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9" r:id="rId4"/>
    <p:sldId id="277" r:id="rId5"/>
    <p:sldId id="267" r:id="rId6"/>
    <p:sldId id="271" r:id="rId7"/>
    <p:sldId id="266" r:id="rId8"/>
    <p:sldId id="264" r:id="rId9"/>
    <p:sldId id="268" r:id="rId10"/>
    <p:sldId id="265" r:id="rId11"/>
    <p:sldId id="269" r:id="rId12"/>
    <p:sldId id="270" r:id="rId13"/>
    <p:sldId id="272" r:id="rId14"/>
  </p:sldIdLst>
  <p:sldSz cx="9144000" cy="5143500" type="screen16x9"/>
  <p:notesSz cx="6805613" cy="99441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2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4E9F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0AD842-566E-BC43-B9EE-E5BEB84D5115}" v="11" dt="2023-10-04T13:10:27.8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2" autoAdjust="0"/>
    <p:restoredTop sz="94586"/>
  </p:normalViewPr>
  <p:slideViewPr>
    <p:cSldViewPr snapToGrid="0" snapToObjects="1">
      <p:cViewPr varScale="1">
        <p:scale>
          <a:sx n="278" d="100"/>
          <a:sy n="278" d="100"/>
        </p:scale>
        <p:origin x="168" y="408"/>
      </p:cViewPr>
      <p:guideLst>
        <p:guide orient="horz" pos="1620"/>
        <p:guide pos="2880"/>
        <p:guide orient="horz" pos="123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94" d="100"/>
        <a:sy n="1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 Westly Keiseraas" userId="20a9d848-b3fd-4f28-be9b-cfde05a0eb61" providerId="ADAL" clId="{11F4CE5A-200A-6146-A39C-371972268583}"/>
    <pc:docChg chg="undo custSel modSld">
      <pc:chgData name="Emil Westly Keiseraas" userId="20a9d848-b3fd-4f28-be9b-cfde05a0eb61" providerId="ADAL" clId="{11F4CE5A-200A-6146-A39C-371972268583}" dt="2022-02-03T13:54:05.089" v="153" actId="1038"/>
      <pc:docMkLst>
        <pc:docMk/>
      </pc:docMkLst>
      <pc:sldChg chg="addSp delSp modSp mod">
        <pc:chgData name="Emil Westly Keiseraas" userId="20a9d848-b3fd-4f28-be9b-cfde05a0eb61" providerId="ADAL" clId="{11F4CE5A-200A-6146-A39C-371972268583}" dt="2022-02-03T13:54:05.089" v="153" actId="1038"/>
        <pc:sldMkLst>
          <pc:docMk/>
          <pc:sldMk cId="2042859537" sldId="277"/>
        </pc:sldMkLst>
        <pc:spChg chg="mod">
          <ac:chgData name="Emil Westly Keiseraas" userId="20a9d848-b3fd-4f28-be9b-cfde05a0eb61" providerId="ADAL" clId="{11F4CE5A-200A-6146-A39C-371972268583}" dt="2022-02-03T13:44:39.923" v="86" actId="1076"/>
          <ac:spMkLst>
            <pc:docMk/>
            <pc:sldMk cId="2042859537" sldId="277"/>
            <ac:spMk id="131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4:39.923" v="86" actId="1076"/>
          <ac:spMkLst>
            <pc:docMk/>
            <pc:sldMk cId="2042859537" sldId="277"/>
            <ac:spMk id="132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4:39.923" v="86" actId="1076"/>
          <ac:spMkLst>
            <pc:docMk/>
            <pc:sldMk cId="2042859537" sldId="277"/>
            <ac:spMk id="144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4:39.923" v="86" actId="1076"/>
          <ac:spMkLst>
            <pc:docMk/>
            <pc:sldMk cId="2042859537" sldId="277"/>
            <ac:spMk id="145" creationId="{00000000-0000-0000-0000-000000000000}"/>
          </ac:spMkLst>
        </pc:spChg>
        <pc:spChg chg="del">
          <ac:chgData name="Emil Westly Keiseraas" userId="20a9d848-b3fd-4f28-be9b-cfde05a0eb61" providerId="ADAL" clId="{11F4CE5A-200A-6146-A39C-371972268583}" dt="2022-02-03T13:44:15.759" v="83" actId="478"/>
          <ac:spMkLst>
            <pc:docMk/>
            <pc:sldMk cId="2042859537" sldId="277"/>
            <ac:spMk id="165" creationId="{00000000-0000-0000-0000-000000000000}"/>
          </ac:spMkLst>
        </pc:spChg>
        <pc:spChg chg="del">
          <ac:chgData name="Emil Westly Keiseraas" userId="20a9d848-b3fd-4f28-be9b-cfde05a0eb61" providerId="ADAL" clId="{11F4CE5A-200A-6146-A39C-371972268583}" dt="2022-02-03T13:44:12.215" v="82" actId="478"/>
          <ac:spMkLst>
            <pc:docMk/>
            <pc:sldMk cId="2042859537" sldId="277"/>
            <ac:spMk id="166" creationId="{00000000-0000-0000-0000-000000000000}"/>
          </ac:spMkLst>
        </pc:spChg>
        <pc:spChg chg="del mod">
          <ac:chgData name="Emil Westly Keiseraas" userId="20a9d848-b3fd-4f28-be9b-cfde05a0eb61" providerId="ADAL" clId="{11F4CE5A-200A-6146-A39C-371972268583}" dt="2022-02-03T13:46:43.327" v="93" actId="478"/>
          <ac:spMkLst>
            <pc:docMk/>
            <pc:sldMk cId="2042859537" sldId="277"/>
            <ac:spMk id="175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8:26.890" v="112" actId="571"/>
          <ac:spMkLst>
            <pc:docMk/>
            <pc:sldMk cId="2042859537" sldId="277"/>
            <ac:spMk id="176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9:48.675" v="123" actId="1076"/>
          <ac:spMkLst>
            <pc:docMk/>
            <pc:sldMk cId="2042859537" sldId="277"/>
            <ac:spMk id="177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9:48.675" v="123" actId="1076"/>
          <ac:spMkLst>
            <pc:docMk/>
            <pc:sldMk cId="2042859537" sldId="277"/>
            <ac:spMk id="178" creationId="{00000000-0000-0000-0000-000000000000}"/>
          </ac:spMkLst>
        </pc:spChg>
        <pc:spChg chg="mod">
          <ac:chgData name="Emil Westly Keiseraas" userId="20a9d848-b3fd-4f28-be9b-cfde05a0eb61" providerId="ADAL" clId="{11F4CE5A-200A-6146-A39C-371972268583}" dt="2022-02-03T13:44:39.923" v="86" actId="1076"/>
          <ac:spMkLst>
            <pc:docMk/>
            <pc:sldMk cId="2042859537" sldId="277"/>
            <ac:spMk id="267" creationId="{2BC465C2-7FA5-C54D-8053-A1815B8932EE}"/>
          </ac:spMkLst>
        </pc:spChg>
        <pc:spChg chg="add mod">
          <ac:chgData name="Emil Westly Keiseraas" userId="20a9d848-b3fd-4f28-be9b-cfde05a0eb61" providerId="ADAL" clId="{11F4CE5A-200A-6146-A39C-371972268583}" dt="2022-02-03T13:49:48.675" v="123" actId="1076"/>
          <ac:spMkLst>
            <pc:docMk/>
            <pc:sldMk cId="2042859537" sldId="277"/>
            <ac:spMk id="268" creationId="{674C46E2-381C-D846-8684-B325498565D2}"/>
          </ac:spMkLst>
        </pc:spChg>
        <pc:spChg chg="add mod">
          <ac:chgData name="Emil Westly Keiseraas" userId="20a9d848-b3fd-4f28-be9b-cfde05a0eb61" providerId="ADAL" clId="{11F4CE5A-200A-6146-A39C-371972268583}" dt="2022-02-03T13:53:55.033" v="135" actId="1035"/>
          <ac:spMkLst>
            <pc:docMk/>
            <pc:sldMk cId="2042859537" sldId="277"/>
            <ac:spMk id="269" creationId="{6AA0625B-F36C-4241-B352-B26ED3F3F8CD}"/>
          </ac:spMkLst>
        </pc:s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2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5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7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0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2" creationId="{00000000-0000-0000-0000-000000000000}"/>
          </ac:grpSpMkLst>
        </pc:grpChg>
        <pc:grpChg chg="add del mod">
          <ac:chgData name="Emil Westly Keiseraas" userId="20a9d848-b3fd-4f28-be9b-cfde05a0eb61" providerId="ADAL" clId="{11F4CE5A-200A-6146-A39C-371972268583}" dt="2022-02-03T13:48:26.890" v="112" actId="571"/>
          <ac:grpSpMkLst>
            <pc:docMk/>
            <pc:sldMk cId="2042859537" sldId="277"/>
            <ac:grpSpMk id="13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4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5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7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8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19" creationId="{00000000-0000-0000-0000-000000000000}"/>
          </ac:grpSpMkLst>
        </pc:grpChg>
        <pc:grpChg chg="mod">
          <ac:chgData name="Emil Westly Keiseraas" userId="20a9d848-b3fd-4f28-be9b-cfde05a0eb61" providerId="ADAL" clId="{11F4CE5A-200A-6146-A39C-371972268583}" dt="2022-02-03T13:44:39.923" v="86" actId="1076"/>
          <ac:grpSpMkLst>
            <pc:docMk/>
            <pc:sldMk cId="2042859537" sldId="277"/>
            <ac:grpSpMk id="21" creationId="{00000000-0000-0000-0000-000000000000}"/>
          </ac:grpSpMkLst>
        </pc:grpChg>
        <pc:cxnChg chg="mod">
          <ac:chgData name="Emil Westly Keiseraas" userId="20a9d848-b3fd-4f28-be9b-cfde05a0eb61" providerId="ADAL" clId="{11F4CE5A-200A-6146-A39C-371972268583}" dt="2022-02-03T13:44:39.923" v="86" actId="1076"/>
          <ac:cxnSpMkLst>
            <pc:docMk/>
            <pc:sldMk cId="2042859537" sldId="277"/>
            <ac:cxnSpMk id="133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44:39.923" v="86" actId="1076"/>
          <ac:cxnSpMkLst>
            <pc:docMk/>
            <pc:sldMk cId="2042859537" sldId="277"/>
            <ac:cxnSpMk id="134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54:05.089" v="153" actId="1038"/>
          <ac:cxnSpMkLst>
            <pc:docMk/>
            <pc:sldMk cId="2042859537" sldId="277"/>
            <ac:cxnSpMk id="173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54:00.721" v="145" actId="1037"/>
          <ac:cxnSpMkLst>
            <pc:docMk/>
            <pc:sldMk cId="2042859537" sldId="277"/>
            <ac:cxnSpMk id="174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49:48.675" v="123" actId="1076"/>
          <ac:cxnSpMkLst>
            <pc:docMk/>
            <pc:sldMk cId="2042859537" sldId="277"/>
            <ac:cxnSpMk id="179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48:26.890" v="112" actId="571"/>
          <ac:cxnSpMkLst>
            <pc:docMk/>
            <pc:sldMk cId="2042859537" sldId="277"/>
            <ac:cxnSpMk id="180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49:48.675" v="123" actId="1076"/>
          <ac:cxnSpMkLst>
            <pc:docMk/>
            <pc:sldMk cId="2042859537" sldId="277"/>
            <ac:cxnSpMk id="181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48:26.890" v="112" actId="571"/>
          <ac:cxnSpMkLst>
            <pc:docMk/>
            <pc:sldMk cId="2042859537" sldId="277"/>
            <ac:cxnSpMk id="189" creationId="{00000000-0000-0000-0000-000000000000}"/>
          </ac:cxnSpMkLst>
        </pc:cxnChg>
        <pc:cxnChg chg="mod">
          <ac:chgData name="Emil Westly Keiseraas" userId="20a9d848-b3fd-4f28-be9b-cfde05a0eb61" providerId="ADAL" clId="{11F4CE5A-200A-6146-A39C-371972268583}" dt="2022-02-03T13:44:39.923" v="86" actId="1076"/>
          <ac:cxnSpMkLst>
            <pc:docMk/>
            <pc:sldMk cId="2042859537" sldId="277"/>
            <ac:cxnSpMk id="266" creationId="{874D9A40-9EB6-3048-9581-315DEBA1FC28}"/>
          </ac:cxnSpMkLst>
        </pc:cxnChg>
        <pc:cxnChg chg="add mod">
          <ac:chgData name="Emil Westly Keiseraas" userId="20a9d848-b3fd-4f28-be9b-cfde05a0eb61" providerId="ADAL" clId="{11F4CE5A-200A-6146-A39C-371972268583}" dt="2022-02-03T13:49:48.675" v="123" actId="1076"/>
          <ac:cxnSpMkLst>
            <pc:docMk/>
            <pc:sldMk cId="2042859537" sldId="277"/>
            <ac:cxnSpMk id="270" creationId="{ACCEA7C5-B1FD-6A48-AD96-DDC1B6B58C89}"/>
          </ac:cxnSpMkLst>
        </pc:cxnChg>
      </pc:sldChg>
      <pc:sldChg chg="addSp delSp modSp mod">
        <pc:chgData name="Emil Westly Keiseraas" userId="20a9d848-b3fd-4f28-be9b-cfde05a0eb61" providerId="ADAL" clId="{11F4CE5A-200A-6146-A39C-371972268583}" dt="2022-02-03T13:42:11.937" v="79" actId="1037"/>
        <pc:sldMkLst>
          <pc:docMk/>
          <pc:sldMk cId="339071186" sldId="279"/>
        </pc:sldMkLst>
        <pc:spChg chg="mod">
          <ac:chgData name="Emil Westly Keiseraas" userId="20a9d848-b3fd-4f28-be9b-cfde05a0eb61" providerId="ADAL" clId="{11F4CE5A-200A-6146-A39C-371972268583}" dt="2022-02-03T13:42:11.937" v="79" actId="1037"/>
          <ac:spMkLst>
            <pc:docMk/>
            <pc:sldMk cId="339071186" sldId="279"/>
            <ac:spMk id="47" creationId="{B6F304BF-F4DE-4645-BE8C-247243008C6D}"/>
          </ac:spMkLst>
        </pc:spChg>
        <pc:spChg chg="mod">
          <ac:chgData name="Emil Westly Keiseraas" userId="20a9d848-b3fd-4f28-be9b-cfde05a0eb61" providerId="ADAL" clId="{11F4CE5A-200A-6146-A39C-371972268583}" dt="2022-02-03T13:42:11.937" v="79" actId="1037"/>
          <ac:spMkLst>
            <pc:docMk/>
            <pc:sldMk cId="339071186" sldId="279"/>
            <ac:spMk id="103" creationId="{40B0BE0F-CF5C-5C45-B8BE-CD3253CED9F9}"/>
          </ac:spMkLst>
        </pc:spChg>
        <pc:spChg chg="mod">
          <ac:chgData name="Emil Westly Keiseraas" userId="20a9d848-b3fd-4f28-be9b-cfde05a0eb61" providerId="ADAL" clId="{11F4CE5A-200A-6146-A39C-371972268583}" dt="2022-02-03T13:41:04.811" v="20" actId="20577"/>
          <ac:spMkLst>
            <pc:docMk/>
            <pc:sldMk cId="339071186" sldId="279"/>
            <ac:spMk id="105" creationId="{76E6A1F3-3964-124D-B035-60B7ACDED0DB}"/>
          </ac:spMkLst>
        </pc:spChg>
        <pc:spChg chg="del mod">
          <ac:chgData name="Emil Westly Keiseraas" userId="20a9d848-b3fd-4f28-be9b-cfde05a0eb61" providerId="ADAL" clId="{11F4CE5A-200A-6146-A39C-371972268583}" dt="2022-02-03T13:39:50.043" v="15" actId="478"/>
          <ac:spMkLst>
            <pc:docMk/>
            <pc:sldMk cId="339071186" sldId="279"/>
            <ac:spMk id="108" creationId="{0210280E-F1DC-CF4D-9C09-51C9869DA8D6}"/>
          </ac:spMkLst>
        </pc:spChg>
        <pc:spChg chg="mod">
          <ac:chgData name="Emil Westly Keiseraas" userId="20a9d848-b3fd-4f28-be9b-cfde05a0eb61" providerId="ADAL" clId="{11F4CE5A-200A-6146-A39C-371972268583}" dt="2022-02-03T13:42:11.937" v="79" actId="1037"/>
          <ac:spMkLst>
            <pc:docMk/>
            <pc:sldMk cId="339071186" sldId="279"/>
            <ac:spMk id="109" creationId="{7628A24F-AF7A-0243-BC5F-99D9487612CF}"/>
          </ac:spMkLst>
        </pc:spChg>
        <pc:grpChg chg="mod">
          <ac:chgData name="Emil Westly Keiseraas" userId="20a9d848-b3fd-4f28-be9b-cfde05a0eb61" providerId="ADAL" clId="{11F4CE5A-200A-6146-A39C-371972268583}" dt="2022-02-03T13:42:11.937" v="79" actId="1037"/>
          <ac:grpSpMkLst>
            <pc:docMk/>
            <pc:sldMk cId="339071186" sldId="279"/>
            <ac:grpSpMk id="104" creationId="{7EF8E2BA-090F-3B43-9946-FC1CD7C898E2}"/>
          </ac:grpSpMkLst>
        </pc:grpChg>
        <pc:picChg chg="mod">
          <ac:chgData name="Emil Westly Keiseraas" userId="20a9d848-b3fd-4f28-be9b-cfde05a0eb61" providerId="ADAL" clId="{11F4CE5A-200A-6146-A39C-371972268583}" dt="2022-02-03T13:42:11.937" v="79" actId="1037"/>
          <ac:picMkLst>
            <pc:docMk/>
            <pc:sldMk cId="339071186" sldId="279"/>
            <ac:picMk id="48" creationId="{BF46CC75-27CD-604D-8F4E-1413E7CEDB38}"/>
          </ac:picMkLst>
        </pc:picChg>
        <pc:picChg chg="mod">
          <ac:chgData name="Emil Westly Keiseraas" userId="20a9d848-b3fd-4f28-be9b-cfde05a0eb61" providerId="ADAL" clId="{11F4CE5A-200A-6146-A39C-371972268583}" dt="2022-02-03T13:42:11.937" v="79" actId="1037"/>
          <ac:picMkLst>
            <pc:docMk/>
            <pc:sldMk cId="339071186" sldId="279"/>
            <ac:picMk id="50" creationId="{D272564A-B410-8D4F-95FE-84FBEE1C541E}"/>
          </ac:picMkLst>
        </pc:picChg>
        <pc:picChg chg="mod modCrop">
          <ac:chgData name="Emil Westly Keiseraas" userId="20a9d848-b3fd-4f28-be9b-cfde05a0eb61" providerId="ADAL" clId="{11F4CE5A-200A-6146-A39C-371972268583}" dt="2022-02-03T13:41:00.183" v="18"/>
          <ac:picMkLst>
            <pc:docMk/>
            <pc:sldMk cId="339071186" sldId="279"/>
            <ac:picMk id="106" creationId="{15C4B78C-5AB3-3E42-8A57-B82E11FF0099}"/>
          </ac:picMkLst>
        </pc:picChg>
        <pc:picChg chg="del">
          <ac:chgData name="Emil Westly Keiseraas" userId="20a9d848-b3fd-4f28-be9b-cfde05a0eb61" providerId="ADAL" clId="{11F4CE5A-200A-6146-A39C-371972268583}" dt="2022-02-03T13:37:24.412" v="1" actId="478"/>
          <ac:picMkLst>
            <pc:docMk/>
            <pc:sldMk cId="339071186" sldId="279"/>
            <ac:picMk id="107" creationId="{385142C8-DD02-F94B-B46B-D8E27965F253}"/>
          </ac:picMkLst>
        </pc:picChg>
        <pc:picChg chg="mod">
          <ac:chgData name="Emil Westly Keiseraas" userId="20a9d848-b3fd-4f28-be9b-cfde05a0eb61" providerId="ADAL" clId="{11F4CE5A-200A-6146-A39C-371972268583}" dt="2022-02-03T13:42:11.937" v="79" actId="1037"/>
          <ac:picMkLst>
            <pc:docMk/>
            <pc:sldMk cId="339071186" sldId="279"/>
            <ac:picMk id="111" creationId="{6E527657-3CEA-E446-A254-488896316EB0}"/>
          </ac:picMkLst>
        </pc:picChg>
        <pc:picChg chg="add del">
          <ac:chgData name="Emil Westly Keiseraas" userId="20a9d848-b3fd-4f28-be9b-cfde05a0eb61" providerId="ADAL" clId="{11F4CE5A-200A-6146-A39C-371972268583}" dt="2022-02-03T13:37:24.412" v="1" actId="478"/>
          <ac:picMkLst>
            <pc:docMk/>
            <pc:sldMk cId="339071186" sldId="279"/>
            <ac:picMk id="1026" creationId="{580369E2-DF7F-4E4B-8A48-E380308D57B9}"/>
          </ac:picMkLst>
        </pc:picChg>
      </pc:sldChg>
    </pc:docChg>
  </pc:docChgLst>
  <pc:docChgLst>
    <pc:chgData name="Emil Westly Keiseraas" userId="20a9d848-b3fd-4f28-be9b-cfde05a0eb61" providerId="ADAL" clId="{00CAB4EE-8D10-D948-9722-258BD8EFB9E1}"/>
    <pc:docChg chg="modSld">
      <pc:chgData name="Emil Westly Keiseraas" userId="20a9d848-b3fd-4f28-be9b-cfde05a0eb61" providerId="ADAL" clId="{00CAB4EE-8D10-D948-9722-258BD8EFB9E1}" dt="2022-04-27T09:20:54.441" v="68" actId="20577"/>
      <pc:docMkLst>
        <pc:docMk/>
      </pc:docMkLst>
      <pc:sldChg chg="addSp delSp modSp mod">
        <pc:chgData name="Emil Westly Keiseraas" userId="20a9d848-b3fd-4f28-be9b-cfde05a0eb61" providerId="ADAL" clId="{00CAB4EE-8D10-D948-9722-258BD8EFB9E1}" dt="2022-04-27T09:20:54.441" v="68" actId="20577"/>
        <pc:sldMkLst>
          <pc:docMk/>
          <pc:sldMk cId="339071186" sldId="279"/>
        </pc:sldMkLst>
        <pc:spChg chg="mod">
          <ac:chgData name="Emil Westly Keiseraas" userId="20a9d848-b3fd-4f28-be9b-cfde05a0eb61" providerId="ADAL" clId="{00CAB4EE-8D10-D948-9722-258BD8EFB9E1}" dt="2022-04-27T09:18:20.563" v="49" actId="20577"/>
          <ac:spMkLst>
            <pc:docMk/>
            <pc:sldMk cId="339071186" sldId="279"/>
            <ac:spMk id="76" creationId="{C3C8B9DE-36C7-3549-A0C7-34CF819CCF3B}"/>
          </ac:spMkLst>
        </pc:spChg>
        <pc:spChg chg="mod">
          <ac:chgData name="Emil Westly Keiseraas" userId="20a9d848-b3fd-4f28-be9b-cfde05a0eb61" providerId="ADAL" clId="{00CAB4EE-8D10-D948-9722-258BD8EFB9E1}" dt="2022-04-27T09:15:23.479" v="28" actId="20577"/>
          <ac:spMkLst>
            <pc:docMk/>
            <pc:sldMk cId="339071186" sldId="279"/>
            <ac:spMk id="98" creationId="{BFB924D6-633C-7740-A909-76FA978D1D1E}"/>
          </ac:spMkLst>
        </pc:spChg>
        <pc:spChg chg="mod">
          <ac:chgData name="Emil Westly Keiseraas" userId="20a9d848-b3fd-4f28-be9b-cfde05a0eb61" providerId="ADAL" clId="{00CAB4EE-8D10-D948-9722-258BD8EFB9E1}" dt="2022-04-27T09:20:54.441" v="68" actId="20577"/>
          <ac:spMkLst>
            <pc:docMk/>
            <pc:sldMk cId="339071186" sldId="279"/>
            <ac:spMk id="101" creationId="{5373105B-A1E3-CF46-BF93-A54970270085}"/>
          </ac:spMkLst>
        </pc:spChg>
        <pc:grpChg chg="mod">
          <ac:chgData name="Emil Westly Keiseraas" userId="20a9d848-b3fd-4f28-be9b-cfde05a0eb61" providerId="ADAL" clId="{00CAB4EE-8D10-D948-9722-258BD8EFB9E1}" dt="2022-04-27T09:17:27.967" v="29" actId="14826"/>
          <ac:grpSpMkLst>
            <pc:docMk/>
            <pc:sldMk cId="339071186" sldId="279"/>
            <ac:grpSpMk id="74" creationId="{C354F91F-E80E-834C-AE99-24730627C6AD}"/>
          </ac:grpSpMkLst>
        </pc:grpChg>
        <pc:grpChg chg="mod">
          <ac:chgData name="Emil Westly Keiseraas" userId="20a9d848-b3fd-4f28-be9b-cfde05a0eb61" providerId="ADAL" clId="{00CAB4EE-8D10-D948-9722-258BD8EFB9E1}" dt="2022-04-27T09:14:34.085" v="5"/>
          <ac:grpSpMkLst>
            <pc:docMk/>
            <pc:sldMk cId="339071186" sldId="279"/>
            <ac:grpSpMk id="97" creationId="{4BBD73DC-E82A-6F43-AEE1-9087F3F1FE72}"/>
          </ac:grpSpMkLst>
        </pc:grpChg>
        <pc:picChg chg="mod modCrop">
          <ac:chgData name="Emil Westly Keiseraas" userId="20a9d848-b3fd-4f28-be9b-cfde05a0eb61" providerId="ADAL" clId="{00CAB4EE-8D10-D948-9722-258BD8EFB9E1}" dt="2022-04-27T09:20:19.016" v="50"/>
          <ac:picMkLst>
            <pc:docMk/>
            <pc:sldMk cId="339071186" sldId="279"/>
            <ac:picMk id="86" creationId="{7ED55CA6-00DE-6940-8D15-F14D6EB5DFD0}"/>
          </ac:picMkLst>
        </pc:picChg>
        <pc:picChg chg="mod">
          <ac:chgData name="Emil Westly Keiseraas" userId="20a9d848-b3fd-4f28-be9b-cfde05a0eb61" providerId="ADAL" clId="{00CAB4EE-8D10-D948-9722-258BD8EFB9E1}" dt="2022-04-27T09:14:34.085" v="5"/>
          <ac:picMkLst>
            <pc:docMk/>
            <pc:sldMk cId="339071186" sldId="279"/>
            <ac:picMk id="99" creationId="{F9CA069C-1FCD-3E40-BE55-E60765B7BB7C}"/>
          </ac:picMkLst>
        </pc:picChg>
        <pc:picChg chg="mod">
          <ac:chgData name="Emil Westly Keiseraas" userId="20a9d848-b3fd-4f28-be9b-cfde05a0eb61" providerId="ADAL" clId="{00CAB4EE-8D10-D948-9722-258BD8EFB9E1}" dt="2022-04-27T09:20:38.109" v="52"/>
          <ac:picMkLst>
            <pc:docMk/>
            <pc:sldMk cId="339071186" sldId="279"/>
            <ac:picMk id="102" creationId="{C4FE3AAE-5950-454D-B300-2308753BC062}"/>
          </ac:picMkLst>
        </pc:picChg>
        <pc:picChg chg="add del">
          <ac:chgData name="Emil Westly Keiseraas" userId="20a9d848-b3fd-4f28-be9b-cfde05a0eb61" providerId="ADAL" clId="{00CAB4EE-8D10-D948-9722-258BD8EFB9E1}" dt="2022-04-27T09:13:48.886" v="1"/>
          <ac:picMkLst>
            <pc:docMk/>
            <pc:sldMk cId="339071186" sldId="279"/>
            <ac:picMk id="1026" creationId="{D5EAD990-77DC-34E6-05D5-3E3414BD111E}"/>
          </ac:picMkLst>
        </pc:picChg>
      </pc:sldChg>
    </pc:docChg>
  </pc:docChgLst>
  <pc:docChgLst>
    <pc:chgData name="Emil Westly Keiseraas" userId="20a9d848-b3fd-4f28-be9b-cfde05a0eb61" providerId="ADAL" clId="{2B661801-7262-254C-AF76-B9F8889C5639}"/>
    <pc:docChg chg="modSld">
      <pc:chgData name="Emil Westly Keiseraas" userId="20a9d848-b3fd-4f28-be9b-cfde05a0eb61" providerId="ADAL" clId="{2B661801-7262-254C-AF76-B9F8889C5639}" dt="2023-03-17T08:02:43.474" v="19" actId="18131"/>
      <pc:docMkLst>
        <pc:docMk/>
      </pc:docMkLst>
      <pc:sldChg chg="modSp mod">
        <pc:chgData name="Emil Westly Keiseraas" userId="20a9d848-b3fd-4f28-be9b-cfde05a0eb61" providerId="ADAL" clId="{2B661801-7262-254C-AF76-B9F8889C5639}" dt="2023-03-17T08:02:43.474" v="19" actId="18131"/>
        <pc:sldMkLst>
          <pc:docMk/>
          <pc:sldMk cId="339071186" sldId="279"/>
        </pc:sldMkLst>
        <pc:spChg chg="mod">
          <ac:chgData name="Emil Westly Keiseraas" userId="20a9d848-b3fd-4f28-be9b-cfde05a0eb61" providerId="ADAL" clId="{2B661801-7262-254C-AF76-B9F8889C5639}" dt="2023-03-17T08:01:12.485" v="9" actId="20577"/>
          <ac:spMkLst>
            <pc:docMk/>
            <pc:sldMk cId="339071186" sldId="279"/>
            <ac:spMk id="71" creationId="{B97EEF53-178E-D846-AF6A-21E77DC26534}"/>
          </ac:spMkLst>
        </pc:spChg>
        <pc:picChg chg="mod modCrop">
          <ac:chgData name="Emil Westly Keiseraas" userId="20a9d848-b3fd-4f28-be9b-cfde05a0eb61" providerId="ADAL" clId="{2B661801-7262-254C-AF76-B9F8889C5639}" dt="2023-03-17T08:02:43.474" v="19" actId="18131"/>
          <ac:picMkLst>
            <pc:docMk/>
            <pc:sldMk cId="339071186" sldId="279"/>
            <ac:picMk id="73" creationId="{DE59C472-419F-5240-BA67-B65CBD71FFB5}"/>
          </ac:picMkLst>
        </pc:picChg>
      </pc:sldChg>
    </pc:docChg>
  </pc:docChgLst>
  <pc:docChgLst>
    <pc:chgData name="Emil Westly Keiseraas" userId="20a9d848-b3fd-4f28-be9b-cfde05a0eb61" providerId="ADAL" clId="{768A1B79-1916-F34F-96CA-B9E9F5BA2507}"/>
    <pc:docChg chg="undo redo custSel modSld">
      <pc:chgData name="Emil Westly Keiseraas" userId="20a9d848-b3fd-4f28-be9b-cfde05a0eb61" providerId="ADAL" clId="{768A1B79-1916-F34F-96CA-B9E9F5BA2507}" dt="2023-09-11T10:57:38.423" v="514"/>
      <pc:docMkLst>
        <pc:docMk/>
      </pc:docMkLst>
      <pc:sldChg chg="delSp modSp mod">
        <pc:chgData name="Emil Westly Keiseraas" userId="20a9d848-b3fd-4f28-be9b-cfde05a0eb61" providerId="ADAL" clId="{768A1B79-1916-F34F-96CA-B9E9F5BA2507}" dt="2023-08-23T08:50:12.602" v="0" actId="478"/>
        <pc:sldMkLst>
          <pc:docMk/>
          <pc:sldMk cId="1561374288" sldId="276"/>
        </pc:sldMkLst>
        <pc:cxnChg chg="del mod">
          <ac:chgData name="Emil Westly Keiseraas" userId="20a9d848-b3fd-4f28-be9b-cfde05a0eb61" providerId="ADAL" clId="{768A1B79-1916-F34F-96CA-B9E9F5BA2507}" dt="2023-08-23T08:50:12.602" v="0" actId="478"/>
          <ac:cxnSpMkLst>
            <pc:docMk/>
            <pc:sldMk cId="1561374288" sldId="276"/>
            <ac:cxnSpMk id="124" creationId="{8235310D-63A1-4C43-9D80-55DF34938552}"/>
          </ac:cxnSpMkLst>
        </pc:cxnChg>
      </pc:sldChg>
      <pc:sldChg chg="addSp delSp modSp mod">
        <pc:chgData name="Emil Westly Keiseraas" userId="20a9d848-b3fd-4f28-be9b-cfde05a0eb61" providerId="ADAL" clId="{768A1B79-1916-F34F-96CA-B9E9F5BA2507}" dt="2023-09-11T10:52:09.553" v="489" actId="1035"/>
        <pc:sldMkLst>
          <pc:docMk/>
          <pc:sldMk cId="2042859537" sldId="277"/>
        </pc:sldMkLst>
        <pc:spChg chg="add mod">
          <ac:chgData name="Emil Westly Keiseraas" userId="20a9d848-b3fd-4f28-be9b-cfde05a0eb61" providerId="ADAL" clId="{768A1B79-1916-F34F-96CA-B9E9F5BA2507}" dt="2023-09-11T10:47:10.997" v="379" actId="1035"/>
          <ac:spMkLst>
            <pc:docMk/>
            <pc:sldMk cId="2042859537" sldId="277"/>
            <ac:spMk id="4" creationId="{6675B21D-7040-2C66-4073-B145FFA2BAE7}"/>
          </ac:spMkLst>
        </pc:spChg>
        <pc:spChg chg="add mod">
          <ac:chgData name="Emil Westly Keiseraas" userId="20a9d848-b3fd-4f28-be9b-cfde05a0eb61" providerId="ADAL" clId="{768A1B79-1916-F34F-96CA-B9E9F5BA2507}" dt="2023-09-11T10:52:04.456" v="481" actId="1035"/>
          <ac:spMkLst>
            <pc:docMk/>
            <pc:sldMk cId="2042859537" sldId="277"/>
            <ac:spMk id="5" creationId="{9FB0E97E-5BC0-0E21-C5B7-AAF7B1352373}"/>
          </ac:spMkLst>
        </pc:spChg>
        <pc:spChg chg="add mod">
          <ac:chgData name="Emil Westly Keiseraas" userId="20a9d848-b3fd-4f28-be9b-cfde05a0eb61" providerId="ADAL" clId="{768A1B79-1916-F34F-96CA-B9E9F5BA2507}" dt="2023-09-11T10:52:09.553" v="489" actId="1035"/>
          <ac:spMkLst>
            <pc:docMk/>
            <pc:sldMk cId="2042859537" sldId="277"/>
            <ac:spMk id="7" creationId="{6A19A062-9639-D782-E8FD-BDDDF9915B01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8" creationId="{89BC3F6D-9EA9-2CA2-DE29-9AE5BB125DF1}"/>
          </ac:spMkLst>
        </pc:spChg>
        <pc:spChg chg="del mod">
          <ac:chgData name="Emil Westly Keiseraas" userId="20a9d848-b3fd-4f28-be9b-cfde05a0eb61" providerId="ADAL" clId="{768A1B79-1916-F34F-96CA-B9E9F5BA2507}" dt="2023-08-28T07:55:10.235" v="160" actId="478"/>
          <ac:spMkLst>
            <pc:docMk/>
            <pc:sldMk cId="2042859537" sldId="277"/>
            <ac:spMk id="9" creationId="{B6F28C47-AB54-0793-CC98-E50989B18AE8}"/>
          </ac:spMkLst>
        </pc:spChg>
        <pc:spChg chg="add mod">
          <ac:chgData name="Emil Westly Keiseraas" userId="20a9d848-b3fd-4f28-be9b-cfde05a0eb61" providerId="ADAL" clId="{768A1B79-1916-F34F-96CA-B9E9F5BA2507}" dt="2023-09-11T10:52:09.553" v="489" actId="1035"/>
          <ac:spMkLst>
            <pc:docMk/>
            <pc:sldMk cId="2042859537" sldId="277"/>
            <ac:spMk id="10" creationId="{18564E85-95E6-9C31-1BF3-4FB4AE5BD9B7}"/>
          </ac:spMkLst>
        </pc:spChg>
        <pc:spChg chg="add del mod">
          <ac:chgData name="Emil Westly Keiseraas" userId="20a9d848-b3fd-4f28-be9b-cfde05a0eb61" providerId="ADAL" clId="{768A1B79-1916-F34F-96CA-B9E9F5BA2507}" dt="2023-09-11T10:45:58.714" v="299" actId="478"/>
          <ac:spMkLst>
            <pc:docMk/>
            <pc:sldMk cId="2042859537" sldId="277"/>
            <ac:spMk id="14" creationId="{72CD1D29-872A-2AEB-D7AC-0451045D1DA4}"/>
          </ac:spMkLst>
        </pc:spChg>
        <pc:spChg chg="add del mod">
          <ac:chgData name="Emil Westly Keiseraas" userId="20a9d848-b3fd-4f28-be9b-cfde05a0eb61" providerId="ADAL" clId="{768A1B79-1916-F34F-96CA-B9E9F5BA2507}" dt="2023-09-11T10:50:38.668" v="439" actId="478"/>
          <ac:spMkLst>
            <pc:docMk/>
            <pc:sldMk cId="2042859537" sldId="277"/>
            <ac:spMk id="15" creationId="{4B710B9D-CBE6-9D4C-C72C-C41177021144}"/>
          </ac:spMkLst>
        </pc:spChg>
        <pc:spChg chg="del">
          <ac:chgData name="Emil Westly Keiseraas" userId="20a9d848-b3fd-4f28-be9b-cfde05a0eb61" providerId="ADAL" clId="{768A1B79-1916-F34F-96CA-B9E9F5BA2507}" dt="2023-08-23T08:55:50.848" v="10" actId="478"/>
          <ac:spMkLst>
            <pc:docMk/>
            <pc:sldMk cId="2042859537" sldId="277"/>
            <ac:spMk id="117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3T08:55:52.568" v="11" actId="478"/>
          <ac:spMkLst>
            <pc:docMk/>
            <pc:sldMk cId="2042859537" sldId="277"/>
            <ac:spMk id="118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7:40.316" v="403" actId="1076"/>
          <ac:spMkLst>
            <pc:docMk/>
            <pc:sldMk cId="2042859537" sldId="277"/>
            <ac:spMk id="120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1:31.869" v="464" actId="1035"/>
          <ac:spMkLst>
            <pc:docMk/>
            <pc:sldMk cId="2042859537" sldId="277"/>
            <ac:spMk id="129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6:59.187" v="364" actId="1035"/>
          <ac:spMkLst>
            <pc:docMk/>
            <pc:sldMk cId="2042859537" sldId="277"/>
            <ac:spMk id="131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6:59.187" v="364" actId="1035"/>
          <ac:spMkLst>
            <pc:docMk/>
            <pc:sldMk cId="2042859537" sldId="277"/>
            <ac:spMk id="132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36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4:11.371" v="135" actId="478"/>
          <ac:spMkLst>
            <pc:docMk/>
            <pc:sldMk cId="2042859537" sldId="277"/>
            <ac:spMk id="137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7:27.390" v="388" actId="1035"/>
          <ac:spMkLst>
            <pc:docMk/>
            <pc:sldMk cId="2042859537" sldId="277"/>
            <ac:spMk id="138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47.919" v="440" actId="12788"/>
          <ac:spMkLst>
            <pc:docMk/>
            <pc:sldMk cId="2042859537" sldId="277"/>
            <ac:spMk id="141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43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44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2:47.939" v="108" actId="478"/>
          <ac:spMkLst>
            <pc:docMk/>
            <pc:sldMk cId="2042859537" sldId="277"/>
            <ac:spMk id="145" creationId="{00000000-0000-0000-0000-000000000000}"/>
          </ac:spMkLst>
        </pc:spChg>
        <pc:spChg chg="del">
          <ac:chgData name="Emil Westly Keiseraas" userId="20a9d848-b3fd-4f28-be9b-cfde05a0eb61" providerId="ADAL" clId="{768A1B79-1916-F34F-96CA-B9E9F5BA2507}" dt="2023-08-23T08:55:58.286" v="14" actId="478"/>
          <ac:spMkLst>
            <pc:docMk/>
            <pc:sldMk cId="2042859537" sldId="277"/>
            <ac:spMk id="146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3T08:55:57.510" v="13" actId="478"/>
          <ac:spMkLst>
            <pc:docMk/>
            <pc:sldMk cId="2042859537" sldId="277"/>
            <ac:spMk id="147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48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4:44.877" v="150" actId="478"/>
          <ac:spMkLst>
            <pc:docMk/>
            <pc:sldMk cId="2042859537" sldId="277"/>
            <ac:spMk id="149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3:13.336" v="113" actId="478"/>
          <ac:spMkLst>
            <pc:docMk/>
            <pc:sldMk cId="2042859537" sldId="277"/>
            <ac:spMk id="150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51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3:27.648" v="118" actId="478"/>
          <ac:spMkLst>
            <pc:docMk/>
            <pc:sldMk cId="2042859537" sldId="277"/>
            <ac:spMk id="152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53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3:41.473" v="125" actId="478"/>
          <ac:spMkLst>
            <pc:docMk/>
            <pc:sldMk cId="2042859537" sldId="277"/>
            <ac:spMk id="154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55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3:56.459" v="130" actId="478"/>
          <ac:spMkLst>
            <pc:docMk/>
            <pc:sldMk cId="2042859537" sldId="277"/>
            <ac:spMk id="156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47.919" v="440" actId="12788"/>
          <ac:spMkLst>
            <pc:docMk/>
            <pc:sldMk cId="2042859537" sldId="277"/>
            <ac:spMk id="157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47.919" v="440" actId="12788"/>
          <ac:spMkLst>
            <pc:docMk/>
            <pc:sldMk cId="2042859537" sldId="277"/>
            <ac:spMk id="158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47.919" v="440" actId="12788"/>
          <ac:spMkLst>
            <pc:docMk/>
            <pc:sldMk cId="2042859537" sldId="277"/>
            <ac:spMk id="159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47.919" v="440" actId="12788"/>
          <ac:spMkLst>
            <pc:docMk/>
            <pc:sldMk cId="2042859537" sldId="277"/>
            <ac:spMk id="160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47.919" v="440" actId="12788"/>
          <ac:spMkLst>
            <pc:docMk/>
            <pc:sldMk cId="2042859537" sldId="277"/>
            <ac:spMk id="161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62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4:21.675" v="140" actId="478"/>
          <ac:spMkLst>
            <pc:docMk/>
            <pc:sldMk cId="2042859537" sldId="277"/>
            <ac:spMk id="163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31.793" v="437" actId="12788"/>
          <ac:spMkLst>
            <pc:docMk/>
            <pc:sldMk cId="2042859537" sldId="277"/>
            <ac:spMk id="167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31.793" v="437" actId="12788"/>
          <ac:spMkLst>
            <pc:docMk/>
            <pc:sldMk cId="2042859537" sldId="277"/>
            <ac:spMk id="171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31.793" v="437" actId="12788"/>
          <ac:spMkLst>
            <pc:docMk/>
            <pc:sldMk cId="2042859537" sldId="277"/>
            <ac:spMk id="172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10.919" v="434" actId="12788"/>
          <ac:spMkLst>
            <pc:docMk/>
            <pc:sldMk cId="2042859537" sldId="277"/>
            <ac:spMk id="176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10.919" v="434" actId="12788"/>
          <ac:spMkLst>
            <pc:docMk/>
            <pc:sldMk cId="2042859537" sldId="277"/>
            <ac:spMk id="177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50:10.919" v="434" actId="12788"/>
          <ac:spMkLst>
            <pc:docMk/>
            <pc:sldMk cId="2042859537" sldId="277"/>
            <ac:spMk id="178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82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4:33.467" v="145" actId="478"/>
          <ac:spMkLst>
            <pc:docMk/>
            <pc:sldMk cId="2042859537" sldId="277"/>
            <ac:spMk id="183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1:12.190" v="273" actId="14861"/>
          <ac:spMkLst>
            <pc:docMk/>
            <pc:sldMk cId="2042859537" sldId="277"/>
            <ac:spMk id="184" creationId="{00000000-0000-0000-0000-000000000000}"/>
          </ac:spMkLst>
        </pc:spChg>
        <pc:spChg chg="del mod">
          <ac:chgData name="Emil Westly Keiseraas" userId="20a9d848-b3fd-4f28-be9b-cfde05a0eb61" providerId="ADAL" clId="{768A1B79-1916-F34F-96CA-B9E9F5BA2507}" dt="2023-08-28T07:54:56.116" v="155" actId="478"/>
          <ac:spMkLst>
            <pc:docMk/>
            <pc:sldMk cId="2042859537" sldId="277"/>
            <ac:spMk id="185" creationId="{00000000-0000-0000-0000-000000000000}"/>
          </ac:spMkLst>
        </pc:spChg>
        <pc:spChg chg="mod">
          <ac:chgData name="Emil Westly Keiseraas" userId="20a9d848-b3fd-4f28-be9b-cfde05a0eb61" providerId="ADAL" clId="{768A1B79-1916-F34F-96CA-B9E9F5BA2507}" dt="2023-09-11T10:48:50.441" v="416" actId="1035"/>
          <ac:spMkLst>
            <pc:docMk/>
            <pc:sldMk cId="2042859537" sldId="277"/>
            <ac:spMk id="267" creationId="{2BC465C2-7FA5-C54D-8053-A1815B8932EE}"/>
          </ac:spMkLst>
        </pc:spChg>
        <pc:spChg chg="mod">
          <ac:chgData name="Emil Westly Keiseraas" userId="20a9d848-b3fd-4f28-be9b-cfde05a0eb61" providerId="ADAL" clId="{768A1B79-1916-F34F-96CA-B9E9F5BA2507}" dt="2023-09-11T10:50:10.919" v="434" actId="12788"/>
          <ac:spMkLst>
            <pc:docMk/>
            <pc:sldMk cId="2042859537" sldId="277"/>
            <ac:spMk id="268" creationId="{674C46E2-381C-D846-8684-B325498565D2}"/>
          </ac:spMkLst>
        </pc:spChg>
        <pc:spChg chg="mod">
          <ac:chgData name="Emil Westly Keiseraas" userId="20a9d848-b3fd-4f28-be9b-cfde05a0eb61" providerId="ADAL" clId="{768A1B79-1916-F34F-96CA-B9E9F5BA2507}" dt="2023-09-11T10:50:10.919" v="434" actId="12788"/>
          <ac:spMkLst>
            <pc:docMk/>
            <pc:sldMk cId="2042859537" sldId="277"/>
            <ac:spMk id="269" creationId="{6AA0625B-F36C-4241-B352-B26ED3F3F8CD}"/>
          </ac:spMkLst>
        </pc:spChg>
        <pc:cxnChg chg="add mod">
          <ac:chgData name="Emil Westly Keiseraas" userId="20a9d848-b3fd-4f28-be9b-cfde05a0eb61" providerId="ADAL" clId="{768A1B79-1916-F34F-96CA-B9E9F5BA2507}" dt="2023-09-11T10:47:37.086" v="402" actId="1035"/>
          <ac:cxnSpMkLst>
            <pc:docMk/>
            <pc:sldMk cId="2042859537" sldId="277"/>
            <ac:cxnSpMk id="2" creationId="{101B49A4-C8D1-3008-FBC2-52B0A1FE24A2}"/>
          </ac:cxnSpMkLst>
        </pc:cxnChg>
        <pc:cxnChg chg="add mod">
          <ac:chgData name="Emil Westly Keiseraas" userId="20a9d848-b3fd-4f28-be9b-cfde05a0eb61" providerId="ADAL" clId="{768A1B79-1916-F34F-96CA-B9E9F5BA2507}" dt="2023-09-11T10:47:42.467" v="404" actId="1076"/>
          <ac:cxnSpMkLst>
            <pc:docMk/>
            <pc:sldMk cId="2042859537" sldId="277"/>
            <ac:cxnSpMk id="3" creationId="{E1881472-4A9D-B12A-292B-B9A4A0E764EC}"/>
          </ac:cxnSpMkLst>
        </pc:cxnChg>
        <pc:cxnChg chg="mod">
          <ac:chgData name="Emil Westly Keiseraas" userId="20a9d848-b3fd-4f28-be9b-cfde05a0eb61" providerId="ADAL" clId="{768A1B79-1916-F34F-96CA-B9E9F5BA2507}" dt="2023-09-11T10:50:47.919" v="440" actId="12788"/>
          <ac:cxnSpMkLst>
            <pc:docMk/>
            <pc:sldMk cId="2042859537" sldId="277"/>
            <ac:cxnSpMk id="6" creationId="{00000000-0000-0000-0000-000000000000}"/>
          </ac:cxnSpMkLst>
        </pc:cxnChg>
        <pc:cxnChg chg="add mod">
          <ac:chgData name="Emil Westly Keiseraas" userId="20a9d848-b3fd-4f28-be9b-cfde05a0eb61" providerId="ADAL" clId="{768A1B79-1916-F34F-96CA-B9E9F5BA2507}" dt="2023-09-11T10:50:52.916" v="442" actId="1035"/>
          <ac:cxnSpMkLst>
            <pc:docMk/>
            <pc:sldMk cId="2042859537" sldId="277"/>
            <ac:cxnSpMk id="9" creationId="{99983C46-ED9F-821C-5B9C-CFD85ED8A630}"/>
          </ac:cxnSpMkLst>
        </pc:cxnChg>
        <pc:cxnChg chg="add mod">
          <ac:chgData name="Emil Westly Keiseraas" userId="20a9d848-b3fd-4f28-be9b-cfde05a0eb61" providerId="ADAL" clId="{768A1B79-1916-F34F-96CA-B9E9F5BA2507}" dt="2023-09-11T10:52:04.456" v="481" actId="1035"/>
          <ac:cxnSpMkLst>
            <pc:docMk/>
            <pc:sldMk cId="2042859537" sldId="277"/>
            <ac:cxnSpMk id="11" creationId="{70EB29F2-EA08-30A0-B6FA-E5C554BDF257}"/>
          </ac:cxnSpMkLst>
        </pc:cxnChg>
        <pc:cxnChg chg="add mod">
          <ac:chgData name="Emil Westly Keiseraas" userId="20a9d848-b3fd-4f28-be9b-cfde05a0eb61" providerId="ADAL" clId="{768A1B79-1916-F34F-96CA-B9E9F5BA2507}" dt="2023-09-11T10:52:09.553" v="489" actId="1035"/>
          <ac:cxnSpMkLst>
            <pc:docMk/>
            <pc:sldMk cId="2042859537" sldId="277"/>
            <ac:cxnSpMk id="12" creationId="{95EC1CDA-3601-CDB4-F580-DEB05467CFA5}"/>
          </ac:cxnSpMkLst>
        </pc:cxnChg>
        <pc:cxnChg chg="add mod">
          <ac:chgData name="Emil Westly Keiseraas" userId="20a9d848-b3fd-4f28-be9b-cfde05a0eb61" providerId="ADAL" clId="{768A1B79-1916-F34F-96CA-B9E9F5BA2507}" dt="2023-09-11T10:45:05.078" v="294" actId="1076"/>
          <ac:cxnSpMkLst>
            <pc:docMk/>
            <pc:sldMk cId="2042859537" sldId="277"/>
            <ac:cxnSpMk id="13" creationId="{B830C495-7F16-D54B-A773-6605CBE20B8D}"/>
          </ac:cxnSpMkLst>
        </pc:cxnChg>
        <pc:cxnChg chg="mod">
          <ac:chgData name="Emil Westly Keiseraas" userId="20a9d848-b3fd-4f28-be9b-cfde05a0eb61" providerId="ADAL" clId="{768A1B79-1916-F34F-96CA-B9E9F5BA2507}" dt="2023-09-11T10:46:59.187" v="364" actId="1035"/>
          <ac:cxnSpMkLst>
            <pc:docMk/>
            <pc:sldMk cId="2042859537" sldId="277"/>
            <ac:cxnSpMk id="133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41:21.686" v="277" actId="1035"/>
          <ac:cxnSpMkLst>
            <pc:docMk/>
            <pc:sldMk cId="2042859537" sldId="277"/>
            <ac:cxnSpMk id="134" creationId="{00000000-0000-0000-0000-000000000000}"/>
          </ac:cxnSpMkLst>
        </pc:cxnChg>
        <pc:cxnChg chg="del">
          <ac:chgData name="Emil Westly Keiseraas" userId="20a9d848-b3fd-4f28-be9b-cfde05a0eb61" providerId="ADAL" clId="{768A1B79-1916-F34F-96CA-B9E9F5BA2507}" dt="2023-08-23T08:55:48.537" v="8" actId="478"/>
          <ac:cxnSpMkLst>
            <pc:docMk/>
            <pc:sldMk cId="2042859537" sldId="277"/>
            <ac:cxnSpMk id="139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46:59.187" v="364" actId="1035"/>
          <ac:cxnSpMkLst>
            <pc:docMk/>
            <pc:sldMk cId="2042859537" sldId="277"/>
            <ac:cxnSpMk id="140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47.919" v="440" actId="12788"/>
          <ac:cxnSpMkLst>
            <pc:docMk/>
            <pc:sldMk cId="2042859537" sldId="277"/>
            <ac:cxnSpMk id="142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47.919" v="440" actId="12788"/>
          <ac:cxnSpMkLst>
            <pc:docMk/>
            <pc:sldMk cId="2042859537" sldId="277"/>
            <ac:cxnSpMk id="168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47.919" v="440" actId="12788"/>
          <ac:cxnSpMkLst>
            <pc:docMk/>
            <pc:sldMk cId="2042859537" sldId="277"/>
            <ac:cxnSpMk id="169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47.919" v="440" actId="12788"/>
          <ac:cxnSpMkLst>
            <pc:docMk/>
            <pc:sldMk cId="2042859537" sldId="277"/>
            <ac:cxnSpMk id="170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31.793" v="437" actId="12788"/>
          <ac:cxnSpMkLst>
            <pc:docMk/>
            <pc:sldMk cId="2042859537" sldId="277"/>
            <ac:cxnSpMk id="173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31.793" v="437" actId="12788"/>
          <ac:cxnSpMkLst>
            <pc:docMk/>
            <pc:sldMk cId="2042859537" sldId="277"/>
            <ac:cxnSpMk id="174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10.919" v="434" actId="12788"/>
          <ac:cxnSpMkLst>
            <pc:docMk/>
            <pc:sldMk cId="2042859537" sldId="277"/>
            <ac:cxnSpMk id="179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10.919" v="434" actId="12788"/>
          <ac:cxnSpMkLst>
            <pc:docMk/>
            <pc:sldMk cId="2042859537" sldId="277"/>
            <ac:cxnSpMk id="180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10.919" v="434" actId="12788"/>
          <ac:cxnSpMkLst>
            <pc:docMk/>
            <pc:sldMk cId="2042859537" sldId="277"/>
            <ac:cxnSpMk id="181" creationId="{00000000-0000-0000-0000-000000000000}"/>
          </ac:cxnSpMkLst>
        </pc:cxnChg>
        <pc:cxnChg chg="del">
          <ac:chgData name="Emil Westly Keiseraas" userId="20a9d848-b3fd-4f28-be9b-cfde05a0eb61" providerId="ADAL" clId="{768A1B79-1916-F34F-96CA-B9E9F5BA2507}" dt="2023-08-23T08:55:59.438" v="15" actId="478"/>
          <ac:cxnSpMkLst>
            <pc:docMk/>
            <pc:sldMk cId="2042859537" sldId="277"/>
            <ac:cxnSpMk id="186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41:30.396" v="279" actId="1076"/>
          <ac:cxnSpMkLst>
            <pc:docMk/>
            <pc:sldMk cId="2042859537" sldId="277"/>
            <ac:cxnSpMk id="187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50:31.793" v="437" actId="12788"/>
          <ac:cxnSpMkLst>
            <pc:docMk/>
            <pc:sldMk cId="2042859537" sldId="277"/>
            <ac:cxnSpMk id="188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41:37.601" v="281" actId="1076"/>
          <ac:cxnSpMkLst>
            <pc:docMk/>
            <pc:sldMk cId="2042859537" sldId="277"/>
            <ac:cxnSpMk id="189" creationId="{00000000-0000-0000-0000-000000000000}"/>
          </ac:cxnSpMkLst>
        </pc:cxnChg>
        <pc:cxnChg chg="mod">
          <ac:chgData name="Emil Westly Keiseraas" userId="20a9d848-b3fd-4f28-be9b-cfde05a0eb61" providerId="ADAL" clId="{768A1B79-1916-F34F-96CA-B9E9F5BA2507}" dt="2023-09-11T10:47:27.390" v="388" actId="1035"/>
          <ac:cxnSpMkLst>
            <pc:docMk/>
            <pc:sldMk cId="2042859537" sldId="277"/>
            <ac:cxnSpMk id="266" creationId="{874D9A40-9EB6-3048-9581-315DEBA1FC28}"/>
          </ac:cxnSpMkLst>
        </pc:cxnChg>
        <pc:cxnChg chg="mod">
          <ac:chgData name="Emil Westly Keiseraas" userId="20a9d848-b3fd-4f28-be9b-cfde05a0eb61" providerId="ADAL" clId="{768A1B79-1916-F34F-96CA-B9E9F5BA2507}" dt="2023-09-11T10:50:10.919" v="434" actId="12788"/>
          <ac:cxnSpMkLst>
            <pc:docMk/>
            <pc:sldMk cId="2042859537" sldId="277"/>
            <ac:cxnSpMk id="270" creationId="{ACCEA7C5-B1FD-6A48-AD96-DDC1B6B58C89}"/>
          </ac:cxnSpMkLst>
        </pc:cxnChg>
      </pc:sldChg>
      <pc:sldChg chg="addSp delSp modSp mod">
        <pc:chgData name="Emil Westly Keiseraas" userId="20a9d848-b3fd-4f28-be9b-cfde05a0eb61" providerId="ADAL" clId="{768A1B79-1916-F34F-96CA-B9E9F5BA2507}" dt="2023-09-11T10:57:38.423" v="514"/>
        <pc:sldMkLst>
          <pc:docMk/>
          <pc:sldMk cId="339071186" sldId="279"/>
        </pc:sldMkLst>
        <pc:spChg chg="add del mod">
          <ac:chgData name="Emil Westly Keiseraas" userId="20a9d848-b3fd-4f28-be9b-cfde05a0eb61" providerId="ADAL" clId="{768A1B79-1916-F34F-96CA-B9E9F5BA2507}" dt="2023-09-11T10:57:21.191" v="511" actId="478"/>
          <ac:spMkLst>
            <pc:docMk/>
            <pc:sldMk cId="339071186" sldId="279"/>
            <ac:spMk id="2" creationId="{CA81B5DE-E9BF-6112-63CB-37F58A02554E}"/>
          </ac:spMkLst>
        </pc:spChg>
        <pc:spChg chg="add del mod">
          <ac:chgData name="Emil Westly Keiseraas" userId="20a9d848-b3fd-4f28-be9b-cfde05a0eb61" providerId="ADAL" clId="{768A1B79-1916-F34F-96CA-B9E9F5BA2507}" dt="2023-09-11T10:55:55.296" v="510"/>
          <ac:spMkLst>
            <pc:docMk/>
            <pc:sldMk cId="339071186" sldId="279"/>
            <ac:spMk id="5" creationId="{C3C17FC4-43E7-D4E7-DC9B-48C351F5A755}"/>
          </ac:spMkLst>
        </pc:spChg>
        <pc:spChg chg="add del mod">
          <ac:chgData name="Emil Westly Keiseraas" userId="20a9d848-b3fd-4f28-be9b-cfde05a0eb61" providerId="ADAL" clId="{768A1B79-1916-F34F-96CA-B9E9F5BA2507}" dt="2023-09-11T10:55:54.149" v="508"/>
          <ac:spMkLst>
            <pc:docMk/>
            <pc:sldMk cId="339071186" sldId="279"/>
            <ac:spMk id="6" creationId="{77115046-FC6A-7641-7322-0E8B3D8F2714}"/>
          </ac:spMkLst>
        </pc:spChg>
        <pc:spChg chg="mod">
          <ac:chgData name="Emil Westly Keiseraas" userId="20a9d848-b3fd-4f28-be9b-cfde05a0eb61" providerId="ADAL" clId="{768A1B79-1916-F34F-96CA-B9E9F5BA2507}" dt="2023-09-11T10:57:38.423" v="514"/>
          <ac:spMkLst>
            <pc:docMk/>
            <pc:sldMk cId="339071186" sldId="279"/>
            <ac:spMk id="98" creationId="{BFB924D6-633C-7740-A909-76FA978D1D1E}"/>
          </ac:spMkLst>
        </pc:spChg>
        <pc:picChg chg="add del mod">
          <ac:chgData name="Emil Westly Keiseraas" userId="20a9d848-b3fd-4f28-be9b-cfde05a0eb61" providerId="ADAL" clId="{768A1B79-1916-F34F-96CA-B9E9F5BA2507}" dt="2023-09-11T10:54:34.518" v="491" actId="478"/>
          <ac:picMkLst>
            <pc:docMk/>
            <pc:sldMk cId="339071186" sldId="279"/>
            <ac:picMk id="4" creationId="{61659CC2-E314-6D5D-031B-6AEA9E3CC62C}"/>
          </ac:picMkLst>
        </pc:picChg>
        <pc:picChg chg="mod modCrop">
          <ac:chgData name="Emil Westly Keiseraas" userId="20a9d848-b3fd-4f28-be9b-cfde05a0eb61" providerId="ADAL" clId="{768A1B79-1916-F34F-96CA-B9E9F5BA2507}" dt="2023-09-11T10:55:51.241" v="506"/>
          <ac:picMkLst>
            <pc:docMk/>
            <pc:sldMk cId="339071186" sldId="279"/>
            <ac:picMk id="99" creationId="{F9CA069C-1FCD-3E40-BE55-E60765B7BB7C}"/>
          </ac:picMkLst>
        </pc:picChg>
      </pc:sldChg>
    </pc:docChg>
  </pc:docChgLst>
  <pc:docChgLst>
    <pc:chgData name="Emil Westly Keiseraas" userId="20a9d848-b3fd-4f28-be9b-cfde05a0eb61" providerId="ADAL" clId="{5B0AD842-566E-BC43-B9EE-E5BEB84D5115}"/>
    <pc:docChg chg="undo custSel modSld">
      <pc:chgData name="Emil Westly Keiseraas" userId="20a9d848-b3fd-4f28-be9b-cfde05a0eb61" providerId="ADAL" clId="{5B0AD842-566E-BC43-B9EE-E5BEB84D5115}" dt="2023-10-04T13:14:16.105" v="446" actId="313"/>
      <pc:docMkLst>
        <pc:docMk/>
      </pc:docMkLst>
      <pc:sldChg chg="addSp delSp modSp mod">
        <pc:chgData name="Emil Westly Keiseraas" userId="20a9d848-b3fd-4f28-be9b-cfde05a0eb61" providerId="ADAL" clId="{5B0AD842-566E-BC43-B9EE-E5BEB84D5115}" dt="2023-10-04T13:14:16.105" v="446" actId="313"/>
        <pc:sldMkLst>
          <pc:docMk/>
          <pc:sldMk cId="2042859537" sldId="277"/>
        </pc:sldMkLst>
        <pc:spChg chg="del mod">
          <ac:chgData name="Emil Westly Keiseraas" userId="20a9d848-b3fd-4f28-be9b-cfde05a0eb61" providerId="ADAL" clId="{5B0AD842-566E-BC43-B9EE-E5BEB84D5115}" dt="2023-10-04T12:42:50.084" v="293" actId="478"/>
          <ac:spMkLst>
            <pc:docMk/>
            <pc:sldMk cId="2042859537" sldId="277"/>
            <ac:spMk id="4" creationId="{6675B21D-7040-2C66-4073-B145FFA2BAE7}"/>
          </ac:spMkLst>
        </pc:spChg>
        <pc:spChg chg="del mod">
          <ac:chgData name="Emil Westly Keiseraas" userId="20a9d848-b3fd-4f28-be9b-cfde05a0eb61" providerId="ADAL" clId="{5B0AD842-566E-BC43-B9EE-E5BEB84D5115}" dt="2023-10-04T12:42:47.492" v="291" actId="478"/>
          <ac:spMkLst>
            <pc:docMk/>
            <pc:sldMk cId="2042859537" sldId="277"/>
            <ac:spMk id="5" creationId="{9FB0E97E-5BC0-0E21-C5B7-AAF7B1352373}"/>
          </ac:spMkLst>
        </pc:spChg>
        <pc:spChg chg="del mod">
          <ac:chgData name="Emil Westly Keiseraas" userId="20a9d848-b3fd-4f28-be9b-cfde05a0eb61" providerId="ADAL" clId="{5B0AD842-566E-BC43-B9EE-E5BEB84D5115}" dt="2023-10-04T12:42:44.979" v="289" actId="478"/>
          <ac:spMkLst>
            <pc:docMk/>
            <pc:sldMk cId="2042859537" sldId="277"/>
            <ac:spMk id="7" creationId="{6A19A062-9639-D782-E8FD-BDDDF9915B01}"/>
          </ac:spMkLst>
        </pc:spChg>
        <pc:spChg chg="del mod">
          <ac:chgData name="Emil Westly Keiseraas" userId="20a9d848-b3fd-4f28-be9b-cfde05a0eb61" providerId="ADAL" clId="{5B0AD842-566E-BC43-B9EE-E5BEB84D5115}" dt="2023-10-04T12:42:40.948" v="286" actId="478"/>
          <ac:spMkLst>
            <pc:docMk/>
            <pc:sldMk cId="2042859537" sldId="277"/>
            <ac:spMk id="10" creationId="{18564E85-95E6-9C31-1BF3-4FB4AE5BD9B7}"/>
          </ac:spMkLst>
        </pc:spChg>
        <pc:spChg chg="add mod">
          <ac:chgData name="Emil Westly Keiseraas" userId="20a9d848-b3fd-4f28-be9b-cfde05a0eb61" providerId="ADAL" clId="{5B0AD842-566E-BC43-B9EE-E5BEB84D5115}" dt="2023-10-04T12:10:20.776" v="141" actId="1076"/>
          <ac:spMkLst>
            <pc:docMk/>
            <pc:sldMk cId="2042859537" sldId="277"/>
            <ac:spMk id="14" creationId="{AA651C80-8ED0-3536-22EC-4A70E712F156}"/>
          </ac:spMkLst>
        </pc:spChg>
        <pc:spChg chg="add mod">
          <ac:chgData name="Emil Westly Keiseraas" userId="20a9d848-b3fd-4f28-be9b-cfde05a0eb61" providerId="ADAL" clId="{5B0AD842-566E-BC43-B9EE-E5BEB84D5115}" dt="2023-10-04T12:10:32.293" v="143" actId="1076"/>
          <ac:spMkLst>
            <pc:docMk/>
            <pc:sldMk cId="2042859537" sldId="277"/>
            <ac:spMk id="15" creationId="{5337379C-05FE-7257-4DE2-25D25E7A9430}"/>
          </ac:spMkLst>
        </pc:spChg>
        <pc:spChg chg="add mod">
          <ac:chgData name="Emil Westly Keiseraas" userId="20a9d848-b3fd-4f28-be9b-cfde05a0eb61" providerId="ADAL" clId="{5B0AD842-566E-BC43-B9EE-E5BEB84D5115}" dt="2023-10-04T12:15:34.037" v="165" actId="1076"/>
          <ac:spMkLst>
            <pc:docMk/>
            <pc:sldMk cId="2042859537" sldId="277"/>
            <ac:spMk id="17" creationId="{3D2484A7-1353-3E24-4D3F-685D8365554C}"/>
          </ac:spMkLst>
        </pc:spChg>
        <pc:spChg chg="add mod">
          <ac:chgData name="Emil Westly Keiseraas" userId="20a9d848-b3fd-4f28-be9b-cfde05a0eb61" providerId="ADAL" clId="{5B0AD842-566E-BC43-B9EE-E5BEB84D5115}" dt="2023-10-04T12:15:10.907" v="161" actId="20577"/>
          <ac:spMkLst>
            <pc:docMk/>
            <pc:sldMk cId="2042859537" sldId="277"/>
            <ac:spMk id="18" creationId="{19C449F9-1F4F-EBFB-7B09-5B0DE4BC4B9F}"/>
          </ac:spMkLst>
        </pc:spChg>
        <pc:spChg chg="add mod">
          <ac:chgData name="Emil Westly Keiseraas" userId="20a9d848-b3fd-4f28-be9b-cfde05a0eb61" providerId="ADAL" clId="{5B0AD842-566E-BC43-B9EE-E5BEB84D5115}" dt="2023-10-04T12:15:40.105" v="167" actId="1076"/>
          <ac:spMkLst>
            <pc:docMk/>
            <pc:sldMk cId="2042859537" sldId="277"/>
            <ac:spMk id="19" creationId="{B4372C1C-AA4D-0850-676A-2D166BB3FE3C}"/>
          </ac:spMkLst>
        </pc:spChg>
        <pc:spChg chg="add mod">
          <ac:chgData name="Emil Westly Keiseraas" userId="20a9d848-b3fd-4f28-be9b-cfde05a0eb61" providerId="ADAL" clId="{5B0AD842-566E-BC43-B9EE-E5BEB84D5115}" dt="2023-10-04T13:03:25.823" v="298" actId="20577"/>
          <ac:spMkLst>
            <pc:docMk/>
            <pc:sldMk cId="2042859537" sldId="277"/>
            <ac:spMk id="22" creationId="{E64403FA-C907-5598-59F4-3A57A176AAF2}"/>
          </ac:spMkLst>
        </pc:spChg>
        <pc:spChg chg="add mod">
          <ac:chgData name="Emil Westly Keiseraas" userId="20a9d848-b3fd-4f28-be9b-cfde05a0eb61" providerId="ADAL" clId="{5B0AD842-566E-BC43-B9EE-E5BEB84D5115}" dt="2023-10-04T13:10:32.871" v="352" actId="1035"/>
          <ac:spMkLst>
            <pc:docMk/>
            <pc:sldMk cId="2042859537" sldId="277"/>
            <ac:spMk id="23" creationId="{AF224590-A07B-7966-5384-E5CCE75387CD}"/>
          </ac:spMkLst>
        </pc:spChg>
        <pc:spChg chg="add mod">
          <ac:chgData name="Emil Westly Keiseraas" userId="20a9d848-b3fd-4f28-be9b-cfde05a0eb61" providerId="ADAL" clId="{5B0AD842-566E-BC43-B9EE-E5BEB84D5115}" dt="2023-10-04T13:10:46.570" v="363" actId="1035"/>
          <ac:spMkLst>
            <pc:docMk/>
            <pc:sldMk cId="2042859537" sldId="277"/>
            <ac:spMk id="24" creationId="{6C0FF17C-8E06-E452-09F9-1C77F9CDB2B8}"/>
          </ac:spMkLst>
        </pc:spChg>
        <pc:spChg chg="add mod">
          <ac:chgData name="Emil Westly Keiseraas" userId="20a9d848-b3fd-4f28-be9b-cfde05a0eb61" providerId="ADAL" clId="{5B0AD842-566E-BC43-B9EE-E5BEB84D5115}" dt="2023-10-04T13:10:55.930" v="374" actId="1036"/>
          <ac:spMkLst>
            <pc:docMk/>
            <pc:sldMk cId="2042859537" sldId="277"/>
            <ac:spMk id="28" creationId="{1CDB5EEA-DDC2-624F-2E0F-4D3955003AA4}"/>
          </ac:spMkLst>
        </pc:spChg>
        <pc:spChg chg="add mod">
          <ac:chgData name="Emil Westly Keiseraas" userId="20a9d848-b3fd-4f28-be9b-cfde05a0eb61" providerId="ADAL" clId="{5B0AD842-566E-BC43-B9EE-E5BEB84D5115}" dt="2023-10-04T13:11:09.164" v="406" actId="1036"/>
          <ac:spMkLst>
            <pc:docMk/>
            <pc:sldMk cId="2042859537" sldId="277"/>
            <ac:spMk id="29" creationId="{7B7605C4-1711-6D8F-3964-E86FA67F2588}"/>
          </ac:spMkLst>
        </pc:spChg>
        <pc:spChg chg="add mod">
          <ac:chgData name="Emil Westly Keiseraas" userId="20a9d848-b3fd-4f28-be9b-cfde05a0eb61" providerId="ADAL" clId="{5B0AD842-566E-BC43-B9EE-E5BEB84D5115}" dt="2023-10-04T13:14:16.105" v="446" actId="313"/>
          <ac:spMkLst>
            <pc:docMk/>
            <pc:sldMk cId="2042859537" sldId="277"/>
            <ac:spMk id="31" creationId="{02B254FA-35FD-F25D-67B0-6119969C7E50}"/>
          </ac:spMkLst>
        </pc:spChg>
        <pc:spChg chg="mod">
          <ac:chgData name="Emil Westly Keiseraas" userId="20a9d848-b3fd-4f28-be9b-cfde05a0eb61" providerId="ADAL" clId="{5B0AD842-566E-BC43-B9EE-E5BEB84D5115}" dt="2023-10-04T12:10:13.343" v="139" actId="1076"/>
          <ac:spMkLst>
            <pc:docMk/>
            <pc:sldMk cId="2042859537" sldId="277"/>
            <ac:spMk id="120" creationId="{00000000-0000-0000-0000-000000000000}"/>
          </ac:spMkLst>
        </pc:spChg>
        <pc:spChg chg="del">
          <ac:chgData name="Emil Westly Keiseraas" userId="20a9d848-b3fd-4f28-be9b-cfde05a0eb61" providerId="ADAL" clId="{5B0AD842-566E-BC43-B9EE-E5BEB84D5115}" dt="2023-10-04T12:06:45.217" v="41" actId="478"/>
          <ac:spMkLst>
            <pc:docMk/>
            <pc:sldMk cId="2042859537" sldId="277"/>
            <ac:spMk id="129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09:58.076" v="135" actId="1076"/>
          <ac:spMkLst>
            <pc:docMk/>
            <pc:sldMk cId="2042859537" sldId="277"/>
            <ac:spMk id="131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0:05.841" v="137" actId="1076"/>
          <ac:spMkLst>
            <pc:docMk/>
            <pc:sldMk cId="2042859537" sldId="277"/>
            <ac:spMk id="132" creationId="{00000000-0000-0000-0000-000000000000}"/>
          </ac:spMkLst>
        </pc:spChg>
        <pc:spChg chg="del mod">
          <ac:chgData name="Emil Westly Keiseraas" userId="20a9d848-b3fd-4f28-be9b-cfde05a0eb61" providerId="ADAL" clId="{5B0AD842-566E-BC43-B9EE-E5BEB84D5115}" dt="2023-10-04T12:13:57.104" v="149" actId="478"/>
          <ac:spMkLst>
            <pc:docMk/>
            <pc:sldMk cId="2042859537" sldId="277"/>
            <ac:spMk id="138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7:41.830" v="202" actId="1037"/>
          <ac:spMkLst>
            <pc:docMk/>
            <pc:sldMk cId="2042859537" sldId="277"/>
            <ac:spMk id="141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1:57:07.383" v="3" actId="20577"/>
          <ac:spMkLst>
            <pc:docMk/>
            <pc:sldMk cId="2042859537" sldId="277"/>
            <ac:spMk id="144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9:43.847" v="228" actId="1035"/>
          <ac:spMkLst>
            <pc:docMk/>
            <pc:sldMk cId="2042859537" sldId="277"/>
            <ac:spMk id="157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7:41.830" v="202" actId="1037"/>
          <ac:spMkLst>
            <pc:docMk/>
            <pc:sldMk cId="2042859537" sldId="277"/>
            <ac:spMk id="158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7:41.830" v="202" actId="1037"/>
          <ac:spMkLst>
            <pc:docMk/>
            <pc:sldMk cId="2042859537" sldId="277"/>
            <ac:spMk id="159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7:41.830" v="202" actId="1037"/>
          <ac:spMkLst>
            <pc:docMk/>
            <pc:sldMk cId="2042859537" sldId="277"/>
            <ac:spMk id="160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7:41.830" v="202" actId="1037"/>
          <ac:spMkLst>
            <pc:docMk/>
            <pc:sldMk cId="2042859537" sldId="277"/>
            <ac:spMk id="161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9:43.847" v="228" actId="1035"/>
          <ac:spMkLst>
            <pc:docMk/>
            <pc:sldMk cId="2042859537" sldId="277"/>
            <ac:spMk id="167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9:17.710" v="224" actId="1038"/>
          <ac:spMkLst>
            <pc:docMk/>
            <pc:sldMk cId="2042859537" sldId="277"/>
            <ac:spMk id="171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9:17.710" v="224" actId="1038"/>
          <ac:spMkLst>
            <pc:docMk/>
            <pc:sldMk cId="2042859537" sldId="277"/>
            <ac:spMk id="172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21:31.102" v="242" actId="1038"/>
          <ac:spMkLst>
            <pc:docMk/>
            <pc:sldMk cId="2042859537" sldId="277"/>
            <ac:spMk id="176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21:46.930" v="271" actId="1035"/>
          <ac:spMkLst>
            <pc:docMk/>
            <pc:sldMk cId="2042859537" sldId="277"/>
            <ac:spMk id="177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21:54.644" v="281" actId="1036"/>
          <ac:spMkLst>
            <pc:docMk/>
            <pc:sldMk cId="2042859537" sldId="277"/>
            <ac:spMk id="178" creationId="{00000000-0000-0000-0000-000000000000}"/>
          </ac:spMkLst>
        </pc:spChg>
        <pc:spChg chg="mod">
          <ac:chgData name="Emil Westly Keiseraas" userId="20a9d848-b3fd-4f28-be9b-cfde05a0eb61" providerId="ADAL" clId="{5B0AD842-566E-BC43-B9EE-E5BEB84D5115}" dt="2023-10-04T12:14:42.505" v="156" actId="20577"/>
          <ac:spMkLst>
            <pc:docMk/>
            <pc:sldMk cId="2042859537" sldId="277"/>
            <ac:spMk id="267" creationId="{2BC465C2-7FA5-C54D-8053-A1815B8932EE}"/>
          </ac:spMkLst>
        </pc:spChg>
        <pc:spChg chg="mod">
          <ac:chgData name="Emil Westly Keiseraas" userId="20a9d848-b3fd-4f28-be9b-cfde05a0eb61" providerId="ADAL" clId="{5B0AD842-566E-BC43-B9EE-E5BEB84D5115}" dt="2023-10-04T12:22:03.224" v="283" actId="1076"/>
          <ac:spMkLst>
            <pc:docMk/>
            <pc:sldMk cId="2042859537" sldId="277"/>
            <ac:spMk id="268" creationId="{674C46E2-381C-D846-8684-B325498565D2}"/>
          </ac:spMkLst>
        </pc:spChg>
        <pc:spChg chg="mod">
          <ac:chgData name="Emil Westly Keiseraas" userId="20a9d848-b3fd-4f28-be9b-cfde05a0eb61" providerId="ADAL" clId="{5B0AD842-566E-BC43-B9EE-E5BEB84D5115}" dt="2023-10-04T12:22:13.742" v="285" actId="1076"/>
          <ac:spMkLst>
            <pc:docMk/>
            <pc:sldMk cId="2042859537" sldId="277"/>
            <ac:spMk id="269" creationId="{6AA0625B-F36C-4241-B352-B26ED3F3F8CD}"/>
          </ac:spMkLst>
        </pc:spChg>
        <pc:cxnChg chg="mod">
          <ac:chgData name="Emil Westly Keiseraas" userId="20a9d848-b3fd-4f28-be9b-cfde05a0eb61" providerId="ADAL" clId="{5B0AD842-566E-BC43-B9EE-E5BEB84D5115}" dt="2023-10-04T12:10:10.376" v="138" actId="1076"/>
          <ac:cxnSpMkLst>
            <pc:docMk/>
            <pc:sldMk cId="2042859537" sldId="277"/>
            <ac:cxnSpMk id="2" creationId="{101B49A4-C8D1-3008-FBC2-52B0A1FE24A2}"/>
          </ac:cxnSpMkLst>
        </pc:cxnChg>
        <pc:cxnChg chg="mod">
          <ac:chgData name="Emil Westly Keiseraas" userId="20a9d848-b3fd-4f28-be9b-cfde05a0eb61" providerId="ADAL" clId="{5B0AD842-566E-BC43-B9EE-E5BEB84D5115}" dt="2023-10-04T12:10:16.458" v="140" actId="1076"/>
          <ac:cxnSpMkLst>
            <pc:docMk/>
            <pc:sldMk cId="2042859537" sldId="277"/>
            <ac:cxnSpMk id="3" creationId="{E1881472-4A9D-B12A-292B-B9A4A0E764EC}"/>
          </ac:cxnSpMkLst>
        </pc:cxnChg>
        <pc:cxnChg chg="del mod">
          <ac:chgData name="Emil Westly Keiseraas" userId="20a9d848-b3fd-4f28-be9b-cfde05a0eb61" providerId="ADAL" clId="{5B0AD842-566E-BC43-B9EE-E5BEB84D5115}" dt="2023-10-04T12:42:48.426" v="292" actId="478"/>
          <ac:cxnSpMkLst>
            <pc:docMk/>
            <pc:sldMk cId="2042859537" sldId="277"/>
            <ac:cxnSpMk id="9" creationId="{99983C46-ED9F-821C-5B9C-CFD85ED8A630}"/>
          </ac:cxnSpMkLst>
        </pc:cxnChg>
        <pc:cxnChg chg="del mod">
          <ac:chgData name="Emil Westly Keiseraas" userId="20a9d848-b3fd-4f28-be9b-cfde05a0eb61" providerId="ADAL" clId="{5B0AD842-566E-BC43-B9EE-E5BEB84D5115}" dt="2023-10-04T12:42:45.939" v="290" actId="478"/>
          <ac:cxnSpMkLst>
            <pc:docMk/>
            <pc:sldMk cId="2042859537" sldId="277"/>
            <ac:cxnSpMk id="11" creationId="{70EB29F2-EA08-30A0-B6FA-E5C554BDF257}"/>
          </ac:cxnSpMkLst>
        </pc:cxnChg>
        <pc:cxnChg chg="del mod">
          <ac:chgData name="Emil Westly Keiseraas" userId="20a9d848-b3fd-4f28-be9b-cfde05a0eb61" providerId="ADAL" clId="{5B0AD842-566E-BC43-B9EE-E5BEB84D5115}" dt="2023-10-04T12:42:41.937" v="287" actId="478"/>
          <ac:cxnSpMkLst>
            <pc:docMk/>
            <pc:sldMk cId="2042859537" sldId="277"/>
            <ac:cxnSpMk id="12" creationId="{95EC1CDA-3601-CDB4-F580-DEB05467CFA5}"/>
          </ac:cxnSpMkLst>
        </pc:cxnChg>
        <pc:cxnChg chg="del">
          <ac:chgData name="Emil Westly Keiseraas" userId="20a9d848-b3fd-4f28-be9b-cfde05a0eb61" providerId="ADAL" clId="{5B0AD842-566E-BC43-B9EE-E5BEB84D5115}" dt="2023-10-04T12:42:51.453" v="294" actId="478"/>
          <ac:cxnSpMkLst>
            <pc:docMk/>
            <pc:sldMk cId="2042859537" sldId="277"/>
            <ac:cxnSpMk id="13" creationId="{B830C495-7F16-D54B-A773-6605CBE20B8D}"/>
          </ac:cxnSpMkLst>
        </pc:cxnChg>
        <pc:cxnChg chg="add mod">
          <ac:chgData name="Emil Westly Keiseraas" userId="20a9d848-b3fd-4f28-be9b-cfde05a0eb61" providerId="ADAL" clId="{5B0AD842-566E-BC43-B9EE-E5BEB84D5115}" dt="2023-10-04T12:10:27.711" v="142" actId="1076"/>
          <ac:cxnSpMkLst>
            <pc:docMk/>
            <pc:sldMk cId="2042859537" sldId="277"/>
            <ac:cxnSpMk id="16" creationId="{92FC117B-DE82-29B6-AEBF-B7E33FBD565B}"/>
          </ac:cxnSpMkLst>
        </pc:cxnChg>
        <pc:cxnChg chg="add mod">
          <ac:chgData name="Emil Westly Keiseraas" userId="20a9d848-b3fd-4f28-be9b-cfde05a0eb61" providerId="ADAL" clId="{5B0AD842-566E-BC43-B9EE-E5BEB84D5115}" dt="2023-10-04T12:15:37.453" v="166" actId="571"/>
          <ac:cxnSpMkLst>
            <pc:docMk/>
            <pc:sldMk cId="2042859537" sldId="277"/>
            <ac:cxnSpMk id="20" creationId="{8527870A-F794-E5EE-A229-627F50A91025}"/>
          </ac:cxnSpMkLst>
        </pc:cxnChg>
        <pc:cxnChg chg="add mod">
          <ac:chgData name="Emil Westly Keiseraas" userId="20a9d848-b3fd-4f28-be9b-cfde05a0eb61" providerId="ADAL" clId="{5B0AD842-566E-BC43-B9EE-E5BEB84D5115}" dt="2023-10-04T12:15:42.303" v="168" actId="571"/>
          <ac:cxnSpMkLst>
            <pc:docMk/>
            <pc:sldMk cId="2042859537" sldId="277"/>
            <ac:cxnSpMk id="21" creationId="{365FB6E1-5FE0-3C65-0260-DC8720C67975}"/>
          </ac:cxnSpMkLst>
        </pc:cxnChg>
        <pc:cxnChg chg="add mod">
          <ac:chgData name="Emil Westly Keiseraas" userId="20a9d848-b3fd-4f28-be9b-cfde05a0eb61" providerId="ADAL" clId="{5B0AD842-566E-BC43-B9EE-E5BEB84D5115}" dt="2023-10-04T13:03:04.601" v="295" actId="571"/>
          <ac:cxnSpMkLst>
            <pc:docMk/>
            <pc:sldMk cId="2042859537" sldId="277"/>
            <ac:cxnSpMk id="25" creationId="{FE4FB613-0EEA-2A16-4DD2-7B2DC37575F9}"/>
          </ac:cxnSpMkLst>
        </pc:cxnChg>
        <pc:cxnChg chg="add mod">
          <ac:chgData name="Emil Westly Keiseraas" userId="20a9d848-b3fd-4f28-be9b-cfde05a0eb61" providerId="ADAL" clId="{5B0AD842-566E-BC43-B9EE-E5BEB84D5115}" dt="2023-10-04T13:10:43.084" v="358" actId="1035"/>
          <ac:cxnSpMkLst>
            <pc:docMk/>
            <pc:sldMk cId="2042859537" sldId="277"/>
            <ac:cxnSpMk id="26" creationId="{69BF2AEA-FEFA-C178-93BB-8F0F5067CA60}"/>
          </ac:cxnSpMkLst>
        </pc:cxnChg>
        <pc:cxnChg chg="add mod">
          <ac:chgData name="Emil Westly Keiseraas" userId="20a9d848-b3fd-4f28-be9b-cfde05a0eb61" providerId="ADAL" clId="{5B0AD842-566E-BC43-B9EE-E5BEB84D5115}" dt="2023-10-04T13:10:59.355" v="377" actId="1035"/>
          <ac:cxnSpMkLst>
            <pc:docMk/>
            <pc:sldMk cId="2042859537" sldId="277"/>
            <ac:cxnSpMk id="27" creationId="{8654C7EF-7A3C-6574-660E-EFCE2076FD18}"/>
          </ac:cxnSpMkLst>
        </pc:cxnChg>
        <pc:cxnChg chg="add mod">
          <ac:chgData name="Emil Westly Keiseraas" userId="20a9d848-b3fd-4f28-be9b-cfde05a0eb61" providerId="ADAL" clId="{5B0AD842-566E-BC43-B9EE-E5BEB84D5115}" dt="2023-10-04T13:11:03.564" v="386" actId="1035"/>
          <ac:cxnSpMkLst>
            <pc:docMk/>
            <pc:sldMk cId="2042859537" sldId="277"/>
            <ac:cxnSpMk id="30" creationId="{3F250025-57E6-2C15-8309-57F033477DCE}"/>
          </ac:cxnSpMkLst>
        </pc:cxnChg>
        <pc:cxnChg chg="add mod">
          <ac:chgData name="Emil Westly Keiseraas" userId="20a9d848-b3fd-4f28-be9b-cfde05a0eb61" providerId="ADAL" clId="{5B0AD842-566E-BC43-B9EE-E5BEB84D5115}" dt="2023-10-04T13:11:15.125" v="422" actId="1035"/>
          <ac:cxnSpMkLst>
            <pc:docMk/>
            <pc:sldMk cId="2042859537" sldId="277"/>
            <ac:cxnSpMk id="32" creationId="{3217A7FD-76A0-9E04-E360-58DFA7CEDE6A}"/>
          </ac:cxnSpMkLst>
        </pc:cxnChg>
        <pc:cxnChg chg="add mod">
          <ac:chgData name="Emil Westly Keiseraas" userId="20a9d848-b3fd-4f28-be9b-cfde05a0eb61" providerId="ADAL" clId="{5B0AD842-566E-BC43-B9EE-E5BEB84D5115}" dt="2023-10-04T13:10:27.888" v="345" actId="571"/>
          <ac:cxnSpMkLst>
            <pc:docMk/>
            <pc:sldMk cId="2042859537" sldId="277"/>
            <ac:cxnSpMk id="33" creationId="{DE79651F-2BAF-2298-DB97-0C16635497E6}"/>
          </ac:cxnSpMkLst>
        </pc:cxnChg>
        <pc:cxnChg chg="mod">
          <ac:chgData name="Emil Westly Keiseraas" userId="20a9d848-b3fd-4f28-be9b-cfde05a0eb61" providerId="ADAL" clId="{5B0AD842-566E-BC43-B9EE-E5BEB84D5115}" dt="2023-10-04T12:10:38.251" v="146" actId="1036"/>
          <ac:cxnSpMkLst>
            <pc:docMk/>
            <pc:sldMk cId="2042859537" sldId="277"/>
            <ac:cxnSpMk id="133" creationId="{00000000-0000-0000-0000-000000000000}"/>
          </ac:cxnSpMkLst>
        </pc:cxnChg>
        <pc:cxnChg chg="mod">
          <ac:chgData name="Emil Westly Keiseraas" userId="20a9d848-b3fd-4f28-be9b-cfde05a0eb61" providerId="ADAL" clId="{5B0AD842-566E-BC43-B9EE-E5BEB84D5115}" dt="2023-10-04T12:21:39.028" v="260" actId="1036"/>
          <ac:cxnSpMkLst>
            <pc:docMk/>
            <pc:sldMk cId="2042859537" sldId="277"/>
            <ac:cxnSpMk id="179" creationId="{00000000-0000-0000-0000-000000000000}"/>
          </ac:cxnSpMkLst>
        </pc:cxnChg>
        <pc:cxnChg chg="mod">
          <ac:chgData name="Emil Westly Keiseraas" userId="20a9d848-b3fd-4f28-be9b-cfde05a0eb61" providerId="ADAL" clId="{5B0AD842-566E-BC43-B9EE-E5BEB84D5115}" dt="2023-10-04T12:09:08.091" v="127" actId="1076"/>
          <ac:cxnSpMkLst>
            <pc:docMk/>
            <pc:sldMk cId="2042859537" sldId="277"/>
            <ac:cxnSpMk id="180" creationId="{00000000-0000-0000-0000-000000000000}"/>
          </ac:cxnSpMkLst>
        </pc:cxnChg>
        <pc:cxnChg chg="mod">
          <ac:chgData name="Emil Westly Keiseraas" userId="20a9d848-b3fd-4f28-be9b-cfde05a0eb61" providerId="ADAL" clId="{5B0AD842-566E-BC43-B9EE-E5BEB84D5115}" dt="2023-10-04T12:22:00.192" v="282" actId="1076"/>
          <ac:cxnSpMkLst>
            <pc:docMk/>
            <pc:sldMk cId="2042859537" sldId="277"/>
            <ac:cxnSpMk id="181" creationId="{00000000-0000-0000-0000-000000000000}"/>
          </ac:cxnSpMkLst>
        </pc:cxnChg>
        <pc:cxnChg chg="mod">
          <ac:chgData name="Emil Westly Keiseraas" userId="20a9d848-b3fd-4f28-be9b-cfde05a0eb61" providerId="ADAL" clId="{5B0AD842-566E-BC43-B9EE-E5BEB84D5115}" dt="2023-10-04T12:22:10.560" v="284" actId="1076"/>
          <ac:cxnSpMkLst>
            <pc:docMk/>
            <pc:sldMk cId="2042859537" sldId="277"/>
            <ac:cxnSpMk id="270" creationId="{ACCEA7C5-B1FD-6A48-AD96-DDC1B6B58C89}"/>
          </ac:cxnSpMkLst>
        </pc:cxnChg>
      </pc:sldChg>
    </pc:docChg>
  </pc:docChgLst>
  <pc:docChgLst>
    <pc:chgData name="Emil Westly Keiseraas" userId="20a9d848-b3fd-4f28-be9b-cfde05a0eb61" providerId="ADAL" clId="{1B363C5B-7F0A-C94A-A0E4-1BA9A0AF28DD}"/>
    <pc:docChg chg="undo redo custSel addSld delSld modSld">
      <pc:chgData name="Emil Westly Keiseraas" userId="20a9d848-b3fd-4f28-be9b-cfde05a0eb61" providerId="ADAL" clId="{1B363C5B-7F0A-C94A-A0E4-1BA9A0AF28DD}" dt="2022-11-03T09:48:11.279" v="368" actId="2696"/>
      <pc:docMkLst>
        <pc:docMk/>
      </pc:docMkLst>
      <pc:sldChg chg="addSp delSp modSp mod">
        <pc:chgData name="Emil Westly Keiseraas" userId="20a9d848-b3fd-4f28-be9b-cfde05a0eb61" providerId="ADAL" clId="{1B363C5B-7F0A-C94A-A0E4-1BA9A0AF28DD}" dt="2022-11-03T09:13:17.937" v="259" actId="313"/>
        <pc:sldMkLst>
          <pc:docMk/>
          <pc:sldMk cId="2042859537" sldId="277"/>
        </pc:sldMkLst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8" creationId="{89BC3F6D-9EA9-2CA2-DE29-9AE5BB125DF1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9" creationId="{B6F28C47-AB54-0793-CC98-E50989B18AE8}"/>
          </ac:spMkLst>
        </pc:spChg>
        <pc:spChg chg="mod">
          <ac:chgData name="Emil Westly Keiseraas" userId="20a9d848-b3fd-4f28-be9b-cfde05a0eb61" providerId="ADAL" clId="{1B363C5B-7F0A-C94A-A0E4-1BA9A0AF28DD}" dt="2022-11-03T09:02:55.544" v="128" actId="20577"/>
          <ac:spMkLst>
            <pc:docMk/>
            <pc:sldMk cId="2042859537" sldId="277"/>
            <ac:spMk id="16" creationId="{6481B1BF-120B-2296-8639-67B487A8EB20}"/>
          </ac:spMkLst>
        </pc:spChg>
        <pc:spChg chg="mod">
          <ac:chgData name="Emil Westly Keiseraas" userId="20a9d848-b3fd-4f28-be9b-cfde05a0eb61" providerId="ADAL" clId="{1B363C5B-7F0A-C94A-A0E4-1BA9A0AF28DD}" dt="2022-11-03T09:00:39.013" v="94"/>
          <ac:spMkLst>
            <pc:docMk/>
            <pc:sldMk cId="2042859537" sldId="277"/>
            <ac:spMk id="20" creationId="{204D870B-8C48-5DEF-96A0-D7DCBBF0B338}"/>
          </ac:spMkLst>
        </pc:spChg>
        <pc:spChg chg="mod">
          <ac:chgData name="Emil Westly Keiseraas" userId="20a9d848-b3fd-4f28-be9b-cfde05a0eb61" providerId="ADAL" clId="{1B363C5B-7F0A-C94A-A0E4-1BA9A0AF28DD}" dt="2022-11-03T09:00:39.013" v="94"/>
          <ac:spMkLst>
            <pc:docMk/>
            <pc:sldMk cId="2042859537" sldId="277"/>
            <ac:spMk id="22" creationId="{343D54DC-311A-970D-2779-E1101E9E11E8}"/>
          </ac:spMkLst>
        </pc:spChg>
        <pc:spChg chg="mod">
          <ac:chgData name="Emil Westly Keiseraas" userId="20a9d848-b3fd-4f28-be9b-cfde05a0eb61" providerId="ADAL" clId="{1B363C5B-7F0A-C94A-A0E4-1BA9A0AF28DD}" dt="2022-11-03T09:00:39.013" v="94"/>
          <ac:spMkLst>
            <pc:docMk/>
            <pc:sldMk cId="2042859537" sldId="277"/>
            <ac:spMk id="27" creationId="{F805A000-78AF-0F16-DF6E-207C4AF75949}"/>
          </ac:spMkLst>
        </pc:spChg>
        <pc:spChg chg="mod">
          <ac:chgData name="Emil Westly Keiseraas" userId="20a9d848-b3fd-4f28-be9b-cfde05a0eb61" providerId="ADAL" clId="{1B363C5B-7F0A-C94A-A0E4-1BA9A0AF28DD}" dt="2022-11-03T09:00:39.013" v="94"/>
          <ac:spMkLst>
            <pc:docMk/>
            <pc:sldMk cId="2042859537" sldId="277"/>
            <ac:spMk id="28" creationId="{C61D5BD1-BEDD-0E2F-9E9E-3C5B903777E5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17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18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20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29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31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32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36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37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38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41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43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44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45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46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47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48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3:17.937" v="259" actId="313"/>
          <ac:spMkLst>
            <pc:docMk/>
            <pc:sldMk cId="2042859537" sldId="277"/>
            <ac:spMk id="149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50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51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52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53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54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55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56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57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58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59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60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61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62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63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67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71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72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76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77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78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82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83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0:22.719" v="221" actId="554"/>
          <ac:spMkLst>
            <pc:docMk/>
            <pc:sldMk cId="2042859537" sldId="277"/>
            <ac:spMk id="184" creationId="{00000000-0000-0000-0000-000000000000}"/>
          </ac:spMkLst>
        </pc:spChg>
        <pc:spChg chg="mod topLvl">
          <ac:chgData name="Emil Westly Keiseraas" userId="20a9d848-b3fd-4f28-be9b-cfde05a0eb61" providerId="ADAL" clId="{1B363C5B-7F0A-C94A-A0E4-1BA9A0AF28DD}" dt="2022-11-03T09:11:09.692" v="257" actId="1035"/>
          <ac:spMkLst>
            <pc:docMk/>
            <pc:sldMk cId="2042859537" sldId="277"/>
            <ac:spMk id="185" creationId="{00000000-0000-0000-0000-000000000000}"/>
          </ac:spMkLst>
        </pc:spChg>
        <pc:spChg chg="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191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07:01.584" v="195" actId="408"/>
          <ac:spMkLst>
            <pc:docMk/>
            <pc:sldMk cId="2042859537" sldId="277"/>
            <ac:spMk id="267" creationId="{2BC465C2-7FA5-C54D-8053-A1815B8932EE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268" creationId="{674C46E2-381C-D846-8684-B325498565D2}"/>
          </ac:spMkLst>
        </pc:spChg>
        <pc:spChg chg="mod topLvl">
          <ac:chgData name="Emil Westly Keiseraas" userId="20a9d848-b3fd-4f28-be9b-cfde05a0eb61" providerId="ADAL" clId="{1B363C5B-7F0A-C94A-A0E4-1BA9A0AF28DD}" dt="2022-11-03T09:07:36.537" v="198" actId="165"/>
          <ac:spMkLst>
            <pc:docMk/>
            <pc:sldMk cId="2042859537" sldId="277"/>
            <ac:spMk id="269" creationId="{6AA0625B-F36C-4241-B352-B26ED3F3F8CD}"/>
          </ac:spMkLst>
        </pc:spChg>
        <pc:grpChg chg="add 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2" creationId="{00000000-0000-0000-0000-000000000000}"/>
          </ac:grpSpMkLst>
        </pc:grpChg>
        <pc:grpChg chg="add 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3" creationId="{FB4EA16B-3B8F-E90C-5765-C8D8620EE6D2}"/>
          </ac:grpSpMkLst>
        </pc:grpChg>
        <pc:grpChg chg="add 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4" creationId="{DC0AA354-5174-C905-52D4-969F1F47EB73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5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7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0" creationId="{00000000-0000-0000-0000-000000000000}"/>
          </ac:grpSpMkLst>
        </pc:grpChg>
        <pc:grpChg chg="add del mod">
          <ac:chgData name="Emil Westly Keiseraas" userId="20a9d848-b3fd-4f28-be9b-cfde05a0eb61" providerId="ADAL" clId="{1B363C5B-7F0A-C94A-A0E4-1BA9A0AF28DD}" dt="2022-11-03T09:03:03.521" v="129" actId="478"/>
          <ac:grpSpMkLst>
            <pc:docMk/>
            <pc:sldMk cId="2042859537" sldId="277"/>
            <ac:grpSpMk id="11" creationId="{425A1692-0130-1417-B224-FC80FF96D17E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2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3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4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5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7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8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9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21" creationId="{00000000-0000-0000-0000-000000000000}"/>
          </ac:grpSpMkLst>
        </pc:grpChg>
        <pc:grpChg chg="del mod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64" creationId="{00000000-0000-0000-0000-000000000000}"/>
          </ac:grpSpMkLst>
        </pc:grpChg>
        <pc:grpChg chg="topLvl">
          <ac:chgData name="Emil Westly Keiseraas" userId="20a9d848-b3fd-4f28-be9b-cfde05a0eb61" providerId="ADAL" clId="{1B363C5B-7F0A-C94A-A0E4-1BA9A0AF28DD}" dt="2022-11-03T09:07:36.537" v="198" actId="165"/>
          <ac:grpSpMkLst>
            <pc:docMk/>
            <pc:sldMk cId="2042859537" sldId="277"/>
            <ac:grpSpMk id="190" creationId="{00000000-0000-0000-0000-000000000000}"/>
          </ac:grpSpMkLst>
        </pc:grp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6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00:39.013" v="94"/>
          <ac:cxnSpMkLst>
            <pc:docMk/>
            <pc:sldMk cId="2042859537" sldId="277"/>
            <ac:cxnSpMk id="23" creationId="{B6CB57A7-8360-F8CB-D4C8-41FDDD38AFEA}"/>
          </ac:cxnSpMkLst>
        </pc:cxnChg>
        <pc:cxnChg chg="mod">
          <ac:chgData name="Emil Westly Keiseraas" userId="20a9d848-b3fd-4f28-be9b-cfde05a0eb61" providerId="ADAL" clId="{1B363C5B-7F0A-C94A-A0E4-1BA9A0AF28DD}" dt="2022-11-03T09:00:39.013" v="94"/>
          <ac:cxnSpMkLst>
            <pc:docMk/>
            <pc:sldMk cId="2042859537" sldId="277"/>
            <ac:cxnSpMk id="24" creationId="{AFD76B1F-504C-E392-97B1-3D40CA158E1E}"/>
          </ac:cxnSpMkLst>
        </pc:cxnChg>
        <pc:cxnChg chg="mod">
          <ac:chgData name="Emil Westly Keiseraas" userId="20a9d848-b3fd-4f28-be9b-cfde05a0eb61" providerId="ADAL" clId="{1B363C5B-7F0A-C94A-A0E4-1BA9A0AF28DD}" dt="2022-11-03T09:00:39.013" v="94"/>
          <ac:cxnSpMkLst>
            <pc:docMk/>
            <pc:sldMk cId="2042859537" sldId="277"/>
            <ac:cxnSpMk id="25" creationId="{6198E939-DA25-36EA-D013-6BD89FBBB092}"/>
          </ac:cxnSpMkLst>
        </pc:cxnChg>
        <pc:cxnChg chg="mod">
          <ac:chgData name="Emil Westly Keiseraas" userId="20a9d848-b3fd-4f28-be9b-cfde05a0eb61" providerId="ADAL" clId="{1B363C5B-7F0A-C94A-A0E4-1BA9A0AF28DD}" dt="2022-11-03T09:00:39.013" v="94"/>
          <ac:cxnSpMkLst>
            <pc:docMk/>
            <pc:sldMk cId="2042859537" sldId="277"/>
            <ac:cxnSpMk id="26" creationId="{03D91BB6-ED06-A7A6-E68B-134703D0F7A8}"/>
          </ac:cxnSpMkLst>
        </pc:cxnChg>
        <pc:cxnChg chg="mod">
          <ac:chgData name="Emil Westly Keiseraas" userId="20a9d848-b3fd-4f28-be9b-cfde05a0eb61" providerId="ADAL" clId="{1B363C5B-7F0A-C94A-A0E4-1BA9A0AF28DD}" dt="2022-11-03T09:00:39.013" v="94"/>
          <ac:cxnSpMkLst>
            <pc:docMk/>
            <pc:sldMk cId="2042859537" sldId="277"/>
            <ac:cxnSpMk id="29" creationId="{25D80541-E0E6-5C1E-BB8B-4AC28ECDFF86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33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34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39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40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42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68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69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70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73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74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79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80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81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86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87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88" creationId="{00000000-0000-0000-0000-000000000000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189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07:01.584" v="195" actId="408"/>
          <ac:cxnSpMkLst>
            <pc:docMk/>
            <pc:sldMk cId="2042859537" sldId="277"/>
            <ac:cxnSpMk id="266" creationId="{874D9A40-9EB6-3048-9581-315DEBA1FC28}"/>
          </ac:cxnSpMkLst>
        </pc:cxnChg>
        <pc:cxnChg chg="mod topLvl">
          <ac:chgData name="Emil Westly Keiseraas" userId="20a9d848-b3fd-4f28-be9b-cfde05a0eb61" providerId="ADAL" clId="{1B363C5B-7F0A-C94A-A0E4-1BA9A0AF28DD}" dt="2022-11-03T09:07:36.537" v="198" actId="165"/>
          <ac:cxnSpMkLst>
            <pc:docMk/>
            <pc:sldMk cId="2042859537" sldId="277"/>
            <ac:cxnSpMk id="270" creationId="{ACCEA7C5-B1FD-6A48-AD96-DDC1B6B58C89}"/>
          </ac:cxnSpMkLst>
        </pc:cxnChg>
      </pc:sldChg>
      <pc:sldChg chg="modSp add del mod">
        <pc:chgData name="Emil Westly Keiseraas" userId="20a9d848-b3fd-4f28-be9b-cfde05a0eb61" providerId="ADAL" clId="{1B363C5B-7F0A-C94A-A0E4-1BA9A0AF28DD}" dt="2022-11-03T09:48:11.279" v="368" actId="2696"/>
        <pc:sldMkLst>
          <pc:docMk/>
          <pc:sldMk cId="314313467" sldId="280"/>
        </pc:sldMkLst>
        <pc:spChg chg="mod">
          <ac:chgData name="Emil Westly Keiseraas" userId="20a9d848-b3fd-4f28-be9b-cfde05a0eb61" providerId="ADAL" clId="{1B363C5B-7F0A-C94A-A0E4-1BA9A0AF28DD}" dt="2022-11-03T09:40:56.658" v="351"/>
          <ac:spMkLst>
            <pc:docMk/>
            <pc:sldMk cId="314313467" sldId="280"/>
            <ac:spMk id="120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3:45.260" v="362"/>
          <ac:spMkLst>
            <pc:docMk/>
            <pc:sldMk cId="314313467" sldId="280"/>
            <ac:spMk id="13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1:44.253" v="354" actId="20577"/>
          <ac:spMkLst>
            <pc:docMk/>
            <pc:sldMk cId="314313467" sldId="280"/>
            <ac:spMk id="138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3:32.034" v="361"/>
          <ac:spMkLst>
            <pc:docMk/>
            <pc:sldMk cId="314313467" sldId="280"/>
            <ac:spMk id="141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1:30.423" v="352"/>
          <ac:spMkLst>
            <pc:docMk/>
            <pc:sldMk cId="314313467" sldId="280"/>
            <ac:spMk id="150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2:04.542" v="356" actId="20577"/>
          <ac:spMkLst>
            <pc:docMk/>
            <pc:sldMk cId="314313467" sldId="280"/>
            <ac:spMk id="152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2:16.247" v="357"/>
          <ac:spMkLst>
            <pc:docMk/>
            <pc:sldMk cId="314313467" sldId="280"/>
            <ac:spMk id="154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2:57.306" v="359" actId="20577"/>
          <ac:spMkLst>
            <pc:docMk/>
            <pc:sldMk cId="314313467" sldId="280"/>
            <ac:spMk id="156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3:08.864" v="360"/>
          <ac:spMkLst>
            <pc:docMk/>
            <pc:sldMk cId="314313467" sldId="280"/>
            <ac:spMk id="15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3:54.714" v="363"/>
          <ac:spMkLst>
            <pc:docMk/>
            <pc:sldMk cId="314313467" sldId="280"/>
            <ac:spMk id="163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4:20.084" v="365" actId="20577"/>
          <ac:spMkLst>
            <pc:docMk/>
            <pc:sldMk cId="314313467" sldId="280"/>
            <ac:spMk id="183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6:49.395" v="367"/>
          <ac:spMkLst>
            <pc:docMk/>
            <pc:sldMk cId="314313467" sldId="280"/>
            <ac:spMk id="185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44:56.844" v="366"/>
          <ac:spMkLst>
            <pc:docMk/>
            <pc:sldMk cId="314313467" sldId="280"/>
            <ac:spMk id="269" creationId="{6AA0625B-F36C-4241-B352-B26ED3F3F8CD}"/>
          </ac:spMkLst>
        </pc:spChg>
      </pc:sldChg>
      <pc:sldChg chg="modSp add del mod">
        <pc:chgData name="Emil Westly Keiseraas" userId="20a9d848-b3fd-4f28-be9b-cfde05a0eb61" providerId="ADAL" clId="{1B363C5B-7F0A-C94A-A0E4-1BA9A0AF28DD}" dt="2022-11-03T09:39:31.249" v="349" actId="2696"/>
        <pc:sldMkLst>
          <pc:docMk/>
          <pc:sldMk cId="1192312173" sldId="280"/>
        </pc:sldMkLst>
        <pc:spChg chg="mod">
          <ac:chgData name="Emil Westly Keiseraas" userId="20a9d848-b3fd-4f28-be9b-cfde05a0eb61" providerId="ADAL" clId="{1B363C5B-7F0A-C94A-A0E4-1BA9A0AF28DD}" dt="2022-11-03T09:34:31.344" v="348" actId="20577"/>
          <ac:spMkLst>
            <pc:docMk/>
            <pc:sldMk cId="1192312173" sldId="280"/>
            <ac:spMk id="9" creationId="{B6F28C47-AB54-0793-CC98-E50989B18AE8}"/>
          </ac:spMkLst>
        </pc:spChg>
        <pc:spChg chg="mod">
          <ac:chgData name="Emil Westly Keiseraas" userId="20a9d848-b3fd-4f28-be9b-cfde05a0eb61" providerId="ADAL" clId="{1B363C5B-7F0A-C94A-A0E4-1BA9A0AF28DD}" dt="2022-11-03T09:25:56.288" v="261"/>
          <ac:spMkLst>
            <pc:docMk/>
            <pc:sldMk cId="1192312173" sldId="280"/>
            <ac:spMk id="113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6:21.040" v="264"/>
          <ac:spMkLst>
            <pc:docMk/>
            <pc:sldMk cId="1192312173" sldId="280"/>
            <ac:spMk id="118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6:29.949" v="265"/>
          <ac:spMkLst>
            <pc:docMk/>
            <pc:sldMk cId="1192312173" sldId="280"/>
            <ac:spMk id="120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7:02.468" v="269"/>
          <ac:spMkLst>
            <pc:docMk/>
            <pc:sldMk cId="1192312173" sldId="280"/>
            <ac:spMk id="129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6:47.823" v="267"/>
          <ac:spMkLst>
            <pc:docMk/>
            <pc:sldMk cId="1192312173" sldId="280"/>
            <ac:spMk id="131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6:55.702" v="268"/>
          <ac:spMkLst>
            <pc:docMk/>
            <pc:sldMk cId="1192312173" sldId="280"/>
            <ac:spMk id="132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1:34.424" v="326"/>
          <ac:spMkLst>
            <pc:docMk/>
            <pc:sldMk cId="1192312173" sldId="280"/>
            <ac:spMk id="13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7:55.003" v="273"/>
          <ac:spMkLst>
            <pc:docMk/>
            <pc:sldMk cId="1192312173" sldId="280"/>
            <ac:spMk id="138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1:19.010" v="325" actId="1076"/>
          <ac:spMkLst>
            <pc:docMk/>
            <pc:sldMk cId="1192312173" sldId="280"/>
            <ac:spMk id="141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6:40.314" v="266"/>
          <ac:spMkLst>
            <pc:docMk/>
            <pc:sldMk cId="1192312173" sldId="280"/>
            <ac:spMk id="145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7:28.033" v="271" actId="255"/>
          <ac:spMkLst>
            <pc:docMk/>
            <pc:sldMk cId="1192312173" sldId="280"/>
            <ac:spMk id="14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3:20.299" v="343"/>
          <ac:spMkLst>
            <pc:docMk/>
            <pc:sldMk cId="1192312173" sldId="280"/>
            <ac:spMk id="149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7:47.155" v="272"/>
          <ac:spMkLst>
            <pc:docMk/>
            <pc:sldMk cId="1192312173" sldId="280"/>
            <ac:spMk id="150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8:15.187" v="277"/>
          <ac:spMkLst>
            <pc:docMk/>
            <pc:sldMk cId="1192312173" sldId="280"/>
            <ac:spMk id="152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8:38.388" v="281" actId="20577"/>
          <ac:spMkLst>
            <pc:docMk/>
            <pc:sldMk cId="1192312173" sldId="280"/>
            <ac:spMk id="154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8:53.812" v="283" actId="20577"/>
          <ac:spMkLst>
            <pc:docMk/>
            <pc:sldMk cId="1192312173" sldId="280"/>
            <ac:spMk id="156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9:05.162" v="284"/>
          <ac:spMkLst>
            <pc:docMk/>
            <pc:sldMk cId="1192312173" sldId="280"/>
            <ac:spMk id="15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0:17.140" v="309" actId="1038"/>
          <ac:spMkLst>
            <pc:docMk/>
            <pc:sldMk cId="1192312173" sldId="280"/>
            <ac:spMk id="158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0:35.988" v="312" actId="1076"/>
          <ac:spMkLst>
            <pc:docMk/>
            <pc:sldMk cId="1192312173" sldId="280"/>
            <ac:spMk id="159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0:58.817" v="319" actId="1076"/>
          <ac:spMkLst>
            <pc:docMk/>
            <pc:sldMk cId="1192312173" sldId="280"/>
            <ac:spMk id="160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1:08.205" v="322" actId="1076"/>
          <ac:spMkLst>
            <pc:docMk/>
            <pc:sldMk cId="1192312173" sldId="280"/>
            <ac:spMk id="161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1:42.683" v="327"/>
          <ac:spMkLst>
            <pc:docMk/>
            <pc:sldMk cId="1192312173" sldId="280"/>
            <ac:spMk id="163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1:50.097" v="328"/>
          <ac:spMkLst>
            <pc:docMk/>
            <pc:sldMk cId="1192312173" sldId="280"/>
            <ac:spMk id="16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1:56.591" v="329"/>
          <ac:spMkLst>
            <pc:docMk/>
            <pc:sldMk cId="1192312173" sldId="280"/>
            <ac:spMk id="171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2:02.835" v="330"/>
          <ac:spMkLst>
            <pc:docMk/>
            <pc:sldMk cId="1192312173" sldId="280"/>
            <ac:spMk id="172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2:19.423" v="332"/>
          <ac:spMkLst>
            <pc:docMk/>
            <pc:sldMk cId="1192312173" sldId="280"/>
            <ac:spMk id="176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2:55.038" v="338" actId="1076"/>
          <ac:spMkLst>
            <pc:docMk/>
            <pc:sldMk cId="1192312173" sldId="280"/>
            <ac:spMk id="177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3:00.923" v="340" actId="1076"/>
          <ac:spMkLst>
            <pc:docMk/>
            <pc:sldMk cId="1192312173" sldId="280"/>
            <ac:spMk id="178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2:12.107" v="331"/>
          <ac:spMkLst>
            <pc:docMk/>
            <pc:sldMk cId="1192312173" sldId="280"/>
            <ac:spMk id="183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34:08.039" v="346" actId="1076"/>
          <ac:spMkLst>
            <pc:docMk/>
            <pc:sldMk cId="1192312173" sldId="280"/>
            <ac:spMk id="185" creationId="{00000000-0000-0000-0000-000000000000}"/>
          </ac:spMkLst>
        </pc:spChg>
        <pc:spChg chg="mod">
          <ac:chgData name="Emil Westly Keiseraas" userId="20a9d848-b3fd-4f28-be9b-cfde05a0eb61" providerId="ADAL" clId="{1B363C5B-7F0A-C94A-A0E4-1BA9A0AF28DD}" dt="2022-11-03T09:28:12.690" v="276"/>
          <ac:spMkLst>
            <pc:docMk/>
            <pc:sldMk cId="1192312173" sldId="280"/>
            <ac:spMk id="267" creationId="{2BC465C2-7FA5-C54D-8053-A1815B8932EE}"/>
          </ac:spMkLst>
        </pc:spChg>
        <pc:spChg chg="mod">
          <ac:chgData name="Emil Westly Keiseraas" userId="20a9d848-b3fd-4f28-be9b-cfde05a0eb61" providerId="ADAL" clId="{1B363C5B-7F0A-C94A-A0E4-1BA9A0AF28DD}" dt="2022-11-03T09:33:05.610" v="341" actId="1076"/>
          <ac:spMkLst>
            <pc:docMk/>
            <pc:sldMk cId="1192312173" sldId="280"/>
            <ac:spMk id="268" creationId="{674C46E2-381C-D846-8684-B325498565D2}"/>
          </ac:spMkLst>
        </pc:spChg>
        <pc:spChg chg="mod">
          <ac:chgData name="Emil Westly Keiseraas" userId="20a9d848-b3fd-4f28-be9b-cfde05a0eb61" providerId="ADAL" clId="{1B363C5B-7F0A-C94A-A0E4-1BA9A0AF28DD}" dt="2022-11-03T09:33:08.910" v="342" actId="1076"/>
          <ac:spMkLst>
            <pc:docMk/>
            <pc:sldMk cId="1192312173" sldId="280"/>
            <ac:spMk id="269" creationId="{6AA0625B-F36C-4241-B352-B26ED3F3F8CD}"/>
          </ac:spMkLst>
        </pc:spChg>
        <pc:cxnChg chg="mod">
          <ac:chgData name="Emil Westly Keiseraas" userId="20a9d848-b3fd-4f28-be9b-cfde05a0eb61" providerId="ADAL" clId="{1B363C5B-7F0A-C94A-A0E4-1BA9A0AF28DD}" dt="2022-11-03T09:29:53.150" v="300" actId="1035"/>
          <ac:cxnSpMkLst>
            <pc:docMk/>
            <pc:sldMk cId="1192312173" sldId="280"/>
            <ac:cxnSpMk id="6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31:11.240" v="323" actId="1076"/>
          <ac:cxnSpMkLst>
            <pc:docMk/>
            <pc:sldMk cId="1192312173" sldId="280"/>
            <ac:cxnSpMk id="142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30:27.067" v="310" actId="1076"/>
          <ac:cxnSpMkLst>
            <pc:docMk/>
            <pc:sldMk cId="1192312173" sldId="280"/>
            <ac:cxnSpMk id="168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30:54.446" v="318" actId="1076"/>
          <ac:cxnSpMkLst>
            <pc:docMk/>
            <pc:sldMk cId="1192312173" sldId="280"/>
            <ac:cxnSpMk id="169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31:02.619" v="320" actId="1076"/>
          <ac:cxnSpMkLst>
            <pc:docMk/>
            <pc:sldMk cId="1192312173" sldId="280"/>
            <ac:cxnSpMk id="170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32:51.754" v="337" actId="1076"/>
          <ac:cxnSpMkLst>
            <pc:docMk/>
            <pc:sldMk cId="1192312173" sldId="280"/>
            <ac:cxnSpMk id="179" creationId="{00000000-0000-0000-0000-000000000000}"/>
          </ac:cxnSpMkLst>
        </pc:cxnChg>
        <pc:cxnChg chg="mod">
          <ac:chgData name="Emil Westly Keiseraas" userId="20a9d848-b3fd-4f28-be9b-cfde05a0eb61" providerId="ADAL" clId="{1B363C5B-7F0A-C94A-A0E4-1BA9A0AF28DD}" dt="2022-11-03T09:32:58.172" v="339" actId="1076"/>
          <ac:cxnSpMkLst>
            <pc:docMk/>
            <pc:sldMk cId="1192312173" sldId="280"/>
            <ac:cxnSpMk id="180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893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BCCA9D1-B762-A141-87E4-79621D78EEA8}" type="datetimeFigureOut">
              <a:rPr lang="nb-NO" smtClean="0"/>
              <a:t>04.10.2023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893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B522811-A1BB-D245-B2D4-20775C68E0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5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64935-61D9-47D3-B6C8-C22B2486DFC7}" type="slidenum">
              <a:rPr lang="nb-NO" smtClean="0">
                <a:solidFill>
                  <a:prstClr val="black"/>
                </a:solidFill>
              </a:rPr>
              <a:pPr/>
              <a:t>2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7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hor_blaa_stripe.jp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83836"/>
            <a:ext cx="9144000" cy="3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nnsida.ntnu.no/organisasjo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2.xml"/><Relationship Id="rId7" Type="http://schemas.openxmlformats.org/officeDocument/2006/relationships/slide" Target="slide9.xml"/><Relationship Id="rId12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13.xml"/><Relationship Id="rId5" Type="http://schemas.openxmlformats.org/officeDocument/2006/relationships/slide" Target="slide6.xml"/><Relationship Id="rId10" Type="http://schemas.openxmlformats.org/officeDocument/2006/relationships/slide" Target="slide8.xml"/><Relationship Id="rId4" Type="http://schemas.openxmlformats.org/officeDocument/2006/relationships/slide" Target="slide4.xml"/><Relationship Id="rId9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ntnu.no/ansatte/anne.k.borresen" TargetMode="External"/><Relationship Id="rId18" Type="http://schemas.openxmlformats.org/officeDocument/2006/relationships/hyperlink" Target="http://www.ntnu.no/ansatte/olav.bolland" TargetMode="External"/><Relationship Id="rId26" Type="http://schemas.openxmlformats.org/officeDocument/2006/relationships/image" Target="../media/image10.png"/><Relationship Id="rId39" Type="http://schemas.openxmlformats.org/officeDocument/2006/relationships/image" Target="../media/image15.jpeg"/><Relationship Id="rId21" Type="http://schemas.microsoft.com/office/2007/relationships/hdphoto" Target="../media/hdphoto5.wdp"/><Relationship Id="rId34" Type="http://schemas.microsoft.com/office/2007/relationships/hdphoto" Target="../media/hdphoto9.wdp"/><Relationship Id="rId42" Type="http://schemas.openxmlformats.org/officeDocument/2006/relationships/image" Target="../media/image17.png"/><Relationship Id="rId7" Type="http://schemas.openxmlformats.org/officeDocument/2006/relationships/hyperlink" Target="https://www.ntnu.no/ansatte/annells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://www.ntnu.no/ansatte/oyvind.w.gregersen" TargetMode="External"/><Relationship Id="rId20" Type="http://schemas.openxmlformats.org/officeDocument/2006/relationships/image" Target="../media/image8.jpeg"/><Relationship Id="rId29" Type="http://schemas.openxmlformats.org/officeDocument/2006/relationships/hyperlink" Target="https://www.ntnu.no/ansatte/bjorn.haugstad" TargetMode="External"/><Relationship Id="rId41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ntnu.no/ansatte/anne.borg" TargetMode="External"/><Relationship Id="rId11" Type="http://schemas.openxmlformats.org/officeDocument/2006/relationships/image" Target="../media/image6.png"/><Relationship Id="rId24" Type="http://schemas.microsoft.com/office/2007/relationships/hdphoto" Target="../media/hdphoto6.wdp"/><Relationship Id="rId32" Type="http://schemas.openxmlformats.org/officeDocument/2006/relationships/hyperlink" Target="https://www.ntnu.no/ansatte/marit.reitan" TargetMode="External"/><Relationship Id="rId37" Type="http://schemas.openxmlformats.org/officeDocument/2006/relationships/image" Target="../media/image14.jpeg"/><Relationship Id="rId40" Type="http://schemas.microsoft.com/office/2007/relationships/hdphoto" Target="../media/hdphoto12.wdp"/><Relationship Id="rId5" Type="http://schemas.openxmlformats.org/officeDocument/2006/relationships/image" Target="../media/image4.png"/><Relationship Id="rId15" Type="http://schemas.microsoft.com/office/2007/relationships/hdphoto" Target="../media/hdphoto4.wdp"/><Relationship Id="rId23" Type="http://schemas.openxmlformats.org/officeDocument/2006/relationships/image" Target="../media/image9.png"/><Relationship Id="rId28" Type="http://schemas.openxmlformats.org/officeDocument/2006/relationships/hyperlink" Target="https://innsida.ntnu.no/person/torilh" TargetMode="External"/><Relationship Id="rId36" Type="http://schemas.microsoft.com/office/2007/relationships/hdphoto" Target="../media/hdphoto10.wdp"/><Relationship Id="rId10" Type="http://schemas.openxmlformats.org/officeDocument/2006/relationships/hyperlink" Target="https://www.ntnu.no/ansatte/siri.forsmo" TargetMode="External"/><Relationship Id="rId19" Type="http://schemas.openxmlformats.org/officeDocument/2006/relationships/hyperlink" Target="https://www.ntnu.no/ansatte/ingrid.schjolberg" TargetMode="External"/><Relationship Id="rId31" Type="http://schemas.microsoft.com/office/2007/relationships/hdphoto" Target="../media/hdphoto8.wdp"/><Relationship Id="rId44" Type="http://schemas.openxmlformats.org/officeDocument/2006/relationships/image" Target="../media/image18.jpg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7.jpeg"/><Relationship Id="rId22" Type="http://schemas.openxmlformats.org/officeDocument/2006/relationships/hyperlink" Target="https://www.ntnu.no/ansatte/sara.brinch" TargetMode="External"/><Relationship Id="rId27" Type="http://schemas.microsoft.com/office/2007/relationships/hdphoto" Target="../media/hdphoto7.wdp"/><Relationship Id="rId30" Type="http://schemas.openxmlformats.org/officeDocument/2006/relationships/image" Target="../media/image11.png"/><Relationship Id="rId35" Type="http://schemas.openxmlformats.org/officeDocument/2006/relationships/image" Target="../media/image13.jpeg"/><Relationship Id="rId43" Type="http://schemas.openxmlformats.org/officeDocument/2006/relationships/hyperlink" Target="https://www.ntnu.no/ansatte/tor.grande" TargetMode="External"/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12" Type="http://schemas.microsoft.com/office/2007/relationships/hdphoto" Target="../media/hdphoto3.wdp"/><Relationship Id="rId17" Type="http://schemas.openxmlformats.org/officeDocument/2006/relationships/hyperlink" Target="https://www.ntnu.no/ansatte/tine.hestbek" TargetMode="External"/><Relationship Id="rId25" Type="http://schemas.openxmlformats.org/officeDocument/2006/relationships/hyperlink" Target="https://www.ntnu.no/ansatte/hans.stenoien" TargetMode="External"/><Relationship Id="rId33" Type="http://schemas.openxmlformats.org/officeDocument/2006/relationships/image" Target="../media/image12.jpeg"/><Relationship Id="rId38" Type="http://schemas.microsoft.com/office/2007/relationships/hdphoto" Target="../media/hdphoto1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.xml"/><Relationship Id="rId7" Type="http://schemas.openxmlformats.org/officeDocument/2006/relationships/slide" Target="slide9.xml"/><Relationship Id="rId12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5" Type="http://schemas.openxmlformats.org/officeDocument/2006/relationships/slide" Target="slide12.xml"/><Relationship Id="rId10" Type="http://schemas.openxmlformats.org/officeDocument/2006/relationships/slide" Target="slide10.xml"/><Relationship Id="rId4" Type="http://schemas.openxmlformats.org/officeDocument/2006/relationships/slide" Target="slide6.xml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7126" y="1001374"/>
            <a:ext cx="7772400" cy="675821"/>
          </a:xfrm>
        </p:spPr>
        <p:txBody>
          <a:bodyPr/>
          <a:lstStyle/>
          <a:p>
            <a:r>
              <a:rPr lang="nb-NO" dirty="0"/>
              <a:t>NTNUs organisasjon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95416" y="1874035"/>
            <a:ext cx="7772400" cy="1314450"/>
          </a:xfrm>
        </p:spPr>
        <p:txBody>
          <a:bodyPr>
            <a:normAutofit/>
          </a:bodyPr>
          <a:lstStyle/>
          <a:p>
            <a:r>
              <a:rPr lang="nb-NO" sz="1200" dirty="0">
                <a:hlinkClick r:id="rId2"/>
              </a:rPr>
              <a:t>NTNUs organisasjon</a:t>
            </a:r>
            <a:endParaRPr lang="nb-NO" sz="1200" dirty="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0D83B9F-9DA2-784B-8729-F28824D7C363}"/>
              </a:ext>
            </a:extLst>
          </p:cNvPr>
          <p:cNvSpPr txBox="1"/>
          <p:nvPr/>
        </p:nvSpPr>
        <p:spPr>
          <a:xfrm rot="16200000">
            <a:off x="7616150" y="1158920"/>
            <a:ext cx="2356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>
                <a:latin typeface="Arial" panose="020B0604020202020204" pitchFamily="34" charset="0"/>
                <a:cs typeface="Arial" panose="020B0604020202020204" pitchFamily="34" charset="0"/>
              </a:rPr>
              <a:t>Kunnskap for en bedre verden</a:t>
            </a:r>
          </a:p>
        </p:txBody>
      </p:sp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TekstSylinder 84">
            <a:hlinkClick r:id="rId3" action="ppaction://hlinksldjump"/>
          </p:cNvPr>
          <p:cNvSpPr txBox="1"/>
          <p:nvPr/>
        </p:nvSpPr>
        <p:spPr>
          <a:xfrm>
            <a:off x="3124201" y="1359090"/>
            <a:ext cx="29888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naturvitenskap (NV)</a:t>
            </a:r>
          </a:p>
        </p:txBody>
      </p:sp>
      <p:sp>
        <p:nvSpPr>
          <p:cNvPr id="86" name="Rektangel 85"/>
          <p:cNvSpPr/>
          <p:nvPr/>
        </p:nvSpPr>
        <p:spPr>
          <a:xfrm>
            <a:off x="366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Rektangel 86"/>
          <p:cNvSpPr/>
          <p:nvPr/>
        </p:nvSpPr>
        <p:spPr>
          <a:xfrm>
            <a:off x="1442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Rektangel 87"/>
          <p:cNvSpPr/>
          <p:nvPr/>
        </p:nvSpPr>
        <p:spPr>
          <a:xfrm>
            <a:off x="2517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9" name="Rektangel 88"/>
          <p:cNvSpPr/>
          <p:nvPr/>
        </p:nvSpPr>
        <p:spPr>
          <a:xfrm>
            <a:off x="3563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0" name="Rektangel 89"/>
          <p:cNvSpPr/>
          <p:nvPr/>
        </p:nvSpPr>
        <p:spPr>
          <a:xfrm>
            <a:off x="4656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Rektangel 90"/>
          <p:cNvSpPr/>
          <p:nvPr/>
        </p:nvSpPr>
        <p:spPr>
          <a:xfrm>
            <a:off x="5750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2" name="Rektangel 91"/>
          <p:cNvSpPr/>
          <p:nvPr/>
        </p:nvSpPr>
        <p:spPr>
          <a:xfrm>
            <a:off x="682394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3" name="Rektangel 92"/>
          <p:cNvSpPr/>
          <p:nvPr/>
        </p:nvSpPr>
        <p:spPr>
          <a:xfrm>
            <a:off x="789699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4" name="TekstSylinder 93"/>
          <p:cNvSpPr txBox="1"/>
          <p:nvPr/>
        </p:nvSpPr>
        <p:spPr>
          <a:xfrm>
            <a:off x="366792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biologi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" name="TekstSylinder 94"/>
          <p:cNvSpPr txBox="1"/>
          <p:nvPr/>
        </p:nvSpPr>
        <p:spPr>
          <a:xfrm>
            <a:off x="1442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biologiske fag Ålesund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6" name="TekstSylinder 95"/>
          <p:cNvSpPr txBox="1"/>
          <p:nvPr/>
        </p:nvSpPr>
        <p:spPr>
          <a:xfrm>
            <a:off x="2517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bioteknologi og matvitenskap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7" name="TekstSylinder 96"/>
          <p:cNvSpPr txBox="1"/>
          <p:nvPr/>
        </p:nvSpPr>
        <p:spPr>
          <a:xfrm>
            <a:off x="3563343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bioingeniørfag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8" name="TekstSylinder 97"/>
          <p:cNvSpPr txBox="1"/>
          <p:nvPr/>
        </p:nvSpPr>
        <p:spPr>
          <a:xfrm>
            <a:off x="4667860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fysikk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9" name="TekstSylinder 98"/>
          <p:cNvSpPr txBox="1"/>
          <p:nvPr/>
        </p:nvSpPr>
        <p:spPr>
          <a:xfrm>
            <a:off x="5750031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kjemi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kstSylinder 99"/>
          <p:cNvSpPr txBox="1"/>
          <p:nvPr/>
        </p:nvSpPr>
        <p:spPr>
          <a:xfrm>
            <a:off x="6823942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kjemisk prosess-teknologi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1" name="TekstSylinder 100"/>
          <p:cNvSpPr txBox="1"/>
          <p:nvPr/>
        </p:nvSpPr>
        <p:spPr>
          <a:xfrm>
            <a:off x="789699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material-teknologi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8" name="Rektangel 3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40" name="TekstSylinder 39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1" name="Rektangel 4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3" name="Rektangel 4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5" name="Rektangel 4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7" name="Rektangel 4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9" name="Rektangel 4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1" name="Rektangel 5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5" name="Gruppe 5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7" name="Rett linje 5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kstSylinder 68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ktangel 69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kstSylinder 70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Rektangel 71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kstSylinder 72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Rektangel 73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kstSylinder 74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ktangel 75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kstSylinder 76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ktangel 77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TekstSylinder 78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0" name="Rett linje 79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Rett linje 80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kstSylinder 10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Rett linje 10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tt linje 11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112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4" name="Rett linje 113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e 114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7" name="TekstSylinder 146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TekstSylinder 147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7" name="Rektangel 11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8" name="Gruppe 117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3" name="Rektangel 142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4" name="TekstSylinder 143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TekstSylinder 144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4" name="Rektangel 123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kstSylinder 124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6" name="Rett linje 125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kstSylinder 126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Rektangel 55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0531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TekstSylinder 53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samfunns- og utdanningsvitenskap (SU)</a:t>
            </a:r>
          </a:p>
        </p:txBody>
      </p:sp>
      <p:sp>
        <p:nvSpPr>
          <p:cNvPr id="55" name="Rektangel 54"/>
          <p:cNvSpPr/>
          <p:nvPr/>
        </p:nvSpPr>
        <p:spPr>
          <a:xfrm>
            <a:off x="81552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1890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Rektangel 56"/>
          <p:cNvSpPr/>
          <p:nvPr/>
        </p:nvSpPr>
        <p:spPr>
          <a:xfrm>
            <a:off x="2966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8" name="Rektangel 57"/>
          <p:cNvSpPr/>
          <p:nvPr/>
        </p:nvSpPr>
        <p:spPr>
          <a:xfrm>
            <a:off x="401207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Rektangel 58"/>
          <p:cNvSpPr/>
          <p:nvPr/>
        </p:nvSpPr>
        <p:spPr>
          <a:xfrm>
            <a:off x="510542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0" name="Rektangel 59"/>
          <p:cNvSpPr/>
          <p:nvPr/>
        </p:nvSpPr>
        <p:spPr>
          <a:xfrm>
            <a:off x="619876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1" name="Rektangel 60"/>
          <p:cNvSpPr/>
          <p:nvPr/>
        </p:nvSpPr>
        <p:spPr>
          <a:xfrm>
            <a:off x="727267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3" name="TekstSylinder 62"/>
          <p:cNvSpPr txBox="1"/>
          <p:nvPr/>
        </p:nvSpPr>
        <p:spPr>
          <a:xfrm>
            <a:off x="815525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geografi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kstSylinder 63"/>
          <p:cNvSpPr txBox="1"/>
          <p:nvPr/>
        </p:nvSpPr>
        <p:spPr>
          <a:xfrm>
            <a:off x="1890792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lærerutdanning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kstSylinder 64"/>
          <p:cNvSpPr txBox="1"/>
          <p:nvPr/>
        </p:nvSpPr>
        <p:spPr>
          <a:xfrm>
            <a:off x="2966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pedagogikk og livslang læring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6" name="TekstSylinder 65"/>
          <p:cNvSpPr txBox="1"/>
          <p:nvPr/>
        </p:nvSpPr>
        <p:spPr>
          <a:xfrm>
            <a:off x="401207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sosialt arbeid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kstSylinder 66"/>
          <p:cNvSpPr txBox="1"/>
          <p:nvPr/>
        </p:nvSpPr>
        <p:spPr>
          <a:xfrm>
            <a:off x="511659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sosiologi og statsvitenskap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8" name="TekstSylinder 67"/>
          <p:cNvSpPr txBox="1"/>
          <p:nvPr/>
        </p:nvSpPr>
        <p:spPr>
          <a:xfrm>
            <a:off x="6190297" y="2232771"/>
            <a:ext cx="108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psykologi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kstSylinder 68"/>
          <p:cNvSpPr txBox="1"/>
          <p:nvPr/>
        </p:nvSpPr>
        <p:spPr>
          <a:xfrm>
            <a:off x="7272675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sosial-antropologi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Rektangel 33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TekstSylinder 34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6" name="Rektangel 35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8" name="TekstSylinder 37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9" name="Rektangel 38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1" name="Rektangel 40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3" name="Rektangel 42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5" name="Rektangel 44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7" name="Rektangel 46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9" name="TekstSylinder 48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0" name="Rektangel 49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1" name="Rektangel 50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3" name="Gruppe 52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62" name="Gruppe 61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71" name="Rett linje 70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tt linje 73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tt linje 74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tt linje 75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tt linje 76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tt linje 77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tt linje 78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tt linje 79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ktangel 80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ktangel 82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kstSylinder 83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ktangel 84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kstSylinder 85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ktangel 86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ktangel 88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3" name="Rett linje 92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Rektangel 100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2" name="TekstSylinder 101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" name="TekstSylinder 102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4" name="Rett linje 103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linje 10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linje 10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ktangel 108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uppe 11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2" name="Rektangel 141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3" name="TekstSylinder 142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TekstSylinder 143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2" name="Rektangel 11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3" name="Rektangel 11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4" name="Gruppe 113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39" name="Rektangel 138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0" name="TekstSylinder 139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TekstSylinder 140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5" name="Gruppe 114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6" name="Rektangel 135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7" name="TekstSylinder 136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TekstSylinder 137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6" name="Gruppe 115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3" name="Rektangel 132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4" name="TekstSylinder 133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TekstSylinder 134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7" name="Gruppe 116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" name="Gruppe 117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0" name="Rektangel 119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1" name="TekstSylinder 120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2" name="Rett linje 121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kstSylinder 122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70" name="Rektangel 69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657578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økonomi (ØK)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/>
          <p:cNvSpPr txBox="1"/>
          <p:nvPr/>
        </p:nvSpPr>
        <p:spPr>
          <a:xfrm>
            <a:off x="245805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>
                <a:latin typeface="Arial" charset="0"/>
                <a:ea typeface="Arial" charset="0"/>
                <a:cs typeface="Arial" charset="0"/>
              </a:rPr>
              <a:t>NTNU Handels-høyskolen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3533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internasjonal forretningsdrift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kstSylinder 60"/>
          <p:cNvSpPr txBox="1"/>
          <p:nvPr/>
        </p:nvSpPr>
        <p:spPr>
          <a:xfrm>
            <a:off x="4579343" y="2232771"/>
            <a:ext cx="99578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industriell økonomi og teknologi-ledelse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2" name="TekstSylinder 61"/>
          <p:cNvSpPr txBox="1"/>
          <p:nvPr/>
        </p:nvSpPr>
        <p:spPr>
          <a:xfrm>
            <a:off x="5683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samfunns-økonomi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ktangel 6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ktangel 7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Rett linje 8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" name="Rett linje 9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e 9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1" name="Rektangel 10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2" name="Gruppe 10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3" name="Gruppe 10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" name="Gruppe 10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1" name="Rektangel 12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2" name="TekstSylinder 12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TekstSylinder 12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8" name="Rektangel 11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9" name="TekstSylinder 11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TekstSylinder 11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5" name="Rektangel 11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6" name="TekstSylinder 11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7" name="TekstSylinder 11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3" name="TekstSylinder 11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TekstSylinder 11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8" name="Rektangel 10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kstSylinder 10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kstSylinder 11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19080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910507" y="1441834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NTNU Vitenskapsmuseet (VM)</a:t>
            </a: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sp>
        <p:nvSpPr>
          <p:cNvPr id="22" name="Rektangel 21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Rektangel 22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TekstSylinder 23"/>
          <p:cNvSpPr txBox="1"/>
          <p:nvPr/>
        </p:nvSpPr>
        <p:spPr>
          <a:xfrm>
            <a:off x="353332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naturhistorie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4579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arkeologi og kulturhistorie 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Rett linje 52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Rett linje 53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Rett linje 54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Rett linje 56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ktangel 60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kstSylinder 61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Rektangel 62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TekstSylinder 63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Rektangel 64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kstSylinder 65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Rektangel 66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kstSylinder 67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Rektangel 68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73" name="Rett linje 72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Rett linje 73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Rett linje 74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Rett linje 75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Rett linje 76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Rett linje 77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Rett linje 78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Rett linje 79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Rektangel 80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2" name="TekstSylinder 81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kstSylinder 82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84" name="Rett linje 83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0" name="Rett linje 89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1" name="Gruppe 90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22" name="Rektangel 121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3" name="TekstSylinder 122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4" name="TekstSylinder 123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92" name="Rektangel 91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94" name="Gruppe 93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19" name="Rektangel 118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0" name="TekstSylinder 119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1" name="TekstSylinder 120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5" name="Gruppe 94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16" name="Rektangel 115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7" name="TekstSylinder 116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8" name="TekstSylinder 117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6" name="Gruppe 95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13" name="Rektangel 112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4" name="TekstSylinder 113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5" name="TekstSylinder 114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7" name="Gruppe 96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0" name="Rektangel 109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1" name="TekstSylinder 110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2" name="TekstSylinder 111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8" name="Gruppe 97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07" name="Rektangel 106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8" name="TekstSylinder 107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9" name="TekstSylinder 108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99" name="Gruppe 98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04" name="Rektangel 103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05" name="TekstSylinder 104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06" name="TekstSylinder 105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TekstSylinder 100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2" name="Rett linje 101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TekstSylinder 102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51627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TekstSylinder 221"/>
          <p:cNvSpPr txBox="1"/>
          <p:nvPr/>
        </p:nvSpPr>
        <p:spPr>
          <a:xfrm>
            <a:off x="201471" y="270415"/>
            <a:ext cx="26447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nb-NO" sz="1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Organisering av NTNU</a:t>
            </a:r>
          </a:p>
        </p:txBody>
      </p:sp>
      <p:cxnSp>
        <p:nvCxnSpPr>
          <p:cNvPr id="125" name="Rett linje 86">
            <a:extLst>
              <a:ext uri="{FF2B5EF4-FFF2-40B4-BE49-F238E27FC236}">
                <a16:creationId xmlns:a16="http://schemas.microsoft.com/office/drawing/2014/main" id="{466D6EBB-44DF-FC48-BBE8-0D4DF365E753}"/>
              </a:ext>
            </a:extLst>
          </p:cNvPr>
          <p:cNvCxnSpPr/>
          <p:nvPr/>
        </p:nvCxnSpPr>
        <p:spPr>
          <a:xfrm>
            <a:off x="4837213" y="482147"/>
            <a:ext cx="0" cy="22755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Rett linje 89">
            <a:extLst>
              <a:ext uri="{FF2B5EF4-FFF2-40B4-BE49-F238E27FC236}">
                <a16:creationId xmlns:a16="http://schemas.microsoft.com/office/drawing/2014/main" id="{E613BA02-E3BB-644A-9BDF-F832AE6EFF3A}"/>
              </a:ext>
            </a:extLst>
          </p:cNvPr>
          <p:cNvCxnSpPr/>
          <p:nvPr/>
        </p:nvCxnSpPr>
        <p:spPr>
          <a:xfrm>
            <a:off x="2846237" y="1150030"/>
            <a:ext cx="33757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Rett linje 90">
            <a:extLst>
              <a:ext uri="{FF2B5EF4-FFF2-40B4-BE49-F238E27FC236}">
                <a16:creationId xmlns:a16="http://schemas.microsoft.com/office/drawing/2014/main" id="{F5B93770-F07E-3F46-8F6E-70524AE3F7C5}"/>
              </a:ext>
            </a:extLst>
          </p:cNvPr>
          <p:cNvCxnSpPr/>
          <p:nvPr/>
        </p:nvCxnSpPr>
        <p:spPr>
          <a:xfrm>
            <a:off x="6208281" y="1153566"/>
            <a:ext cx="0" cy="1456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TekstSylinder 92">
            <a:extLst>
              <a:ext uri="{FF2B5EF4-FFF2-40B4-BE49-F238E27FC236}">
                <a16:creationId xmlns:a16="http://schemas.microsoft.com/office/drawing/2014/main" id="{C8D09F8E-D69D-1B4F-9D3E-7C33251F16DD}"/>
              </a:ext>
            </a:extLst>
          </p:cNvPr>
          <p:cNvSpPr txBox="1"/>
          <p:nvPr/>
        </p:nvSpPr>
        <p:spPr>
          <a:xfrm>
            <a:off x="4189235" y="182065"/>
            <a:ext cx="1302306" cy="300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 defTabSz="342900"/>
            <a:r>
              <a:rPr lang="nb-NO" sz="1350">
                <a:solidFill>
                  <a:prstClr val="black"/>
                </a:solidFill>
                <a:latin typeface="Arial"/>
                <a:cs typeface="Arial"/>
              </a:rPr>
              <a:t>STYRET</a:t>
            </a:r>
          </a:p>
        </p:txBody>
      </p:sp>
      <p:sp>
        <p:nvSpPr>
          <p:cNvPr id="154" name="Rektangel 94">
            <a:extLst>
              <a:ext uri="{FF2B5EF4-FFF2-40B4-BE49-F238E27FC236}">
                <a16:creationId xmlns:a16="http://schemas.microsoft.com/office/drawing/2014/main" id="{99DE8C42-811F-EF43-BB56-F15194C059A4}"/>
              </a:ext>
            </a:extLst>
          </p:cNvPr>
          <p:cNvSpPr/>
          <p:nvPr/>
        </p:nvSpPr>
        <p:spPr>
          <a:xfrm>
            <a:off x="4400390" y="712367"/>
            <a:ext cx="835543" cy="2209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1200">
              <a:solidFill>
                <a:prstClr val="white"/>
              </a:solidFill>
            </a:endParaRPr>
          </a:p>
        </p:txBody>
      </p:sp>
      <p:sp>
        <p:nvSpPr>
          <p:cNvPr id="155" name="TekstSylinder 99">
            <a:extLst>
              <a:ext uri="{FF2B5EF4-FFF2-40B4-BE49-F238E27FC236}">
                <a16:creationId xmlns:a16="http://schemas.microsoft.com/office/drawing/2014/main" id="{23F125EE-F7DF-E249-9EB9-14184AAE27E0}"/>
              </a:ext>
            </a:extLst>
          </p:cNvPr>
          <p:cNvSpPr txBox="1"/>
          <p:nvPr/>
        </p:nvSpPr>
        <p:spPr>
          <a:xfrm>
            <a:off x="4328541" y="718422"/>
            <a:ext cx="97389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nb-NO" sz="900">
                <a:solidFill>
                  <a:prstClr val="black"/>
                </a:solidFill>
                <a:latin typeface="Arial"/>
                <a:cs typeface="Arial"/>
              </a:rPr>
              <a:t>REKTOR</a:t>
            </a:r>
          </a:p>
        </p:txBody>
      </p:sp>
      <p:grpSp>
        <p:nvGrpSpPr>
          <p:cNvPr id="159" name="Gruppe 104">
            <a:extLst>
              <a:ext uri="{FF2B5EF4-FFF2-40B4-BE49-F238E27FC236}">
                <a16:creationId xmlns:a16="http://schemas.microsoft.com/office/drawing/2014/main" id="{198B4594-AF8F-F74D-A874-778698F07AE6}"/>
              </a:ext>
            </a:extLst>
          </p:cNvPr>
          <p:cNvGrpSpPr/>
          <p:nvPr/>
        </p:nvGrpSpPr>
        <p:grpSpPr>
          <a:xfrm>
            <a:off x="4025465" y="1332622"/>
            <a:ext cx="591780" cy="532421"/>
            <a:chOff x="4394767" y="1801273"/>
            <a:chExt cx="591780" cy="532421"/>
          </a:xfrm>
        </p:grpSpPr>
        <p:sp>
          <p:nvSpPr>
            <p:cNvPr id="160" name="Rektangel 105">
              <a:extLst>
                <a:ext uri="{FF2B5EF4-FFF2-40B4-BE49-F238E27FC236}">
                  <a16:creationId xmlns:a16="http://schemas.microsoft.com/office/drawing/2014/main" id="{F638E0FC-100C-894B-8DC5-351D52C3CF1B}"/>
                </a:ext>
              </a:extLst>
            </p:cNvPr>
            <p:cNvSpPr/>
            <p:nvPr/>
          </p:nvSpPr>
          <p:spPr>
            <a:xfrm>
              <a:off x="4446877" y="1801273"/>
              <a:ext cx="491067" cy="532421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1" name="TekstSylinder 106">
              <a:extLst>
                <a:ext uri="{FF2B5EF4-FFF2-40B4-BE49-F238E27FC236}">
                  <a16:creationId xmlns:a16="http://schemas.microsoft.com/office/drawing/2014/main" id="{3B2F9194-16D9-674A-8136-E2AFA6096960}"/>
                </a:ext>
              </a:extLst>
            </p:cNvPr>
            <p:cNvSpPr txBox="1"/>
            <p:nvPr/>
          </p:nvSpPr>
          <p:spPr>
            <a:xfrm>
              <a:off x="4394767" y="1808368"/>
              <a:ext cx="5917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Prorektor</a:t>
              </a:r>
              <a:b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for</a:t>
              </a:r>
            </a:p>
            <a:p>
              <a:pPr algn="ctr" defTabSz="342900"/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nyskaping</a:t>
              </a:r>
            </a:p>
          </p:txBody>
        </p:sp>
      </p:grpSp>
      <p:grpSp>
        <p:nvGrpSpPr>
          <p:cNvPr id="162" name="Gruppe 110">
            <a:extLst>
              <a:ext uri="{FF2B5EF4-FFF2-40B4-BE49-F238E27FC236}">
                <a16:creationId xmlns:a16="http://schemas.microsoft.com/office/drawing/2014/main" id="{A5584038-6C42-F34F-AD7A-4168DB15C9EE}"/>
              </a:ext>
            </a:extLst>
          </p:cNvPr>
          <p:cNvGrpSpPr/>
          <p:nvPr/>
        </p:nvGrpSpPr>
        <p:grpSpPr>
          <a:xfrm>
            <a:off x="2570020" y="1332622"/>
            <a:ext cx="595077" cy="532421"/>
            <a:chOff x="3175514" y="2143807"/>
            <a:chExt cx="793435" cy="709895"/>
          </a:xfrm>
        </p:grpSpPr>
        <p:sp>
          <p:nvSpPr>
            <p:cNvPr id="163" name="Rektangel 111">
              <a:extLst>
                <a:ext uri="{FF2B5EF4-FFF2-40B4-BE49-F238E27FC236}">
                  <a16:creationId xmlns:a16="http://schemas.microsoft.com/office/drawing/2014/main" id="{0E062B41-75E2-5E4F-B895-10ABC7A484BA}"/>
                </a:ext>
              </a:extLst>
            </p:cNvPr>
            <p:cNvSpPr/>
            <p:nvPr/>
          </p:nvSpPr>
          <p:spPr>
            <a:xfrm>
              <a:off x="3246212" y="2143807"/>
              <a:ext cx="654756" cy="70989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4" name="TekstSylinder 112">
              <a:extLst>
                <a:ext uri="{FF2B5EF4-FFF2-40B4-BE49-F238E27FC236}">
                  <a16:creationId xmlns:a16="http://schemas.microsoft.com/office/drawing/2014/main" id="{5EB2520B-F2B3-A146-AA43-EC68B8EDE53F}"/>
                </a:ext>
              </a:extLst>
            </p:cNvPr>
            <p:cNvSpPr txBox="1"/>
            <p:nvPr/>
          </p:nvSpPr>
          <p:spPr>
            <a:xfrm>
              <a:off x="3175514" y="2168206"/>
              <a:ext cx="79343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Prorektor for</a:t>
              </a:r>
            </a:p>
            <a:p>
              <a:pPr algn="ctr" defTabSz="342900"/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utdanning</a:t>
              </a:r>
            </a:p>
          </p:txBody>
        </p:sp>
      </p:grpSp>
      <p:cxnSp>
        <p:nvCxnSpPr>
          <p:cNvPr id="167" name="Rett linje 115">
            <a:extLst>
              <a:ext uri="{FF2B5EF4-FFF2-40B4-BE49-F238E27FC236}">
                <a16:creationId xmlns:a16="http://schemas.microsoft.com/office/drawing/2014/main" id="{5615FE71-B726-F047-8EBA-0CA8408641D9}"/>
              </a:ext>
            </a:extLst>
          </p:cNvPr>
          <p:cNvCxnSpPr/>
          <p:nvPr/>
        </p:nvCxnSpPr>
        <p:spPr>
          <a:xfrm>
            <a:off x="2858898" y="1152755"/>
            <a:ext cx="1" cy="150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ett linje 116">
            <a:extLst>
              <a:ext uri="{FF2B5EF4-FFF2-40B4-BE49-F238E27FC236}">
                <a16:creationId xmlns:a16="http://schemas.microsoft.com/office/drawing/2014/main" id="{E2935E08-681D-EA4D-A390-2DA4B5E0AEBD}"/>
              </a:ext>
            </a:extLst>
          </p:cNvPr>
          <p:cNvCxnSpPr/>
          <p:nvPr/>
        </p:nvCxnSpPr>
        <p:spPr>
          <a:xfrm>
            <a:off x="4835897" y="1153566"/>
            <a:ext cx="0" cy="1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ett linje 117">
            <a:extLst>
              <a:ext uri="{FF2B5EF4-FFF2-40B4-BE49-F238E27FC236}">
                <a16:creationId xmlns:a16="http://schemas.microsoft.com/office/drawing/2014/main" id="{D2CA4331-421A-144A-BEE1-1F24ED37886F}"/>
              </a:ext>
            </a:extLst>
          </p:cNvPr>
          <p:cNvCxnSpPr/>
          <p:nvPr/>
        </p:nvCxnSpPr>
        <p:spPr>
          <a:xfrm>
            <a:off x="4308593" y="1150030"/>
            <a:ext cx="0" cy="1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Rett linje 118">
            <a:extLst>
              <a:ext uri="{FF2B5EF4-FFF2-40B4-BE49-F238E27FC236}">
                <a16:creationId xmlns:a16="http://schemas.microsoft.com/office/drawing/2014/main" id="{AF639DE6-5324-AE44-B8A0-21C3B897F36A}"/>
              </a:ext>
            </a:extLst>
          </p:cNvPr>
          <p:cNvCxnSpPr>
            <a:stCxn id="163" idx="2"/>
          </p:cNvCxnSpPr>
          <p:nvPr/>
        </p:nvCxnSpPr>
        <p:spPr>
          <a:xfrm>
            <a:off x="2868575" y="1865043"/>
            <a:ext cx="0" cy="26911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tt linje 120">
            <a:extLst>
              <a:ext uri="{FF2B5EF4-FFF2-40B4-BE49-F238E27FC236}">
                <a16:creationId xmlns:a16="http://schemas.microsoft.com/office/drawing/2014/main" id="{A9509378-7484-8646-9333-98C54D1CA9CD}"/>
              </a:ext>
            </a:extLst>
          </p:cNvPr>
          <p:cNvCxnSpPr/>
          <p:nvPr/>
        </p:nvCxnSpPr>
        <p:spPr>
          <a:xfrm>
            <a:off x="6218217" y="1865043"/>
            <a:ext cx="0" cy="26911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Rett linje 121">
            <a:extLst>
              <a:ext uri="{FF2B5EF4-FFF2-40B4-BE49-F238E27FC236}">
                <a16:creationId xmlns:a16="http://schemas.microsoft.com/office/drawing/2014/main" id="{A366D4AB-401F-9549-8020-238BD2D120C1}"/>
              </a:ext>
            </a:extLst>
          </p:cNvPr>
          <p:cNvCxnSpPr/>
          <p:nvPr/>
        </p:nvCxnSpPr>
        <p:spPr>
          <a:xfrm>
            <a:off x="3612948" y="1160810"/>
            <a:ext cx="0" cy="1504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Rett linje 4">
            <a:extLst>
              <a:ext uri="{FF2B5EF4-FFF2-40B4-BE49-F238E27FC236}">
                <a16:creationId xmlns:a16="http://schemas.microsoft.com/office/drawing/2014/main" id="{FA4D45CE-B362-FD48-8B28-E5BD096FB885}"/>
              </a:ext>
            </a:extLst>
          </p:cNvPr>
          <p:cNvCxnSpPr/>
          <p:nvPr/>
        </p:nvCxnSpPr>
        <p:spPr>
          <a:xfrm>
            <a:off x="1571953" y="2760199"/>
            <a:ext cx="6018580" cy="95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Rett linje 23">
            <a:extLst>
              <a:ext uri="{FF2B5EF4-FFF2-40B4-BE49-F238E27FC236}">
                <a16:creationId xmlns:a16="http://schemas.microsoft.com/office/drawing/2014/main" id="{B30FEA75-1B55-4940-9346-4ABD3BD66567}"/>
              </a:ext>
            </a:extLst>
          </p:cNvPr>
          <p:cNvCxnSpPr/>
          <p:nvPr/>
        </p:nvCxnSpPr>
        <p:spPr>
          <a:xfrm>
            <a:off x="1583975" y="2753658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Rett linje 24">
            <a:extLst>
              <a:ext uri="{FF2B5EF4-FFF2-40B4-BE49-F238E27FC236}">
                <a16:creationId xmlns:a16="http://schemas.microsoft.com/office/drawing/2014/main" id="{FE94FAA0-161A-234C-83FF-01D5A29E4421}"/>
              </a:ext>
            </a:extLst>
          </p:cNvPr>
          <p:cNvCxnSpPr/>
          <p:nvPr/>
        </p:nvCxnSpPr>
        <p:spPr>
          <a:xfrm>
            <a:off x="2296004" y="2765408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Rett linje 26">
            <a:extLst>
              <a:ext uri="{FF2B5EF4-FFF2-40B4-BE49-F238E27FC236}">
                <a16:creationId xmlns:a16="http://schemas.microsoft.com/office/drawing/2014/main" id="{0A02FDF3-36A2-F648-89C5-13D86B99A8AF}"/>
              </a:ext>
            </a:extLst>
          </p:cNvPr>
          <p:cNvCxnSpPr/>
          <p:nvPr/>
        </p:nvCxnSpPr>
        <p:spPr>
          <a:xfrm>
            <a:off x="3025752" y="2753658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ett linje 27">
            <a:extLst>
              <a:ext uri="{FF2B5EF4-FFF2-40B4-BE49-F238E27FC236}">
                <a16:creationId xmlns:a16="http://schemas.microsoft.com/office/drawing/2014/main" id="{2E928597-7855-804D-BE95-531CDBDE24C3}"/>
              </a:ext>
            </a:extLst>
          </p:cNvPr>
          <p:cNvCxnSpPr/>
          <p:nvPr/>
        </p:nvCxnSpPr>
        <p:spPr>
          <a:xfrm>
            <a:off x="3723494" y="2766309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ett linje 28">
            <a:extLst>
              <a:ext uri="{FF2B5EF4-FFF2-40B4-BE49-F238E27FC236}">
                <a16:creationId xmlns:a16="http://schemas.microsoft.com/office/drawing/2014/main" id="{3FCB5907-53D8-D74D-AF75-809408FFC69D}"/>
              </a:ext>
            </a:extLst>
          </p:cNvPr>
          <p:cNvCxnSpPr/>
          <p:nvPr/>
        </p:nvCxnSpPr>
        <p:spPr>
          <a:xfrm>
            <a:off x="4416021" y="2766309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Rett linje 29">
            <a:extLst>
              <a:ext uri="{FF2B5EF4-FFF2-40B4-BE49-F238E27FC236}">
                <a16:creationId xmlns:a16="http://schemas.microsoft.com/office/drawing/2014/main" id="{377736B0-A048-C54F-B588-5EA39175F2FB}"/>
              </a:ext>
            </a:extLst>
          </p:cNvPr>
          <p:cNvCxnSpPr/>
          <p:nvPr/>
        </p:nvCxnSpPr>
        <p:spPr>
          <a:xfrm>
            <a:off x="7577333" y="2765408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Rett linje 344">
            <a:extLst>
              <a:ext uri="{FF2B5EF4-FFF2-40B4-BE49-F238E27FC236}">
                <a16:creationId xmlns:a16="http://schemas.microsoft.com/office/drawing/2014/main" id="{43E71EE3-9FE3-0B43-BD3B-0E61A071E282}"/>
              </a:ext>
            </a:extLst>
          </p:cNvPr>
          <p:cNvCxnSpPr/>
          <p:nvPr/>
        </p:nvCxnSpPr>
        <p:spPr>
          <a:xfrm>
            <a:off x="5138401" y="2766309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Rett linje 345">
            <a:extLst>
              <a:ext uri="{FF2B5EF4-FFF2-40B4-BE49-F238E27FC236}">
                <a16:creationId xmlns:a16="http://schemas.microsoft.com/office/drawing/2014/main" id="{060FB257-8382-9244-A58F-1664BB15853E}"/>
              </a:ext>
            </a:extLst>
          </p:cNvPr>
          <p:cNvCxnSpPr/>
          <p:nvPr/>
        </p:nvCxnSpPr>
        <p:spPr>
          <a:xfrm>
            <a:off x="5887509" y="2760329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Rett linje 347">
            <a:extLst>
              <a:ext uri="{FF2B5EF4-FFF2-40B4-BE49-F238E27FC236}">
                <a16:creationId xmlns:a16="http://schemas.microsoft.com/office/drawing/2014/main" id="{0A1CC69A-0C39-CD40-A09E-F23FAD4EE180}"/>
              </a:ext>
            </a:extLst>
          </p:cNvPr>
          <p:cNvCxnSpPr/>
          <p:nvPr/>
        </p:nvCxnSpPr>
        <p:spPr>
          <a:xfrm>
            <a:off x="6659178" y="2760329"/>
            <a:ext cx="0" cy="2874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9" name="TekstSylinder 167">
            <a:extLst>
              <a:ext uri="{FF2B5EF4-FFF2-40B4-BE49-F238E27FC236}">
                <a16:creationId xmlns:a16="http://schemas.microsoft.com/office/drawing/2014/main" id="{9C89028A-0C8D-BE46-B5FA-99DB1EA1AB8C}"/>
              </a:ext>
            </a:extLst>
          </p:cNvPr>
          <p:cNvSpPr txBox="1"/>
          <p:nvPr/>
        </p:nvSpPr>
        <p:spPr>
          <a:xfrm>
            <a:off x="6661551" y="2996431"/>
            <a:ext cx="499511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endParaRPr lang="nb-NO" sz="525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90" name="Rektangel 184">
            <a:hlinkClick r:id="rId3" action="ppaction://hlinksldjump"/>
            <a:extLst>
              <a:ext uri="{FF2B5EF4-FFF2-40B4-BE49-F238E27FC236}">
                <a16:creationId xmlns:a16="http://schemas.microsoft.com/office/drawing/2014/main" id="{CA72F450-DA9D-4149-BB11-E83FE0B935AF}"/>
              </a:ext>
            </a:extLst>
          </p:cNvPr>
          <p:cNvSpPr/>
          <p:nvPr/>
        </p:nvSpPr>
        <p:spPr>
          <a:xfrm>
            <a:off x="2412593" y="2112516"/>
            <a:ext cx="4272402" cy="411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91" name="TekstSylinder 185">
            <a:extLst>
              <a:ext uri="{FF2B5EF4-FFF2-40B4-BE49-F238E27FC236}">
                <a16:creationId xmlns:a16="http://schemas.microsoft.com/office/drawing/2014/main" id="{152119C2-1A6A-CD4C-BF1A-E1D1913DC749}"/>
              </a:ext>
            </a:extLst>
          </p:cNvPr>
          <p:cNvSpPr txBox="1"/>
          <p:nvPr/>
        </p:nvSpPr>
        <p:spPr>
          <a:xfrm>
            <a:off x="3324839" y="2221319"/>
            <a:ext cx="267893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900" u="sng" dirty="0">
                <a:latin typeface="Arial" charset="0"/>
                <a:ea typeface="Arial" charset="0"/>
                <a:cs typeface="Arial" charset="0"/>
                <a:hlinkClick r:id="rId4" action="ppaction://hlinksldjump"/>
              </a:rPr>
              <a:t>Fellesadministrasjonen og Universitetsbiblioteket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92" name="Gruppe 9">
            <a:extLst>
              <a:ext uri="{FF2B5EF4-FFF2-40B4-BE49-F238E27FC236}">
                <a16:creationId xmlns:a16="http://schemas.microsoft.com/office/drawing/2014/main" id="{516DA3B2-04A0-1C4D-A021-5965A3989E74}"/>
              </a:ext>
            </a:extLst>
          </p:cNvPr>
          <p:cNvGrpSpPr/>
          <p:nvPr/>
        </p:nvGrpSpPr>
        <p:grpSpPr>
          <a:xfrm>
            <a:off x="7577333" y="2764705"/>
            <a:ext cx="772677" cy="172169"/>
            <a:chOff x="7253719" y="3225613"/>
            <a:chExt cx="1096291" cy="172169"/>
          </a:xfrm>
        </p:grpSpPr>
        <p:cxnSp>
          <p:nvCxnSpPr>
            <p:cNvPr id="193" name="Rett linje 172">
              <a:extLst>
                <a:ext uri="{FF2B5EF4-FFF2-40B4-BE49-F238E27FC236}">
                  <a16:creationId xmlns:a16="http://schemas.microsoft.com/office/drawing/2014/main" id="{54A27FC8-B684-3744-BA96-4F6EA80D0191}"/>
                </a:ext>
              </a:extLst>
            </p:cNvPr>
            <p:cNvCxnSpPr/>
            <p:nvPr/>
          </p:nvCxnSpPr>
          <p:spPr>
            <a:xfrm flipH="1">
              <a:off x="7253719" y="3229065"/>
              <a:ext cx="109629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ett linje 187">
              <a:extLst>
                <a:ext uri="{FF2B5EF4-FFF2-40B4-BE49-F238E27FC236}">
                  <a16:creationId xmlns:a16="http://schemas.microsoft.com/office/drawing/2014/main" id="{1900845A-2700-D046-A972-248D336A6BB6}"/>
                </a:ext>
              </a:extLst>
            </p:cNvPr>
            <p:cNvCxnSpPr/>
            <p:nvPr/>
          </p:nvCxnSpPr>
          <p:spPr>
            <a:xfrm>
              <a:off x="8350009" y="3225613"/>
              <a:ext cx="0" cy="1721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Gruppe 8">
            <a:extLst>
              <a:ext uri="{FF2B5EF4-FFF2-40B4-BE49-F238E27FC236}">
                <a16:creationId xmlns:a16="http://schemas.microsoft.com/office/drawing/2014/main" id="{F89A2D32-38CF-C748-BD96-3717AC0D2BA4}"/>
              </a:ext>
            </a:extLst>
          </p:cNvPr>
          <p:cNvGrpSpPr/>
          <p:nvPr/>
        </p:nvGrpSpPr>
        <p:grpSpPr>
          <a:xfrm>
            <a:off x="821946" y="2752567"/>
            <a:ext cx="762029" cy="172169"/>
            <a:chOff x="821946" y="3216650"/>
            <a:chExt cx="886345" cy="172169"/>
          </a:xfrm>
        </p:grpSpPr>
        <p:cxnSp>
          <p:nvCxnSpPr>
            <p:cNvPr id="198" name="Rett linje 64">
              <a:extLst>
                <a:ext uri="{FF2B5EF4-FFF2-40B4-BE49-F238E27FC236}">
                  <a16:creationId xmlns:a16="http://schemas.microsoft.com/office/drawing/2014/main" id="{1E25B3C5-D597-994D-9033-EBEFD8D88FE7}"/>
                </a:ext>
              </a:extLst>
            </p:cNvPr>
            <p:cNvCxnSpPr/>
            <p:nvPr/>
          </p:nvCxnSpPr>
          <p:spPr>
            <a:xfrm flipH="1" flipV="1">
              <a:off x="833005" y="3224345"/>
              <a:ext cx="875286" cy="1268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Rett linje 98">
              <a:extLst>
                <a:ext uri="{FF2B5EF4-FFF2-40B4-BE49-F238E27FC236}">
                  <a16:creationId xmlns:a16="http://schemas.microsoft.com/office/drawing/2014/main" id="{D5E68226-3864-904B-BD23-C03E785C928F}"/>
                </a:ext>
              </a:extLst>
            </p:cNvPr>
            <p:cNvCxnSpPr/>
            <p:nvPr/>
          </p:nvCxnSpPr>
          <p:spPr>
            <a:xfrm>
              <a:off x="821946" y="3216650"/>
              <a:ext cx="0" cy="17216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uppe 3">
            <a:extLst>
              <a:ext uri="{FF2B5EF4-FFF2-40B4-BE49-F238E27FC236}">
                <a16:creationId xmlns:a16="http://schemas.microsoft.com/office/drawing/2014/main" id="{734A7660-C239-854C-B0ED-82140C5648F3}"/>
              </a:ext>
            </a:extLst>
          </p:cNvPr>
          <p:cNvGrpSpPr/>
          <p:nvPr/>
        </p:nvGrpSpPr>
        <p:grpSpPr>
          <a:xfrm>
            <a:off x="485290" y="2910679"/>
            <a:ext cx="8226473" cy="885784"/>
            <a:chOff x="485290" y="3371587"/>
            <a:chExt cx="8226473" cy="885784"/>
          </a:xfrm>
        </p:grpSpPr>
        <p:sp>
          <p:nvSpPr>
            <p:cNvPr id="201" name="Rektangel 194">
              <a:extLst>
                <a:ext uri="{FF2B5EF4-FFF2-40B4-BE49-F238E27FC236}">
                  <a16:creationId xmlns:a16="http://schemas.microsoft.com/office/drawing/2014/main" id="{1F5C31F4-9E68-7B42-9855-B33CD78EAE5A}"/>
                </a:ext>
              </a:extLst>
            </p:cNvPr>
            <p:cNvSpPr/>
            <p:nvPr/>
          </p:nvSpPr>
          <p:spPr>
            <a:xfrm>
              <a:off x="1977565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02" name="TekstSylinder 195">
              <a:hlinkClick r:id="rId5" action="ppaction://hlinksldjump"/>
              <a:extLst>
                <a:ext uri="{FF2B5EF4-FFF2-40B4-BE49-F238E27FC236}">
                  <a16:creationId xmlns:a16="http://schemas.microsoft.com/office/drawing/2014/main" id="{389FFD32-95A4-C340-9673-FF1048E80EF1}"/>
                </a:ext>
              </a:extLst>
            </p:cNvPr>
            <p:cNvSpPr txBox="1"/>
            <p:nvPr/>
          </p:nvSpPr>
          <p:spPr>
            <a:xfrm>
              <a:off x="1976271" y="3487423"/>
              <a:ext cx="63453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 arkitektur og design</a:t>
              </a:r>
            </a:p>
          </p:txBody>
        </p:sp>
        <p:sp>
          <p:nvSpPr>
            <p:cNvPr id="203" name="TekstSylinder 258">
              <a:extLst>
                <a:ext uri="{FF2B5EF4-FFF2-40B4-BE49-F238E27FC236}">
                  <a16:creationId xmlns:a16="http://schemas.microsoft.com/office/drawing/2014/main" id="{8F7D82CF-2B0D-924D-9E18-C883F842E492}"/>
                </a:ext>
              </a:extLst>
            </p:cNvPr>
            <p:cNvSpPr txBox="1"/>
            <p:nvPr/>
          </p:nvSpPr>
          <p:spPr>
            <a:xfrm>
              <a:off x="1983772" y="3991869"/>
              <a:ext cx="62232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AD</a:t>
              </a:r>
            </a:p>
          </p:txBody>
        </p:sp>
        <p:sp>
          <p:nvSpPr>
            <p:cNvPr id="204" name="Rektangel 213">
              <a:extLst>
                <a:ext uri="{FF2B5EF4-FFF2-40B4-BE49-F238E27FC236}">
                  <a16:creationId xmlns:a16="http://schemas.microsoft.com/office/drawing/2014/main" id="{A8FB8BCD-D22B-5B43-A74E-44CEA08D48D4}"/>
                </a:ext>
              </a:extLst>
            </p:cNvPr>
            <p:cNvSpPr/>
            <p:nvPr/>
          </p:nvSpPr>
          <p:spPr>
            <a:xfrm>
              <a:off x="6337801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05" name="TekstSylinder 222">
              <a:hlinkClick r:id="rId6" action="ppaction://hlinksldjump"/>
              <a:extLst>
                <a:ext uri="{FF2B5EF4-FFF2-40B4-BE49-F238E27FC236}">
                  <a16:creationId xmlns:a16="http://schemas.microsoft.com/office/drawing/2014/main" id="{28A5A72D-5933-F04A-AA49-F9632C8B3475}"/>
                </a:ext>
              </a:extLst>
            </p:cNvPr>
            <p:cNvSpPr txBox="1"/>
            <p:nvPr/>
          </p:nvSpPr>
          <p:spPr>
            <a:xfrm>
              <a:off x="6346683" y="3487423"/>
              <a:ext cx="58649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for økonomi</a:t>
              </a:r>
            </a:p>
          </p:txBody>
        </p:sp>
        <p:sp>
          <p:nvSpPr>
            <p:cNvPr id="206" name="TekstSylinder 262">
              <a:extLst>
                <a:ext uri="{FF2B5EF4-FFF2-40B4-BE49-F238E27FC236}">
                  <a16:creationId xmlns:a16="http://schemas.microsoft.com/office/drawing/2014/main" id="{5BEEB760-759D-FC4D-8C99-19CB4275166F}"/>
                </a:ext>
              </a:extLst>
            </p:cNvPr>
            <p:cNvSpPr txBox="1"/>
            <p:nvPr/>
          </p:nvSpPr>
          <p:spPr>
            <a:xfrm>
              <a:off x="6351375" y="3991869"/>
              <a:ext cx="619671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ØK</a:t>
              </a:r>
            </a:p>
          </p:txBody>
        </p:sp>
        <p:sp>
          <p:nvSpPr>
            <p:cNvPr id="207" name="TekstSylinder 263">
              <a:extLst>
                <a:ext uri="{FF2B5EF4-FFF2-40B4-BE49-F238E27FC236}">
                  <a16:creationId xmlns:a16="http://schemas.microsoft.com/office/drawing/2014/main" id="{61C65D48-0B27-244A-B2A5-EBEEA4157021}"/>
                </a:ext>
              </a:extLst>
            </p:cNvPr>
            <p:cNvSpPr txBox="1"/>
            <p:nvPr/>
          </p:nvSpPr>
          <p:spPr>
            <a:xfrm>
              <a:off x="5568443" y="4003455"/>
              <a:ext cx="678208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SU</a:t>
              </a:r>
            </a:p>
          </p:txBody>
        </p:sp>
        <p:sp>
          <p:nvSpPr>
            <p:cNvPr id="208" name="Rektangel 227">
              <a:extLst>
                <a:ext uri="{FF2B5EF4-FFF2-40B4-BE49-F238E27FC236}">
                  <a16:creationId xmlns:a16="http://schemas.microsoft.com/office/drawing/2014/main" id="{B82FC6B4-40D6-8A4E-B774-D70507164750}"/>
                </a:ext>
              </a:extLst>
            </p:cNvPr>
            <p:cNvSpPr/>
            <p:nvPr/>
          </p:nvSpPr>
          <p:spPr>
            <a:xfrm>
              <a:off x="4129739" y="3371587"/>
              <a:ext cx="633245" cy="655094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09" name="TekstSylinder 228">
              <a:hlinkClick r:id="rId7" action="ppaction://hlinksldjump"/>
              <a:extLst>
                <a:ext uri="{FF2B5EF4-FFF2-40B4-BE49-F238E27FC236}">
                  <a16:creationId xmlns:a16="http://schemas.microsoft.com/office/drawing/2014/main" id="{709F7C18-DD19-F149-85BD-11EC21C72BBB}"/>
                </a:ext>
              </a:extLst>
            </p:cNvPr>
            <p:cNvSpPr txBox="1"/>
            <p:nvPr/>
          </p:nvSpPr>
          <p:spPr>
            <a:xfrm>
              <a:off x="4099065" y="3429715"/>
              <a:ext cx="7013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medisin og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helse-vitenskap</a:t>
              </a:r>
            </a:p>
          </p:txBody>
        </p:sp>
        <p:sp>
          <p:nvSpPr>
            <p:cNvPr id="210" name="TekstSylinder 264">
              <a:extLst>
                <a:ext uri="{FF2B5EF4-FFF2-40B4-BE49-F238E27FC236}">
                  <a16:creationId xmlns:a16="http://schemas.microsoft.com/office/drawing/2014/main" id="{BA411C83-0EBA-9E48-A21A-ED52AB6E620C}"/>
                </a:ext>
              </a:extLst>
            </p:cNvPr>
            <p:cNvSpPr txBox="1"/>
            <p:nvPr/>
          </p:nvSpPr>
          <p:spPr>
            <a:xfrm>
              <a:off x="4131941" y="3995114"/>
              <a:ext cx="62830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MH</a:t>
              </a:r>
            </a:p>
          </p:txBody>
        </p:sp>
        <p:sp>
          <p:nvSpPr>
            <p:cNvPr id="211" name="Rektangel 229">
              <a:extLst>
                <a:ext uri="{FF2B5EF4-FFF2-40B4-BE49-F238E27FC236}">
                  <a16:creationId xmlns:a16="http://schemas.microsoft.com/office/drawing/2014/main" id="{1D6A2AF1-DC1C-AF40-A96F-DF46EC6DFB8C}"/>
                </a:ext>
              </a:extLst>
            </p:cNvPr>
            <p:cNvSpPr/>
            <p:nvPr/>
          </p:nvSpPr>
          <p:spPr>
            <a:xfrm>
              <a:off x="1257200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12" name="TekstSylinder 2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2C237E1-AD99-B542-AC8F-ABE27432DC70}"/>
                </a:ext>
              </a:extLst>
            </p:cNvPr>
            <p:cNvSpPr txBox="1"/>
            <p:nvPr/>
          </p:nvSpPr>
          <p:spPr>
            <a:xfrm>
              <a:off x="1222160" y="3478684"/>
              <a:ext cx="7034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Det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humanistiske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</a:t>
              </a:r>
            </a:p>
          </p:txBody>
        </p:sp>
        <p:sp>
          <p:nvSpPr>
            <p:cNvPr id="213" name="TekstSylinder 265">
              <a:extLst>
                <a:ext uri="{FF2B5EF4-FFF2-40B4-BE49-F238E27FC236}">
                  <a16:creationId xmlns:a16="http://schemas.microsoft.com/office/drawing/2014/main" id="{9BF60E29-70ED-6844-A3E4-AC231BCCBD8F}"/>
                </a:ext>
              </a:extLst>
            </p:cNvPr>
            <p:cNvSpPr txBox="1"/>
            <p:nvPr/>
          </p:nvSpPr>
          <p:spPr>
            <a:xfrm>
              <a:off x="1254961" y="3991869"/>
              <a:ext cx="63398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HF</a:t>
              </a:r>
            </a:p>
          </p:txBody>
        </p:sp>
        <p:sp>
          <p:nvSpPr>
            <p:cNvPr id="215" name="Rektangel 231">
              <a:extLst>
                <a:ext uri="{FF2B5EF4-FFF2-40B4-BE49-F238E27FC236}">
                  <a16:creationId xmlns:a16="http://schemas.microsoft.com/office/drawing/2014/main" id="{DB420738-1112-A44F-BBF0-1AB7FE00BD44}"/>
                </a:ext>
              </a:extLst>
            </p:cNvPr>
            <p:cNvSpPr/>
            <p:nvPr/>
          </p:nvSpPr>
          <p:spPr>
            <a:xfrm>
              <a:off x="2699429" y="3371587"/>
              <a:ext cx="633244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16" name="TekstSylinder 232">
              <a:hlinkClick r:id="rId8" action="ppaction://hlinksldjump"/>
              <a:extLst>
                <a:ext uri="{FF2B5EF4-FFF2-40B4-BE49-F238E27FC236}">
                  <a16:creationId xmlns:a16="http://schemas.microsoft.com/office/drawing/2014/main" id="{12AC88E2-ACE4-E14B-9351-7D67910280DC}"/>
                </a:ext>
              </a:extLst>
            </p:cNvPr>
            <p:cNvSpPr txBox="1"/>
            <p:nvPr/>
          </p:nvSpPr>
          <p:spPr>
            <a:xfrm>
              <a:off x="2640020" y="3425546"/>
              <a:ext cx="76016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 informasjons-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teknologi og elektroteknikk</a:t>
              </a:r>
            </a:p>
          </p:txBody>
        </p:sp>
        <p:sp>
          <p:nvSpPr>
            <p:cNvPr id="217" name="TekstSylinder 268">
              <a:extLst>
                <a:ext uri="{FF2B5EF4-FFF2-40B4-BE49-F238E27FC236}">
                  <a16:creationId xmlns:a16="http://schemas.microsoft.com/office/drawing/2014/main" id="{BA1D17DF-E51F-404C-BC40-46941F2089E5}"/>
                </a:ext>
              </a:extLst>
            </p:cNvPr>
            <p:cNvSpPr txBox="1"/>
            <p:nvPr/>
          </p:nvSpPr>
          <p:spPr>
            <a:xfrm>
              <a:off x="2701959" y="3991869"/>
              <a:ext cx="62347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IE</a:t>
              </a:r>
            </a:p>
          </p:txBody>
        </p:sp>
        <p:sp>
          <p:nvSpPr>
            <p:cNvPr id="218" name="Rektangel 233">
              <a:extLst>
                <a:ext uri="{FF2B5EF4-FFF2-40B4-BE49-F238E27FC236}">
                  <a16:creationId xmlns:a16="http://schemas.microsoft.com/office/drawing/2014/main" id="{B00E202A-D052-E94F-8D92-C399EF1AAD9C}"/>
                </a:ext>
              </a:extLst>
            </p:cNvPr>
            <p:cNvSpPr/>
            <p:nvPr/>
          </p:nvSpPr>
          <p:spPr>
            <a:xfrm>
              <a:off x="4849266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19" name="TekstSylinder 234">
              <a:hlinkClick r:id="rId9" action="ppaction://hlinksldjump"/>
              <a:extLst>
                <a:ext uri="{FF2B5EF4-FFF2-40B4-BE49-F238E27FC236}">
                  <a16:creationId xmlns:a16="http://schemas.microsoft.com/office/drawing/2014/main" id="{9EFEB49A-9B86-934A-8DAC-5DA20A0D8733}"/>
                </a:ext>
              </a:extLst>
            </p:cNvPr>
            <p:cNvSpPr txBox="1"/>
            <p:nvPr/>
          </p:nvSpPr>
          <p:spPr>
            <a:xfrm>
              <a:off x="4840451" y="3473312"/>
              <a:ext cx="650942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for natur-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vitenskap</a:t>
              </a:r>
            </a:p>
          </p:txBody>
        </p:sp>
        <p:sp>
          <p:nvSpPr>
            <p:cNvPr id="220" name="TekstSylinder 269">
              <a:extLst>
                <a:ext uri="{FF2B5EF4-FFF2-40B4-BE49-F238E27FC236}">
                  <a16:creationId xmlns:a16="http://schemas.microsoft.com/office/drawing/2014/main" id="{F678062A-07AA-2043-8E53-366D1C3111F5}"/>
                </a:ext>
              </a:extLst>
            </p:cNvPr>
            <p:cNvSpPr txBox="1"/>
            <p:nvPr/>
          </p:nvSpPr>
          <p:spPr>
            <a:xfrm>
              <a:off x="4856807" y="3991869"/>
              <a:ext cx="6221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NV</a:t>
              </a:r>
            </a:p>
          </p:txBody>
        </p:sp>
        <p:sp>
          <p:nvSpPr>
            <p:cNvPr id="221" name="Rektangel 235">
              <a:extLst>
                <a:ext uri="{FF2B5EF4-FFF2-40B4-BE49-F238E27FC236}">
                  <a16:creationId xmlns:a16="http://schemas.microsoft.com/office/drawing/2014/main" id="{E550E28E-0AE8-634D-AF04-ADF7C7303C36}"/>
                </a:ext>
              </a:extLst>
            </p:cNvPr>
            <p:cNvSpPr/>
            <p:nvPr/>
          </p:nvSpPr>
          <p:spPr>
            <a:xfrm>
              <a:off x="3408307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24" name="TekstSylinder 237">
              <a:hlinkClick r:id="rId10" action="ppaction://hlinksldjump"/>
              <a:extLst>
                <a:ext uri="{FF2B5EF4-FFF2-40B4-BE49-F238E27FC236}">
                  <a16:creationId xmlns:a16="http://schemas.microsoft.com/office/drawing/2014/main" id="{1C4EDB52-158F-D24D-8B82-6BD1A02D4AA3}"/>
                </a:ext>
              </a:extLst>
            </p:cNvPr>
            <p:cNvSpPr txBox="1"/>
            <p:nvPr/>
          </p:nvSpPr>
          <p:spPr>
            <a:xfrm>
              <a:off x="3418766" y="3429715"/>
              <a:ext cx="596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for ingeniør-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vitenskap</a:t>
              </a:r>
            </a:p>
          </p:txBody>
        </p:sp>
        <p:sp>
          <p:nvSpPr>
            <p:cNvPr id="225" name="TekstSylinder 270">
              <a:extLst>
                <a:ext uri="{FF2B5EF4-FFF2-40B4-BE49-F238E27FC236}">
                  <a16:creationId xmlns:a16="http://schemas.microsoft.com/office/drawing/2014/main" id="{6B4B987F-1C17-E543-B27E-41D3286297F3}"/>
                </a:ext>
              </a:extLst>
            </p:cNvPr>
            <p:cNvSpPr txBox="1"/>
            <p:nvPr/>
          </p:nvSpPr>
          <p:spPr>
            <a:xfrm>
              <a:off x="3418765" y="3991869"/>
              <a:ext cx="6190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IV</a:t>
              </a:r>
            </a:p>
          </p:txBody>
        </p:sp>
        <p:sp>
          <p:nvSpPr>
            <p:cNvPr id="226" name="Rektangel 256">
              <a:extLst>
                <a:ext uri="{FF2B5EF4-FFF2-40B4-BE49-F238E27FC236}">
                  <a16:creationId xmlns:a16="http://schemas.microsoft.com/office/drawing/2014/main" id="{AD3EE309-6C27-BE41-925C-ABC1A923E164}"/>
                </a:ext>
              </a:extLst>
            </p:cNvPr>
            <p:cNvSpPr/>
            <p:nvPr/>
          </p:nvSpPr>
          <p:spPr>
            <a:xfrm>
              <a:off x="7275034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27" name="TekstSylinder 257">
              <a:hlinkClick r:id="rId11" action="ppaction://hlinksldjump"/>
              <a:extLst>
                <a:ext uri="{FF2B5EF4-FFF2-40B4-BE49-F238E27FC236}">
                  <a16:creationId xmlns:a16="http://schemas.microsoft.com/office/drawing/2014/main" id="{387005A0-D7D1-9747-85B3-50924DB8B88A}"/>
                </a:ext>
              </a:extLst>
            </p:cNvPr>
            <p:cNvSpPr txBox="1"/>
            <p:nvPr/>
          </p:nvSpPr>
          <p:spPr>
            <a:xfrm>
              <a:off x="7243229" y="3480601"/>
              <a:ext cx="7090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NTNU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Vitenskaps-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museet</a:t>
              </a:r>
            </a:p>
          </p:txBody>
        </p:sp>
        <p:sp>
          <p:nvSpPr>
            <p:cNvPr id="237" name="TekstSylinder 271">
              <a:extLst>
                <a:ext uri="{FF2B5EF4-FFF2-40B4-BE49-F238E27FC236}">
                  <a16:creationId xmlns:a16="http://schemas.microsoft.com/office/drawing/2014/main" id="{98CF2421-ABF9-5744-AA3C-BAD3A7A4C4C3}"/>
                </a:ext>
              </a:extLst>
            </p:cNvPr>
            <p:cNvSpPr txBox="1"/>
            <p:nvPr/>
          </p:nvSpPr>
          <p:spPr>
            <a:xfrm>
              <a:off x="7272794" y="3991869"/>
              <a:ext cx="63548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050" b="1">
                  <a:latin typeface="Arial" charset="0"/>
                  <a:ea typeface="Arial" charset="0"/>
                  <a:cs typeface="Arial" charset="0"/>
                </a:rPr>
                <a:t>VM</a:t>
              </a:r>
            </a:p>
          </p:txBody>
        </p:sp>
        <p:sp>
          <p:nvSpPr>
            <p:cNvPr id="239" name="Rektangel 96">
              <a:extLst>
                <a:ext uri="{FF2B5EF4-FFF2-40B4-BE49-F238E27FC236}">
                  <a16:creationId xmlns:a16="http://schemas.microsoft.com/office/drawing/2014/main" id="{A1F4E38E-83BD-4348-A704-F17ACB6B7F5F}"/>
                </a:ext>
              </a:extLst>
            </p:cNvPr>
            <p:cNvSpPr/>
            <p:nvPr/>
          </p:nvSpPr>
          <p:spPr>
            <a:xfrm>
              <a:off x="5568434" y="3371587"/>
              <a:ext cx="686977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40" name="TekstSylinder 97">
              <a:hlinkClick r:id="rId12" action="ppaction://hlinksldjump"/>
              <a:extLst>
                <a:ext uri="{FF2B5EF4-FFF2-40B4-BE49-F238E27FC236}">
                  <a16:creationId xmlns:a16="http://schemas.microsoft.com/office/drawing/2014/main" id="{4BDB9C71-B4CC-5C4F-84B4-EB08FC97A767}"/>
                </a:ext>
              </a:extLst>
            </p:cNvPr>
            <p:cNvSpPr txBox="1"/>
            <p:nvPr/>
          </p:nvSpPr>
          <p:spPr>
            <a:xfrm>
              <a:off x="5559978" y="3372513"/>
              <a:ext cx="700247" cy="630942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Fakultet for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 samfunns- 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og utdannings-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vitenskap</a:t>
              </a:r>
            </a:p>
          </p:txBody>
        </p:sp>
        <p:sp>
          <p:nvSpPr>
            <p:cNvPr id="241" name="Rektangel 84">
              <a:extLst>
                <a:ext uri="{FF2B5EF4-FFF2-40B4-BE49-F238E27FC236}">
                  <a16:creationId xmlns:a16="http://schemas.microsoft.com/office/drawing/2014/main" id="{3257C23A-316A-394F-BCEA-0A05EFF7F694}"/>
                </a:ext>
              </a:extLst>
            </p:cNvPr>
            <p:cNvSpPr/>
            <p:nvPr/>
          </p:nvSpPr>
          <p:spPr>
            <a:xfrm>
              <a:off x="520330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42" name="TekstSylinder 85">
              <a:hlinkClick r:id="rId4" action="ppaction://hlinksldjump"/>
              <a:extLst>
                <a:ext uri="{FF2B5EF4-FFF2-40B4-BE49-F238E27FC236}">
                  <a16:creationId xmlns:a16="http://schemas.microsoft.com/office/drawing/2014/main" id="{9A22E325-D2B5-5847-BC5E-096B3BD7C141}"/>
                </a:ext>
              </a:extLst>
            </p:cNvPr>
            <p:cNvSpPr txBox="1"/>
            <p:nvPr/>
          </p:nvSpPr>
          <p:spPr>
            <a:xfrm>
              <a:off x="485290" y="3478684"/>
              <a:ext cx="70341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Viserektor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NTNU i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Gjøvik</a:t>
              </a:r>
            </a:p>
          </p:txBody>
        </p:sp>
        <p:sp>
          <p:nvSpPr>
            <p:cNvPr id="243" name="Rektangel 87">
              <a:extLst>
                <a:ext uri="{FF2B5EF4-FFF2-40B4-BE49-F238E27FC236}">
                  <a16:creationId xmlns:a16="http://schemas.microsoft.com/office/drawing/2014/main" id="{EBD34145-ADD6-1C48-A3E9-CD9127D3C01D}"/>
                </a:ext>
              </a:extLst>
            </p:cNvPr>
            <p:cNvSpPr/>
            <p:nvPr/>
          </p:nvSpPr>
          <p:spPr>
            <a:xfrm>
              <a:off x="8034482" y="3371587"/>
              <a:ext cx="633245" cy="655093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350"/>
            </a:p>
          </p:txBody>
        </p:sp>
        <p:sp>
          <p:nvSpPr>
            <p:cNvPr id="244" name="TekstSylinder 88">
              <a:hlinkClick r:id="rId11" action="ppaction://hlinksldjump"/>
              <a:extLst>
                <a:ext uri="{FF2B5EF4-FFF2-40B4-BE49-F238E27FC236}">
                  <a16:creationId xmlns:a16="http://schemas.microsoft.com/office/drawing/2014/main" id="{41FDD060-1184-6941-9531-08F38D3486FD}"/>
                </a:ext>
              </a:extLst>
            </p:cNvPr>
            <p:cNvSpPr txBox="1"/>
            <p:nvPr/>
          </p:nvSpPr>
          <p:spPr>
            <a:xfrm>
              <a:off x="8002677" y="3480601"/>
              <a:ext cx="70908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Viserektor</a:t>
              </a:r>
              <a:b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</a:br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NTNU i</a:t>
              </a:r>
            </a:p>
            <a:p>
              <a:pPr algn="ctr"/>
              <a:r>
                <a:rPr lang="nb-NO" sz="700" u="sng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rPr>
                <a:t>Ålesund</a:t>
              </a:r>
            </a:p>
          </p:txBody>
        </p:sp>
      </p:grpSp>
      <p:grpSp>
        <p:nvGrpSpPr>
          <p:cNvPr id="245" name="Gruppe 10">
            <a:extLst>
              <a:ext uri="{FF2B5EF4-FFF2-40B4-BE49-F238E27FC236}">
                <a16:creationId xmlns:a16="http://schemas.microsoft.com/office/drawing/2014/main" id="{E3BF0E76-2EB8-9443-8933-E20E54536FE2}"/>
              </a:ext>
            </a:extLst>
          </p:cNvPr>
          <p:cNvGrpSpPr/>
          <p:nvPr/>
        </p:nvGrpSpPr>
        <p:grpSpPr>
          <a:xfrm>
            <a:off x="1254961" y="3828349"/>
            <a:ext cx="633244" cy="397316"/>
            <a:chOff x="1254961" y="4259177"/>
            <a:chExt cx="633244" cy="397316"/>
          </a:xfrm>
        </p:grpSpPr>
        <p:cxnSp>
          <p:nvCxnSpPr>
            <p:cNvPr id="246" name="Rett linje 5">
              <a:extLst>
                <a:ext uri="{FF2B5EF4-FFF2-40B4-BE49-F238E27FC236}">
                  <a16:creationId xmlns:a16="http://schemas.microsoft.com/office/drawing/2014/main" id="{3E047CF2-90EC-C643-A33F-D23758E85369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TekstSylinder 7">
              <a:extLst>
                <a:ext uri="{FF2B5EF4-FFF2-40B4-BE49-F238E27FC236}">
                  <a16:creationId xmlns:a16="http://schemas.microsoft.com/office/drawing/2014/main" id="{17D19253-8DB3-A847-8BF7-D2FFC14AA4F5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48" name="Gruppe 127">
            <a:extLst>
              <a:ext uri="{FF2B5EF4-FFF2-40B4-BE49-F238E27FC236}">
                <a16:creationId xmlns:a16="http://schemas.microsoft.com/office/drawing/2014/main" id="{2512DBA5-4B10-3144-BC8D-FE1498746CAA}"/>
              </a:ext>
            </a:extLst>
          </p:cNvPr>
          <p:cNvGrpSpPr/>
          <p:nvPr/>
        </p:nvGrpSpPr>
        <p:grpSpPr>
          <a:xfrm>
            <a:off x="1971775" y="3828349"/>
            <a:ext cx="633244" cy="397316"/>
            <a:chOff x="1254961" y="4259177"/>
            <a:chExt cx="633244" cy="397316"/>
          </a:xfrm>
        </p:grpSpPr>
        <p:cxnSp>
          <p:nvCxnSpPr>
            <p:cNvPr id="249" name="Rett linje 128">
              <a:extLst>
                <a:ext uri="{FF2B5EF4-FFF2-40B4-BE49-F238E27FC236}">
                  <a16:creationId xmlns:a16="http://schemas.microsoft.com/office/drawing/2014/main" id="{CE89B5EC-8FDE-F845-85A2-F994EB6CD11A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0" name="TekstSylinder 129">
              <a:extLst>
                <a:ext uri="{FF2B5EF4-FFF2-40B4-BE49-F238E27FC236}">
                  <a16:creationId xmlns:a16="http://schemas.microsoft.com/office/drawing/2014/main" id="{6C77A888-8C26-5646-8EC0-A395ACA5A500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1" name="Gruppe 130">
            <a:extLst>
              <a:ext uri="{FF2B5EF4-FFF2-40B4-BE49-F238E27FC236}">
                <a16:creationId xmlns:a16="http://schemas.microsoft.com/office/drawing/2014/main" id="{3DBD82CB-5A88-5A49-9CEE-63082825BE8D}"/>
              </a:ext>
            </a:extLst>
          </p:cNvPr>
          <p:cNvGrpSpPr/>
          <p:nvPr/>
        </p:nvGrpSpPr>
        <p:grpSpPr>
          <a:xfrm>
            <a:off x="2707878" y="3828349"/>
            <a:ext cx="633244" cy="397316"/>
            <a:chOff x="1254961" y="4259177"/>
            <a:chExt cx="633244" cy="397316"/>
          </a:xfrm>
        </p:grpSpPr>
        <p:cxnSp>
          <p:nvCxnSpPr>
            <p:cNvPr id="252" name="Rett linje 131">
              <a:extLst>
                <a:ext uri="{FF2B5EF4-FFF2-40B4-BE49-F238E27FC236}">
                  <a16:creationId xmlns:a16="http://schemas.microsoft.com/office/drawing/2014/main" id="{3F9608D1-D9FE-9440-A0F3-22D100C75523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TekstSylinder 132">
              <a:extLst>
                <a:ext uri="{FF2B5EF4-FFF2-40B4-BE49-F238E27FC236}">
                  <a16:creationId xmlns:a16="http://schemas.microsoft.com/office/drawing/2014/main" id="{1C55C624-1454-BA42-9168-CA955131D250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54" name="Gruppe 133">
            <a:extLst>
              <a:ext uri="{FF2B5EF4-FFF2-40B4-BE49-F238E27FC236}">
                <a16:creationId xmlns:a16="http://schemas.microsoft.com/office/drawing/2014/main" id="{0AED00AD-E7A1-454D-8907-63D317F20021}"/>
              </a:ext>
            </a:extLst>
          </p:cNvPr>
          <p:cNvGrpSpPr/>
          <p:nvPr/>
        </p:nvGrpSpPr>
        <p:grpSpPr>
          <a:xfrm>
            <a:off x="3405468" y="3828349"/>
            <a:ext cx="633244" cy="397316"/>
            <a:chOff x="1254961" y="4259177"/>
            <a:chExt cx="633244" cy="397316"/>
          </a:xfrm>
        </p:grpSpPr>
        <p:cxnSp>
          <p:nvCxnSpPr>
            <p:cNvPr id="255" name="Rett linje 134">
              <a:extLst>
                <a:ext uri="{FF2B5EF4-FFF2-40B4-BE49-F238E27FC236}">
                  <a16:creationId xmlns:a16="http://schemas.microsoft.com/office/drawing/2014/main" id="{EA314F12-2BB5-FD47-94B9-1F1F67BBDDC4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6" name="TekstSylinder 135">
              <a:extLst>
                <a:ext uri="{FF2B5EF4-FFF2-40B4-BE49-F238E27FC236}">
                  <a16:creationId xmlns:a16="http://schemas.microsoft.com/office/drawing/2014/main" id="{026700CC-DFE3-1944-8652-2E0017C2512C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60" name="Gruppe 136">
            <a:extLst>
              <a:ext uri="{FF2B5EF4-FFF2-40B4-BE49-F238E27FC236}">
                <a16:creationId xmlns:a16="http://schemas.microsoft.com/office/drawing/2014/main" id="{5A38F432-C581-A649-8AF8-ACDC39171C9A}"/>
              </a:ext>
            </a:extLst>
          </p:cNvPr>
          <p:cNvGrpSpPr/>
          <p:nvPr/>
        </p:nvGrpSpPr>
        <p:grpSpPr>
          <a:xfrm>
            <a:off x="4126894" y="3828349"/>
            <a:ext cx="633244" cy="397316"/>
            <a:chOff x="1254961" y="4259177"/>
            <a:chExt cx="633244" cy="397316"/>
          </a:xfrm>
        </p:grpSpPr>
        <p:cxnSp>
          <p:nvCxnSpPr>
            <p:cNvPr id="261" name="Rett linje 137">
              <a:extLst>
                <a:ext uri="{FF2B5EF4-FFF2-40B4-BE49-F238E27FC236}">
                  <a16:creationId xmlns:a16="http://schemas.microsoft.com/office/drawing/2014/main" id="{19F25284-4C37-3043-84E7-CFFFD998E5FF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2" name="TekstSylinder 138">
              <a:extLst>
                <a:ext uri="{FF2B5EF4-FFF2-40B4-BE49-F238E27FC236}">
                  <a16:creationId xmlns:a16="http://schemas.microsoft.com/office/drawing/2014/main" id="{54702D7C-02C0-C246-B368-64F4ABC16B12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67" name="Gruppe 139">
            <a:extLst>
              <a:ext uri="{FF2B5EF4-FFF2-40B4-BE49-F238E27FC236}">
                <a16:creationId xmlns:a16="http://schemas.microsoft.com/office/drawing/2014/main" id="{5B719630-4102-9C4E-840B-D47CFEE17EAE}"/>
              </a:ext>
            </a:extLst>
          </p:cNvPr>
          <p:cNvGrpSpPr/>
          <p:nvPr/>
        </p:nvGrpSpPr>
        <p:grpSpPr>
          <a:xfrm>
            <a:off x="4842701" y="3828349"/>
            <a:ext cx="633244" cy="397316"/>
            <a:chOff x="1254961" y="4259177"/>
            <a:chExt cx="633244" cy="397316"/>
          </a:xfrm>
        </p:grpSpPr>
        <p:cxnSp>
          <p:nvCxnSpPr>
            <p:cNvPr id="268" name="Rett linje 140">
              <a:extLst>
                <a:ext uri="{FF2B5EF4-FFF2-40B4-BE49-F238E27FC236}">
                  <a16:creationId xmlns:a16="http://schemas.microsoft.com/office/drawing/2014/main" id="{367C53FD-AF48-9E4B-8451-8F0425BA17EF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3" name="TekstSylinder 141">
              <a:extLst>
                <a:ext uri="{FF2B5EF4-FFF2-40B4-BE49-F238E27FC236}">
                  <a16:creationId xmlns:a16="http://schemas.microsoft.com/office/drawing/2014/main" id="{E076A54F-3FB9-D34F-A5BF-EE9C2E6AF775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8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74" name="Gruppe 142">
            <a:extLst>
              <a:ext uri="{FF2B5EF4-FFF2-40B4-BE49-F238E27FC236}">
                <a16:creationId xmlns:a16="http://schemas.microsoft.com/office/drawing/2014/main" id="{880BD8F5-F1F9-2D41-A7F2-089F60F383DE}"/>
              </a:ext>
            </a:extLst>
          </p:cNvPr>
          <p:cNvGrpSpPr/>
          <p:nvPr/>
        </p:nvGrpSpPr>
        <p:grpSpPr>
          <a:xfrm>
            <a:off x="5570887" y="3828349"/>
            <a:ext cx="633244" cy="397316"/>
            <a:chOff x="1254961" y="4259177"/>
            <a:chExt cx="633244" cy="397316"/>
          </a:xfrm>
        </p:grpSpPr>
        <p:cxnSp>
          <p:nvCxnSpPr>
            <p:cNvPr id="275" name="Rett linje 143">
              <a:extLst>
                <a:ext uri="{FF2B5EF4-FFF2-40B4-BE49-F238E27FC236}">
                  <a16:creationId xmlns:a16="http://schemas.microsoft.com/office/drawing/2014/main" id="{5AC9593A-3280-F04F-86EE-6638A6F0668E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kstSylinder 144">
              <a:extLst>
                <a:ext uri="{FF2B5EF4-FFF2-40B4-BE49-F238E27FC236}">
                  <a16:creationId xmlns:a16="http://schemas.microsoft.com/office/drawing/2014/main" id="{CF25AC02-7583-5F43-8C3A-A90FEA1C76B4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7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77" name="Gruppe 145">
            <a:extLst>
              <a:ext uri="{FF2B5EF4-FFF2-40B4-BE49-F238E27FC236}">
                <a16:creationId xmlns:a16="http://schemas.microsoft.com/office/drawing/2014/main" id="{E02F5933-6CD7-CC44-8C64-8617EB3881AA}"/>
              </a:ext>
            </a:extLst>
          </p:cNvPr>
          <p:cNvGrpSpPr/>
          <p:nvPr/>
        </p:nvGrpSpPr>
        <p:grpSpPr>
          <a:xfrm>
            <a:off x="6332997" y="3828349"/>
            <a:ext cx="633244" cy="397316"/>
            <a:chOff x="1254961" y="4259177"/>
            <a:chExt cx="633244" cy="397316"/>
          </a:xfrm>
        </p:grpSpPr>
        <p:cxnSp>
          <p:nvCxnSpPr>
            <p:cNvPr id="278" name="Rett linje 146">
              <a:extLst>
                <a:ext uri="{FF2B5EF4-FFF2-40B4-BE49-F238E27FC236}">
                  <a16:creationId xmlns:a16="http://schemas.microsoft.com/office/drawing/2014/main" id="{D6900BB7-FEFB-A049-86B4-9781B3B7604B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9" name="TekstSylinder 147">
              <a:extLst>
                <a:ext uri="{FF2B5EF4-FFF2-40B4-BE49-F238E27FC236}">
                  <a16:creationId xmlns:a16="http://schemas.microsoft.com/office/drawing/2014/main" id="{45ABB5EE-A6DB-0D43-846D-0481B8A7D27A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280" name="Gruppe 148">
            <a:extLst>
              <a:ext uri="{FF2B5EF4-FFF2-40B4-BE49-F238E27FC236}">
                <a16:creationId xmlns:a16="http://schemas.microsoft.com/office/drawing/2014/main" id="{E14829FE-602E-6541-95FD-763B1F20D840}"/>
              </a:ext>
            </a:extLst>
          </p:cNvPr>
          <p:cNvGrpSpPr/>
          <p:nvPr/>
        </p:nvGrpSpPr>
        <p:grpSpPr>
          <a:xfrm>
            <a:off x="7273911" y="3828349"/>
            <a:ext cx="633244" cy="397316"/>
            <a:chOff x="1254961" y="4259177"/>
            <a:chExt cx="633244" cy="397316"/>
          </a:xfrm>
        </p:grpSpPr>
        <p:cxnSp>
          <p:nvCxnSpPr>
            <p:cNvPr id="281" name="Rett linje 149">
              <a:extLst>
                <a:ext uri="{FF2B5EF4-FFF2-40B4-BE49-F238E27FC236}">
                  <a16:creationId xmlns:a16="http://schemas.microsoft.com/office/drawing/2014/main" id="{D27B9547-4371-3546-922C-DF8CDFB0A4CC}"/>
                </a:ext>
              </a:extLst>
            </p:cNvPr>
            <p:cNvCxnSpPr>
              <a:cxnSpLocks/>
            </p:cNvCxnSpPr>
            <p:nvPr/>
          </p:nvCxnSpPr>
          <p:spPr>
            <a:xfrm>
              <a:off x="1577969" y="4259177"/>
              <a:ext cx="0" cy="12633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2" name="TekstSylinder 150">
              <a:extLst>
                <a:ext uri="{FF2B5EF4-FFF2-40B4-BE49-F238E27FC236}">
                  <a16:creationId xmlns:a16="http://schemas.microsoft.com/office/drawing/2014/main" id="{9AD8A72F-CF86-7140-84A1-17EB2124B051}"/>
                </a:ext>
              </a:extLst>
            </p:cNvPr>
            <p:cNvSpPr txBox="1"/>
            <p:nvPr/>
          </p:nvSpPr>
          <p:spPr>
            <a:xfrm>
              <a:off x="1254961" y="4379494"/>
              <a:ext cx="6332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nb-NO" sz="1200" err="1">
                  <a:latin typeface="Arial" panose="020B0604020202020204" pitchFamily="34" charset="0"/>
                  <a:cs typeface="Arial" panose="020B0604020202020204" pitchFamily="34" charset="0"/>
                </a:rPr>
                <a:t>inst</a:t>
              </a:r>
              <a:r>
                <a:rPr lang="nb-NO" sz="120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sp>
        <p:nvSpPr>
          <p:cNvPr id="283" name="TekstSylinder 122">
            <a:extLst>
              <a:ext uri="{FF2B5EF4-FFF2-40B4-BE49-F238E27FC236}">
                <a16:creationId xmlns:a16="http://schemas.microsoft.com/office/drawing/2014/main" id="{C5CAF468-1661-B649-A10C-AEA5CF42B1DF}"/>
              </a:ext>
            </a:extLst>
          </p:cNvPr>
          <p:cNvSpPr txBox="1"/>
          <p:nvPr/>
        </p:nvSpPr>
        <p:spPr>
          <a:xfrm>
            <a:off x="297668" y="4212010"/>
            <a:ext cx="854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-----------------------</a:t>
            </a:r>
          </a:p>
          <a:p>
            <a:pPr algn="ctr"/>
            <a:r>
              <a:rPr lang="nb-NO" sz="1200">
                <a:latin typeface="Arial" panose="020B0604020202020204" pitchFamily="34" charset="0"/>
                <a:cs typeface="Arial" panose="020B0604020202020204" pitchFamily="34" charset="0"/>
              </a:rPr>
              <a:t>55 INSTITUTTER</a:t>
            </a:r>
          </a:p>
        </p:txBody>
      </p:sp>
      <p:grpSp>
        <p:nvGrpSpPr>
          <p:cNvPr id="284" name="Gruppe 107">
            <a:extLst>
              <a:ext uri="{FF2B5EF4-FFF2-40B4-BE49-F238E27FC236}">
                <a16:creationId xmlns:a16="http://schemas.microsoft.com/office/drawing/2014/main" id="{3EE208C3-F648-0B49-81AB-E30CA149A94A}"/>
              </a:ext>
            </a:extLst>
          </p:cNvPr>
          <p:cNvGrpSpPr/>
          <p:nvPr/>
        </p:nvGrpSpPr>
        <p:grpSpPr>
          <a:xfrm>
            <a:off x="3358643" y="1332622"/>
            <a:ext cx="515152" cy="532421"/>
            <a:chOff x="4974693" y="2143807"/>
            <a:chExt cx="686869" cy="709895"/>
          </a:xfrm>
        </p:grpSpPr>
        <p:sp>
          <p:nvSpPr>
            <p:cNvPr id="285" name="Rektangel 108">
              <a:extLst>
                <a:ext uri="{FF2B5EF4-FFF2-40B4-BE49-F238E27FC236}">
                  <a16:creationId xmlns:a16="http://schemas.microsoft.com/office/drawing/2014/main" id="{315A5E02-A693-2E4C-ACA1-985FEC7373EE}"/>
                </a:ext>
              </a:extLst>
            </p:cNvPr>
            <p:cNvSpPr/>
            <p:nvPr/>
          </p:nvSpPr>
          <p:spPr>
            <a:xfrm>
              <a:off x="5006806" y="2143807"/>
              <a:ext cx="654756" cy="709895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TekstSylinder 109">
              <a:extLst>
                <a:ext uri="{FF2B5EF4-FFF2-40B4-BE49-F238E27FC236}">
                  <a16:creationId xmlns:a16="http://schemas.microsoft.com/office/drawing/2014/main" id="{F78E3CCA-D597-AB48-A709-69DB5CF776FC}"/>
                </a:ext>
              </a:extLst>
            </p:cNvPr>
            <p:cNvSpPr txBox="1"/>
            <p:nvPr/>
          </p:nvSpPr>
          <p:spPr>
            <a:xfrm>
              <a:off x="4974693" y="2143807"/>
              <a:ext cx="68676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Prorektor for</a:t>
              </a:r>
            </a:p>
            <a:p>
              <a:pPr algn="ctr" defTabSz="342900"/>
              <a:r>
                <a:rPr lang="nb-NO" sz="6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forskning</a:t>
              </a:r>
            </a:p>
          </p:txBody>
        </p:sp>
      </p:grpSp>
      <p:sp>
        <p:nvSpPr>
          <p:cNvPr id="2" name="Rektangel 121">
            <a:extLst>
              <a:ext uri="{FF2B5EF4-FFF2-40B4-BE49-F238E27FC236}">
                <a16:creationId xmlns:a16="http://schemas.microsoft.com/office/drawing/2014/main" id="{699974FD-C2A2-1DFD-065A-686D1F2D6D9D}"/>
              </a:ext>
            </a:extLst>
          </p:cNvPr>
          <p:cNvSpPr/>
          <p:nvPr/>
        </p:nvSpPr>
        <p:spPr>
          <a:xfrm>
            <a:off x="5828053" y="1328752"/>
            <a:ext cx="758153" cy="532421"/>
          </a:xfrm>
          <a:prstGeom prst="rect">
            <a:avLst/>
          </a:prstGeom>
          <a:solidFill>
            <a:schemeClr val="tx2">
              <a:lumMod val="20000"/>
              <a:lumOff val="80000"/>
              <a:alpha val="3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nb-NO" sz="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Sylinder 122">
            <a:extLst>
              <a:ext uri="{FF2B5EF4-FFF2-40B4-BE49-F238E27FC236}">
                <a16:creationId xmlns:a16="http://schemas.microsoft.com/office/drawing/2014/main" id="{89AF8B1B-6F32-7033-822E-E4C5D8F082FC}"/>
              </a:ext>
            </a:extLst>
          </p:cNvPr>
          <p:cNvSpPr txBox="1"/>
          <p:nvPr/>
        </p:nvSpPr>
        <p:spPr>
          <a:xfrm>
            <a:off x="5818293" y="1406246"/>
            <a:ext cx="736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Direktør for organisasjon og infrastruktur</a:t>
            </a:r>
          </a:p>
        </p:txBody>
      </p:sp>
    </p:spTree>
    <p:extLst>
      <p:ext uri="{BB962C8B-B14F-4D97-AF65-F5344CB8AC3E}">
        <p14:creationId xmlns:p14="http://schemas.microsoft.com/office/powerpoint/2010/main" val="156137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Bilde 48" descr="Et bilde som inneholder person, innendørs, ung, smilende&#10;&#10;Automatisk generert beskrivelse">
            <a:extLst>
              <a:ext uri="{FF2B5EF4-FFF2-40B4-BE49-F238E27FC236}">
                <a16:creationId xmlns:a16="http://schemas.microsoft.com/office/drawing/2014/main" id="{3254831F-716E-F04C-975C-1CF607B9D2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79" t="14316" r="3157" b="2121"/>
          <a:stretch/>
        </p:blipFill>
        <p:spPr>
          <a:xfrm>
            <a:off x="5769530" y="3057335"/>
            <a:ext cx="729610" cy="72961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pic>
        <p:nvPicPr>
          <p:cNvPr id="50" name="Bilde 49">
            <a:extLst>
              <a:ext uri="{FF2B5EF4-FFF2-40B4-BE49-F238E27FC236}">
                <a16:creationId xmlns:a16="http://schemas.microsoft.com/office/drawing/2014/main" id="{D272564A-B410-8D4F-95FE-84FBEE1C5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1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4141" y="1649731"/>
            <a:ext cx="729611" cy="729609"/>
          </a:xfrm>
          <a:prstGeom prst="ellipse">
            <a:avLst/>
          </a:prstGeom>
        </p:spPr>
      </p:pic>
      <p:sp>
        <p:nvSpPr>
          <p:cNvPr id="52" name="Rektangel 51">
            <a:extLst>
              <a:ext uri="{FF2B5EF4-FFF2-40B4-BE49-F238E27FC236}">
                <a16:creationId xmlns:a16="http://schemas.microsoft.com/office/drawing/2014/main" id="{B99125C9-F16A-CA44-9DE3-20565A361E4D}"/>
              </a:ext>
            </a:extLst>
          </p:cNvPr>
          <p:cNvSpPr/>
          <p:nvPr/>
        </p:nvSpPr>
        <p:spPr>
          <a:xfrm>
            <a:off x="0" y="375488"/>
            <a:ext cx="9144000" cy="7155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grpSp>
        <p:nvGrpSpPr>
          <p:cNvPr id="53" name="Gruppe 52">
            <a:extLst>
              <a:ext uri="{FF2B5EF4-FFF2-40B4-BE49-F238E27FC236}">
                <a16:creationId xmlns:a16="http://schemas.microsoft.com/office/drawing/2014/main" id="{2017813D-7F4C-1A43-90DB-BE92755437EE}"/>
              </a:ext>
            </a:extLst>
          </p:cNvPr>
          <p:cNvGrpSpPr/>
          <p:nvPr/>
        </p:nvGrpSpPr>
        <p:grpSpPr>
          <a:xfrm>
            <a:off x="258052" y="3080000"/>
            <a:ext cx="719150" cy="1240878"/>
            <a:chOff x="258052" y="3080000"/>
            <a:chExt cx="719150" cy="1240878"/>
          </a:xfrm>
        </p:grpSpPr>
        <p:pic>
          <p:nvPicPr>
            <p:cNvPr id="54" name="Bilde 53">
              <a:extLst>
                <a:ext uri="{FF2B5EF4-FFF2-40B4-BE49-F238E27FC236}">
                  <a16:creationId xmlns:a16="http://schemas.microsoft.com/office/drawing/2014/main" id="{7FBB19F5-A81E-7C4F-865F-F53DD8B47B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/>
            <a:stretch/>
          </p:blipFill>
          <p:spPr>
            <a:xfrm>
              <a:off x="258052" y="3080000"/>
              <a:ext cx="706945" cy="706945"/>
            </a:xfrm>
            <a:prstGeom prst="ellipse">
              <a:avLst/>
            </a:prstGeom>
          </p:spPr>
        </p:pic>
        <p:sp>
          <p:nvSpPr>
            <p:cNvPr id="55" name="TekstSylinder 54">
              <a:extLst>
                <a:ext uri="{FF2B5EF4-FFF2-40B4-BE49-F238E27FC236}">
                  <a16:creationId xmlns:a16="http://schemas.microsoft.com/office/drawing/2014/main" id="{85CC0818-5DF6-6D47-ABA4-5327C4A20BB4}"/>
                </a:ext>
              </a:extLst>
            </p:cNvPr>
            <p:cNvSpPr txBox="1"/>
            <p:nvPr/>
          </p:nvSpPr>
          <p:spPr>
            <a:xfrm>
              <a:off x="281179" y="3859213"/>
              <a:ext cx="696023" cy="461665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pPr algn="ctr"/>
              <a:r>
                <a:rPr lang="nb-NO" sz="600" dirty="0">
                  <a:latin typeface="Arial"/>
                  <a:ea typeface="Arial" charset="0"/>
                  <a:cs typeface="Arial"/>
                </a:rPr>
                <a:t>Viserektor i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/>
                  <a:ea typeface="Arial" charset="0"/>
                  <a:cs typeface="Arial"/>
                </a:rPr>
                <a:t>Gjøvik</a:t>
              </a:r>
            </a:p>
            <a:p>
              <a:pPr algn="ctr"/>
              <a:r>
                <a:rPr lang="nb-NO" sz="600" b="1" dirty="0">
                  <a:latin typeface="Arial"/>
                  <a:ea typeface="Arial" charset="0"/>
                  <a:cs typeface="Arial"/>
                  <a:hlinkClick r:id="" action="ppaction://noaction"/>
                </a:rPr>
                <a:t>Gro Iren</a:t>
              </a:r>
              <a:endParaRPr lang="nb-NO" sz="600" b="1" dirty="0" err="1">
                <a:latin typeface="Arial"/>
                <a:ea typeface="Arial" charset="0"/>
                <a:cs typeface="Arial" charset="0"/>
              </a:endParaRPr>
            </a:p>
            <a:p>
              <a:pPr algn="ctr"/>
              <a:r>
                <a:rPr lang="nb-NO" sz="600" b="1" dirty="0" err="1">
                  <a:latin typeface="Arial"/>
                  <a:ea typeface="Arial" charset="0"/>
                  <a:cs typeface="Arial"/>
                  <a:hlinkClick r:id="" action="ppaction://noaction"/>
                </a:rPr>
                <a:t>Kvanli</a:t>
              </a:r>
              <a:r>
                <a:rPr lang="nb-NO" sz="600" b="1" dirty="0">
                  <a:latin typeface="Arial"/>
                  <a:ea typeface="Arial" charset="0"/>
                  <a:cs typeface="Arial"/>
                  <a:hlinkClick r:id="" action="ppaction://noaction"/>
                </a:rPr>
                <a:t> Dæhlin</a:t>
              </a:r>
              <a:endParaRPr lang="nb-NO" sz="600" b="1" dirty="0">
                <a:latin typeface="Arial"/>
                <a:ea typeface="Arial" charset="0"/>
                <a:cs typeface="Arial" charset="0"/>
              </a:endParaRPr>
            </a:p>
          </p:txBody>
        </p:sp>
      </p:grp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CBC19FD2-C396-7D47-ACA2-D9ABE839F717}"/>
              </a:ext>
            </a:extLst>
          </p:cNvPr>
          <p:cNvSpPr txBox="1"/>
          <p:nvPr/>
        </p:nvSpPr>
        <p:spPr>
          <a:xfrm>
            <a:off x="4262766" y="1137571"/>
            <a:ext cx="647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Rektor NTNU</a:t>
            </a: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rId6"/>
              </a:rPr>
              <a:t>Anne Borg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5" name="TekstSylinder 64">
            <a:extLst>
              <a:ext uri="{FF2B5EF4-FFF2-40B4-BE49-F238E27FC236}">
                <a16:creationId xmlns:a16="http://schemas.microsoft.com/office/drawing/2014/main" id="{986B1A0D-758A-1D41-95A0-F5F6F1E7ACE0}"/>
              </a:ext>
            </a:extLst>
          </p:cNvPr>
          <p:cNvSpPr txBox="1"/>
          <p:nvPr/>
        </p:nvSpPr>
        <p:spPr>
          <a:xfrm>
            <a:off x="461369" y="546139"/>
            <a:ext cx="202985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100" spc="-23">
                <a:latin typeface="Arial" charset="0"/>
                <a:ea typeface="Arial" charset="0"/>
                <a:cs typeface="Arial" charset="0"/>
              </a:rPr>
              <a:t>NTNUs ledelse</a:t>
            </a:r>
          </a:p>
        </p:txBody>
      </p:sp>
      <p:grpSp>
        <p:nvGrpSpPr>
          <p:cNvPr id="67" name="Gruppe 66">
            <a:extLst>
              <a:ext uri="{FF2B5EF4-FFF2-40B4-BE49-F238E27FC236}">
                <a16:creationId xmlns:a16="http://schemas.microsoft.com/office/drawing/2014/main" id="{24A0F492-37D0-0942-B89A-793C1B2A4AFC}"/>
              </a:ext>
            </a:extLst>
          </p:cNvPr>
          <p:cNvGrpSpPr/>
          <p:nvPr/>
        </p:nvGrpSpPr>
        <p:grpSpPr>
          <a:xfrm>
            <a:off x="8157689" y="3066148"/>
            <a:ext cx="721948" cy="1234378"/>
            <a:chOff x="8157689" y="3066148"/>
            <a:chExt cx="721948" cy="1234378"/>
          </a:xfrm>
        </p:grpSpPr>
        <p:sp>
          <p:nvSpPr>
            <p:cNvPr id="71" name="TekstSylinder 70">
              <a:extLst>
                <a:ext uri="{FF2B5EF4-FFF2-40B4-BE49-F238E27FC236}">
                  <a16:creationId xmlns:a16="http://schemas.microsoft.com/office/drawing/2014/main" id="{B97EEF53-178E-D846-AF6A-21E77DC26534}"/>
                </a:ext>
              </a:extLst>
            </p:cNvPr>
            <p:cNvSpPr txBox="1"/>
            <p:nvPr/>
          </p:nvSpPr>
          <p:spPr>
            <a:xfrm>
              <a:off x="8215513" y="3838861"/>
              <a:ext cx="6415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Viserektor i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Ålesund</a:t>
              </a:r>
            </a:p>
            <a:p>
              <a:pPr algn="ctr"/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7"/>
                </a:rPr>
                <a:t>Anne Lise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7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7"/>
                </a:rPr>
                <a:t>Sagen Major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73" name="Bilde 72">
              <a:extLst>
                <a:ext uri="{FF2B5EF4-FFF2-40B4-BE49-F238E27FC236}">
                  <a16:creationId xmlns:a16="http://schemas.microsoft.com/office/drawing/2014/main" id="{DE59C472-419F-5240-BA67-B65CBD71FF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1931" t="-1603" r="1167" b="18047"/>
            <a:stretch/>
          </p:blipFill>
          <p:spPr>
            <a:xfrm>
              <a:off x="8157689" y="3066148"/>
              <a:ext cx="721948" cy="721948"/>
            </a:xfrm>
            <a:prstGeom prst="ellipse">
              <a:avLst/>
            </a:prstGeom>
          </p:spPr>
        </p:pic>
      </p:grpSp>
      <p:grpSp>
        <p:nvGrpSpPr>
          <p:cNvPr id="74" name="Gruppe 73">
            <a:extLst>
              <a:ext uri="{FF2B5EF4-FFF2-40B4-BE49-F238E27FC236}">
                <a16:creationId xmlns:a16="http://schemas.microsoft.com/office/drawing/2014/main" id="{C354F91F-E80E-834C-AE99-24730627C6AD}"/>
              </a:ext>
            </a:extLst>
          </p:cNvPr>
          <p:cNvGrpSpPr/>
          <p:nvPr/>
        </p:nvGrpSpPr>
        <p:grpSpPr>
          <a:xfrm>
            <a:off x="4226462" y="3059178"/>
            <a:ext cx="778445" cy="1448599"/>
            <a:chOff x="4226462" y="3059178"/>
            <a:chExt cx="778445" cy="1448599"/>
          </a:xfrm>
        </p:grpSpPr>
        <p:sp>
          <p:nvSpPr>
            <p:cNvPr id="76" name="TekstSylinder 75">
              <a:extLst>
                <a:ext uri="{FF2B5EF4-FFF2-40B4-BE49-F238E27FC236}">
                  <a16:creationId xmlns:a16="http://schemas.microsoft.com/office/drawing/2014/main" id="{C3C8B9DE-36C7-3549-A0C7-34CF819CCF3B}"/>
                </a:ext>
              </a:extLst>
            </p:cNvPr>
            <p:cNvSpPr txBox="1"/>
            <p:nvPr/>
          </p:nvSpPr>
          <p:spPr>
            <a:xfrm>
              <a:off x="4226462" y="3861446"/>
              <a:ext cx="7784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Fakultet for  medisin og helsevitenskap (MH), Dekan</a:t>
              </a:r>
              <a:r>
                <a:rPr lang="nb-NO" sz="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10"/>
                </a:rPr>
                <a:t>Siri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1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10"/>
                </a:rPr>
                <a:t>Forsmo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6" name="Bilde 85">
              <a:extLst>
                <a:ext uri="{FF2B5EF4-FFF2-40B4-BE49-F238E27FC236}">
                  <a16:creationId xmlns:a16="http://schemas.microsoft.com/office/drawing/2014/main" id="{7ED55CA6-00DE-6940-8D15-F14D6EB5DF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26400" t="4259" r="23128" b="20128"/>
            <a:stretch/>
          </p:blipFill>
          <p:spPr>
            <a:xfrm>
              <a:off x="4229626" y="3059178"/>
              <a:ext cx="724982" cy="724980"/>
            </a:xfrm>
            <a:prstGeom prst="ellipse">
              <a:avLst/>
            </a:prstGeom>
          </p:spPr>
        </p:pic>
      </p:grpSp>
      <p:grpSp>
        <p:nvGrpSpPr>
          <p:cNvPr id="87" name="Gruppe 86">
            <a:extLst>
              <a:ext uri="{FF2B5EF4-FFF2-40B4-BE49-F238E27FC236}">
                <a16:creationId xmlns:a16="http://schemas.microsoft.com/office/drawing/2014/main" id="{49C9E52A-3573-B648-B3E9-A71C525ABDF4}"/>
              </a:ext>
            </a:extLst>
          </p:cNvPr>
          <p:cNvGrpSpPr/>
          <p:nvPr/>
        </p:nvGrpSpPr>
        <p:grpSpPr>
          <a:xfrm>
            <a:off x="1043058" y="3061575"/>
            <a:ext cx="738781" cy="1443969"/>
            <a:chOff x="3378654" y="3061575"/>
            <a:chExt cx="738781" cy="1443969"/>
          </a:xfrm>
        </p:grpSpPr>
        <p:sp>
          <p:nvSpPr>
            <p:cNvPr id="88" name="TekstSylinder 87">
              <a:extLst>
                <a:ext uri="{FF2B5EF4-FFF2-40B4-BE49-F238E27FC236}">
                  <a16:creationId xmlns:a16="http://schemas.microsoft.com/office/drawing/2014/main" id="{6534DCFD-661E-234A-8CA2-4EB2A2130065}"/>
                </a:ext>
              </a:extLst>
            </p:cNvPr>
            <p:cNvSpPr txBox="1"/>
            <p:nvPr/>
          </p:nvSpPr>
          <p:spPr>
            <a:xfrm>
              <a:off x="3388079" y="3859213"/>
              <a:ext cx="72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Det humanistiske </a:t>
              </a:r>
              <a:br>
                <a:rPr lang="nb-NO" sz="60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fakultet (HF),</a:t>
              </a:r>
            </a:p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Dekan</a:t>
              </a:r>
              <a:r>
                <a:rPr lang="nb-NO" sz="600" b="1">
                  <a:latin typeface="Arial" charset="0"/>
                  <a:ea typeface="Arial" charset="0"/>
                  <a:cs typeface="Arial" charset="0"/>
                </a:rPr>
                <a:t> </a:t>
              </a:r>
              <a:br>
                <a:rPr lang="nb-NO" sz="600" b="1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rId13"/>
                </a:rPr>
                <a:t>Anne Kristine</a:t>
              </a:r>
              <a:br>
                <a:rPr lang="nb-NO" sz="600" b="1">
                  <a:latin typeface="Arial" charset="0"/>
                  <a:ea typeface="Arial" charset="0"/>
                  <a:cs typeface="Arial" charset="0"/>
                  <a:hlinkClick r:id="rId13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rId13"/>
                </a:rPr>
                <a:t>Børresen</a:t>
              </a:r>
              <a:endParaRPr lang="nb-NO" sz="600" b="1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89" name="Bilde 88">
              <a:extLst>
                <a:ext uri="{FF2B5EF4-FFF2-40B4-BE49-F238E27FC236}">
                  <a16:creationId xmlns:a16="http://schemas.microsoft.com/office/drawing/2014/main" id="{C1F9C800-52AC-984B-81C5-59090CA3FD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  <a14:imgEffect>
                        <a14:brightnessContrast bright="15000" contrast="-2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378654" y="3061575"/>
              <a:ext cx="723249" cy="723248"/>
            </a:xfrm>
            <a:prstGeom prst="ellipse">
              <a:avLst/>
            </a:prstGeom>
          </p:spPr>
        </p:pic>
      </p:grpSp>
      <p:sp>
        <p:nvSpPr>
          <p:cNvPr id="90" name="TekstSylinder 89">
            <a:extLst>
              <a:ext uri="{FF2B5EF4-FFF2-40B4-BE49-F238E27FC236}">
                <a16:creationId xmlns:a16="http://schemas.microsoft.com/office/drawing/2014/main" id="{C0C2C7F7-E665-9D42-89F4-4258084B4973}"/>
              </a:ext>
            </a:extLst>
          </p:cNvPr>
          <p:cNvSpPr txBox="1"/>
          <p:nvPr/>
        </p:nvSpPr>
        <p:spPr>
          <a:xfrm>
            <a:off x="5004907" y="3849666"/>
            <a:ext cx="706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Fakultet for 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naturvitenskap (NV), Dekan </a:t>
            </a:r>
            <a:br>
              <a:rPr lang="nb-NO" sz="600">
                <a:latin typeface="Arial" charset="0"/>
                <a:ea typeface="Arial" charset="0"/>
                <a:cs typeface="Arial" charset="0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16"/>
              </a:rPr>
              <a:t>Øyvind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16"/>
              </a:rPr>
            </a:br>
            <a:r>
              <a:rPr lang="nb-NO" sz="600" b="1" err="1">
                <a:latin typeface="Arial" charset="0"/>
                <a:ea typeface="Arial" charset="0"/>
                <a:cs typeface="Arial" charset="0"/>
                <a:hlinkClick r:id="rId16"/>
              </a:rPr>
              <a:t>Weiby</a:t>
            </a:r>
            <a:endParaRPr lang="nb-NO" sz="600" b="1">
              <a:latin typeface="Arial" charset="0"/>
              <a:ea typeface="Arial" charset="0"/>
              <a:cs typeface="Arial" charset="0"/>
              <a:hlinkClick r:id="" action="ppaction://noaction"/>
            </a:endParaRP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" action="ppaction://noaction"/>
              </a:rPr>
              <a:t>Gregersen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04AD1788-BEE9-3F45-AC8C-13B15C1CFB80}"/>
              </a:ext>
            </a:extLst>
          </p:cNvPr>
          <p:cNvSpPr txBox="1"/>
          <p:nvPr/>
        </p:nvSpPr>
        <p:spPr>
          <a:xfrm>
            <a:off x="5711884" y="3849666"/>
            <a:ext cx="8699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Fakultet for samfunns- 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og utdannings-vitenskap (SU),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Konstituert dekan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17"/>
              </a:rPr>
              <a:t>Tine Arntzen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17"/>
              </a:rPr>
            </a:br>
            <a:r>
              <a:rPr lang="nb-NO" sz="600" b="1" dirty="0" err="1">
                <a:latin typeface="Arial" charset="0"/>
                <a:ea typeface="Arial" charset="0"/>
                <a:cs typeface="Arial" charset="0"/>
                <a:hlinkClick r:id="rId17"/>
              </a:rPr>
              <a:t>Hestbek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5867870C-A8B0-A64B-BFDC-D8F37700834C}"/>
              </a:ext>
            </a:extLst>
          </p:cNvPr>
          <p:cNvSpPr txBox="1"/>
          <p:nvPr/>
        </p:nvSpPr>
        <p:spPr>
          <a:xfrm>
            <a:off x="3392658" y="3863131"/>
            <a:ext cx="739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Fakultet for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ingeniør-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vitenskap (IV), Dekan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18"/>
              </a:rPr>
              <a:t>Olav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18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18"/>
              </a:rPr>
              <a:t>Bolland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3" name="TekstSylinder 92">
            <a:extLst>
              <a:ext uri="{FF2B5EF4-FFF2-40B4-BE49-F238E27FC236}">
                <a16:creationId xmlns:a16="http://schemas.microsoft.com/office/drawing/2014/main" id="{CDC66ECB-8A4B-5D4B-804C-EB8A985722DE}"/>
              </a:ext>
            </a:extLst>
          </p:cNvPr>
          <p:cNvSpPr txBox="1"/>
          <p:nvPr/>
        </p:nvSpPr>
        <p:spPr>
          <a:xfrm>
            <a:off x="2633870" y="3863689"/>
            <a:ext cx="714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Fakultet for 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informasjons-teknologi og elektroteknikk (IE), Dekan</a:t>
            </a:r>
          </a:p>
          <a:p>
            <a:pPr algn="ctr"/>
            <a:r>
              <a:rPr lang="nb-NO" sz="600" b="1">
                <a:latin typeface="Arial" charset="0"/>
                <a:ea typeface="Arial" charset="0"/>
                <a:cs typeface="Arial" charset="0"/>
                <a:hlinkClick r:id="rId19"/>
              </a:rPr>
              <a:t>Ingrid Schjølberg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94" name="Gruppe 93">
            <a:extLst>
              <a:ext uri="{FF2B5EF4-FFF2-40B4-BE49-F238E27FC236}">
                <a16:creationId xmlns:a16="http://schemas.microsoft.com/office/drawing/2014/main" id="{B910F52D-C18E-1844-B67B-9F6F4BAC6772}"/>
              </a:ext>
            </a:extLst>
          </p:cNvPr>
          <p:cNvGrpSpPr/>
          <p:nvPr/>
        </p:nvGrpSpPr>
        <p:grpSpPr>
          <a:xfrm>
            <a:off x="6581810" y="3059566"/>
            <a:ext cx="724982" cy="1333293"/>
            <a:chOff x="6857392" y="3059566"/>
            <a:chExt cx="724982" cy="1333293"/>
          </a:xfrm>
        </p:grpSpPr>
        <p:sp>
          <p:nvSpPr>
            <p:cNvPr id="95" name="TekstSylinder 94">
              <a:extLst>
                <a:ext uri="{FF2B5EF4-FFF2-40B4-BE49-F238E27FC236}">
                  <a16:creationId xmlns:a16="http://schemas.microsoft.com/office/drawing/2014/main" id="{DDA72CB6-BAAF-C042-AC76-DA514446C5EE}"/>
                </a:ext>
              </a:extLst>
            </p:cNvPr>
            <p:cNvSpPr txBox="1"/>
            <p:nvPr/>
          </p:nvSpPr>
          <p:spPr>
            <a:xfrm>
              <a:off x="6908949" y="3838861"/>
              <a:ext cx="67342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Fakultet for </a:t>
              </a:r>
            </a:p>
            <a:p>
              <a:pPr algn="ctr"/>
              <a:r>
                <a:rPr lang="nb-NO" sz="600">
                  <a:latin typeface="Arial" charset="0"/>
                  <a:ea typeface="Arial" charset="0"/>
                  <a:cs typeface="Arial" charset="0"/>
                </a:rPr>
                <a:t>økonomi (ØK), Dekan </a:t>
              </a:r>
              <a:br>
                <a:rPr lang="nb-NO" sz="60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" action="ppaction://noaction"/>
                </a:rPr>
                <a:t>Monica</a:t>
              </a:r>
            </a:p>
            <a:p>
              <a:pPr algn="ctr"/>
              <a:r>
                <a:rPr lang="nb-NO" sz="600" b="1">
                  <a:latin typeface="Arial" charset="0"/>
                  <a:ea typeface="Arial" charset="0"/>
                  <a:cs typeface="Arial" charset="0"/>
                  <a:hlinkClick r:id="" action="ppaction://noaction"/>
                </a:rPr>
                <a:t>Rolfsen</a:t>
              </a:r>
              <a:endParaRPr lang="nb-NO" sz="600" b="1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6" name="Bilde 95">
              <a:extLst>
                <a:ext uri="{FF2B5EF4-FFF2-40B4-BE49-F238E27FC236}">
                  <a16:creationId xmlns:a16="http://schemas.microsoft.com/office/drawing/2014/main" id="{DE6CD632-6868-A048-8EB3-A5400BFC2C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  <a14:imgEffect>
                        <a14:brightnessContrast bright="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57392" y="3059566"/>
              <a:ext cx="724982" cy="724982"/>
            </a:xfrm>
            <a:prstGeom prst="ellipse">
              <a:avLst/>
            </a:prstGeom>
          </p:spPr>
        </p:pic>
      </p:grpSp>
      <p:grpSp>
        <p:nvGrpSpPr>
          <p:cNvPr id="97" name="Gruppe 96">
            <a:extLst>
              <a:ext uri="{FF2B5EF4-FFF2-40B4-BE49-F238E27FC236}">
                <a16:creationId xmlns:a16="http://schemas.microsoft.com/office/drawing/2014/main" id="{4BBD73DC-E82A-6F43-AEE1-9087F3F1FE72}"/>
              </a:ext>
            </a:extLst>
          </p:cNvPr>
          <p:cNvGrpSpPr/>
          <p:nvPr/>
        </p:nvGrpSpPr>
        <p:grpSpPr>
          <a:xfrm>
            <a:off x="1853458" y="3057168"/>
            <a:ext cx="780412" cy="1351645"/>
            <a:chOff x="1692910" y="3057168"/>
            <a:chExt cx="780412" cy="1351645"/>
          </a:xfrm>
        </p:grpSpPr>
        <p:sp>
          <p:nvSpPr>
            <p:cNvPr id="98" name="TekstSylinder 97">
              <a:extLst>
                <a:ext uri="{FF2B5EF4-FFF2-40B4-BE49-F238E27FC236}">
                  <a16:creationId xmlns:a16="http://schemas.microsoft.com/office/drawing/2014/main" id="{BFB924D6-633C-7740-A909-76FA978D1D1E}"/>
                </a:ext>
              </a:extLst>
            </p:cNvPr>
            <p:cNvSpPr txBox="1"/>
            <p:nvPr/>
          </p:nvSpPr>
          <p:spPr>
            <a:xfrm>
              <a:off x="1702751" y="3854815"/>
              <a:ext cx="7705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Fakultet for</a:t>
              </a:r>
            </a:p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 arkitektur og design (AD), Dekan</a:t>
              </a:r>
              <a:r>
                <a:rPr lang="nb-NO" sz="600" b="1" dirty="0">
                  <a:latin typeface="Arial" charset="0"/>
                  <a:ea typeface="Arial" charset="0"/>
                  <a:cs typeface="Arial" charset="0"/>
                </a:rPr>
                <a:t> 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22"/>
                </a:rPr>
                <a:t>Sara Brinch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99" name="Bilde 98">
              <a:extLst>
                <a:ext uri="{FF2B5EF4-FFF2-40B4-BE49-F238E27FC236}">
                  <a16:creationId xmlns:a16="http://schemas.microsoft.com/office/drawing/2014/main" id="{F9CA069C-1FCD-3E40-BE55-E60765B7BB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8010" t="6619" r="12673" b="29011"/>
            <a:stretch/>
          </p:blipFill>
          <p:spPr>
            <a:xfrm>
              <a:off x="1692910" y="3057168"/>
              <a:ext cx="719393" cy="729777"/>
            </a:xfrm>
            <a:prstGeom prst="ellipse">
              <a:avLst/>
            </a:prstGeom>
          </p:spPr>
        </p:pic>
      </p:grpSp>
      <p:grpSp>
        <p:nvGrpSpPr>
          <p:cNvPr id="100" name="Gruppe 99">
            <a:extLst>
              <a:ext uri="{FF2B5EF4-FFF2-40B4-BE49-F238E27FC236}">
                <a16:creationId xmlns:a16="http://schemas.microsoft.com/office/drawing/2014/main" id="{0E9FFD38-C755-D845-9E24-59F1CB1CF6B7}"/>
              </a:ext>
            </a:extLst>
          </p:cNvPr>
          <p:cNvGrpSpPr/>
          <p:nvPr/>
        </p:nvGrpSpPr>
        <p:grpSpPr>
          <a:xfrm>
            <a:off x="7366816" y="3042735"/>
            <a:ext cx="770571" cy="1534790"/>
            <a:chOff x="7728213" y="3042735"/>
            <a:chExt cx="770571" cy="1534790"/>
          </a:xfrm>
        </p:grpSpPr>
        <p:sp>
          <p:nvSpPr>
            <p:cNvPr id="101" name="TekstSylinder 100">
              <a:extLst>
                <a:ext uri="{FF2B5EF4-FFF2-40B4-BE49-F238E27FC236}">
                  <a16:creationId xmlns:a16="http://schemas.microsoft.com/office/drawing/2014/main" id="{5373105B-A1E3-CF46-BF93-A54970270085}"/>
                </a:ext>
              </a:extLst>
            </p:cNvPr>
            <p:cNvSpPr txBox="1"/>
            <p:nvPr/>
          </p:nvSpPr>
          <p:spPr>
            <a:xfrm>
              <a:off x="7728213" y="3838861"/>
              <a:ext cx="77057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NTNU Vitenskaps-museet,</a:t>
              </a:r>
              <a:br>
                <a:rPr lang="nb-NO" sz="600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Museums-direktør,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25"/>
                </a:rPr>
                <a:t>Hans K.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25"/>
                </a:rPr>
              </a:br>
              <a:r>
                <a:rPr lang="nb-NO" sz="600" b="1" dirty="0" err="1">
                  <a:latin typeface="Arial" charset="0"/>
                  <a:ea typeface="Arial" charset="0"/>
                  <a:cs typeface="Arial" charset="0"/>
                  <a:hlinkClick r:id="rId25"/>
                </a:rPr>
                <a:t>Stenøien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2" name="Bilde 101">
              <a:extLst>
                <a:ext uri="{FF2B5EF4-FFF2-40B4-BE49-F238E27FC236}">
                  <a16:creationId xmlns:a16="http://schemas.microsoft.com/office/drawing/2014/main" id="{C4FE3AAE-5950-454D-B300-2308753BC0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/>
          </p:blipFill>
          <p:spPr>
            <a:xfrm>
              <a:off x="7737000" y="3042735"/>
              <a:ext cx="736381" cy="736381"/>
            </a:xfrm>
            <a:prstGeom prst="ellipse">
              <a:avLst/>
            </a:prstGeom>
          </p:spPr>
        </p:pic>
      </p:grpSp>
      <p:sp>
        <p:nvSpPr>
          <p:cNvPr id="103" name="TekstSylinder 102">
            <a:extLst>
              <a:ext uri="{FF2B5EF4-FFF2-40B4-BE49-F238E27FC236}">
                <a16:creationId xmlns:a16="http://schemas.microsoft.com/office/drawing/2014/main" id="{40B0BE0F-CF5C-5C45-B8BE-CD3253CED9F9}"/>
              </a:ext>
            </a:extLst>
          </p:cNvPr>
          <p:cNvSpPr txBox="1"/>
          <p:nvPr/>
        </p:nvSpPr>
        <p:spPr>
          <a:xfrm>
            <a:off x="4571279" y="2397811"/>
            <a:ext cx="8146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Prorektor for</a:t>
            </a:r>
          </a:p>
          <a:p>
            <a:pPr algn="ctr"/>
            <a:r>
              <a:rPr lang="nb-NO" sz="600">
                <a:latin typeface="Arial" charset="0"/>
                <a:ea typeface="Arial" charset="0"/>
                <a:cs typeface="Arial" charset="0"/>
              </a:rPr>
              <a:t>Nyskaping</a:t>
            </a:r>
            <a:br>
              <a:rPr lang="nb-NO" sz="600">
                <a:latin typeface="Arial" charset="0"/>
                <a:ea typeface="Arial" charset="0"/>
                <a:cs typeface="Arial" charset="0"/>
              </a:rPr>
            </a:br>
            <a:r>
              <a:rPr lang="nb-NO" sz="600" b="1">
                <a:latin typeface="Arial" charset="0"/>
                <a:ea typeface="Arial" charset="0"/>
                <a:cs typeface="Arial" charset="0"/>
                <a:hlinkClick r:id="rId28"/>
              </a:rPr>
              <a:t>Toril A.</a:t>
            </a:r>
            <a:br>
              <a:rPr lang="nb-NO" sz="600" b="1">
                <a:latin typeface="Arial" charset="0"/>
                <a:ea typeface="Arial" charset="0"/>
                <a:cs typeface="Arial" charset="0"/>
                <a:hlinkClick r:id="rId28"/>
              </a:rPr>
            </a:br>
            <a:r>
              <a:rPr lang="nb-NO" sz="600" b="1" err="1">
                <a:latin typeface="Arial" charset="0"/>
                <a:ea typeface="Arial" charset="0"/>
                <a:cs typeface="Arial" charset="0"/>
                <a:hlinkClick r:id="rId28"/>
              </a:rPr>
              <a:t>Nagelhus</a:t>
            </a:r>
            <a:r>
              <a:rPr lang="nb-NO" sz="600" b="1">
                <a:latin typeface="Arial" charset="0"/>
                <a:ea typeface="Arial" charset="0"/>
                <a:cs typeface="Arial" charset="0"/>
                <a:hlinkClick r:id="rId28"/>
              </a:rPr>
              <a:t> Hernes</a:t>
            </a:r>
            <a:endParaRPr lang="nb-NO" sz="600" b="1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nb-NO" sz="600"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104" name="Gruppe 103">
            <a:extLst>
              <a:ext uri="{FF2B5EF4-FFF2-40B4-BE49-F238E27FC236}">
                <a16:creationId xmlns:a16="http://schemas.microsoft.com/office/drawing/2014/main" id="{7EF8E2BA-090F-3B43-9946-FC1CD7C898E2}"/>
              </a:ext>
            </a:extLst>
          </p:cNvPr>
          <p:cNvGrpSpPr/>
          <p:nvPr/>
        </p:nvGrpSpPr>
        <p:grpSpPr>
          <a:xfrm>
            <a:off x="5265141" y="1654239"/>
            <a:ext cx="1160894" cy="1203141"/>
            <a:chOff x="2326367" y="1688614"/>
            <a:chExt cx="1160894" cy="1203141"/>
          </a:xfrm>
        </p:grpSpPr>
        <p:sp>
          <p:nvSpPr>
            <p:cNvPr id="105" name="TekstSylinder 104">
              <a:extLst>
                <a:ext uri="{FF2B5EF4-FFF2-40B4-BE49-F238E27FC236}">
                  <a16:creationId xmlns:a16="http://schemas.microsoft.com/office/drawing/2014/main" id="{76E6A1F3-3964-124D-B035-60B7ACDED0DB}"/>
                </a:ext>
              </a:extLst>
            </p:cNvPr>
            <p:cNvSpPr txBox="1"/>
            <p:nvPr/>
          </p:nvSpPr>
          <p:spPr>
            <a:xfrm>
              <a:off x="2326367" y="2430090"/>
              <a:ext cx="11608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Direktør for</a:t>
              </a:r>
            </a:p>
            <a:p>
              <a:pPr algn="ctr"/>
              <a:r>
                <a:rPr lang="nb-NO" sz="600" dirty="0">
                  <a:latin typeface="Arial" charset="0"/>
                  <a:ea typeface="Arial" charset="0"/>
                  <a:cs typeface="Arial" charset="0"/>
                </a:rPr>
                <a:t>organisasjon og infrastruktur</a:t>
              </a:r>
            </a:p>
            <a:p>
              <a:pPr algn="ctr"/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29"/>
                </a:rPr>
                <a:t>Bjørn</a:t>
              </a:r>
              <a:br>
                <a:rPr lang="nb-NO" sz="600" b="1" dirty="0">
                  <a:latin typeface="Arial" charset="0"/>
                  <a:ea typeface="Arial" charset="0"/>
                  <a:cs typeface="Arial" charset="0"/>
                  <a:hlinkClick r:id="rId29"/>
                </a:rPr>
              </a:br>
              <a:r>
                <a:rPr lang="nb-NO" sz="600" b="1" dirty="0">
                  <a:latin typeface="Arial" charset="0"/>
                  <a:ea typeface="Arial" charset="0"/>
                  <a:cs typeface="Arial" charset="0"/>
                  <a:hlinkClick r:id="rId29"/>
                </a:rPr>
                <a:t>Haugstad</a:t>
              </a:r>
              <a:endParaRPr lang="nb-NO" sz="600" b="1" dirty="0">
                <a:latin typeface="Arial" charset="0"/>
                <a:ea typeface="Arial" charset="0"/>
                <a:cs typeface="Arial" charset="0"/>
              </a:endParaRPr>
            </a:p>
          </p:txBody>
        </p:sp>
        <p:pic>
          <p:nvPicPr>
            <p:cNvPr id="106" name="Bilde 105">
              <a:extLst>
                <a:ext uri="{FF2B5EF4-FFF2-40B4-BE49-F238E27FC236}">
                  <a16:creationId xmlns:a16="http://schemas.microsoft.com/office/drawing/2014/main" id="{15C4B78C-5AB3-3E42-8A57-B82E11FF00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0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49316" t="7530" r="19909" b="46276"/>
            <a:stretch/>
          </p:blipFill>
          <p:spPr>
            <a:xfrm>
              <a:off x="2550689" y="1688614"/>
              <a:ext cx="712247" cy="712247"/>
            </a:xfrm>
            <a:prstGeom prst="ellipse">
              <a:avLst/>
            </a:prstGeom>
          </p:spPr>
        </p:pic>
      </p:grpSp>
      <p:sp>
        <p:nvSpPr>
          <p:cNvPr id="109" name="TekstSylinder 108">
            <a:extLst>
              <a:ext uri="{FF2B5EF4-FFF2-40B4-BE49-F238E27FC236}">
                <a16:creationId xmlns:a16="http://schemas.microsoft.com/office/drawing/2014/main" id="{7628A24F-AF7A-0243-BC5F-99D9487612CF}"/>
              </a:ext>
            </a:extLst>
          </p:cNvPr>
          <p:cNvSpPr txBox="1"/>
          <p:nvPr/>
        </p:nvSpPr>
        <p:spPr>
          <a:xfrm>
            <a:off x="2933422" y="2395715"/>
            <a:ext cx="652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Prorektor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 utdanning</a:t>
            </a: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32"/>
              </a:rPr>
              <a:t>Marit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32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32"/>
              </a:rPr>
              <a:t>Reitan</a:t>
            </a:r>
            <a:endParaRPr lang="nb-NO" sz="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11" name="Bilde 110">
            <a:extLst>
              <a:ext uri="{FF2B5EF4-FFF2-40B4-BE49-F238E27FC236}">
                <a16:creationId xmlns:a16="http://schemas.microsoft.com/office/drawing/2014/main" id="{6E527657-3CEA-E446-A254-488896316EB0}"/>
              </a:ext>
            </a:extLst>
          </p:cNvPr>
          <p:cNvPicPr>
            <a:picLocks noChangeAspect="1"/>
          </p:cNvPicPr>
          <p:nvPr/>
        </p:nvPicPr>
        <p:blipFill rotWithShape="1">
          <a:blip r:embed="rId33" cstate="screen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aturation sat="0"/>
                    </a14:imgEffect>
                    <a14:imgEffect>
                      <a14:brightnessContrast bright="6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699" y="1647622"/>
            <a:ext cx="698745" cy="698745"/>
          </a:xfrm>
          <a:prstGeom prst="ellipse">
            <a:avLst/>
          </a:prstGeom>
        </p:spPr>
      </p:pic>
      <p:pic>
        <p:nvPicPr>
          <p:cNvPr id="113" name="Bilde 112">
            <a:extLst>
              <a:ext uri="{FF2B5EF4-FFF2-40B4-BE49-F238E27FC236}">
                <a16:creationId xmlns:a16="http://schemas.microsoft.com/office/drawing/2014/main" id="{8CAA8633-43A1-A746-9CCE-1A3D267B5331}"/>
              </a:ext>
            </a:extLst>
          </p:cNvPr>
          <p:cNvPicPr>
            <a:picLocks noChangeAspect="1"/>
          </p:cNvPicPr>
          <p:nvPr/>
        </p:nvPicPr>
        <p:blipFill>
          <a:blip r:embed="rId35" cstate="screen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saturation sat="0"/>
                    </a14:imgEffect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9615" y="3042735"/>
            <a:ext cx="744210" cy="744210"/>
          </a:xfrm>
          <a:prstGeom prst="ellipse">
            <a:avLst/>
          </a:prstGeom>
        </p:spPr>
      </p:pic>
      <p:pic>
        <p:nvPicPr>
          <p:cNvPr id="114" name="Bilde 113">
            <a:extLst>
              <a:ext uri="{FF2B5EF4-FFF2-40B4-BE49-F238E27FC236}">
                <a16:creationId xmlns:a16="http://schemas.microsoft.com/office/drawing/2014/main" id="{60D4DE03-E098-234E-BE7F-0E27D9B65A42}"/>
              </a:ext>
            </a:extLst>
          </p:cNvPr>
          <p:cNvPicPr>
            <a:picLocks noChangeAspect="1"/>
          </p:cNvPicPr>
          <p:nvPr/>
        </p:nvPicPr>
        <p:blipFill>
          <a:blip r:embed="rId37" cstate="screen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saturation sat="0"/>
                    </a14:imgEffect>
                    <a14:imgEffect>
                      <a14:brightnessContrast bright="18000"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593" y="3057168"/>
            <a:ext cx="742125" cy="742125"/>
          </a:xfrm>
          <a:prstGeom prst="ellipse">
            <a:avLst/>
          </a:prstGeom>
        </p:spPr>
      </p:pic>
      <p:pic>
        <p:nvPicPr>
          <p:cNvPr id="115" name="Bilde 114">
            <a:extLst>
              <a:ext uri="{FF2B5EF4-FFF2-40B4-BE49-F238E27FC236}">
                <a16:creationId xmlns:a16="http://schemas.microsoft.com/office/drawing/2014/main" id="{907EFD6B-CD30-7245-B1B7-D49AC03D7D79}"/>
              </a:ext>
            </a:extLst>
          </p:cNvPr>
          <p:cNvPicPr>
            <a:picLocks noChangeAspect="1"/>
          </p:cNvPicPr>
          <p:nvPr/>
        </p:nvPicPr>
        <p:blipFill>
          <a:blip r:embed="rId39" cstate="screen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colorTemperature colorTemp="6929"/>
                    </a14:imgEffect>
                    <a14:imgEffect>
                      <a14:saturation sat="0"/>
                    </a14:imgEffect>
                    <a14:imgEffect>
                      <a14:brightnessContrast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218" y="351208"/>
            <a:ext cx="752415" cy="752415"/>
          </a:xfrm>
          <a:prstGeom prst="ellipse">
            <a:avLst/>
          </a:prstGeom>
        </p:spPr>
      </p:pic>
      <p:pic>
        <p:nvPicPr>
          <p:cNvPr id="116" name="Bilde 115">
            <a:extLst>
              <a:ext uri="{FF2B5EF4-FFF2-40B4-BE49-F238E27FC236}">
                <a16:creationId xmlns:a16="http://schemas.microsoft.com/office/drawing/2014/main" id="{62D253FE-F807-C648-B882-6604E617DC62}"/>
              </a:ext>
            </a:extLst>
          </p:cNvPr>
          <p:cNvPicPr>
            <a:picLocks/>
          </p:cNvPicPr>
          <p:nvPr/>
        </p:nvPicPr>
        <p:blipFill rotWithShape="1">
          <a:blip r:embed="rId41"/>
          <a:srcRect l="713" t="6349" r="1505" b="18353"/>
          <a:stretch/>
        </p:blipFill>
        <p:spPr>
          <a:xfrm>
            <a:off x="2656638" y="3059598"/>
            <a:ext cx="723600" cy="723600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>
            <a:bevelT w="0" h="0"/>
            <a:contourClr>
              <a:srgbClr val="333333"/>
            </a:contourClr>
          </a:sp3d>
        </p:spPr>
      </p:pic>
      <p:pic>
        <p:nvPicPr>
          <p:cNvPr id="117" name="Bilde 116">
            <a:extLst>
              <a:ext uri="{FF2B5EF4-FFF2-40B4-BE49-F238E27FC236}">
                <a16:creationId xmlns:a16="http://schemas.microsoft.com/office/drawing/2014/main" id="{F6275CA7-2148-9048-8E3E-759F2A459990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5668074" y="623151"/>
            <a:ext cx="2941217" cy="235726"/>
          </a:xfrm>
          <a:prstGeom prst="rect">
            <a:avLst/>
          </a:prstGeom>
        </p:spPr>
      </p:pic>
      <p:sp>
        <p:nvSpPr>
          <p:cNvPr id="47" name="TekstSylinder 108">
            <a:extLst>
              <a:ext uri="{FF2B5EF4-FFF2-40B4-BE49-F238E27FC236}">
                <a16:creationId xmlns:a16="http://schemas.microsoft.com/office/drawing/2014/main" id="{B6F304BF-F4DE-4645-BE8C-247243008C6D}"/>
              </a:ext>
            </a:extLst>
          </p:cNvPr>
          <p:cNvSpPr txBox="1"/>
          <p:nvPr/>
        </p:nvSpPr>
        <p:spPr>
          <a:xfrm>
            <a:off x="3838929" y="2395715"/>
            <a:ext cx="61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Prorektor for</a:t>
            </a:r>
          </a:p>
          <a:p>
            <a:pPr algn="ctr"/>
            <a:r>
              <a:rPr lang="nb-NO" sz="600" dirty="0">
                <a:latin typeface="Arial" charset="0"/>
                <a:ea typeface="Arial" charset="0"/>
                <a:cs typeface="Arial" charset="0"/>
              </a:rPr>
              <a:t>forskning</a:t>
            </a:r>
          </a:p>
          <a:p>
            <a:pPr algn="ctr"/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43"/>
              </a:rPr>
              <a:t>Tor</a:t>
            </a:r>
            <a:br>
              <a:rPr lang="nb-NO" sz="600" b="1" dirty="0">
                <a:latin typeface="Arial" charset="0"/>
                <a:ea typeface="Arial" charset="0"/>
                <a:cs typeface="Arial" charset="0"/>
                <a:hlinkClick r:id="rId43"/>
              </a:rPr>
            </a:br>
            <a:r>
              <a:rPr lang="nb-NO" sz="600" b="1" dirty="0">
                <a:latin typeface="Arial" charset="0"/>
                <a:ea typeface="Arial" charset="0"/>
                <a:cs typeface="Arial" charset="0"/>
                <a:hlinkClick r:id="rId43"/>
              </a:rPr>
              <a:t>Grande</a:t>
            </a:r>
            <a:endParaRPr lang="nb-NO" sz="6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8" name="Picture 47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id="{BF46CC75-27CD-604D-8F4E-1413E7CEDB38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3739812" y="1617235"/>
            <a:ext cx="759492" cy="77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71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ktangel 150"/>
          <p:cNvSpPr/>
          <p:nvPr/>
        </p:nvSpPr>
        <p:spPr>
          <a:xfrm>
            <a:off x="1827703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Kommunikasjons-avdelingen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3" name="Rektangel 152"/>
          <p:cNvSpPr/>
          <p:nvPr/>
        </p:nvSpPr>
        <p:spPr>
          <a:xfrm>
            <a:off x="2621461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</a:t>
            </a:r>
          </a:p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Dokumenta-</a:t>
            </a:r>
            <a:r>
              <a:rPr lang="nb-NO" sz="7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sjonsforvaltning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2" name="Rektangel 181"/>
          <p:cNvSpPr/>
          <p:nvPr/>
        </p:nvSpPr>
        <p:spPr>
          <a:xfrm>
            <a:off x="5796493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Eiendoms-avdelingen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4" name="Rektangel 183"/>
          <p:cNvSpPr/>
          <p:nvPr/>
        </p:nvSpPr>
        <p:spPr>
          <a:xfrm>
            <a:off x="738400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900"/>
              </a:lnSpc>
            </a:pP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 forskning,</a:t>
            </a:r>
          </a:p>
          <a:p>
            <a:pPr algn="ctr">
              <a:lnSpc>
                <a:spcPts val="900"/>
              </a:lnSpc>
            </a:pP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innovasjon og eksterne</a:t>
            </a:r>
          </a:p>
          <a:p>
            <a:pPr algn="ctr">
              <a:lnSpc>
                <a:spcPts val="900"/>
              </a:lnSpc>
            </a:pP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relasjoner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2" name="Rektangel 161"/>
          <p:cNvSpPr/>
          <p:nvPr/>
        </p:nvSpPr>
        <p:spPr>
          <a:xfrm>
            <a:off x="5002735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Økonomi-avdelingen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4" name="Rektangel 143"/>
          <p:cNvSpPr/>
          <p:nvPr/>
        </p:nvSpPr>
        <p:spPr>
          <a:xfrm>
            <a:off x="240187" y="993908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</a:t>
            </a:r>
          </a:p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utdanning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6" name="Rektangel 135"/>
          <p:cNvSpPr/>
          <p:nvPr/>
        </p:nvSpPr>
        <p:spPr>
          <a:xfrm>
            <a:off x="4208977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 for virksomhets-styring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8" name="Rektangel 147"/>
          <p:cNvSpPr/>
          <p:nvPr/>
        </p:nvSpPr>
        <p:spPr>
          <a:xfrm>
            <a:off x="1033945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HR og HMS -avdelingen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5" name="Rektangel 154"/>
          <p:cNvSpPr/>
          <p:nvPr/>
        </p:nvSpPr>
        <p:spPr>
          <a:xfrm>
            <a:off x="341521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IT-</a:t>
            </a:r>
          </a:p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avdelingen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3" name="Rektangel 142"/>
          <p:cNvSpPr/>
          <p:nvPr/>
        </p:nvSpPr>
        <p:spPr>
          <a:xfrm>
            <a:off x="6590251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Universitets-</a:t>
            </a:r>
            <a:b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biblioteket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Rektangel 183">
            <a:extLst>
              <a:ext uri="{FF2B5EF4-FFF2-40B4-BE49-F238E27FC236}">
                <a16:creationId xmlns:a16="http://schemas.microsoft.com/office/drawing/2014/main" id="{89BC3F6D-9EA9-2CA2-DE29-9AE5BB125DF1}"/>
              </a:ext>
            </a:extLst>
          </p:cNvPr>
          <p:cNvSpPr/>
          <p:nvPr/>
        </p:nvSpPr>
        <p:spPr>
          <a:xfrm>
            <a:off x="8177769" y="997627"/>
            <a:ext cx="756000" cy="720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nb-NO" sz="7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Campusutvikling</a:t>
            </a:r>
            <a:endParaRPr lang="nb-NO" sz="700" u="sng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3" name="TekstSylinder 112"/>
          <p:cNvSpPr txBox="1"/>
          <p:nvPr/>
        </p:nvSpPr>
        <p:spPr>
          <a:xfrm>
            <a:off x="2020174" y="505824"/>
            <a:ext cx="5033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1600" b="1" dirty="0">
                <a:latin typeface="Arial" charset="0"/>
                <a:ea typeface="Arial" charset="0"/>
                <a:cs typeface="Arial" charset="0"/>
              </a:rPr>
              <a:t>Fellesadministrasjonen og Universitetsbiblioteket</a:t>
            </a:r>
          </a:p>
        </p:txBody>
      </p:sp>
      <p:sp>
        <p:nvSpPr>
          <p:cNvPr id="167" name="TekstSylinder 166"/>
          <p:cNvSpPr txBox="1"/>
          <p:nvPr/>
        </p:nvSpPr>
        <p:spPr>
          <a:xfrm>
            <a:off x="4984706" y="1890326"/>
            <a:ext cx="738221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anskaffelser og innkjøp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1" name="TekstSylinder 170"/>
          <p:cNvSpPr txBox="1"/>
          <p:nvPr/>
        </p:nvSpPr>
        <p:spPr>
          <a:xfrm>
            <a:off x="4946396" y="2383265"/>
            <a:ext cx="814841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regnskap og prosjektøkonomi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2" name="TekstSylinder 171"/>
          <p:cNvSpPr txBox="1"/>
          <p:nvPr/>
        </p:nvSpPr>
        <p:spPr>
          <a:xfrm>
            <a:off x="4921644" y="2858788"/>
            <a:ext cx="864344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økonomitjenester i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fellesadmini-strasjonen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3" name="Rett linje 172"/>
          <p:cNvCxnSpPr>
            <a:cxnSpLocks/>
          </p:cNvCxnSpPr>
          <p:nvPr/>
        </p:nvCxnSpPr>
        <p:spPr>
          <a:xfrm>
            <a:off x="5184960" y="236182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Rett linje 173"/>
          <p:cNvCxnSpPr>
            <a:cxnSpLocks/>
          </p:cNvCxnSpPr>
          <p:nvPr/>
        </p:nvCxnSpPr>
        <p:spPr>
          <a:xfrm>
            <a:off x="5184960" y="2834708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Rett linje 187"/>
          <p:cNvCxnSpPr>
            <a:cxnSpLocks/>
          </p:cNvCxnSpPr>
          <p:nvPr/>
        </p:nvCxnSpPr>
        <p:spPr>
          <a:xfrm flipH="1">
            <a:off x="5349795" y="1719609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6" name="TekstSylinder 175"/>
          <p:cNvSpPr txBox="1"/>
          <p:nvPr/>
        </p:nvSpPr>
        <p:spPr>
          <a:xfrm>
            <a:off x="5810908" y="1892556"/>
            <a:ext cx="73822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eiendomsdrift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7" name="TekstSylinder 176"/>
          <p:cNvSpPr txBox="1"/>
          <p:nvPr/>
        </p:nvSpPr>
        <p:spPr>
          <a:xfrm>
            <a:off x="5786313" y="2236928"/>
            <a:ext cx="787410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vedlikehold eiendom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8" name="TekstSylinder 177"/>
          <p:cNvSpPr txBox="1"/>
          <p:nvPr/>
        </p:nvSpPr>
        <p:spPr>
          <a:xfrm>
            <a:off x="5727024" y="2691856"/>
            <a:ext cx="905988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eiendomsservice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79" name="Rett linje 178"/>
          <p:cNvCxnSpPr>
            <a:cxnSpLocks/>
          </p:cNvCxnSpPr>
          <p:nvPr/>
        </p:nvCxnSpPr>
        <p:spPr>
          <a:xfrm>
            <a:off x="6010075" y="222779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Rett linje 179"/>
          <p:cNvCxnSpPr>
            <a:cxnSpLocks/>
          </p:cNvCxnSpPr>
          <p:nvPr/>
        </p:nvCxnSpPr>
        <p:spPr>
          <a:xfrm>
            <a:off x="6010075" y="269689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Rett linje 180"/>
          <p:cNvCxnSpPr>
            <a:cxnSpLocks/>
          </p:cNvCxnSpPr>
          <p:nvPr/>
        </p:nvCxnSpPr>
        <p:spPr>
          <a:xfrm>
            <a:off x="6010075" y="3084260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Rett linje 188"/>
          <p:cNvCxnSpPr/>
          <p:nvPr/>
        </p:nvCxnSpPr>
        <p:spPr>
          <a:xfrm flipH="1">
            <a:off x="6178276" y="1721926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8" name="TekstSylinder 177">
            <a:extLst>
              <a:ext uri="{FF2B5EF4-FFF2-40B4-BE49-F238E27FC236}">
                <a16:creationId xmlns:a16="http://schemas.microsoft.com/office/drawing/2014/main" id="{674C46E2-381C-D846-8684-B325498565D2}"/>
              </a:ext>
            </a:extLst>
          </p:cNvPr>
          <p:cNvSpPr txBox="1"/>
          <p:nvPr/>
        </p:nvSpPr>
        <p:spPr>
          <a:xfrm>
            <a:off x="5747847" y="3108912"/>
            <a:ext cx="86434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bærekraftig eiendomsutvikling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9" name="TekstSylinder 177">
            <a:extLst>
              <a:ext uri="{FF2B5EF4-FFF2-40B4-BE49-F238E27FC236}">
                <a16:creationId xmlns:a16="http://schemas.microsoft.com/office/drawing/2014/main" id="{6AA0625B-F36C-4241-B352-B26ED3F3F8CD}"/>
              </a:ext>
            </a:extLst>
          </p:cNvPr>
          <p:cNvSpPr txBox="1"/>
          <p:nvPr/>
        </p:nvSpPr>
        <p:spPr>
          <a:xfrm>
            <a:off x="5727024" y="3625921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Enhet for støttetjenester, eiendomsavdelingen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70" name="Rett linje 180">
            <a:extLst>
              <a:ext uri="{FF2B5EF4-FFF2-40B4-BE49-F238E27FC236}">
                <a16:creationId xmlns:a16="http://schemas.microsoft.com/office/drawing/2014/main" id="{ACCEA7C5-B1FD-6A48-AD96-DDC1B6B58C89}"/>
              </a:ext>
            </a:extLst>
          </p:cNvPr>
          <p:cNvCxnSpPr>
            <a:cxnSpLocks/>
          </p:cNvCxnSpPr>
          <p:nvPr/>
        </p:nvCxnSpPr>
        <p:spPr>
          <a:xfrm>
            <a:off x="6010075" y="356516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1" name="TekstSylinder 130"/>
          <p:cNvSpPr txBox="1"/>
          <p:nvPr/>
        </p:nvSpPr>
        <p:spPr>
          <a:xfrm>
            <a:off x="219103" y="1903652"/>
            <a:ext cx="811146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utdanning Gjøvik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2" name="TekstSylinder 131"/>
          <p:cNvSpPr txBox="1"/>
          <p:nvPr/>
        </p:nvSpPr>
        <p:spPr>
          <a:xfrm>
            <a:off x="188631" y="2298508"/>
            <a:ext cx="849707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utdanning Ålesund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33" name="Rett linje 132"/>
          <p:cNvCxnSpPr>
            <a:cxnSpLocks/>
          </p:cNvCxnSpPr>
          <p:nvPr/>
        </p:nvCxnSpPr>
        <p:spPr>
          <a:xfrm>
            <a:off x="452465" y="2253057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Rett linje 133"/>
          <p:cNvCxnSpPr/>
          <p:nvPr/>
        </p:nvCxnSpPr>
        <p:spPr>
          <a:xfrm flipH="1">
            <a:off x="611714" y="1717545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0" name="TekstSylinder 119"/>
          <p:cNvSpPr txBox="1"/>
          <p:nvPr/>
        </p:nvSpPr>
        <p:spPr>
          <a:xfrm>
            <a:off x="189111" y="2753054"/>
            <a:ext cx="877095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opptak og internasjonale relasjoner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0" name="Rett linje 139"/>
          <p:cNvCxnSpPr>
            <a:cxnSpLocks/>
          </p:cNvCxnSpPr>
          <p:nvPr/>
        </p:nvCxnSpPr>
        <p:spPr>
          <a:xfrm flipH="1">
            <a:off x="1408934" y="1719417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7" name="TekstSylinder 156"/>
          <p:cNvSpPr txBox="1"/>
          <p:nvPr/>
        </p:nvSpPr>
        <p:spPr>
          <a:xfrm>
            <a:off x="3380217" y="1897922"/>
            <a:ext cx="790753" cy="31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</a:t>
            </a:r>
          </a:p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IT-brukerstøtte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8" name="TekstSylinder 157"/>
          <p:cNvSpPr txBox="1"/>
          <p:nvPr/>
        </p:nvSpPr>
        <p:spPr>
          <a:xfrm>
            <a:off x="3427450" y="2316686"/>
            <a:ext cx="696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IT-drift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9" name="TekstSylinder 158"/>
          <p:cNvSpPr txBox="1"/>
          <p:nvPr/>
        </p:nvSpPr>
        <p:spPr>
          <a:xfrm>
            <a:off x="3368172" y="2737275"/>
            <a:ext cx="814842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</a:t>
            </a:r>
          </a:p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IT-forvaltning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0" name="TekstSylinder 159"/>
          <p:cNvSpPr txBox="1"/>
          <p:nvPr/>
        </p:nvSpPr>
        <p:spPr>
          <a:xfrm>
            <a:off x="3427450" y="3214922"/>
            <a:ext cx="6962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</a:t>
            </a:r>
          </a:p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IT-utvikling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1" name="TekstSylinder 160"/>
          <p:cNvSpPr txBox="1"/>
          <p:nvPr/>
        </p:nvSpPr>
        <p:spPr>
          <a:xfrm>
            <a:off x="3427450" y="3571056"/>
            <a:ext cx="696286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</a:t>
            </a:r>
          </a:p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IT-strategi og -styring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>
            <a:off x="3607218" y="2274270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Rett linje 167"/>
          <p:cNvCxnSpPr>
            <a:cxnSpLocks/>
          </p:cNvCxnSpPr>
          <p:nvPr/>
        </p:nvCxnSpPr>
        <p:spPr>
          <a:xfrm>
            <a:off x="3607218" y="2693977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Rett linje 168"/>
          <p:cNvCxnSpPr>
            <a:cxnSpLocks/>
          </p:cNvCxnSpPr>
          <p:nvPr/>
        </p:nvCxnSpPr>
        <p:spPr>
          <a:xfrm>
            <a:off x="3607218" y="3197451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Rett linje 169"/>
          <p:cNvCxnSpPr>
            <a:cxnSpLocks/>
          </p:cNvCxnSpPr>
          <p:nvPr/>
        </p:nvCxnSpPr>
        <p:spPr>
          <a:xfrm>
            <a:off x="3607218" y="3565166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Rett linje 186"/>
          <p:cNvCxnSpPr/>
          <p:nvPr/>
        </p:nvCxnSpPr>
        <p:spPr>
          <a:xfrm flipH="1">
            <a:off x="3772798" y="1713907"/>
            <a:ext cx="3320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kstSylinder 140"/>
          <p:cNvSpPr txBox="1"/>
          <p:nvPr/>
        </p:nvSpPr>
        <p:spPr>
          <a:xfrm>
            <a:off x="3368172" y="4042607"/>
            <a:ext cx="814842" cy="31470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digital sikkerhet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42" name="Rett linje 141"/>
          <p:cNvCxnSpPr>
            <a:cxnSpLocks/>
          </p:cNvCxnSpPr>
          <p:nvPr/>
        </p:nvCxnSpPr>
        <p:spPr>
          <a:xfrm>
            <a:off x="3607218" y="4027112"/>
            <a:ext cx="312305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0" name="Gruppe 189"/>
          <p:cNvGrpSpPr/>
          <p:nvPr/>
        </p:nvGrpSpPr>
        <p:grpSpPr>
          <a:xfrm>
            <a:off x="221780" y="207233"/>
            <a:ext cx="805463" cy="700745"/>
            <a:chOff x="1222160" y="594675"/>
            <a:chExt cx="1067957" cy="929114"/>
          </a:xfrm>
        </p:grpSpPr>
        <p:cxnSp>
          <p:nvCxnSpPr>
            <p:cNvPr id="192" name="Rett linje 191"/>
            <p:cNvCxnSpPr/>
            <p:nvPr/>
          </p:nvCxnSpPr>
          <p:spPr>
            <a:xfrm flipV="1">
              <a:off x="1458042" y="806037"/>
              <a:ext cx="593054" cy="88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Rett linje 192"/>
            <p:cNvCxnSpPr/>
            <p:nvPr/>
          </p:nvCxnSpPr>
          <p:spPr>
            <a:xfrm>
              <a:off x="1463381" y="805840"/>
              <a:ext cx="0" cy="23253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Rett linje 193"/>
            <p:cNvCxnSpPr/>
            <p:nvPr/>
          </p:nvCxnSpPr>
          <p:spPr>
            <a:xfrm>
              <a:off x="2054055" y="807763"/>
              <a:ext cx="0" cy="23272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Rett linje 194"/>
            <p:cNvCxnSpPr/>
            <p:nvPr/>
          </p:nvCxnSpPr>
          <p:spPr>
            <a:xfrm>
              <a:off x="1278013" y="1061141"/>
              <a:ext cx="961011" cy="152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Rett linje 195"/>
            <p:cNvCxnSpPr/>
            <p:nvPr/>
          </p:nvCxnSpPr>
          <p:spPr>
            <a:xfrm>
              <a:off x="1279932" y="106009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Rett linje 196"/>
            <p:cNvCxnSpPr/>
            <p:nvPr/>
          </p:nvCxnSpPr>
          <p:spPr>
            <a:xfrm>
              <a:off x="1393625" y="1061973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Rett linje 197"/>
            <p:cNvCxnSpPr/>
            <p:nvPr/>
          </p:nvCxnSpPr>
          <p:spPr>
            <a:xfrm>
              <a:off x="1510147" y="106009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Rett linje 198"/>
            <p:cNvCxnSpPr/>
            <p:nvPr/>
          </p:nvCxnSpPr>
          <p:spPr>
            <a:xfrm>
              <a:off x="1621558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Rett linje 199"/>
            <p:cNvCxnSpPr/>
            <p:nvPr/>
          </p:nvCxnSpPr>
          <p:spPr>
            <a:xfrm>
              <a:off x="1732137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Rett linje 200"/>
            <p:cNvCxnSpPr/>
            <p:nvPr/>
          </p:nvCxnSpPr>
          <p:spPr>
            <a:xfrm>
              <a:off x="2236916" y="1061973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2" name="Rektangel 201"/>
            <p:cNvSpPr/>
            <p:nvPr/>
          </p:nvSpPr>
          <p:spPr>
            <a:xfrm>
              <a:off x="2013759" y="832021"/>
              <a:ext cx="86675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TekstSylinder 202"/>
            <p:cNvSpPr txBox="1"/>
            <p:nvPr/>
          </p:nvSpPr>
          <p:spPr>
            <a:xfrm>
              <a:off x="1996620" y="832351"/>
              <a:ext cx="117615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Rektangel 203"/>
            <p:cNvSpPr/>
            <p:nvPr/>
          </p:nvSpPr>
          <p:spPr>
            <a:xfrm>
              <a:off x="1904594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TekstSylinder 204"/>
            <p:cNvSpPr txBox="1"/>
            <p:nvPr/>
          </p:nvSpPr>
          <p:spPr>
            <a:xfrm>
              <a:off x="1901334" y="835563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Rektangel 205"/>
            <p:cNvSpPr/>
            <p:nvPr/>
          </p:nvSpPr>
          <p:spPr>
            <a:xfrm>
              <a:off x="1793645" y="834430"/>
              <a:ext cx="78410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TekstSylinder 206"/>
            <p:cNvSpPr txBox="1"/>
            <p:nvPr/>
          </p:nvSpPr>
          <p:spPr>
            <a:xfrm>
              <a:off x="1789800" y="834430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Rektangel 207"/>
            <p:cNvSpPr/>
            <p:nvPr/>
          </p:nvSpPr>
          <p:spPr>
            <a:xfrm>
              <a:off x="1672343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TekstSylinder 208"/>
            <p:cNvSpPr txBox="1"/>
            <p:nvPr/>
          </p:nvSpPr>
          <p:spPr>
            <a:xfrm>
              <a:off x="1673726" y="837352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Rektangel 209"/>
            <p:cNvSpPr/>
            <p:nvPr/>
          </p:nvSpPr>
          <p:spPr>
            <a:xfrm>
              <a:off x="1429186" y="834759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TekstSylinder 210"/>
            <p:cNvSpPr txBox="1"/>
            <p:nvPr/>
          </p:nvSpPr>
          <p:spPr>
            <a:xfrm>
              <a:off x="1429185" y="834430"/>
              <a:ext cx="79367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Rektangel 211"/>
            <p:cNvSpPr/>
            <p:nvPr/>
          </p:nvSpPr>
          <p:spPr>
            <a:xfrm>
              <a:off x="1548764" y="834430"/>
              <a:ext cx="78411" cy="85014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TekstSylinder 212"/>
            <p:cNvSpPr txBox="1"/>
            <p:nvPr/>
          </p:nvSpPr>
          <p:spPr>
            <a:xfrm>
              <a:off x="1544616" y="835234"/>
              <a:ext cx="82244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4" name="Rett linje 213"/>
            <p:cNvCxnSpPr/>
            <p:nvPr/>
          </p:nvCxnSpPr>
          <p:spPr>
            <a:xfrm>
              <a:off x="1587969" y="806919"/>
              <a:ext cx="0" cy="240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Rett linje 214"/>
            <p:cNvCxnSpPr/>
            <p:nvPr/>
          </p:nvCxnSpPr>
          <p:spPr>
            <a:xfrm>
              <a:off x="1710609" y="805710"/>
              <a:ext cx="0" cy="24081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Rett linje 215"/>
            <p:cNvCxnSpPr/>
            <p:nvPr/>
          </p:nvCxnSpPr>
          <p:spPr>
            <a:xfrm>
              <a:off x="1939507" y="805840"/>
              <a:ext cx="0" cy="240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Rett linje 216"/>
            <p:cNvCxnSpPr/>
            <p:nvPr/>
          </p:nvCxnSpPr>
          <p:spPr>
            <a:xfrm>
              <a:off x="1832495" y="805275"/>
              <a:ext cx="0" cy="24028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Rett linje 217"/>
            <p:cNvCxnSpPr/>
            <p:nvPr/>
          </p:nvCxnSpPr>
          <p:spPr>
            <a:xfrm>
              <a:off x="1711548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Rett linje 218"/>
            <p:cNvCxnSpPr/>
            <p:nvPr/>
          </p:nvCxnSpPr>
          <p:spPr>
            <a:xfrm>
              <a:off x="1847482" y="1062116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Rett linje 219"/>
            <p:cNvCxnSpPr/>
            <p:nvPr/>
          </p:nvCxnSpPr>
          <p:spPr>
            <a:xfrm>
              <a:off x="1959456" y="1061162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Rett linje 220"/>
            <p:cNvCxnSpPr/>
            <p:nvPr/>
          </p:nvCxnSpPr>
          <p:spPr>
            <a:xfrm>
              <a:off x="2076116" y="1061162"/>
              <a:ext cx="0" cy="459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Rektangel 221"/>
            <p:cNvSpPr/>
            <p:nvPr/>
          </p:nvSpPr>
          <p:spPr>
            <a:xfrm>
              <a:off x="1246566" y="837147"/>
              <a:ext cx="76500" cy="79888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TekstSylinder 222"/>
            <p:cNvSpPr txBox="1"/>
            <p:nvPr/>
          </p:nvSpPr>
          <p:spPr>
            <a:xfrm>
              <a:off x="1235129" y="835297"/>
              <a:ext cx="94657" cy="2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TekstSylinder 223"/>
            <p:cNvSpPr txBox="1"/>
            <p:nvPr/>
          </p:nvSpPr>
          <p:spPr>
            <a:xfrm>
              <a:off x="2090690" y="1098860"/>
              <a:ext cx="79759" cy="229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525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cxnSp>
          <p:nvCxnSpPr>
            <p:cNvPr id="225" name="Rett linje 224"/>
            <p:cNvCxnSpPr/>
            <p:nvPr/>
          </p:nvCxnSpPr>
          <p:spPr>
            <a:xfrm flipH="1">
              <a:off x="1274766" y="806261"/>
              <a:ext cx="17504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Rett linje 225"/>
            <p:cNvCxnSpPr/>
            <p:nvPr/>
          </p:nvCxnSpPr>
          <p:spPr>
            <a:xfrm flipH="1">
              <a:off x="2051096" y="806261"/>
              <a:ext cx="175049" cy="0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Rett linje 226"/>
            <p:cNvCxnSpPr/>
            <p:nvPr/>
          </p:nvCxnSpPr>
          <p:spPr>
            <a:xfrm>
              <a:off x="1274766" y="804864"/>
              <a:ext cx="834" cy="29384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Rett linje 227"/>
            <p:cNvCxnSpPr/>
            <p:nvPr/>
          </p:nvCxnSpPr>
          <p:spPr>
            <a:xfrm>
              <a:off x="1466759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Rett linje 228"/>
            <p:cNvCxnSpPr/>
            <p:nvPr/>
          </p:nvCxnSpPr>
          <p:spPr>
            <a:xfrm>
              <a:off x="2057096" y="919444"/>
              <a:ext cx="0" cy="4297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0" name="Rektangel 229"/>
            <p:cNvSpPr/>
            <p:nvPr/>
          </p:nvSpPr>
          <p:spPr>
            <a:xfrm>
              <a:off x="1412241" y="957723"/>
              <a:ext cx="682192" cy="65703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cxnSp>
          <p:nvCxnSpPr>
            <p:cNvPr id="231" name="Rett linje 230"/>
            <p:cNvCxnSpPr/>
            <p:nvPr/>
          </p:nvCxnSpPr>
          <p:spPr>
            <a:xfrm>
              <a:off x="2226145" y="805710"/>
              <a:ext cx="0" cy="27491"/>
            </a:xfrm>
            <a:prstGeom prst="line">
              <a:avLst/>
            </a:prstGeom>
            <a:ln w="6350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2" name="Gruppe 231"/>
            <p:cNvGrpSpPr/>
            <p:nvPr/>
          </p:nvGrpSpPr>
          <p:grpSpPr>
            <a:xfrm>
              <a:off x="1342572" y="1087561"/>
              <a:ext cx="101319" cy="435709"/>
              <a:chOff x="2651504" y="4515437"/>
              <a:chExt cx="846052" cy="3638317"/>
            </a:xfrm>
          </p:grpSpPr>
          <p:sp>
            <p:nvSpPr>
              <p:cNvPr id="263" name="Rektangel 262"/>
              <p:cNvSpPr/>
              <p:nvPr/>
            </p:nvSpPr>
            <p:spPr>
              <a:xfrm>
                <a:off x="2653229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64" name="TekstSylinder 263">
                <a:hlinkClick r:id="" action="ppaction://noaction"/>
              </p:cNvPr>
              <p:cNvSpPr txBox="1"/>
              <p:nvPr/>
            </p:nvSpPr>
            <p:spPr>
              <a:xfrm>
                <a:off x="2651504" y="4669886"/>
                <a:ext cx="84605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5" name="TekstSylinder 264"/>
              <p:cNvSpPr txBox="1"/>
              <p:nvPr/>
            </p:nvSpPr>
            <p:spPr>
              <a:xfrm>
                <a:off x="2661502" y="5342480"/>
                <a:ext cx="829777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33" name="Rektangel 232"/>
            <p:cNvSpPr/>
            <p:nvPr/>
          </p:nvSpPr>
          <p:spPr>
            <a:xfrm>
              <a:off x="2038995" y="1087562"/>
              <a:ext cx="101113" cy="104601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sp>
          <p:nvSpPr>
            <p:cNvPr id="234" name="Rektangel 233"/>
            <p:cNvSpPr/>
            <p:nvPr/>
          </p:nvSpPr>
          <p:spPr>
            <a:xfrm>
              <a:off x="1919272" y="1087562"/>
              <a:ext cx="101113" cy="104601"/>
            </a:xfrm>
            <a:prstGeom prst="rect">
              <a:avLst/>
            </a:prstGeom>
            <a:solidFill>
              <a:srgbClr val="014E9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 sz="1350"/>
            </a:p>
          </p:txBody>
        </p:sp>
        <p:grpSp>
          <p:nvGrpSpPr>
            <p:cNvPr id="235" name="Gruppe 234"/>
            <p:cNvGrpSpPr/>
            <p:nvPr/>
          </p:nvGrpSpPr>
          <p:grpSpPr>
            <a:xfrm>
              <a:off x="1681527" y="1087561"/>
              <a:ext cx="111986" cy="436228"/>
              <a:chOff x="5481895" y="4515437"/>
              <a:chExt cx="935121" cy="3642655"/>
            </a:xfrm>
          </p:grpSpPr>
          <p:sp>
            <p:nvSpPr>
              <p:cNvPr id="260" name="Rektangel 259"/>
              <p:cNvSpPr/>
              <p:nvPr/>
            </p:nvSpPr>
            <p:spPr>
              <a:xfrm>
                <a:off x="5522793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61" name="TekstSylinder 260">
                <a:hlinkClick r:id="" action="ppaction://noaction"/>
              </p:cNvPr>
              <p:cNvSpPr txBox="1"/>
              <p:nvPr/>
            </p:nvSpPr>
            <p:spPr>
              <a:xfrm>
                <a:off x="5481895" y="4592939"/>
                <a:ext cx="935121" cy="2300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62" name="TekstSylinder 261"/>
              <p:cNvSpPr txBox="1"/>
              <p:nvPr/>
            </p:nvSpPr>
            <p:spPr>
              <a:xfrm>
                <a:off x="5525728" y="5346811"/>
                <a:ext cx="837735" cy="2811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6" name="Gruppe 235"/>
            <p:cNvGrpSpPr/>
            <p:nvPr/>
          </p:nvGrpSpPr>
          <p:grpSpPr>
            <a:xfrm>
              <a:off x="1222160" y="1087562"/>
              <a:ext cx="112318" cy="435709"/>
              <a:chOff x="1646023" y="4515437"/>
              <a:chExt cx="937892" cy="3638318"/>
            </a:xfrm>
          </p:grpSpPr>
          <p:sp>
            <p:nvSpPr>
              <p:cNvPr id="257" name="Rektangel 256"/>
              <p:cNvSpPr/>
              <p:nvPr/>
            </p:nvSpPr>
            <p:spPr>
              <a:xfrm>
                <a:off x="1692743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8" name="TekstSylinder 257">
                <a:hlinkClick r:id="" action="ppaction://noaction"/>
              </p:cNvPr>
              <p:cNvSpPr txBox="1"/>
              <p:nvPr/>
            </p:nvSpPr>
            <p:spPr>
              <a:xfrm>
                <a:off x="1646023" y="4658228"/>
                <a:ext cx="93789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9" name="TekstSylinder 258"/>
              <p:cNvSpPr txBox="1"/>
              <p:nvPr/>
            </p:nvSpPr>
            <p:spPr>
              <a:xfrm>
                <a:off x="1689756" y="5342480"/>
                <a:ext cx="845311" cy="28112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7" name="Gruppe 236"/>
            <p:cNvGrpSpPr/>
            <p:nvPr/>
          </p:nvGrpSpPr>
          <p:grpSpPr>
            <a:xfrm>
              <a:off x="1448556" y="1087561"/>
              <a:ext cx="121378" cy="435709"/>
              <a:chOff x="3536502" y="4515437"/>
              <a:chExt cx="1013551" cy="3638317"/>
            </a:xfrm>
          </p:grpSpPr>
          <p:sp>
            <p:nvSpPr>
              <p:cNvPr id="254" name="Rektangel 253"/>
              <p:cNvSpPr/>
              <p:nvPr/>
            </p:nvSpPr>
            <p:spPr>
              <a:xfrm>
                <a:off x="3615714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5" name="TekstSylinder 254">
                <a:hlinkClick r:id="" action="ppaction://noaction"/>
              </p:cNvPr>
              <p:cNvSpPr txBox="1"/>
              <p:nvPr/>
            </p:nvSpPr>
            <p:spPr>
              <a:xfrm>
                <a:off x="3536502" y="4587380"/>
                <a:ext cx="1013551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6" name="TekstSylinder 255"/>
              <p:cNvSpPr txBox="1"/>
              <p:nvPr/>
            </p:nvSpPr>
            <p:spPr>
              <a:xfrm>
                <a:off x="3619086" y="5342480"/>
                <a:ext cx="831310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8" name="Gruppe 237"/>
            <p:cNvGrpSpPr/>
            <p:nvPr/>
          </p:nvGrpSpPr>
          <p:grpSpPr>
            <a:xfrm>
              <a:off x="1801315" y="1087563"/>
              <a:ext cx="101113" cy="435710"/>
              <a:chOff x="6473926" y="4515437"/>
              <a:chExt cx="844326" cy="3638317"/>
            </a:xfrm>
          </p:grpSpPr>
          <p:sp>
            <p:nvSpPr>
              <p:cNvPr id="251" name="Rektangel 250"/>
              <p:cNvSpPr/>
              <p:nvPr/>
            </p:nvSpPr>
            <p:spPr>
              <a:xfrm>
                <a:off x="6473926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52" name="TekstSylinder 251">
                <a:hlinkClick r:id="" action="ppaction://noaction"/>
              </p:cNvPr>
              <p:cNvSpPr txBox="1"/>
              <p:nvPr/>
            </p:nvSpPr>
            <p:spPr>
              <a:xfrm>
                <a:off x="6516951" y="4651075"/>
                <a:ext cx="733720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3" name="TekstSylinder 252"/>
              <p:cNvSpPr txBox="1"/>
              <p:nvPr/>
            </p:nvSpPr>
            <p:spPr>
              <a:xfrm>
                <a:off x="6483979" y="5342480"/>
                <a:ext cx="829601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39" name="Gruppe 238"/>
            <p:cNvGrpSpPr/>
            <p:nvPr/>
          </p:nvGrpSpPr>
          <p:grpSpPr>
            <a:xfrm>
              <a:off x="1571231" y="1087562"/>
              <a:ext cx="101113" cy="435709"/>
              <a:chOff x="4560886" y="4515437"/>
              <a:chExt cx="844326" cy="3638317"/>
            </a:xfrm>
          </p:grpSpPr>
          <p:sp>
            <p:nvSpPr>
              <p:cNvPr id="248" name="Rektangel 247"/>
              <p:cNvSpPr/>
              <p:nvPr/>
            </p:nvSpPr>
            <p:spPr>
              <a:xfrm>
                <a:off x="4560886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49" name="TekstSylinder 248">
                <a:hlinkClick r:id="" action="ppaction://noaction"/>
              </p:cNvPr>
              <p:cNvSpPr txBox="1"/>
              <p:nvPr/>
            </p:nvSpPr>
            <p:spPr>
              <a:xfrm>
                <a:off x="4574836" y="4592938"/>
                <a:ext cx="795112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50" name="TekstSylinder 249"/>
              <p:cNvSpPr txBox="1"/>
              <p:nvPr/>
            </p:nvSpPr>
            <p:spPr>
              <a:xfrm>
                <a:off x="4574825" y="5342480"/>
                <a:ext cx="825438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grpSp>
          <p:nvGrpSpPr>
            <p:cNvPr id="240" name="Gruppe 239"/>
            <p:cNvGrpSpPr/>
            <p:nvPr/>
          </p:nvGrpSpPr>
          <p:grpSpPr>
            <a:xfrm>
              <a:off x="2188289" y="1087560"/>
              <a:ext cx="101828" cy="435708"/>
              <a:chOff x="9606342" y="4515437"/>
              <a:chExt cx="850299" cy="3638317"/>
            </a:xfrm>
          </p:grpSpPr>
          <p:sp>
            <p:nvSpPr>
              <p:cNvPr id="245" name="Rektangel 244"/>
              <p:cNvSpPr/>
              <p:nvPr/>
            </p:nvSpPr>
            <p:spPr>
              <a:xfrm>
                <a:off x="9609329" y="4515437"/>
                <a:ext cx="844326" cy="873458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246" name="TekstSylinder 245">
                <a:hlinkClick r:id="" action="ppaction://noaction"/>
              </p:cNvPr>
              <p:cNvSpPr txBox="1"/>
              <p:nvPr/>
            </p:nvSpPr>
            <p:spPr>
              <a:xfrm>
                <a:off x="9607527" y="4660785"/>
                <a:ext cx="849114" cy="2300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750" u="sng" dirty="0">
                  <a:solidFill>
                    <a:schemeClr val="bg1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247" name="TekstSylinder 246"/>
              <p:cNvSpPr txBox="1"/>
              <p:nvPr/>
            </p:nvSpPr>
            <p:spPr>
              <a:xfrm>
                <a:off x="9606342" y="5342480"/>
                <a:ext cx="847310" cy="28112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nb-NO" sz="1050" b="1" dirty="0">
                  <a:latin typeface="Arial" charset="0"/>
                  <a:ea typeface="Arial" charset="0"/>
                  <a:cs typeface="Arial" charset="0"/>
                </a:endParaRPr>
              </a:p>
            </p:txBody>
          </p:sp>
        </p:grpSp>
        <p:sp>
          <p:nvSpPr>
            <p:cNvPr id="241" name="Rektangel 240"/>
            <p:cNvSpPr/>
            <p:nvPr/>
          </p:nvSpPr>
          <p:spPr>
            <a:xfrm>
              <a:off x="2189831" y="832856"/>
              <a:ext cx="76500" cy="84179"/>
            </a:xfrm>
            <a:prstGeom prst="rect">
              <a:avLst/>
            </a:prstGeom>
            <a:solidFill>
              <a:schemeClr val="tx2">
                <a:lumMod val="40000"/>
                <a:lumOff val="60000"/>
                <a:alpha val="3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342900"/>
              <a:endParaRPr lang="nb-NO" sz="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TekstSylinder 241"/>
            <p:cNvSpPr txBox="1"/>
            <p:nvPr/>
          </p:nvSpPr>
          <p:spPr>
            <a:xfrm>
              <a:off x="1668722" y="594675"/>
              <a:ext cx="207945" cy="397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13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cxnSp>
          <p:nvCxnSpPr>
            <p:cNvPr id="243" name="Rett linje 242"/>
            <p:cNvCxnSpPr/>
            <p:nvPr/>
          </p:nvCxnSpPr>
          <p:spPr>
            <a:xfrm>
              <a:off x="1772695" y="642590"/>
              <a:ext cx="0" cy="31513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4" name="TekstSylinder 243"/>
            <p:cNvSpPr txBox="1"/>
            <p:nvPr/>
          </p:nvSpPr>
          <p:spPr>
            <a:xfrm>
              <a:off x="1710609" y="696433"/>
              <a:ext cx="121887" cy="3978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effectLst/>
          </p:spPr>
          <p:txBody>
            <a:bodyPr wrap="square" rtlCol="0">
              <a:spAutoFit/>
            </a:bodyPr>
            <a:lstStyle/>
            <a:p>
              <a:pPr algn="r" defTabSz="342900"/>
              <a:endParaRPr lang="nb-NO" sz="1350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91" name="Rektangel 190">
            <a:hlinkClick r:id="rId2" action="ppaction://hlinksldjump"/>
          </p:cNvPr>
          <p:cNvSpPr/>
          <p:nvPr/>
        </p:nvSpPr>
        <p:spPr>
          <a:xfrm>
            <a:off x="138778" y="143933"/>
            <a:ext cx="987875" cy="615091"/>
          </a:xfrm>
          <a:prstGeom prst="rect">
            <a:avLst/>
          </a:prstGeom>
          <a:noFill/>
          <a:ln w="12700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b-NO" dirty="0"/>
          </a:p>
        </p:txBody>
      </p:sp>
      <p:cxnSp>
        <p:nvCxnSpPr>
          <p:cNvPr id="266" name="Rett linje 132">
            <a:extLst>
              <a:ext uri="{FF2B5EF4-FFF2-40B4-BE49-F238E27FC236}">
                <a16:creationId xmlns:a16="http://schemas.microsoft.com/office/drawing/2014/main" id="{874D9A40-9EB6-3048-9581-315DEBA1FC28}"/>
              </a:ext>
            </a:extLst>
          </p:cNvPr>
          <p:cNvCxnSpPr>
            <a:cxnSpLocks/>
          </p:cNvCxnSpPr>
          <p:nvPr/>
        </p:nvCxnSpPr>
        <p:spPr>
          <a:xfrm>
            <a:off x="1244099" y="2239995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7" name="TekstSylinder 137">
            <a:extLst>
              <a:ext uri="{FF2B5EF4-FFF2-40B4-BE49-F238E27FC236}">
                <a16:creationId xmlns:a16="http://schemas.microsoft.com/office/drawing/2014/main" id="{2BC465C2-7FA5-C54D-8053-A1815B8932EE}"/>
              </a:ext>
            </a:extLst>
          </p:cNvPr>
          <p:cNvSpPr txBox="1"/>
          <p:nvPr/>
        </p:nvSpPr>
        <p:spPr>
          <a:xfrm>
            <a:off x="1013669" y="2274906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</a:t>
            </a:r>
            <a:br>
              <a:rPr lang="nb-NO" sz="600" dirty="0">
                <a:latin typeface="Arial" charset="0"/>
                <a:ea typeface="Arial" charset="0"/>
                <a:cs typeface="Arial" charset="0"/>
              </a:rPr>
            </a:br>
            <a:r>
              <a:rPr lang="nb-NO" sz="600" dirty="0">
                <a:latin typeface="Arial" charset="0"/>
                <a:ea typeface="Arial" charset="0"/>
                <a:cs typeface="Arial" charset="0"/>
              </a:rPr>
              <a:t>HR - NTNU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" name="Rett linje 132">
            <a:extLst>
              <a:ext uri="{FF2B5EF4-FFF2-40B4-BE49-F238E27FC236}">
                <a16:creationId xmlns:a16="http://schemas.microsoft.com/office/drawing/2014/main" id="{101B49A4-C8D1-3008-FBC2-52B0A1FE24A2}"/>
              </a:ext>
            </a:extLst>
          </p:cNvPr>
          <p:cNvCxnSpPr>
            <a:cxnSpLocks/>
          </p:cNvCxnSpPr>
          <p:nvPr/>
        </p:nvCxnSpPr>
        <p:spPr>
          <a:xfrm>
            <a:off x="453841" y="2693977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Rett linje 132">
            <a:extLst>
              <a:ext uri="{FF2B5EF4-FFF2-40B4-BE49-F238E27FC236}">
                <a16:creationId xmlns:a16="http://schemas.microsoft.com/office/drawing/2014/main" id="{E1881472-4A9D-B12A-292B-B9A4A0E764EC}"/>
              </a:ext>
            </a:extLst>
          </p:cNvPr>
          <p:cNvCxnSpPr>
            <a:cxnSpLocks/>
          </p:cNvCxnSpPr>
          <p:nvPr/>
        </p:nvCxnSpPr>
        <p:spPr>
          <a:xfrm>
            <a:off x="464979" y="323390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kstSylinder 119">
            <a:extLst>
              <a:ext uri="{FF2B5EF4-FFF2-40B4-BE49-F238E27FC236}">
                <a16:creationId xmlns:a16="http://schemas.microsoft.com/office/drawing/2014/main" id="{AA651C80-8ED0-3536-22EC-4A70E712F156}"/>
              </a:ext>
            </a:extLst>
          </p:cNvPr>
          <p:cNvSpPr txBox="1"/>
          <p:nvPr/>
        </p:nvSpPr>
        <p:spPr>
          <a:xfrm>
            <a:off x="228716" y="3267866"/>
            <a:ext cx="814842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utdanningskvalitet og læringsmiljø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Sylinder 119">
            <a:extLst>
              <a:ext uri="{FF2B5EF4-FFF2-40B4-BE49-F238E27FC236}">
                <a16:creationId xmlns:a16="http://schemas.microsoft.com/office/drawing/2014/main" id="{5337379C-05FE-7257-4DE2-25D25E7A9430}"/>
              </a:ext>
            </a:extLst>
          </p:cNvPr>
          <p:cNvSpPr txBox="1"/>
          <p:nvPr/>
        </p:nvSpPr>
        <p:spPr>
          <a:xfrm>
            <a:off x="232900" y="3813495"/>
            <a:ext cx="79407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læringsstøtte og digitale tjenester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6" name="Rett linje 132">
            <a:extLst>
              <a:ext uri="{FF2B5EF4-FFF2-40B4-BE49-F238E27FC236}">
                <a16:creationId xmlns:a16="http://schemas.microsoft.com/office/drawing/2014/main" id="{92FC117B-DE82-29B6-AEBF-B7E33FBD565B}"/>
              </a:ext>
            </a:extLst>
          </p:cNvPr>
          <p:cNvCxnSpPr>
            <a:cxnSpLocks/>
          </p:cNvCxnSpPr>
          <p:nvPr/>
        </p:nvCxnSpPr>
        <p:spPr>
          <a:xfrm>
            <a:off x="461051" y="3747756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37">
            <a:extLst>
              <a:ext uri="{FF2B5EF4-FFF2-40B4-BE49-F238E27FC236}">
                <a16:creationId xmlns:a16="http://schemas.microsoft.com/office/drawing/2014/main" id="{3D2484A7-1353-3E24-4D3F-685D8365554C}"/>
              </a:ext>
            </a:extLst>
          </p:cNvPr>
          <p:cNvSpPr txBox="1"/>
          <p:nvPr/>
        </p:nvSpPr>
        <p:spPr>
          <a:xfrm>
            <a:off x="1013669" y="1886187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HMS og beredskap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Sylinder 137">
            <a:extLst>
              <a:ext uri="{FF2B5EF4-FFF2-40B4-BE49-F238E27FC236}">
                <a16:creationId xmlns:a16="http://schemas.microsoft.com/office/drawing/2014/main" id="{19C449F9-1F4F-EBFB-7B09-5B0DE4BC4B9F}"/>
              </a:ext>
            </a:extLst>
          </p:cNvPr>
          <p:cNvSpPr txBox="1"/>
          <p:nvPr/>
        </p:nvSpPr>
        <p:spPr>
          <a:xfrm>
            <a:off x="1013669" y="2623249"/>
            <a:ext cx="794073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HR i </a:t>
            </a:r>
            <a:r>
              <a:rPr lang="nb-NO" sz="600" dirty="0" err="1">
                <a:latin typeface="Arial" charset="0"/>
                <a:ea typeface="Arial" charset="0"/>
                <a:cs typeface="Arial" charset="0"/>
              </a:rPr>
              <a:t>Fellesadmini-strasjonen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Sylinder 137">
            <a:extLst>
              <a:ext uri="{FF2B5EF4-FFF2-40B4-BE49-F238E27FC236}">
                <a16:creationId xmlns:a16="http://schemas.microsoft.com/office/drawing/2014/main" id="{B4372C1C-AA4D-0850-676A-2D166BB3FE3C}"/>
              </a:ext>
            </a:extLst>
          </p:cNvPr>
          <p:cNvSpPr txBox="1"/>
          <p:nvPr/>
        </p:nvSpPr>
        <p:spPr>
          <a:xfrm>
            <a:off x="1013669" y="3111638"/>
            <a:ext cx="794073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lønn og HR-tjenester</a:t>
            </a:r>
            <a:endParaRPr lang="nb-NO" sz="600" u="sng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20" name="Rett linje 132">
            <a:extLst>
              <a:ext uri="{FF2B5EF4-FFF2-40B4-BE49-F238E27FC236}">
                <a16:creationId xmlns:a16="http://schemas.microsoft.com/office/drawing/2014/main" id="{8527870A-F794-E5EE-A229-627F50A91025}"/>
              </a:ext>
            </a:extLst>
          </p:cNvPr>
          <p:cNvCxnSpPr>
            <a:cxnSpLocks/>
          </p:cNvCxnSpPr>
          <p:nvPr/>
        </p:nvCxnSpPr>
        <p:spPr>
          <a:xfrm>
            <a:off x="1244099" y="2605755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132">
            <a:extLst>
              <a:ext uri="{FF2B5EF4-FFF2-40B4-BE49-F238E27FC236}">
                <a16:creationId xmlns:a16="http://schemas.microsoft.com/office/drawing/2014/main" id="{365FB6E1-5FE0-3C65-0260-DC8720C67975}"/>
              </a:ext>
            </a:extLst>
          </p:cNvPr>
          <p:cNvCxnSpPr>
            <a:cxnSpLocks/>
          </p:cNvCxnSpPr>
          <p:nvPr/>
        </p:nvCxnSpPr>
        <p:spPr>
          <a:xfrm>
            <a:off x="1244099" y="3089081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kstSylinder 175">
            <a:extLst>
              <a:ext uri="{FF2B5EF4-FFF2-40B4-BE49-F238E27FC236}">
                <a16:creationId xmlns:a16="http://schemas.microsoft.com/office/drawing/2014/main" id="{E64403FA-C907-5598-59F4-3A57A176AAF2}"/>
              </a:ext>
            </a:extLst>
          </p:cNvPr>
          <p:cNvSpPr txBox="1"/>
          <p:nvPr/>
        </p:nvSpPr>
        <p:spPr>
          <a:xfrm>
            <a:off x="6611008" y="1892556"/>
            <a:ext cx="738221" cy="311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Bibliotekadministrasjonen</a:t>
            </a:r>
          </a:p>
        </p:txBody>
      </p:sp>
      <p:sp>
        <p:nvSpPr>
          <p:cNvPr id="23" name="TekstSylinder 176">
            <a:extLst>
              <a:ext uri="{FF2B5EF4-FFF2-40B4-BE49-F238E27FC236}">
                <a16:creationId xmlns:a16="http://schemas.microsoft.com/office/drawing/2014/main" id="{AF224590-A07B-7966-5384-E5CCE75387CD}"/>
              </a:ext>
            </a:extLst>
          </p:cNvPr>
          <p:cNvSpPr txBox="1"/>
          <p:nvPr/>
        </p:nvSpPr>
        <p:spPr>
          <a:xfrm>
            <a:off x="6527125" y="2214068"/>
            <a:ext cx="905987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bibliotek, kunnskapssted og inspirasjon</a:t>
            </a:r>
          </a:p>
        </p:txBody>
      </p:sp>
      <p:sp>
        <p:nvSpPr>
          <p:cNvPr id="24" name="TekstSylinder 177">
            <a:extLst>
              <a:ext uri="{FF2B5EF4-FFF2-40B4-BE49-F238E27FC236}">
                <a16:creationId xmlns:a16="http://schemas.microsoft.com/office/drawing/2014/main" id="{6C0FF17C-8E06-E452-09F9-1C77F9CDB2B8}"/>
              </a:ext>
            </a:extLst>
          </p:cNvPr>
          <p:cNvSpPr txBox="1"/>
          <p:nvPr/>
        </p:nvSpPr>
        <p:spPr>
          <a:xfrm>
            <a:off x="6527124" y="2668996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forskningsstøtte, data og analyse</a:t>
            </a:r>
          </a:p>
        </p:txBody>
      </p:sp>
      <p:cxnSp>
        <p:nvCxnSpPr>
          <p:cNvPr id="25" name="Rett linje 178">
            <a:extLst>
              <a:ext uri="{FF2B5EF4-FFF2-40B4-BE49-F238E27FC236}">
                <a16:creationId xmlns:a16="http://schemas.microsoft.com/office/drawing/2014/main" id="{FE4FB613-0EEA-2A16-4DD2-7B2DC37575F9}"/>
              </a:ext>
            </a:extLst>
          </p:cNvPr>
          <p:cNvCxnSpPr>
            <a:cxnSpLocks/>
          </p:cNvCxnSpPr>
          <p:nvPr/>
        </p:nvCxnSpPr>
        <p:spPr>
          <a:xfrm>
            <a:off x="6810175" y="2227792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Rett linje 179">
            <a:extLst>
              <a:ext uri="{FF2B5EF4-FFF2-40B4-BE49-F238E27FC236}">
                <a16:creationId xmlns:a16="http://schemas.microsoft.com/office/drawing/2014/main" id="{69BF2AEA-FEFA-C178-93BB-8F0F5067CA60}"/>
              </a:ext>
            </a:extLst>
          </p:cNvPr>
          <p:cNvCxnSpPr>
            <a:cxnSpLocks/>
          </p:cNvCxnSpPr>
          <p:nvPr/>
        </p:nvCxnSpPr>
        <p:spPr>
          <a:xfrm>
            <a:off x="6810175" y="2669459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Rett linje 180">
            <a:extLst>
              <a:ext uri="{FF2B5EF4-FFF2-40B4-BE49-F238E27FC236}">
                <a16:creationId xmlns:a16="http://schemas.microsoft.com/office/drawing/2014/main" id="{8654C7EF-7A3C-6574-660E-EFCE2076FD18}"/>
              </a:ext>
            </a:extLst>
          </p:cNvPr>
          <p:cNvCxnSpPr>
            <a:cxnSpLocks/>
          </p:cNvCxnSpPr>
          <p:nvPr/>
        </p:nvCxnSpPr>
        <p:spPr>
          <a:xfrm>
            <a:off x="6810175" y="3125408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Sylinder 177">
            <a:extLst>
              <a:ext uri="{FF2B5EF4-FFF2-40B4-BE49-F238E27FC236}">
                <a16:creationId xmlns:a16="http://schemas.microsoft.com/office/drawing/2014/main" id="{1CDB5EEA-DDC2-624F-2E0F-4D3955003AA4}"/>
              </a:ext>
            </a:extLst>
          </p:cNvPr>
          <p:cNvSpPr txBox="1"/>
          <p:nvPr/>
        </p:nvSpPr>
        <p:spPr>
          <a:xfrm>
            <a:off x="6547947" y="3140916"/>
            <a:ext cx="864343" cy="542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kommunikasjon, innovasjon og kompetanse</a:t>
            </a:r>
          </a:p>
        </p:txBody>
      </p:sp>
      <p:sp>
        <p:nvSpPr>
          <p:cNvPr id="29" name="TekstSylinder 177">
            <a:extLst>
              <a:ext uri="{FF2B5EF4-FFF2-40B4-BE49-F238E27FC236}">
                <a16:creationId xmlns:a16="http://schemas.microsoft.com/office/drawing/2014/main" id="{7B7605C4-1711-6D8F-3964-E86FA67F2588}"/>
              </a:ext>
            </a:extLst>
          </p:cNvPr>
          <p:cNvSpPr txBox="1"/>
          <p:nvPr/>
        </p:nvSpPr>
        <p:spPr>
          <a:xfrm>
            <a:off x="6527124" y="3703817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samlinger, ressurser og digitale tjenester</a:t>
            </a:r>
          </a:p>
        </p:txBody>
      </p:sp>
      <p:cxnSp>
        <p:nvCxnSpPr>
          <p:cNvPr id="30" name="Rett linje 180">
            <a:extLst>
              <a:ext uri="{FF2B5EF4-FFF2-40B4-BE49-F238E27FC236}">
                <a16:creationId xmlns:a16="http://schemas.microsoft.com/office/drawing/2014/main" id="{3F250025-57E6-2C15-8309-57F033477DCE}"/>
              </a:ext>
            </a:extLst>
          </p:cNvPr>
          <p:cNvCxnSpPr>
            <a:cxnSpLocks/>
          </p:cNvCxnSpPr>
          <p:nvPr/>
        </p:nvCxnSpPr>
        <p:spPr>
          <a:xfrm>
            <a:off x="6810175" y="3697754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kstSylinder 177">
            <a:extLst>
              <a:ext uri="{FF2B5EF4-FFF2-40B4-BE49-F238E27FC236}">
                <a16:creationId xmlns:a16="http://schemas.microsoft.com/office/drawing/2014/main" id="{02B254FA-35FD-F25D-67B0-6119969C7E50}"/>
              </a:ext>
            </a:extLst>
          </p:cNvPr>
          <p:cNvSpPr txBox="1"/>
          <p:nvPr/>
        </p:nvSpPr>
        <p:spPr>
          <a:xfrm>
            <a:off x="6527124" y="4188449"/>
            <a:ext cx="905988" cy="427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nb-NO" sz="600" dirty="0">
                <a:latin typeface="Arial" charset="0"/>
                <a:ea typeface="Arial" charset="0"/>
                <a:cs typeface="Arial" charset="0"/>
              </a:rPr>
              <a:t>Seksjon for undervisning og læringsstøtte</a:t>
            </a:r>
          </a:p>
        </p:txBody>
      </p:sp>
      <p:cxnSp>
        <p:nvCxnSpPr>
          <p:cNvPr id="32" name="Rett linje 180">
            <a:extLst>
              <a:ext uri="{FF2B5EF4-FFF2-40B4-BE49-F238E27FC236}">
                <a16:creationId xmlns:a16="http://schemas.microsoft.com/office/drawing/2014/main" id="{3217A7FD-76A0-9E04-E360-58DFA7CEDE6A}"/>
              </a:ext>
            </a:extLst>
          </p:cNvPr>
          <p:cNvCxnSpPr>
            <a:cxnSpLocks/>
          </p:cNvCxnSpPr>
          <p:nvPr/>
        </p:nvCxnSpPr>
        <p:spPr>
          <a:xfrm>
            <a:off x="6810175" y="4168670"/>
            <a:ext cx="333213" cy="0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Rett linje 188">
            <a:extLst>
              <a:ext uri="{FF2B5EF4-FFF2-40B4-BE49-F238E27FC236}">
                <a16:creationId xmlns:a16="http://schemas.microsoft.com/office/drawing/2014/main" id="{DE79651F-2BAF-2298-DB97-0C16635497E6}"/>
              </a:ext>
            </a:extLst>
          </p:cNvPr>
          <p:cNvCxnSpPr/>
          <p:nvPr/>
        </p:nvCxnSpPr>
        <p:spPr>
          <a:xfrm flipH="1">
            <a:off x="6982948" y="1721926"/>
            <a:ext cx="3542" cy="17609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59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hlinkClick r:id="rId3" action="ppaction://hlinksldjump"/>
          </p:cNvPr>
          <p:cNvSpPr txBox="1"/>
          <p:nvPr/>
        </p:nvSpPr>
        <p:spPr>
          <a:xfrm>
            <a:off x="1956884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Det humanistiske fakultet (HF)</a:t>
            </a:r>
          </a:p>
        </p:txBody>
      </p:sp>
      <p:sp>
        <p:nvSpPr>
          <p:cNvPr id="87" name="Rektangel 86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8" name="TekstSylinder 87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90" name="Rektangel 8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1" name="TekstSylinder 9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93" name="TekstSylinder 92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94" name="Rektangel 93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6" name="TekstSylinder 95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97" name="Rektangel 96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9" name="TekstSylinder 98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100" name="Rektangel 99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2" name="TekstSylinder 101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103" name="Rektangel 102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5" name="TekstSylinder 104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106" name="Rektangel 105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8" name="TekstSylinder 107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109" name="Rektangel 108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TekstSylinder 3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34" name="Gruppe 33"/>
          <p:cNvGrpSpPr/>
          <p:nvPr/>
        </p:nvGrpSpPr>
        <p:grpSpPr>
          <a:xfrm>
            <a:off x="138778" y="143933"/>
            <a:ext cx="987875" cy="764045"/>
            <a:chOff x="1112108" y="510746"/>
            <a:chExt cx="1309816" cy="1013043"/>
          </a:xfrm>
        </p:grpSpPr>
        <p:grpSp>
          <p:nvGrpSpPr>
            <p:cNvPr id="35" name="Gruppe 34"/>
            <p:cNvGrpSpPr/>
            <p:nvPr/>
          </p:nvGrpSpPr>
          <p:grpSpPr>
            <a:xfrm>
              <a:off x="1222160" y="594675"/>
              <a:ext cx="1067957" cy="929114"/>
              <a:chOff x="1222160" y="594675"/>
              <a:chExt cx="1067957" cy="929114"/>
            </a:xfrm>
          </p:grpSpPr>
          <p:cxnSp>
            <p:nvCxnSpPr>
              <p:cNvPr id="37" name="Rett linje 3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tt linje 3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tt linje 4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tt linje 4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tt linje 4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Rett linje 4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ett linje 44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Rett linje 45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ktangel 46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8" name="TekstSylinder 47"/>
              <p:cNvSpPr txBox="1"/>
              <p:nvPr/>
            </p:nvSpPr>
            <p:spPr>
              <a:xfrm>
                <a:off x="1996620" y="832351"/>
                <a:ext cx="117615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Rektangel 48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Sylinder 49"/>
              <p:cNvSpPr txBox="1"/>
              <p:nvPr/>
            </p:nvSpPr>
            <p:spPr>
              <a:xfrm>
                <a:off x="1901334" y="835563"/>
                <a:ext cx="82244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1" name="Rektangel 50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Sylinder 51"/>
              <p:cNvSpPr txBox="1"/>
              <p:nvPr/>
            </p:nvSpPr>
            <p:spPr>
              <a:xfrm>
                <a:off x="1789800" y="834430"/>
                <a:ext cx="82244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Rektangel 52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kstSylinder 53"/>
              <p:cNvSpPr txBox="1"/>
              <p:nvPr/>
            </p:nvSpPr>
            <p:spPr>
              <a:xfrm>
                <a:off x="1673726" y="837352"/>
                <a:ext cx="82244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5" name="Rektangel 54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TekstSylinder 55"/>
              <p:cNvSpPr txBox="1"/>
              <p:nvPr/>
            </p:nvSpPr>
            <p:spPr>
              <a:xfrm>
                <a:off x="1429185" y="834430"/>
                <a:ext cx="79367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Rektangel 56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Sylinder 57"/>
              <p:cNvSpPr txBox="1"/>
              <p:nvPr/>
            </p:nvSpPr>
            <p:spPr>
              <a:xfrm>
                <a:off x="1544616" y="835234"/>
                <a:ext cx="82244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9" name="Rett linje 58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235129" y="835297"/>
                <a:ext cx="94657" cy="244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TekstSylinder 76"/>
              <p:cNvSpPr txBox="1"/>
              <p:nvPr/>
            </p:nvSpPr>
            <p:spPr>
              <a:xfrm>
                <a:off x="2090690" y="1098860"/>
                <a:ext cx="79759" cy="22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78" name="Rett linje 7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Rett linje 88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ett linje 9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ktangel 94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1" name="Gruppe 100"/>
              <p:cNvGrpSpPr/>
              <p:nvPr/>
            </p:nvGrpSpPr>
            <p:grpSpPr>
              <a:xfrm>
                <a:off x="1342572" y="1087561"/>
                <a:ext cx="101319" cy="435709"/>
                <a:chOff x="2651504" y="4515437"/>
                <a:chExt cx="846052" cy="3638317"/>
              </a:xfrm>
            </p:grpSpPr>
            <p:sp>
              <p:nvSpPr>
                <p:cNvPr id="138" name="Rektangel 137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39" name="TekstSylinder 138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6"/>
                  <a:ext cx="846052" cy="2300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0" name="TekstSylinder 139"/>
                <p:cNvSpPr txBox="1"/>
                <p:nvPr/>
              </p:nvSpPr>
              <p:spPr>
                <a:xfrm>
                  <a:off x="2661502" y="5342480"/>
                  <a:ext cx="829777" cy="2811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4" name="Rektangel 103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sp>
            <p:nvSpPr>
              <p:cNvPr id="107" name="Rektangel 10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nb-NO" sz="1350"/>
              </a:p>
            </p:txBody>
          </p:sp>
          <p:grpSp>
            <p:nvGrpSpPr>
              <p:cNvPr id="110" name="Gruppe 109"/>
              <p:cNvGrpSpPr/>
              <p:nvPr/>
            </p:nvGrpSpPr>
            <p:grpSpPr>
              <a:xfrm>
                <a:off x="1681527" y="1087561"/>
                <a:ext cx="111986" cy="436228"/>
                <a:chOff x="5481895" y="4515437"/>
                <a:chExt cx="935121" cy="3642655"/>
              </a:xfrm>
            </p:grpSpPr>
            <p:sp>
              <p:nvSpPr>
                <p:cNvPr id="135" name="Rektangel 134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36" name="TekstSylinder 135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39"/>
                  <a:ext cx="935121" cy="230013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7" name="TekstSylinder 136"/>
                <p:cNvSpPr txBox="1"/>
                <p:nvPr/>
              </p:nvSpPr>
              <p:spPr>
                <a:xfrm>
                  <a:off x="5525728" y="5346811"/>
                  <a:ext cx="837735" cy="2811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1" name="Gruppe 110"/>
              <p:cNvGrpSpPr/>
              <p:nvPr/>
            </p:nvGrpSpPr>
            <p:grpSpPr>
              <a:xfrm>
                <a:off x="1222160" y="1087562"/>
                <a:ext cx="112318" cy="435709"/>
                <a:chOff x="1646023" y="4515437"/>
                <a:chExt cx="937892" cy="3638318"/>
              </a:xfrm>
            </p:grpSpPr>
            <p:sp>
              <p:nvSpPr>
                <p:cNvPr id="132" name="Rektangel 131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33" name="TekstSylinder 132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28"/>
                  <a:ext cx="937892" cy="2300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kstSylinder 133"/>
                <p:cNvSpPr txBox="1"/>
                <p:nvPr/>
              </p:nvSpPr>
              <p:spPr>
                <a:xfrm>
                  <a:off x="1689756" y="5342480"/>
                  <a:ext cx="845311" cy="28112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2" name="Gruppe 111"/>
              <p:cNvGrpSpPr/>
              <p:nvPr/>
            </p:nvGrpSpPr>
            <p:grpSpPr>
              <a:xfrm>
                <a:off x="1448556" y="1087561"/>
                <a:ext cx="121378" cy="435709"/>
                <a:chOff x="3536502" y="4515437"/>
                <a:chExt cx="1013551" cy="3638317"/>
              </a:xfrm>
            </p:grpSpPr>
            <p:sp>
              <p:nvSpPr>
                <p:cNvPr id="129" name="Rektangel 128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30" name="TekstSylinder 129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0"/>
                  <a:ext cx="1013551" cy="2300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1" name="TekstSylinder 130"/>
                <p:cNvSpPr txBox="1"/>
                <p:nvPr/>
              </p:nvSpPr>
              <p:spPr>
                <a:xfrm>
                  <a:off x="3619086" y="5342480"/>
                  <a:ext cx="831310" cy="2811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3" name="Gruppe 112"/>
              <p:cNvGrpSpPr/>
              <p:nvPr/>
            </p:nvGrpSpPr>
            <p:grpSpPr>
              <a:xfrm>
                <a:off x="1801315" y="1087563"/>
                <a:ext cx="101113" cy="435710"/>
                <a:chOff x="6473926" y="4515437"/>
                <a:chExt cx="844326" cy="3638317"/>
              </a:xfrm>
            </p:grpSpPr>
            <p:sp>
              <p:nvSpPr>
                <p:cNvPr id="126" name="Rektangel 125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27" name="TekstSylinder 126">
                  <a:hlinkClick r:id="" action="ppaction://noaction"/>
                </p:cNvPr>
                <p:cNvSpPr txBox="1"/>
                <p:nvPr/>
              </p:nvSpPr>
              <p:spPr>
                <a:xfrm>
                  <a:off x="6516951" y="4651075"/>
                  <a:ext cx="733720" cy="2300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8" name="TekstSylinder 127"/>
                <p:cNvSpPr txBox="1"/>
                <p:nvPr/>
              </p:nvSpPr>
              <p:spPr>
                <a:xfrm>
                  <a:off x="6483979" y="5342480"/>
                  <a:ext cx="829601" cy="2811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4" name="Gruppe 113"/>
              <p:cNvGrpSpPr/>
              <p:nvPr/>
            </p:nvGrpSpPr>
            <p:grpSpPr>
              <a:xfrm>
                <a:off x="1571231" y="1087562"/>
                <a:ext cx="101113" cy="435709"/>
                <a:chOff x="4560886" y="4515437"/>
                <a:chExt cx="844326" cy="3638317"/>
              </a:xfrm>
            </p:grpSpPr>
            <p:sp>
              <p:nvSpPr>
                <p:cNvPr id="123" name="Rektangel 122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24" name="TekstSylinder 123">
                  <a:hlinkClick r:id="" action="ppaction://noaction"/>
                </p:cNvPr>
                <p:cNvSpPr txBox="1"/>
                <p:nvPr/>
              </p:nvSpPr>
              <p:spPr>
                <a:xfrm>
                  <a:off x="4574836" y="4592938"/>
                  <a:ext cx="795112" cy="2300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5" name="TekstSylinder 124"/>
                <p:cNvSpPr txBox="1"/>
                <p:nvPr/>
              </p:nvSpPr>
              <p:spPr>
                <a:xfrm>
                  <a:off x="4574825" y="5342480"/>
                  <a:ext cx="825438" cy="2811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5" name="Gruppe 114"/>
              <p:cNvGrpSpPr/>
              <p:nvPr/>
            </p:nvGrpSpPr>
            <p:grpSpPr>
              <a:xfrm>
                <a:off x="2188289" y="1087560"/>
                <a:ext cx="101828" cy="435708"/>
                <a:chOff x="9606342" y="4515437"/>
                <a:chExt cx="850299" cy="3638317"/>
              </a:xfrm>
            </p:grpSpPr>
            <p:sp>
              <p:nvSpPr>
                <p:cNvPr id="120" name="Rektangel 119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r"/>
                  <a:endParaRPr lang="nb-NO" sz="1350"/>
                </a:p>
              </p:txBody>
            </p:sp>
            <p:sp>
              <p:nvSpPr>
                <p:cNvPr id="121" name="TekstSylinder 120">
                  <a:hlinkClick r:id="" action="ppaction://noaction"/>
                </p:cNvPr>
                <p:cNvSpPr txBox="1"/>
                <p:nvPr/>
              </p:nvSpPr>
              <p:spPr>
                <a:xfrm>
                  <a:off x="9607527" y="4660785"/>
                  <a:ext cx="849114" cy="23001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2" name="TekstSylinder 121"/>
                <p:cNvSpPr txBox="1"/>
                <p:nvPr/>
              </p:nvSpPr>
              <p:spPr>
                <a:xfrm>
                  <a:off x="9606342" y="5342480"/>
                  <a:ext cx="847310" cy="28112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kstSylinder 116"/>
              <p:cNvSpPr txBox="1"/>
              <p:nvPr/>
            </p:nvSpPr>
            <p:spPr>
              <a:xfrm>
                <a:off x="1668722" y="594675"/>
                <a:ext cx="207945" cy="3978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8" name="Rett linje 117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TekstSylinder 118"/>
              <p:cNvSpPr txBox="1"/>
              <p:nvPr/>
            </p:nvSpPr>
            <p:spPr>
              <a:xfrm>
                <a:off x="1710609" y="696433"/>
                <a:ext cx="121887" cy="39787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6" name="Rektangel 35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nb-NO"/>
            </a:p>
          </p:txBody>
        </p:sp>
      </p:grpSp>
      <p:sp>
        <p:nvSpPr>
          <p:cNvPr id="71" name="Rektangel 70"/>
          <p:cNvSpPr/>
          <p:nvPr/>
        </p:nvSpPr>
        <p:spPr>
          <a:xfrm>
            <a:off x="90856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/>
          <p:cNvSpPr/>
          <p:nvPr/>
        </p:nvSpPr>
        <p:spPr>
          <a:xfrm>
            <a:off x="403997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/>
          <p:cNvSpPr/>
          <p:nvPr/>
        </p:nvSpPr>
        <p:spPr>
          <a:xfrm>
            <a:off x="299690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/>
          <p:cNvSpPr/>
          <p:nvPr/>
        </p:nvSpPr>
        <p:spPr>
          <a:xfrm>
            <a:off x="507240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616574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723965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TekstSylinder 78"/>
          <p:cNvSpPr txBox="1"/>
          <p:nvPr/>
        </p:nvSpPr>
        <p:spPr>
          <a:xfrm>
            <a:off x="908561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filosofi og religions-vitenskap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4039974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moderne 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samfunns-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historie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TekstSylinder 80"/>
          <p:cNvSpPr txBox="1"/>
          <p:nvPr/>
        </p:nvSpPr>
        <p:spPr>
          <a:xfrm>
            <a:off x="2996907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kunst- og medievitenskap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kstSylinder 81"/>
          <p:cNvSpPr txBox="1"/>
          <p:nvPr/>
        </p:nvSpPr>
        <p:spPr>
          <a:xfrm>
            <a:off x="5083574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musikk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6157278" y="2232771"/>
            <a:ext cx="108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</a:t>
            </a:r>
            <a:br>
              <a:rPr lang="nb-NO" sz="900" dirty="0">
                <a:latin typeface="Arial" charset="0"/>
                <a:ea typeface="Arial" charset="0"/>
                <a:cs typeface="Arial" charset="0"/>
              </a:rPr>
            </a:br>
            <a:r>
              <a:rPr lang="nb-NO" sz="900" dirty="0">
                <a:latin typeface="Arial" charset="0"/>
                <a:ea typeface="Arial" charset="0"/>
                <a:cs typeface="Arial" charset="0"/>
              </a:rPr>
              <a:t>språk og litteratur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723965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tverrfaglige kulturstudier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1" name="Rektangel 140">
            <a:extLst>
              <a:ext uri="{FF2B5EF4-FFF2-40B4-BE49-F238E27FC236}">
                <a16:creationId xmlns:a16="http://schemas.microsoft.com/office/drawing/2014/main" id="{76435AD6-97EE-2544-8CE1-854A59300DD6}"/>
              </a:ext>
            </a:extLst>
          </p:cNvPr>
          <p:cNvSpPr/>
          <p:nvPr/>
        </p:nvSpPr>
        <p:spPr>
          <a:xfrm>
            <a:off x="195384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2" name="TekstSylinder 141">
            <a:extLst>
              <a:ext uri="{FF2B5EF4-FFF2-40B4-BE49-F238E27FC236}">
                <a16:creationId xmlns:a16="http://schemas.microsoft.com/office/drawing/2014/main" id="{E639937E-D335-4048-A418-12437C388888}"/>
              </a:ext>
            </a:extLst>
          </p:cNvPr>
          <p:cNvSpPr txBox="1"/>
          <p:nvPr/>
        </p:nvSpPr>
        <p:spPr>
          <a:xfrm>
            <a:off x="1953840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historiske og 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klassiske studier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7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arkitektur og design (AD)</a:t>
            </a:r>
          </a:p>
        </p:txBody>
      </p:sp>
      <p:sp>
        <p:nvSpPr>
          <p:cNvPr id="53" name="Rektangel 52"/>
          <p:cNvSpPr/>
          <p:nvPr/>
        </p:nvSpPr>
        <p:spPr>
          <a:xfrm>
            <a:off x="2458059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/>
          <p:cNvSpPr/>
          <p:nvPr/>
        </p:nvSpPr>
        <p:spPr>
          <a:xfrm>
            <a:off x="3533326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Rektangel 54"/>
          <p:cNvSpPr/>
          <p:nvPr/>
        </p:nvSpPr>
        <p:spPr>
          <a:xfrm>
            <a:off x="4579343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Rektangel 55"/>
          <p:cNvSpPr/>
          <p:nvPr/>
        </p:nvSpPr>
        <p:spPr>
          <a:xfrm>
            <a:off x="5672687" y="1936438"/>
            <a:ext cx="928047" cy="2304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7" name="TekstSylinder 56"/>
          <p:cNvSpPr txBox="1"/>
          <p:nvPr/>
        </p:nvSpPr>
        <p:spPr>
          <a:xfrm>
            <a:off x="2458059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Kunst-akademiet i Trondheim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8" name="TekstSylinder 57"/>
          <p:cNvSpPr txBox="1"/>
          <p:nvPr/>
        </p:nvSpPr>
        <p:spPr>
          <a:xfrm>
            <a:off x="3533326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design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kstSylinder 58"/>
          <p:cNvSpPr txBox="1"/>
          <p:nvPr/>
        </p:nvSpPr>
        <p:spPr>
          <a:xfrm>
            <a:off x="4579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arkitektur og teknologi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0" name="TekstSylinder 59"/>
          <p:cNvSpPr txBox="1"/>
          <p:nvPr/>
        </p:nvSpPr>
        <p:spPr>
          <a:xfrm>
            <a:off x="5683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arkitektur og planlegging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Rektangel 2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TekstSylinder 2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0" name="Rektangel 2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TekstSylinder 3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32" name="TekstSylinder 3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33" name="Rektangel 3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TekstSylinder 3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35" name="Rektangel 3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6" name="TekstSylinder 3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37" name="Rektangel 3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39" name="Rektangel 3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TekstSylinder 3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1" name="Rektangel 4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43" name="Rektangel 4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TekstSylinder 4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46" name="Gruppe 4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47" name="Gruppe 4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0" name="Rett linje 49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Rett linje 50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ktangel 6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kstSylinder 6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Rektangel 7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Sylinder 7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Rektangel 7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kstSylinder 7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Rektangel 7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kstSylinder 7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ktangel 7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kstSylinder 7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ktangel 7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0" name="TekstSylinder 7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81" name="Rett linje 8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Rett linje 8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Rett linje 8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Rett linje 8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Rett linje 8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ett linje 8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Rett linje 8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92" name="Rett linje 9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Rett linje 9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Rett linje 9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Rett linje 9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Rett linje 9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7" name="Rektangel 9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98" name="Rett linje 9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uppe 9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ktangel 9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01" name="Rektangel 10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02" name="Gruppe 10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3" name="Gruppe 10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24" name="Rektangel 12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5" name="TekstSylinder 12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6" name="TekstSylinder 12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4" name="Gruppe 10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21" name="Rektangel 12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2" name="TekstSylinder 12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3" name="TekstSylinder 12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5" name="Gruppe 10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18" name="Rektangel 11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9" name="TekstSylinder 11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0" name="TekstSylinder 11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6" name="Gruppe 10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15" name="Rektangel 11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6" name="TekstSylinder 11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7" name="TekstSylinder 11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07" name="Gruppe 10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12" name="Rektangel 11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13" name="TekstSylinder 11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14" name="TekstSylinder 11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8" name="Rektangel 10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kstSylinder 10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0" name="Rett linje 10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kstSylinder 11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49" name="Rektangel 48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91500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TekstSylinder 70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informasjonsteknologi og elektroteknikk (IE)</a:t>
            </a:r>
          </a:p>
        </p:txBody>
      </p:sp>
      <p:sp>
        <p:nvSpPr>
          <p:cNvPr id="73" name="Rektangel 72"/>
          <p:cNvSpPr/>
          <p:nvPr/>
        </p:nvSpPr>
        <p:spPr>
          <a:xfrm>
            <a:off x="837844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4" name="Rektangel 73"/>
          <p:cNvSpPr/>
          <p:nvPr/>
        </p:nvSpPr>
        <p:spPr>
          <a:xfrm>
            <a:off x="191311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2959128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405247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/>
          <p:cNvSpPr/>
          <p:nvPr/>
        </p:nvSpPr>
        <p:spPr>
          <a:xfrm>
            <a:off x="514581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ktangel 77"/>
          <p:cNvSpPr/>
          <p:nvPr/>
        </p:nvSpPr>
        <p:spPr>
          <a:xfrm>
            <a:off x="621972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Rektangel 78"/>
          <p:cNvSpPr/>
          <p:nvPr/>
        </p:nvSpPr>
        <p:spPr>
          <a:xfrm>
            <a:off x="7292775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kstSylinder 80"/>
          <p:cNvSpPr txBox="1"/>
          <p:nvPr/>
        </p:nvSpPr>
        <p:spPr>
          <a:xfrm>
            <a:off x="837844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datateknologi og informatikk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2" name="TekstSylinder 81"/>
          <p:cNvSpPr txBox="1"/>
          <p:nvPr/>
        </p:nvSpPr>
        <p:spPr>
          <a:xfrm>
            <a:off x="1913111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elektroniske systemer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2959128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elkraftteknikk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4063645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IKT og realfag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kstSylinder 84"/>
          <p:cNvSpPr txBox="1"/>
          <p:nvPr/>
        </p:nvSpPr>
        <p:spPr>
          <a:xfrm>
            <a:off x="5137349" y="2232771"/>
            <a:ext cx="10823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for informasjons-sikkerhet og kommunikasjons- teknologi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TekstSylinder 85"/>
          <p:cNvSpPr txBox="1"/>
          <p:nvPr/>
        </p:nvSpPr>
        <p:spPr>
          <a:xfrm>
            <a:off x="6219727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matematiske fag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7" name="TekstSylinder 86"/>
          <p:cNvSpPr txBox="1"/>
          <p:nvPr/>
        </p:nvSpPr>
        <p:spPr>
          <a:xfrm>
            <a:off x="7292775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teknisk kybernetikk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8" name="Rektangel 37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40" name="TekstSylinder 39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1" name="Rektangel 40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TekstSylinder 41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3" name="Rektangel 42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5" name="Rektangel 44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7" name="Rektangel 46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49" name="Rektangel 48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1" name="Rektangel 50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Rektangel 51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3" name="TekstSylinder 52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4" name="Gruppe 53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5" name="Gruppe 54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7" name="Rett linje 56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Rett linje 57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ktangel 67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kstSylinder 68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Rektangel 69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TekstSylinder 87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Rektangel 88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kstSylinder 93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kstSylinder 95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7" name="Rett linje 96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kstSylinder 106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8" name="Rett linje 107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Rett linje 111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Rektangel 112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4" name="Rett linje 113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5" name="Gruppe 114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6" name="Rektangel 145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7" name="TekstSylinder 146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8" name="TekstSylinder 147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6" name="Rektangel 115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7" name="Rektangel 116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8" name="Gruppe 117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3" name="Rektangel 142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4" name="TekstSylinder 143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5" name="TekstSylinder 144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0" name="Rektangel 139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1" name="TekstSylinder 140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2" name="TekstSylinder 141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7" name="Rektangel 136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8" name="TekstSylinder 137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9" name="TekstSylinder 138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4" name="Rektangel 133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5" name="TekstSylinder 134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6" name="TekstSylinder 135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1" name="Rektangel 130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2" name="TekstSylinder 131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3" name="TekstSylinder 132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8" name="Rektangel 127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9" name="TekstSylinder 128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0" name="TekstSylinder 129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4" name="Rektangel 123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5" name="TekstSylinder 124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6" name="Rett linje 125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TekstSylinder 126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" name="Rektangel 55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03451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TekstSylinder 37">
            <a:hlinkClick r:id="rId3" action="ppaction://hlinksldjump"/>
          </p:cNvPr>
          <p:cNvSpPr txBox="1"/>
          <p:nvPr/>
        </p:nvSpPr>
        <p:spPr>
          <a:xfrm>
            <a:off x="2997200" y="1359090"/>
            <a:ext cx="3141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ingeniørvitenskap (IV)</a:t>
            </a:r>
          </a:p>
        </p:txBody>
      </p:sp>
      <p:sp>
        <p:nvSpPr>
          <p:cNvPr id="40" name="Rektangel 39"/>
          <p:cNvSpPr/>
          <p:nvPr/>
        </p:nvSpPr>
        <p:spPr>
          <a:xfrm>
            <a:off x="36679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/>
          <p:cNvSpPr/>
          <p:nvPr/>
        </p:nvSpPr>
        <p:spPr>
          <a:xfrm>
            <a:off x="1442059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2" name="Rektangel 41"/>
          <p:cNvSpPr/>
          <p:nvPr/>
        </p:nvSpPr>
        <p:spPr>
          <a:xfrm>
            <a:off x="2517326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3" name="Rektangel 42"/>
          <p:cNvSpPr/>
          <p:nvPr/>
        </p:nvSpPr>
        <p:spPr>
          <a:xfrm>
            <a:off x="3563343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Rektangel 43"/>
          <p:cNvSpPr/>
          <p:nvPr/>
        </p:nvSpPr>
        <p:spPr>
          <a:xfrm>
            <a:off x="4656687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5" name="Rektangel 44"/>
          <p:cNvSpPr/>
          <p:nvPr/>
        </p:nvSpPr>
        <p:spPr>
          <a:xfrm>
            <a:off x="5750031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Rektangel 45"/>
          <p:cNvSpPr/>
          <p:nvPr/>
        </p:nvSpPr>
        <p:spPr>
          <a:xfrm>
            <a:off x="6823942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7" name="Rektangel 46"/>
          <p:cNvSpPr/>
          <p:nvPr/>
        </p:nvSpPr>
        <p:spPr>
          <a:xfrm>
            <a:off x="7896990" y="1936438"/>
            <a:ext cx="928047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/>
          <p:cNvSpPr txBox="1"/>
          <p:nvPr/>
        </p:nvSpPr>
        <p:spPr>
          <a:xfrm>
            <a:off x="366792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energi- og</a:t>
            </a:r>
          </a:p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prosessteknikk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kstSylinder 48"/>
          <p:cNvSpPr txBox="1"/>
          <p:nvPr/>
        </p:nvSpPr>
        <p:spPr>
          <a:xfrm>
            <a:off x="1442059" y="2232771"/>
            <a:ext cx="995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marin 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kstSylinder 49"/>
          <p:cNvSpPr txBox="1"/>
          <p:nvPr/>
        </p:nvSpPr>
        <p:spPr>
          <a:xfrm>
            <a:off x="2517326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geovitenskap og petroleum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kstSylinder 50"/>
          <p:cNvSpPr txBox="1"/>
          <p:nvPr/>
        </p:nvSpPr>
        <p:spPr>
          <a:xfrm>
            <a:off x="3563343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bygg- og miljøteknikk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kstSylinder 51"/>
          <p:cNvSpPr txBox="1"/>
          <p:nvPr/>
        </p:nvSpPr>
        <p:spPr>
          <a:xfrm>
            <a:off x="466786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</a:t>
            </a:r>
            <a:r>
              <a:rPr lang="nb-NO" sz="900">
                <a:latin typeface="Arial" charset="0"/>
                <a:ea typeface="Arial" charset="0"/>
                <a:cs typeface="Arial" charset="0"/>
              </a:rPr>
              <a:t>for konstruksjons-teknikk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kstSylinder 52"/>
          <p:cNvSpPr txBox="1"/>
          <p:nvPr/>
        </p:nvSpPr>
        <p:spPr>
          <a:xfrm>
            <a:off x="5750031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maskinteknikk og produksjon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kstSylinder 53"/>
          <p:cNvSpPr txBox="1"/>
          <p:nvPr/>
        </p:nvSpPr>
        <p:spPr>
          <a:xfrm>
            <a:off x="6823942" y="2232771"/>
            <a:ext cx="9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havroms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-</a:t>
            </a:r>
            <a:br>
              <a:rPr lang="nb-NO" sz="900" dirty="0">
                <a:latin typeface="Arial" charset="0"/>
                <a:ea typeface="Arial" charset="0"/>
                <a:cs typeface="Arial" charset="0"/>
              </a:rPr>
            </a:br>
            <a:r>
              <a:rPr lang="nb-NO" sz="900" dirty="0">
                <a:latin typeface="Arial" charset="0"/>
                <a:ea typeface="Arial" charset="0"/>
                <a:cs typeface="Arial" charset="0"/>
              </a:rPr>
              <a:t>operasjoner og byggteknikk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kstSylinder 54"/>
          <p:cNvSpPr txBox="1"/>
          <p:nvPr/>
        </p:nvSpPr>
        <p:spPr>
          <a:xfrm>
            <a:off x="7896990" y="2232771"/>
            <a:ext cx="9957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vareproduksjon og byggteknikk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Rektangel 35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TekstSylinder 36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39" name="Rektangel 38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6" name="TekstSylinder 55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57" name="TekstSylinder 56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58" name="Rektangel 57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9" name="TekstSylinder 58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60" name="Rektangel 59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TekstSylinder 76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78" name="Rektangel 77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9" name="TekstSylinder 78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80" name="Rektangel 79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1" name="TekstSylinder 80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82" name="Rektangel 81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3" name="TekstSylinder 82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84" name="Rektangel 83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5" name="Rektangel 84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6" name="TekstSylinder 85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61" name="Gruppe 60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62" name="Gruppe 61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64" name="Rett linje 63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Rett linje 64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Rett linje 68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Rett linje 69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Rett linje 70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Rett linje 71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Rett linje 72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ktangel 73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5" name="TekstSylinder 74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Rektangel 75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TekstSylinder 86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8" name="Rektangel 87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kstSylinder 88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Rektangel 89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kstSylinder 90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Rektangel 91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TekstSylinder 92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Rektangel 93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TekstSylinder 94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96" name="Rett linje 95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Rett linje 96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tt linje 97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ett linje 98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Rektangel 103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kstSylinder 104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kstSylinder 105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07" name="Rett linje 106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Rett linje 108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Rett linje 109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Rett linje 110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Rektangel 111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3" name="Rett linje 112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4" name="Gruppe 113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45" name="Rektangel 144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6" name="TekstSylinder 145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7" name="TekstSylinder 146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15" name="Rektangel 114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16" name="Rektangel 115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17" name="Gruppe 116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2" name="Rektangel 141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3" name="TekstSylinder 142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4" name="TekstSylinder 143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8" name="Gruppe 117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39" name="Rektangel 138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0" name="TekstSylinder 139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1" name="TekstSylinder 140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19" name="Gruppe 118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36" name="Rektangel 135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7" name="TekstSylinder 136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8" name="TekstSylinder 137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0" name="Gruppe 119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3" name="Rektangel 132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4" name="TekstSylinder 133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5" name="TekstSylinder 134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1" name="Gruppe 120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0" name="Rektangel 129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1" name="TekstSylinder 130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2" name="TekstSylinder 131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2" name="Gruppe 121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27" name="Rektangel 126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28" name="TekstSylinder 127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29" name="TekstSylinder 128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3" name="Rektangel 122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TekstSylinder 123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25" name="Rett linje 124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kstSylinder 125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63" name="Rektangel 62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473245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ktangel 64">
            <a:hlinkClick r:id="rId2" action="ppaction://hlinksldjump"/>
          </p:cNvPr>
          <p:cNvSpPr/>
          <p:nvPr/>
        </p:nvSpPr>
        <p:spPr>
          <a:xfrm>
            <a:off x="7831667" y="4775200"/>
            <a:ext cx="1136082" cy="3683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9" name="TekstSylinder 68">
            <a:hlinkClick r:id="rId3" action="ppaction://hlinksldjump"/>
          </p:cNvPr>
          <p:cNvSpPr txBox="1"/>
          <p:nvPr/>
        </p:nvSpPr>
        <p:spPr>
          <a:xfrm>
            <a:off x="1875685" y="1359090"/>
            <a:ext cx="5189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Fakultet for medisin og helsevitenskap (MH)</a:t>
            </a:r>
          </a:p>
        </p:txBody>
      </p:sp>
      <p:sp>
        <p:nvSpPr>
          <p:cNvPr id="70" name="Rektangel 69"/>
          <p:cNvSpPr/>
          <p:nvPr/>
        </p:nvSpPr>
        <p:spPr>
          <a:xfrm>
            <a:off x="941558" y="1939170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70"/>
          <p:cNvSpPr/>
          <p:nvPr/>
        </p:nvSpPr>
        <p:spPr>
          <a:xfrm>
            <a:off x="1900694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2" name="Rektangel 71"/>
          <p:cNvSpPr/>
          <p:nvPr/>
        </p:nvSpPr>
        <p:spPr>
          <a:xfrm>
            <a:off x="2866147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3" name="Rektangel 72"/>
          <p:cNvSpPr/>
          <p:nvPr/>
        </p:nvSpPr>
        <p:spPr>
          <a:xfrm>
            <a:off x="3827676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ktangel 74"/>
          <p:cNvSpPr/>
          <p:nvPr/>
        </p:nvSpPr>
        <p:spPr>
          <a:xfrm>
            <a:off x="4754974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ktangel 75"/>
          <p:cNvSpPr/>
          <p:nvPr/>
        </p:nvSpPr>
        <p:spPr>
          <a:xfrm>
            <a:off x="5665281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ktangel 76"/>
          <p:cNvSpPr/>
          <p:nvPr/>
        </p:nvSpPr>
        <p:spPr>
          <a:xfrm>
            <a:off x="6575588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TekstSylinder 77"/>
          <p:cNvSpPr txBox="1"/>
          <p:nvPr/>
        </p:nvSpPr>
        <p:spPr>
          <a:xfrm>
            <a:off x="853112" y="2232771"/>
            <a:ext cx="810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helseviten-skap i Gjøvik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9" name="TekstSylinder 78"/>
          <p:cNvSpPr txBox="1"/>
          <p:nvPr/>
        </p:nvSpPr>
        <p:spPr>
          <a:xfrm>
            <a:off x="1825211" y="2232771"/>
            <a:ext cx="761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helseviten-skap i Ålesund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0" name="TekstSylinder 79"/>
          <p:cNvSpPr txBox="1"/>
          <p:nvPr/>
        </p:nvSpPr>
        <p:spPr>
          <a:xfrm>
            <a:off x="2774967" y="2232771"/>
            <a:ext cx="8002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Kavliinstitutt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for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nevro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-vitenskap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1" name="TekstSylinder 80"/>
          <p:cNvSpPr txBox="1"/>
          <p:nvPr/>
        </p:nvSpPr>
        <p:spPr>
          <a:xfrm>
            <a:off x="3743011" y="2232771"/>
            <a:ext cx="925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klinisk og molekylær medisin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4678689" y="2232771"/>
            <a:ext cx="97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</a:t>
            </a:r>
            <a:r>
              <a:rPr lang="nb-NO" sz="900" dirty="0" err="1">
                <a:latin typeface="Arial" charset="0"/>
                <a:ea typeface="Arial" charset="0"/>
                <a:cs typeface="Arial" charset="0"/>
              </a:rPr>
              <a:t>nevromedisin</a:t>
            </a:r>
            <a:r>
              <a:rPr lang="nb-NO" sz="900" dirty="0">
                <a:latin typeface="Arial" charset="0"/>
                <a:ea typeface="Arial" charset="0"/>
                <a:cs typeface="Arial" charset="0"/>
              </a:rPr>
              <a:t> og bevegelses-vitenskap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4" name="TekstSylinder 83"/>
          <p:cNvSpPr txBox="1"/>
          <p:nvPr/>
        </p:nvSpPr>
        <p:spPr>
          <a:xfrm>
            <a:off x="5606012" y="2232771"/>
            <a:ext cx="77494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psykisk helse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5" name="TekstSylinder 84"/>
          <p:cNvSpPr txBox="1"/>
          <p:nvPr/>
        </p:nvSpPr>
        <p:spPr>
          <a:xfrm>
            <a:off x="6493528" y="2232771"/>
            <a:ext cx="801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samfunns-medisin og sykepleie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6" name="Rektangel 85"/>
          <p:cNvSpPr/>
          <p:nvPr/>
        </p:nvSpPr>
        <p:spPr>
          <a:xfrm>
            <a:off x="7485895" y="1936438"/>
            <a:ext cx="698896" cy="2304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7" name="TekstSylinder 86"/>
          <p:cNvSpPr txBox="1"/>
          <p:nvPr/>
        </p:nvSpPr>
        <p:spPr>
          <a:xfrm>
            <a:off x="7421243" y="2232771"/>
            <a:ext cx="830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latin typeface="Arial" charset="0"/>
                <a:ea typeface="Arial" charset="0"/>
                <a:cs typeface="Arial" charset="0"/>
              </a:rPr>
              <a:t>Institutt for sirkulasjon og bilde-diagnostikk</a:t>
            </a:r>
            <a:endParaRPr lang="nb-NO" sz="900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Rektangel 37">
            <a:hlinkClick r:id="rId4" action="ppaction://hlinksldjump"/>
          </p:cNvPr>
          <p:cNvSpPr/>
          <p:nvPr/>
        </p:nvSpPr>
        <p:spPr>
          <a:xfrm>
            <a:off x="4828671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TekstSylinder 38">
            <a:hlinkClick r:id="rId4" action="ppaction://hlinksldjump"/>
          </p:cNvPr>
          <p:cNvSpPr txBox="1"/>
          <p:nvPr/>
        </p:nvSpPr>
        <p:spPr>
          <a:xfrm>
            <a:off x="4828671" y="154518"/>
            <a:ext cx="440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AD</a:t>
            </a:r>
          </a:p>
        </p:txBody>
      </p:sp>
      <p:sp>
        <p:nvSpPr>
          <p:cNvPr id="40" name="Rektangel 39">
            <a:hlinkClick r:id="rId5" action="ppaction://hlinksldjump"/>
          </p:cNvPr>
          <p:cNvSpPr/>
          <p:nvPr/>
        </p:nvSpPr>
        <p:spPr>
          <a:xfrm>
            <a:off x="7955159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TekstSylinder 40">
            <a:hlinkClick r:id="rId5" action="ppaction://hlinksldjump"/>
          </p:cNvPr>
          <p:cNvSpPr txBox="1"/>
          <p:nvPr/>
        </p:nvSpPr>
        <p:spPr>
          <a:xfrm>
            <a:off x="7901113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ØK</a:t>
            </a:r>
          </a:p>
        </p:txBody>
      </p:sp>
      <p:sp>
        <p:nvSpPr>
          <p:cNvPr id="42" name="TekstSylinder 41">
            <a:hlinkClick r:id="rId6" action="ppaction://hlinksldjump"/>
          </p:cNvPr>
          <p:cNvSpPr txBox="1"/>
          <p:nvPr/>
        </p:nvSpPr>
        <p:spPr>
          <a:xfrm>
            <a:off x="7393791" y="154518"/>
            <a:ext cx="4387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SU</a:t>
            </a:r>
          </a:p>
        </p:txBody>
      </p:sp>
      <p:sp>
        <p:nvSpPr>
          <p:cNvPr id="43" name="Rektangel 42">
            <a:hlinkClick r:id="rId6" action="ppaction://hlinksldjump"/>
          </p:cNvPr>
          <p:cNvSpPr/>
          <p:nvPr/>
        </p:nvSpPr>
        <p:spPr>
          <a:xfrm>
            <a:off x="7431578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4" name="TekstSylinder 43">
            <a:hlinkClick r:id="rId7" action="ppaction://hlinksldjump"/>
          </p:cNvPr>
          <p:cNvSpPr txBox="1"/>
          <p:nvPr/>
        </p:nvSpPr>
        <p:spPr>
          <a:xfrm>
            <a:off x="6349359" y="154518"/>
            <a:ext cx="4596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b="1" dirty="0">
                <a:latin typeface="Arial" charset="0"/>
                <a:ea typeface="Arial" charset="0"/>
                <a:cs typeface="Arial" charset="0"/>
              </a:rPr>
              <a:t>MH</a:t>
            </a:r>
          </a:p>
        </p:txBody>
      </p:sp>
      <p:sp>
        <p:nvSpPr>
          <p:cNvPr id="45" name="Rektangel 44">
            <a:hlinkClick r:id="rId7" action="ppaction://hlinksldjump"/>
          </p:cNvPr>
          <p:cNvSpPr/>
          <p:nvPr/>
        </p:nvSpPr>
        <p:spPr>
          <a:xfrm>
            <a:off x="6391758" y="445822"/>
            <a:ext cx="400967" cy="12991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6" name="TekstSylinder 45">
            <a:hlinkClick r:id="rId8" action="ppaction://hlinksldjump"/>
          </p:cNvPr>
          <p:cNvSpPr txBox="1"/>
          <p:nvPr/>
        </p:nvSpPr>
        <p:spPr>
          <a:xfrm>
            <a:off x="4276084" y="154518"/>
            <a:ext cx="429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HF</a:t>
            </a:r>
          </a:p>
        </p:txBody>
      </p:sp>
      <p:sp>
        <p:nvSpPr>
          <p:cNvPr id="47" name="Rektangel 46">
            <a:hlinkClick r:id="rId8" action="ppaction://hlinksldjump"/>
          </p:cNvPr>
          <p:cNvSpPr/>
          <p:nvPr/>
        </p:nvSpPr>
        <p:spPr>
          <a:xfrm>
            <a:off x="4305024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8" name="TekstSylinder 47">
            <a:hlinkClick r:id="rId9" action="ppaction://hlinksldjump"/>
          </p:cNvPr>
          <p:cNvSpPr txBox="1"/>
          <p:nvPr/>
        </p:nvSpPr>
        <p:spPr>
          <a:xfrm>
            <a:off x="5376684" y="154518"/>
            <a:ext cx="355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IE</a:t>
            </a:r>
          </a:p>
        </p:txBody>
      </p:sp>
      <p:sp>
        <p:nvSpPr>
          <p:cNvPr id="49" name="Rektangel 48">
            <a:hlinkClick r:id="rId9" action="ppaction://hlinksldjump"/>
          </p:cNvPr>
          <p:cNvSpPr/>
          <p:nvPr/>
        </p:nvSpPr>
        <p:spPr>
          <a:xfrm>
            <a:off x="5351283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0" name="TekstSylinder 49">
            <a:hlinkClick r:id="rId10" action="ppaction://hlinksldjump"/>
          </p:cNvPr>
          <p:cNvSpPr txBox="1"/>
          <p:nvPr/>
        </p:nvSpPr>
        <p:spPr>
          <a:xfrm>
            <a:off x="6890765" y="154518"/>
            <a:ext cx="4344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NV</a:t>
            </a:r>
          </a:p>
        </p:txBody>
      </p:sp>
      <p:sp>
        <p:nvSpPr>
          <p:cNvPr id="51" name="Rektangel 50">
            <a:hlinkClick r:id="rId10" action="ppaction://hlinksldjump"/>
          </p:cNvPr>
          <p:cNvSpPr/>
          <p:nvPr/>
        </p:nvSpPr>
        <p:spPr>
          <a:xfrm>
            <a:off x="690643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2" name="TekstSylinder 51">
            <a:hlinkClick r:id="rId3" action="ppaction://hlinksldjump"/>
          </p:cNvPr>
          <p:cNvSpPr txBox="1"/>
          <p:nvPr/>
        </p:nvSpPr>
        <p:spPr>
          <a:xfrm>
            <a:off x="5857080" y="154518"/>
            <a:ext cx="386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IV</a:t>
            </a:r>
          </a:p>
        </p:txBody>
      </p:sp>
      <p:sp>
        <p:nvSpPr>
          <p:cNvPr id="53" name="Rektangel 52">
            <a:hlinkClick r:id="rId3" action="ppaction://hlinksldjump"/>
          </p:cNvPr>
          <p:cNvSpPr/>
          <p:nvPr/>
        </p:nvSpPr>
        <p:spPr>
          <a:xfrm>
            <a:off x="5865912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4" name="Rektangel 53">
            <a:hlinkClick r:id="rId11" action="ppaction://hlinksldjump"/>
          </p:cNvPr>
          <p:cNvSpPr/>
          <p:nvPr/>
        </p:nvSpPr>
        <p:spPr>
          <a:xfrm>
            <a:off x="8486316" y="445822"/>
            <a:ext cx="400967" cy="129911"/>
          </a:xfrm>
          <a:prstGeom prst="rect">
            <a:avLst/>
          </a:prstGeom>
          <a:solidFill>
            <a:srgbClr val="014E9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5" name="TekstSylinder 54">
            <a:hlinkClick r:id="rId11" action="ppaction://hlinksldjump"/>
          </p:cNvPr>
          <p:cNvSpPr txBox="1"/>
          <p:nvPr/>
        </p:nvSpPr>
        <p:spPr>
          <a:xfrm>
            <a:off x="8432270" y="154518"/>
            <a:ext cx="509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400" u="sng" dirty="0">
                <a:latin typeface="Arial" charset="0"/>
                <a:ea typeface="Arial" charset="0"/>
                <a:cs typeface="Arial" charset="0"/>
              </a:rPr>
              <a:t>VM</a:t>
            </a:r>
          </a:p>
        </p:txBody>
      </p:sp>
      <p:grpSp>
        <p:nvGrpSpPr>
          <p:cNvPr id="56" name="Gruppe 55"/>
          <p:cNvGrpSpPr/>
          <p:nvPr/>
        </p:nvGrpSpPr>
        <p:grpSpPr>
          <a:xfrm>
            <a:off x="138778" y="143933"/>
            <a:ext cx="987875" cy="615092"/>
            <a:chOff x="1112108" y="510746"/>
            <a:chExt cx="1309816" cy="815546"/>
          </a:xfrm>
        </p:grpSpPr>
        <p:grpSp>
          <p:nvGrpSpPr>
            <p:cNvPr id="57" name="Gruppe 56"/>
            <p:cNvGrpSpPr/>
            <p:nvPr/>
          </p:nvGrpSpPr>
          <p:grpSpPr>
            <a:xfrm>
              <a:off x="1222160" y="594675"/>
              <a:ext cx="1067957" cy="632992"/>
              <a:chOff x="1222160" y="594675"/>
              <a:chExt cx="1067957" cy="632992"/>
            </a:xfrm>
          </p:grpSpPr>
          <p:cxnSp>
            <p:nvCxnSpPr>
              <p:cNvPr id="59" name="Rett linje 58"/>
              <p:cNvCxnSpPr/>
              <p:nvPr/>
            </p:nvCxnSpPr>
            <p:spPr>
              <a:xfrm flipV="1">
                <a:off x="1458042" y="806037"/>
                <a:ext cx="593054" cy="88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/>
              <p:cNvCxnSpPr/>
              <p:nvPr/>
            </p:nvCxnSpPr>
            <p:spPr>
              <a:xfrm>
                <a:off x="1463381" y="805840"/>
                <a:ext cx="0" cy="23253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/>
              <p:cNvCxnSpPr/>
              <p:nvPr/>
            </p:nvCxnSpPr>
            <p:spPr>
              <a:xfrm>
                <a:off x="2054055" y="807763"/>
                <a:ext cx="0" cy="23272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Rett linje 61"/>
              <p:cNvCxnSpPr/>
              <p:nvPr/>
            </p:nvCxnSpPr>
            <p:spPr>
              <a:xfrm>
                <a:off x="1278013" y="1061141"/>
                <a:ext cx="961011" cy="152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/>
              <p:cNvCxnSpPr/>
              <p:nvPr/>
            </p:nvCxnSpPr>
            <p:spPr>
              <a:xfrm>
                <a:off x="1279932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Rett linje 63"/>
              <p:cNvCxnSpPr/>
              <p:nvPr/>
            </p:nvCxnSpPr>
            <p:spPr>
              <a:xfrm>
                <a:off x="1393625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Rett linje 65"/>
              <p:cNvCxnSpPr/>
              <p:nvPr/>
            </p:nvCxnSpPr>
            <p:spPr>
              <a:xfrm>
                <a:off x="1510147" y="106009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Rett linje 66"/>
              <p:cNvCxnSpPr/>
              <p:nvPr/>
            </p:nvCxnSpPr>
            <p:spPr>
              <a:xfrm>
                <a:off x="1621558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/>
              <p:cNvCxnSpPr/>
              <p:nvPr/>
            </p:nvCxnSpPr>
            <p:spPr>
              <a:xfrm>
                <a:off x="1732137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ett linje 87"/>
              <p:cNvCxnSpPr/>
              <p:nvPr/>
            </p:nvCxnSpPr>
            <p:spPr>
              <a:xfrm>
                <a:off x="2236916" y="1061973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/>
              <p:cNvSpPr/>
              <p:nvPr/>
            </p:nvSpPr>
            <p:spPr>
              <a:xfrm>
                <a:off x="2013759" y="832021"/>
                <a:ext cx="86675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kstSylinder 89"/>
              <p:cNvSpPr txBox="1"/>
              <p:nvPr/>
            </p:nvSpPr>
            <p:spPr>
              <a:xfrm>
                <a:off x="1996620" y="832350"/>
                <a:ext cx="11761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Rektangel 90"/>
              <p:cNvSpPr/>
              <p:nvPr/>
            </p:nvSpPr>
            <p:spPr>
              <a:xfrm>
                <a:off x="190459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2" name="TekstSylinder 91"/>
              <p:cNvSpPr txBox="1"/>
              <p:nvPr/>
            </p:nvSpPr>
            <p:spPr>
              <a:xfrm>
                <a:off x="1901334" y="835563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3" name="Rektangel 92"/>
              <p:cNvSpPr/>
              <p:nvPr/>
            </p:nvSpPr>
            <p:spPr>
              <a:xfrm>
                <a:off x="1793645" y="834430"/>
                <a:ext cx="78410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4" name="TekstSylinder 93"/>
              <p:cNvSpPr txBox="1"/>
              <p:nvPr/>
            </p:nvSpPr>
            <p:spPr>
              <a:xfrm>
                <a:off x="1789799" y="834430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5" name="Rektangel 94"/>
              <p:cNvSpPr/>
              <p:nvPr/>
            </p:nvSpPr>
            <p:spPr>
              <a:xfrm>
                <a:off x="1672343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TekstSylinder 95"/>
              <p:cNvSpPr txBox="1"/>
              <p:nvPr/>
            </p:nvSpPr>
            <p:spPr>
              <a:xfrm>
                <a:off x="1673726" y="837352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7" name="Rektangel 96"/>
              <p:cNvSpPr/>
              <p:nvPr/>
            </p:nvSpPr>
            <p:spPr>
              <a:xfrm>
                <a:off x="1429186" y="834759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8" name="TekstSylinder 97"/>
              <p:cNvSpPr txBox="1"/>
              <p:nvPr/>
            </p:nvSpPr>
            <p:spPr>
              <a:xfrm>
                <a:off x="1429185" y="834430"/>
                <a:ext cx="7936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9" name="Rektangel 98"/>
              <p:cNvSpPr/>
              <p:nvPr/>
            </p:nvSpPr>
            <p:spPr>
              <a:xfrm>
                <a:off x="1548764" y="834430"/>
                <a:ext cx="78411" cy="8501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0" name="TekstSylinder 99"/>
              <p:cNvSpPr txBox="1"/>
              <p:nvPr/>
            </p:nvSpPr>
            <p:spPr>
              <a:xfrm>
                <a:off x="1544615" y="835234"/>
                <a:ext cx="82244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01" name="Rett linje 100"/>
              <p:cNvCxnSpPr/>
              <p:nvPr/>
            </p:nvCxnSpPr>
            <p:spPr>
              <a:xfrm>
                <a:off x="1587969" y="806919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/>
              <p:cNvCxnSpPr/>
              <p:nvPr/>
            </p:nvCxnSpPr>
            <p:spPr>
              <a:xfrm>
                <a:off x="1710609" y="805710"/>
                <a:ext cx="0" cy="24081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ett linje 102"/>
              <p:cNvCxnSpPr/>
              <p:nvPr/>
            </p:nvCxnSpPr>
            <p:spPr>
              <a:xfrm>
                <a:off x="1939507" y="805840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ett linje 103"/>
              <p:cNvCxnSpPr/>
              <p:nvPr/>
            </p:nvCxnSpPr>
            <p:spPr>
              <a:xfrm>
                <a:off x="1832495" y="805275"/>
                <a:ext cx="0" cy="24028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ett linje 104"/>
              <p:cNvCxnSpPr/>
              <p:nvPr/>
            </p:nvCxnSpPr>
            <p:spPr>
              <a:xfrm>
                <a:off x="1711548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ett linje 105"/>
              <p:cNvCxnSpPr/>
              <p:nvPr/>
            </p:nvCxnSpPr>
            <p:spPr>
              <a:xfrm>
                <a:off x="1847482" y="1062116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/>
              <p:cNvCxnSpPr/>
              <p:nvPr/>
            </p:nvCxnSpPr>
            <p:spPr>
              <a:xfrm>
                <a:off x="195945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/>
              <p:cNvCxnSpPr/>
              <p:nvPr/>
            </p:nvCxnSpPr>
            <p:spPr>
              <a:xfrm>
                <a:off x="2076116" y="1061162"/>
                <a:ext cx="0" cy="45900"/>
              </a:xfrm>
              <a:prstGeom prst="line">
                <a:avLst/>
              </a:prstGeom>
              <a:ln w="63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Rektangel 108"/>
              <p:cNvSpPr/>
              <p:nvPr/>
            </p:nvSpPr>
            <p:spPr>
              <a:xfrm>
                <a:off x="1246566" y="837147"/>
                <a:ext cx="76500" cy="79888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" name="TekstSylinder 109"/>
              <p:cNvSpPr txBox="1"/>
              <p:nvPr/>
            </p:nvSpPr>
            <p:spPr>
              <a:xfrm>
                <a:off x="1235128" y="835297"/>
                <a:ext cx="94657" cy="29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" name="TekstSylinder 110"/>
              <p:cNvSpPr txBox="1"/>
              <p:nvPr/>
            </p:nvSpPr>
            <p:spPr>
              <a:xfrm>
                <a:off x="2090690" y="1098861"/>
                <a:ext cx="79759" cy="2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525" dirty="0">
                  <a:solidFill>
                    <a:prstClr val="white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12" name="Rett linje 111"/>
              <p:cNvCxnSpPr/>
              <p:nvPr/>
            </p:nvCxnSpPr>
            <p:spPr>
              <a:xfrm flipH="1">
                <a:off x="127476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ett linje 112"/>
              <p:cNvCxnSpPr/>
              <p:nvPr/>
            </p:nvCxnSpPr>
            <p:spPr>
              <a:xfrm flipH="1">
                <a:off x="2051096" y="806261"/>
                <a:ext cx="175049" cy="0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Rett linje 113"/>
              <p:cNvCxnSpPr/>
              <p:nvPr/>
            </p:nvCxnSpPr>
            <p:spPr>
              <a:xfrm>
                <a:off x="1274766" y="804864"/>
                <a:ext cx="834" cy="29384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ett linje 114"/>
              <p:cNvCxnSpPr/>
              <p:nvPr/>
            </p:nvCxnSpPr>
            <p:spPr>
              <a:xfrm>
                <a:off x="1466759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Rett linje 115"/>
              <p:cNvCxnSpPr/>
              <p:nvPr/>
            </p:nvCxnSpPr>
            <p:spPr>
              <a:xfrm>
                <a:off x="2057096" y="919444"/>
                <a:ext cx="0" cy="42970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Rektangel 116"/>
              <p:cNvSpPr/>
              <p:nvPr/>
            </p:nvSpPr>
            <p:spPr>
              <a:xfrm>
                <a:off x="1412241" y="957723"/>
                <a:ext cx="682192" cy="65703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cxnSp>
            <p:nvCxnSpPr>
              <p:cNvPr id="118" name="Rett linje 117"/>
              <p:cNvCxnSpPr/>
              <p:nvPr/>
            </p:nvCxnSpPr>
            <p:spPr>
              <a:xfrm>
                <a:off x="2226145" y="805710"/>
                <a:ext cx="0" cy="27491"/>
              </a:xfrm>
              <a:prstGeom prst="line">
                <a:avLst/>
              </a:prstGeom>
              <a:ln w="635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9" name="Gruppe 118"/>
              <p:cNvGrpSpPr/>
              <p:nvPr/>
            </p:nvGrpSpPr>
            <p:grpSpPr>
              <a:xfrm>
                <a:off x="1342572" y="1087562"/>
                <a:ext cx="101319" cy="139587"/>
                <a:chOff x="2651504" y="4515437"/>
                <a:chExt cx="846052" cy="1165598"/>
              </a:xfrm>
            </p:grpSpPr>
            <p:sp>
              <p:nvSpPr>
                <p:cNvPr id="150" name="Rektangel 149"/>
                <p:cNvSpPr/>
                <p:nvPr/>
              </p:nvSpPr>
              <p:spPr>
                <a:xfrm>
                  <a:off x="26532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51" name="TekstSylinder 150">
                  <a:hlinkClick r:id="" action="ppaction://noaction"/>
                </p:cNvPr>
                <p:cNvSpPr txBox="1"/>
                <p:nvPr/>
              </p:nvSpPr>
              <p:spPr>
                <a:xfrm>
                  <a:off x="2651504" y="4669885"/>
                  <a:ext cx="84605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52" name="TekstSylinder 151"/>
                <p:cNvSpPr txBox="1"/>
                <p:nvPr/>
              </p:nvSpPr>
              <p:spPr>
                <a:xfrm>
                  <a:off x="2661505" y="5342480"/>
                  <a:ext cx="82977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0" name="Rektangel 119"/>
              <p:cNvSpPr/>
              <p:nvPr/>
            </p:nvSpPr>
            <p:spPr>
              <a:xfrm>
                <a:off x="2038995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sp>
            <p:nvSpPr>
              <p:cNvPr id="121" name="Rektangel 120"/>
              <p:cNvSpPr/>
              <p:nvPr/>
            </p:nvSpPr>
            <p:spPr>
              <a:xfrm>
                <a:off x="1919272" y="1087562"/>
                <a:ext cx="101113" cy="104601"/>
              </a:xfrm>
              <a:prstGeom prst="rect">
                <a:avLst/>
              </a:prstGeom>
              <a:solidFill>
                <a:srgbClr val="014E9F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350"/>
              </a:p>
            </p:txBody>
          </p:sp>
          <p:grpSp>
            <p:nvGrpSpPr>
              <p:cNvPr id="122" name="Gruppe 121"/>
              <p:cNvGrpSpPr/>
              <p:nvPr/>
            </p:nvGrpSpPr>
            <p:grpSpPr>
              <a:xfrm>
                <a:off x="1681527" y="1087562"/>
                <a:ext cx="111986" cy="140105"/>
                <a:chOff x="5481895" y="4515437"/>
                <a:chExt cx="935121" cy="1169924"/>
              </a:xfrm>
            </p:grpSpPr>
            <p:sp>
              <p:nvSpPr>
                <p:cNvPr id="147" name="Rektangel 146"/>
                <p:cNvSpPr/>
                <p:nvPr/>
              </p:nvSpPr>
              <p:spPr>
                <a:xfrm>
                  <a:off x="552279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8" name="TekstSylinder 147">
                  <a:hlinkClick r:id="" action="ppaction://noaction"/>
                </p:cNvPr>
                <p:cNvSpPr txBox="1"/>
                <p:nvPr/>
              </p:nvSpPr>
              <p:spPr>
                <a:xfrm>
                  <a:off x="5481895" y="4592941"/>
                  <a:ext cx="93512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9" name="TekstSylinder 148"/>
                <p:cNvSpPr txBox="1"/>
                <p:nvPr/>
              </p:nvSpPr>
              <p:spPr>
                <a:xfrm>
                  <a:off x="5525730" y="5346806"/>
                  <a:ext cx="83773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3" name="Gruppe 122"/>
              <p:cNvGrpSpPr/>
              <p:nvPr/>
            </p:nvGrpSpPr>
            <p:grpSpPr>
              <a:xfrm>
                <a:off x="1222160" y="1087562"/>
                <a:ext cx="112318" cy="139587"/>
                <a:chOff x="1646023" y="4515437"/>
                <a:chExt cx="937892" cy="1165598"/>
              </a:xfrm>
            </p:grpSpPr>
            <p:sp>
              <p:nvSpPr>
                <p:cNvPr id="144" name="Rektangel 143"/>
                <p:cNvSpPr/>
                <p:nvPr/>
              </p:nvSpPr>
              <p:spPr>
                <a:xfrm>
                  <a:off x="1692743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5" name="TekstSylinder 144">
                  <a:hlinkClick r:id="" action="ppaction://noaction"/>
                </p:cNvPr>
                <p:cNvSpPr txBox="1"/>
                <p:nvPr/>
              </p:nvSpPr>
              <p:spPr>
                <a:xfrm>
                  <a:off x="1646023" y="4658233"/>
                  <a:ext cx="93789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6" name="TekstSylinder 145"/>
                <p:cNvSpPr txBox="1"/>
                <p:nvPr/>
              </p:nvSpPr>
              <p:spPr>
                <a:xfrm>
                  <a:off x="1689758" y="5342480"/>
                  <a:ext cx="845312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4" name="Gruppe 123"/>
              <p:cNvGrpSpPr/>
              <p:nvPr/>
            </p:nvGrpSpPr>
            <p:grpSpPr>
              <a:xfrm>
                <a:off x="1448556" y="1087562"/>
                <a:ext cx="121378" cy="139587"/>
                <a:chOff x="3536502" y="4515437"/>
                <a:chExt cx="1013551" cy="1165598"/>
              </a:xfrm>
            </p:grpSpPr>
            <p:sp>
              <p:nvSpPr>
                <p:cNvPr id="141" name="Rektangel 140"/>
                <p:cNvSpPr/>
                <p:nvPr/>
              </p:nvSpPr>
              <p:spPr>
                <a:xfrm>
                  <a:off x="3615714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42" name="TekstSylinder 141">
                  <a:hlinkClick r:id="" action="ppaction://noaction"/>
                </p:cNvPr>
                <p:cNvSpPr txBox="1"/>
                <p:nvPr/>
              </p:nvSpPr>
              <p:spPr>
                <a:xfrm>
                  <a:off x="3536502" y="4587382"/>
                  <a:ext cx="101355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3" name="TekstSylinder 142"/>
                <p:cNvSpPr txBox="1"/>
                <p:nvPr/>
              </p:nvSpPr>
              <p:spPr>
                <a:xfrm>
                  <a:off x="3619087" y="5342480"/>
                  <a:ext cx="831306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5" name="Gruppe 124"/>
              <p:cNvGrpSpPr/>
              <p:nvPr/>
            </p:nvGrpSpPr>
            <p:grpSpPr>
              <a:xfrm>
                <a:off x="1801315" y="1087562"/>
                <a:ext cx="101113" cy="139587"/>
                <a:chOff x="6473926" y="4515437"/>
                <a:chExt cx="844326" cy="1165598"/>
              </a:xfrm>
            </p:grpSpPr>
            <p:sp>
              <p:nvSpPr>
                <p:cNvPr id="138" name="Rektangel 137"/>
                <p:cNvSpPr/>
                <p:nvPr/>
              </p:nvSpPr>
              <p:spPr>
                <a:xfrm>
                  <a:off x="647392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9" name="TekstSylinder 138">
                  <a:hlinkClick r:id="" action="ppaction://noaction"/>
                </p:cNvPr>
                <p:cNvSpPr txBox="1"/>
                <p:nvPr/>
              </p:nvSpPr>
              <p:spPr>
                <a:xfrm>
                  <a:off x="6516945" y="4651070"/>
                  <a:ext cx="73371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40" name="TekstSylinder 139"/>
                <p:cNvSpPr txBox="1"/>
                <p:nvPr/>
              </p:nvSpPr>
              <p:spPr>
                <a:xfrm>
                  <a:off x="6483981" y="5342480"/>
                  <a:ext cx="829598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6" name="Gruppe 125"/>
              <p:cNvGrpSpPr/>
              <p:nvPr/>
            </p:nvGrpSpPr>
            <p:grpSpPr>
              <a:xfrm>
                <a:off x="1571231" y="1087562"/>
                <a:ext cx="101113" cy="139587"/>
                <a:chOff x="4560886" y="4515437"/>
                <a:chExt cx="844326" cy="1165598"/>
              </a:xfrm>
            </p:grpSpPr>
            <p:sp>
              <p:nvSpPr>
                <p:cNvPr id="135" name="Rektangel 134"/>
                <p:cNvSpPr/>
                <p:nvPr/>
              </p:nvSpPr>
              <p:spPr>
                <a:xfrm>
                  <a:off x="4560886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6" name="TekstSylinder 135">
                  <a:hlinkClick r:id="" action="ppaction://noaction"/>
                </p:cNvPr>
                <p:cNvSpPr txBox="1"/>
                <p:nvPr/>
              </p:nvSpPr>
              <p:spPr>
                <a:xfrm>
                  <a:off x="4574831" y="4592941"/>
                  <a:ext cx="7951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7" name="TekstSylinder 136"/>
                <p:cNvSpPr txBox="1"/>
                <p:nvPr/>
              </p:nvSpPr>
              <p:spPr>
                <a:xfrm>
                  <a:off x="4574830" y="5342480"/>
                  <a:ext cx="825443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127" name="Gruppe 126"/>
              <p:cNvGrpSpPr/>
              <p:nvPr/>
            </p:nvGrpSpPr>
            <p:grpSpPr>
              <a:xfrm>
                <a:off x="2188289" y="1087562"/>
                <a:ext cx="101828" cy="139587"/>
                <a:chOff x="9606342" y="4515437"/>
                <a:chExt cx="850299" cy="1165598"/>
              </a:xfrm>
            </p:grpSpPr>
            <p:sp>
              <p:nvSpPr>
                <p:cNvPr id="132" name="Rektangel 131"/>
                <p:cNvSpPr/>
                <p:nvPr/>
              </p:nvSpPr>
              <p:spPr>
                <a:xfrm>
                  <a:off x="9609329" y="4515437"/>
                  <a:ext cx="844326" cy="873458"/>
                </a:xfrm>
                <a:prstGeom prst="rect">
                  <a:avLst/>
                </a:prstGeom>
                <a:solidFill>
                  <a:srgbClr val="014E9F"/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b-NO" sz="1350"/>
                </a:p>
              </p:txBody>
            </p:sp>
            <p:sp>
              <p:nvSpPr>
                <p:cNvPr id="133" name="TekstSylinder 132">
                  <a:hlinkClick r:id="" action="ppaction://noaction"/>
                </p:cNvPr>
                <p:cNvSpPr txBox="1"/>
                <p:nvPr/>
              </p:nvSpPr>
              <p:spPr>
                <a:xfrm>
                  <a:off x="9607522" y="4660789"/>
                  <a:ext cx="8491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750" u="sng" dirty="0">
                    <a:solidFill>
                      <a:schemeClr val="bg1"/>
                    </a:solidFill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  <p:sp>
              <p:nvSpPr>
                <p:cNvPr id="134" name="TekstSylinder 133"/>
                <p:cNvSpPr txBox="1"/>
                <p:nvPr/>
              </p:nvSpPr>
              <p:spPr>
                <a:xfrm>
                  <a:off x="9606342" y="5342480"/>
                  <a:ext cx="847314" cy="338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endParaRPr lang="nb-NO" sz="1050" b="1" dirty="0">
                    <a:latin typeface="Arial" charset="0"/>
                    <a:ea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28" name="Rektangel 127"/>
              <p:cNvSpPr/>
              <p:nvPr/>
            </p:nvSpPr>
            <p:spPr>
              <a:xfrm>
                <a:off x="2189831" y="832856"/>
                <a:ext cx="76500" cy="841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32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/>
                <a:endParaRPr lang="nb-NO" sz="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TekstSylinder 128"/>
              <p:cNvSpPr txBox="1"/>
              <p:nvPr/>
            </p:nvSpPr>
            <p:spPr>
              <a:xfrm>
                <a:off x="1668722" y="594675"/>
                <a:ext cx="207945" cy="4791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  <p:cxnSp>
            <p:nvCxnSpPr>
              <p:cNvPr id="130" name="Rett linje 129"/>
              <p:cNvCxnSpPr/>
              <p:nvPr/>
            </p:nvCxnSpPr>
            <p:spPr>
              <a:xfrm>
                <a:off x="1772695" y="642590"/>
                <a:ext cx="0" cy="31513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TekstSylinder 130"/>
              <p:cNvSpPr txBox="1"/>
              <p:nvPr/>
            </p:nvSpPr>
            <p:spPr>
              <a:xfrm>
                <a:off x="1710609" y="696434"/>
                <a:ext cx="121886" cy="5568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pPr algn="ctr" defTabSz="342900"/>
                <a:endParaRPr lang="nb-NO" sz="1350" dirty="0">
                  <a:solidFill>
                    <a:prstClr val="black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8" name="Rektangel 57">
              <a:hlinkClick r:id="rId12" action="ppaction://hlinksldjump"/>
            </p:cNvPr>
            <p:cNvSpPr/>
            <p:nvPr/>
          </p:nvSpPr>
          <p:spPr>
            <a:xfrm>
              <a:off x="1112108" y="510746"/>
              <a:ext cx="1309816" cy="815546"/>
            </a:xfrm>
            <a:prstGeom prst="rect">
              <a:avLst/>
            </a:prstGeom>
            <a:noFill/>
            <a:ln w="12700"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2089400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848</Words>
  <Application>Microsoft Macintosh PowerPoint</Application>
  <PresentationFormat>On-screen Show (16:9)</PresentationFormat>
  <Paragraphs>295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Office-tema</vt:lpstr>
      <vt:lpstr>NTNUs organisasjon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Kolbjørn Skarpnes</dc:creator>
  <cp:lastModifiedBy>Emil Westly Keiseraas</cp:lastModifiedBy>
  <cp:revision>244</cp:revision>
  <cp:lastPrinted>2016-10-26T08:26:30Z</cp:lastPrinted>
  <dcterms:created xsi:type="dcterms:W3CDTF">2013-06-10T16:56:09Z</dcterms:created>
  <dcterms:modified xsi:type="dcterms:W3CDTF">2023-10-04T13:14:18Z</dcterms:modified>
</cp:coreProperties>
</file>