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 autoAdjust="0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5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80700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28286"/>
            <a:ext cx="8229600" cy="29164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61350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41600"/>
            <a:ext cx="8229600" cy="2814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0" y="8183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8E765C47-DA9D-924A-A96F-95150F470D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F996BCD-C0B2-B640-83FE-1BE7C74B838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86574"/>
            <a:ext cx="9144000" cy="6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470336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20</Words>
  <Application>Microsoft Macintosh PowerPoint</Application>
  <PresentationFormat>Skjermfremvisning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116</cp:revision>
  <dcterms:created xsi:type="dcterms:W3CDTF">2013-06-10T16:56:09Z</dcterms:created>
  <dcterms:modified xsi:type="dcterms:W3CDTF">2023-10-04T10:24:31Z</dcterms:modified>
</cp:coreProperties>
</file>