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4558"/>
  </p:normalViewPr>
  <p:slideViewPr>
    <p:cSldViewPr snapToGrid="0" snapToObjects="1">
      <p:cViewPr varScale="1">
        <p:scale>
          <a:sx n="161" d="100"/>
          <a:sy n="161" d="100"/>
        </p:scale>
        <p:origin x="784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5F6C2-F3C8-1247-99AF-F8E19F588C57}" type="datetimeFigureOut">
              <a:rPr lang="nb-NO" smtClean="0"/>
              <a:t>04.10.2023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3612-0C31-2B4E-BCE8-EC286A13DC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51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512063"/>
            <a:ext cx="2057400" cy="3840481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512063"/>
            <a:ext cx="6019800" cy="3840481"/>
          </a:xfrm>
        </p:spPr>
        <p:txBody>
          <a:bodyPr vert="eaVert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45572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98447"/>
            <a:ext cx="8229600" cy="2953513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2793112"/>
            <a:ext cx="7772400" cy="14131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166797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497395"/>
            <a:ext cx="3008313" cy="739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497397"/>
            <a:ext cx="5111750" cy="3855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368935"/>
            <a:ext cx="3008313" cy="29836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84350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330935"/>
            <a:ext cx="8229600" cy="289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22747BFF-39D2-BE4F-B627-A0D1799F96DF}"/>
              </a:ext>
            </a:extLst>
          </p:cNvPr>
          <p:cNvSpPr txBox="1">
            <a:spLocks/>
          </p:cNvSpPr>
          <p:nvPr userDrawn="1"/>
        </p:nvSpPr>
        <p:spPr>
          <a:xfrm>
            <a:off x="8463721" y="73414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572A38D-F03E-32FD-69BC-BF56ADAB5C2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486574"/>
            <a:ext cx="9144000" cy="65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470336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 dirty="0">
                <a:latin typeface="Arial" charset="0"/>
              </a:rPr>
              <a:t>Om du ønsker, kan du sette inn navn, tittel på foredraget, o.l. her.</a:t>
            </a:r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20</Words>
  <Application>Microsoft Macintosh PowerPoint</Application>
  <PresentationFormat>Skjermfremvisning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116</cp:revision>
  <dcterms:created xsi:type="dcterms:W3CDTF">2013-06-10T16:56:09Z</dcterms:created>
  <dcterms:modified xsi:type="dcterms:W3CDTF">2023-10-04T10:24:28Z</dcterms:modified>
</cp:coreProperties>
</file>