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8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3448B2-B564-C246-B326-6E5416785174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08553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D738D71-5B33-4445-85C8-B1994861205A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19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838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487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719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56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54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5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04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4167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249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hmn_ntnu_st_olav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1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084168" y="621216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Line 37"/>
          <p:cNvSpPr>
            <a:spLocks noChangeShapeType="1"/>
          </p:cNvSpPr>
          <p:nvPr userDrawn="1"/>
        </p:nvSpPr>
        <p:spPr bwMode="auto">
          <a:xfrm>
            <a:off x="3849688" y="621216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4153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562</cp:revision>
  <cp:lastPrinted>2005-06-02T08:50:29Z</cp:lastPrinted>
  <dcterms:created xsi:type="dcterms:W3CDTF">1998-10-19T12:17:04Z</dcterms:created>
  <dcterms:modified xsi:type="dcterms:W3CDTF">2013-12-16T09:47:06Z</dcterms:modified>
</cp:coreProperties>
</file>