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1" autoAdjust="0"/>
    <p:restoredTop sz="90929"/>
  </p:normalViewPr>
  <p:slideViewPr>
    <p:cSldViewPr>
      <p:cViewPr>
        <p:scale>
          <a:sx n="100" d="100"/>
          <a:sy n="100" d="100"/>
        </p:scale>
        <p:origin x="-192" y="-7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296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788896-7C00-2A4A-9CDC-30D29B098B77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324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91720C2-578B-AB42-947C-2A758EE4C520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nb-NO" sz="2800" dirty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01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482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41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454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877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32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336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51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28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1839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987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7" descr="St_OlavsH_NTNU_eng.jpg                                         00088CECMacintosh HD                   C076225C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4250"/>
            <a:ext cx="91519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407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6781800" y="61722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71438" y="6248400"/>
            <a:ext cx="4206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995EB6BE-7214-EE41-AEAF-AD7A095090E2}" type="slidenum">
              <a:rPr lang="nn-NO" sz="1400" b="1">
                <a:latin typeface="Arial" charset="0"/>
              </a:rPr>
              <a:pPr algn="ctr"/>
              <a:t>‹#›</a:t>
            </a:fld>
            <a:endParaRPr lang="nn-NO" sz="1400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92125" y="2473325"/>
            <a:ext cx="8305800" cy="2409825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18500" cy="1054100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4153</TotalTime>
  <Words>19</Words>
  <Application>Microsoft Macintosh PowerPoint</Application>
  <PresentationFormat>Skjermfremvisning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Times</vt:lpstr>
      <vt:lpstr>Arial</vt:lpstr>
      <vt:lpstr>Liggende mal Times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562</cp:revision>
  <cp:lastPrinted>2005-06-02T08:50:29Z</cp:lastPrinted>
  <dcterms:created xsi:type="dcterms:W3CDTF">1998-10-19T12:17:04Z</dcterms:created>
  <dcterms:modified xsi:type="dcterms:W3CDTF">2013-12-16T09:31:30Z</dcterms:modified>
</cp:coreProperties>
</file>