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1" autoAdjust="0"/>
    <p:restoredTop sz="90929"/>
  </p:normalViewPr>
  <p:slideViewPr>
    <p:cSldViewPr>
      <p:cViewPr>
        <p:scale>
          <a:sx n="100" d="100"/>
          <a:sy n="100" d="100"/>
        </p:scale>
        <p:origin x="-192" y="-7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971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3D8CBB-61DD-0149-AFDA-942714DB8403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99714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A369DFF-24DB-614E-97BF-10A15B2E66BE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nb-NO" sz="2800">
                <a:latin typeface="Times" charset="0"/>
              </a:rPr>
              <a:t>OK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958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00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860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103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9539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656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526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601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5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1287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5174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St_OlavsH_NTNU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4111"/>
            <a:ext cx="9144000" cy="793889"/>
          </a:xfrm>
          <a:prstGeom prst="rect">
            <a:avLst/>
          </a:prstGeom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4407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6732240" y="61722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2" name="Rectangle 30"/>
          <p:cNvSpPr>
            <a:spLocks noChangeArrowheads="1"/>
          </p:cNvSpPr>
          <p:nvPr userDrawn="1"/>
        </p:nvSpPr>
        <p:spPr bwMode="auto">
          <a:xfrm>
            <a:off x="71438" y="6248400"/>
            <a:ext cx="42068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A8ACD4C8-6BE4-7A40-BB65-F78A72731F36}" type="slidenum">
              <a:rPr lang="nn-NO" sz="1400" b="1">
                <a:latin typeface="Arial" charset="0"/>
              </a:rPr>
              <a:pPr algn="ctr"/>
              <a:t>‹#›</a:t>
            </a:fld>
            <a:endParaRPr lang="nn-NO" sz="1400" b="1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92125" y="2473325"/>
            <a:ext cx="8305800" cy="2409825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318500" cy="1054100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gende mal Ti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4139</TotalTime>
  <Words>20</Words>
  <Application>Microsoft Macintosh PowerPoint</Application>
  <PresentationFormat>Skjermfremvisning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Times</vt:lpstr>
      <vt:lpstr>Arial</vt:lpstr>
      <vt:lpstr>Liggende mal Times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559</cp:revision>
  <cp:lastPrinted>2005-06-02T08:50:29Z</cp:lastPrinted>
  <dcterms:created xsi:type="dcterms:W3CDTF">1998-10-19T12:17:04Z</dcterms:created>
  <dcterms:modified xsi:type="dcterms:W3CDTF">2013-12-16T09:31:00Z</dcterms:modified>
</cp:coreProperties>
</file>