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9144000" cy="6858000" type="screen4x3"/>
  <p:notesSz cx="9820275" cy="6669088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BFBFBF"/>
    <a:srgbClr val="656565"/>
    <a:srgbClr val="CCCCCC"/>
    <a:srgbClr val="5A5A5A"/>
    <a:srgbClr val="003366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1" autoAdjust="0"/>
    <p:restoredTop sz="90929"/>
  </p:normalViewPr>
  <p:slideViewPr>
    <p:cSldViewPr>
      <p:cViewPr>
        <p:scale>
          <a:sx n="100" d="100"/>
          <a:sy n="100" d="100"/>
        </p:scale>
        <p:origin x="-192" y="-7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88"/>
    </p:cViewPr>
  </p:sorterViewPr>
  <p:notesViewPr>
    <p:cSldViewPr>
      <p:cViewPr>
        <p:scale>
          <a:sx n="50" d="100"/>
          <a:sy n="50" d="100"/>
        </p:scale>
        <p:origin x="-696" y="-976"/>
      </p:cViewPr>
      <p:guideLst>
        <p:guide orient="horz" pos="1168"/>
        <p:guide pos="387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971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0225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281363" y="517525"/>
            <a:ext cx="3313112" cy="24844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46200" y="3155950"/>
            <a:ext cx="7181850" cy="300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noProof="0" smtClean="0"/>
              <a:t>Click to edit Master text styles</a:t>
            </a:r>
          </a:p>
          <a:p>
            <a:pPr lvl="1"/>
            <a:r>
              <a:rPr lang="nn-NO" noProof="0" smtClean="0"/>
              <a:t>Second level</a:t>
            </a:r>
          </a:p>
          <a:p>
            <a:pPr lvl="2"/>
            <a:r>
              <a:rPr lang="nn-NO" noProof="0" smtClean="0"/>
              <a:t>Third level</a:t>
            </a:r>
          </a:p>
          <a:p>
            <a:pPr lvl="3"/>
            <a:r>
              <a:rPr lang="nn-NO" noProof="0" smtClean="0"/>
              <a:t>Fourth level</a:t>
            </a:r>
          </a:p>
          <a:p>
            <a:pPr lvl="4"/>
            <a:r>
              <a:rPr lang="nn-NO" noProof="0" smtClean="0"/>
              <a:t>Fifth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0225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23D8CBB-61DD-0149-AFDA-942714DB8403}" type="slidenum">
              <a:rPr lang="nn-NO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8997144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A369DFF-24DB-614E-97BF-10A15B2E66BE}" type="slidenum">
              <a:rPr lang="nn-NO" sz="1200"/>
              <a:pPr/>
              <a:t>1</a:t>
            </a:fld>
            <a:endParaRPr lang="nn-NO" sz="1200"/>
          </a:p>
        </p:txBody>
      </p:sp>
      <p:sp>
        <p:nvSpPr>
          <p:cNvPr id="409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224213" y="492125"/>
            <a:ext cx="3370262" cy="2527300"/>
          </a:xfrm>
          <a:noFill/>
          <a:ln w="12700" cap="flat">
            <a:solidFill>
              <a:schemeClr val="tx1"/>
            </a:solidFill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3"/>
          <p:cNvSpPr>
            <a:spLocks noChangeArrowheads="1"/>
          </p:cNvSpPr>
          <p:nvPr>
            <p:ph type="body" idx="1"/>
          </p:nvPr>
        </p:nvSpPr>
        <p:spPr>
          <a:xfrm>
            <a:off x="1317625" y="3179763"/>
            <a:ext cx="7181850" cy="3000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nb-NO" sz="2800">
                <a:latin typeface="Times" charset="0"/>
              </a:rPr>
              <a:t>OK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958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700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11950" y="762000"/>
            <a:ext cx="2109788" cy="48006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81000" y="762000"/>
            <a:ext cx="6178550" cy="48006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8608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103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795393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4143375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76775" y="1981200"/>
            <a:ext cx="4144963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656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5265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6014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59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01287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251741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 descr="St_OlavsH_NTNU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64111"/>
            <a:ext cx="9144000" cy="793889"/>
          </a:xfrm>
          <a:prstGeom prst="rect">
            <a:avLst/>
          </a:prstGeom>
        </p:spPr>
      </p:pic>
      <p:sp>
        <p:nvSpPr>
          <p:cNvPr id="1027" name="Rectangle 29"/>
          <p:cNvSpPr>
            <a:spLocks noChangeArrowheads="1"/>
          </p:cNvSpPr>
          <p:nvPr userDrawn="1"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0"/>
            <a:ext cx="844073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Click to edit Master title style</a:t>
            </a:r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981200"/>
            <a:ext cx="8440738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030" name="Line 26"/>
          <p:cNvSpPr>
            <a:spLocks noChangeShapeType="1"/>
          </p:cNvSpPr>
          <p:nvPr userDrawn="1"/>
        </p:nvSpPr>
        <p:spPr bwMode="auto">
          <a:xfrm>
            <a:off x="6732240" y="6172200"/>
            <a:ext cx="0" cy="457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31" name="Line 27"/>
          <p:cNvSpPr>
            <a:spLocks noChangeShapeType="1"/>
          </p:cNvSpPr>
          <p:nvPr userDrawn="1"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25400">
            <a:solidFill>
              <a:srgbClr val="BFBFB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32" name="Rectangle 30"/>
          <p:cNvSpPr>
            <a:spLocks noChangeArrowheads="1"/>
          </p:cNvSpPr>
          <p:nvPr userDrawn="1"/>
        </p:nvSpPr>
        <p:spPr bwMode="auto">
          <a:xfrm>
            <a:off x="71438" y="6248400"/>
            <a:ext cx="420687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fld id="{A8ACD4C8-6BE4-7A40-BB65-F78A72731F36}" type="slidenum">
              <a:rPr lang="nn-NO" sz="1400" b="1">
                <a:latin typeface="Arial" charset="0"/>
              </a:rPr>
              <a:pPr algn="ctr"/>
              <a:t>‹#›</a:t>
            </a:fld>
            <a:endParaRPr lang="nn-NO" sz="1400" b="1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92125" y="2473325"/>
            <a:ext cx="8305800" cy="2409825"/>
          </a:xfrm>
        </p:spPr>
        <p:txBody>
          <a:bodyPr/>
          <a:lstStyle/>
          <a:p>
            <a:endParaRPr lang="nn-NO">
              <a:latin typeface="Arial" charset="0"/>
            </a:endParaRPr>
          </a:p>
        </p:txBody>
      </p:sp>
      <p:sp>
        <p:nvSpPr>
          <p:cNvPr id="2051" name="Rectangle 10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318500" cy="1054100"/>
          </a:xfrm>
        </p:spPr>
        <p:txBody>
          <a:bodyPr/>
          <a:lstStyle/>
          <a:p>
            <a:endParaRPr lang="nn-NO">
              <a:latin typeface="Arial" charset="0"/>
            </a:endParaRPr>
          </a:p>
        </p:txBody>
      </p:sp>
      <p:sp>
        <p:nvSpPr>
          <p:cNvPr id="2052" name="Text Box 17"/>
          <p:cNvSpPr txBox="1">
            <a:spLocks noChangeArrowheads="1"/>
          </p:cNvSpPr>
          <p:nvPr/>
        </p:nvSpPr>
        <p:spPr bwMode="auto">
          <a:xfrm>
            <a:off x="533400" y="71438"/>
            <a:ext cx="8763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nb-NO" sz="1000">
                <a:latin typeface="Arial" charset="0"/>
              </a:rPr>
              <a:t>Om du ønsker, kan du sette inn navn, tittel på foredraget, o.l. her.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ggende mal Times">
  <a:themeElements>
    <a:clrScheme name="Liggende mal Tim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iggende mal Tim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Liggende mal Tim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gende mal Tim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ninf:info-folks mapper:Kirsten:LYSARK-2001:Mal:Liggende mal Times.ppt</Template>
  <TotalTime>4139</TotalTime>
  <Words>20</Words>
  <Application>Microsoft Macintosh PowerPoint</Application>
  <PresentationFormat>Skjermfremvisning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Times</vt:lpstr>
      <vt:lpstr>Arial</vt:lpstr>
      <vt:lpstr>Liggende mal Times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Norske lysark 2001</dc:title>
  <dc:creator>Infoavdelingen</dc:creator>
  <cp:lastModifiedBy>Kolbjørn Skarpnes</cp:lastModifiedBy>
  <cp:revision>559</cp:revision>
  <cp:lastPrinted>2005-06-02T08:50:29Z</cp:lastPrinted>
  <dcterms:created xsi:type="dcterms:W3CDTF">1998-10-19T12:17:04Z</dcterms:created>
  <dcterms:modified xsi:type="dcterms:W3CDTF">2013-12-16T09:31:00Z</dcterms:modified>
</cp:coreProperties>
</file>