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94" d="100"/>
          <a:sy n="94" d="100"/>
        </p:scale>
        <p:origin x="-2640" y="-9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35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0F52BF-EC4E-924C-BCE4-DEDB7CD23217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88177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BB60ABC-4AA7-3F4A-8A64-ACBF6BA627EC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90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87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4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9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010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13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54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83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6783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067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INTEF_NTNU_en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1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876256" y="6165304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253ADE68-BFEF-384A-A7AE-38AFB2FADDCD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4162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560</cp:revision>
  <cp:lastPrinted>2005-06-02T08:50:29Z</cp:lastPrinted>
  <dcterms:created xsi:type="dcterms:W3CDTF">1998-10-19T12:17:04Z</dcterms:created>
  <dcterms:modified xsi:type="dcterms:W3CDTF">2015-06-30T11:36:03Z</dcterms:modified>
</cp:coreProperties>
</file>