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1" autoAdjust="0"/>
    <p:restoredTop sz="90929"/>
  </p:normalViewPr>
  <p:slideViewPr>
    <p:cSldViewPr>
      <p:cViewPr>
        <p:scale>
          <a:sx n="94" d="100"/>
          <a:sy n="94" d="100"/>
        </p:scale>
        <p:origin x="-2640" y="-9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33586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0F52BF-EC4E-924C-BCE4-DEDB7CD23217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1888177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BB60ABC-4AA7-3F4A-8A64-ACBF6BA627EC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nb-NO" sz="2800">
                <a:latin typeface="Times" charset="0"/>
              </a:rPr>
              <a:t>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990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872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948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099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01002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213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69544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88368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166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6783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57067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SINTEF_NTNU_eng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64111"/>
            <a:ext cx="9144000" cy="793889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44073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6876256" y="6165304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71438" y="6248400"/>
            <a:ext cx="4206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253ADE68-BFEF-384A-A7AE-38AFB2FADDCD}" type="slidenum">
              <a:rPr lang="nn-NO" sz="1400" b="1">
                <a:latin typeface="Arial" charset="0"/>
              </a:rPr>
              <a:pPr algn="ctr"/>
              <a:t>‹#›</a:t>
            </a:fld>
            <a:endParaRPr lang="nn-NO" sz="1400" b="1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92125" y="2473325"/>
            <a:ext cx="8305800" cy="2409825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318500" cy="1054100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gende mal Tim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4162</TotalTime>
  <Words>20</Words>
  <Application>Microsoft Macintosh PowerPoint</Application>
  <PresentationFormat>Skjermfremvisning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Liggende mal Times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560</cp:revision>
  <cp:lastPrinted>2005-06-02T08:50:29Z</cp:lastPrinted>
  <dcterms:created xsi:type="dcterms:W3CDTF">1998-10-19T12:17:04Z</dcterms:created>
  <dcterms:modified xsi:type="dcterms:W3CDTF">2015-06-30T11:36:03Z</dcterms:modified>
</cp:coreProperties>
</file>