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7" autoAdjust="0"/>
    <p:restoredTop sz="90929"/>
  </p:normalViewPr>
  <p:slideViewPr>
    <p:cSldViewPr>
      <p:cViewPr>
        <p:scale>
          <a:sx n="100" d="100"/>
          <a:sy n="100" d="100"/>
        </p:scale>
        <p:origin x="-136" y="-6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669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87D93-BDC4-1F4A-96C6-964F3A8F5455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6511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0DC14B2-85A3-E94B-82D3-B742789EAF61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26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04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53225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22275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18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01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8612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22275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050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68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50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7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5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927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813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INTEF_NTNU_ST_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1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81800" y="617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42AA4DD5-1357-8847-BF3E-167FB2DD14B6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  <p:sp>
        <p:nvSpPr>
          <p:cNvPr id="1033" name="Line 33"/>
          <p:cNvSpPr>
            <a:spLocks noChangeShapeType="1"/>
          </p:cNvSpPr>
          <p:nvPr userDrawn="1"/>
        </p:nvSpPr>
        <p:spPr bwMode="auto">
          <a:xfrm>
            <a:off x="4114800" y="617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4137</TotalTime>
  <Words>19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557</cp:revision>
  <cp:lastPrinted>2002-10-25T09:16:27Z</cp:lastPrinted>
  <dcterms:created xsi:type="dcterms:W3CDTF">1998-10-19T12:17:04Z</dcterms:created>
  <dcterms:modified xsi:type="dcterms:W3CDTF">2013-12-16T09:41:47Z</dcterms:modified>
</cp:coreProperties>
</file>