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51" autoAdjust="0"/>
    <p:restoredTop sz="90929"/>
  </p:normalViewPr>
  <p:slideViewPr>
    <p:cSldViewPr>
      <p:cViewPr>
        <p:scale>
          <a:sx n="100" d="100"/>
          <a:sy n="100" d="100"/>
        </p:scale>
        <p:origin x="-192" y="-72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07871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 smtClean="0"/>
              <a:t>Click to edit Master text styles</a:t>
            </a:r>
          </a:p>
          <a:p>
            <a:pPr lvl="1"/>
            <a:r>
              <a:rPr lang="nn-NO" noProof="0" smtClean="0"/>
              <a:t>Second level</a:t>
            </a:r>
          </a:p>
          <a:p>
            <a:pPr lvl="2"/>
            <a:r>
              <a:rPr lang="nn-NO" noProof="0" smtClean="0"/>
              <a:t>Third level</a:t>
            </a:r>
          </a:p>
          <a:p>
            <a:pPr lvl="3"/>
            <a:r>
              <a:rPr lang="nn-NO" noProof="0" smtClean="0"/>
              <a:t>Fourth level</a:t>
            </a:r>
          </a:p>
          <a:p>
            <a:pPr lvl="4"/>
            <a:r>
              <a:rPr lang="nn-NO" noProof="0" smtClean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E10CF1E-4AB0-044D-B3F9-845545BAD41A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5901001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C8C7361-64DC-6948-B74D-79D113530AB7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endParaRPr lang="nb-NO" sz="2800" dirty="0">
              <a:latin typeface="Times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03540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36357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2016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82348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6428923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57557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83359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9069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96372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933265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 smtClean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38876635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e 1" descr="HMN_NTNU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89511"/>
            <a:ext cx="9144000" cy="793889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title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981200"/>
            <a:ext cx="8440738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0" name="Line 26"/>
          <p:cNvSpPr>
            <a:spLocks noChangeShapeType="1"/>
          </p:cNvSpPr>
          <p:nvPr userDrawn="1"/>
        </p:nvSpPr>
        <p:spPr bwMode="auto">
          <a:xfrm>
            <a:off x="6746875" y="6237312"/>
            <a:ext cx="0" cy="457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71438" y="6248400"/>
            <a:ext cx="420687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CB0D8580-F083-214C-9E0C-91E49775B767}" type="slidenum">
              <a:rPr lang="nn-NO" sz="1400" b="1">
                <a:latin typeface="Arial" charset="0"/>
              </a:rPr>
              <a:pPr algn="ctr"/>
              <a:t>‹#›</a:t>
            </a:fld>
            <a:endParaRPr lang="nn-NO" sz="1400" b="1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92125" y="2473325"/>
            <a:ext cx="8305800" cy="2409825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1" name="Rectangle 10"/>
          <p:cNvSpPr>
            <a:spLocks noGrp="1" noChangeArrowheads="1"/>
          </p:cNvSpPr>
          <p:nvPr>
            <p:ph type="title"/>
          </p:nvPr>
        </p:nvSpPr>
        <p:spPr>
          <a:xfrm>
            <a:off x="533400" y="838200"/>
            <a:ext cx="8318500" cy="1054100"/>
          </a:xfrm>
        </p:spPr>
        <p:txBody>
          <a:bodyPr/>
          <a:lstStyle/>
          <a:p>
            <a:endParaRPr lang="nn-NO">
              <a:latin typeface="Arial" charset="0"/>
            </a:endParaRPr>
          </a:p>
        </p:txBody>
      </p:sp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iggende mal Time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4151</TotalTime>
  <Words>19</Words>
  <Application>Microsoft Macintosh PowerPoint</Application>
  <PresentationFormat>Skjermfremvisning (4:3)</PresentationFormat>
  <Paragraphs>2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Times</vt:lpstr>
      <vt:lpstr>Arial</vt:lpstr>
      <vt:lpstr>Liggende mal Times</vt:lpstr>
      <vt:lpstr>PowerPoint-presentasjon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563</cp:revision>
  <cp:lastPrinted>2005-06-02T08:50:29Z</cp:lastPrinted>
  <dcterms:created xsi:type="dcterms:W3CDTF">1998-10-19T12:17:04Z</dcterms:created>
  <dcterms:modified xsi:type="dcterms:W3CDTF">2013-12-16T09:35:21Z</dcterms:modified>
</cp:coreProperties>
</file>