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1" autoAdjust="0"/>
    <p:restoredTop sz="90929"/>
  </p:normalViewPr>
  <p:slideViewPr>
    <p:cSldViewPr>
      <p:cViewPr>
        <p:scale>
          <a:sx n="100" d="100"/>
          <a:sy n="100" d="100"/>
        </p:scale>
        <p:origin x="-192" y="-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87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10CF1E-4AB0-044D-B3F9-845545BAD41A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0100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C8C7361-64DC-6948-B74D-79D113530AB7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54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3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201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234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428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75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335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069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37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326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766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HMN_NTNU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511"/>
            <a:ext cx="9144000" cy="793889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46875" y="6237312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CB0D8580-F083-214C-9E0C-91E49775B767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4151</TotalTime>
  <Words>19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563</cp:revision>
  <cp:lastPrinted>2005-06-02T08:50:29Z</cp:lastPrinted>
  <dcterms:created xsi:type="dcterms:W3CDTF">1998-10-19T12:17:04Z</dcterms:created>
  <dcterms:modified xsi:type="dcterms:W3CDTF">2013-12-16T09:35:21Z</dcterms:modified>
</cp:coreProperties>
</file>