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168">
          <p15:clr>
            <a:srgbClr val="A4A3A4"/>
          </p15:clr>
        </p15:guide>
        <p15:guide id="2" pos="3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1" autoAdjust="0"/>
    <p:restoredTop sz="90884"/>
  </p:normalViewPr>
  <p:slideViewPr>
    <p:cSldViewPr>
      <p:cViewPr varScale="1">
        <p:scale>
          <a:sx n="116" d="100"/>
          <a:sy n="116" d="100"/>
        </p:scale>
        <p:origin x="216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87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10CF1E-4AB0-044D-B3F9-845545BAD41A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90100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C8C7361-64DC-6948-B74D-79D113530AB7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nb-NO" sz="2800" dirty="0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30354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3635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7201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48234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428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257557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8335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9069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37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3326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8766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500DA153-C6BD-4C42-ACCA-A99E12AF5A7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0600"/>
            <a:ext cx="9144000" cy="787400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86131"/>
            <a:ext cx="8440738" cy="414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" name="Rectangle 30">
            <a:extLst>
              <a:ext uri="{FF2B5EF4-FFF2-40B4-BE49-F238E27FC236}">
                <a16:creationId xmlns:a16="http://schemas.microsoft.com/office/drawing/2014/main" id="{7862978A-C43B-B642-9D85-D4ACD97C89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 dirty="0">
                <a:latin typeface="Arial" charset="0"/>
              </a:rPr>
              <a:t>Om du ønsker, kan du sette inn navn, tittel på foredraget, o.l. her.</a:t>
            </a: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B2CE6FE4-07F0-E14E-9414-DA8DFEB13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AC3114FE-F924-9D4D-AAF3-8547FCA7A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4204</TotalTime>
  <Words>21</Words>
  <Application>Microsoft Macintosh PowerPoint</Application>
  <PresentationFormat>Skjermfremvisning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</vt:lpstr>
      <vt:lpstr>Liggende mal Times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575</cp:revision>
  <cp:lastPrinted>2005-06-02T08:50:29Z</cp:lastPrinted>
  <dcterms:created xsi:type="dcterms:W3CDTF">1998-10-19T12:17:04Z</dcterms:created>
  <dcterms:modified xsi:type="dcterms:W3CDTF">2019-11-12T07:59:17Z</dcterms:modified>
</cp:coreProperties>
</file>