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6" r:id="rId2"/>
    <p:sldId id="768" r:id="rId3"/>
    <p:sldId id="769" r:id="rId4"/>
    <p:sldId id="753" r:id="rId5"/>
    <p:sldId id="754" r:id="rId6"/>
    <p:sldId id="669" r:id="rId7"/>
    <p:sldId id="673" r:id="rId8"/>
    <p:sldId id="807" r:id="rId9"/>
    <p:sldId id="808" r:id="rId10"/>
    <p:sldId id="809" r:id="rId11"/>
    <p:sldId id="810" r:id="rId12"/>
    <p:sldId id="811" r:id="rId13"/>
    <p:sldId id="812" r:id="rId14"/>
    <p:sldId id="813" r:id="rId15"/>
    <p:sldId id="803" r:id="rId16"/>
    <p:sldId id="804" r:id="rId17"/>
    <p:sldId id="805" r:id="rId18"/>
    <p:sldId id="806" r:id="rId19"/>
    <p:sldId id="683" r:id="rId20"/>
    <p:sldId id="682" r:id="rId21"/>
    <p:sldId id="688" r:id="rId22"/>
    <p:sldId id="689" r:id="rId23"/>
    <p:sldId id="690" r:id="rId24"/>
    <p:sldId id="691" r:id="rId25"/>
    <p:sldId id="755" r:id="rId26"/>
    <p:sldId id="796" r:id="rId27"/>
    <p:sldId id="718" r:id="rId28"/>
    <p:sldId id="787" r:id="rId29"/>
    <p:sldId id="706" r:id="rId30"/>
    <p:sldId id="746" r:id="rId31"/>
    <p:sldId id="759" r:id="rId32"/>
    <p:sldId id="744" r:id="rId33"/>
    <p:sldId id="738" r:id="rId34"/>
    <p:sldId id="760" r:id="rId35"/>
    <p:sldId id="748" r:id="rId36"/>
    <p:sldId id="741" r:id="rId37"/>
    <p:sldId id="742" r:id="rId38"/>
    <p:sldId id="692" r:id="rId39"/>
    <p:sldId id="761" r:id="rId40"/>
    <p:sldId id="762" r:id="rId41"/>
    <p:sldId id="763" r:id="rId42"/>
    <p:sldId id="764" r:id="rId43"/>
    <p:sldId id="698" r:id="rId44"/>
    <p:sldId id="765" r:id="rId45"/>
    <p:sldId id="766" r:id="rId46"/>
    <p:sldId id="767" r:id="rId47"/>
    <p:sldId id="814" r:id="rId48"/>
    <p:sldId id="703" r:id="rId49"/>
    <p:sldId id="705" r:id="rId50"/>
    <p:sldId id="756" r:id="rId51"/>
    <p:sldId id="715" r:id="rId52"/>
    <p:sldId id="780" r:id="rId53"/>
    <p:sldId id="781" r:id="rId54"/>
    <p:sldId id="801" r:id="rId55"/>
    <p:sldId id="802" r:id="rId56"/>
    <p:sldId id="737" r:id="rId57"/>
    <p:sldId id="714" r:id="rId58"/>
    <p:sldId id="795" r:id="rId59"/>
    <p:sldId id="794" r:id="rId60"/>
    <p:sldId id="783" r:id="rId61"/>
    <p:sldId id="717" r:id="rId62"/>
    <p:sldId id="797" r:id="rId63"/>
    <p:sldId id="713" r:id="rId64"/>
    <p:sldId id="757" r:id="rId65"/>
    <p:sldId id="734" r:id="rId66"/>
    <p:sldId id="728" r:id="rId67"/>
    <p:sldId id="732" r:id="rId68"/>
    <p:sldId id="735" r:id="rId69"/>
    <p:sldId id="749" r:id="rId70"/>
    <p:sldId id="770" r:id="rId71"/>
    <p:sldId id="771" r:id="rId72"/>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7B98A"/>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B20472-D0B7-4023-8182-25FC0C100173}" v="11" dt="2021-03-24T12:55:54.886"/>
    <p1510:client id="{92434F62-DEF5-ACDB-0BBE-549F0E6759D8}" v="2" dt="2021-12-10T11:39:42.564"/>
    <p1510:client id="{9CC977C7-DB74-4779-E01A-DD695C85652A}" v="516" dt="2021-04-08T17:54:15.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92" y="6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ik Karlstrøm" userId="ade52503-b507-45de-91e3-60b4f03fc46d" providerId="ADAL" clId="{CFC57C9B-D4D1-461E-BB89-73FF8419FA16}"/>
    <pc:docChg chg="modSld">
      <pc:chgData name="Henrik Karlstrøm" userId="ade52503-b507-45de-91e3-60b4f03fc46d" providerId="ADAL" clId="{CFC57C9B-D4D1-461E-BB89-73FF8419FA16}" dt="2020-09-24T09:11:54.726" v="6" actId="692"/>
      <pc:docMkLst>
        <pc:docMk/>
      </pc:docMkLst>
      <pc:sldChg chg="modSp">
        <pc:chgData name="Henrik Karlstrøm" userId="ade52503-b507-45de-91e3-60b4f03fc46d" providerId="ADAL" clId="{CFC57C9B-D4D1-461E-BB89-73FF8419FA16}" dt="2020-09-24T09:11:54.726" v="6" actId="692"/>
        <pc:sldMkLst>
          <pc:docMk/>
          <pc:sldMk cId="1067112045" sldId="713"/>
        </pc:sldMkLst>
        <pc:graphicFrameChg chg="mod">
          <ac:chgData name="Henrik Karlstrøm" userId="ade52503-b507-45de-91e3-60b4f03fc46d" providerId="ADAL" clId="{CFC57C9B-D4D1-461E-BB89-73FF8419FA16}" dt="2020-09-24T09:11:54.726" v="6" actId="692"/>
          <ac:graphicFrameMkLst>
            <pc:docMk/>
            <pc:sldMk cId="1067112045" sldId="713"/>
            <ac:graphicFrameMk id="9" creationId="{87598498-8190-4EFA-AC3C-D27D5E3B28DE}"/>
          </ac:graphicFrameMkLst>
        </pc:graphicFrameChg>
      </pc:sldChg>
      <pc:sldChg chg="modSp">
        <pc:chgData name="Henrik Karlstrøm" userId="ade52503-b507-45de-91e3-60b4f03fc46d" providerId="ADAL" clId="{CFC57C9B-D4D1-461E-BB89-73FF8419FA16}" dt="2020-09-24T09:11:25.449" v="2" actId="692"/>
        <pc:sldMkLst>
          <pc:docMk/>
          <pc:sldMk cId="4165262843" sldId="717"/>
        </pc:sldMkLst>
        <pc:graphicFrameChg chg="mod">
          <ac:chgData name="Henrik Karlstrøm" userId="ade52503-b507-45de-91e3-60b4f03fc46d" providerId="ADAL" clId="{CFC57C9B-D4D1-461E-BB89-73FF8419FA16}" dt="2020-09-24T09:11:25.449" v="2" actId="692"/>
          <ac:graphicFrameMkLst>
            <pc:docMk/>
            <pc:sldMk cId="4165262843" sldId="717"/>
            <ac:graphicFrameMk id="9" creationId="{CE721BD2-1CB0-4A2F-ADDD-FB8FA967E3F9}"/>
          </ac:graphicFrameMkLst>
        </pc:graphicFrameChg>
      </pc:sldChg>
      <pc:sldChg chg="modSp">
        <pc:chgData name="Henrik Karlstrøm" userId="ade52503-b507-45de-91e3-60b4f03fc46d" providerId="ADAL" clId="{CFC57C9B-D4D1-461E-BB89-73FF8419FA16}" dt="2020-09-24T09:11:10.227" v="1" actId="692"/>
        <pc:sldMkLst>
          <pc:docMk/>
          <pc:sldMk cId="3959319190" sldId="783"/>
        </pc:sldMkLst>
        <pc:graphicFrameChg chg="mod">
          <ac:chgData name="Henrik Karlstrøm" userId="ade52503-b507-45de-91e3-60b4f03fc46d" providerId="ADAL" clId="{CFC57C9B-D4D1-461E-BB89-73FF8419FA16}" dt="2020-09-24T09:11:10.227" v="1" actId="692"/>
          <ac:graphicFrameMkLst>
            <pc:docMk/>
            <pc:sldMk cId="3959319190" sldId="783"/>
            <ac:graphicFrameMk id="5" creationId="{DD01EB62-ED9D-4A1B-916A-7A20A35DA5FB}"/>
          </ac:graphicFrameMkLst>
        </pc:graphicFrameChg>
      </pc:sldChg>
      <pc:sldChg chg="modSp">
        <pc:chgData name="Henrik Karlstrøm" userId="ade52503-b507-45de-91e3-60b4f03fc46d" providerId="ADAL" clId="{CFC57C9B-D4D1-461E-BB89-73FF8419FA16}" dt="2020-09-24T09:11:39.081" v="3" actId="692"/>
        <pc:sldMkLst>
          <pc:docMk/>
          <pc:sldMk cId="2014498507" sldId="797"/>
        </pc:sldMkLst>
        <pc:graphicFrameChg chg="mod">
          <ac:chgData name="Henrik Karlstrøm" userId="ade52503-b507-45de-91e3-60b4f03fc46d" providerId="ADAL" clId="{CFC57C9B-D4D1-461E-BB89-73FF8419FA16}" dt="2020-09-24T09:11:39.081" v="3" actId="692"/>
          <ac:graphicFrameMkLst>
            <pc:docMk/>
            <pc:sldMk cId="2014498507" sldId="797"/>
            <ac:graphicFrameMk id="5" creationId="{71390F38-EBA3-4D39-937B-61A3D2C72153}"/>
          </ac:graphicFrameMkLst>
        </pc:graphicFrameChg>
      </pc:sldChg>
    </pc:docChg>
  </pc:docChgLst>
  <pc:docChgLst>
    <pc:chgData name="Siv Ingrid Ekra" userId="S::sivek@ntnu.no::d5c91d60-6514-4a32-9513-c6ccc78b0893" providerId="AD" clId="Web-{23EFC37A-1D67-619D-BD9F-0F9931993697}"/>
    <pc:docChg chg="modSld">
      <pc:chgData name="Siv Ingrid Ekra" userId="S::sivek@ntnu.no::d5c91d60-6514-4a32-9513-c6ccc78b0893" providerId="AD" clId="Web-{23EFC37A-1D67-619D-BD9F-0F9931993697}" dt="2020-12-18T17:54:38.156" v="27" actId="20577"/>
      <pc:docMkLst>
        <pc:docMk/>
      </pc:docMkLst>
      <pc:sldChg chg="modSp">
        <pc:chgData name="Siv Ingrid Ekra" userId="S::sivek@ntnu.no::d5c91d60-6514-4a32-9513-c6ccc78b0893" providerId="AD" clId="Web-{23EFC37A-1D67-619D-BD9F-0F9931993697}" dt="2020-12-18T17:54:07.358" v="4" actId="20577"/>
        <pc:sldMkLst>
          <pc:docMk/>
          <pc:sldMk cId="3492581883" sldId="718"/>
        </pc:sldMkLst>
        <pc:spChg chg="mod">
          <ac:chgData name="Siv Ingrid Ekra" userId="S::sivek@ntnu.no::d5c91d60-6514-4a32-9513-c6ccc78b0893" providerId="AD" clId="Web-{23EFC37A-1D67-619D-BD9F-0F9931993697}" dt="2020-12-18T17:54:07.358" v="4" actId="20577"/>
          <ac:spMkLst>
            <pc:docMk/>
            <pc:sldMk cId="3492581883" sldId="718"/>
            <ac:spMk id="6" creationId="{00000000-0000-0000-0000-000000000000}"/>
          </ac:spMkLst>
        </pc:spChg>
      </pc:sldChg>
      <pc:sldChg chg="modSp">
        <pc:chgData name="Siv Ingrid Ekra" userId="S::sivek@ntnu.no::d5c91d60-6514-4a32-9513-c6ccc78b0893" providerId="AD" clId="Web-{23EFC37A-1D67-619D-BD9F-0F9931993697}" dt="2020-12-18T17:54:38.156" v="27" actId="20577"/>
        <pc:sldMkLst>
          <pc:docMk/>
          <pc:sldMk cId="2931975466" sldId="796"/>
        </pc:sldMkLst>
        <pc:spChg chg="mod">
          <ac:chgData name="Siv Ingrid Ekra" userId="S::sivek@ntnu.no::d5c91d60-6514-4a32-9513-c6ccc78b0893" providerId="AD" clId="Web-{23EFC37A-1D67-619D-BD9F-0F9931993697}" dt="2020-12-18T17:54:38.156" v="27" actId="20577"/>
          <ac:spMkLst>
            <pc:docMk/>
            <pc:sldMk cId="2931975466" sldId="796"/>
            <ac:spMk id="12" creationId="{00000000-0000-0000-0000-000000000000}"/>
          </ac:spMkLst>
        </pc:spChg>
        <pc:picChg chg="mod">
          <ac:chgData name="Siv Ingrid Ekra" userId="S::sivek@ntnu.no::d5c91d60-6514-4a32-9513-c6ccc78b0893" providerId="AD" clId="Web-{23EFC37A-1D67-619D-BD9F-0F9931993697}" dt="2020-12-18T17:54:34.750" v="17" actId="1076"/>
          <ac:picMkLst>
            <pc:docMk/>
            <pc:sldMk cId="2931975466" sldId="796"/>
            <ac:picMk id="1026" creationId="{00000000-0000-0000-0000-000000000000}"/>
          </ac:picMkLst>
        </pc:picChg>
      </pc:sldChg>
    </pc:docChg>
  </pc:docChgLst>
  <pc:docChgLst>
    <pc:chgData name="Ivar Pettersen" userId="S::ivarp@ntnu.no::2a1f3ab2-cfa6-4129-8ecc-e2b786775a02" providerId="AD" clId="Web-{64F0D6E9-A9AF-83EF-D0B0-C1386FC73FE7}"/>
    <pc:docChg chg="modSld">
      <pc:chgData name="Ivar Pettersen" userId="S::ivarp@ntnu.no::2a1f3ab2-cfa6-4129-8ecc-e2b786775a02" providerId="AD" clId="Web-{64F0D6E9-A9AF-83EF-D0B0-C1386FC73FE7}" dt="2020-09-15T06:58:37.384" v="2" actId="20577"/>
      <pc:docMkLst>
        <pc:docMk/>
      </pc:docMkLst>
      <pc:sldChg chg="modSp">
        <pc:chgData name="Ivar Pettersen" userId="S::ivarp@ntnu.no::2a1f3ab2-cfa6-4129-8ecc-e2b786775a02" providerId="AD" clId="Web-{64F0D6E9-A9AF-83EF-D0B0-C1386FC73FE7}" dt="2020-09-15T06:58:35.743" v="0" actId="20577"/>
        <pc:sldMkLst>
          <pc:docMk/>
          <pc:sldMk cId="1471038897" sldId="715"/>
        </pc:sldMkLst>
        <pc:spChg chg="mod">
          <ac:chgData name="Ivar Pettersen" userId="S::ivarp@ntnu.no::2a1f3ab2-cfa6-4129-8ecc-e2b786775a02" providerId="AD" clId="Web-{64F0D6E9-A9AF-83EF-D0B0-C1386FC73FE7}" dt="2020-09-15T06:58:35.743" v="0" actId="20577"/>
          <ac:spMkLst>
            <pc:docMk/>
            <pc:sldMk cId="1471038897" sldId="715"/>
            <ac:spMk id="5" creationId="{00000000-0000-0000-0000-000000000000}"/>
          </ac:spMkLst>
        </pc:spChg>
      </pc:sldChg>
    </pc:docChg>
  </pc:docChgLst>
  <pc:docChgLst>
    <pc:chgData name="Oddvar Åmot" userId="S::oddvaaam@ntnu.no::f64a5eb7-eed9-42b2-91e2-994165ab0bb2" providerId="AD" clId="Web-{0934AE4B-91BC-FCE5-4425-98559075564B}"/>
    <pc:docChg chg="modSld">
      <pc:chgData name="Oddvar Åmot" userId="S::oddvaaam@ntnu.no::f64a5eb7-eed9-42b2-91e2-994165ab0bb2" providerId="AD" clId="Web-{0934AE4B-91BC-FCE5-4425-98559075564B}" dt="2020-02-24T14:08:17.608" v="9"/>
      <pc:docMkLst>
        <pc:docMk/>
      </pc:docMkLst>
      <pc:sldChg chg="addSp delSp modSp">
        <pc:chgData name="Oddvar Åmot" userId="S::oddvaaam@ntnu.no::f64a5eb7-eed9-42b2-91e2-994165ab0bb2" providerId="AD" clId="Web-{0934AE4B-91BC-FCE5-4425-98559075564B}" dt="2020-02-24T14:08:17.608" v="9"/>
        <pc:sldMkLst>
          <pc:docMk/>
          <pc:sldMk cId="4153264184" sldId="669"/>
        </pc:sldMkLst>
        <pc:picChg chg="add del mod">
          <ac:chgData name="Oddvar Åmot" userId="S::oddvaaam@ntnu.no::f64a5eb7-eed9-42b2-91e2-994165ab0bb2" providerId="AD" clId="Web-{0934AE4B-91BC-FCE5-4425-98559075564B}" dt="2020-02-24T14:08:17.608" v="9"/>
          <ac:picMkLst>
            <pc:docMk/>
            <pc:sldMk cId="4153264184" sldId="669"/>
            <ac:picMk id="3" creationId="{43E5129A-26B7-4EFF-AB87-EF46AB0A5BE6}"/>
          </ac:picMkLst>
        </pc:picChg>
      </pc:sldChg>
      <pc:sldChg chg="addSp delSp modSp">
        <pc:chgData name="Oddvar Åmot" userId="S::oddvaaam@ntnu.no::f64a5eb7-eed9-42b2-91e2-994165ab0bb2" providerId="AD" clId="Web-{0934AE4B-91BC-FCE5-4425-98559075564B}" dt="2020-02-24T13:50:47.182" v="7"/>
        <pc:sldMkLst>
          <pc:docMk/>
          <pc:sldMk cId="4287651241" sldId="673"/>
        </pc:sldMkLst>
        <pc:graphicFrameChg chg="add del">
          <ac:chgData name="Oddvar Åmot" userId="S::oddvaaam@ntnu.no::f64a5eb7-eed9-42b2-91e2-994165ab0bb2" providerId="AD" clId="Web-{0934AE4B-91BC-FCE5-4425-98559075564B}" dt="2020-02-24T13:50:47.182" v="7"/>
          <ac:graphicFrameMkLst>
            <pc:docMk/>
            <pc:sldMk cId="4287651241" sldId="673"/>
            <ac:graphicFrameMk id="4" creationId="{00000000-0000-0000-0000-000000000000}"/>
          </ac:graphicFrameMkLst>
        </pc:graphicFrameChg>
        <pc:picChg chg="add del mod">
          <ac:chgData name="Oddvar Åmot" userId="S::oddvaaam@ntnu.no::f64a5eb7-eed9-42b2-91e2-994165ab0bb2" providerId="AD" clId="Web-{0934AE4B-91BC-FCE5-4425-98559075564B}" dt="2020-02-24T13:48:19.886" v="2"/>
          <ac:picMkLst>
            <pc:docMk/>
            <pc:sldMk cId="4287651241" sldId="673"/>
            <ac:picMk id="3" creationId="{5D984349-19E3-4263-9D3C-716C65A89576}"/>
          </ac:picMkLst>
        </pc:picChg>
        <pc:picChg chg="add del mod">
          <ac:chgData name="Oddvar Åmot" userId="S::oddvaaam@ntnu.no::f64a5eb7-eed9-42b2-91e2-994165ab0bb2" providerId="AD" clId="Web-{0934AE4B-91BC-FCE5-4425-98559075564B}" dt="2020-02-24T13:50:44.432" v="6"/>
          <ac:picMkLst>
            <pc:docMk/>
            <pc:sldMk cId="4287651241" sldId="673"/>
            <ac:picMk id="6" creationId="{C98D7235-A64C-46F8-B3BD-492E3D0FC101}"/>
          </ac:picMkLst>
        </pc:picChg>
      </pc:sldChg>
    </pc:docChg>
  </pc:docChgLst>
  <pc:docChgLst>
    <pc:chgData name="Morten Størseth" userId="067920c3-bf05-4fea-b592-ce8ba2096ee6" providerId="ADAL" clId="{4DA9713A-EA6E-4E38-977F-B7606C19EFE2}"/>
    <pc:docChg chg="undo delSld modSld">
      <pc:chgData name="Morten Størseth" userId="067920c3-bf05-4fea-b592-ce8ba2096ee6" providerId="ADAL" clId="{4DA9713A-EA6E-4E38-977F-B7606C19EFE2}" dt="2020-08-21T09:54:37.836" v="63" actId="20577"/>
      <pc:docMkLst>
        <pc:docMk/>
      </pc:docMkLst>
      <pc:sldChg chg="addSp delSp modSp mod">
        <pc:chgData name="Morten Størseth" userId="067920c3-bf05-4fea-b592-ce8ba2096ee6" providerId="ADAL" clId="{4DA9713A-EA6E-4E38-977F-B7606C19EFE2}" dt="2020-08-21T09:44:46.445" v="47"/>
        <pc:sldMkLst>
          <pc:docMk/>
          <pc:sldMk cId="1913000034" sldId="678"/>
        </pc:sldMkLst>
        <pc:spChg chg="mod">
          <ac:chgData name="Morten Størseth" userId="067920c3-bf05-4fea-b592-ce8ba2096ee6" providerId="ADAL" clId="{4DA9713A-EA6E-4E38-977F-B7606C19EFE2}" dt="2020-08-21T09:36:27.870" v="5" actId="20577"/>
          <ac:spMkLst>
            <pc:docMk/>
            <pc:sldMk cId="1913000034" sldId="678"/>
            <ac:spMk id="2" creationId="{00000000-0000-0000-0000-000000000000}"/>
          </ac:spMkLst>
        </pc:spChg>
        <pc:spChg chg="mod">
          <ac:chgData name="Morten Størseth" userId="067920c3-bf05-4fea-b592-ce8ba2096ee6" providerId="ADAL" clId="{4DA9713A-EA6E-4E38-977F-B7606C19EFE2}" dt="2020-08-21T09:43:27.164" v="39" actId="1076"/>
          <ac:spMkLst>
            <pc:docMk/>
            <pc:sldMk cId="1913000034" sldId="678"/>
            <ac:spMk id="6" creationId="{00000000-0000-0000-0000-000000000000}"/>
          </ac:spMkLst>
        </pc:spChg>
        <pc:graphicFrameChg chg="add del mod">
          <ac:chgData name="Morten Størseth" userId="067920c3-bf05-4fea-b592-ce8ba2096ee6" providerId="ADAL" clId="{4DA9713A-EA6E-4E38-977F-B7606C19EFE2}" dt="2020-08-21T09:38:36.435" v="17" actId="478"/>
          <ac:graphicFrameMkLst>
            <pc:docMk/>
            <pc:sldMk cId="1913000034" sldId="678"/>
            <ac:graphicFrameMk id="4" creationId="{A93F5080-6530-4D35-AC51-B5B2D8E660E7}"/>
          </ac:graphicFrameMkLst>
        </pc:graphicFrameChg>
        <pc:graphicFrameChg chg="add del mod">
          <ac:chgData name="Morten Størseth" userId="067920c3-bf05-4fea-b592-ce8ba2096ee6" providerId="ADAL" clId="{4DA9713A-EA6E-4E38-977F-B7606C19EFE2}" dt="2020-08-21T09:39:03.930" v="22" actId="478"/>
          <ac:graphicFrameMkLst>
            <pc:docMk/>
            <pc:sldMk cId="1913000034" sldId="678"/>
            <ac:graphicFrameMk id="5" creationId="{A93F5080-6530-4D35-AC51-B5B2D8E660E7}"/>
          </ac:graphicFrameMkLst>
        </pc:graphicFrameChg>
        <pc:graphicFrameChg chg="add mod">
          <ac:chgData name="Morten Størseth" userId="067920c3-bf05-4fea-b592-ce8ba2096ee6" providerId="ADAL" clId="{4DA9713A-EA6E-4E38-977F-B7606C19EFE2}" dt="2020-08-21T09:44:46.445" v="47"/>
          <ac:graphicFrameMkLst>
            <pc:docMk/>
            <pc:sldMk cId="1913000034" sldId="678"/>
            <ac:graphicFrameMk id="7" creationId="{A93F5080-6530-4D35-AC51-B5B2D8E660E7}"/>
          </ac:graphicFrameMkLst>
        </pc:graphicFrameChg>
      </pc:sldChg>
      <pc:sldChg chg="addSp delSp modSp mod">
        <pc:chgData name="Morten Størseth" userId="067920c3-bf05-4fea-b592-ce8ba2096ee6" providerId="ADAL" clId="{4DA9713A-EA6E-4E38-977F-B7606C19EFE2}" dt="2020-08-21T09:54:37.836" v="63" actId="20577"/>
        <pc:sldMkLst>
          <pc:docMk/>
          <pc:sldMk cId="3661439982" sldId="786"/>
        </pc:sldMkLst>
        <pc:spChg chg="mod">
          <ac:chgData name="Morten Størseth" userId="067920c3-bf05-4fea-b592-ce8ba2096ee6" providerId="ADAL" clId="{4DA9713A-EA6E-4E38-977F-B7606C19EFE2}" dt="2020-08-21T09:54:37.836" v="63" actId="20577"/>
          <ac:spMkLst>
            <pc:docMk/>
            <pc:sldMk cId="3661439982" sldId="786"/>
            <ac:spMk id="2" creationId="{00000000-0000-0000-0000-000000000000}"/>
          </ac:spMkLst>
        </pc:spChg>
        <pc:spChg chg="mod">
          <ac:chgData name="Morten Størseth" userId="067920c3-bf05-4fea-b592-ce8ba2096ee6" providerId="ADAL" clId="{4DA9713A-EA6E-4E38-977F-B7606C19EFE2}" dt="2020-08-21T09:53:47.838" v="55" actId="1076"/>
          <ac:spMkLst>
            <pc:docMk/>
            <pc:sldMk cId="3661439982" sldId="786"/>
            <ac:spMk id="15" creationId="{00000000-0000-0000-0000-000000000000}"/>
          </ac:spMkLst>
        </pc:spChg>
        <pc:graphicFrameChg chg="del">
          <ac:chgData name="Morten Størseth" userId="067920c3-bf05-4fea-b592-ce8ba2096ee6" providerId="ADAL" clId="{4DA9713A-EA6E-4E38-977F-B7606C19EFE2}" dt="2020-08-21T09:53:33.260" v="49" actId="478"/>
          <ac:graphicFrameMkLst>
            <pc:docMk/>
            <pc:sldMk cId="3661439982" sldId="786"/>
            <ac:graphicFrameMk id="5" creationId="{00000000-0000-0000-0000-000000000000}"/>
          </ac:graphicFrameMkLst>
        </pc:graphicFrameChg>
        <pc:graphicFrameChg chg="add mod">
          <ac:chgData name="Morten Størseth" userId="067920c3-bf05-4fea-b592-ce8ba2096ee6" providerId="ADAL" clId="{4DA9713A-EA6E-4E38-977F-B7606C19EFE2}" dt="2020-08-21T09:54:29.179" v="61" actId="14100"/>
          <ac:graphicFrameMkLst>
            <pc:docMk/>
            <pc:sldMk cId="3661439982" sldId="786"/>
            <ac:graphicFrameMk id="6" creationId="{30DE5CD3-F1E8-4BDA-BB54-72F401A24D11}"/>
          </ac:graphicFrameMkLst>
        </pc:graphicFrameChg>
      </pc:sldChg>
      <pc:sldChg chg="del">
        <pc:chgData name="Morten Størseth" userId="067920c3-bf05-4fea-b592-ce8ba2096ee6" providerId="ADAL" clId="{4DA9713A-EA6E-4E38-977F-B7606C19EFE2}" dt="2020-08-21T09:45:17.718" v="48" actId="2696"/>
        <pc:sldMkLst>
          <pc:docMk/>
          <pc:sldMk cId="2188200423" sldId="797"/>
        </pc:sldMkLst>
      </pc:sldChg>
    </pc:docChg>
  </pc:docChgLst>
  <pc:docChgLst>
    <pc:chgData name="Oddvar Åmot" userId="f64a5eb7-eed9-42b2-91e2-994165ab0bb2" providerId="ADAL" clId="{B34C8B54-A004-415B-B71C-86A54D79D5D6}"/>
    <pc:docChg chg="undo custSel mod modSld">
      <pc:chgData name="Oddvar Åmot" userId="f64a5eb7-eed9-42b2-91e2-994165ab0bb2" providerId="ADAL" clId="{B34C8B54-A004-415B-B71C-86A54D79D5D6}" dt="2020-02-27T13:14:24.541" v="58" actId="20577"/>
      <pc:docMkLst>
        <pc:docMk/>
      </pc:docMkLst>
      <pc:sldChg chg="modSp mod setBg modNotesTx">
        <pc:chgData name="Oddvar Åmot" userId="f64a5eb7-eed9-42b2-91e2-994165ab0bb2" providerId="ADAL" clId="{B34C8B54-A004-415B-B71C-86A54D79D5D6}" dt="2020-02-27T13:13:56.609" v="54" actId="20577"/>
        <pc:sldMkLst>
          <pc:docMk/>
          <pc:sldMk cId="4153264184" sldId="669"/>
        </pc:sldMkLst>
        <pc:spChg chg="mod">
          <ac:chgData name="Oddvar Åmot" userId="f64a5eb7-eed9-42b2-91e2-994165ab0bb2" providerId="ADAL" clId="{B34C8B54-A004-415B-B71C-86A54D79D5D6}" dt="2020-02-27T13:03:35.473" v="51" actId="26606"/>
          <ac:spMkLst>
            <pc:docMk/>
            <pc:sldMk cId="4153264184" sldId="669"/>
            <ac:spMk id="2" creationId="{00000000-0000-0000-0000-000000000000}"/>
          </ac:spMkLst>
        </pc:spChg>
        <pc:graphicFrameChg chg="mod">
          <ac:chgData name="Oddvar Åmot" userId="f64a5eb7-eed9-42b2-91e2-994165ab0bb2" providerId="ADAL" clId="{B34C8B54-A004-415B-B71C-86A54D79D5D6}" dt="2020-02-27T13:03:35.473" v="51" actId="26606"/>
          <ac:graphicFrameMkLst>
            <pc:docMk/>
            <pc:sldMk cId="4153264184" sldId="669"/>
            <ac:graphicFrameMk id="6" creationId="{0F167F13-26C9-4850-91B8-1D8D86AAB3C7}"/>
          </ac:graphicFrameMkLst>
        </pc:graphicFrameChg>
      </pc:sldChg>
      <pc:sldChg chg="addSp delSp modSp mod setBg modClrScheme chgLayout modNotesTx">
        <pc:chgData name="Oddvar Åmot" userId="f64a5eb7-eed9-42b2-91e2-994165ab0bb2" providerId="ADAL" clId="{B34C8B54-A004-415B-B71C-86A54D79D5D6}" dt="2020-02-27T13:14:24.541" v="58" actId="20577"/>
        <pc:sldMkLst>
          <pc:docMk/>
          <pc:sldMk cId="4287651241" sldId="673"/>
        </pc:sldMkLst>
        <pc:spChg chg="mod">
          <ac:chgData name="Oddvar Åmot" userId="f64a5eb7-eed9-42b2-91e2-994165ab0bb2" providerId="ADAL" clId="{B34C8B54-A004-415B-B71C-86A54D79D5D6}" dt="2020-02-27T13:03:51.003" v="53" actId="20577"/>
          <ac:spMkLst>
            <pc:docMk/>
            <pc:sldMk cId="4287651241" sldId="673"/>
            <ac:spMk id="2" creationId="{00000000-0000-0000-0000-000000000000}"/>
          </ac:spMkLst>
        </pc:spChg>
        <pc:spChg chg="add del mod">
          <ac:chgData name="Oddvar Åmot" userId="f64a5eb7-eed9-42b2-91e2-994165ab0bb2" providerId="ADAL" clId="{B34C8B54-A004-415B-B71C-86A54D79D5D6}" dt="2020-02-27T13:03:19.614" v="50" actId="26606"/>
          <ac:spMkLst>
            <pc:docMk/>
            <pc:sldMk cId="4287651241" sldId="673"/>
            <ac:spMk id="16" creationId="{D7C14033-CAF5-4A8D-B6B8-4D5C2E356B85}"/>
          </ac:spMkLst>
        </pc:spChg>
        <pc:graphicFrameChg chg="del">
          <ac:chgData name="Oddvar Åmot" userId="f64a5eb7-eed9-42b2-91e2-994165ab0bb2" providerId="ADAL" clId="{B34C8B54-A004-415B-B71C-86A54D79D5D6}" dt="2020-02-27T13:03:12.941" v="47" actId="478"/>
          <ac:graphicFrameMkLst>
            <pc:docMk/>
            <pc:sldMk cId="4287651241" sldId="673"/>
            <ac:graphicFrameMk id="4" creationId="{00000000-0000-0000-0000-000000000000}"/>
          </ac:graphicFrameMkLst>
        </pc:graphicFrameChg>
        <pc:graphicFrameChg chg="add del mod">
          <ac:chgData name="Oddvar Åmot" userId="f64a5eb7-eed9-42b2-91e2-994165ab0bb2" providerId="ADAL" clId="{B34C8B54-A004-415B-B71C-86A54D79D5D6}" dt="2020-02-27T13:00:01.492" v="11" actId="478"/>
          <ac:graphicFrameMkLst>
            <pc:docMk/>
            <pc:sldMk cId="4287651241" sldId="673"/>
            <ac:graphicFrameMk id="5" creationId="{00000000-0008-0000-0100-000002000000}"/>
          </ac:graphicFrameMkLst>
        </pc:graphicFrameChg>
        <pc:graphicFrameChg chg="add del mod">
          <ac:chgData name="Oddvar Åmot" userId="f64a5eb7-eed9-42b2-91e2-994165ab0bb2" providerId="ADAL" clId="{B34C8B54-A004-415B-B71C-86A54D79D5D6}" dt="2020-02-27T13:00:50.315" v="17" actId="478"/>
          <ac:graphicFrameMkLst>
            <pc:docMk/>
            <pc:sldMk cId="4287651241" sldId="673"/>
            <ac:graphicFrameMk id="6" creationId="{00000000-0008-0000-0100-000002000000}"/>
          </ac:graphicFrameMkLst>
        </pc:graphicFrameChg>
        <pc:graphicFrameChg chg="add del">
          <ac:chgData name="Oddvar Åmot" userId="f64a5eb7-eed9-42b2-91e2-994165ab0bb2" providerId="ADAL" clId="{B34C8B54-A004-415B-B71C-86A54D79D5D6}" dt="2020-02-27T13:01:06.015" v="20" actId="478"/>
          <ac:graphicFrameMkLst>
            <pc:docMk/>
            <pc:sldMk cId="4287651241" sldId="673"/>
            <ac:graphicFrameMk id="7" creationId="{00000000-0008-0000-0100-000002000000}"/>
          </ac:graphicFrameMkLst>
        </pc:graphicFrameChg>
        <pc:graphicFrameChg chg="add del mod">
          <ac:chgData name="Oddvar Åmot" userId="f64a5eb7-eed9-42b2-91e2-994165ab0bb2" providerId="ADAL" clId="{B34C8B54-A004-415B-B71C-86A54D79D5D6}" dt="2020-02-27T13:02:19.072" v="34" actId="478"/>
          <ac:graphicFrameMkLst>
            <pc:docMk/>
            <pc:sldMk cId="4287651241" sldId="673"/>
            <ac:graphicFrameMk id="8" creationId="{00000000-0008-0000-0100-000002000000}"/>
          </ac:graphicFrameMkLst>
        </pc:graphicFrameChg>
        <pc:graphicFrameChg chg="add mod">
          <ac:chgData name="Oddvar Åmot" userId="f64a5eb7-eed9-42b2-91e2-994165ab0bb2" providerId="ADAL" clId="{B34C8B54-A004-415B-B71C-86A54D79D5D6}" dt="2020-02-27T13:02:15.682" v="31" actId="571"/>
          <ac:graphicFrameMkLst>
            <pc:docMk/>
            <pc:sldMk cId="4287651241" sldId="673"/>
            <ac:graphicFrameMk id="9" creationId="{1D840910-2ED3-4420-91D3-A5C6F807EA3C}"/>
          </ac:graphicFrameMkLst>
        </pc:graphicFrameChg>
        <pc:graphicFrameChg chg="add del mod">
          <ac:chgData name="Oddvar Åmot" userId="f64a5eb7-eed9-42b2-91e2-994165ab0bb2" providerId="ADAL" clId="{B34C8B54-A004-415B-B71C-86A54D79D5D6}" dt="2020-02-27T13:03:10.232" v="46"/>
          <ac:graphicFrameMkLst>
            <pc:docMk/>
            <pc:sldMk cId="4287651241" sldId="673"/>
            <ac:graphicFrameMk id="10" creationId="{00000000-0008-0000-0100-000002000000}"/>
          </ac:graphicFrameMkLst>
        </pc:graphicFrameChg>
        <pc:graphicFrameChg chg="add mod">
          <ac:chgData name="Oddvar Åmot" userId="f64a5eb7-eed9-42b2-91e2-994165ab0bb2" providerId="ADAL" clId="{B34C8B54-A004-415B-B71C-86A54D79D5D6}" dt="2020-02-27T13:03:38.180" v="52" actId="26606"/>
          <ac:graphicFrameMkLst>
            <pc:docMk/>
            <pc:sldMk cId="4287651241" sldId="673"/>
            <ac:graphicFrameMk id="11" creationId="{223917FE-0775-4DCC-83BE-1497760D1979}"/>
          </ac:graphicFrameMkLst>
        </pc:graphicFrameChg>
      </pc:sldChg>
      <pc:sldChg chg="addSp delSp modSp mod">
        <pc:chgData name="Oddvar Åmot" userId="f64a5eb7-eed9-42b2-91e2-994165ab0bb2" providerId="ADAL" clId="{B34C8B54-A004-415B-B71C-86A54D79D5D6}" dt="2020-02-27T12:59:38.399" v="7" actId="478"/>
        <pc:sldMkLst>
          <pc:docMk/>
          <pc:sldMk cId="3370196956" sldId="785"/>
        </pc:sldMkLst>
        <pc:graphicFrameChg chg="add del mod">
          <ac:chgData name="Oddvar Åmot" userId="f64a5eb7-eed9-42b2-91e2-994165ab0bb2" providerId="ADAL" clId="{B34C8B54-A004-415B-B71C-86A54D79D5D6}" dt="2020-02-27T12:59:38.399" v="7" actId="478"/>
          <ac:graphicFrameMkLst>
            <pc:docMk/>
            <pc:sldMk cId="3370196956" sldId="785"/>
            <ac:graphicFrameMk id="7" creationId="{00000000-0008-0000-0100-000002000000}"/>
          </ac:graphicFrameMkLst>
        </pc:graphicFrameChg>
        <pc:picChg chg="add del">
          <ac:chgData name="Oddvar Åmot" userId="f64a5eb7-eed9-42b2-91e2-994165ab0bb2" providerId="ADAL" clId="{B34C8B54-A004-415B-B71C-86A54D79D5D6}" dt="2020-02-27T12:58:58.382" v="1" actId="478"/>
          <ac:picMkLst>
            <pc:docMk/>
            <pc:sldMk cId="3370196956" sldId="785"/>
            <ac:picMk id="6" creationId="{F4840956-871E-4CD2-BA10-055DCA68BCA1}"/>
          </ac:picMkLst>
        </pc:picChg>
      </pc:sldChg>
    </pc:docChg>
  </pc:docChgLst>
  <pc:docChgLst>
    <pc:chgData name="Siv Ingrid Ekra" userId="d5c91d60-6514-4a32-9513-c6ccc78b0893" providerId="ADAL" clId="{73B20472-D0B7-4023-8182-25FC0C100173}"/>
    <pc:docChg chg="undo custSel addSld delSld modSld">
      <pc:chgData name="Siv Ingrid Ekra" userId="d5c91d60-6514-4a32-9513-c6ccc78b0893" providerId="ADAL" clId="{73B20472-D0B7-4023-8182-25FC0C100173}" dt="2021-03-24T12:57:00.244" v="456" actId="1076"/>
      <pc:docMkLst>
        <pc:docMk/>
      </pc:docMkLst>
      <pc:sldChg chg="del">
        <pc:chgData name="Siv Ingrid Ekra" userId="d5c91d60-6514-4a32-9513-c6ccc78b0893" providerId="ADAL" clId="{73B20472-D0B7-4023-8182-25FC0C100173}" dt="2021-03-24T12:37:32.136" v="10" actId="47"/>
        <pc:sldMkLst>
          <pc:docMk/>
          <pc:sldMk cId="2894728986" sldId="711"/>
        </pc:sldMkLst>
      </pc:sldChg>
      <pc:sldChg chg="del">
        <pc:chgData name="Siv Ingrid Ekra" userId="d5c91d60-6514-4a32-9513-c6ccc78b0893" providerId="ADAL" clId="{73B20472-D0B7-4023-8182-25FC0C100173}" dt="2021-03-24T12:29:09.089" v="1" actId="47"/>
        <pc:sldMkLst>
          <pc:docMk/>
          <pc:sldMk cId="3520000224" sldId="799"/>
        </pc:sldMkLst>
      </pc:sldChg>
      <pc:sldChg chg="del">
        <pc:chgData name="Siv Ingrid Ekra" userId="d5c91d60-6514-4a32-9513-c6ccc78b0893" providerId="ADAL" clId="{73B20472-D0B7-4023-8182-25FC0C100173}" dt="2021-03-24T12:29:28.247" v="3" actId="47"/>
        <pc:sldMkLst>
          <pc:docMk/>
          <pc:sldMk cId="4265845965" sldId="800"/>
        </pc:sldMkLst>
      </pc:sldChg>
      <pc:sldChg chg="add">
        <pc:chgData name="Siv Ingrid Ekra" userId="d5c91d60-6514-4a32-9513-c6ccc78b0893" providerId="ADAL" clId="{73B20472-D0B7-4023-8182-25FC0C100173}" dt="2021-03-24T12:29:01.754" v="0"/>
        <pc:sldMkLst>
          <pc:docMk/>
          <pc:sldMk cId="2687847335" sldId="807"/>
        </pc:sldMkLst>
      </pc:sldChg>
      <pc:sldChg chg="add">
        <pc:chgData name="Siv Ingrid Ekra" userId="d5c91d60-6514-4a32-9513-c6ccc78b0893" providerId="ADAL" clId="{73B20472-D0B7-4023-8182-25FC0C100173}" dt="2021-03-24T12:29:20.947" v="2"/>
        <pc:sldMkLst>
          <pc:docMk/>
          <pc:sldMk cId="1313525558" sldId="808"/>
        </pc:sldMkLst>
      </pc:sldChg>
      <pc:sldChg chg="add">
        <pc:chgData name="Siv Ingrid Ekra" userId="d5c91d60-6514-4a32-9513-c6ccc78b0893" providerId="ADAL" clId="{73B20472-D0B7-4023-8182-25FC0C100173}" dt="2021-03-24T12:30:16.601" v="4"/>
        <pc:sldMkLst>
          <pc:docMk/>
          <pc:sldMk cId="595820247" sldId="809"/>
        </pc:sldMkLst>
      </pc:sldChg>
      <pc:sldChg chg="add">
        <pc:chgData name="Siv Ingrid Ekra" userId="d5c91d60-6514-4a32-9513-c6ccc78b0893" providerId="ADAL" clId="{73B20472-D0B7-4023-8182-25FC0C100173}" dt="2021-03-24T12:30:27.066" v="5"/>
        <pc:sldMkLst>
          <pc:docMk/>
          <pc:sldMk cId="2713316109" sldId="810"/>
        </pc:sldMkLst>
      </pc:sldChg>
      <pc:sldChg chg="add">
        <pc:chgData name="Siv Ingrid Ekra" userId="d5c91d60-6514-4a32-9513-c6ccc78b0893" providerId="ADAL" clId="{73B20472-D0B7-4023-8182-25FC0C100173}" dt="2021-03-24T12:30:40.067" v="6"/>
        <pc:sldMkLst>
          <pc:docMk/>
          <pc:sldMk cId="3119967912" sldId="811"/>
        </pc:sldMkLst>
      </pc:sldChg>
      <pc:sldChg chg="add">
        <pc:chgData name="Siv Ingrid Ekra" userId="d5c91d60-6514-4a32-9513-c6ccc78b0893" providerId="ADAL" clId="{73B20472-D0B7-4023-8182-25FC0C100173}" dt="2021-03-24T12:30:50.718" v="7"/>
        <pc:sldMkLst>
          <pc:docMk/>
          <pc:sldMk cId="462216174" sldId="812"/>
        </pc:sldMkLst>
      </pc:sldChg>
      <pc:sldChg chg="add">
        <pc:chgData name="Siv Ingrid Ekra" userId="d5c91d60-6514-4a32-9513-c6ccc78b0893" providerId="ADAL" clId="{73B20472-D0B7-4023-8182-25FC0C100173}" dt="2021-03-24T12:31:02.329" v="8"/>
        <pc:sldMkLst>
          <pc:docMk/>
          <pc:sldMk cId="1236871635" sldId="813"/>
        </pc:sldMkLst>
      </pc:sldChg>
      <pc:sldChg chg="addSp modSp add mod">
        <pc:chgData name="Siv Ingrid Ekra" userId="d5c91d60-6514-4a32-9513-c6ccc78b0893" providerId="ADAL" clId="{73B20472-D0B7-4023-8182-25FC0C100173}" dt="2021-03-24T12:57:00.244" v="456" actId="1076"/>
        <pc:sldMkLst>
          <pc:docMk/>
          <pc:sldMk cId="1123711260" sldId="814"/>
        </pc:sldMkLst>
        <pc:spChg chg="mod">
          <ac:chgData name="Siv Ingrid Ekra" userId="d5c91d60-6514-4a32-9513-c6ccc78b0893" providerId="ADAL" clId="{73B20472-D0B7-4023-8182-25FC0C100173}" dt="2021-03-24T12:51:18.365" v="428" actId="20577"/>
          <ac:spMkLst>
            <pc:docMk/>
            <pc:sldMk cId="1123711260" sldId="814"/>
            <ac:spMk id="13" creationId="{00000000-0000-0000-0000-000000000000}"/>
          </ac:spMkLst>
        </pc:spChg>
        <pc:spChg chg="mod">
          <ac:chgData name="Siv Ingrid Ekra" userId="d5c91d60-6514-4a32-9513-c6ccc78b0893" providerId="ADAL" clId="{73B20472-D0B7-4023-8182-25FC0C100173}" dt="2021-03-24T12:52:33.574" v="437" actId="1076"/>
          <ac:spMkLst>
            <pc:docMk/>
            <pc:sldMk cId="1123711260" sldId="814"/>
            <ac:spMk id="18" creationId="{00000000-0000-0000-0000-000000000000}"/>
          </ac:spMkLst>
        </pc:spChg>
        <pc:picChg chg="add mod">
          <ac:chgData name="Siv Ingrid Ekra" userId="d5c91d60-6514-4a32-9513-c6ccc78b0893" providerId="ADAL" clId="{73B20472-D0B7-4023-8182-25FC0C100173}" dt="2021-03-24T12:56:55.319" v="455" actId="14100"/>
          <ac:picMkLst>
            <pc:docMk/>
            <pc:sldMk cId="1123711260" sldId="814"/>
            <ac:picMk id="5" creationId="{5155AD33-8F96-46DC-AD43-436E7CA8F2BC}"/>
          </ac:picMkLst>
        </pc:picChg>
        <pc:picChg chg="mod">
          <ac:chgData name="Siv Ingrid Ekra" userId="d5c91d60-6514-4a32-9513-c6ccc78b0893" providerId="ADAL" clId="{73B20472-D0B7-4023-8182-25FC0C100173}" dt="2021-03-24T12:56:41.731" v="451" actId="14100"/>
          <ac:picMkLst>
            <pc:docMk/>
            <pc:sldMk cId="1123711260" sldId="814"/>
            <ac:picMk id="6" creationId="{00000000-0000-0000-0000-000000000000}"/>
          </ac:picMkLst>
        </pc:picChg>
        <pc:picChg chg="mod">
          <ac:chgData name="Siv Ingrid Ekra" userId="d5c91d60-6514-4a32-9513-c6ccc78b0893" providerId="ADAL" clId="{73B20472-D0B7-4023-8182-25FC0C100173}" dt="2021-03-24T12:57:00.244" v="456" actId="1076"/>
          <ac:picMkLst>
            <pc:docMk/>
            <pc:sldMk cId="1123711260" sldId="814"/>
            <ac:picMk id="7" creationId="{00000000-0000-0000-0000-000000000000}"/>
          </ac:picMkLst>
        </pc:picChg>
        <pc:picChg chg="mod">
          <ac:chgData name="Siv Ingrid Ekra" userId="d5c91d60-6514-4a32-9513-c6ccc78b0893" providerId="ADAL" clId="{73B20472-D0B7-4023-8182-25FC0C100173}" dt="2021-03-24T12:52:35.837" v="440" actId="1076"/>
          <ac:picMkLst>
            <pc:docMk/>
            <pc:sldMk cId="1123711260" sldId="814"/>
            <ac:picMk id="8" creationId="{00000000-0000-0000-0000-000000000000}"/>
          </ac:picMkLst>
        </pc:picChg>
        <pc:picChg chg="mod">
          <ac:chgData name="Siv Ingrid Ekra" userId="d5c91d60-6514-4a32-9513-c6ccc78b0893" providerId="ADAL" clId="{73B20472-D0B7-4023-8182-25FC0C100173}" dt="2021-03-24T12:52:34.646" v="439" actId="1076"/>
          <ac:picMkLst>
            <pc:docMk/>
            <pc:sldMk cId="1123711260" sldId="814"/>
            <ac:picMk id="9" creationId="{00000000-0000-0000-0000-000000000000}"/>
          </ac:picMkLst>
        </pc:picChg>
      </pc:sldChg>
    </pc:docChg>
  </pc:docChgLst>
  <pc:docChgLst>
    <pc:chgData name="Oddvar Åmot" userId="S::oddvaaam@ntnu.no::f64a5eb7-eed9-42b2-91e2-994165ab0bb2" providerId="AD" clId="Web-{06EBF296-C0E6-56C4-72B6-F83828499E0B}"/>
    <pc:docChg chg="modSld">
      <pc:chgData name="Oddvar Åmot" userId="S::oddvaaam@ntnu.no::f64a5eb7-eed9-42b2-91e2-994165ab0bb2" providerId="AD" clId="Web-{06EBF296-C0E6-56C4-72B6-F83828499E0B}" dt="2021-03-15T13:35:18.323" v="20"/>
      <pc:docMkLst>
        <pc:docMk/>
      </pc:docMkLst>
      <pc:sldChg chg="addSp delSp modSp">
        <pc:chgData name="Oddvar Åmot" userId="S::oddvaaam@ntnu.no::f64a5eb7-eed9-42b2-91e2-994165ab0bb2" providerId="AD" clId="Web-{06EBF296-C0E6-56C4-72B6-F83828499E0B}" dt="2021-03-15T13:35:18.323" v="20"/>
        <pc:sldMkLst>
          <pc:docMk/>
          <pc:sldMk cId="4153264184" sldId="669"/>
        </pc:sldMkLst>
        <pc:picChg chg="add del mod">
          <ac:chgData name="Oddvar Åmot" userId="S::oddvaaam@ntnu.no::f64a5eb7-eed9-42b2-91e2-994165ab0bb2" providerId="AD" clId="Web-{06EBF296-C0E6-56C4-72B6-F83828499E0B}" dt="2021-03-15T13:29:36.584" v="1"/>
          <ac:picMkLst>
            <pc:docMk/>
            <pc:sldMk cId="4153264184" sldId="669"/>
            <ac:picMk id="3" creationId="{8A91401D-3189-412B-B500-2B69D0684757}"/>
          </ac:picMkLst>
        </pc:picChg>
        <pc:picChg chg="add del mod">
          <ac:chgData name="Oddvar Åmot" userId="S::oddvaaam@ntnu.no::f64a5eb7-eed9-42b2-91e2-994165ab0bb2" providerId="AD" clId="Web-{06EBF296-C0E6-56C4-72B6-F83828499E0B}" dt="2021-03-15T13:29:47.271" v="3"/>
          <ac:picMkLst>
            <pc:docMk/>
            <pc:sldMk cId="4153264184" sldId="669"/>
            <ac:picMk id="4" creationId="{F044B399-39F7-4880-B9C1-64DDAB9E7909}"/>
          </ac:picMkLst>
        </pc:picChg>
        <pc:picChg chg="add del mod">
          <ac:chgData name="Oddvar Åmot" userId="S::oddvaaam@ntnu.no::f64a5eb7-eed9-42b2-91e2-994165ab0bb2" providerId="AD" clId="Web-{06EBF296-C0E6-56C4-72B6-F83828499E0B}" dt="2021-03-15T13:33:47.884" v="5"/>
          <ac:picMkLst>
            <pc:docMk/>
            <pc:sldMk cId="4153264184" sldId="669"/>
            <ac:picMk id="5" creationId="{1217D03D-18DC-48EC-BDBB-D64E72F46C71}"/>
          </ac:picMkLst>
        </pc:picChg>
        <pc:picChg chg="add del mod">
          <ac:chgData name="Oddvar Åmot" userId="S::oddvaaam@ntnu.no::f64a5eb7-eed9-42b2-91e2-994165ab0bb2" providerId="AD" clId="Web-{06EBF296-C0E6-56C4-72B6-F83828499E0B}" dt="2021-03-15T13:34:09.713" v="7"/>
          <ac:picMkLst>
            <pc:docMk/>
            <pc:sldMk cId="4153264184" sldId="669"/>
            <ac:picMk id="7" creationId="{FA83BA66-CE5F-4620-82BE-AEAD6024FD8A}"/>
          </ac:picMkLst>
        </pc:picChg>
        <pc:picChg chg="add del mod">
          <ac:chgData name="Oddvar Åmot" userId="S::oddvaaam@ntnu.no::f64a5eb7-eed9-42b2-91e2-994165ab0bb2" providerId="AD" clId="Web-{06EBF296-C0E6-56C4-72B6-F83828499E0B}" dt="2021-03-15T13:34:50.964" v="12"/>
          <ac:picMkLst>
            <pc:docMk/>
            <pc:sldMk cId="4153264184" sldId="669"/>
            <ac:picMk id="8" creationId="{46937AC6-F29C-49B8-88FB-C5724E2B350E}"/>
          </ac:picMkLst>
        </pc:picChg>
        <pc:picChg chg="add del mod">
          <ac:chgData name="Oddvar Åmot" userId="S::oddvaaam@ntnu.no::f64a5eb7-eed9-42b2-91e2-994165ab0bb2" providerId="AD" clId="Web-{06EBF296-C0E6-56C4-72B6-F83828499E0B}" dt="2021-03-15T13:35:18.323" v="20"/>
          <ac:picMkLst>
            <pc:docMk/>
            <pc:sldMk cId="4153264184" sldId="669"/>
            <ac:picMk id="9" creationId="{8EC80D36-DC24-41A3-8747-3BC4C00C1762}"/>
          </ac:picMkLst>
        </pc:picChg>
      </pc:sldChg>
    </pc:docChg>
  </pc:docChgLst>
  <pc:docChgLst>
    <pc:chgData name="Siv Ingrid Ekra" userId="d5c91d60-6514-4a32-9513-c6ccc78b0893" providerId="ADAL" clId="{0586E99D-41DE-498E-89CC-46648D5DB7B7}"/>
    <pc:docChg chg="undo custSel modSld">
      <pc:chgData name="Siv Ingrid Ekra" userId="d5c91d60-6514-4a32-9513-c6ccc78b0893" providerId="ADAL" clId="{0586E99D-41DE-498E-89CC-46648D5DB7B7}" dt="2020-09-11T16:00:58.543" v="1185" actId="1076"/>
      <pc:docMkLst>
        <pc:docMk/>
      </pc:docMkLst>
      <pc:sldChg chg="modSp modNotesTx">
        <pc:chgData name="Siv Ingrid Ekra" userId="d5c91d60-6514-4a32-9513-c6ccc78b0893" providerId="ADAL" clId="{0586E99D-41DE-498E-89CC-46648D5DB7B7}" dt="2020-09-11T15:56:54.213" v="1145" actId="20577"/>
        <pc:sldMkLst>
          <pc:docMk/>
          <pc:sldMk cId="1666719109" sldId="741"/>
        </pc:sldMkLst>
        <pc:spChg chg="mod">
          <ac:chgData name="Siv Ingrid Ekra" userId="d5c91d60-6514-4a32-9513-c6ccc78b0893" providerId="ADAL" clId="{0586E99D-41DE-498E-89CC-46648D5DB7B7}" dt="2020-09-11T15:53:59.707" v="841" actId="1076"/>
          <ac:spMkLst>
            <pc:docMk/>
            <pc:sldMk cId="1666719109" sldId="741"/>
            <ac:spMk id="3" creationId="{00000000-0000-0000-0000-000000000000}"/>
          </ac:spMkLst>
        </pc:spChg>
        <pc:spChg chg="mod">
          <ac:chgData name="Siv Ingrid Ekra" userId="d5c91d60-6514-4a32-9513-c6ccc78b0893" providerId="ADAL" clId="{0586E99D-41DE-498E-89CC-46648D5DB7B7}" dt="2020-09-11T15:49:05.162" v="662" actId="14100"/>
          <ac:spMkLst>
            <pc:docMk/>
            <pc:sldMk cId="1666719109" sldId="741"/>
            <ac:spMk id="6" creationId="{00000000-0000-0000-0000-000000000000}"/>
          </ac:spMkLst>
        </pc:spChg>
        <pc:spChg chg="mod">
          <ac:chgData name="Siv Ingrid Ekra" userId="d5c91d60-6514-4a32-9513-c6ccc78b0893" providerId="ADAL" clId="{0586E99D-41DE-498E-89CC-46648D5DB7B7}" dt="2020-09-11T15:56:54.213" v="1145" actId="20577"/>
          <ac:spMkLst>
            <pc:docMk/>
            <pc:sldMk cId="1666719109" sldId="741"/>
            <ac:spMk id="8" creationId="{00000000-0000-0000-0000-000000000000}"/>
          </ac:spMkLst>
        </pc:spChg>
        <pc:spChg chg="mod">
          <ac:chgData name="Siv Ingrid Ekra" userId="d5c91d60-6514-4a32-9513-c6ccc78b0893" providerId="ADAL" clId="{0586E99D-41DE-498E-89CC-46648D5DB7B7}" dt="2020-09-11T15:48:40.720" v="659" actId="20577"/>
          <ac:spMkLst>
            <pc:docMk/>
            <pc:sldMk cId="1666719109" sldId="741"/>
            <ac:spMk id="10" creationId="{00000000-0000-0000-0000-000000000000}"/>
          </ac:spMkLst>
        </pc:spChg>
        <pc:spChg chg="mod">
          <ac:chgData name="Siv Ingrid Ekra" userId="d5c91d60-6514-4a32-9513-c6ccc78b0893" providerId="ADAL" clId="{0586E99D-41DE-498E-89CC-46648D5DB7B7}" dt="2020-09-11T15:45:26.034" v="384" actId="1076"/>
          <ac:spMkLst>
            <pc:docMk/>
            <pc:sldMk cId="1666719109" sldId="741"/>
            <ac:spMk id="17" creationId="{00000000-0000-0000-0000-000000000000}"/>
          </ac:spMkLst>
        </pc:spChg>
        <pc:spChg chg="mod">
          <ac:chgData name="Siv Ingrid Ekra" userId="d5c91d60-6514-4a32-9513-c6ccc78b0893" providerId="ADAL" clId="{0586E99D-41DE-498E-89CC-46648D5DB7B7}" dt="2020-09-11T15:54:17.455" v="844" actId="1076"/>
          <ac:spMkLst>
            <pc:docMk/>
            <pc:sldMk cId="1666719109" sldId="741"/>
            <ac:spMk id="18" creationId="{00000000-0000-0000-0000-000000000000}"/>
          </ac:spMkLst>
        </pc:spChg>
        <pc:grpChg chg="mod">
          <ac:chgData name="Siv Ingrid Ekra" userId="d5c91d60-6514-4a32-9513-c6ccc78b0893" providerId="ADAL" clId="{0586E99D-41DE-498E-89CC-46648D5DB7B7}" dt="2020-09-11T15:47:33.947" v="601" actId="1076"/>
          <ac:grpSpMkLst>
            <pc:docMk/>
            <pc:sldMk cId="1666719109" sldId="741"/>
            <ac:grpSpMk id="11" creationId="{00000000-0000-0000-0000-000000000000}"/>
          </ac:grpSpMkLst>
        </pc:grpChg>
        <pc:grpChg chg="mod">
          <ac:chgData name="Siv Ingrid Ekra" userId="d5c91d60-6514-4a32-9513-c6ccc78b0893" providerId="ADAL" clId="{0586E99D-41DE-498E-89CC-46648D5DB7B7}" dt="2020-09-11T15:48:54.006" v="661" actId="1076"/>
          <ac:grpSpMkLst>
            <pc:docMk/>
            <pc:sldMk cId="1666719109" sldId="741"/>
            <ac:grpSpMk id="19" creationId="{00000000-0000-0000-0000-000000000000}"/>
          </ac:grpSpMkLst>
        </pc:grpChg>
        <pc:grpChg chg="mod">
          <ac:chgData name="Siv Ingrid Ekra" userId="d5c91d60-6514-4a32-9513-c6ccc78b0893" providerId="ADAL" clId="{0586E99D-41DE-498E-89CC-46648D5DB7B7}" dt="2020-09-11T15:48:48.956" v="660" actId="1076"/>
          <ac:grpSpMkLst>
            <pc:docMk/>
            <pc:sldMk cId="1666719109" sldId="741"/>
            <ac:grpSpMk id="20" creationId="{00000000-0000-0000-0000-000000000000}"/>
          </ac:grpSpMkLst>
        </pc:grpChg>
      </pc:sldChg>
      <pc:sldChg chg="addSp delSp modSp">
        <pc:chgData name="Siv Ingrid Ekra" userId="d5c91d60-6514-4a32-9513-c6ccc78b0893" providerId="ADAL" clId="{0586E99D-41DE-498E-89CC-46648D5DB7B7}" dt="2020-09-11T16:00:58.543" v="1185" actId="1076"/>
        <pc:sldMkLst>
          <pc:docMk/>
          <pc:sldMk cId="920459885" sldId="763"/>
        </pc:sldMkLst>
        <pc:spChg chg="mod">
          <ac:chgData name="Siv Ingrid Ekra" userId="d5c91d60-6514-4a32-9513-c6ccc78b0893" providerId="ADAL" clId="{0586E99D-41DE-498E-89CC-46648D5DB7B7}" dt="2020-09-11T16:00:36.726" v="1180" actId="20577"/>
          <ac:spMkLst>
            <pc:docMk/>
            <pc:sldMk cId="920459885" sldId="763"/>
            <ac:spMk id="4" creationId="{00000000-0000-0000-0000-000000000000}"/>
          </ac:spMkLst>
        </pc:spChg>
        <pc:picChg chg="del">
          <ac:chgData name="Siv Ingrid Ekra" userId="d5c91d60-6514-4a32-9513-c6ccc78b0893" providerId="ADAL" clId="{0586E99D-41DE-498E-89CC-46648D5DB7B7}" dt="2020-09-11T16:00:41.026" v="1181" actId="478"/>
          <ac:picMkLst>
            <pc:docMk/>
            <pc:sldMk cId="920459885" sldId="763"/>
            <ac:picMk id="6" creationId="{00000000-0000-0000-0000-000000000000}"/>
          </ac:picMkLst>
        </pc:picChg>
        <pc:picChg chg="add mod">
          <ac:chgData name="Siv Ingrid Ekra" userId="d5c91d60-6514-4a32-9513-c6ccc78b0893" providerId="ADAL" clId="{0586E99D-41DE-498E-89CC-46648D5DB7B7}" dt="2020-09-11T16:00:58.543" v="1185" actId="1076"/>
          <ac:picMkLst>
            <pc:docMk/>
            <pc:sldMk cId="920459885" sldId="763"/>
            <ac:picMk id="9" creationId="{8B9F0A05-D956-442C-906C-2275C136799C}"/>
          </ac:picMkLst>
        </pc:picChg>
      </pc:sldChg>
      <pc:sldChg chg="modSp">
        <pc:chgData name="Siv Ingrid Ekra" userId="d5c91d60-6514-4a32-9513-c6ccc78b0893" providerId="ADAL" clId="{0586E99D-41DE-498E-89CC-46648D5DB7B7}" dt="2020-09-11T15:44:03.434" v="376" actId="20577"/>
        <pc:sldMkLst>
          <pc:docMk/>
          <pc:sldMk cId="3923066249" sldId="787"/>
        </pc:sldMkLst>
        <pc:spChg chg="mod">
          <ac:chgData name="Siv Ingrid Ekra" userId="d5c91d60-6514-4a32-9513-c6ccc78b0893" providerId="ADAL" clId="{0586E99D-41DE-498E-89CC-46648D5DB7B7}" dt="2020-09-11T15:44:03.434" v="376" actId="20577"/>
          <ac:spMkLst>
            <pc:docMk/>
            <pc:sldMk cId="3923066249" sldId="787"/>
            <ac:spMk id="81" creationId="{B7FFE008-F971-4A87-97AC-BBE3278A29A1}"/>
          </ac:spMkLst>
        </pc:spChg>
        <pc:spChg chg="mod">
          <ac:chgData name="Siv Ingrid Ekra" userId="d5c91d60-6514-4a32-9513-c6ccc78b0893" providerId="ADAL" clId="{0586E99D-41DE-498E-89CC-46648D5DB7B7}" dt="2020-09-11T15:41:48.747" v="372" actId="20577"/>
          <ac:spMkLst>
            <pc:docMk/>
            <pc:sldMk cId="3923066249" sldId="787"/>
            <ac:spMk id="82" creationId="{6A97174C-5293-4A84-A7FF-119B4A5752A4}"/>
          </ac:spMkLst>
        </pc:spChg>
        <pc:spChg chg="mod">
          <ac:chgData name="Siv Ingrid Ekra" userId="d5c91d60-6514-4a32-9513-c6ccc78b0893" providerId="ADAL" clId="{0586E99D-41DE-498E-89CC-46648D5DB7B7}" dt="2020-09-11T15:41:20.486" v="293" actId="1076"/>
          <ac:spMkLst>
            <pc:docMk/>
            <pc:sldMk cId="3923066249" sldId="787"/>
            <ac:spMk id="125" creationId="{00000000-0000-0000-0000-000000000000}"/>
          </ac:spMkLst>
        </pc:spChg>
        <pc:grpChg chg="mod">
          <ac:chgData name="Siv Ingrid Ekra" userId="d5c91d60-6514-4a32-9513-c6ccc78b0893" providerId="ADAL" clId="{0586E99D-41DE-498E-89CC-46648D5DB7B7}" dt="2020-09-11T15:36:49.047" v="7"/>
          <ac:grpSpMkLst>
            <pc:docMk/>
            <pc:sldMk cId="3923066249" sldId="787"/>
            <ac:grpSpMk id="67" creationId="{1060DA03-2F50-40C2-BF6B-BC850B81EB59}"/>
          </ac:grpSpMkLst>
        </pc:grpChg>
        <pc:cxnChg chg="mod">
          <ac:chgData name="Siv Ingrid Ekra" userId="d5c91d60-6514-4a32-9513-c6ccc78b0893" providerId="ADAL" clId="{0586E99D-41DE-498E-89CC-46648D5DB7B7}" dt="2020-09-11T15:43:57.894" v="375" actId="20577"/>
          <ac:cxnSpMkLst>
            <pc:docMk/>
            <pc:sldMk cId="3923066249" sldId="787"/>
            <ac:cxnSpMk id="68" creationId="{1D3EB163-A456-40D1-988A-6BCE62F1F47A}"/>
          </ac:cxnSpMkLst>
        </pc:cxnChg>
        <pc:cxnChg chg="mod">
          <ac:chgData name="Siv Ingrid Ekra" userId="d5c91d60-6514-4a32-9513-c6ccc78b0893" providerId="ADAL" clId="{0586E99D-41DE-498E-89CC-46648D5DB7B7}" dt="2020-09-11T15:43:57.894" v="375" actId="20577"/>
          <ac:cxnSpMkLst>
            <pc:docMk/>
            <pc:sldMk cId="3923066249" sldId="787"/>
            <ac:cxnSpMk id="69" creationId="{FDBAA276-F358-4DC2-B4F7-875B0577B80B}"/>
          </ac:cxnSpMkLst>
        </pc:cxnChg>
        <pc:cxnChg chg="mod">
          <ac:chgData name="Siv Ingrid Ekra" userId="d5c91d60-6514-4a32-9513-c6ccc78b0893" providerId="ADAL" clId="{0586E99D-41DE-498E-89CC-46648D5DB7B7}" dt="2020-09-11T15:43:57.894" v="375" actId="20577"/>
          <ac:cxnSpMkLst>
            <pc:docMk/>
            <pc:sldMk cId="3923066249" sldId="787"/>
            <ac:cxnSpMk id="71" creationId="{FD8ED948-163F-4ADE-825A-426EFE6B4A37}"/>
          </ac:cxnSpMkLst>
        </pc:cxnChg>
        <pc:cxnChg chg="mod">
          <ac:chgData name="Siv Ingrid Ekra" userId="d5c91d60-6514-4a32-9513-c6ccc78b0893" providerId="ADAL" clId="{0586E99D-41DE-498E-89CC-46648D5DB7B7}" dt="2020-09-11T15:43:57.894" v="375" actId="20577"/>
          <ac:cxnSpMkLst>
            <pc:docMk/>
            <pc:sldMk cId="3923066249" sldId="787"/>
            <ac:cxnSpMk id="83" creationId="{B6E48049-EB0F-4331-BA8E-784F701C5387}"/>
          </ac:cxnSpMkLst>
        </pc:cxnChg>
        <pc:cxnChg chg="mod">
          <ac:chgData name="Siv Ingrid Ekra" userId="d5c91d60-6514-4a32-9513-c6ccc78b0893" providerId="ADAL" clId="{0586E99D-41DE-498E-89CC-46648D5DB7B7}" dt="2020-09-11T15:43:57.894" v="375" actId="20577"/>
          <ac:cxnSpMkLst>
            <pc:docMk/>
            <pc:sldMk cId="3923066249" sldId="787"/>
            <ac:cxnSpMk id="84" creationId="{277B9E66-8BC8-4FB8-96BB-29507F81ABE9}"/>
          </ac:cxnSpMkLst>
        </pc:cxnChg>
        <pc:cxnChg chg="mod">
          <ac:chgData name="Siv Ingrid Ekra" userId="d5c91d60-6514-4a32-9513-c6ccc78b0893" providerId="ADAL" clId="{0586E99D-41DE-498E-89CC-46648D5DB7B7}" dt="2020-09-11T15:43:57.894" v="375" actId="20577"/>
          <ac:cxnSpMkLst>
            <pc:docMk/>
            <pc:sldMk cId="3923066249" sldId="787"/>
            <ac:cxnSpMk id="85" creationId="{30A50880-070E-4ED7-B202-5AF4538C9449}"/>
          </ac:cxnSpMkLst>
        </pc:cxnChg>
        <pc:cxnChg chg="mod">
          <ac:chgData name="Siv Ingrid Ekra" userId="d5c91d60-6514-4a32-9513-c6ccc78b0893" providerId="ADAL" clId="{0586E99D-41DE-498E-89CC-46648D5DB7B7}" dt="2020-09-11T15:43:57.894" v="375" actId="20577"/>
          <ac:cxnSpMkLst>
            <pc:docMk/>
            <pc:sldMk cId="3923066249" sldId="787"/>
            <ac:cxnSpMk id="86" creationId="{F7DC4672-BF0C-4E6B-AA4B-9591F35B3E87}"/>
          </ac:cxnSpMkLst>
        </pc:cxnChg>
        <pc:cxnChg chg="mod">
          <ac:chgData name="Siv Ingrid Ekra" userId="d5c91d60-6514-4a32-9513-c6ccc78b0893" providerId="ADAL" clId="{0586E99D-41DE-498E-89CC-46648D5DB7B7}" dt="2020-09-11T15:43:57.894" v="375" actId="20577"/>
          <ac:cxnSpMkLst>
            <pc:docMk/>
            <pc:sldMk cId="3923066249" sldId="787"/>
            <ac:cxnSpMk id="87" creationId="{39BBDAFA-6D82-4EFA-BB30-FF23C9E00A8D}"/>
          </ac:cxnSpMkLst>
        </pc:cxnChg>
        <pc:cxnChg chg="mod">
          <ac:chgData name="Siv Ingrid Ekra" userId="d5c91d60-6514-4a32-9513-c6ccc78b0893" providerId="ADAL" clId="{0586E99D-41DE-498E-89CC-46648D5DB7B7}" dt="2020-09-11T15:43:57.894" v="375" actId="20577"/>
          <ac:cxnSpMkLst>
            <pc:docMk/>
            <pc:sldMk cId="3923066249" sldId="787"/>
            <ac:cxnSpMk id="88" creationId="{E90B0BBA-3D80-467E-96C0-24D7F96DABE4}"/>
          </ac:cxnSpMkLst>
        </pc:cxnChg>
      </pc:sldChg>
    </pc:docChg>
  </pc:docChgLst>
  <pc:docChgLst>
    <pc:chgData name="Terje Valentinsen" userId="S::valent@ntnu.no::a4005874-921a-4407-a85d-5fae233234a7" providerId="AD" clId="Web-{192E933F-B16D-2B3C-5BF9-FEEE090CEF6A}"/>
    <pc:docChg chg="modSld">
      <pc:chgData name="Terje Valentinsen" userId="S::valent@ntnu.no::a4005874-921a-4407-a85d-5fae233234a7" providerId="AD" clId="Web-{192E933F-B16D-2B3C-5BF9-FEEE090CEF6A}" dt="2020-10-06T08:36:48.930" v="6" actId="1076"/>
      <pc:docMkLst>
        <pc:docMk/>
      </pc:docMkLst>
      <pc:sldChg chg="modSp">
        <pc:chgData name="Terje Valentinsen" userId="S::valent@ntnu.no::a4005874-921a-4407-a85d-5fae233234a7" providerId="AD" clId="Web-{192E933F-B16D-2B3C-5BF9-FEEE090CEF6A}" dt="2020-10-06T08:36:48.930" v="6" actId="1076"/>
        <pc:sldMkLst>
          <pc:docMk/>
          <pc:sldMk cId="3520000224" sldId="799"/>
        </pc:sldMkLst>
        <pc:graphicFrameChg chg="mod">
          <ac:chgData name="Terje Valentinsen" userId="S::valent@ntnu.no::a4005874-921a-4407-a85d-5fae233234a7" providerId="AD" clId="Web-{192E933F-B16D-2B3C-5BF9-FEEE090CEF6A}" dt="2020-10-06T08:36:48.930" v="6" actId="1076"/>
          <ac:graphicFrameMkLst>
            <pc:docMk/>
            <pc:sldMk cId="3520000224" sldId="799"/>
            <ac:graphicFrameMk id="5" creationId="{00000000-0000-0000-0000-000000000000}"/>
          </ac:graphicFrameMkLst>
        </pc:graphicFrameChg>
      </pc:sldChg>
    </pc:docChg>
  </pc:docChgLst>
  <pc:docChgLst>
    <pc:chgData name="Siv Ingrid Ekra" userId="d5c91d60-6514-4a32-9513-c6ccc78b0893" providerId="ADAL" clId="{3ACF3529-F2B6-4C42-B39A-AD42D4B95B50}"/>
    <pc:docChg chg="addSld delSld modSld">
      <pc:chgData name="Siv Ingrid Ekra" userId="d5c91d60-6514-4a32-9513-c6ccc78b0893" providerId="ADAL" clId="{3ACF3529-F2B6-4C42-B39A-AD42D4B95B50}" dt="2020-08-21T08:17:09.268" v="1" actId="2696"/>
      <pc:docMkLst>
        <pc:docMk/>
      </pc:docMkLst>
      <pc:sldChg chg="del">
        <pc:chgData name="Siv Ingrid Ekra" userId="d5c91d60-6514-4a32-9513-c6ccc78b0893" providerId="ADAL" clId="{3ACF3529-F2B6-4C42-B39A-AD42D4B95B50}" dt="2020-08-21T08:17:09.268" v="1" actId="2696"/>
        <pc:sldMkLst>
          <pc:docMk/>
          <pc:sldMk cId="683475513" sldId="793"/>
        </pc:sldMkLst>
      </pc:sldChg>
      <pc:sldChg chg="add">
        <pc:chgData name="Siv Ingrid Ekra" userId="d5c91d60-6514-4a32-9513-c6ccc78b0893" providerId="ADAL" clId="{3ACF3529-F2B6-4C42-B39A-AD42D4B95B50}" dt="2020-08-21T08:16:57.266" v="0"/>
        <pc:sldMkLst>
          <pc:docMk/>
          <pc:sldMk cId="2931975466" sldId="796"/>
        </pc:sldMkLst>
      </pc:sldChg>
    </pc:docChg>
  </pc:docChgLst>
  <pc:docChgLst>
    <pc:chgData name="Siv Ingrid Ekra" userId="S::sivek@ntnu.no::d5c91d60-6514-4a32-9513-c6ccc78b0893" providerId="AD" clId="Web-{92434F62-DEF5-ACDB-0BBE-549F0E6759D8}"/>
    <pc:docChg chg="modSld">
      <pc:chgData name="Siv Ingrid Ekra" userId="S::sivek@ntnu.no::d5c91d60-6514-4a32-9513-c6ccc78b0893" providerId="AD" clId="Web-{92434F62-DEF5-ACDB-0BBE-549F0E6759D8}" dt="2021-12-10T11:39:42.564" v="0" actId="20577"/>
      <pc:docMkLst>
        <pc:docMk/>
      </pc:docMkLst>
      <pc:sldChg chg="modSp">
        <pc:chgData name="Siv Ingrid Ekra" userId="S::sivek@ntnu.no::d5c91d60-6514-4a32-9513-c6ccc78b0893" providerId="AD" clId="Web-{92434F62-DEF5-ACDB-0BBE-549F0E6759D8}" dt="2021-12-10T11:39:42.564" v="0" actId="20577"/>
        <pc:sldMkLst>
          <pc:docMk/>
          <pc:sldMk cId="3492581883" sldId="718"/>
        </pc:sldMkLst>
        <pc:spChg chg="mod">
          <ac:chgData name="Siv Ingrid Ekra" userId="S::sivek@ntnu.no::d5c91d60-6514-4a32-9513-c6ccc78b0893" providerId="AD" clId="Web-{92434F62-DEF5-ACDB-0BBE-549F0E6759D8}" dt="2021-12-10T11:39:42.564" v="0" actId="20577"/>
          <ac:spMkLst>
            <pc:docMk/>
            <pc:sldMk cId="3492581883" sldId="718"/>
            <ac:spMk id="6" creationId="{00000000-0000-0000-0000-000000000000}"/>
          </ac:spMkLst>
        </pc:spChg>
      </pc:sldChg>
    </pc:docChg>
  </pc:docChgLst>
  <pc:docChgLst>
    <pc:chgData name="Oddvar Åmot" userId="S::oddvaaam@ntnu.no::f64a5eb7-eed9-42b2-91e2-994165ab0bb2" providerId="AD" clId="Web-{8C34BEF0-AF17-E973-4EBD-401247BBA63D}"/>
    <pc:docChg chg="modSld">
      <pc:chgData name="Oddvar Åmot" userId="S::oddvaaam@ntnu.no::f64a5eb7-eed9-42b2-91e2-994165ab0bb2" providerId="AD" clId="Web-{8C34BEF0-AF17-E973-4EBD-401247BBA63D}" dt="2020-02-27T12:58:47.835" v="1"/>
      <pc:docMkLst>
        <pc:docMk/>
      </pc:docMkLst>
      <pc:sldChg chg="addSp delSp">
        <pc:chgData name="Oddvar Åmot" userId="S::oddvaaam@ntnu.no::f64a5eb7-eed9-42b2-91e2-994165ab0bb2" providerId="AD" clId="Web-{8C34BEF0-AF17-E973-4EBD-401247BBA63D}" dt="2020-02-27T12:58:47.835" v="1"/>
        <pc:sldMkLst>
          <pc:docMk/>
          <pc:sldMk cId="4287651241" sldId="673"/>
        </pc:sldMkLst>
        <pc:graphicFrameChg chg="add del">
          <ac:chgData name="Oddvar Åmot" userId="S::oddvaaam@ntnu.no::f64a5eb7-eed9-42b2-91e2-994165ab0bb2" providerId="AD" clId="Web-{8C34BEF0-AF17-E973-4EBD-401247BBA63D}" dt="2020-02-27T12:58:47.835" v="1"/>
          <ac:graphicFrameMkLst>
            <pc:docMk/>
            <pc:sldMk cId="4287651241" sldId="673"/>
            <ac:graphicFrameMk id="4" creationId="{00000000-0000-0000-0000-000000000000}"/>
          </ac:graphicFrameMkLst>
        </pc:graphicFrameChg>
      </pc:sldChg>
    </pc:docChg>
  </pc:docChgLst>
  <pc:docChgLst>
    <pc:chgData name="Siv Ingrid Ekra" userId="S::sivek@ntnu.no::d5c91d60-6514-4a32-9513-c6ccc78b0893" providerId="AD" clId="Web-{9076522A-26C0-1870-EF54-7CF3FBF9BF13}"/>
    <pc:docChg chg="modSld">
      <pc:chgData name="Siv Ingrid Ekra" userId="S::sivek@ntnu.no::d5c91d60-6514-4a32-9513-c6ccc78b0893" providerId="AD" clId="Web-{9076522A-26C0-1870-EF54-7CF3FBF9BF13}" dt="2020-08-21T08:41:15.144" v="16" actId="20577"/>
      <pc:docMkLst>
        <pc:docMk/>
      </pc:docMkLst>
      <pc:sldChg chg="modSp">
        <pc:chgData name="Siv Ingrid Ekra" userId="S::sivek@ntnu.no::d5c91d60-6514-4a32-9513-c6ccc78b0893" providerId="AD" clId="Web-{9076522A-26C0-1870-EF54-7CF3FBF9BF13}" dt="2020-08-21T08:41:15.144" v="15" actId="20577"/>
        <pc:sldMkLst>
          <pc:docMk/>
          <pc:sldMk cId="2931975466" sldId="796"/>
        </pc:sldMkLst>
        <pc:spChg chg="mod">
          <ac:chgData name="Siv Ingrid Ekra" userId="S::sivek@ntnu.no::d5c91d60-6514-4a32-9513-c6ccc78b0893" providerId="AD" clId="Web-{9076522A-26C0-1870-EF54-7CF3FBF9BF13}" dt="2020-08-21T08:41:15.144" v="15" actId="20577"/>
          <ac:spMkLst>
            <pc:docMk/>
            <pc:sldMk cId="2931975466" sldId="796"/>
            <ac:spMk id="2" creationId="{00000000-0000-0000-0000-000000000000}"/>
          </ac:spMkLst>
        </pc:spChg>
      </pc:sldChg>
    </pc:docChg>
  </pc:docChgLst>
  <pc:docChgLst>
    <pc:chgData name="Kolbjørn Skarpnes" userId="c8900733-a9a2-4aad-9204-d07267332ff8" providerId="ADAL" clId="{09101611-BC3F-E74C-92F8-C993DA7B6F4D}"/>
    <pc:docChg chg="modSld">
      <pc:chgData name="Kolbjørn Skarpnes" userId="c8900733-a9a2-4aad-9204-d07267332ff8" providerId="ADAL" clId="{09101611-BC3F-E74C-92F8-C993DA7B6F4D}" dt="2020-02-26T13:19:55.884" v="0" actId="20577"/>
      <pc:docMkLst>
        <pc:docMk/>
      </pc:docMkLst>
      <pc:sldChg chg="modSp">
        <pc:chgData name="Kolbjørn Skarpnes" userId="c8900733-a9a2-4aad-9204-d07267332ff8" providerId="ADAL" clId="{09101611-BC3F-E74C-92F8-C993DA7B6F4D}" dt="2020-02-26T13:19:55.884" v="0" actId="20577"/>
        <pc:sldMkLst>
          <pc:docMk/>
          <pc:sldMk cId="3243102052" sldId="256"/>
        </pc:sldMkLst>
        <pc:spChg chg="mod">
          <ac:chgData name="Kolbjørn Skarpnes" userId="c8900733-a9a2-4aad-9204-d07267332ff8" providerId="ADAL" clId="{09101611-BC3F-E74C-92F8-C993DA7B6F4D}" dt="2020-02-26T13:19:55.884" v="0" actId="20577"/>
          <ac:spMkLst>
            <pc:docMk/>
            <pc:sldMk cId="3243102052" sldId="256"/>
            <ac:spMk id="9" creationId="{00000000-0000-0000-0000-000000000000}"/>
          </ac:spMkLst>
        </pc:spChg>
      </pc:sldChg>
    </pc:docChg>
  </pc:docChgLst>
  <pc:docChgLst>
    <pc:chgData name="Siv Ingrid Ekra" userId="S::sivek@ntnu.no::d5c91d60-6514-4a32-9513-c6ccc78b0893" providerId="AD" clId="Web-{C7C2B49F-90F1-B000-C936-AB2E831C6AD7}"/>
    <pc:docChg chg="modSld">
      <pc:chgData name="Siv Ingrid Ekra" userId="S::sivek@ntnu.no::d5c91d60-6514-4a32-9513-c6ccc78b0893" providerId="AD" clId="Web-{C7C2B49F-90F1-B000-C936-AB2E831C6AD7}" dt="2021-03-16T07:46:42.902" v="36" actId="1076"/>
      <pc:docMkLst>
        <pc:docMk/>
      </pc:docMkLst>
      <pc:sldChg chg="modSp">
        <pc:chgData name="Siv Ingrid Ekra" userId="S::sivek@ntnu.no::d5c91d60-6514-4a32-9513-c6ccc78b0893" providerId="AD" clId="Web-{C7C2B49F-90F1-B000-C936-AB2E831C6AD7}" dt="2021-03-16T07:46:42.902" v="36" actId="1076"/>
        <pc:sldMkLst>
          <pc:docMk/>
          <pc:sldMk cId="382290375" sldId="806"/>
        </pc:sldMkLst>
        <pc:spChg chg="mod">
          <ac:chgData name="Siv Ingrid Ekra" userId="S::sivek@ntnu.no::d5c91d60-6514-4a32-9513-c6ccc78b0893" providerId="AD" clId="Web-{C7C2B49F-90F1-B000-C936-AB2E831C6AD7}" dt="2021-03-16T07:46:42.902" v="36" actId="1076"/>
          <ac:spMkLst>
            <pc:docMk/>
            <pc:sldMk cId="382290375" sldId="806"/>
            <ac:spMk id="3" creationId="{B9209694-FC2B-4920-B72C-BBDAC27F7163}"/>
          </ac:spMkLst>
        </pc:spChg>
      </pc:sldChg>
    </pc:docChg>
  </pc:docChgLst>
  <pc:docChgLst>
    <pc:chgData name="Siv Ingrid Ekra" userId="d5c91d60-6514-4a32-9513-c6ccc78b0893" providerId="ADAL" clId="{CC92C42E-98E6-460B-8C87-A1A459DCFD0A}"/>
    <pc:docChg chg="undo custSel addSld delSld modSld">
      <pc:chgData name="Siv Ingrid Ekra" userId="d5c91d60-6514-4a32-9513-c6ccc78b0893" providerId="ADAL" clId="{CC92C42E-98E6-460B-8C87-A1A459DCFD0A}" dt="2021-03-15T15:48:06.527" v="79" actId="47"/>
      <pc:docMkLst>
        <pc:docMk/>
      </pc:docMkLst>
      <pc:sldChg chg="modSp del mod">
        <pc:chgData name="Siv Ingrid Ekra" userId="d5c91d60-6514-4a32-9513-c6ccc78b0893" providerId="ADAL" clId="{CC92C42E-98E6-460B-8C87-A1A459DCFD0A}" dt="2021-03-15T15:47:30.283" v="58" actId="47"/>
        <pc:sldMkLst>
          <pc:docMk/>
          <pc:sldMk cId="156476711" sldId="676"/>
        </pc:sldMkLst>
        <pc:spChg chg="mod">
          <ac:chgData name="Siv Ingrid Ekra" userId="d5c91d60-6514-4a32-9513-c6ccc78b0893" providerId="ADAL" clId="{CC92C42E-98E6-460B-8C87-A1A459DCFD0A}" dt="2021-03-15T15:44:20.144" v="40" actId="20577"/>
          <ac:spMkLst>
            <pc:docMk/>
            <pc:sldMk cId="156476711" sldId="676"/>
            <ac:spMk id="2" creationId="{00000000-0000-0000-0000-000000000000}"/>
          </ac:spMkLst>
        </pc:spChg>
        <pc:spChg chg="mod">
          <ac:chgData name="Siv Ingrid Ekra" userId="d5c91d60-6514-4a32-9513-c6ccc78b0893" providerId="ADAL" clId="{CC92C42E-98E6-460B-8C87-A1A459DCFD0A}" dt="2021-03-15T15:36:19.948" v="12" actId="20577"/>
          <ac:spMkLst>
            <pc:docMk/>
            <pc:sldMk cId="156476711" sldId="676"/>
            <ac:spMk id="6" creationId="{00000000-0000-0000-0000-000000000000}"/>
          </ac:spMkLst>
        </pc:spChg>
      </pc:sldChg>
      <pc:sldChg chg="del">
        <pc:chgData name="Siv Ingrid Ekra" userId="d5c91d60-6514-4a32-9513-c6ccc78b0893" providerId="ADAL" clId="{CC92C42E-98E6-460B-8C87-A1A459DCFD0A}" dt="2021-03-15T15:48:06.527" v="79" actId="47"/>
        <pc:sldMkLst>
          <pc:docMk/>
          <pc:sldMk cId="3386055257" sldId="677"/>
        </pc:sldMkLst>
      </pc:sldChg>
      <pc:sldChg chg="del">
        <pc:chgData name="Siv Ingrid Ekra" userId="d5c91d60-6514-4a32-9513-c6ccc78b0893" providerId="ADAL" clId="{CC92C42E-98E6-460B-8C87-A1A459DCFD0A}" dt="2021-03-15T15:41:11.630" v="17" actId="47"/>
        <pc:sldMkLst>
          <pc:docMk/>
          <pc:sldMk cId="1913000034" sldId="678"/>
        </pc:sldMkLst>
      </pc:sldChg>
      <pc:sldChg chg="del">
        <pc:chgData name="Siv Ingrid Ekra" userId="d5c91d60-6514-4a32-9513-c6ccc78b0893" providerId="ADAL" clId="{CC92C42E-98E6-460B-8C87-A1A459DCFD0A}" dt="2021-03-15T15:40:35.952" v="15" actId="47"/>
        <pc:sldMkLst>
          <pc:docMk/>
          <pc:sldMk cId="3661439982" sldId="786"/>
        </pc:sldMkLst>
      </pc:sldChg>
      <pc:sldChg chg="modSp add mod">
        <pc:chgData name="Siv Ingrid Ekra" userId="d5c91d60-6514-4a32-9513-c6ccc78b0893" providerId="ADAL" clId="{CC92C42E-98E6-460B-8C87-A1A459DCFD0A}" dt="2021-03-15T15:47:50.997" v="70" actId="20577"/>
        <pc:sldMkLst>
          <pc:docMk/>
          <pc:sldMk cId="2508075815" sldId="803"/>
        </pc:sldMkLst>
        <pc:spChg chg="mod">
          <ac:chgData name="Siv Ingrid Ekra" userId="d5c91d60-6514-4a32-9513-c6ccc78b0893" providerId="ADAL" clId="{CC92C42E-98E6-460B-8C87-A1A459DCFD0A}" dt="2021-03-15T15:47:42.606" v="62" actId="20577"/>
          <ac:spMkLst>
            <pc:docMk/>
            <pc:sldMk cId="2508075815" sldId="803"/>
            <ac:spMk id="2" creationId="{00000000-0000-0000-0000-000000000000}"/>
          </ac:spMkLst>
        </pc:spChg>
        <pc:spChg chg="mod">
          <ac:chgData name="Siv Ingrid Ekra" userId="d5c91d60-6514-4a32-9513-c6ccc78b0893" providerId="ADAL" clId="{CC92C42E-98E6-460B-8C87-A1A459DCFD0A}" dt="2021-03-15T15:47:50.997" v="70" actId="20577"/>
          <ac:spMkLst>
            <pc:docMk/>
            <pc:sldMk cId="2508075815" sldId="803"/>
            <ac:spMk id="3" creationId="{00000000-0000-0000-0000-000000000000}"/>
          </ac:spMkLst>
        </pc:spChg>
        <pc:spChg chg="mod">
          <ac:chgData name="Siv Ingrid Ekra" userId="d5c91d60-6514-4a32-9513-c6ccc78b0893" providerId="ADAL" clId="{CC92C42E-98E6-460B-8C87-A1A459DCFD0A}" dt="2021-03-15T15:47:46.640" v="66" actId="20577"/>
          <ac:spMkLst>
            <pc:docMk/>
            <pc:sldMk cId="2508075815" sldId="803"/>
            <ac:spMk id="6" creationId="{00000000-0000-0000-0000-000000000000}"/>
          </ac:spMkLst>
        </pc:spChg>
      </pc:sldChg>
      <pc:sldChg chg="modSp add mod">
        <pc:chgData name="Siv Ingrid Ekra" userId="d5c91d60-6514-4a32-9513-c6ccc78b0893" providerId="ADAL" clId="{CC92C42E-98E6-460B-8C87-A1A459DCFD0A}" dt="2021-03-15T15:48:03.154" v="78" actId="20577"/>
        <pc:sldMkLst>
          <pc:docMk/>
          <pc:sldMk cId="3596977068" sldId="804"/>
        </pc:sldMkLst>
        <pc:spChg chg="mod">
          <ac:chgData name="Siv Ingrid Ekra" userId="d5c91d60-6514-4a32-9513-c6ccc78b0893" providerId="ADAL" clId="{CC92C42E-98E6-460B-8C87-A1A459DCFD0A}" dt="2021-03-15T15:47:58.954" v="74" actId="20577"/>
          <ac:spMkLst>
            <pc:docMk/>
            <pc:sldMk cId="3596977068" sldId="804"/>
            <ac:spMk id="2" creationId="{00000000-0000-0000-0000-000000000000}"/>
          </ac:spMkLst>
        </pc:spChg>
        <pc:spChg chg="mod">
          <ac:chgData name="Siv Ingrid Ekra" userId="d5c91d60-6514-4a32-9513-c6ccc78b0893" providerId="ADAL" clId="{CC92C42E-98E6-460B-8C87-A1A459DCFD0A}" dt="2021-03-15T15:48:03.154" v="78" actId="20577"/>
          <ac:spMkLst>
            <pc:docMk/>
            <pc:sldMk cId="3596977068" sldId="804"/>
            <ac:spMk id="3" creationId="{00000000-0000-0000-0000-000000000000}"/>
          </ac:spMkLst>
        </pc:spChg>
      </pc:sldChg>
      <pc:sldChg chg="add">
        <pc:chgData name="Siv Ingrid Ekra" userId="d5c91d60-6514-4a32-9513-c6ccc78b0893" providerId="ADAL" clId="{CC92C42E-98E6-460B-8C87-A1A459DCFD0A}" dt="2021-03-15T15:39:37.326" v="14"/>
        <pc:sldMkLst>
          <pc:docMk/>
          <pc:sldMk cId="1877644017" sldId="805"/>
        </pc:sldMkLst>
      </pc:sldChg>
      <pc:sldChg chg="modSp add mod">
        <pc:chgData name="Siv Ingrid Ekra" userId="d5c91d60-6514-4a32-9513-c6ccc78b0893" providerId="ADAL" clId="{CC92C42E-98E6-460B-8C87-A1A459DCFD0A}" dt="2021-03-15T15:42:36.342" v="36" actId="1076"/>
        <pc:sldMkLst>
          <pc:docMk/>
          <pc:sldMk cId="382290375" sldId="806"/>
        </pc:sldMkLst>
        <pc:spChg chg="mod">
          <ac:chgData name="Siv Ingrid Ekra" userId="d5c91d60-6514-4a32-9513-c6ccc78b0893" providerId="ADAL" clId="{CC92C42E-98E6-460B-8C87-A1A459DCFD0A}" dt="2021-03-15T15:42:30.286" v="35" actId="20577"/>
          <ac:spMkLst>
            <pc:docMk/>
            <pc:sldMk cId="382290375" sldId="806"/>
            <ac:spMk id="2" creationId="{00000000-0000-0000-0000-000000000000}"/>
          </ac:spMkLst>
        </pc:spChg>
        <pc:spChg chg="mod">
          <ac:chgData name="Siv Ingrid Ekra" userId="d5c91d60-6514-4a32-9513-c6ccc78b0893" providerId="ADAL" clId="{CC92C42E-98E6-460B-8C87-A1A459DCFD0A}" dt="2021-03-15T15:42:36.342" v="36" actId="1076"/>
          <ac:spMkLst>
            <pc:docMk/>
            <pc:sldMk cId="382290375" sldId="806"/>
            <ac:spMk id="6" creationId="{00000000-0000-0000-0000-000000000000}"/>
          </ac:spMkLst>
        </pc:spChg>
        <pc:graphicFrameChg chg="mod">
          <ac:chgData name="Siv Ingrid Ekra" userId="d5c91d60-6514-4a32-9513-c6ccc78b0893" providerId="ADAL" clId="{CC92C42E-98E6-460B-8C87-A1A459DCFD0A}" dt="2021-03-15T15:41:28.289" v="34" actId="1076"/>
          <ac:graphicFrameMkLst>
            <pc:docMk/>
            <pc:sldMk cId="382290375" sldId="806"/>
            <ac:graphicFrameMk id="5" creationId="{4015FCDF-89AB-4D97-8123-3699E6B3AC6E}"/>
          </ac:graphicFrameMkLst>
        </pc:graphicFrameChg>
      </pc:sldChg>
    </pc:docChg>
  </pc:docChgLst>
  <pc:docChgLst>
    <pc:chgData name="Siv Ingrid Ekra" userId="S::sivek@ntnu.no::d5c91d60-6514-4a32-9513-c6ccc78b0893" providerId="AD" clId="Web-{54AD8B58-FF4D-8DD0-8000-DC007FBED292}"/>
    <pc:docChg chg="addSld modSld">
      <pc:chgData name="Siv Ingrid Ekra" userId="S::sivek@ntnu.no::d5c91d60-6514-4a32-9513-c6ccc78b0893" providerId="AD" clId="Web-{54AD8B58-FF4D-8DD0-8000-DC007FBED292}" dt="2021-03-15T14:54:02.547" v="308" actId="20577"/>
      <pc:docMkLst>
        <pc:docMk/>
      </pc:docMkLst>
      <pc:sldChg chg="modSp">
        <pc:chgData name="Siv Ingrid Ekra" userId="S::sivek@ntnu.no::d5c91d60-6514-4a32-9513-c6ccc78b0893" providerId="AD" clId="Web-{54AD8B58-FF4D-8DD0-8000-DC007FBED292}" dt="2021-03-15T14:54:02.547" v="308" actId="20577"/>
        <pc:sldMkLst>
          <pc:docMk/>
          <pc:sldMk cId="1239597659" sldId="742"/>
        </pc:sldMkLst>
        <pc:spChg chg="mod">
          <ac:chgData name="Siv Ingrid Ekra" userId="S::sivek@ntnu.no::d5c91d60-6514-4a32-9513-c6ccc78b0893" providerId="AD" clId="Web-{54AD8B58-FF4D-8DD0-8000-DC007FBED292}" dt="2021-03-15T14:32:24.471" v="109" actId="20577"/>
          <ac:spMkLst>
            <pc:docMk/>
            <pc:sldMk cId="1239597659" sldId="742"/>
            <ac:spMk id="3" creationId="{00000000-0000-0000-0000-000000000000}"/>
          </ac:spMkLst>
        </pc:spChg>
        <pc:spChg chg="mod">
          <ac:chgData name="Siv Ingrid Ekra" userId="S::sivek@ntnu.no::d5c91d60-6514-4a32-9513-c6ccc78b0893" providerId="AD" clId="Web-{54AD8B58-FF4D-8DD0-8000-DC007FBED292}" dt="2021-03-15T14:54:02.547" v="308" actId="20577"/>
          <ac:spMkLst>
            <pc:docMk/>
            <pc:sldMk cId="1239597659" sldId="742"/>
            <ac:spMk id="11" creationId="{00000000-0000-0000-0000-000000000000}"/>
          </ac:spMkLst>
        </pc:spChg>
        <pc:spChg chg="mod">
          <ac:chgData name="Siv Ingrid Ekra" userId="S::sivek@ntnu.no::d5c91d60-6514-4a32-9513-c6ccc78b0893" providerId="AD" clId="Web-{54AD8B58-FF4D-8DD0-8000-DC007FBED292}" dt="2021-03-15T14:40:16.060" v="273" actId="20577"/>
          <ac:spMkLst>
            <pc:docMk/>
            <pc:sldMk cId="1239597659" sldId="742"/>
            <ac:spMk id="14" creationId="{00000000-0000-0000-0000-000000000000}"/>
          </ac:spMkLst>
        </pc:spChg>
        <pc:spChg chg="mod">
          <ac:chgData name="Siv Ingrid Ekra" userId="S::sivek@ntnu.no::d5c91d60-6514-4a32-9513-c6ccc78b0893" providerId="AD" clId="Web-{54AD8B58-FF4D-8DD0-8000-DC007FBED292}" dt="2021-03-15T14:37:53.025" v="263" actId="20577"/>
          <ac:spMkLst>
            <pc:docMk/>
            <pc:sldMk cId="1239597659" sldId="742"/>
            <ac:spMk id="17" creationId="{00000000-0000-0000-0000-000000000000}"/>
          </ac:spMkLst>
        </pc:spChg>
        <pc:grpChg chg="mod">
          <ac:chgData name="Siv Ingrid Ekra" userId="S::sivek@ntnu.no::d5c91d60-6514-4a32-9513-c6ccc78b0893" providerId="AD" clId="Web-{54AD8B58-FF4D-8DD0-8000-DC007FBED292}" dt="2021-03-15T14:36:55.243" v="245" actId="1076"/>
          <ac:grpSpMkLst>
            <pc:docMk/>
            <pc:sldMk cId="1239597659" sldId="742"/>
            <ac:grpSpMk id="12" creationId="{00000000-0000-0000-0000-000000000000}"/>
          </ac:grpSpMkLst>
        </pc:grpChg>
        <pc:grpChg chg="mod">
          <ac:chgData name="Siv Ingrid Ekra" userId="S::sivek@ntnu.no::d5c91d60-6514-4a32-9513-c6ccc78b0893" providerId="AD" clId="Web-{54AD8B58-FF4D-8DD0-8000-DC007FBED292}" dt="2021-03-15T14:36:49.477" v="244" actId="1076"/>
          <ac:grpSpMkLst>
            <pc:docMk/>
            <pc:sldMk cId="1239597659" sldId="742"/>
            <ac:grpSpMk id="15" creationId="{00000000-0000-0000-0000-000000000000}"/>
          </ac:grpSpMkLst>
        </pc:grpChg>
      </pc:sldChg>
      <pc:sldChg chg="addSp delSp modSp">
        <pc:chgData name="Siv Ingrid Ekra" userId="S::sivek@ntnu.no::d5c91d60-6514-4a32-9513-c6ccc78b0893" providerId="AD" clId="Web-{54AD8B58-FF4D-8DD0-8000-DC007FBED292}" dt="2021-03-15T13:35:31.969" v="35" actId="14100"/>
        <pc:sldMkLst>
          <pc:docMk/>
          <pc:sldMk cId="3220086711" sldId="765"/>
        </pc:sldMkLst>
        <pc:spChg chg="mod">
          <ac:chgData name="Siv Ingrid Ekra" userId="S::sivek@ntnu.no::d5c91d60-6514-4a32-9513-c6ccc78b0893" providerId="AD" clId="Web-{54AD8B58-FF4D-8DD0-8000-DC007FBED292}" dt="2021-03-15T13:35:09.250" v="32" actId="1076"/>
          <ac:spMkLst>
            <pc:docMk/>
            <pc:sldMk cId="3220086711" sldId="765"/>
            <ac:spMk id="5" creationId="{00000000-0000-0000-0000-000000000000}"/>
          </ac:spMkLst>
        </pc:spChg>
        <pc:picChg chg="add mod">
          <ac:chgData name="Siv Ingrid Ekra" userId="S::sivek@ntnu.no::d5c91d60-6514-4a32-9513-c6ccc78b0893" providerId="AD" clId="Web-{54AD8B58-FF4D-8DD0-8000-DC007FBED292}" dt="2021-03-15T13:35:31.969" v="35" actId="14100"/>
          <ac:picMkLst>
            <pc:docMk/>
            <pc:sldMk cId="3220086711" sldId="765"/>
            <ac:picMk id="3" creationId="{4D2859E2-917B-45F5-A47D-1F07E687D1DA}"/>
          </ac:picMkLst>
        </pc:picChg>
        <pc:picChg chg="del">
          <ac:chgData name="Siv Ingrid Ekra" userId="S::sivek@ntnu.no::d5c91d60-6514-4a32-9513-c6ccc78b0893" providerId="AD" clId="Web-{54AD8B58-FF4D-8DD0-8000-DC007FBED292}" dt="2021-03-15T13:32:18.261" v="19"/>
          <ac:picMkLst>
            <pc:docMk/>
            <pc:sldMk cId="3220086711" sldId="765"/>
            <ac:picMk id="7" creationId="{00000000-0000-0000-0000-000000000000}"/>
          </ac:picMkLst>
        </pc:picChg>
      </pc:sldChg>
      <pc:sldChg chg="delSp modSp add replId">
        <pc:chgData name="Siv Ingrid Ekra" userId="S::sivek@ntnu.no::d5c91d60-6514-4a32-9513-c6ccc78b0893" providerId="AD" clId="Web-{54AD8B58-FF4D-8DD0-8000-DC007FBED292}" dt="2021-03-15T13:51:19.859" v="55" actId="20577"/>
        <pc:sldMkLst>
          <pc:docMk/>
          <pc:sldMk cId="2598408094" sldId="803"/>
        </pc:sldMkLst>
        <pc:spChg chg="mod">
          <ac:chgData name="Siv Ingrid Ekra" userId="S::sivek@ntnu.no::d5c91d60-6514-4a32-9513-c6ccc78b0893" providerId="AD" clId="Web-{54AD8B58-FF4D-8DD0-8000-DC007FBED292}" dt="2021-03-15T13:51:07.874" v="48" actId="20577"/>
          <ac:spMkLst>
            <pc:docMk/>
            <pc:sldMk cId="2598408094" sldId="803"/>
            <ac:spMk id="2" creationId="{00000000-0000-0000-0000-000000000000}"/>
          </ac:spMkLst>
        </pc:spChg>
        <pc:spChg chg="mod">
          <ac:chgData name="Siv Ingrid Ekra" userId="S::sivek@ntnu.no::d5c91d60-6514-4a32-9513-c6ccc78b0893" providerId="AD" clId="Web-{54AD8B58-FF4D-8DD0-8000-DC007FBED292}" dt="2021-03-15T13:51:19.859" v="55" actId="20577"/>
          <ac:spMkLst>
            <pc:docMk/>
            <pc:sldMk cId="2598408094" sldId="803"/>
            <ac:spMk id="10" creationId="{00000000-0000-0000-0000-000000000000}"/>
          </ac:spMkLst>
        </pc:spChg>
        <pc:picChg chg="del">
          <ac:chgData name="Siv Ingrid Ekra" userId="S::sivek@ntnu.no::d5c91d60-6514-4a32-9513-c6ccc78b0893" providerId="AD" clId="Web-{54AD8B58-FF4D-8DD0-8000-DC007FBED292}" dt="2021-03-15T13:51:14.390" v="52"/>
          <ac:picMkLst>
            <pc:docMk/>
            <pc:sldMk cId="2598408094" sldId="803"/>
            <ac:picMk id="6" creationId="{00000000-0000-0000-0000-000000000000}"/>
          </ac:picMkLst>
        </pc:picChg>
        <pc:picChg chg="del">
          <ac:chgData name="Siv Ingrid Ekra" userId="S::sivek@ntnu.no::d5c91d60-6514-4a32-9513-c6ccc78b0893" providerId="AD" clId="Web-{54AD8B58-FF4D-8DD0-8000-DC007FBED292}" dt="2021-03-15T13:51:16.499" v="53"/>
          <ac:picMkLst>
            <pc:docMk/>
            <pc:sldMk cId="2598408094" sldId="803"/>
            <ac:picMk id="7" creationId="{00000000-0000-0000-0000-000000000000}"/>
          </ac:picMkLst>
        </pc:picChg>
      </pc:sldChg>
      <pc:sldChg chg="modSp add replId">
        <pc:chgData name="Siv Ingrid Ekra" userId="S::sivek@ntnu.no::d5c91d60-6514-4a32-9513-c6ccc78b0893" providerId="AD" clId="Web-{54AD8B58-FF4D-8DD0-8000-DC007FBED292}" dt="2021-03-15T13:52:01.985" v="95" actId="20577"/>
        <pc:sldMkLst>
          <pc:docMk/>
          <pc:sldMk cId="3205453499" sldId="804"/>
        </pc:sldMkLst>
        <pc:spChg chg="mod">
          <ac:chgData name="Siv Ingrid Ekra" userId="S::sivek@ntnu.no::d5c91d60-6514-4a32-9513-c6ccc78b0893" providerId="AD" clId="Web-{54AD8B58-FF4D-8DD0-8000-DC007FBED292}" dt="2021-03-15T13:52:01.985" v="95" actId="20577"/>
          <ac:spMkLst>
            <pc:docMk/>
            <pc:sldMk cId="3205453499" sldId="804"/>
            <ac:spMk id="2" creationId="{00000000-0000-0000-0000-000000000000}"/>
          </ac:spMkLst>
        </pc:spChg>
      </pc:sldChg>
      <pc:sldChg chg="modSp add replId">
        <pc:chgData name="Siv Ingrid Ekra" userId="S::sivek@ntnu.no::d5c91d60-6514-4a32-9513-c6ccc78b0893" providerId="AD" clId="Web-{54AD8B58-FF4D-8DD0-8000-DC007FBED292}" dt="2021-03-15T13:52:43.830" v="107" actId="20577"/>
        <pc:sldMkLst>
          <pc:docMk/>
          <pc:sldMk cId="4033918315" sldId="805"/>
        </pc:sldMkLst>
        <pc:spChg chg="mod">
          <ac:chgData name="Siv Ingrid Ekra" userId="S::sivek@ntnu.no::d5c91d60-6514-4a32-9513-c6ccc78b0893" providerId="AD" clId="Web-{54AD8B58-FF4D-8DD0-8000-DC007FBED292}" dt="2021-03-15T13:52:43.830" v="107" actId="20577"/>
          <ac:spMkLst>
            <pc:docMk/>
            <pc:sldMk cId="4033918315" sldId="805"/>
            <ac:spMk id="2" creationId="{00000000-0000-0000-0000-000000000000}"/>
          </ac:spMkLst>
        </pc:spChg>
      </pc:sldChg>
    </pc:docChg>
  </pc:docChgLst>
  <pc:docChgLst>
    <pc:chgData name="Oddvar Åmot" userId="S::oddvaaam@ntnu.no::f64a5eb7-eed9-42b2-91e2-994165ab0bb2" providerId="AD" clId="Web-{3649852B-C6DE-A6E7-2BCA-93266BCD52EB}"/>
    <pc:docChg chg="modSld">
      <pc:chgData name="Oddvar Åmot" userId="S::oddvaaam@ntnu.no::f64a5eb7-eed9-42b2-91e2-994165ab0bb2" providerId="AD" clId="Web-{3649852B-C6DE-A6E7-2BCA-93266BCD52EB}" dt="2020-02-24T14:14:54.520" v="53"/>
      <pc:docMkLst>
        <pc:docMk/>
      </pc:docMkLst>
      <pc:sldChg chg="addSp delSp modSp">
        <pc:chgData name="Oddvar Åmot" userId="S::oddvaaam@ntnu.no::f64a5eb7-eed9-42b2-91e2-994165ab0bb2" providerId="AD" clId="Web-{3649852B-C6DE-A6E7-2BCA-93266BCD52EB}" dt="2020-02-24T14:14:54.520" v="53"/>
        <pc:sldMkLst>
          <pc:docMk/>
          <pc:sldMk cId="4153264184" sldId="669"/>
        </pc:sldMkLst>
        <pc:spChg chg="mod">
          <ac:chgData name="Oddvar Åmot" userId="S::oddvaaam@ntnu.no::f64a5eb7-eed9-42b2-91e2-994165ab0bb2" providerId="AD" clId="Web-{3649852B-C6DE-A6E7-2BCA-93266BCD52EB}" dt="2020-02-24T14:10:32.924" v="10" actId="20577"/>
          <ac:spMkLst>
            <pc:docMk/>
            <pc:sldMk cId="4153264184" sldId="669"/>
            <ac:spMk id="2" creationId="{00000000-0000-0000-0000-000000000000}"/>
          </ac:spMkLst>
        </pc:spChg>
        <pc:graphicFrameChg chg="del">
          <ac:chgData name="Oddvar Åmot" userId="S::oddvaaam@ntnu.no::f64a5eb7-eed9-42b2-91e2-994165ab0bb2" providerId="AD" clId="Web-{3649852B-C6DE-A6E7-2BCA-93266BCD52EB}" dt="2020-02-24T14:10:23.408" v="6"/>
          <ac:graphicFrameMkLst>
            <pc:docMk/>
            <pc:sldMk cId="4153264184" sldId="669"/>
            <ac:graphicFrameMk id="4" creationId="{00000000-0000-0000-0000-000000000000}"/>
          </ac:graphicFrameMkLst>
        </pc:graphicFrameChg>
        <pc:graphicFrameChg chg="add del mod">
          <ac:chgData name="Oddvar Åmot" userId="S::oddvaaam@ntnu.no::f64a5eb7-eed9-42b2-91e2-994165ab0bb2" providerId="AD" clId="Web-{3649852B-C6DE-A6E7-2BCA-93266BCD52EB}" dt="2020-02-24T14:10:21.986" v="5"/>
          <ac:graphicFrameMkLst>
            <pc:docMk/>
            <pc:sldMk cId="4153264184" sldId="669"/>
            <ac:graphicFrameMk id="5" creationId="{F3BDDE1C-0019-4E10-B6CD-8E547FB3B08A}"/>
          </ac:graphicFrameMkLst>
        </pc:graphicFrameChg>
        <pc:graphicFrameChg chg="add">
          <ac:chgData name="Oddvar Åmot" userId="S::oddvaaam@ntnu.no::f64a5eb7-eed9-42b2-91e2-994165ab0bb2" providerId="AD" clId="Web-{3649852B-C6DE-A6E7-2BCA-93266BCD52EB}" dt="2020-02-24T14:10:25.127" v="7"/>
          <ac:graphicFrameMkLst>
            <pc:docMk/>
            <pc:sldMk cId="4153264184" sldId="669"/>
            <ac:graphicFrameMk id="6" creationId="{0F167F13-26C9-4850-91B8-1D8D86AAB3C7}"/>
          </ac:graphicFrameMkLst>
        </pc:graphicFrameChg>
        <pc:picChg chg="add del mod">
          <ac:chgData name="Oddvar Åmot" userId="S::oddvaaam@ntnu.no::f64a5eb7-eed9-42b2-91e2-994165ab0bb2" providerId="AD" clId="Web-{3649852B-C6DE-A6E7-2BCA-93266BCD52EB}" dt="2020-02-24T14:13:50.222" v="40"/>
          <ac:picMkLst>
            <pc:docMk/>
            <pc:sldMk cId="4153264184" sldId="669"/>
            <ac:picMk id="3" creationId="{E2DA22FF-5CAC-43C1-9682-AB56AB65D564}"/>
          </ac:picMkLst>
        </pc:picChg>
        <pc:picChg chg="add del mod">
          <ac:chgData name="Oddvar Åmot" userId="S::oddvaaam@ntnu.no::f64a5eb7-eed9-42b2-91e2-994165ab0bb2" providerId="AD" clId="Web-{3649852B-C6DE-A6E7-2BCA-93266BCD52EB}" dt="2020-02-24T14:14:28.973" v="45"/>
          <ac:picMkLst>
            <pc:docMk/>
            <pc:sldMk cId="4153264184" sldId="669"/>
            <ac:picMk id="8" creationId="{CC2BFE14-CBB8-4212-BF4C-178D89DF17AA}"/>
          </ac:picMkLst>
        </pc:picChg>
        <pc:picChg chg="add del mod">
          <ac:chgData name="Oddvar Åmot" userId="S::oddvaaam@ntnu.no::f64a5eb7-eed9-42b2-91e2-994165ab0bb2" providerId="AD" clId="Web-{3649852B-C6DE-A6E7-2BCA-93266BCD52EB}" dt="2020-02-24T14:14:54.520" v="53"/>
          <ac:picMkLst>
            <pc:docMk/>
            <pc:sldMk cId="4153264184" sldId="669"/>
            <ac:picMk id="10" creationId="{A06C2C27-2F55-447D-A0F3-5B2AA43269B9}"/>
          </ac:picMkLst>
        </pc:picChg>
      </pc:sldChg>
      <pc:sldChg chg="addSp delSp modSp">
        <pc:chgData name="Oddvar Åmot" userId="S::oddvaaam@ntnu.no::f64a5eb7-eed9-42b2-91e2-994165ab0bb2" providerId="AD" clId="Web-{3649852B-C6DE-A6E7-2BCA-93266BCD52EB}" dt="2020-02-24T14:13:21.988" v="37"/>
        <pc:sldMkLst>
          <pc:docMk/>
          <pc:sldMk cId="4287651241" sldId="673"/>
        </pc:sldMkLst>
        <pc:picChg chg="add del mod">
          <ac:chgData name="Oddvar Åmot" userId="S::oddvaaam@ntnu.no::f64a5eb7-eed9-42b2-91e2-994165ab0bb2" providerId="AD" clId="Web-{3649852B-C6DE-A6E7-2BCA-93266BCD52EB}" dt="2020-02-24T14:11:03.721" v="15"/>
          <ac:picMkLst>
            <pc:docMk/>
            <pc:sldMk cId="4287651241" sldId="673"/>
            <ac:picMk id="3" creationId="{67A2FF7C-8B04-4E57-9139-CB921A99430D}"/>
          </ac:picMkLst>
        </pc:picChg>
        <pc:picChg chg="add del mod">
          <ac:chgData name="Oddvar Åmot" userId="S::oddvaaam@ntnu.no::f64a5eb7-eed9-42b2-91e2-994165ab0bb2" providerId="AD" clId="Web-{3649852B-C6DE-A6E7-2BCA-93266BCD52EB}" dt="2020-02-24T14:11:23.643" v="20"/>
          <ac:picMkLst>
            <pc:docMk/>
            <pc:sldMk cId="4287651241" sldId="673"/>
            <ac:picMk id="6" creationId="{79B387C6-2322-4000-836A-C0657E3C3FCE}"/>
          </ac:picMkLst>
        </pc:picChg>
        <pc:picChg chg="add del mod">
          <ac:chgData name="Oddvar Åmot" userId="S::oddvaaam@ntnu.no::f64a5eb7-eed9-42b2-91e2-994165ab0bb2" providerId="AD" clId="Web-{3649852B-C6DE-A6E7-2BCA-93266BCD52EB}" dt="2020-02-24T14:11:57.269" v="25"/>
          <ac:picMkLst>
            <pc:docMk/>
            <pc:sldMk cId="4287651241" sldId="673"/>
            <ac:picMk id="8" creationId="{79BE5CC4-D19F-41A7-AF1E-D6F99E352066}"/>
          </ac:picMkLst>
        </pc:picChg>
        <pc:picChg chg="add del mod">
          <ac:chgData name="Oddvar Åmot" userId="S::oddvaaam@ntnu.no::f64a5eb7-eed9-42b2-91e2-994165ab0bb2" providerId="AD" clId="Web-{3649852B-C6DE-A6E7-2BCA-93266BCD52EB}" dt="2020-02-24T14:12:27.253" v="29"/>
          <ac:picMkLst>
            <pc:docMk/>
            <pc:sldMk cId="4287651241" sldId="673"/>
            <ac:picMk id="10" creationId="{369B3136-E219-4F17-853A-96F24E278D7F}"/>
          </ac:picMkLst>
        </pc:picChg>
        <pc:picChg chg="add del mod">
          <ac:chgData name="Oddvar Åmot" userId="S::oddvaaam@ntnu.no::f64a5eb7-eed9-42b2-91e2-994165ab0bb2" providerId="AD" clId="Web-{3649852B-C6DE-A6E7-2BCA-93266BCD52EB}" dt="2020-02-24T14:12:54.706" v="32"/>
          <ac:picMkLst>
            <pc:docMk/>
            <pc:sldMk cId="4287651241" sldId="673"/>
            <ac:picMk id="12" creationId="{27259384-1D09-4EF0-9A33-0495B4248E70}"/>
          </ac:picMkLst>
        </pc:picChg>
        <pc:picChg chg="add del mod">
          <ac:chgData name="Oddvar Åmot" userId="S::oddvaaam@ntnu.no::f64a5eb7-eed9-42b2-91e2-994165ab0bb2" providerId="AD" clId="Web-{3649852B-C6DE-A6E7-2BCA-93266BCD52EB}" dt="2020-02-24T14:13:21.988" v="37"/>
          <ac:picMkLst>
            <pc:docMk/>
            <pc:sldMk cId="4287651241" sldId="673"/>
            <ac:picMk id="14" creationId="{CC546892-8D92-4D24-AF38-2CB11F3335B1}"/>
          </ac:picMkLst>
        </pc:picChg>
      </pc:sldChg>
    </pc:docChg>
  </pc:docChgLst>
  <pc:docChgLst>
    <pc:chgData name="Henrik Karlstrøm" userId="ade52503-b507-45de-91e3-60b4f03fc46d" providerId="ADAL" clId="{E9FC643D-753A-48CE-B5C5-B064CD0E3500}"/>
    <pc:docChg chg="custSel addSld modSld sldOrd">
      <pc:chgData name="Henrik Karlstrøm" userId="ade52503-b507-45de-91e3-60b4f03fc46d" providerId="ADAL" clId="{E9FC643D-753A-48CE-B5C5-B064CD0E3500}" dt="2020-09-08T12:22:47.249" v="71" actId="27918"/>
      <pc:docMkLst>
        <pc:docMk/>
      </pc:docMkLst>
      <pc:sldChg chg="addSp delSp modSp mod">
        <pc:chgData name="Henrik Karlstrøm" userId="ade52503-b507-45de-91e3-60b4f03fc46d" providerId="ADAL" clId="{E9FC643D-753A-48CE-B5C5-B064CD0E3500}" dt="2020-09-08T12:22:32.426" v="70" actId="20577"/>
        <pc:sldMkLst>
          <pc:docMk/>
          <pc:sldMk cId="1067112045" sldId="713"/>
        </pc:sldMkLst>
        <pc:spChg chg="del">
          <ac:chgData name="Henrik Karlstrøm" userId="ade52503-b507-45de-91e3-60b4f03fc46d" providerId="ADAL" clId="{E9FC643D-753A-48CE-B5C5-B064CD0E3500}" dt="2020-09-08T12:22:17.451" v="59" actId="478"/>
          <ac:spMkLst>
            <pc:docMk/>
            <pc:sldMk cId="1067112045" sldId="713"/>
            <ac:spMk id="2" creationId="{00000000-0000-0000-0000-000000000000}"/>
          </ac:spMkLst>
        </pc:spChg>
        <pc:spChg chg="mod">
          <ac:chgData name="Henrik Karlstrøm" userId="ade52503-b507-45de-91e3-60b4f03fc46d" providerId="ADAL" clId="{E9FC643D-753A-48CE-B5C5-B064CD0E3500}" dt="2020-09-08T12:22:32.426" v="70" actId="20577"/>
          <ac:spMkLst>
            <pc:docMk/>
            <pc:sldMk cId="1067112045" sldId="713"/>
            <ac:spMk id="3" creationId="{00000000-0000-0000-0000-000000000000}"/>
          </ac:spMkLst>
        </pc:spChg>
        <pc:spChg chg="add del mod">
          <ac:chgData name="Henrik Karlstrøm" userId="ade52503-b507-45de-91e3-60b4f03fc46d" providerId="ADAL" clId="{E9FC643D-753A-48CE-B5C5-B064CD0E3500}" dt="2020-09-08T12:22:15.335" v="58" actId="478"/>
          <ac:spMkLst>
            <pc:docMk/>
            <pc:sldMk cId="1067112045" sldId="713"/>
            <ac:spMk id="4" creationId="{2337AF32-4FA2-4668-862D-69A945D71DBC}"/>
          </ac:spMkLst>
        </pc:spChg>
        <pc:spChg chg="add del mod">
          <ac:chgData name="Henrik Karlstrøm" userId="ade52503-b507-45de-91e3-60b4f03fc46d" providerId="ADAL" clId="{E9FC643D-753A-48CE-B5C5-B064CD0E3500}" dt="2020-09-08T12:22:19.048" v="60" actId="478"/>
          <ac:spMkLst>
            <pc:docMk/>
            <pc:sldMk cId="1067112045" sldId="713"/>
            <ac:spMk id="6" creationId="{E2FD094F-E835-4115-A867-A67D7D24E87C}"/>
          </ac:spMkLst>
        </pc:spChg>
        <pc:graphicFrameChg chg="del">
          <ac:chgData name="Henrik Karlstrøm" userId="ade52503-b507-45de-91e3-60b4f03fc46d" providerId="ADAL" clId="{E9FC643D-753A-48CE-B5C5-B064CD0E3500}" dt="2020-09-08T12:22:13.039" v="57" actId="478"/>
          <ac:graphicFrameMkLst>
            <pc:docMk/>
            <pc:sldMk cId="1067112045" sldId="713"/>
            <ac:graphicFrameMk id="8" creationId="{00000000-0000-0000-0000-000000000000}"/>
          </ac:graphicFrameMkLst>
        </pc:graphicFrameChg>
        <pc:graphicFrameChg chg="add mod">
          <ac:chgData name="Henrik Karlstrøm" userId="ade52503-b507-45de-91e3-60b4f03fc46d" providerId="ADAL" clId="{E9FC643D-753A-48CE-B5C5-B064CD0E3500}" dt="2020-09-08T12:22:27.147" v="64" actId="14100"/>
          <ac:graphicFrameMkLst>
            <pc:docMk/>
            <pc:sldMk cId="1067112045" sldId="713"/>
            <ac:graphicFrameMk id="9" creationId="{87598498-8190-4EFA-AC3C-D27D5E3B28DE}"/>
          </ac:graphicFrameMkLst>
        </pc:graphicFrameChg>
      </pc:sldChg>
      <pc:sldChg chg="addSp delSp modSp mod ord">
        <pc:chgData name="Henrik Karlstrøm" userId="ade52503-b507-45de-91e3-60b4f03fc46d" providerId="ADAL" clId="{E9FC643D-753A-48CE-B5C5-B064CD0E3500}" dt="2020-09-08T12:09:18.927" v="35"/>
        <pc:sldMkLst>
          <pc:docMk/>
          <pc:sldMk cId="4165262843" sldId="717"/>
        </pc:sldMkLst>
        <pc:spChg chg="del">
          <ac:chgData name="Henrik Karlstrøm" userId="ade52503-b507-45de-91e3-60b4f03fc46d" providerId="ADAL" clId="{E9FC643D-753A-48CE-B5C5-B064CD0E3500}" dt="2020-09-08T12:04:37.093" v="4" actId="478"/>
          <ac:spMkLst>
            <pc:docMk/>
            <pc:sldMk cId="4165262843" sldId="717"/>
            <ac:spMk id="2" creationId="{00000000-0000-0000-0000-000000000000}"/>
          </ac:spMkLst>
        </pc:spChg>
        <pc:spChg chg="mod">
          <ac:chgData name="Henrik Karlstrøm" userId="ade52503-b507-45de-91e3-60b4f03fc46d" providerId="ADAL" clId="{E9FC643D-753A-48CE-B5C5-B064CD0E3500}" dt="2020-09-08T12:04:48.795" v="13" actId="20577"/>
          <ac:spMkLst>
            <pc:docMk/>
            <pc:sldMk cId="4165262843" sldId="717"/>
            <ac:spMk id="3" creationId="{00000000-0000-0000-0000-000000000000}"/>
          </ac:spMkLst>
        </pc:spChg>
        <pc:spChg chg="add del mod">
          <ac:chgData name="Henrik Karlstrøm" userId="ade52503-b507-45de-91e3-60b4f03fc46d" providerId="ADAL" clId="{E9FC643D-753A-48CE-B5C5-B064CD0E3500}" dt="2020-09-08T12:04:34.735" v="3" actId="478"/>
          <ac:spMkLst>
            <pc:docMk/>
            <pc:sldMk cId="4165262843" sldId="717"/>
            <ac:spMk id="5" creationId="{1B9FE9BE-7E18-47C3-9CDA-D6D7E52F981B}"/>
          </ac:spMkLst>
        </pc:spChg>
        <pc:spChg chg="add del mod">
          <ac:chgData name="Henrik Karlstrøm" userId="ade52503-b507-45de-91e3-60b4f03fc46d" providerId="ADAL" clId="{E9FC643D-753A-48CE-B5C5-B064CD0E3500}" dt="2020-09-08T12:04:38.575" v="5" actId="478"/>
          <ac:spMkLst>
            <pc:docMk/>
            <pc:sldMk cId="4165262843" sldId="717"/>
            <ac:spMk id="8" creationId="{3CBBD7A4-74D5-439E-8243-DC45840FF5D7}"/>
          </ac:spMkLst>
        </pc:spChg>
        <pc:graphicFrameChg chg="del">
          <ac:chgData name="Henrik Karlstrøm" userId="ade52503-b507-45de-91e3-60b4f03fc46d" providerId="ADAL" clId="{E9FC643D-753A-48CE-B5C5-B064CD0E3500}" dt="2020-09-08T12:04:26.337" v="0" actId="478"/>
          <ac:graphicFrameMkLst>
            <pc:docMk/>
            <pc:sldMk cId="4165262843" sldId="717"/>
            <ac:graphicFrameMk id="4" creationId="{00000000-0000-0000-0000-000000000000}"/>
          </ac:graphicFrameMkLst>
        </pc:graphicFrameChg>
        <pc:graphicFrameChg chg="add del mod">
          <ac:chgData name="Henrik Karlstrøm" userId="ade52503-b507-45de-91e3-60b4f03fc46d" providerId="ADAL" clId="{E9FC643D-753A-48CE-B5C5-B064CD0E3500}" dt="2020-09-08T12:05:17.948" v="16" actId="478"/>
          <ac:graphicFrameMkLst>
            <pc:docMk/>
            <pc:sldMk cId="4165262843" sldId="717"/>
            <ac:graphicFrameMk id="6" creationId="{CE721BD2-1CB0-4A2F-ADDD-FB8FA967E3F9}"/>
          </ac:graphicFrameMkLst>
        </pc:graphicFrameChg>
        <pc:graphicFrameChg chg="add mod">
          <ac:chgData name="Henrik Karlstrøm" userId="ade52503-b507-45de-91e3-60b4f03fc46d" providerId="ADAL" clId="{E9FC643D-753A-48CE-B5C5-B064CD0E3500}" dt="2020-09-08T12:05:24.017" v="18" actId="14100"/>
          <ac:graphicFrameMkLst>
            <pc:docMk/>
            <pc:sldMk cId="4165262843" sldId="717"/>
            <ac:graphicFrameMk id="9" creationId="{CE721BD2-1CB0-4A2F-ADDD-FB8FA967E3F9}"/>
          </ac:graphicFrameMkLst>
        </pc:graphicFrameChg>
      </pc:sldChg>
      <pc:sldChg chg="addSp delSp modSp mod">
        <pc:chgData name="Henrik Karlstrøm" userId="ade52503-b507-45de-91e3-60b4f03fc46d" providerId="ADAL" clId="{E9FC643D-753A-48CE-B5C5-B064CD0E3500}" dt="2020-09-08T12:09:37.871" v="37" actId="27918"/>
        <pc:sldMkLst>
          <pc:docMk/>
          <pc:sldMk cId="3959319190" sldId="783"/>
        </pc:sldMkLst>
        <pc:spChg chg="del">
          <ac:chgData name="Henrik Karlstrøm" userId="ade52503-b507-45de-91e3-60b4f03fc46d" providerId="ADAL" clId="{E9FC643D-753A-48CE-B5C5-B064CD0E3500}" dt="2020-09-08T12:08:32.673" v="22" actId="478"/>
          <ac:spMkLst>
            <pc:docMk/>
            <pc:sldMk cId="3959319190" sldId="783"/>
            <ac:spMk id="2" creationId="{00000000-0000-0000-0000-000000000000}"/>
          </ac:spMkLst>
        </pc:spChg>
        <pc:spChg chg="mod">
          <ac:chgData name="Henrik Karlstrøm" userId="ade52503-b507-45de-91e3-60b4f03fc46d" providerId="ADAL" clId="{E9FC643D-753A-48CE-B5C5-B064CD0E3500}" dt="2020-09-08T12:08:44.846" v="32" actId="20577"/>
          <ac:spMkLst>
            <pc:docMk/>
            <pc:sldMk cId="3959319190" sldId="783"/>
            <ac:spMk id="3" creationId="{00000000-0000-0000-0000-000000000000}"/>
          </ac:spMkLst>
        </pc:spChg>
        <pc:spChg chg="add del mod">
          <ac:chgData name="Henrik Karlstrøm" userId="ade52503-b507-45de-91e3-60b4f03fc46d" providerId="ADAL" clId="{E9FC643D-753A-48CE-B5C5-B064CD0E3500}" dt="2020-09-08T12:08:36.066" v="23" actId="478"/>
          <ac:spMkLst>
            <pc:docMk/>
            <pc:sldMk cId="3959319190" sldId="783"/>
            <ac:spMk id="6" creationId="{A671712F-FFB6-463E-93D7-E5396A936ED9}"/>
          </ac:spMkLst>
        </pc:spChg>
        <pc:spChg chg="del">
          <ac:chgData name="Henrik Karlstrøm" userId="ade52503-b507-45de-91e3-60b4f03fc46d" providerId="ADAL" clId="{E9FC643D-753A-48CE-B5C5-B064CD0E3500}" dt="2020-09-08T12:08:28.783" v="19" actId="478"/>
          <ac:spMkLst>
            <pc:docMk/>
            <pc:sldMk cId="3959319190" sldId="783"/>
            <ac:spMk id="13" creationId="{6610E019-4669-41B3-87F1-461048D53C64}"/>
          </ac:spMkLst>
        </pc:spChg>
        <pc:graphicFrameChg chg="add mod">
          <ac:chgData name="Henrik Karlstrøm" userId="ade52503-b507-45de-91e3-60b4f03fc46d" providerId="ADAL" clId="{E9FC643D-753A-48CE-B5C5-B064CD0E3500}" dt="2020-09-08T12:09:34.544" v="36" actId="692"/>
          <ac:graphicFrameMkLst>
            <pc:docMk/>
            <pc:sldMk cId="3959319190" sldId="783"/>
            <ac:graphicFrameMk id="5" creationId="{DD01EB62-ED9D-4A1B-916A-7A20A35DA5FB}"/>
          </ac:graphicFrameMkLst>
        </pc:graphicFrameChg>
      </pc:sldChg>
      <pc:sldChg chg="addSp delSp modSp add mod">
        <pc:chgData name="Henrik Karlstrøm" userId="ade52503-b507-45de-91e3-60b4f03fc46d" providerId="ADAL" clId="{E9FC643D-753A-48CE-B5C5-B064CD0E3500}" dt="2020-09-08T12:22:47.249" v="71" actId="27918"/>
        <pc:sldMkLst>
          <pc:docMk/>
          <pc:sldMk cId="2014498507" sldId="797"/>
        </pc:sldMkLst>
        <pc:spChg chg="del">
          <ac:chgData name="Henrik Karlstrøm" userId="ade52503-b507-45de-91e3-60b4f03fc46d" providerId="ADAL" clId="{E9FC643D-753A-48CE-B5C5-B064CD0E3500}" dt="2020-09-08T12:15:51.335" v="42" actId="478"/>
          <ac:spMkLst>
            <pc:docMk/>
            <pc:sldMk cId="2014498507" sldId="797"/>
            <ac:spMk id="2" creationId="{D8246E65-3BB9-408D-B4DE-BEB684D2DF9A}"/>
          </ac:spMkLst>
        </pc:spChg>
        <pc:spChg chg="del">
          <ac:chgData name="Henrik Karlstrøm" userId="ade52503-b507-45de-91e3-60b4f03fc46d" providerId="ADAL" clId="{E9FC643D-753A-48CE-B5C5-B064CD0E3500}" dt="2020-09-08T12:15:49.763" v="41" actId="478"/>
          <ac:spMkLst>
            <pc:docMk/>
            <pc:sldMk cId="2014498507" sldId="797"/>
            <ac:spMk id="3" creationId="{396648B4-BEB2-421E-B873-ADDE803F8DD0}"/>
          </ac:spMkLst>
        </pc:spChg>
        <pc:spChg chg="add mod">
          <ac:chgData name="Henrik Karlstrøm" userId="ade52503-b507-45de-91e3-60b4f03fc46d" providerId="ADAL" clId="{E9FC643D-753A-48CE-B5C5-B064CD0E3500}" dt="2020-09-08T12:16:38.310" v="56" actId="20577"/>
          <ac:spMkLst>
            <pc:docMk/>
            <pc:sldMk cId="2014498507" sldId="797"/>
            <ac:spMk id="6" creationId="{988A8650-0407-4EF7-919E-9BD0795CE72D}"/>
          </ac:spMkLst>
        </pc:spChg>
        <pc:graphicFrameChg chg="add del mod">
          <ac:chgData name="Henrik Karlstrøm" userId="ade52503-b507-45de-91e3-60b4f03fc46d" providerId="ADAL" clId="{E9FC643D-753A-48CE-B5C5-B064CD0E3500}" dt="2020-09-08T12:16:01.965" v="44" actId="478"/>
          <ac:graphicFrameMkLst>
            <pc:docMk/>
            <pc:sldMk cId="2014498507" sldId="797"/>
            <ac:graphicFrameMk id="4" creationId="{71390F38-EBA3-4D39-937B-61A3D2C72153}"/>
          </ac:graphicFrameMkLst>
        </pc:graphicFrameChg>
        <pc:graphicFrameChg chg="add mod">
          <ac:chgData name="Henrik Karlstrøm" userId="ade52503-b507-45de-91e3-60b4f03fc46d" providerId="ADAL" clId="{E9FC643D-753A-48CE-B5C5-B064CD0E3500}" dt="2020-09-08T12:16:28.789" v="49" actId="1076"/>
          <ac:graphicFrameMkLst>
            <pc:docMk/>
            <pc:sldMk cId="2014498507" sldId="797"/>
            <ac:graphicFrameMk id="5" creationId="{71390F38-EBA3-4D39-937B-61A3D2C72153}"/>
          </ac:graphicFrameMkLst>
        </pc:graphicFrameChg>
      </pc:sldChg>
    </pc:docChg>
  </pc:docChgLst>
  <pc:docChgLst>
    <pc:chgData name="Terje Valentinsen" userId="a4005874-921a-4407-a85d-5fae233234a7" providerId="ADAL" clId="{A5E5A083-000C-47A9-9378-3083E7913D1D}"/>
    <pc:docChg chg="undo modSld sldOrd">
      <pc:chgData name="Terje Valentinsen" userId="a4005874-921a-4407-a85d-5fae233234a7" providerId="ADAL" clId="{A5E5A083-000C-47A9-9378-3083E7913D1D}" dt="2020-10-06T08:41:39.318" v="9"/>
      <pc:docMkLst>
        <pc:docMk/>
      </pc:docMkLst>
      <pc:sldChg chg="modSp ord modNotesTx">
        <pc:chgData name="Terje Valentinsen" userId="a4005874-921a-4407-a85d-5fae233234a7" providerId="ADAL" clId="{A5E5A083-000C-47A9-9378-3083E7913D1D}" dt="2020-10-06T08:41:39.318" v="9"/>
        <pc:sldMkLst>
          <pc:docMk/>
          <pc:sldMk cId="3520000224" sldId="799"/>
        </pc:sldMkLst>
        <pc:graphicFrameChg chg="mod">
          <ac:chgData name="Terje Valentinsen" userId="a4005874-921a-4407-a85d-5fae233234a7" providerId="ADAL" clId="{A5E5A083-000C-47A9-9378-3083E7913D1D}" dt="2020-10-06T08:39:43.148" v="3"/>
          <ac:graphicFrameMkLst>
            <pc:docMk/>
            <pc:sldMk cId="3520000224" sldId="799"/>
            <ac:graphicFrameMk id="5" creationId="{00000000-0000-0000-0000-000000000000}"/>
          </ac:graphicFrameMkLst>
        </pc:graphicFrameChg>
      </pc:sldChg>
    </pc:docChg>
  </pc:docChgLst>
  <pc:docChgLst>
    <pc:chgData name="Siv Ingrid Ekra" userId="S::sivek@ntnu.no::d5c91d60-6514-4a32-9513-c6ccc78b0893" providerId="AD" clId="Web-{7CD49D76-04D1-C0EE-5C45-43F66EB46D1E}"/>
    <pc:docChg chg="modSld">
      <pc:chgData name="Siv Ingrid Ekra" userId="S::sivek@ntnu.no::d5c91d60-6514-4a32-9513-c6ccc78b0893" providerId="AD" clId="Web-{7CD49D76-04D1-C0EE-5C45-43F66EB46D1E}" dt="2020-11-26T12:48:12.087" v="11"/>
      <pc:docMkLst>
        <pc:docMk/>
      </pc:docMkLst>
      <pc:sldChg chg="modNotes">
        <pc:chgData name="Siv Ingrid Ekra" userId="S::sivek@ntnu.no::d5c91d60-6514-4a32-9513-c6ccc78b0893" providerId="AD" clId="Web-{7CD49D76-04D1-C0EE-5C45-43F66EB46D1E}" dt="2020-11-26T12:48:12.087" v="11"/>
        <pc:sldMkLst>
          <pc:docMk/>
          <pc:sldMk cId="3923066249" sldId="787"/>
        </pc:sldMkLst>
      </pc:sldChg>
    </pc:docChg>
  </pc:docChgLst>
  <pc:docChgLst>
    <pc:chgData name="Siv Ingrid Ekra" userId="S::sivek@ntnu.no::d5c91d60-6514-4a32-9513-c6ccc78b0893" providerId="AD" clId="Web-{9CC977C7-DB74-4779-E01A-DD695C85652A}"/>
    <pc:docChg chg="modSld">
      <pc:chgData name="Siv Ingrid Ekra" userId="S::sivek@ntnu.no::d5c91d60-6514-4a32-9513-c6ccc78b0893" providerId="AD" clId="Web-{9CC977C7-DB74-4779-E01A-DD695C85652A}" dt="2021-04-08T17:54:15.338" v="274" actId="20577"/>
      <pc:docMkLst>
        <pc:docMk/>
      </pc:docMkLst>
      <pc:sldChg chg="addSp delSp modSp">
        <pc:chgData name="Siv Ingrid Ekra" userId="S::sivek@ntnu.no::d5c91d60-6514-4a32-9513-c6ccc78b0893" providerId="AD" clId="Web-{9CC977C7-DB74-4779-E01A-DD695C85652A}" dt="2021-04-08T17:54:15.338" v="274" actId="20577"/>
        <pc:sldMkLst>
          <pc:docMk/>
          <pc:sldMk cId="1123711260" sldId="814"/>
        </pc:sldMkLst>
        <pc:spChg chg="add mod">
          <ac:chgData name="Siv Ingrid Ekra" userId="S::sivek@ntnu.no::d5c91d60-6514-4a32-9513-c6ccc78b0893" providerId="AD" clId="Web-{9CC977C7-DB74-4779-E01A-DD695C85652A}" dt="2021-04-08T17:44:06.157" v="262" actId="14100"/>
          <ac:spMkLst>
            <pc:docMk/>
            <pc:sldMk cId="1123711260" sldId="814"/>
            <ac:spMk id="3" creationId="{A4287C55-5F30-4C1C-BCCF-018A7285D325}"/>
          </ac:spMkLst>
        </pc:spChg>
        <pc:spChg chg="del mod">
          <ac:chgData name="Siv Ingrid Ekra" userId="S::sivek@ntnu.no::d5c91d60-6514-4a32-9513-c6ccc78b0893" providerId="AD" clId="Web-{9CC977C7-DB74-4779-E01A-DD695C85652A}" dt="2021-04-08T17:43:19.468" v="255"/>
          <ac:spMkLst>
            <pc:docMk/>
            <pc:sldMk cId="1123711260" sldId="814"/>
            <ac:spMk id="4" creationId="{00000000-0000-0000-0000-000000000000}"/>
          </ac:spMkLst>
        </pc:spChg>
        <pc:spChg chg="mod">
          <ac:chgData name="Siv Ingrid Ekra" userId="S::sivek@ntnu.no::d5c91d60-6514-4a32-9513-c6ccc78b0893" providerId="AD" clId="Web-{9CC977C7-DB74-4779-E01A-DD695C85652A}" dt="2021-04-08T17:44:22.516" v="265" actId="1076"/>
          <ac:spMkLst>
            <pc:docMk/>
            <pc:sldMk cId="1123711260" sldId="814"/>
            <ac:spMk id="12" creationId="{00000000-0000-0000-0000-000000000000}"/>
          </ac:spMkLst>
        </pc:spChg>
        <pc:spChg chg="mod">
          <ac:chgData name="Siv Ingrid Ekra" userId="S::sivek@ntnu.no::d5c91d60-6514-4a32-9513-c6ccc78b0893" providerId="AD" clId="Web-{9CC977C7-DB74-4779-E01A-DD695C85652A}" dt="2021-04-08T17:54:15.338" v="274" actId="20577"/>
          <ac:spMkLst>
            <pc:docMk/>
            <pc:sldMk cId="1123711260" sldId="814"/>
            <ac:spMk id="13" creationId="{00000000-0000-0000-0000-000000000000}"/>
          </ac:spMkLst>
        </pc:spChg>
        <pc:spChg chg="mod">
          <ac:chgData name="Siv Ingrid Ekra" userId="S::sivek@ntnu.no::d5c91d60-6514-4a32-9513-c6ccc78b0893" providerId="AD" clId="Web-{9CC977C7-DB74-4779-E01A-DD695C85652A}" dt="2021-04-08T17:44:34.657" v="267" actId="1076"/>
          <ac:spMkLst>
            <pc:docMk/>
            <pc:sldMk cId="1123711260" sldId="814"/>
            <ac:spMk id="15" creationId="{00000000-0000-0000-0000-000000000000}"/>
          </ac:spMkLst>
        </pc:spChg>
        <pc:spChg chg="del mod">
          <ac:chgData name="Siv Ingrid Ekra" userId="S::sivek@ntnu.no::d5c91d60-6514-4a32-9513-c6ccc78b0893" providerId="AD" clId="Web-{9CC977C7-DB74-4779-E01A-DD695C85652A}" dt="2021-04-08T17:37:36.869" v="110"/>
          <ac:spMkLst>
            <pc:docMk/>
            <pc:sldMk cId="1123711260" sldId="814"/>
            <ac:spMk id="16" creationId="{00000000-0000-0000-0000-000000000000}"/>
          </ac:spMkLst>
        </pc:spChg>
        <pc:spChg chg="del">
          <ac:chgData name="Siv Ingrid Ekra" userId="S::sivek@ntnu.no::d5c91d60-6514-4a32-9513-c6ccc78b0893" providerId="AD" clId="Web-{9CC977C7-DB74-4779-E01A-DD695C85652A}" dt="2021-04-08T17:37:44.588" v="113"/>
          <ac:spMkLst>
            <pc:docMk/>
            <pc:sldMk cId="1123711260" sldId="814"/>
            <ac:spMk id="17" creationId="{00000000-0000-0000-0000-000000000000}"/>
          </ac:spMkLst>
        </pc:spChg>
        <pc:spChg chg="del">
          <ac:chgData name="Siv Ingrid Ekra" userId="S::sivek@ntnu.no::d5c91d60-6514-4a32-9513-c6ccc78b0893" providerId="AD" clId="Web-{9CC977C7-DB74-4779-E01A-DD695C85652A}" dt="2021-04-08T17:37:42.557" v="112"/>
          <ac:spMkLst>
            <pc:docMk/>
            <pc:sldMk cId="1123711260" sldId="814"/>
            <ac:spMk id="18" creationId="{00000000-0000-0000-0000-000000000000}"/>
          </ac:spMkLst>
        </pc:spChg>
        <pc:spChg chg="del mod">
          <ac:chgData name="Siv Ingrid Ekra" userId="S::sivek@ntnu.no::d5c91d60-6514-4a32-9513-c6ccc78b0893" providerId="AD" clId="Web-{9CC977C7-DB74-4779-E01A-DD695C85652A}" dt="2021-04-08T17:37:39.463" v="111"/>
          <ac:spMkLst>
            <pc:docMk/>
            <pc:sldMk cId="1123711260" sldId="814"/>
            <ac:spMk id="19" creationId="{8D10A85E-ECA9-4FB2-BDBE-E4120A7924CB}"/>
          </ac:spMkLst>
        </pc:spChg>
        <pc:spChg chg="mod">
          <ac:chgData name="Siv Ingrid Ekra" userId="S::sivek@ntnu.no::d5c91d60-6514-4a32-9513-c6ccc78b0893" providerId="AD" clId="Web-{9CC977C7-DB74-4779-E01A-DD695C85652A}" dt="2021-04-08T17:44:38.485" v="268" actId="1076"/>
          <ac:spMkLst>
            <pc:docMk/>
            <pc:sldMk cId="1123711260" sldId="814"/>
            <ac:spMk id="20" creationId="{62226349-DF60-4822-AEAB-BE6B4CBFBB02}"/>
          </ac:spMkLst>
        </pc:spChg>
        <pc:spChg chg="mod">
          <ac:chgData name="Siv Ingrid Ekra" userId="S::sivek@ntnu.no::d5c91d60-6514-4a32-9513-c6ccc78b0893" providerId="AD" clId="Web-{9CC977C7-DB74-4779-E01A-DD695C85652A}" dt="2021-04-08T17:45:15.814" v="272" actId="1076"/>
          <ac:spMkLst>
            <pc:docMk/>
            <pc:sldMk cId="1123711260" sldId="814"/>
            <ac:spMk id="21" creationId="{A2626D98-CDAC-49F9-98F0-4433C917000A}"/>
          </ac:spMkLst>
        </pc:spChg>
        <pc:picChg chg="mod">
          <ac:chgData name="Siv Ingrid Ekra" userId="S::sivek@ntnu.no::d5c91d60-6514-4a32-9513-c6ccc78b0893" providerId="AD" clId="Web-{9CC977C7-DB74-4779-E01A-DD695C85652A}" dt="2021-04-08T17:45:03.845" v="271" actId="1076"/>
          <ac:picMkLst>
            <pc:docMk/>
            <pc:sldMk cId="1123711260" sldId="814"/>
            <ac:picMk id="5" creationId="{5155AD33-8F96-46DC-AD43-436E7CA8F2BC}"/>
          </ac:picMkLst>
        </pc:picChg>
        <pc:picChg chg="mod">
          <ac:chgData name="Siv Ingrid Ekra" userId="S::sivek@ntnu.no::d5c91d60-6514-4a32-9513-c6ccc78b0893" providerId="AD" clId="Web-{9CC977C7-DB74-4779-E01A-DD695C85652A}" dt="2021-04-08T17:44:56.860" v="270" actId="1076"/>
          <ac:picMkLst>
            <pc:docMk/>
            <pc:sldMk cId="1123711260" sldId="814"/>
            <ac:picMk id="6" creationId="{00000000-0000-0000-0000-000000000000}"/>
          </ac:picMkLst>
        </pc:picChg>
        <pc:picChg chg="del">
          <ac:chgData name="Siv Ingrid Ekra" userId="S::sivek@ntnu.no::d5c91d60-6514-4a32-9513-c6ccc78b0893" providerId="AD" clId="Web-{9CC977C7-DB74-4779-E01A-DD695C85652A}" dt="2021-04-08T17:35:36.164" v="28"/>
          <ac:picMkLst>
            <pc:docMk/>
            <pc:sldMk cId="1123711260" sldId="814"/>
            <ac:picMk id="8" creationId="{00000000-0000-0000-0000-000000000000}"/>
          </ac:picMkLst>
        </pc:picChg>
        <pc:picChg chg="del">
          <ac:chgData name="Siv Ingrid Ekra" userId="S::sivek@ntnu.no::d5c91d60-6514-4a32-9513-c6ccc78b0893" providerId="AD" clId="Web-{9CC977C7-DB74-4779-E01A-DD695C85652A}" dt="2021-04-08T17:35:37.945" v="29"/>
          <ac:picMkLst>
            <pc:docMk/>
            <pc:sldMk cId="1123711260" sldId="814"/>
            <ac:picMk id="9" creationId="{00000000-0000-0000-0000-000000000000}"/>
          </ac:picMkLst>
        </pc:picChg>
      </pc:sldChg>
    </pc:docChg>
  </pc:docChgLst>
  <pc:docChgLst>
    <pc:chgData name="Oddvar Åmot" userId="S::oddvaaam@ntnu.no::f64a5eb7-eed9-42b2-91e2-994165ab0bb2" providerId="AD" clId="Web-{52E231C8-CE0C-0299-8C90-83E23D1A076D}"/>
    <pc:docChg chg="modSld">
      <pc:chgData name="Oddvar Åmot" userId="S::oddvaaam@ntnu.no::f64a5eb7-eed9-42b2-91e2-994165ab0bb2" providerId="AD" clId="Web-{52E231C8-CE0C-0299-8C90-83E23D1A076D}" dt="2020-02-27T12:58:15.789" v="6"/>
      <pc:docMkLst>
        <pc:docMk/>
      </pc:docMkLst>
      <pc:sldChg chg="addSp delSp modSp">
        <pc:chgData name="Oddvar Åmot" userId="S::oddvaaam@ntnu.no::f64a5eb7-eed9-42b2-91e2-994165ab0bb2" providerId="AD" clId="Web-{52E231C8-CE0C-0299-8C90-83E23D1A076D}" dt="2020-02-27T12:58:15.789" v="6"/>
        <pc:sldMkLst>
          <pc:docMk/>
          <pc:sldMk cId="4287651241" sldId="673"/>
        </pc:sldMkLst>
        <pc:picChg chg="add del mod">
          <ac:chgData name="Oddvar Åmot" userId="S::oddvaaam@ntnu.no::f64a5eb7-eed9-42b2-91e2-994165ab0bb2" providerId="AD" clId="Web-{52E231C8-CE0C-0299-8C90-83E23D1A076D}" dt="2020-02-27T12:57:06.304" v="2"/>
          <ac:picMkLst>
            <pc:docMk/>
            <pc:sldMk cId="4287651241" sldId="673"/>
            <ac:picMk id="3" creationId="{10F0BEB1-2E74-4742-9C05-8AEE4BC8EC4E}"/>
          </ac:picMkLst>
        </pc:picChg>
        <pc:picChg chg="add del mod">
          <ac:chgData name="Oddvar Åmot" userId="S::oddvaaam@ntnu.no::f64a5eb7-eed9-42b2-91e2-994165ab0bb2" providerId="AD" clId="Web-{52E231C8-CE0C-0299-8C90-83E23D1A076D}" dt="2020-02-27T12:58:15.789" v="6"/>
          <ac:picMkLst>
            <pc:docMk/>
            <pc:sldMk cId="4287651241" sldId="673"/>
            <ac:picMk id="6" creationId="{C2978E6E-0C52-4DE3-BEEB-808101C02E1E}"/>
          </ac:picMkLst>
        </pc:picChg>
      </pc:sldChg>
    </pc:docChg>
  </pc:docChgLst>
  <pc:docChgLst>
    <pc:chgData name="Henrik Karlstrøm" userId="S::henrikka@ntnu.no::ade52503-b507-45de-91e3-60b4f03fc46d" providerId="AD" clId="Web-{67C81197-2229-4AC8-A63B-848D022B31A5}"/>
    <pc:docChg chg="modSld">
      <pc:chgData name="Henrik Karlstrøm" userId="S::henrikka@ntnu.no::ade52503-b507-45de-91e3-60b4f03fc46d" providerId="AD" clId="Web-{67C81197-2229-4AC8-A63B-848D022B31A5}" dt="2020-09-08T12:03:58.630" v="5"/>
      <pc:docMkLst>
        <pc:docMk/>
      </pc:docMkLst>
      <pc:sldChg chg="addSp delSp modSp">
        <pc:chgData name="Henrik Karlstrøm" userId="S::henrikka@ntnu.no::ade52503-b507-45de-91e3-60b4f03fc46d" providerId="AD" clId="Web-{67C81197-2229-4AC8-A63B-848D022B31A5}" dt="2020-09-08T12:03:58.630" v="5"/>
        <pc:sldMkLst>
          <pc:docMk/>
          <pc:sldMk cId="3959319190" sldId="783"/>
        </pc:sldMkLst>
        <pc:spChg chg="add del mod">
          <ac:chgData name="Henrik Karlstrøm" userId="S::henrikka@ntnu.no::ade52503-b507-45de-91e3-60b4f03fc46d" providerId="AD" clId="Web-{67C81197-2229-4AC8-A63B-848D022B31A5}" dt="2020-09-08T12:03:44.633" v="2"/>
          <ac:spMkLst>
            <pc:docMk/>
            <pc:sldMk cId="3959319190" sldId="783"/>
            <ac:spMk id="5" creationId="{D9F3540F-0AC1-4ACD-899E-9F92E8A1F633}"/>
          </ac:spMkLst>
        </pc:spChg>
        <pc:spChg chg="add del mod">
          <ac:chgData name="Henrik Karlstrøm" userId="S::henrikka@ntnu.no::ade52503-b507-45de-91e3-60b4f03fc46d" providerId="AD" clId="Web-{67C81197-2229-4AC8-A63B-848D022B31A5}" dt="2020-09-08T12:03:55.972" v="4"/>
          <ac:spMkLst>
            <pc:docMk/>
            <pc:sldMk cId="3959319190" sldId="783"/>
            <ac:spMk id="10" creationId="{BF03D246-0CF1-4E19-ABDE-6CB000E57CA4}"/>
          </ac:spMkLst>
        </pc:spChg>
        <pc:spChg chg="add mod">
          <ac:chgData name="Henrik Karlstrøm" userId="S::henrikka@ntnu.no::ade52503-b507-45de-91e3-60b4f03fc46d" providerId="AD" clId="Web-{67C81197-2229-4AC8-A63B-848D022B31A5}" dt="2020-09-08T12:03:58.630" v="5"/>
          <ac:spMkLst>
            <pc:docMk/>
            <pc:sldMk cId="3959319190" sldId="783"/>
            <ac:spMk id="13" creationId="{6610E019-4669-41B3-87F1-461048D53C64}"/>
          </ac:spMkLst>
        </pc:spChg>
        <pc:graphicFrameChg chg="del">
          <ac:chgData name="Henrik Karlstrøm" userId="S::henrikka@ntnu.no::ade52503-b507-45de-91e3-60b4f03fc46d" providerId="AD" clId="Web-{67C81197-2229-4AC8-A63B-848D022B31A5}" dt="2020-09-08T12:03:43.008" v="1"/>
          <ac:graphicFrameMkLst>
            <pc:docMk/>
            <pc:sldMk cId="3959319190" sldId="783"/>
            <ac:graphicFrameMk id="8" creationId="{00000000-0000-0000-0000-000000000000}"/>
          </ac:graphicFrameMkLst>
        </pc:graphicFrameChg>
        <pc:graphicFrameChg chg="del">
          <ac:chgData name="Henrik Karlstrøm" userId="S::henrikka@ntnu.no::ade52503-b507-45de-91e3-60b4f03fc46d" providerId="AD" clId="Web-{67C81197-2229-4AC8-A63B-848D022B31A5}" dt="2020-09-08T11:47:21.168" v="0"/>
          <ac:graphicFrameMkLst>
            <pc:docMk/>
            <pc:sldMk cId="3959319190" sldId="783"/>
            <ac:graphicFrameMk id="9" creationId="{00000000-0000-0000-0000-000000000000}"/>
          </ac:graphicFrameMkLst>
        </pc:graphicFrameChg>
        <pc:picChg chg="add del mod ord">
          <ac:chgData name="Henrik Karlstrøm" userId="S::henrikka@ntnu.no::ade52503-b507-45de-91e3-60b4f03fc46d" providerId="AD" clId="Web-{67C81197-2229-4AC8-A63B-848D022B31A5}" dt="2020-09-08T12:03:48.585" v="3"/>
          <ac:picMkLst>
            <pc:docMk/>
            <pc:sldMk cId="3959319190" sldId="783"/>
            <ac:picMk id="6" creationId="{444005E5-00EC-479E-94CE-BA3D9C0C8E54}"/>
          </ac:picMkLst>
        </pc:picChg>
        <pc:picChg chg="add del mod ord">
          <ac:chgData name="Henrik Karlstrøm" userId="S::henrikka@ntnu.no::ade52503-b507-45de-91e3-60b4f03fc46d" providerId="AD" clId="Web-{67C81197-2229-4AC8-A63B-848D022B31A5}" dt="2020-09-08T12:03:58.630" v="5"/>
          <ac:picMkLst>
            <pc:docMk/>
            <pc:sldMk cId="3959319190" sldId="783"/>
            <ac:picMk id="11" creationId="{7F8C3AD1-9669-4F20-9AF2-97BE6D80CCBE}"/>
          </ac:picMkLst>
        </pc:picChg>
      </pc:sldChg>
    </pc:docChg>
  </pc:docChgLst>
  <pc:docChgLst>
    <pc:chgData name="Oddvar Åmot" userId="f64a5eb7-eed9-42b2-91e2-994165ab0bb2" providerId="ADAL" clId="{0B8812D0-14D1-4095-B34A-170DCEB24421}"/>
    <pc:docChg chg="modSld">
      <pc:chgData name="Oddvar Åmot" userId="f64a5eb7-eed9-42b2-91e2-994165ab0bb2" providerId="ADAL" clId="{0B8812D0-14D1-4095-B34A-170DCEB24421}" dt="2020-02-24T14:33:17.553" v="37" actId="14100"/>
      <pc:docMkLst>
        <pc:docMk/>
      </pc:docMkLst>
      <pc:sldChg chg="modNotesTx">
        <pc:chgData name="Oddvar Åmot" userId="f64a5eb7-eed9-42b2-91e2-994165ab0bb2" providerId="ADAL" clId="{0B8812D0-14D1-4095-B34A-170DCEB24421}" dt="2020-02-24T14:19:16.866" v="9" actId="20577"/>
        <pc:sldMkLst>
          <pc:docMk/>
          <pc:sldMk cId="4153264184" sldId="669"/>
        </pc:sldMkLst>
      </pc:sldChg>
      <pc:sldChg chg="addSp delSp modSp mod">
        <pc:chgData name="Oddvar Åmot" userId="f64a5eb7-eed9-42b2-91e2-994165ab0bb2" providerId="ADAL" clId="{0B8812D0-14D1-4095-B34A-170DCEB24421}" dt="2020-02-24T14:33:17.553" v="37" actId="14100"/>
        <pc:sldMkLst>
          <pc:docMk/>
          <pc:sldMk cId="4287651241" sldId="673"/>
        </pc:sldMkLst>
        <pc:graphicFrameChg chg="add del">
          <ac:chgData name="Oddvar Åmot" userId="f64a5eb7-eed9-42b2-91e2-994165ab0bb2" providerId="ADAL" clId="{0B8812D0-14D1-4095-B34A-170DCEB24421}" dt="2020-02-24T14:19:51.812" v="13" actId="478"/>
          <ac:graphicFrameMkLst>
            <pc:docMk/>
            <pc:sldMk cId="4287651241" sldId="673"/>
            <ac:graphicFrameMk id="4" creationId="{00000000-0000-0000-0000-000000000000}"/>
          </ac:graphicFrameMkLst>
        </pc:graphicFrameChg>
        <pc:graphicFrameChg chg="add mod">
          <ac:chgData name="Oddvar Åmot" userId="f64a5eb7-eed9-42b2-91e2-994165ab0bb2" providerId="ADAL" clId="{0B8812D0-14D1-4095-B34A-170DCEB24421}" dt="2020-02-24T14:33:17.553" v="37" actId="14100"/>
          <ac:graphicFrameMkLst>
            <pc:docMk/>
            <pc:sldMk cId="4287651241" sldId="673"/>
            <ac:graphicFrameMk id="5" creationId="{00000000-0008-0000-0100-000002000000}"/>
          </ac:graphicFrameMkLst>
        </pc:graphicFrameChg>
        <pc:graphicFrameChg chg="add del">
          <ac:chgData name="Oddvar Åmot" userId="f64a5eb7-eed9-42b2-91e2-994165ab0bb2" providerId="ADAL" clId="{0B8812D0-14D1-4095-B34A-170DCEB24421}" dt="2020-02-24T14:16:59.152" v="2"/>
          <ac:graphicFrameMkLst>
            <pc:docMk/>
            <pc:sldMk cId="4287651241" sldId="673"/>
            <ac:graphicFrameMk id="5" creationId="{4EDB30C4-1E33-4BE7-AA41-01D1363A8B0C}"/>
          </ac:graphicFrameMkLst>
        </pc:graphicFrameChg>
        <pc:graphicFrameChg chg="add del mod">
          <ac:chgData name="Oddvar Åmot" userId="f64a5eb7-eed9-42b2-91e2-994165ab0bb2" providerId="ADAL" clId="{0B8812D0-14D1-4095-B34A-170DCEB24421}" dt="2020-02-24T14:17:14.382" v="6" actId="478"/>
          <ac:graphicFrameMkLst>
            <pc:docMk/>
            <pc:sldMk cId="4287651241" sldId="673"/>
            <ac:graphicFrameMk id="6" creationId="{AE75B5F7-9268-4BE4-91E3-ECB3706CB4A7}"/>
          </ac:graphicFrameMkLst>
        </pc:graphicFrameChg>
        <pc:graphicFrameChg chg="add">
          <ac:chgData name="Oddvar Åmot" userId="f64a5eb7-eed9-42b2-91e2-994165ab0bb2" providerId="ADAL" clId="{0B8812D0-14D1-4095-B34A-170DCEB24421}" dt="2020-02-24T14:19:43.964" v="12"/>
          <ac:graphicFrameMkLst>
            <pc:docMk/>
            <pc:sldMk cId="4287651241" sldId="673"/>
            <ac:graphicFrameMk id="7" creationId="{00000000-0008-0000-0100-000002000000}"/>
          </ac:graphicFrameMkLst>
        </pc:graphicFrameChg>
        <pc:graphicFrameChg chg="add del mod">
          <ac:chgData name="Oddvar Åmot" userId="f64a5eb7-eed9-42b2-91e2-994165ab0bb2" providerId="ADAL" clId="{0B8812D0-14D1-4095-B34A-170DCEB24421}" dt="2020-02-24T14:20:05.494" v="21" actId="478"/>
          <ac:graphicFrameMkLst>
            <pc:docMk/>
            <pc:sldMk cId="4287651241" sldId="673"/>
            <ac:graphicFrameMk id="8" creationId="{00000000-0008-0000-0100-000002000000}"/>
          </ac:graphicFrameMkLst>
        </pc:graphicFrameChg>
        <pc:graphicFrameChg chg="add del mod">
          <ac:chgData name="Oddvar Åmot" userId="f64a5eb7-eed9-42b2-91e2-994165ab0bb2" providerId="ADAL" clId="{0B8812D0-14D1-4095-B34A-170DCEB24421}" dt="2020-02-24T14:20:58.018" v="28" actId="478"/>
          <ac:graphicFrameMkLst>
            <pc:docMk/>
            <pc:sldMk cId="4287651241" sldId="673"/>
            <ac:graphicFrameMk id="9" creationId="{00000000-0008-0000-0100-000002000000}"/>
          </ac:graphicFrameMkLst>
        </pc:graphicFrameChg>
      </pc:sldChg>
    </pc:docChg>
  </pc:docChgLst>
  <pc:docChgLst>
    <pc:chgData name="Siv Ingrid Ekra" userId="S::sivek@ntnu.no::d5c91d60-6514-4a32-9513-c6ccc78b0893" providerId="AD" clId="Web-{E488B49F-F056-B000-C936-A122C1C68179}"/>
    <pc:docChg chg="modSld">
      <pc:chgData name="Siv Ingrid Ekra" userId="S::sivek@ntnu.no::d5c91d60-6514-4a32-9513-c6ccc78b0893" providerId="AD" clId="Web-{E488B49F-F056-B000-C936-A122C1C68179}" dt="2021-03-15T14:57:05.786" v="12" actId="20577"/>
      <pc:docMkLst>
        <pc:docMk/>
      </pc:docMkLst>
      <pc:sldChg chg="modSp">
        <pc:chgData name="Siv Ingrid Ekra" userId="S::sivek@ntnu.no::d5c91d60-6514-4a32-9513-c6ccc78b0893" providerId="AD" clId="Web-{E488B49F-F056-B000-C936-A122C1C68179}" dt="2021-03-15T14:57:05.786" v="12" actId="20577"/>
        <pc:sldMkLst>
          <pc:docMk/>
          <pc:sldMk cId="1666719109" sldId="741"/>
        </pc:sldMkLst>
        <pc:spChg chg="mod">
          <ac:chgData name="Siv Ingrid Ekra" userId="S::sivek@ntnu.no::d5c91d60-6514-4a32-9513-c6ccc78b0893" providerId="AD" clId="Web-{E488B49F-F056-B000-C936-A122C1C68179}" dt="2021-03-15T14:57:02.927" v="11" actId="20577"/>
          <ac:spMkLst>
            <pc:docMk/>
            <pc:sldMk cId="1666719109" sldId="741"/>
            <ac:spMk id="3" creationId="{00000000-0000-0000-0000-000000000000}"/>
          </ac:spMkLst>
        </pc:spChg>
        <pc:spChg chg="mod">
          <ac:chgData name="Siv Ingrid Ekra" userId="S::sivek@ntnu.no::d5c91d60-6514-4a32-9513-c6ccc78b0893" providerId="AD" clId="Web-{E488B49F-F056-B000-C936-A122C1C68179}" dt="2021-03-15T14:57:05.786" v="12" actId="20577"/>
          <ac:spMkLst>
            <pc:docMk/>
            <pc:sldMk cId="1666719109" sldId="741"/>
            <ac:spMk id="10" creationId="{00000000-0000-0000-0000-000000000000}"/>
          </ac:spMkLst>
        </pc:spChg>
      </pc:sldChg>
      <pc:sldChg chg="modSp">
        <pc:chgData name="Siv Ingrid Ekra" userId="S::sivek@ntnu.no::d5c91d60-6514-4a32-9513-c6ccc78b0893" providerId="AD" clId="Web-{E488B49F-F056-B000-C936-A122C1C68179}" dt="2021-03-15T14:55:09.580" v="9" actId="14100"/>
        <pc:sldMkLst>
          <pc:docMk/>
          <pc:sldMk cId="1239597659" sldId="742"/>
        </pc:sldMkLst>
        <pc:spChg chg="mod">
          <ac:chgData name="Siv Ingrid Ekra" userId="S::sivek@ntnu.no::d5c91d60-6514-4a32-9513-c6ccc78b0893" providerId="AD" clId="Web-{E488B49F-F056-B000-C936-A122C1C68179}" dt="2021-03-15T14:55:09.580" v="9" actId="14100"/>
          <ac:spMkLst>
            <pc:docMk/>
            <pc:sldMk cId="1239597659" sldId="742"/>
            <ac:spMk id="3" creationId="{00000000-0000-0000-0000-000000000000}"/>
          </ac:spMkLst>
        </pc:spChg>
        <pc:spChg chg="mod">
          <ac:chgData name="Siv Ingrid Ekra" userId="S::sivek@ntnu.no::d5c91d60-6514-4a32-9513-c6ccc78b0893" providerId="AD" clId="Web-{E488B49F-F056-B000-C936-A122C1C68179}" dt="2021-03-15T14:54:49.939" v="3" actId="20577"/>
          <ac:spMkLst>
            <pc:docMk/>
            <pc:sldMk cId="1239597659" sldId="742"/>
            <ac:spMk id="11" creationId="{00000000-0000-0000-0000-000000000000}"/>
          </ac:spMkLst>
        </pc:spChg>
      </pc:sldChg>
    </pc:docChg>
  </pc:docChgLst>
  <pc:docChgLst>
    <pc:chgData name="Siv Ingrid Ekra" userId="S::sivek@ntnu.no::d5c91d60-6514-4a32-9513-c6ccc78b0893" providerId="AD" clId="Web-{FB3BC487-17F5-26EC-B705-3F302FD1094D}"/>
    <pc:docChg chg="modSld">
      <pc:chgData name="Siv Ingrid Ekra" userId="S::sivek@ntnu.no::d5c91d60-6514-4a32-9513-c6ccc78b0893" providerId="AD" clId="Web-{FB3BC487-17F5-26EC-B705-3F302FD1094D}" dt="2020-09-11T15:35:55.754" v="5" actId="20577"/>
      <pc:docMkLst>
        <pc:docMk/>
      </pc:docMkLst>
      <pc:sldChg chg="modSp">
        <pc:chgData name="Siv Ingrid Ekra" userId="S::sivek@ntnu.no::d5c91d60-6514-4a32-9513-c6ccc78b0893" providerId="AD" clId="Web-{FB3BC487-17F5-26EC-B705-3F302FD1094D}" dt="2020-09-11T15:35:55.754" v="4" actId="20577"/>
        <pc:sldMkLst>
          <pc:docMk/>
          <pc:sldMk cId="3923066249" sldId="787"/>
        </pc:sldMkLst>
        <pc:spChg chg="mod">
          <ac:chgData name="Siv Ingrid Ekra" userId="S::sivek@ntnu.no::d5c91d60-6514-4a32-9513-c6ccc78b0893" providerId="AD" clId="Web-{FB3BC487-17F5-26EC-B705-3F302FD1094D}" dt="2020-09-11T15:35:55.754" v="4" actId="20577"/>
          <ac:spMkLst>
            <pc:docMk/>
            <pc:sldMk cId="3923066249" sldId="787"/>
            <ac:spMk id="82" creationId="{6A97174C-5293-4A84-A7FF-119B4A5752A4}"/>
          </ac:spMkLst>
        </pc:spChg>
      </pc:sldChg>
    </pc:docChg>
  </pc:docChgLst>
  <pc:docChgLst>
    <pc:chgData name="Siv Ingrid Ekra" userId="S::sivek@ntnu.no::d5c91d60-6514-4a32-9513-c6ccc78b0893" providerId="AD" clId="Web-{811FBCC2-B325-8BA3-B505-49A1E666F8E8}"/>
    <pc:docChg chg="modSld">
      <pc:chgData name="Siv Ingrid Ekra" userId="S::sivek@ntnu.no::d5c91d60-6514-4a32-9513-c6ccc78b0893" providerId="AD" clId="Web-{811FBCC2-B325-8BA3-B505-49A1E666F8E8}" dt="2020-11-09T09:27:36.443" v="1" actId="20577"/>
      <pc:docMkLst>
        <pc:docMk/>
      </pc:docMkLst>
      <pc:sldChg chg="modSp">
        <pc:chgData name="Siv Ingrid Ekra" userId="S::sivek@ntnu.no::d5c91d60-6514-4a32-9513-c6ccc78b0893" providerId="AD" clId="Web-{811FBCC2-B325-8BA3-B505-49A1E666F8E8}" dt="2020-11-09T09:27:36.427" v="0" actId="20577"/>
        <pc:sldMkLst>
          <pc:docMk/>
          <pc:sldMk cId="3492581883" sldId="718"/>
        </pc:sldMkLst>
        <pc:spChg chg="mod">
          <ac:chgData name="Siv Ingrid Ekra" userId="S::sivek@ntnu.no::d5c91d60-6514-4a32-9513-c6ccc78b0893" providerId="AD" clId="Web-{811FBCC2-B325-8BA3-B505-49A1E666F8E8}" dt="2020-11-09T09:27:36.427" v="0" actId="20577"/>
          <ac:spMkLst>
            <pc:docMk/>
            <pc:sldMk cId="3492581883" sldId="718"/>
            <ac:spMk id="6" creationId="{00000000-0000-0000-0000-000000000000}"/>
          </ac:spMkLst>
        </pc:spChg>
      </pc:sldChg>
    </pc:docChg>
  </pc:docChgLst>
  <pc:docChgLst>
    <pc:chgData name="Andreas Slettebak Wangen" userId="6e9333d3-d30c-4b56-833f-bdebd9220384" providerId="ADAL" clId="{C014C7DE-B38C-4B02-94B7-9A1DECEC14B8}"/>
    <pc:docChg chg="modSld">
      <pc:chgData name="Andreas Slettebak Wangen" userId="6e9333d3-d30c-4b56-833f-bdebd9220384" providerId="ADAL" clId="{C014C7DE-B38C-4B02-94B7-9A1DECEC14B8}" dt="2020-02-25T07:37:10.451" v="36" actId="20577"/>
      <pc:docMkLst>
        <pc:docMk/>
      </pc:docMkLst>
      <pc:sldChg chg="addSp delSp modSp mod modNotesTx">
        <pc:chgData name="Andreas Slettebak Wangen" userId="6e9333d3-d30c-4b56-833f-bdebd9220384" providerId="ADAL" clId="{C014C7DE-B38C-4B02-94B7-9A1DECEC14B8}" dt="2020-02-25T07:37:10.451" v="36" actId="20577"/>
        <pc:sldMkLst>
          <pc:docMk/>
          <pc:sldMk cId="156476711" sldId="676"/>
        </pc:sldMkLst>
        <pc:spChg chg="mod">
          <ac:chgData name="Andreas Slettebak Wangen" userId="6e9333d3-d30c-4b56-833f-bdebd9220384" providerId="ADAL" clId="{C014C7DE-B38C-4B02-94B7-9A1DECEC14B8}" dt="2020-02-24T14:23:50.644" v="20" actId="20577"/>
          <ac:spMkLst>
            <pc:docMk/>
            <pc:sldMk cId="156476711" sldId="676"/>
            <ac:spMk id="2" creationId="{00000000-0000-0000-0000-000000000000}"/>
          </ac:spMkLst>
        </pc:spChg>
        <pc:spChg chg="mod">
          <ac:chgData name="Andreas Slettebak Wangen" userId="6e9333d3-d30c-4b56-833f-bdebd9220384" providerId="ADAL" clId="{C014C7DE-B38C-4B02-94B7-9A1DECEC14B8}" dt="2020-02-24T14:24:00.813" v="28" actId="20577"/>
          <ac:spMkLst>
            <pc:docMk/>
            <pc:sldMk cId="156476711" sldId="676"/>
            <ac:spMk id="6" creationId="{00000000-0000-0000-0000-000000000000}"/>
          </ac:spMkLst>
        </pc:spChg>
        <pc:graphicFrameChg chg="add mod">
          <ac:chgData name="Andreas Slettebak Wangen" userId="6e9333d3-d30c-4b56-833f-bdebd9220384" providerId="ADAL" clId="{C014C7DE-B38C-4B02-94B7-9A1DECEC14B8}" dt="2020-02-24T14:23:48.044" v="18" actId="14100"/>
          <ac:graphicFrameMkLst>
            <pc:docMk/>
            <pc:sldMk cId="156476711" sldId="676"/>
            <ac:graphicFrameMk id="7" creationId="{00000000-0008-0000-0100-000002000000}"/>
          </ac:graphicFrameMkLst>
        </pc:graphicFrameChg>
        <pc:graphicFrameChg chg="del">
          <ac:chgData name="Andreas Slettebak Wangen" userId="6e9333d3-d30c-4b56-833f-bdebd9220384" providerId="ADAL" clId="{C014C7DE-B38C-4B02-94B7-9A1DECEC14B8}" dt="2020-02-24T14:23:24.365" v="12" actId="478"/>
          <ac:graphicFrameMkLst>
            <pc:docMk/>
            <pc:sldMk cId="156476711" sldId="676"/>
            <ac:graphicFrameMk id="8" creationId="{00000000-0000-0000-0000-000000000000}"/>
          </ac:graphicFrameMkLst>
        </pc:graphicFrameChg>
      </pc:sldChg>
      <pc:sldChg chg="addSp delSp modSp mod">
        <pc:chgData name="Andreas Slettebak Wangen" userId="6e9333d3-d30c-4b56-833f-bdebd9220384" providerId="ADAL" clId="{C014C7DE-B38C-4B02-94B7-9A1DECEC14B8}" dt="2020-02-24T14:16:41.277" v="11" actId="14100"/>
        <pc:sldMkLst>
          <pc:docMk/>
          <pc:sldMk cId="3386055257" sldId="677"/>
        </pc:sldMkLst>
        <pc:spChg chg="mod">
          <ac:chgData name="Andreas Slettebak Wangen" userId="6e9333d3-d30c-4b56-833f-bdebd9220384" providerId="ADAL" clId="{C014C7DE-B38C-4B02-94B7-9A1DECEC14B8}" dt="2020-02-24T14:15:33.561" v="6" actId="20577"/>
          <ac:spMkLst>
            <pc:docMk/>
            <pc:sldMk cId="3386055257" sldId="677"/>
            <ac:spMk id="2" creationId="{00000000-0000-0000-0000-000000000000}"/>
          </ac:spMkLst>
        </pc:spChg>
        <pc:graphicFrameChg chg="del">
          <ac:chgData name="Andreas Slettebak Wangen" userId="6e9333d3-d30c-4b56-833f-bdebd9220384" providerId="ADAL" clId="{C014C7DE-B38C-4B02-94B7-9A1DECEC14B8}" dt="2020-02-24T14:15:21.592" v="0" actId="478"/>
          <ac:graphicFrameMkLst>
            <pc:docMk/>
            <pc:sldMk cId="3386055257" sldId="677"/>
            <ac:graphicFrameMk id="5" creationId="{00000000-0000-0000-0000-000000000000}"/>
          </ac:graphicFrameMkLst>
        </pc:graphicFrameChg>
        <pc:graphicFrameChg chg="add del mod">
          <ac:chgData name="Andreas Slettebak Wangen" userId="6e9333d3-d30c-4b56-833f-bdebd9220384" providerId="ADAL" clId="{C014C7DE-B38C-4B02-94B7-9A1DECEC14B8}" dt="2020-02-24T14:16:33.108" v="7" actId="478"/>
          <ac:graphicFrameMkLst>
            <pc:docMk/>
            <pc:sldMk cId="3386055257" sldId="677"/>
            <ac:graphicFrameMk id="6" creationId="{5BE5635D-B59B-4C37-8221-0E6A8438B354}"/>
          </ac:graphicFrameMkLst>
        </pc:graphicFrameChg>
        <pc:graphicFrameChg chg="add mod">
          <ac:chgData name="Andreas Slettebak Wangen" userId="6e9333d3-d30c-4b56-833f-bdebd9220384" providerId="ADAL" clId="{C014C7DE-B38C-4B02-94B7-9A1DECEC14B8}" dt="2020-02-24T14:16:41.277" v="11" actId="14100"/>
          <ac:graphicFrameMkLst>
            <pc:docMk/>
            <pc:sldMk cId="3386055257" sldId="677"/>
            <ac:graphicFrameMk id="7" creationId="{86953238-5218-45AE-B3EB-AA3670C1A6B4}"/>
          </ac:graphicFrameMkLst>
        </pc:graphicFrameChg>
      </pc:sldChg>
    </pc:docChg>
  </pc:docChgLst>
  <pc:docChgLst>
    <pc:chgData name="Siv Ingrid Ekra" userId="S::sivek@ntnu.no::d5c91d60-6514-4a32-9513-c6ccc78b0893" providerId="AD" clId="Web-{7D64E1DE-4A1C-9F50-DA9F-1E7033D13ECD}"/>
    <pc:docChg chg="modSld">
      <pc:chgData name="Siv Ingrid Ekra" userId="S::sivek@ntnu.no::d5c91d60-6514-4a32-9513-c6ccc78b0893" providerId="AD" clId="Web-{7D64E1DE-4A1C-9F50-DA9F-1E7033D13ECD}" dt="2021-03-15T15:57:55.248" v="12" actId="20577"/>
      <pc:docMkLst>
        <pc:docMk/>
      </pc:docMkLst>
      <pc:sldChg chg="modSp">
        <pc:chgData name="Siv Ingrid Ekra" userId="S::sivek@ntnu.no::d5c91d60-6514-4a32-9513-c6ccc78b0893" providerId="AD" clId="Web-{7D64E1DE-4A1C-9F50-DA9F-1E7033D13ECD}" dt="2021-03-15T15:55:09.207" v="4" actId="20577"/>
        <pc:sldMkLst>
          <pc:docMk/>
          <pc:sldMk cId="2508075815" sldId="803"/>
        </pc:sldMkLst>
        <pc:spChg chg="mod">
          <ac:chgData name="Siv Ingrid Ekra" userId="S::sivek@ntnu.no::d5c91d60-6514-4a32-9513-c6ccc78b0893" providerId="AD" clId="Web-{7D64E1DE-4A1C-9F50-DA9F-1E7033D13ECD}" dt="2021-03-15T15:55:09.207" v="4" actId="20577"/>
          <ac:spMkLst>
            <pc:docMk/>
            <pc:sldMk cId="2508075815" sldId="803"/>
            <ac:spMk id="6" creationId="{00000000-0000-0000-0000-000000000000}"/>
          </ac:spMkLst>
        </pc:spChg>
      </pc:sldChg>
      <pc:sldChg chg="addSp modSp">
        <pc:chgData name="Siv Ingrid Ekra" userId="S::sivek@ntnu.no::d5c91d60-6514-4a32-9513-c6ccc78b0893" providerId="AD" clId="Web-{7D64E1DE-4A1C-9F50-DA9F-1E7033D13ECD}" dt="2021-03-15T15:57:55.248" v="12" actId="20577"/>
        <pc:sldMkLst>
          <pc:docMk/>
          <pc:sldMk cId="382290375" sldId="806"/>
        </pc:sldMkLst>
        <pc:spChg chg="add mod">
          <ac:chgData name="Siv Ingrid Ekra" userId="S::sivek@ntnu.no::d5c91d60-6514-4a32-9513-c6ccc78b0893" providerId="AD" clId="Web-{7D64E1DE-4A1C-9F50-DA9F-1E7033D13ECD}" dt="2021-03-15T15:57:55.248" v="12" actId="20577"/>
          <ac:spMkLst>
            <pc:docMk/>
            <pc:sldMk cId="382290375" sldId="806"/>
            <ac:spMk id="3" creationId="{B9209694-FC2B-4920-B72C-BBDAC27F7163}"/>
          </ac:spMkLst>
        </pc:spChg>
        <pc:graphicFrameChg chg="mod">
          <ac:chgData name="Siv Ingrid Ekra" userId="S::sivek@ntnu.no::d5c91d60-6514-4a32-9513-c6ccc78b0893" providerId="AD" clId="Web-{7D64E1DE-4A1C-9F50-DA9F-1E7033D13ECD}" dt="2021-03-15T15:57:03.729" v="9" actId="1076"/>
          <ac:graphicFrameMkLst>
            <pc:docMk/>
            <pc:sldMk cId="382290375" sldId="806"/>
            <ac:graphicFrameMk id="5" creationId="{4015FCDF-89AB-4D97-8123-3699E6B3AC6E}"/>
          </ac:graphicFrameMkLst>
        </pc:graphicFrameChg>
      </pc:sldChg>
    </pc:docChg>
  </pc:docChgLst>
  <pc:docChgLst>
    <pc:chgData name="Morten Størseth" userId="S::mortesto@ntnu.no::067920c3-bf05-4fea-b592-ce8ba2096ee6" providerId="AD" clId="Web-{BA549613-D19E-4C14-A691-58E8F48E46AA}"/>
    <pc:docChg chg="addSld modSld">
      <pc:chgData name="Morten Størseth" userId="S::mortesto@ntnu.no::067920c3-bf05-4fea-b592-ce8ba2096ee6" providerId="AD" clId="Web-{BA549613-D19E-4C14-A691-58E8F48E46AA}" dt="2020-08-21T09:35:10.350" v="13"/>
      <pc:docMkLst>
        <pc:docMk/>
      </pc:docMkLst>
      <pc:sldChg chg="delSp">
        <pc:chgData name="Morten Størseth" userId="S::mortesto@ntnu.no::067920c3-bf05-4fea-b592-ce8ba2096ee6" providerId="AD" clId="Web-{BA549613-D19E-4C14-A691-58E8F48E46AA}" dt="2020-08-21T09:33:52.740" v="12"/>
        <pc:sldMkLst>
          <pc:docMk/>
          <pc:sldMk cId="1913000034" sldId="678"/>
        </pc:sldMkLst>
        <pc:graphicFrameChg chg="del">
          <ac:chgData name="Morten Størseth" userId="S::mortesto@ntnu.no::067920c3-bf05-4fea-b592-ce8ba2096ee6" providerId="AD" clId="Web-{BA549613-D19E-4C14-A691-58E8F48E46AA}" dt="2020-08-21T09:33:52.740" v="12"/>
          <ac:graphicFrameMkLst>
            <pc:docMk/>
            <pc:sldMk cId="1913000034" sldId="678"/>
            <ac:graphicFrameMk id="7" creationId="{00000000-0000-0000-0000-000000000000}"/>
          </ac:graphicFrameMkLst>
        </pc:graphicFrameChg>
      </pc:sldChg>
      <pc:sldChg chg="modSp">
        <pc:chgData name="Morten Størseth" userId="S::mortesto@ntnu.no::067920c3-bf05-4fea-b592-ce8ba2096ee6" providerId="AD" clId="Web-{BA549613-D19E-4C14-A691-58E8F48E46AA}" dt="2020-08-21T09:28:39.517" v="10" actId="20577"/>
        <pc:sldMkLst>
          <pc:docMk/>
          <pc:sldMk cId="2616961206" sldId="753"/>
        </pc:sldMkLst>
        <pc:spChg chg="mod">
          <ac:chgData name="Morten Størseth" userId="S::mortesto@ntnu.no::067920c3-bf05-4fea-b592-ce8ba2096ee6" providerId="AD" clId="Web-{BA549613-D19E-4C14-A691-58E8F48E46AA}" dt="2020-08-21T09:28:39.517" v="10" actId="20577"/>
          <ac:spMkLst>
            <pc:docMk/>
            <pc:sldMk cId="2616961206" sldId="753"/>
            <ac:spMk id="2" creationId="{00000000-0000-0000-0000-000000000000}"/>
          </ac:spMkLst>
        </pc:spChg>
      </pc:sldChg>
      <pc:sldChg chg="new">
        <pc:chgData name="Morten Størseth" userId="S::mortesto@ntnu.no::067920c3-bf05-4fea-b592-ce8ba2096ee6" providerId="AD" clId="Web-{BA549613-D19E-4C14-A691-58E8F48E46AA}" dt="2020-08-21T09:35:10.350" v="13"/>
        <pc:sldMkLst>
          <pc:docMk/>
          <pc:sldMk cId="2188200423" sldId="797"/>
        </pc:sldMkLst>
      </pc:sldChg>
    </pc:docChg>
  </pc:docChgLst>
  <pc:docChgLst>
    <pc:chgData name="Siv Ingrid Ekra" userId="S::sivek@ntnu.no::d5c91d60-6514-4a32-9513-c6ccc78b0893" providerId="AD" clId="Web-{8A6454BE-1069-B75E-843B-4C1458430BDE}"/>
    <pc:docChg chg="modSld">
      <pc:chgData name="Siv Ingrid Ekra" userId="S::sivek@ntnu.no::d5c91d60-6514-4a32-9513-c6ccc78b0893" providerId="AD" clId="Web-{8A6454BE-1069-B75E-843B-4C1458430BDE}" dt="2021-03-24T13:23:40.484" v="0"/>
      <pc:docMkLst>
        <pc:docMk/>
      </pc:docMkLst>
      <pc:sldChg chg="modNotes">
        <pc:chgData name="Siv Ingrid Ekra" userId="S::sivek@ntnu.no::d5c91d60-6514-4a32-9513-c6ccc78b0893" providerId="AD" clId="Web-{8A6454BE-1069-B75E-843B-4C1458430BDE}" dt="2021-03-24T13:23:40.484" v="0"/>
        <pc:sldMkLst>
          <pc:docMk/>
          <pc:sldMk cId="595820247" sldId="809"/>
        </pc:sldMkLst>
      </pc:sldChg>
    </pc:docChg>
  </pc:docChgLst>
  <pc:docChgLst>
    <pc:chgData name="Siv Ingrid Ekra" userId="S::sivek@ntnu.no::d5c91d60-6514-4a32-9513-c6ccc78b0893" providerId="AD" clId="Web-{DD41B79C-8744-E504-728E-6E90DE2D5ADE}"/>
    <pc:docChg chg="delSld sldOrd">
      <pc:chgData name="Siv Ingrid Ekra" userId="S::sivek@ntnu.no::d5c91d60-6514-4a32-9513-c6ccc78b0893" providerId="AD" clId="Web-{DD41B79C-8744-E504-728E-6E90DE2D5ADE}" dt="2021-03-15T15:21:56.039" v="5"/>
      <pc:docMkLst>
        <pc:docMk/>
      </pc:docMkLst>
      <pc:sldChg chg="ord">
        <pc:chgData name="Siv Ingrid Ekra" userId="S::sivek@ntnu.no::d5c91d60-6514-4a32-9513-c6ccc78b0893" providerId="AD" clId="Web-{DD41B79C-8744-E504-728E-6E90DE2D5ADE}" dt="2021-03-15T15:21:56.039" v="5"/>
        <pc:sldMkLst>
          <pc:docMk/>
          <pc:sldMk cId="2186365080" sldId="738"/>
        </pc:sldMkLst>
      </pc:sldChg>
      <pc:sldChg chg="ord">
        <pc:chgData name="Siv Ingrid Ekra" userId="S::sivek@ntnu.no::d5c91d60-6514-4a32-9513-c6ccc78b0893" providerId="AD" clId="Web-{DD41B79C-8744-E504-728E-6E90DE2D5ADE}" dt="2021-03-15T15:21:04.054" v="0"/>
        <pc:sldMkLst>
          <pc:docMk/>
          <pc:sldMk cId="1912341719" sldId="746"/>
        </pc:sldMkLst>
      </pc:sldChg>
      <pc:sldChg chg="del">
        <pc:chgData name="Siv Ingrid Ekra" userId="S::sivek@ntnu.no::d5c91d60-6514-4a32-9513-c6ccc78b0893" providerId="AD" clId="Web-{DD41B79C-8744-E504-728E-6E90DE2D5ADE}" dt="2021-03-15T15:21:29.336" v="2"/>
        <pc:sldMkLst>
          <pc:docMk/>
          <pc:sldMk cId="2598408094" sldId="803"/>
        </pc:sldMkLst>
      </pc:sldChg>
      <pc:sldChg chg="del">
        <pc:chgData name="Siv Ingrid Ekra" userId="S::sivek@ntnu.no::d5c91d60-6514-4a32-9513-c6ccc78b0893" providerId="AD" clId="Web-{DD41B79C-8744-E504-728E-6E90DE2D5ADE}" dt="2021-03-15T15:21:33.398" v="3"/>
        <pc:sldMkLst>
          <pc:docMk/>
          <pc:sldMk cId="3205453499" sldId="804"/>
        </pc:sldMkLst>
      </pc:sldChg>
      <pc:sldChg chg="del">
        <pc:chgData name="Siv Ingrid Ekra" userId="S::sivek@ntnu.no::d5c91d60-6514-4a32-9513-c6ccc78b0893" providerId="AD" clId="Web-{DD41B79C-8744-E504-728E-6E90DE2D5ADE}" dt="2021-03-15T15:21:50.274" v="4"/>
        <pc:sldMkLst>
          <pc:docMk/>
          <pc:sldMk cId="4033918315" sldId="805"/>
        </pc:sldMkLst>
      </pc:sldChg>
    </pc:docChg>
  </pc:docChgLst>
  <pc:docChgLst>
    <pc:chgData name="Kolbjørn Skarpnes" userId="S::kolbjos@ntnu.no::c8900733-a9a2-4aad-9204-d07267332ff8" providerId="AD" clId="Web-{AFD438E6-280A-BC1B-75EB-F06FAEDB2E1A}"/>
    <pc:docChg chg="modSld">
      <pc:chgData name="Kolbjørn Skarpnes" userId="S::kolbjos@ntnu.no::c8900733-a9a2-4aad-9204-d07267332ff8" providerId="AD" clId="Web-{AFD438E6-280A-BC1B-75EB-F06FAEDB2E1A}" dt="2020-02-26T13:20:34.803" v="2" actId="20577"/>
      <pc:docMkLst>
        <pc:docMk/>
      </pc:docMkLst>
      <pc:sldChg chg="modSp">
        <pc:chgData name="Kolbjørn Skarpnes" userId="S::kolbjos@ntnu.no::c8900733-a9a2-4aad-9204-d07267332ff8" providerId="AD" clId="Web-{AFD438E6-280A-BC1B-75EB-F06FAEDB2E1A}" dt="2020-02-26T13:20:33.584" v="0" actId="20577"/>
        <pc:sldMkLst>
          <pc:docMk/>
          <pc:sldMk cId="3243102052" sldId="256"/>
        </pc:sldMkLst>
        <pc:spChg chg="mod">
          <ac:chgData name="Kolbjørn Skarpnes" userId="S::kolbjos@ntnu.no::c8900733-a9a2-4aad-9204-d07267332ff8" providerId="AD" clId="Web-{AFD438E6-280A-BC1B-75EB-F06FAEDB2E1A}" dt="2020-02-26T13:20:33.584" v="0" actId="20577"/>
          <ac:spMkLst>
            <pc:docMk/>
            <pc:sldMk cId="3243102052" sldId="256"/>
            <ac:spMk id="9"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sivek\AppData\Local\Microsoft\Windows\INetCache\Content.Outlook\45HT9WNJ\&#197;rsverk_DBH_2018_grafer%20til%20foil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studntnu.sharepoint.com/sites/Rektorsstabforforskning/Shared%20Documents/Staben/Statistikk/Nifu%20FoU-statistikken/nifu_2019_ntnu-fra%20nifu_v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reurink\Downloads\prosjektbank-statistikk2021-03-15-141526.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reurink\Downloads\prosjektbank-statistikk2021-03-15-142740.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studntnu-my.sharepoint.com/personal/reurink_ntnu_no/Documents/Statistikk/2020-08-19%20H2020%20s&#248;knader%20og%20prosjekter%20oppdatert.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Sync\Fak\2020\Ekra\Forskning.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Sync\Fak\2020\Ekra\Forskning.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Sync\Fak\2020\Ekra\Forskning.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Sync\Fak\2020\Ekra\Forskning.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oleObject" Target="file:///\\home.ansatt.ntnu.no\janneos\1%20F-stab\PhD\Statistikk\2020%20Phd%20oppdaterte%20grafer%20avlagte%20kvinner%20internasjon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home.ansatt.ntnu.no\janneos\1%20F-stab\PhD\Statistikk\2020%20Phd%20oppdaterte%20grafer%20avlagte%20kvinner%20internasjona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home.ansatt.ntnu.no\janneos\1%20F-stab\PhD\Statistikk\2020%20Phd%20oppdaterte%20grafer%20avlagte%20kvinner%20internasjona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home.ansatt.ntnu.no\janneos\1%20F-stab\PhD\Statistikk\2020%20Phd%20oppdaterte%20grafer%20avlagte%20kvinner%20internasjonal.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home.ansatt.ntnu.no\janneos\1%20F-stab\PhD\Statistikk\2020%20Phd%20oppdaterte%20grafer%20avlagte%20kvinner%20internasjonal.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home.ansatt.ntnu.no\janneos\1%20F-stab\PhD\Statistikk\2020%20Phd%20oppdaterte%20grafer%20avlagte%20kvinner%20internasjonal.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studntnu.sharepoint.com/sites/Rektorsstabforforskning/Shared%20Documents/Staben/Statistikk/Nifu%20FoU-statistikken/UH_eksternfinansiering_2019.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Kjønn!$B$7</c:f>
              <c:strCache>
                <c:ptCount val="1"/>
                <c:pt idx="0">
                  <c:v>Menn</c:v>
                </c:pt>
              </c:strCache>
            </c:strRef>
          </c:tx>
          <c:spPr>
            <a:solidFill>
              <a:schemeClr val="accent1"/>
            </a:solidFill>
            <a:ln>
              <a:noFill/>
            </a:ln>
            <a:effectLst/>
          </c:spPr>
          <c:invertIfNegative val="0"/>
          <c:cat>
            <c:strRef>
              <c:f>Kjønn!$A$8:$A$16</c:f>
              <c:strCache>
                <c:ptCount val="9"/>
                <c:pt idx="0">
                  <c:v>AD</c:v>
                </c:pt>
                <c:pt idx="1">
                  <c:v>HF</c:v>
                </c:pt>
                <c:pt idx="2">
                  <c:v>IE</c:v>
                </c:pt>
                <c:pt idx="3">
                  <c:v>IV</c:v>
                </c:pt>
                <c:pt idx="4">
                  <c:v>MH</c:v>
                </c:pt>
                <c:pt idx="5">
                  <c:v>NV</c:v>
                </c:pt>
                <c:pt idx="6">
                  <c:v>SU</c:v>
                </c:pt>
                <c:pt idx="7">
                  <c:v>VM</c:v>
                </c:pt>
                <c:pt idx="8">
                  <c:v>ØK</c:v>
                </c:pt>
              </c:strCache>
            </c:strRef>
          </c:cat>
          <c:val>
            <c:numRef>
              <c:f>Kjønn!$B$8:$B$16</c:f>
              <c:numCache>
                <c:formatCode>0</c:formatCode>
                <c:ptCount val="9"/>
                <c:pt idx="0">
                  <c:v>90.233300000000028</c:v>
                </c:pt>
                <c:pt idx="1">
                  <c:v>171.82929999999993</c:v>
                </c:pt>
                <c:pt idx="2">
                  <c:v>547.14560999999981</c:v>
                </c:pt>
                <c:pt idx="3">
                  <c:v>709.48001000000045</c:v>
                </c:pt>
                <c:pt idx="4">
                  <c:v>370.66000999999898</c:v>
                </c:pt>
                <c:pt idx="5">
                  <c:v>415.0799999999997</c:v>
                </c:pt>
                <c:pt idx="6">
                  <c:v>268.81500999999986</c:v>
                </c:pt>
                <c:pt idx="7">
                  <c:v>30.55</c:v>
                </c:pt>
                <c:pt idx="8">
                  <c:v>143.11600999999999</c:v>
                </c:pt>
              </c:numCache>
            </c:numRef>
          </c:val>
          <c:extLst>
            <c:ext xmlns:c16="http://schemas.microsoft.com/office/drawing/2014/chart" uri="{C3380CC4-5D6E-409C-BE32-E72D297353CC}">
              <c16:uniqueId val="{00000000-3457-4C7D-A4E1-03D10E2E1656}"/>
            </c:ext>
          </c:extLst>
        </c:ser>
        <c:ser>
          <c:idx val="1"/>
          <c:order val="1"/>
          <c:tx>
            <c:strRef>
              <c:f>Kjønn!$C$7</c:f>
              <c:strCache>
                <c:ptCount val="1"/>
                <c:pt idx="0">
                  <c:v>Kvinner</c:v>
                </c:pt>
              </c:strCache>
            </c:strRef>
          </c:tx>
          <c:spPr>
            <a:solidFill>
              <a:schemeClr val="accent2"/>
            </a:solidFill>
            <a:ln>
              <a:noFill/>
            </a:ln>
            <a:effectLst/>
          </c:spPr>
          <c:invertIfNegative val="0"/>
          <c:cat>
            <c:strRef>
              <c:f>Kjønn!$A$8:$A$16</c:f>
              <c:strCache>
                <c:ptCount val="9"/>
                <c:pt idx="0">
                  <c:v>AD</c:v>
                </c:pt>
                <c:pt idx="1">
                  <c:v>HF</c:v>
                </c:pt>
                <c:pt idx="2">
                  <c:v>IE</c:v>
                </c:pt>
                <c:pt idx="3">
                  <c:v>IV</c:v>
                </c:pt>
                <c:pt idx="4">
                  <c:v>MH</c:v>
                </c:pt>
                <c:pt idx="5">
                  <c:v>NV</c:v>
                </c:pt>
                <c:pt idx="6">
                  <c:v>SU</c:v>
                </c:pt>
                <c:pt idx="7">
                  <c:v>VM</c:v>
                </c:pt>
                <c:pt idx="8">
                  <c:v>ØK</c:v>
                </c:pt>
              </c:strCache>
            </c:strRef>
          </c:cat>
          <c:val>
            <c:numRef>
              <c:f>Kjønn!$C$8:$C$16</c:f>
              <c:numCache>
                <c:formatCode>0</c:formatCode>
                <c:ptCount val="9"/>
                <c:pt idx="0">
                  <c:v>50.9</c:v>
                </c:pt>
                <c:pt idx="1">
                  <c:v>200.74489999999997</c:v>
                </c:pt>
                <c:pt idx="2">
                  <c:v>151.15</c:v>
                </c:pt>
                <c:pt idx="3">
                  <c:v>211.70699999999999</c:v>
                </c:pt>
                <c:pt idx="4">
                  <c:v>625.36001999999996</c:v>
                </c:pt>
                <c:pt idx="5">
                  <c:v>285.26670000000001</c:v>
                </c:pt>
                <c:pt idx="6">
                  <c:v>371.5349999999998</c:v>
                </c:pt>
                <c:pt idx="7">
                  <c:v>20.8</c:v>
                </c:pt>
                <c:pt idx="8">
                  <c:v>85.850000000000023</c:v>
                </c:pt>
              </c:numCache>
            </c:numRef>
          </c:val>
          <c:extLst>
            <c:ext xmlns:c16="http://schemas.microsoft.com/office/drawing/2014/chart" uri="{C3380CC4-5D6E-409C-BE32-E72D297353CC}">
              <c16:uniqueId val="{00000001-3457-4C7D-A4E1-03D10E2E1656}"/>
            </c:ext>
          </c:extLst>
        </c:ser>
        <c:dLbls>
          <c:showLegendKey val="0"/>
          <c:showVal val="0"/>
          <c:showCatName val="0"/>
          <c:showSerName val="0"/>
          <c:showPercent val="0"/>
          <c:showBubbleSize val="0"/>
        </c:dLbls>
        <c:gapWidth val="150"/>
        <c:overlap val="100"/>
        <c:axId val="1101797416"/>
        <c:axId val="1101797744"/>
      </c:barChart>
      <c:catAx>
        <c:axId val="1101797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1797744"/>
        <c:crosses val="autoZero"/>
        <c:auto val="1"/>
        <c:lblAlgn val="ctr"/>
        <c:lblOffset val="100"/>
        <c:noMultiLvlLbl val="0"/>
      </c:catAx>
      <c:valAx>
        <c:axId val="11017977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1797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'Finansiering fakultet'!$N$3</c:f>
              <c:strCache>
                <c:ptCount val="1"/>
                <c:pt idx="0">
                  <c:v>Bevilgning</c:v>
                </c:pt>
              </c:strCache>
            </c:strRef>
          </c:tx>
          <c:spPr>
            <a:solidFill>
              <a:schemeClr val="accent1"/>
            </a:solidFill>
            <a:ln>
              <a:noFill/>
            </a:ln>
            <a:effectLst/>
          </c:spPr>
          <c:invertIfNegative val="0"/>
          <c:cat>
            <c:strRef>
              <c:f>'Finansiering fakultet'!$B$4:$B$12</c:f>
              <c:strCache>
                <c:ptCount val="9"/>
                <c:pt idx="0">
                  <c:v>AD</c:v>
                </c:pt>
                <c:pt idx="1">
                  <c:v>HF</c:v>
                </c:pt>
                <c:pt idx="2">
                  <c:v>IE</c:v>
                </c:pt>
                <c:pt idx="3">
                  <c:v>IV</c:v>
                </c:pt>
                <c:pt idx="4">
                  <c:v>MH</c:v>
                </c:pt>
                <c:pt idx="5">
                  <c:v>NV</c:v>
                </c:pt>
                <c:pt idx="6">
                  <c:v>SU</c:v>
                </c:pt>
                <c:pt idx="7">
                  <c:v>VM</c:v>
                </c:pt>
                <c:pt idx="8">
                  <c:v>ØK</c:v>
                </c:pt>
              </c:strCache>
            </c:strRef>
          </c:cat>
          <c:val>
            <c:numRef>
              <c:f>'Finansiering fakultet'!$N$4:$N$12</c:f>
              <c:numCache>
                <c:formatCode>_-* #\ ##0_-;\-* #\ ##0_-;_-* "-"??_-;_-@_-</c:formatCode>
                <c:ptCount val="9"/>
                <c:pt idx="0">
                  <c:v>89</c:v>
                </c:pt>
                <c:pt idx="1">
                  <c:v>205</c:v>
                </c:pt>
                <c:pt idx="2">
                  <c:v>473</c:v>
                </c:pt>
                <c:pt idx="3">
                  <c:v>576</c:v>
                </c:pt>
                <c:pt idx="4">
                  <c:v>490</c:v>
                </c:pt>
                <c:pt idx="5">
                  <c:v>443</c:v>
                </c:pt>
                <c:pt idx="6">
                  <c:v>374</c:v>
                </c:pt>
                <c:pt idx="7">
                  <c:v>39</c:v>
                </c:pt>
                <c:pt idx="8">
                  <c:v>137</c:v>
                </c:pt>
              </c:numCache>
            </c:numRef>
          </c:val>
          <c:extLst>
            <c:ext xmlns:c16="http://schemas.microsoft.com/office/drawing/2014/chart" uri="{C3380CC4-5D6E-409C-BE32-E72D297353CC}">
              <c16:uniqueId val="{00000000-A782-47D4-AC15-25D6B2BBF2A4}"/>
            </c:ext>
          </c:extLst>
        </c:ser>
        <c:ser>
          <c:idx val="1"/>
          <c:order val="1"/>
          <c:tx>
            <c:strRef>
              <c:f>'Finansiering fakultet'!$O$3</c:f>
              <c:strCache>
                <c:ptCount val="1"/>
                <c:pt idx="0">
                  <c:v>Ekstern finansiering</c:v>
                </c:pt>
              </c:strCache>
            </c:strRef>
          </c:tx>
          <c:spPr>
            <a:solidFill>
              <a:schemeClr val="accent2"/>
            </a:solidFill>
            <a:ln>
              <a:noFill/>
            </a:ln>
            <a:effectLst/>
          </c:spPr>
          <c:invertIfNegative val="0"/>
          <c:cat>
            <c:strRef>
              <c:f>'Finansiering fakultet'!$B$4:$B$12</c:f>
              <c:strCache>
                <c:ptCount val="9"/>
                <c:pt idx="0">
                  <c:v>AD</c:v>
                </c:pt>
                <c:pt idx="1">
                  <c:v>HF</c:v>
                </c:pt>
                <c:pt idx="2">
                  <c:v>IE</c:v>
                </c:pt>
                <c:pt idx="3">
                  <c:v>IV</c:v>
                </c:pt>
                <c:pt idx="4">
                  <c:v>MH</c:v>
                </c:pt>
                <c:pt idx="5">
                  <c:v>NV</c:v>
                </c:pt>
                <c:pt idx="6">
                  <c:v>SU</c:v>
                </c:pt>
                <c:pt idx="7">
                  <c:v>VM</c:v>
                </c:pt>
                <c:pt idx="8">
                  <c:v>ØK</c:v>
                </c:pt>
              </c:strCache>
            </c:strRef>
          </c:cat>
          <c:val>
            <c:numRef>
              <c:f>'Finansiering fakultet'!$O$4:$O$12</c:f>
              <c:numCache>
                <c:formatCode>_-* #\ ##0_-;\-* #\ ##0_-;_-* "-"??_-;_-@_-</c:formatCode>
                <c:ptCount val="9"/>
                <c:pt idx="0">
                  <c:v>32</c:v>
                </c:pt>
                <c:pt idx="1">
                  <c:v>60</c:v>
                </c:pt>
                <c:pt idx="2">
                  <c:v>259</c:v>
                </c:pt>
                <c:pt idx="3">
                  <c:v>568</c:v>
                </c:pt>
                <c:pt idx="4">
                  <c:v>598</c:v>
                </c:pt>
                <c:pt idx="5">
                  <c:v>401</c:v>
                </c:pt>
                <c:pt idx="6">
                  <c:v>103</c:v>
                </c:pt>
                <c:pt idx="7">
                  <c:v>29</c:v>
                </c:pt>
                <c:pt idx="8">
                  <c:v>53</c:v>
                </c:pt>
              </c:numCache>
            </c:numRef>
          </c:val>
          <c:extLst>
            <c:ext xmlns:c16="http://schemas.microsoft.com/office/drawing/2014/chart" uri="{C3380CC4-5D6E-409C-BE32-E72D297353CC}">
              <c16:uniqueId val="{00000001-A782-47D4-AC15-25D6B2BBF2A4}"/>
            </c:ext>
          </c:extLst>
        </c:ser>
        <c:dLbls>
          <c:showLegendKey val="0"/>
          <c:showVal val="0"/>
          <c:showCatName val="0"/>
          <c:showSerName val="0"/>
          <c:showPercent val="0"/>
          <c:showBubbleSize val="0"/>
        </c:dLbls>
        <c:gapWidth val="150"/>
        <c:overlap val="100"/>
        <c:axId val="918215152"/>
        <c:axId val="918221384"/>
      </c:barChart>
      <c:catAx>
        <c:axId val="91821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8221384"/>
        <c:crosses val="autoZero"/>
        <c:auto val="1"/>
        <c:lblAlgn val="ctr"/>
        <c:lblOffset val="100"/>
        <c:noMultiLvlLbl val="0"/>
      </c:catAx>
      <c:valAx>
        <c:axId val="918221384"/>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8215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Prosjektbanken!$A$13:$A$27</c:f>
              <c:strCache>
                <c:ptCount val="15"/>
                <c:pt idx="0">
                  <c:v>Informasjon/formidling/publisering</c:v>
                </c:pt>
                <c:pt idx="1">
                  <c:v>Særskilte forvaltningsoppdrag</c:v>
                </c:pt>
                <c:pt idx="2">
                  <c:v>Internasjonal prosjektstøtte</c:v>
                </c:pt>
                <c:pt idx="3">
                  <c:v>Andre frittstående prosjekter</c:v>
                </c:pt>
                <c:pt idx="4">
                  <c:v>Fri prosjektstøtte</c:v>
                </c:pt>
                <c:pt idx="5">
                  <c:v>Strategisk institusjonsstøtte</c:v>
                </c:pt>
                <c:pt idx="6">
                  <c:v>Vitenskapelig utstyr, databaser, samlinger</c:v>
                </c:pt>
                <c:pt idx="7">
                  <c:v>SFF/SFI/FME</c:v>
                </c:pt>
                <c:pt idx="8">
                  <c:v>Systemtiltak</c:v>
                </c:pt>
                <c:pt idx="9">
                  <c:v>Nasjonale stimuleringstiltak,møteplass</c:v>
                </c:pt>
                <c:pt idx="10">
                  <c:v>Internasjonale nettverkstiltak</c:v>
                </c:pt>
                <c:pt idx="11">
                  <c:v>Grunnforskningsprogrammer</c:v>
                </c:pt>
                <c:pt idx="12">
                  <c:v>Brukerstyrte innovasjonsprogrammer</c:v>
                </c:pt>
                <c:pt idx="13">
                  <c:v>Handlingsrettede programmer</c:v>
                </c:pt>
                <c:pt idx="14">
                  <c:v>Store programmer</c:v>
                </c:pt>
              </c:strCache>
            </c:strRef>
          </c:cat>
          <c:val>
            <c:numRef>
              <c:f>Prosjektbanken!$C$13:$C$27</c:f>
              <c:numCache>
                <c:formatCode>_-* #\ ##0_-;\-* #\ ##0_-;_-* "-"??_-;_-@_-</c:formatCode>
                <c:ptCount val="15"/>
                <c:pt idx="0">
                  <c:v>2788000</c:v>
                </c:pt>
                <c:pt idx="1">
                  <c:v>14446000</c:v>
                </c:pt>
                <c:pt idx="2">
                  <c:v>2342997.8459999999</c:v>
                </c:pt>
                <c:pt idx="3">
                  <c:v>6646666</c:v>
                </c:pt>
                <c:pt idx="4">
                  <c:v>164952069.80000001</c:v>
                </c:pt>
                <c:pt idx="5">
                  <c:v>13504000</c:v>
                </c:pt>
                <c:pt idx="6">
                  <c:v>123650298.28</c:v>
                </c:pt>
                <c:pt idx="7">
                  <c:v>212235623</c:v>
                </c:pt>
                <c:pt idx="8">
                  <c:v>4961834.2319999998</c:v>
                </c:pt>
                <c:pt idx="9">
                  <c:v>6756000</c:v>
                </c:pt>
                <c:pt idx="10">
                  <c:v>29708634.859999999</c:v>
                </c:pt>
                <c:pt idx="11">
                  <c:v>2023773.9509999999</c:v>
                </c:pt>
                <c:pt idx="12">
                  <c:v>58387178.588000007</c:v>
                </c:pt>
                <c:pt idx="13">
                  <c:v>60624504.536000006</c:v>
                </c:pt>
                <c:pt idx="14">
                  <c:v>232954469.93300012</c:v>
                </c:pt>
              </c:numCache>
            </c:numRef>
          </c:val>
          <c:extLst>
            <c:ext xmlns:c16="http://schemas.microsoft.com/office/drawing/2014/chart" uri="{C3380CC4-5D6E-409C-BE32-E72D297353CC}">
              <c16:uniqueId val="{00000000-7AD7-4896-A6D3-73758985599F}"/>
            </c:ext>
          </c:extLst>
        </c:ser>
        <c:dLbls>
          <c:showLegendKey val="0"/>
          <c:showVal val="0"/>
          <c:showCatName val="0"/>
          <c:showSerName val="0"/>
          <c:showPercent val="0"/>
          <c:showBubbleSize val="0"/>
        </c:dLbls>
        <c:gapWidth val="182"/>
        <c:axId val="818699856"/>
        <c:axId val="818704448"/>
      </c:barChart>
      <c:catAx>
        <c:axId val="818699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8704448"/>
        <c:crosses val="autoZero"/>
        <c:auto val="1"/>
        <c:lblAlgn val="ctr"/>
        <c:lblOffset val="100"/>
        <c:noMultiLvlLbl val="0"/>
      </c:catAx>
      <c:valAx>
        <c:axId val="818704448"/>
        <c:scaling>
          <c:orientation val="minMax"/>
        </c:scaling>
        <c:delete val="0"/>
        <c:axPos val="b"/>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8699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4F3-4AF1-8E3C-7F2E6F2CC296}"/>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4F3-4AF1-8E3C-7F2E6F2CC296}"/>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84F3-4AF1-8E3C-7F2E6F2CC296}"/>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84F3-4AF1-8E3C-7F2E6F2CC296}"/>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84F3-4AF1-8E3C-7F2E6F2CC296}"/>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84F3-4AF1-8E3C-7F2E6F2CC296}"/>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84F3-4AF1-8E3C-7F2E6F2CC296}"/>
              </c:ext>
            </c:extLst>
          </c:dPt>
          <c:dPt>
            <c:idx val="7"/>
            <c:bubble3D val="0"/>
            <c:explosion val="13"/>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84F3-4AF1-8E3C-7F2E6F2CC296}"/>
              </c:ext>
            </c:extLst>
          </c:dPt>
          <c:dPt>
            <c:idx val="8"/>
            <c:bubble3D val="0"/>
            <c:spPr>
              <a:solidFill>
                <a:schemeClr val="accent3">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84F3-4AF1-8E3C-7F2E6F2CC296}"/>
              </c:ext>
            </c:extLst>
          </c:dPt>
          <c:dPt>
            <c:idx val="9"/>
            <c:bubble3D val="0"/>
            <c:spPr>
              <a:solidFill>
                <a:schemeClr val="accent4">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3-84F3-4AF1-8E3C-7F2E6F2CC296}"/>
              </c:ext>
            </c:extLst>
          </c:dPt>
          <c:dLbls>
            <c:dLbl>
              <c:idx val="0"/>
              <c:layout>
                <c:manualLayout>
                  <c:x val="7.6749919074005107E-2"/>
                  <c:y val="-0.1149354031359265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4F3-4AF1-8E3C-7F2E6F2CC296}"/>
                </c:ext>
              </c:extLst>
            </c:dLbl>
            <c:dLbl>
              <c:idx val="1"/>
              <c:layout>
                <c:manualLayout>
                  <c:x val="8.0685812359851589E-2"/>
                  <c:y val="-0.1091886329791301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4F3-4AF1-8E3C-7F2E6F2CC296}"/>
                </c:ext>
              </c:extLst>
            </c:dLbl>
            <c:dLbl>
              <c:idx val="2"/>
              <c:layout>
                <c:manualLayout>
                  <c:x val="0.11414090528954617"/>
                  <c:y val="-5.746770156796324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4F3-4AF1-8E3C-7F2E6F2CC296}"/>
                </c:ext>
              </c:extLst>
            </c:dLbl>
            <c:dLbl>
              <c:idx val="3"/>
              <c:layout>
                <c:manualLayout>
                  <c:x val="0.11020501200369974"/>
                  <c:y val="9.48217075871392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4F3-4AF1-8E3C-7F2E6F2CC296}"/>
                </c:ext>
              </c:extLst>
            </c:dLbl>
            <c:dLbl>
              <c:idx val="4"/>
              <c:layout>
                <c:manualLayout>
                  <c:x val="-4.526277278723382E-2"/>
                  <c:y val="0.137922483763111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4F3-4AF1-8E3C-7F2E6F2CC296}"/>
                </c:ext>
              </c:extLst>
            </c:dLbl>
            <c:dLbl>
              <c:idx val="5"/>
              <c:layout>
                <c:manualLayout>
                  <c:x val="-6.6910185859389126E-2"/>
                  <c:y val="0.152289409155102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4F3-4AF1-8E3C-7F2E6F2CC296}"/>
                </c:ext>
              </c:extLst>
            </c:dLbl>
            <c:dLbl>
              <c:idx val="6"/>
              <c:layout>
                <c:manualLayout>
                  <c:x val="-0.11807679857539258"/>
                  <c:y val="0.1063152479007319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84F3-4AF1-8E3C-7F2E6F2CC296}"/>
                </c:ext>
              </c:extLst>
            </c:dLbl>
            <c:dLbl>
              <c:idx val="7"/>
              <c:layout>
                <c:manualLayout>
                  <c:x val="-0.11807679857539258"/>
                  <c:y val="-2.01136955487871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84F3-4AF1-8E3C-7F2E6F2CC296}"/>
                </c:ext>
              </c:extLst>
            </c:dLbl>
            <c:dLbl>
              <c:idx val="8"/>
              <c:layout>
                <c:manualLayout>
                  <c:x val="-6.6910185859389126E-2"/>
                  <c:y val="-0.1063152479007320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4F3-4AF1-8E3C-7F2E6F2CC296}"/>
                </c:ext>
              </c:extLst>
            </c:dLbl>
            <c:dLbl>
              <c:idx val="9"/>
              <c:layout>
                <c:manualLayout>
                  <c:x val="2.9519199643848144E-2"/>
                  <c:y val="-0.1321757136063154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84F3-4AF1-8E3C-7F2E6F2CC29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Prosjektbanken!$A$3:$A$12</c:f>
              <c:strCache>
                <c:ptCount val="10"/>
                <c:pt idx="0">
                  <c:v>UiT</c:v>
                </c:pt>
                <c:pt idx="1">
                  <c:v>USN</c:v>
                </c:pt>
                <c:pt idx="2">
                  <c:v>UiS</c:v>
                </c:pt>
                <c:pt idx="3">
                  <c:v>UiO</c:v>
                </c:pt>
                <c:pt idx="4">
                  <c:v>UiB</c:v>
                </c:pt>
                <c:pt idx="5">
                  <c:v>UiA</c:v>
                </c:pt>
                <c:pt idx="6">
                  <c:v>OsloMet</c:v>
                </c:pt>
                <c:pt idx="7">
                  <c:v>NTNU</c:v>
                </c:pt>
                <c:pt idx="8">
                  <c:v>NMBU</c:v>
                </c:pt>
                <c:pt idx="9">
                  <c:v>Nord</c:v>
                </c:pt>
              </c:strCache>
            </c:strRef>
          </c:cat>
          <c:val>
            <c:numRef>
              <c:f>Prosjektbanken!$C$3:$C$12</c:f>
              <c:numCache>
                <c:formatCode>0%</c:formatCode>
                <c:ptCount val="10"/>
                <c:pt idx="0">
                  <c:v>0.11575879913540671</c:v>
                </c:pt>
                <c:pt idx="1">
                  <c:v>9.2845938047464681E-3</c:v>
                </c:pt>
                <c:pt idx="2">
                  <c:v>2.5256452858440189E-2</c:v>
                </c:pt>
                <c:pt idx="3">
                  <c:v>0.29570010411044578</c:v>
                </c:pt>
                <c:pt idx="4">
                  <c:v>0.15214178035555598</c:v>
                </c:pt>
                <c:pt idx="5">
                  <c:v>1.664825581333582E-2</c:v>
                </c:pt>
                <c:pt idx="6">
                  <c:v>3.547818263673852E-2</c:v>
                </c:pt>
                <c:pt idx="7">
                  <c:v>0.27390180984206725</c:v>
                </c:pt>
                <c:pt idx="8">
                  <c:v>6.9459638888653016E-2</c:v>
                </c:pt>
                <c:pt idx="9">
                  <c:v>6.3703825546105241E-3</c:v>
                </c:pt>
              </c:numCache>
            </c:numRef>
          </c:val>
          <c:extLst>
            <c:ext xmlns:c16="http://schemas.microsoft.com/office/drawing/2014/chart" uri="{C3380CC4-5D6E-409C-BE32-E72D297353CC}">
              <c16:uniqueId val="{00000014-84F3-4AF1-8E3C-7F2E6F2CC296}"/>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nb-NO" sz="1100" b="0" i="0" baseline="0">
                <a:effectLst/>
              </a:rPr>
              <a:t>Hovedsamarbeidsland i H2020, antall prosjektdeltagelser sammen med NTNU utenfor Norge</a:t>
            </a:r>
            <a:endParaRPr lang="nb-NO" sz="110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Sheet1!$D$5:$D$14</c:f>
              <c:strCache>
                <c:ptCount val="10"/>
                <c:pt idx="0">
                  <c:v>Tyskland</c:v>
                </c:pt>
                <c:pt idx="1">
                  <c:v>Spania</c:v>
                </c:pt>
                <c:pt idx="2">
                  <c:v>Storbritannia</c:v>
                </c:pt>
                <c:pt idx="3">
                  <c:v>Frankrike</c:v>
                </c:pt>
                <c:pt idx="4">
                  <c:v>Italia</c:v>
                </c:pt>
                <c:pt idx="5">
                  <c:v>Nederland</c:v>
                </c:pt>
                <c:pt idx="6">
                  <c:v>Belgia</c:v>
                </c:pt>
                <c:pt idx="7">
                  <c:v>Hellas</c:v>
                </c:pt>
                <c:pt idx="8">
                  <c:v>Portugal</c:v>
                </c:pt>
                <c:pt idx="9">
                  <c:v>Sverige</c:v>
                </c:pt>
              </c:strCache>
            </c:strRef>
          </c:cat>
          <c:val>
            <c:numRef>
              <c:f>Sheet1!$F$5:$F$14</c:f>
              <c:numCache>
                <c:formatCode>General</c:formatCode>
                <c:ptCount val="10"/>
                <c:pt idx="0">
                  <c:v>305</c:v>
                </c:pt>
                <c:pt idx="1">
                  <c:v>214</c:v>
                </c:pt>
                <c:pt idx="2">
                  <c:v>211</c:v>
                </c:pt>
                <c:pt idx="3">
                  <c:v>205</c:v>
                </c:pt>
                <c:pt idx="4">
                  <c:v>181</c:v>
                </c:pt>
                <c:pt idx="5">
                  <c:v>139</c:v>
                </c:pt>
                <c:pt idx="6">
                  <c:v>117</c:v>
                </c:pt>
                <c:pt idx="7">
                  <c:v>96</c:v>
                </c:pt>
                <c:pt idx="8">
                  <c:v>76</c:v>
                </c:pt>
                <c:pt idx="9">
                  <c:v>74</c:v>
                </c:pt>
              </c:numCache>
            </c:numRef>
          </c:val>
          <c:extLst>
            <c:ext xmlns:c16="http://schemas.microsoft.com/office/drawing/2014/chart" uri="{C3380CC4-5D6E-409C-BE32-E72D297353CC}">
              <c16:uniqueId val="{00000000-5AA2-43A5-8E60-FA813A384E3B}"/>
            </c:ext>
          </c:extLst>
        </c:ser>
        <c:dLbls>
          <c:dLblPos val="outEnd"/>
          <c:showLegendKey val="0"/>
          <c:showVal val="1"/>
          <c:showCatName val="0"/>
          <c:showSerName val="0"/>
          <c:showPercent val="0"/>
          <c:showBubbleSize val="0"/>
        </c:dLbls>
        <c:gapWidth val="182"/>
        <c:axId val="975950704"/>
        <c:axId val="975949064"/>
      </c:barChart>
      <c:catAx>
        <c:axId val="9759507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5949064"/>
        <c:crosses val="autoZero"/>
        <c:auto val="1"/>
        <c:lblAlgn val="ctr"/>
        <c:lblOffset val="100"/>
        <c:noMultiLvlLbl val="0"/>
      </c:catAx>
      <c:valAx>
        <c:axId val="975949064"/>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75950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Avlagte_kjønn!$C$2</c:f>
              <c:strCache>
                <c:ptCount val="1"/>
                <c:pt idx="0">
                  <c:v>Kvinner</c:v>
                </c:pt>
              </c:strCache>
            </c:strRef>
          </c:tx>
          <c:spPr>
            <a:solidFill>
              <a:schemeClr val="accent1"/>
            </a:solidFill>
            <a:ln>
              <a:noFill/>
            </a:ln>
            <a:effectLst/>
          </c:spPr>
          <c:invertIfNegative val="0"/>
          <c:cat>
            <c:strRef>
              <c:f>Avlagte_kjønn!$B$3:$B$10</c:f>
              <c:strCache>
                <c:ptCount val="8"/>
                <c:pt idx="0">
                  <c:v>AD</c:v>
                </c:pt>
                <c:pt idx="1">
                  <c:v>HF</c:v>
                </c:pt>
                <c:pt idx="2">
                  <c:v>IE</c:v>
                </c:pt>
                <c:pt idx="3">
                  <c:v>IV</c:v>
                </c:pt>
                <c:pt idx="4">
                  <c:v>MH</c:v>
                </c:pt>
                <c:pt idx="5">
                  <c:v>NV</c:v>
                </c:pt>
                <c:pt idx="6">
                  <c:v>SU</c:v>
                </c:pt>
                <c:pt idx="7">
                  <c:v>ØK</c:v>
                </c:pt>
              </c:strCache>
            </c:strRef>
          </c:cat>
          <c:val>
            <c:numRef>
              <c:f>Avlagte_kjønn!$C$3:$C$10</c:f>
              <c:numCache>
                <c:formatCode>General</c:formatCode>
                <c:ptCount val="8"/>
                <c:pt idx="0">
                  <c:v>5</c:v>
                </c:pt>
                <c:pt idx="1">
                  <c:v>10</c:v>
                </c:pt>
                <c:pt idx="2">
                  <c:v>9</c:v>
                </c:pt>
                <c:pt idx="3">
                  <c:v>29</c:v>
                </c:pt>
                <c:pt idx="4">
                  <c:v>50</c:v>
                </c:pt>
                <c:pt idx="5">
                  <c:v>22</c:v>
                </c:pt>
                <c:pt idx="6">
                  <c:v>15</c:v>
                </c:pt>
                <c:pt idx="7">
                  <c:v>4</c:v>
                </c:pt>
              </c:numCache>
            </c:numRef>
          </c:val>
          <c:extLst>
            <c:ext xmlns:c16="http://schemas.microsoft.com/office/drawing/2014/chart" uri="{C3380CC4-5D6E-409C-BE32-E72D297353CC}">
              <c16:uniqueId val="{00000000-9CA7-4E35-9E37-68C0D7276AD1}"/>
            </c:ext>
          </c:extLst>
        </c:ser>
        <c:ser>
          <c:idx val="1"/>
          <c:order val="1"/>
          <c:tx>
            <c:strRef>
              <c:f>Avlagte_kjønn!$D$2</c:f>
              <c:strCache>
                <c:ptCount val="1"/>
                <c:pt idx="0">
                  <c:v>Menn</c:v>
                </c:pt>
              </c:strCache>
            </c:strRef>
          </c:tx>
          <c:spPr>
            <a:solidFill>
              <a:schemeClr val="accent2"/>
            </a:solidFill>
            <a:ln>
              <a:noFill/>
            </a:ln>
            <a:effectLst/>
          </c:spPr>
          <c:invertIfNegative val="0"/>
          <c:cat>
            <c:strRef>
              <c:f>Avlagte_kjønn!$B$3:$B$10</c:f>
              <c:strCache>
                <c:ptCount val="8"/>
                <c:pt idx="0">
                  <c:v>AD</c:v>
                </c:pt>
                <c:pt idx="1">
                  <c:v>HF</c:v>
                </c:pt>
                <c:pt idx="2">
                  <c:v>IE</c:v>
                </c:pt>
                <c:pt idx="3">
                  <c:v>IV</c:v>
                </c:pt>
                <c:pt idx="4">
                  <c:v>MH</c:v>
                </c:pt>
                <c:pt idx="5">
                  <c:v>NV</c:v>
                </c:pt>
                <c:pt idx="6">
                  <c:v>SU</c:v>
                </c:pt>
                <c:pt idx="7">
                  <c:v>ØK</c:v>
                </c:pt>
              </c:strCache>
            </c:strRef>
          </c:cat>
          <c:val>
            <c:numRef>
              <c:f>Avlagte_kjønn!$D$3:$D$10</c:f>
              <c:numCache>
                <c:formatCode>General</c:formatCode>
                <c:ptCount val="8"/>
                <c:pt idx="0">
                  <c:v>6</c:v>
                </c:pt>
                <c:pt idx="1">
                  <c:v>6</c:v>
                </c:pt>
                <c:pt idx="2">
                  <c:v>48</c:v>
                </c:pt>
                <c:pt idx="3">
                  <c:v>83</c:v>
                </c:pt>
                <c:pt idx="4">
                  <c:v>33</c:v>
                </c:pt>
                <c:pt idx="5">
                  <c:v>41</c:v>
                </c:pt>
                <c:pt idx="6">
                  <c:v>10</c:v>
                </c:pt>
                <c:pt idx="7">
                  <c:v>6</c:v>
                </c:pt>
              </c:numCache>
            </c:numRef>
          </c:val>
          <c:extLst>
            <c:ext xmlns:c16="http://schemas.microsoft.com/office/drawing/2014/chart" uri="{C3380CC4-5D6E-409C-BE32-E72D297353CC}">
              <c16:uniqueId val="{00000001-9CA7-4E35-9E37-68C0D7276AD1}"/>
            </c:ext>
          </c:extLst>
        </c:ser>
        <c:dLbls>
          <c:showLegendKey val="0"/>
          <c:showVal val="0"/>
          <c:showCatName val="0"/>
          <c:showSerName val="0"/>
          <c:showPercent val="0"/>
          <c:showBubbleSize val="0"/>
        </c:dLbls>
        <c:gapWidth val="150"/>
        <c:overlap val="100"/>
        <c:axId val="1040241496"/>
        <c:axId val="1040242152"/>
      </c:barChart>
      <c:catAx>
        <c:axId val="1040241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0242152"/>
        <c:crosses val="autoZero"/>
        <c:auto val="1"/>
        <c:lblAlgn val="ctr"/>
        <c:lblOffset val="100"/>
        <c:noMultiLvlLbl val="0"/>
      </c:catAx>
      <c:valAx>
        <c:axId val="1040242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0241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Pivot_avlagte!$L$13</c:f>
              <c:strCache>
                <c:ptCount val="1"/>
                <c:pt idx="0">
                  <c:v>Internasjonal</c:v>
                </c:pt>
              </c:strCache>
            </c:strRef>
          </c:tx>
          <c:spPr>
            <a:solidFill>
              <a:schemeClr val="accent1"/>
            </a:solidFill>
            <a:ln>
              <a:noFill/>
            </a:ln>
            <a:effectLst/>
          </c:spPr>
          <c:invertIfNegative val="0"/>
          <c:cat>
            <c:strRef>
              <c:f>Pivot_avlagte!$K$14:$K$21</c:f>
              <c:strCache>
                <c:ptCount val="8"/>
                <c:pt idx="0">
                  <c:v>AD</c:v>
                </c:pt>
                <c:pt idx="1">
                  <c:v>HF</c:v>
                </c:pt>
                <c:pt idx="2">
                  <c:v>IE</c:v>
                </c:pt>
                <c:pt idx="3">
                  <c:v>IV</c:v>
                </c:pt>
                <c:pt idx="4">
                  <c:v>MH</c:v>
                </c:pt>
                <c:pt idx="5">
                  <c:v>NV</c:v>
                </c:pt>
                <c:pt idx="6">
                  <c:v>SU</c:v>
                </c:pt>
                <c:pt idx="7">
                  <c:v>ØK</c:v>
                </c:pt>
              </c:strCache>
            </c:strRef>
          </c:cat>
          <c:val>
            <c:numRef>
              <c:f>Pivot_avlagte!$L$14:$L$21</c:f>
              <c:numCache>
                <c:formatCode>General</c:formatCode>
                <c:ptCount val="8"/>
                <c:pt idx="0">
                  <c:v>7</c:v>
                </c:pt>
                <c:pt idx="1">
                  <c:v>2</c:v>
                </c:pt>
                <c:pt idx="2">
                  <c:v>30</c:v>
                </c:pt>
                <c:pt idx="3">
                  <c:v>58</c:v>
                </c:pt>
                <c:pt idx="4">
                  <c:v>20</c:v>
                </c:pt>
                <c:pt idx="5">
                  <c:v>30</c:v>
                </c:pt>
                <c:pt idx="6">
                  <c:v>5</c:v>
                </c:pt>
                <c:pt idx="7">
                  <c:v>1</c:v>
                </c:pt>
              </c:numCache>
            </c:numRef>
          </c:val>
          <c:extLst>
            <c:ext xmlns:c16="http://schemas.microsoft.com/office/drawing/2014/chart" uri="{C3380CC4-5D6E-409C-BE32-E72D297353CC}">
              <c16:uniqueId val="{00000000-8646-4111-9894-E876E8633285}"/>
            </c:ext>
          </c:extLst>
        </c:ser>
        <c:ser>
          <c:idx val="1"/>
          <c:order val="1"/>
          <c:tx>
            <c:strRef>
              <c:f>Pivot_avlagte!$M$13</c:f>
              <c:strCache>
                <c:ptCount val="1"/>
                <c:pt idx="0">
                  <c:v>Norsk</c:v>
                </c:pt>
              </c:strCache>
            </c:strRef>
          </c:tx>
          <c:spPr>
            <a:solidFill>
              <a:schemeClr val="accent2"/>
            </a:solidFill>
            <a:ln>
              <a:noFill/>
            </a:ln>
            <a:effectLst/>
          </c:spPr>
          <c:invertIfNegative val="0"/>
          <c:cat>
            <c:strRef>
              <c:f>Pivot_avlagte!$K$14:$K$21</c:f>
              <c:strCache>
                <c:ptCount val="8"/>
                <c:pt idx="0">
                  <c:v>AD</c:v>
                </c:pt>
                <c:pt idx="1">
                  <c:v>HF</c:v>
                </c:pt>
                <c:pt idx="2">
                  <c:v>IE</c:v>
                </c:pt>
                <c:pt idx="3">
                  <c:v>IV</c:v>
                </c:pt>
                <c:pt idx="4">
                  <c:v>MH</c:v>
                </c:pt>
                <c:pt idx="5">
                  <c:v>NV</c:v>
                </c:pt>
                <c:pt idx="6">
                  <c:v>SU</c:v>
                </c:pt>
                <c:pt idx="7">
                  <c:v>ØK</c:v>
                </c:pt>
              </c:strCache>
            </c:strRef>
          </c:cat>
          <c:val>
            <c:numRef>
              <c:f>Pivot_avlagte!$M$14:$M$21</c:f>
              <c:numCache>
                <c:formatCode>General</c:formatCode>
                <c:ptCount val="8"/>
                <c:pt idx="0">
                  <c:v>4</c:v>
                </c:pt>
                <c:pt idx="1">
                  <c:v>14</c:v>
                </c:pt>
                <c:pt idx="2">
                  <c:v>27</c:v>
                </c:pt>
                <c:pt idx="3">
                  <c:v>54</c:v>
                </c:pt>
                <c:pt idx="4">
                  <c:v>63</c:v>
                </c:pt>
                <c:pt idx="5">
                  <c:v>33</c:v>
                </c:pt>
                <c:pt idx="6">
                  <c:v>20</c:v>
                </c:pt>
                <c:pt idx="7">
                  <c:v>9</c:v>
                </c:pt>
              </c:numCache>
            </c:numRef>
          </c:val>
          <c:extLst>
            <c:ext xmlns:c16="http://schemas.microsoft.com/office/drawing/2014/chart" uri="{C3380CC4-5D6E-409C-BE32-E72D297353CC}">
              <c16:uniqueId val="{00000001-8646-4111-9894-E876E8633285}"/>
            </c:ext>
          </c:extLst>
        </c:ser>
        <c:dLbls>
          <c:showLegendKey val="0"/>
          <c:showVal val="0"/>
          <c:showCatName val="0"/>
          <c:showSerName val="0"/>
          <c:showPercent val="0"/>
          <c:showBubbleSize val="0"/>
        </c:dLbls>
        <c:gapWidth val="150"/>
        <c:overlap val="100"/>
        <c:axId val="346559352"/>
        <c:axId val="346559680"/>
      </c:barChart>
      <c:catAx>
        <c:axId val="346559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6559680"/>
        <c:crosses val="autoZero"/>
        <c:auto val="1"/>
        <c:lblAlgn val="ctr"/>
        <c:lblOffset val="100"/>
        <c:noMultiLvlLbl val="0"/>
      </c:catAx>
      <c:valAx>
        <c:axId val="346559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6559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Avlagte_kjønn_nasjonalitet!$C$1</c:f>
              <c:strCache>
                <c:ptCount val="1"/>
                <c:pt idx="0">
                  <c:v>Kvinner</c:v>
                </c:pt>
              </c:strCache>
            </c:strRef>
          </c:tx>
          <c:spPr>
            <a:solidFill>
              <a:schemeClr val="accent1"/>
            </a:solidFill>
            <a:ln>
              <a:noFill/>
            </a:ln>
            <a:effectLst/>
          </c:spPr>
          <c:invertIfNegative val="0"/>
          <c:cat>
            <c:multiLvlStrRef>
              <c:f>Avlagte_kjønn_nasjonalitet!$A$2:$B$17</c:f>
              <c:multiLvlStrCache>
                <c:ptCount val="16"/>
                <c:lvl>
                  <c:pt idx="0">
                    <c:v>Internasjonal</c:v>
                  </c:pt>
                  <c:pt idx="1">
                    <c:v>Norsk</c:v>
                  </c:pt>
                  <c:pt idx="2">
                    <c:v>Internasjonal</c:v>
                  </c:pt>
                  <c:pt idx="3">
                    <c:v>Norsk</c:v>
                  </c:pt>
                  <c:pt idx="4">
                    <c:v>Internasjonal</c:v>
                  </c:pt>
                  <c:pt idx="5">
                    <c:v>Norsk</c:v>
                  </c:pt>
                  <c:pt idx="6">
                    <c:v>Internasjonal</c:v>
                  </c:pt>
                  <c:pt idx="7">
                    <c:v>Norsk</c:v>
                  </c:pt>
                  <c:pt idx="8">
                    <c:v>Internasjonal</c:v>
                  </c:pt>
                  <c:pt idx="9">
                    <c:v>Norsk</c:v>
                  </c:pt>
                  <c:pt idx="10">
                    <c:v>Internasjonal</c:v>
                  </c:pt>
                  <c:pt idx="11">
                    <c:v>Norsk</c:v>
                  </c:pt>
                  <c:pt idx="12">
                    <c:v>Internasjonal</c:v>
                  </c:pt>
                  <c:pt idx="13">
                    <c:v>Norsk</c:v>
                  </c:pt>
                  <c:pt idx="14">
                    <c:v>Internasjonal</c:v>
                  </c:pt>
                  <c:pt idx="15">
                    <c:v>Norsk</c:v>
                  </c:pt>
                </c:lvl>
                <c:lvl>
                  <c:pt idx="0">
                    <c:v>AD</c:v>
                  </c:pt>
                  <c:pt idx="2">
                    <c:v>HF</c:v>
                  </c:pt>
                  <c:pt idx="4">
                    <c:v>IE</c:v>
                  </c:pt>
                  <c:pt idx="6">
                    <c:v>IV</c:v>
                  </c:pt>
                  <c:pt idx="8">
                    <c:v>MH</c:v>
                  </c:pt>
                  <c:pt idx="10">
                    <c:v>NV</c:v>
                  </c:pt>
                  <c:pt idx="12">
                    <c:v>SU</c:v>
                  </c:pt>
                  <c:pt idx="14">
                    <c:v>ØK</c:v>
                  </c:pt>
                </c:lvl>
              </c:multiLvlStrCache>
            </c:multiLvlStrRef>
          </c:cat>
          <c:val>
            <c:numRef>
              <c:f>Avlagte_kjønn_nasjonalitet!$C$2:$C$17</c:f>
              <c:numCache>
                <c:formatCode>General</c:formatCode>
                <c:ptCount val="16"/>
                <c:pt idx="0">
                  <c:v>3</c:v>
                </c:pt>
                <c:pt idx="1">
                  <c:v>2</c:v>
                </c:pt>
                <c:pt idx="3">
                  <c:v>10</c:v>
                </c:pt>
                <c:pt idx="4">
                  <c:v>6</c:v>
                </c:pt>
                <c:pt idx="5">
                  <c:v>3</c:v>
                </c:pt>
                <c:pt idx="6">
                  <c:v>12</c:v>
                </c:pt>
                <c:pt idx="7">
                  <c:v>17</c:v>
                </c:pt>
                <c:pt idx="8">
                  <c:v>11</c:v>
                </c:pt>
                <c:pt idx="9">
                  <c:v>39</c:v>
                </c:pt>
                <c:pt idx="10">
                  <c:v>11</c:v>
                </c:pt>
                <c:pt idx="11">
                  <c:v>11</c:v>
                </c:pt>
                <c:pt idx="12">
                  <c:v>3</c:v>
                </c:pt>
                <c:pt idx="13">
                  <c:v>12</c:v>
                </c:pt>
                <c:pt idx="15">
                  <c:v>4</c:v>
                </c:pt>
              </c:numCache>
            </c:numRef>
          </c:val>
          <c:extLst>
            <c:ext xmlns:c16="http://schemas.microsoft.com/office/drawing/2014/chart" uri="{C3380CC4-5D6E-409C-BE32-E72D297353CC}">
              <c16:uniqueId val="{00000000-35E1-44AB-AC08-204A172D1C6D}"/>
            </c:ext>
          </c:extLst>
        </c:ser>
        <c:ser>
          <c:idx val="1"/>
          <c:order val="1"/>
          <c:tx>
            <c:strRef>
              <c:f>Avlagte_kjønn_nasjonalitet!$D$1</c:f>
              <c:strCache>
                <c:ptCount val="1"/>
                <c:pt idx="0">
                  <c:v>Menn</c:v>
                </c:pt>
              </c:strCache>
            </c:strRef>
          </c:tx>
          <c:spPr>
            <a:solidFill>
              <a:schemeClr val="accent2"/>
            </a:solidFill>
            <a:ln>
              <a:noFill/>
            </a:ln>
            <a:effectLst/>
          </c:spPr>
          <c:invertIfNegative val="0"/>
          <c:cat>
            <c:multiLvlStrRef>
              <c:f>Avlagte_kjønn_nasjonalitet!$A$2:$B$17</c:f>
              <c:multiLvlStrCache>
                <c:ptCount val="16"/>
                <c:lvl>
                  <c:pt idx="0">
                    <c:v>Internasjonal</c:v>
                  </c:pt>
                  <c:pt idx="1">
                    <c:v>Norsk</c:v>
                  </c:pt>
                  <c:pt idx="2">
                    <c:v>Internasjonal</c:v>
                  </c:pt>
                  <c:pt idx="3">
                    <c:v>Norsk</c:v>
                  </c:pt>
                  <c:pt idx="4">
                    <c:v>Internasjonal</c:v>
                  </c:pt>
                  <c:pt idx="5">
                    <c:v>Norsk</c:v>
                  </c:pt>
                  <c:pt idx="6">
                    <c:v>Internasjonal</c:v>
                  </c:pt>
                  <c:pt idx="7">
                    <c:v>Norsk</c:v>
                  </c:pt>
                  <c:pt idx="8">
                    <c:v>Internasjonal</c:v>
                  </c:pt>
                  <c:pt idx="9">
                    <c:v>Norsk</c:v>
                  </c:pt>
                  <c:pt idx="10">
                    <c:v>Internasjonal</c:v>
                  </c:pt>
                  <c:pt idx="11">
                    <c:v>Norsk</c:v>
                  </c:pt>
                  <c:pt idx="12">
                    <c:v>Internasjonal</c:v>
                  </c:pt>
                  <c:pt idx="13">
                    <c:v>Norsk</c:v>
                  </c:pt>
                  <c:pt idx="14">
                    <c:v>Internasjonal</c:v>
                  </c:pt>
                  <c:pt idx="15">
                    <c:v>Norsk</c:v>
                  </c:pt>
                </c:lvl>
                <c:lvl>
                  <c:pt idx="0">
                    <c:v>AD</c:v>
                  </c:pt>
                  <c:pt idx="2">
                    <c:v>HF</c:v>
                  </c:pt>
                  <c:pt idx="4">
                    <c:v>IE</c:v>
                  </c:pt>
                  <c:pt idx="6">
                    <c:v>IV</c:v>
                  </c:pt>
                  <c:pt idx="8">
                    <c:v>MH</c:v>
                  </c:pt>
                  <c:pt idx="10">
                    <c:v>NV</c:v>
                  </c:pt>
                  <c:pt idx="12">
                    <c:v>SU</c:v>
                  </c:pt>
                  <c:pt idx="14">
                    <c:v>ØK</c:v>
                  </c:pt>
                </c:lvl>
              </c:multiLvlStrCache>
            </c:multiLvlStrRef>
          </c:cat>
          <c:val>
            <c:numRef>
              <c:f>Avlagte_kjønn_nasjonalitet!$D$2:$D$17</c:f>
              <c:numCache>
                <c:formatCode>General</c:formatCode>
                <c:ptCount val="16"/>
                <c:pt idx="0">
                  <c:v>4</c:v>
                </c:pt>
                <c:pt idx="1">
                  <c:v>2</c:v>
                </c:pt>
                <c:pt idx="2">
                  <c:v>2</c:v>
                </c:pt>
                <c:pt idx="3">
                  <c:v>4</c:v>
                </c:pt>
                <c:pt idx="4">
                  <c:v>24</c:v>
                </c:pt>
                <c:pt idx="5">
                  <c:v>24</c:v>
                </c:pt>
                <c:pt idx="6">
                  <c:v>46</c:v>
                </c:pt>
                <c:pt idx="7">
                  <c:v>37</c:v>
                </c:pt>
                <c:pt idx="8">
                  <c:v>9</c:v>
                </c:pt>
                <c:pt idx="9">
                  <c:v>24</c:v>
                </c:pt>
                <c:pt idx="10">
                  <c:v>19</c:v>
                </c:pt>
                <c:pt idx="11">
                  <c:v>22</c:v>
                </c:pt>
                <c:pt idx="12">
                  <c:v>2</c:v>
                </c:pt>
                <c:pt idx="13">
                  <c:v>8</c:v>
                </c:pt>
                <c:pt idx="14">
                  <c:v>1</c:v>
                </c:pt>
                <c:pt idx="15">
                  <c:v>5</c:v>
                </c:pt>
              </c:numCache>
            </c:numRef>
          </c:val>
          <c:extLst>
            <c:ext xmlns:c16="http://schemas.microsoft.com/office/drawing/2014/chart" uri="{C3380CC4-5D6E-409C-BE32-E72D297353CC}">
              <c16:uniqueId val="{00000001-35E1-44AB-AC08-204A172D1C6D}"/>
            </c:ext>
          </c:extLst>
        </c:ser>
        <c:dLbls>
          <c:showLegendKey val="0"/>
          <c:showVal val="0"/>
          <c:showCatName val="0"/>
          <c:showSerName val="0"/>
          <c:showPercent val="0"/>
          <c:showBubbleSize val="0"/>
        </c:dLbls>
        <c:gapWidth val="150"/>
        <c:overlap val="100"/>
        <c:axId val="910077368"/>
        <c:axId val="910072448"/>
      </c:barChart>
      <c:catAx>
        <c:axId val="910077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072448"/>
        <c:crosses val="autoZero"/>
        <c:auto val="1"/>
        <c:lblAlgn val="ctr"/>
        <c:lblOffset val="100"/>
        <c:noMultiLvlLbl val="0"/>
      </c:catAx>
      <c:valAx>
        <c:axId val="910072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077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Lang_tidsserie!$F$54</c:f>
              <c:strCache>
                <c:ptCount val="1"/>
                <c:pt idx="0">
                  <c:v>Kvinner</c:v>
                </c:pt>
              </c:strCache>
            </c:strRef>
          </c:tx>
          <c:spPr>
            <a:solidFill>
              <a:schemeClr val="accent1"/>
            </a:solidFill>
            <a:ln>
              <a:noFill/>
            </a:ln>
            <a:effectLst/>
          </c:spPr>
          <c:cat>
            <c:numRef>
              <c:f>Lang_tidsserie!$E$55:$E$74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Lang_tidsserie!$F$55:$F$74</c:f>
              <c:numCache>
                <c:formatCode>General</c:formatCode>
                <c:ptCount val="20"/>
                <c:pt idx="0">
                  <c:v>42</c:v>
                </c:pt>
                <c:pt idx="1">
                  <c:v>41</c:v>
                </c:pt>
                <c:pt idx="2">
                  <c:v>56</c:v>
                </c:pt>
                <c:pt idx="3">
                  <c:v>57</c:v>
                </c:pt>
                <c:pt idx="4">
                  <c:v>62</c:v>
                </c:pt>
                <c:pt idx="5">
                  <c:v>70</c:v>
                </c:pt>
                <c:pt idx="6">
                  <c:v>64</c:v>
                </c:pt>
                <c:pt idx="7">
                  <c:v>82</c:v>
                </c:pt>
                <c:pt idx="8">
                  <c:v>105</c:v>
                </c:pt>
                <c:pt idx="9">
                  <c:v>93</c:v>
                </c:pt>
                <c:pt idx="10">
                  <c:v>84</c:v>
                </c:pt>
                <c:pt idx="11">
                  <c:v>119</c:v>
                </c:pt>
                <c:pt idx="12">
                  <c:v>133</c:v>
                </c:pt>
                <c:pt idx="13">
                  <c:v>141</c:v>
                </c:pt>
                <c:pt idx="14">
                  <c:v>162</c:v>
                </c:pt>
                <c:pt idx="15">
                  <c:v>142</c:v>
                </c:pt>
                <c:pt idx="16">
                  <c:v>124</c:v>
                </c:pt>
                <c:pt idx="17">
                  <c:v>146</c:v>
                </c:pt>
                <c:pt idx="18">
                  <c:v>170</c:v>
                </c:pt>
                <c:pt idx="19">
                  <c:v>144</c:v>
                </c:pt>
              </c:numCache>
            </c:numRef>
          </c:val>
          <c:extLst>
            <c:ext xmlns:c16="http://schemas.microsoft.com/office/drawing/2014/chart" uri="{C3380CC4-5D6E-409C-BE32-E72D297353CC}">
              <c16:uniqueId val="{00000000-5D08-4201-BC16-F29C9300A357}"/>
            </c:ext>
          </c:extLst>
        </c:ser>
        <c:ser>
          <c:idx val="1"/>
          <c:order val="1"/>
          <c:tx>
            <c:strRef>
              <c:f>Lang_tidsserie!$G$54</c:f>
              <c:strCache>
                <c:ptCount val="1"/>
                <c:pt idx="0">
                  <c:v>Menn</c:v>
                </c:pt>
              </c:strCache>
            </c:strRef>
          </c:tx>
          <c:spPr>
            <a:solidFill>
              <a:schemeClr val="accent2"/>
            </a:solidFill>
            <a:ln>
              <a:noFill/>
            </a:ln>
            <a:effectLst/>
          </c:spPr>
          <c:cat>
            <c:numRef>
              <c:f>Lang_tidsserie!$E$55:$E$74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Lang_tidsserie!$G$55:$G$74</c:f>
              <c:numCache>
                <c:formatCode>General</c:formatCode>
                <c:ptCount val="20"/>
                <c:pt idx="0">
                  <c:v>145</c:v>
                </c:pt>
                <c:pt idx="1">
                  <c:v>133</c:v>
                </c:pt>
                <c:pt idx="2">
                  <c:v>147</c:v>
                </c:pt>
                <c:pt idx="3">
                  <c:v>138</c:v>
                </c:pt>
                <c:pt idx="4">
                  <c:v>129</c:v>
                </c:pt>
                <c:pt idx="5">
                  <c:v>148</c:v>
                </c:pt>
                <c:pt idx="6">
                  <c:v>180</c:v>
                </c:pt>
                <c:pt idx="7">
                  <c:v>175</c:v>
                </c:pt>
                <c:pt idx="8">
                  <c:v>209</c:v>
                </c:pt>
                <c:pt idx="9">
                  <c:v>166</c:v>
                </c:pt>
                <c:pt idx="10">
                  <c:v>176</c:v>
                </c:pt>
                <c:pt idx="11">
                  <c:v>216</c:v>
                </c:pt>
                <c:pt idx="12">
                  <c:v>241</c:v>
                </c:pt>
                <c:pt idx="13">
                  <c:v>230</c:v>
                </c:pt>
                <c:pt idx="14">
                  <c:v>205</c:v>
                </c:pt>
                <c:pt idx="15">
                  <c:v>200</c:v>
                </c:pt>
                <c:pt idx="16">
                  <c:v>242</c:v>
                </c:pt>
                <c:pt idx="17">
                  <c:v>216</c:v>
                </c:pt>
                <c:pt idx="18">
                  <c:v>227</c:v>
                </c:pt>
                <c:pt idx="19">
                  <c:v>233</c:v>
                </c:pt>
              </c:numCache>
            </c:numRef>
          </c:val>
          <c:extLst>
            <c:ext xmlns:c16="http://schemas.microsoft.com/office/drawing/2014/chart" uri="{C3380CC4-5D6E-409C-BE32-E72D297353CC}">
              <c16:uniqueId val="{00000001-5D08-4201-BC16-F29C9300A357}"/>
            </c:ext>
          </c:extLst>
        </c:ser>
        <c:dLbls>
          <c:showLegendKey val="0"/>
          <c:showVal val="0"/>
          <c:showCatName val="0"/>
          <c:showSerName val="0"/>
          <c:showPercent val="0"/>
          <c:showBubbleSize val="0"/>
        </c:dLbls>
        <c:axId val="929695552"/>
        <c:axId val="929704408"/>
      </c:areaChart>
      <c:catAx>
        <c:axId val="9296955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9704408"/>
        <c:crosses val="autoZero"/>
        <c:auto val="1"/>
        <c:lblAlgn val="ctr"/>
        <c:lblOffset val="100"/>
        <c:noMultiLvlLbl val="0"/>
      </c:catAx>
      <c:valAx>
        <c:axId val="929704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969555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[Book1]pub_data_pivot!PivotTable8</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a:t>Utvikling</a:t>
            </a:r>
            <a:r>
              <a:rPr lang="nb-NO" baseline="0"/>
              <a:t> publisering 2011-2019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rgbClr val="00509E"/>
            </a:solidFill>
            <a:round/>
          </a:ln>
          <a:effectLst/>
        </c:spPr>
        <c:marker>
          <c:symbol val="none"/>
        </c:marker>
      </c:pivotFmt>
      <c:pivotFmt>
        <c:idx val="5"/>
        <c:spPr>
          <a:solidFill>
            <a:schemeClr val="accent1"/>
          </a:solidFill>
          <a:ln w="28575" cap="rnd">
            <a:solidFill>
              <a:srgbClr val="28585A"/>
            </a:solidFill>
            <a:round/>
          </a:ln>
          <a:effectLst/>
        </c:spPr>
        <c:marker>
          <c:symbol val="none"/>
        </c:marker>
      </c:pivotFmt>
      <c:pivotFmt>
        <c:idx val="6"/>
        <c:spPr>
          <a:solidFill>
            <a:schemeClr val="accent1"/>
          </a:solidFill>
          <a:ln w="28575" cap="rnd">
            <a:solidFill>
              <a:srgbClr val="AAD9DD"/>
            </a:solidFill>
            <a:round/>
          </a:ln>
          <a:effectLst/>
        </c:spPr>
        <c:marker>
          <c:symbol val="none"/>
        </c:marker>
      </c:pivotFmt>
      <c:pivotFmt>
        <c:idx val="7"/>
        <c:spPr>
          <a:solidFill>
            <a:schemeClr val="accent1"/>
          </a:solidFill>
          <a:ln w="28575" cap="rnd">
            <a:solidFill>
              <a:srgbClr val="00509E"/>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rgbClr val="28585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rgbClr val="AAD9DD"/>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rgbClr val="00509E"/>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rgbClr val="28585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rgbClr val="AAD9DD"/>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pub_data_pivot!$B$1:$B$2</c:f>
              <c:strCache>
                <c:ptCount val="1"/>
                <c:pt idx="0">
                  <c:v>Forfatterandeler</c:v>
                </c:pt>
              </c:strCache>
            </c:strRef>
          </c:tx>
          <c:spPr>
            <a:ln w="28575" cap="rnd">
              <a:solidFill>
                <a:srgbClr val="00509E"/>
              </a:solidFill>
              <a:round/>
            </a:ln>
            <a:effectLst/>
          </c:spPr>
          <c:marker>
            <c:symbol val="none"/>
          </c:marker>
          <c:cat>
            <c:strRef>
              <c:f>pub_data_pivot!$A$3:$A$12</c:f>
              <c:strCache>
                <c:ptCount val="9"/>
                <c:pt idx="0">
                  <c:v>2011</c:v>
                </c:pt>
                <c:pt idx="1">
                  <c:v>2012</c:v>
                </c:pt>
                <c:pt idx="2">
                  <c:v>2013</c:v>
                </c:pt>
                <c:pt idx="3">
                  <c:v>2014</c:v>
                </c:pt>
                <c:pt idx="4">
                  <c:v>2015</c:v>
                </c:pt>
                <c:pt idx="5">
                  <c:v>2016</c:v>
                </c:pt>
                <c:pt idx="6">
                  <c:v>2017</c:v>
                </c:pt>
                <c:pt idx="7">
                  <c:v>2018</c:v>
                </c:pt>
                <c:pt idx="8">
                  <c:v>2019</c:v>
                </c:pt>
              </c:strCache>
            </c:strRef>
          </c:cat>
          <c:val>
            <c:numRef>
              <c:f>pub_data_pivot!$B$3:$B$12</c:f>
              <c:numCache>
                <c:formatCode>General</c:formatCode>
                <c:ptCount val="9"/>
                <c:pt idx="0">
                  <c:v>2057</c:v>
                </c:pt>
                <c:pt idx="1">
                  <c:v>2348</c:v>
                </c:pt>
                <c:pt idx="2">
                  <c:v>2241</c:v>
                </c:pt>
                <c:pt idx="3">
                  <c:v>2184</c:v>
                </c:pt>
                <c:pt idx="4">
                  <c:v>2269</c:v>
                </c:pt>
                <c:pt idx="5">
                  <c:v>2624</c:v>
                </c:pt>
                <c:pt idx="6">
                  <c:v>2744</c:v>
                </c:pt>
                <c:pt idx="7">
                  <c:v>2824</c:v>
                </c:pt>
                <c:pt idx="8">
                  <c:v>3022</c:v>
                </c:pt>
              </c:numCache>
            </c:numRef>
          </c:val>
          <c:smooth val="0"/>
          <c:extLst>
            <c:ext xmlns:c16="http://schemas.microsoft.com/office/drawing/2014/chart" uri="{C3380CC4-5D6E-409C-BE32-E72D297353CC}">
              <c16:uniqueId val="{00000000-09AC-4AA1-83DC-1BD9C2FB694D}"/>
            </c:ext>
          </c:extLst>
        </c:ser>
        <c:ser>
          <c:idx val="1"/>
          <c:order val="1"/>
          <c:tx>
            <c:strRef>
              <c:f>pub_data_pivot!$C$1:$C$2</c:f>
              <c:strCache>
                <c:ptCount val="1"/>
                <c:pt idx="0">
                  <c:v>Publikasjoner</c:v>
                </c:pt>
              </c:strCache>
            </c:strRef>
          </c:tx>
          <c:spPr>
            <a:ln w="28575" cap="rnd">
              <a:solidFill>
                <a:srgbClr val="28585A"/>
              </a:solidFill>
              <a:round/>
            </a:ln>
            <a:effectLst/>
          </c:spPr>
          <c:marker>
            <c:symbol val="none"/>
          </c:marker>
          <c:cat>
            <c:strRef>
              <c:f>pub_data_pivot!$A$3:$A$12</c:f>
              <c:strCache>
                <c:ptCount val="9"/>
                <c:pt idx="0">
                  <c:v>2011</c:v>
                </c:pt>
                <c:pt idx="1">
                  <c:v>2012</c:v>
                </c:pt>
                <c:pt idx="2">
                  <c:v>2013</c:v>
                </c:pt>
                <c:pt idx="3">
                  <c:v>2014</c:v>
                </c:pt>
                <c:pt idx="4">
                  <c:v>2015</c:v>
                </c:pt>
                <c:pt idx="5">
                  <c:v>2016</c:v>
                </c:pt>
                <c:pt idx="6">
                  <c:v>2017</c:v>
                </c:pt>
                <c:pt idx="7">
                  <c:v>2018</c:v>
                </c:pt>
                <c:pt idx="8">
                  <c:v>2019</c:v>
                </c:pt>
              </c:strCache>
            </c:strRef>
          </c:cat>
          <c:val>
            <c:numRef>
              <c:f>pub_data_pivot!$C$3:$C$12</c:f>
              <c:numCache>
                <c:formatCode>General</c:formatCode>
                <c:ptCount val="9"/>
                <c:pt idx="0">
                  <c:v>3376</c:v>
                </c:pt>
                <c:pt idx="1">
                  <c:v>3828</c:v>
                </c:pt>
                <c:pt idx="2">
                  <c:v>3764</c:v>
                </c:pt>
                <c:pt idx="3">
                  <c:v>3748</c:v>
                </c:pt>
                <c:pt idx="4">
                  <c:v>3929</c:v>
                </c:pt>
                <c:pt idx="5">
                  <c:v>4600</c:v>
                </c:pt>
                <c:pt idx="6">
                  <c:v>4962</c:v>
                </c:pt>
                <c:pt idx="7">
                  <c:v>5130</c:v>
                </c:pt>
                <c:pt idx="8">
                  <c:v>5656</c:v>
                </c:pt>
              </c:numCache>
            </c:numRef>
          </c:val>
          <c:smooth val="0"/>
          <c:extLst>
            <c:ext xmlns:c16="http://schemas.microsoft.com/office/drawing/2014/chart" uri="{C3380CC4-5D6E-409C-BE32-E72D297353CC}">
              <c16:uniqueId val="{00000001-09AC-4AA1-83DC-1BD9C2FB694D}"/>
            </c:ext>
          </c:extLst>
        </c:ser>
        <c:ser>
          <c:idx val="2"/>
          <c:order val="2"/>
          <c:tx>
            <c:strRef>
              <c:f>pub_data_pivot!$D$1:$D$2</c:f>
              <c:strCache>
                <c:ptCount val="1"/>
                <c:pt idx="0">
                  <c:v>Publikasjonspoeng</c:v>
                </c:pt>
              </c:strCache>
            </c:strRef>
          </c:tx>
          <c:spPr>
            <a:ln w="28575" cap="rnd">
              <a:solidFill>
                <a:srgbClr val="AAD9DD"/>
              </a:solidFill>
              <a:round/>
            </a:ln>
            <a:effectLst/>
          </c:spPr>
          <c:marker>
            <c:symbol val="none"/>
          </c:marker>
          <c:cat>
            <c:strRef>
              <c:f>pub_data_pivot!$A$3:$A$12</c:f>
              <c:strCache>
                <c:ptCount val="9"/>
                <c:pt idx="0">
                  <c:v>2011</c:v>
                </c:pt>
                <c:pt idx="1">
                  <c:v>2012</c:v>
                </c:pt>
                <c:pt idx="2">
                  <c:v>2013</c:v>
                </c:pt>
                <c:pt idx="3">
                  <c:v>2014</c:v>
                </c:pt>
                <c:pt idx="4">
                  <c:v>2015</c:v>
                </c:pt>
                <c:pt idx="5">
                  <c:v>2016</c:v>
                </c:pt>
                <c:pt idx="6">
                  <c:v>2017</c:v>
                </c:pt>
                <c:pt idx="7">
                  <c:v>2018</c:v>
                </c:pt>
                <c:pt idx="8">
                  <c:v>2019</c:v>
                </c:pt>
              </c:strCache>
            </c:strRef>
          </c:cat>
          <c:val>
            <c:numRef>
              <c:f>pub_data_pivot!$D$3:$D$12</c:f>
              <c:numCache>
                <c:formatCode>General</c:formatCode>
                <c:ptCount val="9"/>
                <c:pt idx="0">
                  <c:v>2795</c:v>
                </c:pt>
                <c:pt idx="1">
                  <c:v>3179</c:v>
                </c:pt>
                <c:pt idx="2">
                  <c:v>3119</c:v>
                </c:pt>
                <c:pt idx="3">
                  <c:v>3026</c:v>
                </c:pt>
                <c:pt idx="4">
                  <c:v>4380</c:v>
                </c:pt>
                <c:pt idx="5">
                  <c:v>5046</c:v>
                </c:pt>
                <c:pt idx="6">
                  <c:v>5185</c:v>
                </c:pt>
                <c:pt idx="7">
                  <c:v>5646</c:v>
                </c:pt>
                <c:pt idx="8">
                  <c:v>6083</c:v>
                </c:pt>
              </c:numCache>
            </c:numRef>
          </c:val>
          <c:smooth val="0"/>
          <c:extLst>
            <c:ext xmlns:c16="http://schemas.microsoft.com/office/drawing/2014/chart" uri="{C3380CC4-5D6E-409C-BE32-E72D297353CC}">
              <c16:uniqueId val="{00000002-09AC-4AA1-83DC-1BD9C2FB694D}"/>
            </c:ext>
          </c:extLst>
        </c:ser>
        <c:dLbls>
          <c:showLegendKey val="0"/>
          <c:showVal val="0"/>
          <c:showCatName val="0"/>
          <c:showSerName val="0"/>
          <c:showPercent val="0"/>
          <c:showBubbleSize val="0"/>
        </c:dLbls>
        <c:smooth val="0"/>
        <c:axId val="835873848"/>
        <c:axId val="835868928"/>
      </c:lineChart>
      <c:catAx>
        <c:axId val="835873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5868928"/>
        <c:crosses val="autoZero"/>
        <c:auto val="1"/>
        <c:lblAlgn val="ctr"/>
        <c:lblOffset val="100"/>
        <c:noMultiLvlLbl val="0"/>
      </c:catAx>
      <c:valAx>
        <c:axId val="835868928"/>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5873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[Book1]sampub_pivot!PivotTable7</c:name>
    <c:fmtId val="8"/>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a:t>Utvikling</a:t>
            </a:r>
            <a:r>
              <a:rPr lang="nb-NO" baseline="0"/>
              <a:t> sampublisering 2011-2019</a:t>
            </a: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rgbClr val="00509E"/>
          </a:solidFill>
          <a:ln>
            <a:noFill/>
          </a:ln>
          <a:effectLst/>
        </c:spPr>
      </c:pivotFmt>
      <c:pivotFmt>
        <c:idx val="5"/>
        <c:spPr>
          <a:solidFill>
            <a:srgbClr val="AAD9DD"/>
          </a:solidFill>
          <a:ln>
            <a:noFill/>
          </a:ln>
          <a:effectLst/>
        </c:spPr>
      </c:pivotFmt>
      <c:pivotFmt>
        <c:idx val="6"/>
        <c:spPr>
          <a:solidFill>
            <a:srgbClr val="28585A"/>
          </a:solidFill>
          <a:ln>
            <a:noFill/>
          </a:ln>
          <a:effectLst/>
        </c:spPr>
      </c:pivotFmt>
      <c:pivotFmt>
        <c:idx val="7"/>
        <c:spPr>
          <a:solidFill>
            <a:srgbClr val="00509E"/>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AAD9DD"/>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28585A"/>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rgbClr val="00509E"/>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AAD9DD"/>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rgbClr val="28585A"/>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sampub_pivot!$B$1:$B$2</c:f>
              <c:strCache>
                <c:ptCount val="1"/>
                <c:pt idx="0">
                  <c:v>Internasjonalt samarbeid</c:v>
                </c:pt>
              </c:strCache>
            </c:strRef>
          </c:tx>
          <c:spPr>
            <a:solidFill>
              <a:srgbClr val="00509E"/>
            </a:solidFill>
            <a:ln>
              <a:noFill/>
            </a:ln>
            <a:effectLst/>
          </c:spPr>
          <c:invertIfNegative val="0"/>
          <c:cat>
            <c:strRef>
              <c:f>sampub_pivot!$A$3:$A$12</c:f>
              <c:strCache>
                <c:ptCount val="9"/>
                <c:pt idx="0">
                  <c:v>2011</c:v>
                </c:pt>
                <c:pt idx="1">
                  <c:v>2012</c:v>
                </c:pt>
                <c:pt idx="2">
                  <c:v>2013</c:v>
                </c:pt>
                <c:pt idx="3">
                  <c:v>2014</c:v>
                </c:pt>
                <c:pt idx="4">
                  <c:v>2015</c:v>
                </c:pt>
                <c:pt idx="5">
                  <c:v>2016</c:v>
                </c:pt>
                <c:pt idx="6">
                  <c:v>2017</c:v>
                </c:pt>
                <c:pt idx="7">
                  <c:v>2018</c:v>
                </c:pt>
                <c:pt idx="8">
                  <c:v>2019</c:v>
                </c:pt>
              </c:strCache>
            </c:strRef>
          </c:cat>
          <c:val>
            <c:numRef>
              <c:f>sampub_pivot!$B$3:$B$12</c:f>
              <c:numCache>
                <c:formatCode>General</c:formatCode>
                <c:ptCount val="9"/>
                <c:pt idx="0">
                  <c:v>0.34950000000000003</c:v>
                </c:pt>
                <c:pt idx="1">
                  <c:v>0.35479999999999995</c:v>
                </c:pt>
                <c:pt idx="2">
                  <c:v>0.3836</c:v>
                </c:pt>
                <c:pt idx="3">
                  <c:v>0.40639999999999998</c:v>
                </c:pt>
                <c:pt idx="4">
                  <c:v>0.41210000000000002</c:v>
                </c:pt>
                <c:pt idx="5">
                  <c:v>0.45069999999999999</c:v>
                </c:pt>
                <c:pt idx="6">
                  <c:v>0.46899999999999997</c:v>
                </c:pt>
                <c:pt idx="7">
                  <c:v>0.4904</c:v>
                </c:pt>
                <c:pt idx="8">
                  <c:v>0.50900000000000001</c:v>
                </c:pt>
              </c:numCache>
            </c:numRef>
          </c:val>
          <c:extLst>
            <c:ext xmlns:c16="http://schemas.microsoft.com/office/drawing/2014/chart" uri="{C3380CC4-5D6E-409C-BE32-E72D297353CC}">
              <c16:uniqueId val="{00000000-EEEA-445D-8356-6CA9F2FD63C8}"/>
            </c:ext>
          </c:extLst>
        </c:ser>
        <c:ser>
          <c:idx val="1"/>
          <c:order val="1"/>
          <c:tx>
            <c:strRef>
              <c:f>sampub_pivot!$C$1:$C$2</c:f>
              <c:strCache>
                <c:ptCount val="1"/>
                <c:pt idx="0">
                  <c:v>Kun NTNU-forfattere</c:v>
                </c:pt>
              </c:strCache>
            </c:strRef>
          </c:tx>
          <c:spPr>
            <a:solidFill>
              <a:srgbClr val="AAD9DD"/>
            </a:solidFill>
            <a:ln>
              <a:noFill/>
            </a:ln>
            <a:effectLst/>
          </c:spPr>
          <c:invertIfNegative val="0"/>
          <c:cat>
            <c:strRef>
              <c:f>sampub_pivot!$A$3:$A$12</c:f>
              <c:strCache>
                <c:ptCount val="9"/>
                <c:pt idx="0">
                  <c:v>2011</c:v>
                </c:pt>
                <c:pt idx="1">
                  <c:v>2012</c:v>
                </c:pt>
                <c:pt idx="2">
                  <c:v>2013</c:v>
                </c:pt>
                <c:pt idx="3">
                  <c:v>2014</c:v>
                </c:pt>
                <c:pt idx="4">
                  <c:v>2015</c:v>
                </c:pt>
                <c:pt idx="5">
                  <c:v>2016</c:v>
                </c:pt>
                <c:pt idx="6">
                  <c:v>2017</c:v>
                </c:pt>
                <c:pt idx="7">
                  <c:v>2018</c:v>
                </c:pt>
                <c:pt idx="8">
                  <c:v>2019</c:v>
                </c:pt>
              </c:strCache>
            </c:strRef>
          </c:cat>
          <c:val>
            <c:numRef>
              <c:f>sampub_pivot!$C$3:$C$12</c:f>
              <c:numCache>
                <c:formatCode>General</c:formatCode>
                <c:ptCount val="9"/>
                <c:pt idx="0">
                  <c:v>0.3498</c:v>
                </c:pt>
                <c:pt idx="1">
                  <c:v>0.34060000000000001</c:v>
                </c:pt>
                <c:pt idx="2">
                  <c:v>0.3276</c:v>
                </c:pt>
                <c:pt idx="3">
                  <c:v>0.31269999999999998</c:v>
                </c:pt>
                <c:pt idx="4">
                  <c:v>0.31969999999999998</c:v>
                </c:pt>
                <c:pt idx="5">
                  <c:v>0.30020000000000002</c:v>
                </c:pt>
                <c:pt idx="6">
                  <c:v>0.28299999999999997</c:v>
                </c:pt>
                <c:pt idx="7">
                  <c:v>0.28249999999999997</c:v>
                </c:pt>
                <c:pt idx="8">
                  <c:v>0.2631</c:v>
                </c:pt>
              </c:numCache>
            </c:numRef>
          </c:val>
          <c:extLst>
            <c:ext xmlns:c16="http://schemas.microsoft.com/office/drawing/2014/chart" uri="{C3380CC4-5D6E-409C-BE32-E72D297353CC}">
              <c16:uniqueId val="{00000001-EEEA-445D-8356-6CA9F2FD63C8}"/>
            </c:ext>
          </c:extLst>
        </c:ser>
        <c:ser>
          <c:idx val="2"/>
          <c:order val="2"/>
          <c:tx>
            <c:strRef>
              <c:f>sampub_pivot!$D$1:$D$2</c:f>
              <c:strCache>
                <c:ptCount val="1"/>
                <c:pt idx="0">
                  <c:v>Nasjonalt samarbeid</c:v>
                </c:pt>
              </c:strCache>
            </c:strRef>
          </c:tx>
          <c:spPr>
            <a:solidFill>
              <a:srgbClr val="28585A"/>
            </a:solidFill>
            <a:ln>
              <a:noFill/>
            </a:ln>
            <a:effectLst/>
          </c:spPr>
          <c:invertIfNegative val="0"/>
          <c:cat>
            <c:strRef>
              <c:f>sampub_pivot!$A$3:$A$12</c:f>
              <c:strCache>
                <c:ptCount val="9"/>
                <c:pt idx="0">
                  <c:v>2011</c:v>
                </c:pt>
                <c:pt idx="1">
                  <c:v>2012</c:v>
                </c:pt>
                <c:pt idx="2">
                  <c:v>2013</c:v>
                </c:pt>
                <c:pt idx="3">
                  <c:v>2014</c:v>
                </c:pt>
                <c:pt idx="4">
                  <c:v>2015</c:v>
                </c:pt>
                <c:pt idx="5">
                  <c:v>2016</c:v>
                </c:pt>
                <c:pt idx="6">
                  <c:v>2017</c:v>
                </c:pt>
                <c:pt idx="7">
                  <c:v>2018</c:v>
                </c:pt>
                <c:pt idx="8">
                  <c:v>2019</c:v>
                </c:pt>
              </c:strCache>
            </c:strRef>
          </c:cat>
          <c:val>
            <c:numRef>
              <c:f>sampub_pivot!$D$3:$D$12</c:f>
              <c:numCache>
                <c:formatCode>General</c:formatCode>
                <c:ptCount val="9"/>
                <c:pt idx="0">
                  <c:v>0.30070000000000002</c:v>
                </c:pt>
                <c:pt idx="1">
                  <c:v>0.30430000000000001</c:v>
                </c:pt>
                <c:pt idx="2">
                  <c:v>0.2888</c:v>
                </c:pt>
                <c:pt idx="3">
                  <c:v>0.28089999999999998</c:v>
                </c:pt>
                <c:pt idx="4">
                  <c:v>0.26829999999999998</c:v>
                </c:pt>
                <c:pt idx="5">
                  <c:v>0.24909999999999999</c:v>
                </c:pt>
                <c:pt idx="6">
                  <c:v>0.24809999999999999</c:v>
                </c:pt>
                <c:pt idx="7">
                  <c:v>0.2271</c:v>
                </c:pt>
                <c:pt idx="8">
                  <c:v>0.22789999999999999</c:v>
                </c:pt>
              </c:numCache>
            </c:numRef>
          </c:val>
          <c:extLst>
            <c:ext xmlns:c16="http://schemas.microsoft.com/office/drawing/2014/chart" uri="{C3380CC4-5D6E-409C-BE32-E72D297353CC}">
              <c16:uniqueId val="{00000002-EEEA-445D-8356-6CA9F2FD63C8}"/>
            </c:ext>
          </c:extLst>
        </c:ser>
        <c:dLbls>
          <c:showLegendKey val="0"/>
          <c:showVal val="0"/>
          <c:showCatName val="0"/>
          <c:showSerName val="0"/>
          <c:showPercent val="0"/>
          <c:showBubbleSize val="0"/>
        </c:dLbls>
        <c:gapWidth val="219"/>
        <c:axId val="823883112"/>
        <c:axId val="823883440"/>
      </c:barChart>
      <c:catAx>
        <c:axId val="823883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3883440"/>
        <c:crosses val="autoZero"/>
        <c:auto val="1"/>
        <c:lblAlgn val="ctr"/>
        <c:lblOffset val="100"/>
        <c:noMultiLvlLbl val="0"/>
      </c:catAx>
      <c:valAx>
        <c:axId val="823883440"/>
        <c:scaling>
          <c:orientation val="minMax"/>
          <c:max val="1"/>
        </c:scaling>
        <c:delete val="0"/>
        <c:axPos val="l"/>
        <c:majorGridlines>
          <c:spPr>
            <a:ln w="952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388311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Internasjonale!$B$5</c:f>
              <c:strCache>
                <c:ptCount val="1"/>
                <c:pt idx="0">
                  <c:v>Norsk</c:v>
                </c:pt>
              </c:strCache>
            </c:strRef>
          </c:tx>
          <c:spPr>
            <a:solidFill>
              <a:schemeClr val="accent1"/>
            </a:solidFill>
            <a:ln>
              <a:noFill/>
            </a:ln>
            <a:effectLst/>
          </c:spPr>
          <c:invertIfNegative val="0"/>
          <c:cat>
            <c:strRef>
              <c:f>Internasjonale!$A$6:$A$14</c:f>
              <c:strCache>
                <c:ptCount val="9"/>
                <c:pt idx="0">
                  <c:v>AD</c:v>
                </c:pt>
                <c:pt idx="1">
                  <c:v>HF</c:v>
                </c:pt>
                <c:pt idx="2">
                  <c:v>IE</c:v>
                </c:pt>
                <c:pt idx="3">
                  <c:v>IV</c:v>
                </c:pt>
                <c:pt idx="4">
                  <c:v>MH</c:v>
                </c:pt>
                <c:pt idx="5">
                  <c:v>NV</c:v>
                </c:pt>
                <c:pt idx="6">
                  <c:v>SU</c:v>
                </c:pt>
                <c:pt idx="7">
                  <c:v>VM</c:v>
                </c:pt>
                <c:pt idx="8">
                  <c:v>ØK</c:v>
                </c:pt>
              </c:strCache>
            </c:strRef>
          </c:cat>
          <c:val>
            <c:numRef>
              <c:f>Internasjonale!$B$6:$B$14</c:f>
              <c:numCache>
                <c:formatCode>0</c:formatCode>
                <c:ptCount val="9"/>
                <c:pt idx="0">
                  <c:v>79.100000000000009</c:v>
                </c:pt>
                <c:pt idx="1">
                  <c:v>290.84539999999987</c:v>
                </c:pt>
                <c:pt idx="2">
                  <c:v>438.86579999999981</c:v>
                </c:pt>
                <c:pt idx="3">
                  <c:v>485.12909999999943</c:v>
                </c:pt>
                <c:pt idx="4">
                  <c:v>794.3350999999999</c:v>
                </c:pt>
                <c:pt idx="5">
                  <c:v>401.79099999999977</c:v>
                </c:pt>
                <c:pt idx="6">
                  <c:v>564.57999999999981</c:v>
                </c:pt>
                <c:pt idx="7">
                  <c:v>35</c:v>
                </c:pt>
                <c:pt idx="8">
                  <c:v>181.87999999999997</c:v>
                </c:pt>
              </c:numCache>
            </c:numRef>
          </c:val>
          <c:extLst>
            <c:ext xmlns:c16="http://schemas.microsoft.com/office/drawing/2014/chart" uri="{C3380CC4-5D6E-409C-BE32-E72D297353CC}">
              <c16:uniqueId val="{00000000-CDC6-4C15-8B97-7D50E22067C7}"/>
            </c:ext>
          </c:extLst>
        </c:ser>
        <c:ser>
          <c:idx val="1"/>
          <c:order val="1"/>
          <c:tx>
            <c:strRef>
              <c:f>Internasjonale!$C$5</c:f>
              <c:strCache>
                <c:ptCount val="1"/>
                <c:pt idx="0">
                  <c:v>Internasjonal</c:v>
                </c:pt>
              </c:strCache>
            </c:strRef>
          </c:tx>
          <c:spPr>
            <a:solidFill>
              <a:schemeClr val="accent2"/>
            </a:solidFill>
            <a:ln>
              <a:noFill/>
            </a:ln>
            <a:effectLst/>
          </c:spPr>
          <c:invertIfNegative val="0"/>
          <c:cat>
            <c:strRef>
              <c:f>Internasjonale!$A$6:$A$14</c:f>
              <c:strCache>
                <c:ptCount val="9"/>
                <c:pt idx="0">
                  <c:v>AD</c:v>
                </c:pt>
                <c:pt idx="1">
                  <c:v>HF</c:v>
                </c:pt>
                <c:pt idx="2">
                  <c:v>IE</c:v>
                </c:pt>
                <c:pt idx="3">
                  <c:v>IV</c:v>
                </c:pt>
                <c:pt idx="4">
                  <c:v>MH</c:v>
                </c:pt>
                <c:pt idx="5">
                  <c:v>NV</c:v>
                </c:pt>
                <c:pt idx="6">
                  <c:v>SU</c:v>
                </c:pt>
                <c:pt idx="7">
                  <c:v>VM</c:v>
                </c:pt>
                <c:pt idx="8">
                  <c:v>ØK</c:v>
                </c:pt>
              </c:strCache>
            </c:strRef>
          </c:cat>
          <c:val>
            <c:numRef>
              <c:f>Internasjonale!$C$6:$C$14</c:f>
              <c:numCache>
                <c:formatCode>0</c:formatCode>
                <c:ptCount val="9"/>
                <c:pt idx="0">
                  <c:v>47.94</c:v>
                </c:pt>
                <c:pt idx="1">
                  <c:v>93.310400000000044</c:v>
                </c:pt>
                <c:pt idx="2">
                  <c:v>320.89109999999977</c:v>
                </c:pt>
                <c:pt idx="3">
                  <c:v>460.14000999999985</c:v>
                </c:pt>
                <c:pt idx="4">
                  <c:v>210.23502999999991</c:v>
                </c:pt>
                <c:pt idx="5">
                  <c:v>320.88669999999996</c:v>
                </c:pt>
                <c:pt idx="6">
                  <c:v>117.40001000000002</c:v>
                </c:pt>
                <c:pt idx="7">
                  <c:v>21.15</c:v>
                </c:pt>
                <c:pt idx="8">
                  <c:v>59.381010000000011</c:v>
                </c:pt>
              </c:numCache>
            </c:numRef>
          </c:val>
          <c:extLst>
            <c:ext xmlns:c16="http://schemas.microsoft.com/office/drawing/2014/chart" uri="{C3380CC4-5D6E-409C-BE32-E72D297353CC}">
              <c16:uniqueId val="{00000001-CDC6-4C15-8B97-7D50E22067C7}"/>
            </c:ext>
          </c:extLst>
        </c:ser>
        <c:dLbls>
          <c:showLegendKey val="0"/>
          <c:showVal val="0"/>
          <c:showCatName val="0"/>
          <c:showSerName val="0"/>
          <c:showPercent val="0"/>
          <c:showBubbleSize val="0"/>
        </c:dLbls>
        <c:gapWidth val="150"/>
        <c:overlap val="100"/>
        <c:axId val="1128565056"/>
        <c:axId val="1128573256"/>
      </c:barChart>
      <c:catAx>
        <c:axId val="112856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8573256"/>
        <c:crosses val="autoZero"/>
        <c:auto val="1"/>
        <c:lblAlgn val="ctr"/>
        <c:lblOffset val="100"/>
        <c:noMultiLvlLbl val="0"/>
      </c:catAx>
      <c:valAx>
        <c:axId val="1128573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8565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[Book1]sit_scival_pivot!PivotTable15</c:name>
    <c:fmtId val="6"/>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a:t>Andel av publikasjoner blant</a:t>
            </a:r>
            <a:r>
              <a:rPr lang="nb-NO" baseline="0"/>
              <a:t> verdens mest siterte</a:t>
            </a: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rgbClr val="28585A"/>
            </a:solidFill>
            <a:round/>
          </a:ln>
          <a:effectLst/>
        </c:spPr>
        <c:marker>
          <c:symbol val="none"/>
        </c:marker>
        <c:dLbl>
          <c:idx val="0"/>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rgbClr val="00509E"/>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rgbClr val="00509E"/>
            </a:solidFill>
            <a:round/>
            <a:tailEnd type="oval"/>
          </a:ln>
          <a:effectLst/>
        </c:spPr>
        <c:marker>
          <c:symbol val="none"/>
        </c:marker>
        <c:dLbl>
          <c:idx val="0"/>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rgbClr val="28585A"/>
            </a:solidFill>
            <a:round/>
            <a:tailEnd type="oval"/>
          </a:ln>
          <a:effectLst/>
        </c:spPr>
        <c:marker>
          <c:symbol val="none"/>
        </c:marker>
        <c:dLbl>
          <c:idx val="0"/>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rgbClr val="00509E"/>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rgbClr val="00509E"/>
            </a:solidFill>
            <a:round/>
            <a:tailEnd type="oval"/>
          </a:ln>
          <a:effectLst/>
        </c:spPr>
        <c:marker>
          <c:symbol val="none"/>
        </c:marker>
        <c:dLbl>
          <c:idx val="0"/>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rgbClr val="28585A"/>
            </a:solidFill>
            <a:round/>
          </a:ln>
          <a:effectLst/>
        </c:spPr>
        <c:marker>
          <c:symbol val="none"/>
        </c:marker>
        <c:dLbl>
          <c:idx val="0"/>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rgbClr val="28585A"/>
            </a:solidFill>
            <a:round/>
            <a:tailEnd type="oval"/>
          </a:ln>
          <a:effectLst/>
        </c:spPr>
        <c:marker>
          <c:symbol val="none"/>
        </c:marker>
        <c:dLbl>
          <c:idx val="0"/>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rgbClr val="00509E"/>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rgbClr val="00509E"/>
            </a:solidFill>
            <a:round/>
            <a:tailEnd type="oval"/>
          </a:ln>
          <a:effectLst/>
        </c:spPr>
        <c:marker>
          <c:symbol val="none"/>
        </c:marker>
        <c:dLbl>
          <c:idx val="0"/>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rgbClr val="28585A"/>
            </a:solidFill>
            <a:round/>
          </a:ln>
          <a:effectLst/>
        </c:spPr>
        <c:marker>
          <c:symbol val="none"/>
        </c:marker>
        <c:dLbl>
          <c:idx val="0"/>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rgbClr val="28585A"/>
            </a:solidFill>
            <a:round/>
            <a:tailEnd type="oval"/>
          </a:ln>
          <a:effectLst/>
        </c:spPr>
        <c:marker>
          <c:symbol val="none"/>
        </c:marker>
        <c:dLbl>
          <c:idx val="0"/>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sit_scival_pivot!$B$1:$B$2</c:f>
              <c:strCache>
                <c:ptCount val="1"/>
                <c:pt idx="0">
                  <c:v>Topp 1 % mest siterte</c:v>
                </c:pt>
              </c:strCache>
            </c:strRef>
          </c:tx>
          <c:spPr>
            <a:ln w="28575" cap="rnd">
              <a:solidFill>
                <a:srgbClr val="00509E"/>
              </a:solidFill>
              <a:round/>
            </a:ln>
            <a:effectLst/>
          </c:spPr>
          <c:marker>
            <c:symbol val="none"/>
          </c:marker>
          <c:dPt>
            <c:idx val="8"/>
            <c:marker>
              <c:symbol val="none"/>
            </c:marker>
            <c:bubble3D val="0"/>
            <c:spPr>
              <a:ln w="28575" cap="rnd">
                <a:solidFill>
                  <a:srgbClr val="00509E"/>
                </a:solidFill>
                <a:round/>
                <a:tailEnd type="oval"/>
              </a:ln>
              <a:effectLst/>
            </c:spPr>
            <c:extLst>
              <c:ext xmlns:c16="http://schemas.microsoft.com/office/drawing/2014/chart" uri="{C3380CC4-5D6E-409C-BE32-E72D297353CC}">
                <c16:uniqueId val="{00000001-2CD6-4462-8F4F-7B13D9CD2195}"/>
              </c:ext>
            </c:extLst>
          </c:dPt>
          <c:dLbls>
            <c:dLbl>
              <c:idx val="8"/>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CD6-4462-8F4F-7B13D9CD219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sit_scival_pivot!$A$3:$A$12</c:f>
              <c:strCache>
                <c:ptCount val="9"/>
                <c:pt idx="0">
                  <c:v>2011</c:v>
                </c:pt>
                <c:pt idx="1">
                  <c:v>2012</c:v>
                </c:pt>
                <c:pt idx="2">
                  <c:v>2013</c:v>
                </c:pt>
                <c:pt idx="3">
                  <c:v>2014</c:v>
                </c:pt>
                <c:pt idx="4">
                  <c:v>2015</c:v>
                </c:pt>
                <c:pt idx="5">
                  <c:v>2016</c:v>
                </c:pt>
                <c:pt idx="6">
                  <c:v>2017</c:v>
                </c:pt>
                <c:pt idx="7">
                  <c:v>2018</c:v>
                </c:pt>
                <c:pt idx="8">
                  <c:v>2019</c:v>
                </c:pt>
              </c:strCache>
            </c:strRef>
          </c:cat>
          <c:val>
            <c:numRef>
              <c:f>sit_scival_pivot!$B$3:$B$12</c:f>
              <c:numCache>
                <c:formatCode>General</c:formatCode>
                <c:ptCount val="9"/>
                <c:pt idx="0">
                  <c:v>1.7000000000000001E-2</c:v>
                </c:pt>
                <c:pt idx="1">
                  <c:v>0.02</c:v>
                </c:pt>
                <c:pt idx="2">
                  <c:v>1.7999999999999999E-2</c:v>
                </c:pt>
                <c:pt idx="3">
                  <c:v>1.7000000000000001E-2</c:v>
                </c:pt>
                <c:pt idx="4">
                  <c:v>1.7999999999999999E-2</c:v>
                </c:pt>
                <c:pt idx="5">
                  <c:v>1.9E-2</c:v>
                </c:pt>
                <c:pt idx="6">
                  <c:v>1.7999999999999999E-2</c:v>
                </c:pt>
                <c:pt idx="7">
                  <c:v>1.4E-2</c:v>
                </c:pt>
                <c:pt idx="8">
                  <c:v>1.7000000000000001E-2</c:v>
                </c:pt>
              </c:numCache>
            </c:numRef>
          </c:val>
          <c:smooth val="0"/>
          <c:extLst>
            <c:ext xmlns:c16="http://schemas.microsoft.com/office/drawing/2014/chart" uri="{C3380CC4-5D6E-409C-BE32-E72D297353CC}">
              <c16:uniqueId val="{00000002-2CD6-4462-8F4F-7B13D9CD2195}"/>
            </c:ext>
          </c:extLst>
        </c:ser>
        <c:ser>
          <c:idx val="1"/>
          <c:order val="1"/>
          <c:tx>
            <c:strRef>
              <c:f>sit_scival_pivot!$C$1:$C$2</c:f>
              <c:strCache>
                <c:ptCount val="1"/>
                <c:pt idx="0">
                  <c:v>Topp 10 % mest siterte</c:v>
                </c:pt>
              </c:strCache>
            </c:strRef>
          </c:tx>
          <c:spPr>
            <a:ln w="28575" cap="rnd">
              <a:solidFill>
                <a:srgbClr val="28585A"/>
              </a:solidFill>
              <a:round/>
            </a:ln>
            <a:effectLst/>
          </c:spPr>
          <c:marker>
            <c:symbol val="none"/>
          </c:marker>
          <c:dPt>
            <c:idx val="8"/>
            <c:marker>
              <c:symbol val="none"/>
            </c:marker>
            <c:bubble3D val="0"/>
            <c:spPr>
              <a:ln w="28575" cap="rnd">
                <a:solidFill>
                  <a:srgbClr val="28585A"/>
                </a:solidFill>
                <a:round/>
                <a:tailEnd type="oval"/>
              </a:ln>
              <a:effectLst/>
            </c:spPr>
            <c:extLst>
              <c:ext xmlns:c16="http://schemas.microsoft.com/office/drawing/2014/chart" uri="{C3380CC4-5D6E-409C-BE32-E72D297353CC}">
                <c16:uniqueId val="{00000004-2CD6-4462-8F4F-7B13D9CD2195}"/>
              </c:ext>
            </c:extLst>
          </c:dPt>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CD6-4462-8F4F-7B13D9CD2195}"/>
                </c:ext>
              </c:extLst>
            </c:dLbl>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sit_scival_pivot!$A$3:$A$12</c:f>
              <c:strCache>
                <c:ptCount val="9"/>
                <c:pt idx="0">
                  <c:v>2011</c:v>
                </c:pt>
                <c:pt idx="1">
                  <c:v>2012</c:v>
                </c:pt>
                <c:pt idx="2">
                  <c:v>2013</c:v>
                </c:pt>
                <c:pt idx="3">
                  <c:v>2014</c:v>
                </c:pt>
                <c:pt idx="4">
                  <c:v>2015</c:v>
                </c:pt>
                <c:pt idx="5">
                  <c:v>2016</c:v>
                </c:pt>
                <c:pt idx="6">
                  <c:v>2017</c:v>
                </c:pt>
                <c:pt idx="7">
                  <c:v>2018</c:v>
                </c:pt>
                <c:pt idx="8">
                  <c:v>2019</c:v>
                </c:pt>
              </c:strCache>
            </c:strRef>
          </c:cat>
          <c:val>
            <c:numRef>
              <c:f>sit_scival_pivot!$C$3:$C$12</c:f>
              <c:numCache>
                <c:formatCode>General</c:formatCode>
                <c:ptCount val="9"/>
                <c:pt idx="0">
                  <c:v>0.17199999999999999</c:v>
                </c:pt>
                <c:pt idx="1">
                  <c:v>0.16800000000000001</c:v>
                </c:pt>
                <c:pt idx="2">
                  <c:v>0.16900000000000001</c:v>
                </c:pt>
                <c:pt idx="3">
                  <c:v>0.16700000000000001</c:v>
                </c:pt>
                <c:pt idx="4">
                  <c:v>0.17299999999999999</c:v>
                </c:pt>
                <c:pt idx="5">
                  <c:v>0.16200000000000001</c:v>
                </c:pt>
                <c:pt idx="6">
                  <c:v>0.159</c:v>
                </c:pt>
                <c:pt idx="7">
                  <c:v>0.151</c:v>
                </c:pt>
                <c:pt idx="8">
                  <c:v>0.161</c:v>
                </c:pt>
              </c:numCache>
            </c:numRef>
          </c:val>
          <c:smooth val="0"/>
          <c:extLst>
            <c:ext xmlns:c16="http://schemas.microsoft.com/office/drawing/2014/chart" uri="{C3380CC4-5D6E-409C-BE32-E72D297353CC}">
              <c16:uniqueId val="{00000005-2CD6-4462-8F4F-7B13D9CD2195}"/>
            </c:ext>
          </c:extLst>
        </c:ser>
        <c:dLbls>
          <c:showLegendKey val="0"/>
          <c:showVal val="0"/>
          <c:showCatName val="0"/>
          <c:showSerName val="0"/>
          <c:showPercent val="0"/>
          <c:showBubbleSize val="0"/>
        </c:dLbls>
        <c:smooth val="0"/>
        <c:axId val="922418520"/>
        <c:axId val="922415896"/>
      </c:lineChart>
      <c:catAx>
        <c:axId val="922418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2415896"/>
        <c:crosses val="autoZero"/>
        <c:auto val="1"/>
        <c:lblAlgn val="ctr"/>
        <c:lblOffset val="100"/>
        <c:noMultiLvlLbl val="0"/>
      </c:catAx>
      <c:valAx>
        <c:axId val="922415896"/>
        <c:scaling>
          <c:orientation val="minMax"/>
          <c:max val="0.2"/>
        </c:scaling>
        <c:delete val="0"/>
        <c:axPos val="l"/>
        <c:majorGridlines>
          <c:spPr>
            <a:ln w="952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2418520"/>
        <c:crosses val="autoZero"/>
        <c:crossBetween val="between"/>
        <c:majorUnit val="5.000000000000001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[Book1]Sheet9!PivotTable17</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a:t>Siteringsgrad</a:t>
            </a:r>
            <a:r>
              <a:rPr lang="nb-NO" baseline="0"/>
              <a:t> justert for fagfelt og publiseringsår</a:t>
            </a: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rgbClr val="00509E"/>
            </a:solidFill>
            <a:round/>
            <a:tailEnd type="ova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19050" cap="rnd">
            <a:solidFill>
              <a:srgbClr val="28585A">
                <a:alpha val="41000"/>
              </a:srgbClr>
            </a:solidFill>
            <a:prstDash val="sysDash"/>
            <a:round/>
          </a:ln>
          <a:effectLst/>
        </c:spPr>
        <c:marker>
          <c:symbol val="none"/>
        </c:marker>
      </c:pivotFmt>
      <c:pivotFmt>
        <c:idx val="4"/>
        <c:spPr>
          <a:solidFill>
            <a:schemeClr val="accent1"/>
          </a:solidFill>
          <a:ln w="28575" cap="rnd">
            <a:solidFill>
              <a:srgbClr val="00509E"/>
            </a:solidFill>
            <a:round/>
            <a:tailEnd type="ova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w="19050" cap="rnd">
            <a:solidFill>
              <a:srgbClr val="28585A">
                <a:alpha val="41000"/>
              </a:srgbClr>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rgbClr val="00509E"/>
            </a:solidFill>
            <a:round/>
            <a:tailEnd type="ova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rgbClr val="00509E"/>
            </a:solidFill>
            <a:round/>
            <a:tailEnd type="ova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w="19050" cap="rnd">
            <a:solidFill>
              <a:srgbClr val="28585A">
                <a:alpha val="41000"/>
              </a:srgbClr>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rgbClr val="00509E"/>
            </a:solidFill>
            <a:round/>
            <a:tailEnd type="ova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rgbClr val="00509E"/>
            </a:solidFill>
            <a:round/>
            <a:tailEnd type="ova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Sheet9!$B$1:$B$2</c:f>
              <c:strCache>
                <c:ptCount val="1"/>
                <c:pt idx="0">
                  <c:v>Globalt snitt</c:v>
                </c:pt>
              </c:strCache>
            </c:strRef>
          </c:tx>
          <c:spPr>
            <a:ln w="25400" cap="rnd">
              <a:solidFill>
                <a:srgbClr val="28585A">
                  <a:alpha val="41000"/>
                </a:srgbClr>
              </a:solidFill>
              <a:prstDash val="sysDash"/>
              <a:round/>
            </a:ln>
            <a:effectLst/>
          </c:spPr>
          <c:marker>
            <c:symbol val="none"/>
          </c:marker>
          <c:cat>
            <c:strRef>
              <c:f>Sheet9!$A$3:$A$12</c:f>
              <c:strCache>
                <c:ptCount val="9"/>
                <c:pt idx="0">
                  <c:v>2011</c:v>
                </c:pt>
                <c:pt idx="1">
                  <c:v>2012</c:v>
                </c:pt>
                <c:pt idx="2">
                  <c:v>2013</c:v>
                </c:pt>
                <c:pt idx="3">
                  <c:v>2014</c:v>
                </c:pt>
                <c:pt idx="4">
                  <c:v>2015</c:v>
                </c:pt>
                <c:pt idx="5">
                  <c:v>2016</c:v>
                </c:pt>
                <c:pt idx="6">
                  <c:v>2017</c:v>
                </c:pt>
                <c:pt idx="7">
                  <c:v>2018</c:v>
                </c:pt>
                <c:pt idx="8">
                  <c:v>2019</c:v>
                </c:pt>
              </c:strCache>
            </c:strRef>
          </c:cat>
          <c:val>
            <c:numRef>
              <c:f>Sheet9!$B$3:$B$12</c:f>
              <c:numCache>
                <c:formatCode>General</c:formatCode>
                <c:ptCount val="9"/>
                <c:pt idx="0">
                  <c:v>1</c:v>
                </c:pt>
                <c:pt idx="1">
                  <c:v>1</c:v>
                </c:pt>
                <c:pt idx="2">
                  <c:v>1</c:v>
                </c:pt>
                <c:pt idx="3">
                  <c:v>1</c:v>
                </c:pt>
                <c:pt idx="4">
                  <c:v>1</c:v>
                </c:pt>
                <c:pt idx="5">
                  <c:v>1</c:v>
                </c:pt>
                <c:pt idx="6">
                  <c:v>1</c:v>
                </c:pt>
                <c:pt idx="7">
                  <c:v>1</c:v>
                </c:pt>
                <c:pt idx="8">
                  <c:v>1</c:v>
                </c:pt>
              </c:numCache>
            </c:numRef>
          </c:val>
          <c:smooth val="0"/>
          <c:extLst>
            <c:ext xmlns:c16="http://schemas.microsoft.com/office/drawing/2014/chart" uri="{C3380CC4-5D6E-409C-BE32-E72D297353CC}">
              <c16:uniqueId val="{00000000-3653-460A-A557-5A1E2092BA94}"/>
            </c:ext>
          </c:extLst>
        </c:ser>
        <c:ser>
          <c:idx val="1"/>
          <c:order val="1"/>
          <c:tx>
            <c:strRef>
              <c:f>Sheet9!$C$1:$C$2</c:f>
              <c:strCache>
                <c:ptCount val="1"/>
                <c:pt idx="0">
                  <c:v>NTNU</c:v>
                </c:pt>
              </c:strCache>
            </c:strRef>
          </c:tx>
          <c:spPr>
            <a:ln w="28575" cap="rnd">
              <a:solidFill>
                <a:srgbClr val="00509E"/>
              </a:solidFill>
              <a:round/>
              <a:tailEnd type="oval"/>
            </a:ln>
            <a:effectLst/>
          </c:spPr>
          <c:marker>
            <c:symbol val="none"/>
          </c:marker>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653-460A-A557-5A1E2092BA9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Sheet9!$A$3:$A$12</c:f>
              <c:strCache>
                <c:ptCount val="9"/>
                <c:pt idx="0">
                  <c:v>2011</c:v>
                </c:pt>
                <c:pt idx="1">
                  <c:v>2012</c:v>
                </c:pt>
                <c:pt idx="2">
                  <c:v>2013</c:v>
                </c:pt>
                <c:pt idx="3">
                  <c:v>2014</c:v>
                </c:pt>
                <c:pt idx="4">
                  <c:v>2015</c:v>
                </c:pt>
                <c:pt idx="5">
                  <c:v>2016</c:v>
                </c:pt>
                <c:pt idx="6">
                  <c:v>2017</c:v>
                </c:pt>
                <c:pt idx="7">
                  <c:v>2018</c:v>
                </c:pt>
                <c:pt idx="8">
                  <c:v>2019</c:v>
                </c:pt>
              </c:strCache>
            </c:strRef>
          </c:cat>
          <c:val>
            <c:numRef>
              <c:f>Sheet9!$C$3:$C$12</c:f>
              <c:numCache>
                <c:formatCode>General</c:formatCode>
                <c:ptCount val="9"/>
                <c:pt idx="0">
                  <c:v>1.51</c:v>
                </c:pt>
                <c:pt idx="1">
                  <c:v>1.96</c:v>
                </c:pt>
                <c:pt idx="2">
                  <c:v>1.61</c:v>
                </c:pt>
                <c:pt idx="3">
                  <c:v>1.59</c:v>
                </c:pt>
                <c:pt idx="4">
                  <c:v>1.61</c:v>
                </c:pt>
                <c:pt idx="5">
                  <c:v>1.67</c:v>
                </c:pt>
                <c:pt idx="6">
                  <c:v>1.62</c:v>
                </c:pt>
                <c:pt idx="7">
                  <c:v>1.52</c:v>
                </c:pt>
                <c:pt idx="8">
                  <c:v>1.46</c:v>
                </c:pt>
              </c:numCache>
            </c:numRef>
          </c:val>
          <c:smooth val="0"/>
          <c:extLst>
            <c:ext xmlns:c16="http://schemas.microsoft.com/office/drawing/2014/chart" uri="{C3380CC4-5D6E-409C-BE32-E72D297353CC}">
              <c16:uniqueId val="{00000002-3653-460A-A557-5A1E2092BA94}"/>
            </c:ext>
          </c:extLst>
        </c:ser>
        <c:dLbls>
          <c:showLegendKey val="0"/>
          <c:showVal val="0"/>
          <c:showCatName val="0"/>
          <c:showSerName val="0"/>
          <c:showPercent val="0"/>
          <c:showBubbleSize val="0"/>
        </c:dLbls>
        <c:smooth val="0"/>
        <c:axId val="380445504"/>
        <c:axId val="380443536"/>
      </c:lineChart>
      <c:catAx>
        <c:axId val="38044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0443536"/>
        <c:crosses val="autoZero"/>
        <c:auto val="1"/>
        <c:lblAlgn val="ctr"/>
        <c:lblOffset val="100"/>
        <c:noMultiLvlLbl val="0"/>
      </c:catAx>
      <c:valAx>
        <c:axId val="380443536"/>
        <c:scaling>
          <c:orientation val="minMax"/>
          <c:max val="3"/>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0445504"/>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'C:\Sync\Fak\2021\Grupperingsfiler\[Phd_avtaler_V2020_FS_til_DBH.xlsx]Sheet3'!$I$3</c:f>
              <c:strCache>
                <c:ptCount val="1"/>
                <c:pt idx="0">
                  <c:v>Kvinne</c:v>
                </c:pt>
              </c:strCache>
            </c:strRef>
          </c:tx>
          <c:spPr>
            <a:solidFill>
              <a:schemeClr val="accent1"/>
            </a:solidFill>
            <a:ln>
              <a:noFill/>
            </a:ln>
            <a:effectLst/>
          </c:spPr>
          <c:invertIfNegative val="0"/>
          <c:cat>
            <c:strRef>
              <c:f>'C:\Sync\Fak\2021\Grupperingsfiler\[Phd_avtaler_V2020_FS_til_DBH.xlsx]Sheet3'!$H$4:$H$11</c:f>
              <c:strCache>
                <c:ptCount val="8"/>
                <c:pt idx="0">
                  <c:v>AD</c:v>
                </c:pt>
                <c:pt idx="1">
                  <c:v>HF</c:v>
                </c:pt>
                <c:pt idx="2">
                  <c:v>IE</c:v>
                </c:pt>
                <c:pt idx="3">
                  <c:v>IV</c:v>
                </c:pt>
                <c:pt idx="4">
                  <c:v>MH</c:v>
                </c:pt>
                <c:pt idx="5">
                  <c:v>NV</c:v>
                </c:pt>
                <c:pt idx="6">
                  <c:v>SU</c:v>
                </c:pt>
                <c:pt idx="7">
                  <c:v>ØK</c:v>
                </c:pt>
              </c:strCache>
            </c:strRef>
          </c:cat>
          <c:val>
            <c:numRef>
              <c:f>'C:\Sync\Fak\2021\Grupperingsfiler\[Phd_avtaler_V2020_FS_til_DBH.xlsx]Sheet3'!$I$4:$I$11</c:f>
              <c:numCache>
                <c:formatCode>General</c:formatCode>
                <c:ptCount val="8"/>
                <c:pt idx="0">
                  <c:v>33</c:v>
                </c:pt>
                <c:pt idx="1">
                  <c:v>95</c:v>
                </c:pt>
                <c:pt idx="2">
                  <c:v>122</c:v>
                </c:pt>
                <c:pt idx="3">
                  <c:v>190</c:v>
                </c:pt>
                <c:pt idx="4">
                  <c:v>332</c:v>
                </c:pt>
                <c:pt idx="5">
                  <c:v>206</c:v>
                </c:pt>
                <c:pt idx="6">
                  <c:v>186</c:v>
                </c:pt>
                <c:pt idx="7">
                  <c:v>59</c:v>
                </c:pt>
              </c:numCache>
            </c:numRef>
          </c:val>
          <c:extLst>
            <c:ext xmlns:c16="http://schemas.microsoft.com/office/drawing/2014/chart" uri="{C3380CC4-5D6E-409C-BE32-E72D297353CC}">
              <c16:uniqueId val="{00000000-A07C-4891-AD06-78A6FAB425EF}"/>
            </c:ext>
          </c:extLst>
        </c:ser>
        <c:ser>
          <c:idx val="1"/>
          <c:order val="1"/>
          <c:tx>
            <c:strRef>
              <c:f>'C:\Sync\Fak\2021\Grupperingsfiler\[Phd_avtaler_V2020_FS_til_DBH.xlsx]Sheet3'!$J$3</c:f>
              <c:strCache>
                <c:ptCount val="1"/>
                <c:pt idx="0">
                  <c:v>Mann</c:v>
                </c:pt>
              </c:strCache>
            </c:strRef>
          </c:tx>
          <c:spPr>
            <a:solidFill>
              <a:schemeClr val="accent1">
                <a:lumMod val="50000"/>
              </a:schemeClr>
            </a:solidFill>
            <a:ln>
              <a:noFill/>
            </a:ln>
            <a:effectLst/>
          </c:spPr>
          <c:invertIfNegative val="0"/>
          <c:cat>
            <c:strRef>
              <c:f>'C:\Sync\Fak\2021\Grupperingsfiler\[Phd_avtaler_V2020_FS_til_DBH.xlsx]Sheet3'!$H$4:$H$11</c:f>
              <c:strCache>
                <c:ptCount val="8"/>
                <c:pt idx="0">
                  <c:v>AD</c:v>
                </c:pt>
                <c:pt idx="1">
                  <c:v>HF</c:v>
                </c:pt>
                <c:pt idx="2">
                  <c:v>IE</c:v>
                </c:pt>
                <c:pt idx="3">
                  <c:v>IV</c:v>
                </c:pt>
                <c:pt idx="4">
                  <c:v>MH</c:v>
                </c:pt>
                <c:pt idx="5">
                  <c:v>NV</c:v>
                </c:pt>
                <c:pt idx="6">
                  <c:v>SU</c:v>
                </c:pt>
                <c:pt idx="7">
                  <c:v>ØK</c:v>
                </c:pt>
              </c:strCache>
            </c:strRef>
          </c:cat>
          <c:val>
            <c:numRef>
              <c:f>'C:\Sync\Fak\2021\Grupperingsfiler\[Phd_avtaler_V2020_FS_til_DBH.xlsx]Sheet3'!$J$4:$J$11</c:f>
              <c:numCache>
                <c:formatCode>General</c:formatCode>
                <c:ptCount val="8"/>
                <c:pt idx="0">
                  <c:v>29</c:v>
                </c:pt>
                <c:pt idx="1">
                  <c:v>56</c:v>
                </c:pt>
                <c:pt idx="2">
                  <c:v>383</c:v>
                </c:pt>
                <c:pt idx="3">
                  <c:v>502</c:v>
                </c:pt>
                <c:pt idx="4">
                  <c:v>215</c:v>
                </c:pt>
                <c:pt idx="5">
                  <c:v>253</c:v>
                </c:pt>
                <c:pt idx="6">
                  <c:v>94</c:v>
                </c:pt>
                <c:pt idx="7">
                  <c:v>60</c:v>
                </c:pt>
              </c:numCache>
            </c:numRef>
          </c:val>
          <c:extLst>
            <c:ext xmlns:c16="http://schemas.microsoft.com/office/drawing/2014/chart" uri="{C3380CC4-5D6E-409C-BE32-E72D297353CC}">
              <c16:uniqueId val="{00000001-A07C-4891-AD06-78A6FAB425EF}"/>
            </c:ext>
          </c:extLst>
        </c:ser>
        <c:dLbls>
          <c:showLegendKey val="0"/>
          <c:showVal val="0"/>
          <c:showCatName val="0"/>
          <c:showSerName val="0"/>
          <c:showPercent val="0"/>
          <c:showBubbleSize val="0"/>
        </c:dLbls>
        <c:gapWidth val="150"/>
        <c:overlap val="100"/>
        <c:axId val="829660096"/>
        <c:axId val="829661080"/>
      </c:barChart>
      <c:catAx>
        <c:axId val="829660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9661080"/>
        <c:crosses val="autoZero"/>
        <c:auto val="1"/>
        <c:lblAlgn val="ctr"/>
        <c:lblOffset val="100"/>
        <c:noMultiLvlLbl val="0"/>
      </c:catAx>
      <c:valAx>
        <c:axId val="829661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9660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'C:\Sync\Fak\2021\Grupperingsfiler\[Phd_avtaler_V2020_FS_til_DBH.xlsx]Sheet3'!$I$19</c:f>
              <c:strCache>
                <c:ptCount val="1"/>
                <c:pt idx="0">
                  <c:v>Norsk</c:v>
                </c:pt>
              </c:strCache>
            </c:strRef>
          </c:tx>
          <c:spPr>
            <a:solidFill>
              <a:schemeClr val="accent1"/>
            </a:solidFill>
            <a:ln>
              <a:noFill/>
            </a:ln>
            <a:effectLst/>
          </c:spPr>
          <c:invertIfNegative val="0"/>
          <c:cat>
            <c:strRef>
              <c:f>'C:\Sync\Fak\2021\Grupperingsfiler\[Phd_avtaler_V2020_FS_til_DBH.xlsx]Sheet3'!$H$20:$H$27</c:f>
              <c:strCache>
                <c:ptCount val="8"/>
                <c:pt idx="0">
                  <c:v>AD</c:v>
                </c:pt>
                <c:pt idx="1">
                  <c:v>HF</c:v>
                </c:pt>
                <c:pt idx="2">
                  <c:v>IE</c:v>
                </c:pt>
                <c:pt idx="3">
                  <c:v>IV</c:v>
                </c:pt>
                <c:pt idx="4">
                  <c:v>MH</c:v>
                </c:pt>
                <c:pt idx="5">
                  <c:v>NV</c:v>
                </c:pt>
                <c:pt idx="6">
                  <c:v>SU</c:v>
                </c:pt>
                <c:pt idx="7">
                  <c:v>ØK</c:v>
                </c:pt>
              </c:strCache>
            </c:strRef>
          </c:cat>
          <c:val>
            <c:numRef>
              <c:f>'C:\Sync\Fak\2021\Grupperingsfiler\[Phd_avtaler_V2020_FS_til_DBH.xlsx]Sheet3'!$I$20:$I$27</c:f>
              <c:numCache>
                <c:formatCode>General</c:formatCode>
                <c:ptCount val="8"/>
                <c:pt idx="0">
                  <c:v>29</c:v>
                </c:pt>
                <c:pt idx="1">
                  <c:v>117</c:v>
                </c:pt>
                <c:pt idx="2">
                  <c:v>216</c:v>
                </c:pt>
                <c:pt idx="3">
                  <c:v>269</c:v>
                </c:pt>
                <c:pt idx="4">
                  <c:v>420</c:v>
                </c:pt>
                <c:pt idx="5">
                  <c:v>229</c:v>
                </c:pt>
                <c:pt idx="6">
                  <c:v>211</c:v>
                </c:pt>
                <c:pt idx="7">
                  <c:v>84</c:v>
                </c:pt>
              </c:numCache>
            </c:numRef>
          </c:val>
          <c:extLst>
            <c:ext xmlns:c16="http://schemas.microsoft.com/office/drawing/2014/chart" uri="{C3380CC4-5D6E-409C-BE32-E72D297353CC}">
              <c16:uniqueId val="{00000000-3450-4E6F-A423-9363E3C0827B}"/>
            </c:ext>
          </c:extLst>
        </c:ser>
        <c:ser>
          <c:idx val="1"/>
          <c:order val="1"/>
          <c:tx>
            <c:strRef>
              <c:f>'C:\Sync\Fak\2021\Grupperingsfiler\[Phd_avtaler_V2020_FS_til_DBH.xlsx]Sheet3'!$J$19</c:f>
              <c:strCache>
                <c:ptCount val="1"/>
                <c:pt idx="0">
                  <c:v>Utenlandsk</c:v>
                </c:pt>
              </c:strCache>
            </c:strRef>
          </c:tx>
          <c:spPr>
            <a:solidFill>
              <a:schemeClr val="accent1">
                <a:lumMod val="50000"/>
              </a:schemeClr>
            </a:solidFill>
            <a:ln>
              <a:noFill/>
            </a:ln>
            <a:effectLst/>
          </c:spPr>
          <c:invertIfNegative val="0"/>
          <c:cat>
            <c:strRef>
              <c:f>'C:\Sync\Fak\2021\Grupperingsfiler\[Phd_avtaler_V2020_FS_til_DBH.xlsx]Sheet3'!$H$20:$H$27</c:f>
              <c:strCache>
                <c:ptCount val="8"/>
                <c:pt idx="0">
                  <c:v>AD</c:v>
                </c:pt>
                <c:pt idx="1">
                  <c:v>HF</c:v>
                </c:pt>
                <c:pt idx="2">
                  <c:v>IE</c:v>
                </c:pt>
                <c:pt idx="3">
                  <c:v>IV</c:v>
                </c:pt>
                <c:pt idx="4">
                  <c:v>MH</c:v>
                </c:pt>
                <c:pt idx="5">
                  <c:v>NV</c:v>
                </c:pt>
                <c:pt idx="6">
                  <c:v>SU</c:v>
                </c:pt>
                <c:pt idx="7">
                  <c:v>ØK</c:v>
                </c:pt>
              </c:strCache>
            </c:strRef>
          </c:cat>
          <c:val>
            <c:numRef>
              <c:f>'C:\Sync\Fak\2021\Grupperingsfiler\[Phd_avtaler_V2020_FS_til_DBH.xlsx]Sheet3'!$J$20:$J$27</c:f>
              <c:numCache>
                <c:formatCode>General</c:formatCode>
                <c:ptCount val="8"/>
                <c:pt idx="0">
                  <c:v>33</c:v>
                </c:pt>
                <c:pt idx="1">
                  <c:v>34</c:v>
                </c:pt>
                <c:pt idx="2">
                  <c:v>289</c:v>
                </c:pt>
                <c:pt idx="3">
                  <c:v>423</c:v>
                </c:pt>
                <c:pt idx="4">
                  <c:v>127</c:v>
                </c:pt>
                <c:pt idx="5">
                  <c:v>230</c:v>
                </c:pt>
                <c:pt idx="6">
                  <c:v>69</c:v>
                </c:pt>
                <c:pt idx="7">
                  <c:v>35</c:v>
                </c:pt>
              </c:numCache>
            </c:numRef>
          </c:val>
          <c:extLst>
            <c:ext xmlns:c16="http://schemas.microsoft.com/office/drawing/2014/chart" uri="{C3380CC4-5D6E-409C-BE32-E72D297353CC}">
              <c16:uniqueId val="{00000001-3450-4E6F-A423-9363E3C0827B}"/>
            </c:ext>
          </c:extLst>
        </c:ser>
        <c:dLbls>
          <c:showLegendKey val="0"/>
          <c:showVal val="0"/>
          <c:showCatName val="0"/>
          <c:showSerName val="0"/>
          <c:showPercent val="0"/>
          <c:showBubbleSize val="0"/>
        </c:dLbls>
        <c:gapWidth val="150"/>
        <c:overlap val="100"/>
        <c:axId val="747541824"/>
        <c:axId val="747544448"/>
      </c:barChart>
      <c:catAx>
        <c:axId val="74754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7544448"/>
        <c:crosses val="autoZero"/>
        <c:auto val="1"/>
        <c:lblAlgn val="ctr"/>
        <c:lblOffset val="100"/>
        <c:noMultiLvlLbl val="0"/>
      </c:catAx>
      <c:valAx>
        <c:axId val="747544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7541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'[2020 Phd oppdaterte grafer avlagte kvinner internasjonal.xlsx]Uteksaminert kjønn'!$C$3</c:f>
              <c:strCache>
                <c:ptCount val="1"/>
                <c:pt idx="0">
                  <c:v>Kvinner</c:v>
                </c:pt>
              </c:strCache>
            </c:strRef>
          </c:tx>
          <c:spPr>
            <a:solidFill>
              <a:schemeClr val="accent1"/>
            </a:solidFill>
            <a:ln>
              <a:noFill/>
            </a:ln>
            <a:effectLst/>
          </c:spPr>
          <c:invertIfNegative val="0"/>
          <c:cat>
            <c:strRef>
              <c:f>'[2020 Phd oppdaterte grafer avlagte kvinner internasjonal.xlsx]Uteksaminert kjønn'!$B$4:$B$11</c:f>
              <c:strCache>
                <c:ptCount val="8"/>
                <c:pt idx="0">
                  <c:v>HF</c:v>
                </c:pt>
                <c:pt idx="1">
                  <c:v>AD</c:v>
                </c:pt>
                <c:pt idx="2">
                  <c:v>IE</c:v>
                </c:pt>
                <c:pt idx="3">
                  <c:v>IV</c:v>
                </c:pt>
                <c:pt idx="4">
                  <c:v>MH</c:v>
                </c:pt>
                <c:pt idx="5">
                  <c:v>NV</c:v>
                </c:pt>
                <c:pt idx="6">
                  <c:v>SU </c:v>
                </c:pt>
                <c:pt idx="7">
                  <c:v>ØK</c:v>
                </c:pt>
              </c:strCache>
            </c:strRef>
          </c:cat>
          <c:val>
            <c:numRef>
              <c:f>'[2020 Phd oppdaterte grafer avlagte kvinner internasjonal.xlsx]Uteksaminert kjønn'!$C$4:$C$11</c:f>
              <c:numCache>
                <c:formatCode>General</c:formatCode>
                <c:ptCount val="8"/>
                <c:pt idx="0">
                  <c:v>8</c:v>
                </c:pt>
                <c:pt idx="1">
                  <c:v>3</c:v>
                </c:pt>
                <c:pt idx="2">
                  <c:v>9</c:v>
                </c:pt>
                <c:pt idx="3">
                  <c:v>27</c:v>
                </c:pt>
                <c:pt idx="4">
                  <c:v>55</c:v>
                </c:pt>
                <c:pt idx="5">
                  <c:v>36</c:v>
                </c:pt>
                <c:pt idx="6">
                  <c:v>23</c:v>
                </c:pt>
                <c:pt idx="7">
                  <c:v>8</c:v>
                </c:pt>
              </c:numCache>
            </c:numRef>
          </c:val>
          <c:extLst>
            <c:ext xmlns:c16="http://schemas.microsoft.com/office/drawing/2014/chart" uri="{C3380CC4-5D6E-409C-BE32-E72D297353CC}">
              <c16:uniqueId val="{00000000-CD86-4C91-94CB-1ABD54C101F7}"/>
            </c:ext>
          </c:extLst>
        </c:ser>
        <c:ser>
          <c:idx val="1"/>
          <c:order val="1"/>
          <c:tx>
            <c:strRef>
              <c:f>'[2020 Phd oppdaterte grafer avlagte kvinner internasjonal.xlsx]Uteksaminert kjønn'!$D$3</c:f>
              <c:strCache>
                <c:ptCount val="1"/>
                <c:pt idx="0">
                  <c:v>Menn</c:v>
                </c:pt>
              </c:strCache>
            </c:strRef>
          </c:tx>
          <c:spPr>
            <a:solidFill>
              <a:schemeClr val="accent1">
                <a:lumMod val="50000"/>
              </a:schemeClr>
            </a:solidFill>
            <a:ln>
              <a:noFill/>
            </a:ln>
            <a:effectLst/>
          </c:spPr>
          <c:invertIfNegative val="0"/>
          <c:cat>
            <c:strRef>
              <c:f>'[2020 Phd oppdaterte grafer avlagte kvinner internasjonal.xlsx]Uteksaminert kjønn'!$B$4:$B$11</c:f>
              <c:strCache>
                <c:ptCount val="8"/>
                <c:pt idx="0">
                  <c:v>HF</c:v>
                </c:pt>
                <c:pt idx="1">
                  <c:v>AD</c:v>
                </c:pt>
                <c:pt idx="2">
                  <c:v>IE</c:v>
                </c:pt>
                <c:pt idx="3">
                  <c:v>IV</c:v>
                </c:pt>
                <c:pt idx="4">
                  <c:v>MH</c:v>
                </c:pt>
                <c:pt idx="5">
                  <c:v>NV</c:v>
                </c:pt>
                <c:pt idx="6">
                  <c:v>SU </c:v>
                </c:pt>
                <c:pt idx="7">
                  <c:v>ØK</c:v>
                </c:pt>
              </c:strCache>
            </c:strRef>
          </c:cat>
          <c:val>
            <c:numRef>
              <c:f>'[2020 Phd oppdaterte grafer avlagte kvinner internasjonal.xlsx]Uteksaminert kjønn'!$D$4:$D$11</c:f>
              <c:numCache>
                <c:formatCode>General</c:formatCode>
                <c:ptCount val="8"/>
                <c:pt idx="0">
                  <c:v>4</c:v>
                </c:pt>
                <c:pt idx="1">
                  <c:v>3</c:v>
                </c:pt>
                <c:pt idx="2">
                  <c:v>45</c:v>
                </c:pt>
                <c:pt idx="3">
                  <c:v>86</c:v>
                </c:pt>
                <c:pt idx="4">
                  <c:v>37</c:v>
                </c:pt>
                <c:pt idx="5">
                  <c:v>39</c:v>
                </c:pt>
                <c:pt idx="6">
                  <c:v>15</c:v>
                </c:pt>
                <c:pt idx="7">
                  <c:v>8</c:v>
                </c:pt>
              </c:numCache>
            </c:numRef>
          </c:val>
          <c:extLst>
            <c:ext xmlns:c16="http://schemas.microsoft.com/office/drawing/2014/chart" uri="{C3380CC4-5D6E-409C-BE32-E72D297353CC}">
              <c16:uniqueId val="{00000001-CD86-4C91-94CB-1ABD54C101F7}"/>
            </c:ext>
          </c:extLst>
        </c:ser>
        <c:dLbls>
          <c:showLegendKey val="0"/>
          <c:showVal val="0"/>
          <c:showCatName val="0"/>
          <c:showSerName val="0"/>
          <c:showPercent val="0"/>
          <c:showBubbleSize val="0"/>
        </c:dLbls>
        <c:gapWidth val="150"/>
        <c:overlap val="100"/>
        <c:axId val="809689016"/>
        <c:axId val="809682456"/>
      </c:barChart>
      <c:catAx>
        <c:axId val="809689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9682456"/>
        <c:crosses val="autoZero"/>
        <c:auto val="1"/>
        <c:lblAlgn val="ctr"/>
        <c:lblOffset val="100"/>
        <c:noMultiLvlLbl val="0"/>
      </c:catAx>
      <c:valAx>
        <c:axId val="809682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9689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'[2020 Phd oppdaterte grafer avlagte kvinner internasjonal.xlsx]Uteksaminserte intnerasjonal'!$D$3</c:f>
              <c:strCache>
                <c:ptCount val="1"/>
                <c:pt idx="0">
                  <c:v>Norge</c:v>
                </c:pt>
              </c:strCache>
            </c:strRef>
          </c:tx>
          <c:spPr>
            <a:solidFill>
              <a:schemeClr val="accent1"/>
            </a:solidFill>
            <a:ln>
              <a:noFill/>
            </a:ln>
            <a:effectLst/>
          </c:spPr>
          <c:invertIfNegative val="0"/>
          <c:cat>
            <c:strRef>
              <c:f>'[2020 Phd oppdaterte grafer avlagte kvinner internasjonal.xlsx]Uteksaminserte intnerasjonal'!$C$4:$C$11</c:f>
              <c:strCache>
                <c:ptCount val="8"/>
                <c:pt idx="0">
                  <c:v>HF</c:v>
                </c:pt>
                <c:pt idx="1">
                  <c:v>AD</c:v>
                </c:pt>
                <c:pt idx="2">
                  <c:v>IE</c:v>
                </c:pt>
                <c:pt idx="3">
                  <c:v>IV</c:v>
                </c:pt>
                <c:pt idx="4">
                  <c:v>MH</c:v>
                </c:pt>
                <c:pt idx="5">
                  <c:v>NV</c:v>
                </c:pt>
                <c:pt idx="6">
                  <c:v>SU </c:v>
                </c:pt>
                <c:pt idx="7">
                  <c:v>ØK</c:v>
                </c:pt>
              </c:strCache>
            </c:strRef>
          </c:cat>
          <c:val>
            <c:numRef>
              <c:f>'[2020 Phd oppdaterte grafer avlagte kvinner internasjonal.xlsx]Uteksaminserte intnerasjonal'!$D$4:$D$11</c:f>
              <c:numCache>
                <c:formatCode>General</c:formatCode>
                <c:ptCount val="8"/>
                <c:pt idx="0">
                  <c:v>9</c:v>
                </c:pt>
                <c:pt idx="1">
                  <c:v>2</c:v>
                </c:pt>
                <c:pt idx="2">
                  <c:v>28</c:v>
                </c:pt>
                <c:pt idx="3">
                  <c:v>43</c:v>
                </c:pt>
                <c:pt idx="4">
                  <c:v>66</c:v>
                </c:pt>
                <c:pt idx="5">
                  <c:v>39</c:v>
                </c:pt>
                <c:pt idx="6">
                  <c:v>30</c:v>
                </c:pt>
                <c:pt idx="7">
                  <c:v>12</c:v>
                </c:pt>
              </c:numCache>
            </c:numRef>
          </c:val>
          <c:extLst>
            <c:ext xmlns:c16="http://schemas.microsoft.com/office/drawing/2014/chart" uri="{C3380CC4-5D6E-409C-BE32-E72D297353CC}">
              <c16:uniqueId val="{00000000-DDDD-464B-BE68-74301E53A6AA}"/>
            </c:ext>
          </c:extLst>
        </c:ser>
        <c:ser>
          <c:idx val="1"/>
          <c:order val="1"/>
          <c:tx>
            <c:strRef>
              <c:f>'[2020 Phd oppdaterte grafer avlagte kvinner internasjonal.xlsx]Uteksaminserte intnerasjonal'!$E$3</c:f>
              <c:strCache>
                <c:ptCount val="1"/>
                <c:pt idx="0">
                  <c:v>Internasjonal</c:v>
                </c:pt>
              </c:strCache>
            </c:strRef>
          </c:tx>
          <c:spPr>
            <a:solidFill>
              <a:schemeClr val="accent1">
                <a:lumMod val="50000"/>
              </a:schemeClr>
            </a:solidFill>
            <a:ln>
              <a:noFill/>
            </a:ln>
            <a:effectLst/>
          </c:spPr>
          <c:invertIfNegative val="0"/>
          <c:cat>
            <c:strRef>
              <c:f>'[2020 Phd oppdaterte grafer avlagte kvinner internasjonal.xlsx]Uteksaminserte intnerasjonal'!$C$4:$C$11</c:f>
              <c:strCache>
                <c:ptCount val="8"/>
                <c:pt idx="0">
                  <c:v>HF</c:v>
                </c:pt>
                <c:pt idx="1">
                  <c:v>AD</c:v>
                </c:pt>
                <c:pt idx="2">
                  <c:v>IE</c:v>
                </c:pt>
                <c:pt idx="3">
                  <c:v>IV</c:v>
                </c:pt>
                <c:pt idx="4">
                  <c:v>MH</c:v>
                </c:pt>
                <c:pt idx="5">
                  <c:v>NV</c:v>
                </c:pt>
                <c:pt idx="6">
                  <c:v>SU </c:v>
                </c:pt>
                <c:pt idx="7">
                  <c:v>ØK</c:v>
                </c:pt>
              </c:strCache>
            </c:strRef>
          </c:cat>
          <c:val>
            <c:numRef>
              <c:f>'[2020 Phd oppdaterte grafer avlagte kvinner internasjonal.xlsx]Uteksaminserte intnerasjonal'!$E$4:$E$11</c:f>
              <c:numCache>
                <c:formatCode>General</c:formatCode>
                <c:ptCount val="8"/>
                <c:pt idx="0">
                  <c:v>3</c:v>
                </c:pt>
                <c:pt idx="1">
                  <c:v>4</c:v>
                </c:pt>
                <c:pt idx="2">
                  <c:v>26</c:v>
                </c:pt>
                <c:pt idx="3">
                  <c:v>69</c:v>
                </c:pt>
                <c:pt idx="4">
                  <c:v>26</c:v>
                </c:pt>
                <c:pt idx="5">
                  <c:v>36</c:v>
                </c:pt>
                <c:pt idx="6">
                  <c:v>8</c:v>
                </c:pt>
                <c:pt idx="7">
                  <c:v>4</c:v>
                </c:pt>
              </c:numCache>
            </c:numRef>
          </c:val>
          <c:extLst>
            <c:ext xmlns:c16="http://schemas.microsoft.com/office/drawing/2014/chart" uri="{C3380CC4-5D6E-409C-BE32-E72D297353CC}">
              <c16:uniqueId val="{00000001-DDDD-464B-BE68-74301E53A6AA}"/>
            </c:ext>
          </c:extLst>
        </c:ser>
        <c:dLbls>
          <c:showLegendKey val="0"/>
          <c:showVal val="0"/>
          <c:showCatName val="0"/>
          <c:showSerName val="0"/>
          <c:showPercent val="0"/>
          <c:showBubbleSize val="0"/>
        </c:dLbls>
        <c:gapWidth val="150"/>
        <c:overlap val="100"/>
        <c:axId val="871268264"/>
        <c:axId val="871268592"/>
      </c:barChart>
      <c:catAx>
        <c:axId val="871268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1268592"/>
        <c:crosses val="autoZero"/>
        <c:auto val="1"/>
        <c:lblAlgn val="ctr"/>
        <c:lblOffset val="100"/>
        <c:noMultiLvlLbl val="0"/>
      </c:catAx>
      <c:valAx>
        <c:axId val="871268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1268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'Avlagte kjønn og internasjonal'!$D$2</c:f>
              <c:strCache>
                <c:ptCount val="1"/>
                <c:pt idx="0">
                  <c:v>Menn</c:v>
                </c:pt>
              </c:strCache>
            </c:strRef>
          </c:tx>
          <c:spPr>
            <a:solidFill>
              <a:schemeClr val="accent1"/>
            </a:solidFill>
            <a:ln>
              <a:noFill/>
            </a:ln>
            <a:effectLst/>
          </c:spPr>
          <c:invertIfNegative val="0"/>
          <c:cat>
            <c:multiLvlStrRef>
              <c:f>'Avlagte kjønn og internasjonal'!$B$3:$C$18</c:f>
              <c:multiLvlStrCache>
                <c:ptCount val="16"/>
                <c:lvl>
                  <c:pt idx="0">
                    <c:v>Internasjonal</c:v>
                  </c:pt>
                  <c:pt idx="1">
                    <c:v>Norsk</c:v>
                  </c:pt>
                  <c:pt idx="2">
                    <c:v>Internasjonal</c:v>
                  </c:pt>
                  <c:pt idx="3">
                    <c:v>Norsk</c:v>
                  </c:pt>
                  <c:pt idx="4">
                    <c:v>Internasjonal</c:v>
                  </c:pt>
                  <c:pt idx="5">
                    <c:v>Norsk</c:v>
                  </c:pt>
                  <c:pt idx="6">
                    <c:v>Internasjonal</c:v>
                  </c:pt>
                  <c:pt idx="7">
                    <c:v>Norsk</c:v>
                  </c:pt>
                  <c:pt idx="8">
                    <c:v>Internasjonal</c:v>
                  </c:pt>
                  <c:pt idx="9">
                    <c:v>Norsk</c:v>
                  </c:pt>
                  <c:pt idx="10">
                    <c:v>Internasjonal</c:v>
                  </c:pt>
                  <c:pt idx="11">
                    <c:v>Norsk</c:v>
                  </c:pt>
                  <c:pt idx="12">
                    <c:v>Internasjonal</c:v>
                  </c:pt>
                  <c:pt idx="13">
                    <c:v>Norsk</c:v>
                  </c:pt>
                  <c:pt idx="14">
                    <c:v>Internasjonal</c:v>
                  </c:pt>
                  <c:pt idx="15">
                    <c:v>Norsk</c:v>
                  </c:pt>
                </c:lvl>
                <c:lvl>
                  <c:pt idx="0">
                    <c:v>AD</c:v>
                  </c:pt>
                  <c:pt idx="2">
                    <c:v>HF</c:v>
                  </c:pt>
                  <c:pt idx="4">
                    <c:v>IE</c:v>
                  </c:pt>
                  <c:pt idx="6">
                    <c:v>IV</c:v>
                  </c:pt>
                  <c:pt idx="8">
                    <c:v>MH</c:v>
                  </c:pt>
                  <c:pt idx="10">
                    <c:v>NV</c:v>
                  </c:pt>
                  <c:pt idx="12">
                    <c:v>ØK</c:v>
                  </c:pt>
                  <c:pt idx="14">
                    <c:v>SU</c:v>
                  </c:pt>
                </c:lvl>
              </c:multiLvlStrCache>
            </c:multiLvlStrRef>
          </c:cat>
          <c:val>
            <c:numRef>
              <c:f>'Avlagte kjønn og internasjonal'!$D$3:$D$18</c:f>
              <c:numCache>
                <c:formatCode>General</c:formatCode>
                <c:ptCount val="16"/>
                <c:pt idx="0">
                  <c:v>2</c:v>
                </c:pt>
                <c:pt idx="1">
                  <c:v>1</c:v>
                </c:pt>
                <c:pt idx="2">
                  <c:v>1</c:v>
                </c:pt>
                <c:pt idx="3">
                  <c:v>3</c:v>
                </c:pt>
                <c:pt idx="4">
                  <c:v>23</c:v>
                </c:pt>
                <c:pt idx="5">
                  <c:v>22</c:v>
                </c:pt>
                <c:pt idx="6">
                  <c:v>50</c:v>
                </c:pt>
                <c:pt idx="7">
                  <c:v>36</c:v>
                </c:pt>
                <c:pt idx="8">
                  <c:v>12</c:v>
                </c:pt>
                <c:pt idx="9">
                  <c:v>25</c:v>
                </c:pt>
                <c:pt idx="10">
                  <c:v>18</c:v>
                </c:pt>
                <c:pt idx="11">
                  <c:v>21</c:v>
                </c:pt>
                <c:pt idx="12">
                  <c:v>2</c:v>
                </c:pt>
                <c:pt idx="13">
                  <c:v>6</c:v>
                </c:pt>
                <c:pt idx="14">
                  <c:v>3</c:v>
                </c:pt>
                <c:pt idx="15">
                  <c:v>12</c:v>
                </c:pt>
              </c:numCache>
            </c:numRef>
          </c:val>
          <c:extLst>
            <c:ext xmlns:c16="http://schemas.microsoft.com/office/drawing/2014/chart" uri="{C3380CC4-5D6E-409C-BE32-E72D297353CC}">
              <c16:uniqueId val="{00000000-599D-41DF-AC99-C20466A702CF}"/>
            </c:ext>
          </c:extLst>
        </c:ser>
        <c:ser>
          <c:idx val="1"/>
          <c:order val="1"/>
          <c:tx>
            <c:strRef>
              <c:f>'Avlagte kjønn og internasjonal'!$E$2</c:f>
              <c:strCache>
                <c:ptCount val="1"/>
                <c:pt idx="0">
                  <c:v>Kvinner</c:v>
                </c:pt>
              </c:strCache>
            </c:strRef>
          </c:tx>
          <c:spPr>
            <a:solidFill>
              <a:schemeClr val="accent1">
                <a:lumMod val="50000"/>
              </a:schemeClr>
            </a:solidFill>
            <a:ln>
              <a:noFill/>
            </a:ln>
            <a:effectLst/>
          </c:spPr>
          <c:invertIfNegative val="0"/>
          <c:cat>
            <c:multiLvlStrRef>
              <c:f>'Avlagte kjønn og internasjonal'!$B$3:$C$18</c:f>
              <c:multiLvlStrCache>
                <c:ptCount val="16"/>
                <c:lvl>
                  <c:pt idx="0">
                    <c:v>Internasjonal</c:v>
                  </c:pt>
                  <c:pt idx="1">
                    <c:v>Norsk</c:v>
                  </c:pt>
                  <c:pt idx="2">
                    <c:v>Internasjonal</c:v>
                  </c:pt>
                  <c:pt idx="3">
                    <c:v>Norsk</c:v>
                  </c:pt>
                  <c:pt idx="4">
                    <c:v>Internasjonal</c:v>
                  </c:pt>
                  <c:pt idx="5">
                    <c:v>Norsk</c:v>
                  </c:pt>
                  <c:pt idx="6">
                    <c:v>Internasjonal</c:v>
                  </c:pt>
                  <c:pt idx="7">
                    <c:v>Norsk</c:v>
                  </c:pt>
                  <c:pt idx="8">
                    <c:v>Internasjonal</c:v>
                  </c:pt>
                  <c:pt idx="9">
                    <c:v>Norsk</c:v>
                  </c:pt>
                  <c:pt idx="10">
                    <c:v>Internasjonal</c:v>
                  </c:pt>
                  <c:pt idx="11">
                    <c:v>Norsk</c:v>
                  </c:pt>
                  <c:pt idx="12">
                    <c:v>Internasjonal</c:v>
                  </c:pt>
                  <c:pt idx="13">
                    <c:v>Norsk</c:v>
                  </c:pt>
                  <c:pt idx="14">
                    <c:v>Internasjonal</c:v>
                  </c:pt>
                  <c:pt idx="15">
                    <c:v>Norsk</c:v>
                  </c:pt>
                </c:lvl>
                <c:lvl>
                  <c:pt idx="0">
                    <c:v>AD</c:v>
                  </c:pt>
                  <c:pt idx="2">
                    <c:v>HF</c:v>
                  </c:pt>
                  <c:pt idx="4">
                    <c:v>IE</c:v>
                  </c:pt>
                  <c:pt idx="6">
                    <c:v>IV</c:v>
                  </c:pt>
                  <c:pt idx="8">
                    <c:v>MH</c:v>
                  </c:pt>
                  <c:pt idx="10">
                    <c:v>NV</c:v>
                  </c:pt>
                  <c:pt idx="12">
                    <c:v>ØK</c:v>
                  </c:pt>
                  <c:pt idx="14">
                    <c:v>SU</c:v>
                  </c:pt>
                </c:lvl>
              </c:multiLvlStrCache>
            </c:multiLvlStrRef>
          </c:cat>
          <c:val>
            <c:numRef>
              <c:f>'Avlagte kjønn og internasjonal'!$E$3:$E$18</c:f>
              <c:numCache>
                <c:formatCode>General</c:formatCode>
                <c:ptCount val="16"/>
                <c:pt idx="0">
                  <c:v>2</c:v>
                </c:pt>
                <c:pt idx="1">
                  <c:v>1</c:v>
                </c:pt>
                <c:pt idx="2">
                  <c:v>2</c:v>
                </c:pt>
                <c:pt idx="3">
                  <c:v>6</c:v>
                </c:pt>
                <c:pt idx="4">
                  <c:v>3</c:v>
                </c:pt>
                <c:pt idx="5">
                  <c:v>6</c:v>
                </c:pt>
                <c:pt idx="6">
                  <c:v>20</c:v>
                </c:pt>
                <c:pt idx="7">
                  <c:v>7</c:v>
                </c:pt>
                <c:pt idx="8">
                  <c:v>14</c:v>
                </c:pt>
                <c:pt idx="9">
                  <c:v>41</c:v>
                </c:pt>
                <c:pt idx="10">
                  <c:v>18</c:v>
                </c:pt>
                <c:pt idx="11">
                  <c:v>18</c:v>
                </c:pt>
                <c:pt idx="12">
                  <c:v>2</c:v>
                </c:pt>
                <c:pt idx="13">
                  <c:v>6</c:v>
                </c:pt>
                <c:pt idx="14">
                  <c:v>5</c:v>
                </c:pt>
                <c:pt idx="15">
                  <c:v>18</c:v>
                </c:pt>
              </c:numCache>
            </c:numRef>
          </c:val>
          <c:extLst>
            <c:ext xmlns:c16="http://schemas.microsoft.com/office/drawing/2014/chart" uri="{C3380CC4-5D6E-409C-BE32-E72D297353CC}">
              <c16:uniqueId val="{00000001-599D-41DF-AC99-C20466A702CF}"/>
            </c:ext>
          </c:extLst>
        </c:ser>
        <c:dLbls>
          <c:showLegendKey val="0"/>
          <c:showVal val="0"/>
          <c:showCatName val="0"/>
          <c:showSerName val="0"/>
          <c:showPercent val="0"/>
          <c:showBubbleSize val="0"/>
        </c:dLbls>
        <c:gapWidth val="150"/>
        <c:overlap val="100"/>
        <c:axId val="267694936"/>
        <c:axId val="267695592"/>
      </c:barChart>
      <c:catAx>
        <c:axId val="267694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7695592"/>
        <c:crosses val="autoZero"/>
        <c:auto val="1"/>
        <c:lblAlgn val="ctr"/>
        <c:lblOffset val="100"/>
        <c:noMultiLvlLbl val="0"/>
      </c:catAx>
      <c:valAx>
        <c:axId val="267695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7694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'[2020 Phd oppdaterte grafer avlagte kvinner internasjonal.xlsx]Tidsserie'!$A$2</c:f>
              <c:strCache>
                <c:ptCount val="1"/>
                <c:pt idx="0">
                  <c:v>Kvinner</c:v>
                </c:pt>
              </c:strCache>
            </c:strRef>
          </c:tx>
          <c:spPr>
            <a:solidFill>
              <a:schemeClr val="accent1"/>
            </a:solidFill>
            <a:ln>
              <a:noFill/>
            </a:ln>
            <a:effectLst/>
          </c:spPr>
          <c:cat>
            <c:numRef>
              <c:f>'[2020 Phd oppdaterte grafer avlagte kvinner internasjonal.xlsx]Tidsserie'!$B$1:$V$1</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'[2020 Phd oppdaterte grafer avlagte kvinner internasjonal.xlsx]Tidsserie'!$B$2:$V$2</c:f>
              <c:numCache>
                <c:formatCode>General</c:formatCode>
                <c:ptCount val="21"/>
                <c:pt idx="0">
                  <c:v>42</c:v>
                </c:pt>
                <c:pt idx="1">
                  <c:v>41</c:v>
                </c:pt>
                <c:pt idx="2">
                  <c:v>56</c:v>
                </c:pt>
                <c:pt idx="3">
                  <c:v>57</c:v>
                </c:pt>
                <c:pt idx="4">
                  <c:v>62</c:v>
                </c:pt>
                <c:pt idx="5">
                  <c:v>70</c:v>
                </c:pt>
                <c:pt idx="6">
                  <c:v>64</c:v>
                </c:pt>
                <c:pt idx="7">
                  <c:v>82</c:v>
                </c:pt>
                <c:pt idx="8">
                  <c:v>105</c:v>
                </c:pt>
                <c:pt idx="9">
                  <c:v>93</c:v>
                </c:pt>
                <c:pt idx="10">
                  <c:v>84</c:v>
                </c:pt>
                <c:pt idx="11">
                  <c:v>119</c:v>
                </c:pt>
                <c:pt idx="12">
                  <c:v>133</c:v>
                </c:pt>
                <c:pt idx="13">
                  <c:v>141</c:v>
                </c:pt>
                <c:pt idx="14">
                  <c:v>162</c:v>
                </c:pt>
                <c:pt idx="15">
                  <c:v>142</c:v>
                </c:pt>
                <c:pt idx="16">
                  <c:v>124</c:v>
                </c:pt>
                <c:pt idx="17">
                  <c:v>146</c:v>
                </c:pt>
                <c:pt idx="18">
                  <c:v>170</c:v>
                </c:pt>
                <c:pt idx="19">
                  <c:v>144</c:v>
                </c:pt>
                <c:pt idx="20">
                  <c:v>169</c:v>
                </c:pt>
              </c:numCache>
            </c:numRef>
          </c:val>
          <c:extLst>
            <c:ext xmlns:c16="http://schemas.microsoft.com/office/drawing/2014/chart" uri="{C3380CC4-5D6E-409C-BE32-E72D297353CC}">
              <c16:uniqueId val="{00000000-8116-4F61-958B-EC5BCED1A633}"/>
            </c:ext>
          </c:extLst>
        </c:ser>
        <c:ser>
          <c:idx val="1"/>
          <c:order val="1"/>
          <c:tx>
            <c:strRef>
              <c:f>'[2020 Phd oppdaterte grafer avlagte kvinner internasjonal.xlsx]Tidsserie'!$A$3</c:f>
              <c:strCache>
                <c:ptCount val="1"/>
                <c:pt idx="0">
                  <c:v>Menn</c:v>
                </c:pt>
              </c:strCache>
            </c:strRef>
          </c:tx>
          <c:spPr>
            <a:solidFill>
              <a:schemeClr val="accent1">
                <a:lumMod val="50000"/>
              </a:schemeClr>
            </a:solidFill>
            <a:ln>
              <a:noFill/>
            </a:ln>
            <a:effectLst/>
          </c:spPr>
          <c:cat>
            <c:numRef>
              <c:f>'[2020 Phd oppdaterte grafer avlagte kvinner internasjonal.xlsx]Tidsserie'!$B$1:$V$1</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'[2020 Phd oppdaterte grafer avlagte kvinner internasjonal.xlsx]Tidsserie'!$B$3:$V$3</c:f>
              <c:numCache>
                <c:formatCode>General</c:formatCode>
                <c:ptCount val="21"/>
                <c:pt idx="0">
                  <c:v>145</c:v>
                </c:pt>
                <c:pt idx="1">
                  <c:v>133</c:v>
                </c:pt>
                <c:pt idx="2">
                  <c:v>147</c:v>
                </c:pt>
                <c:pt idx="3">
                  <c:v>138</c:v>
                </c:pt>
                <c:pt idx="4">
                  <c:v>129</c:v>
                </c:pt>
                <c:pt idx="5">
                  <c:v>148</c:v>
                </c:pt>
                <c:pt idx="6">
                  <c:v>180</c:v>
                </c:pt>
                <c:pt idx="7">
                  <c:v>175</c:v>
                </c:pt>
                <c:pt idx="8">
                  <c:v>209</c:v>
                </c:pt>
                <c:pt idx="9">
                  <c:v>166</c:v>
                </c:pt>
                <c:pt idx="10">
                  <c:v>176</c:v>
                </c:pt>
                <c:pt idx="11">
                  <c:v>216</c:v>
                </c:pt>
                <c:pt idx="12">
                  <c:v>241</c:v>
                </c:pt>
                <c:pt idx="13">
                  <c:v>230</c:v>
                </c:pt>
                <c:pt idx="14">
                  <c:v>205</c:v>
                </c:pt>
                <c:pt idx="15">
                  <c:v>200</c:v>
                </c:pt>
                <c:pt idx="16">
                  <c:v>242</c:v>
                </c:pt>
                <c:pt idx="17">
                  <c:v>216</c:v>
                </c:pt>
                <c:pt idx="18">
                  <c:v>227</c:v>
                </c:pt>
                <c:pt idx="19">
                  <c:v>233</c:v>
                </c:pt>
                <c:pt idx="20">
                  <c:v>237</c:v>
                </c:pt>
              </c:numCache>
            </c:numRef>
          </c:val>
          <c:extLst>
            <c:ext xmlns:c16="http://schemas.microsoft.com/office/drawing/2014/chart" uri="{C3380CC4-5D6E-409C-BE32-E72D297353CC}">
              <c16:uniqueId val="{00000001-8116-4F61-958B-EC5BCED1A633}"/>
            </c:ext>
          </c:extLst>
        </c:ser>
        <c:dLbls>
          <c:showLegendKey val="0"/>
          <c:showVal val="0"/>
          <c:showCatName val="0"/>
          <c:showSerName val="0"/>
          <c:showPercent val="0"/>
          <c:showBubbleSize val="0"/>
        </c:dLbls>
        <c:axId val="1041468272"/>
        <c:axId val="1041463680"/>
      </c:areaChart>
      <c:catAx>
        <c:axId val="10414682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1463680"/>
        <c:crosses val="autoZero"/>
        <c:auto val="1"/>
        <c:lblAlgn val="ctr"/>
        <c:lblOffset val="100"/>
        <c:noMultiLvlLbl val="0"/>
      </c:catAx>
      <c:valAx>
        <c:axId val="1041463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146827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 0'!$O$13</c:f>
              <c:strCache>
                <c:ptCount val="1"/>
                <c:pt idx="0">
                  <c:v>NTNU</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D77-49CD-AE21-51BEAC5AAB7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D77-49CD-AE21-51BEAC5AAB7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D77-49CD-AE21-51BEAC5AAB7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D77-49CD-AE21-51BEAC5AAB7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 0'!$P$9:$S$9</c:f>
              <c:strCache>
                <c:ptCount val="4"/>
                <c:pt idx="0">
                  <c:v>Bevilgning</c:v>
                </c:pt>
                <c:pt idx="1">
                  <c:v>Forskningsrådet</c:v>
                </c:pt>
                <c:pt idx="2">
                  <c:v>EU</c:v>
                </c:pt>
                <c:pt idx="3">
                  <c:v>Andre eksterne kilder</c:v>
                </c:pt>
              </c:strCache>
            </c:strRef>
          </c:cat>
          <c:val>
            <c:numRef>
              <c:f>'Sheet 0'!$P$13:$S$13</c:f>
              <c:numCache>
                <c:formatCode>General</c:formatCode>
                <c:ptCount val="4"/>
                <c:pt idx="0">
                  <c:v>2833</c:v>
                </c:pt>
                <c:pt idx="1">
                  <c:v>1084</c:v>
                </c:pt>
                <c:pt idx="2">
                  <c:v>185</c:v>
                </c:pt>
                <c:pt idx="3">
                  <c:v>834</c:v>
                </c:pt>
              </c:numCache>
            </c:numRef>
          </c:val>
          <c:extLst>
            <c:ext xmlns:c16="http://schemas.microsoft.com/office/drawing/2014/chart" uri="{C3380CC4-5D6E-409C-BE32-E72D297353CC}">
              <c16:uniqueId val="{00000008-4D77-49CD-AE21-51BEAC5AAB76}"/>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F90A2-D9B3-B147-86A6-8ADAA0F76566}" type="datetimeFigureOut">
              <a:rPr lang="nb-NO" smtClean="0"/>
              <a:t>10.12.2021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FBF5A-3740-7549-A80E-E7BEA2B7E39A}" type="slidenum">
              <a:rPr lang="nb-NO" smtClean="0"/>
              <a:t>‹#›</a:t>
            </a:fld>
            <a:endParaRPr lang="nb-NO"/>
          </a:p>
        </p:txBody>
      </p:sp>
    </p:spTree>
    <p:extLst>
      <p:ext uri="{BB962C8B-B14F-4D97-AF65-F5344CB8AC3E}">
        <p14:creationId xmlns:p14="http://schemas.microsoft.com/office/powerpoint/2010/main" val="4117389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tnu.no/forskning/sfi"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a:t>Lars Onsager professorat (The Lars Onsager </a:t>
            </a:r>
            <a:r>
              <a:rPr lang="nb-NO" baseline="0" err="1"/>
              <a:t>Professorship</a:t>
            </a:r>
            <a:r>
              <a:rPr lang="nb-NO" baseline="0"/>
              <a:t>): Tildeles internasjonalt høyt anerkjente forskere som i spesiell grad har utmerket seg innen fysikk, kjemi eller matematikk. Professoratet markerer NTNU som Lars Onsagers Alma Mater (betegner universitetet Onsager har studert ved).</a:t>
            </a:r>
          </a:p>
          <a:p>
            <a:r>
              <a:rPr lang="nb-NO" baseline="0"/>
              <a:t>Lars Onsager-</a:t>
            </a:r>
            <a:r>
              <a:rPr lang="nb-NO"/>
              <a:t>forelesningen (The Lars Onsager </a:t>
            </a:r>
            <a:r>
              <a:rPr lang="nb-NO" err="1"/>
              <a:t>Lecture</a:t>
            </a:r>
            <a:r>
              <a:rPr lang="nb-NO"/>
              <a:t>): </a:t>
            </a:r>
            <a:r>
              <a:rPr lang="nb-NO" sz="1200" b="0" i="0" kern="1200">
                <a:solidFill>
                  <a:schemeClr val="tx1"/>
                </a:solidFill>
                <a:effectLst/>
                <a:latin typeface="+mn-lt"/>
                <a:ea typeface="+mn-ea"/>
                <a:cs typeface="+mn-cs"/>
              </a:rPr>
              <a:t>En offentlig publisert forelesning holdt av en forsker av aller høyeste internasjonale anerkjennelse innen fagområdene fysikk, kjemi, eller matematikk. Onsager-</a:t>
            </a:r>
            <a:r>
              <a:rPr lang="nb-NO" sz="1200" b="0" i="0" kern="1200" err="1">
                <a:solidFill>
                  <a:schemeClr val="tx1"/>
                </a:solidFill>
                <a:effectLst/>
                <a:latin typeface="+mn-lt"/>
                <a:ea typeface="+mn-ea"/>
                <a:cs typeface="+mn-cs"/>
              </a:rPr>
              <a:t>foreleserer</a:t>
            </a:r>
            <a:r>
              <a:rPr lang="nb-NO" sz="1200" b="0" i="0" kern="1200" baseline="0">
                <a:solidFill>
                  <a:schemeClr val="tx1"/>
                </a:solidFill>
                <a:effectLst/>
                <a:latin typeface="+mn-lt"/>
                <a:ea typeface="+mn-ea"/>
                <a:cs typeface="+mn-cs"/>
              </a:rPr>
              <a:t> inkluderer flere nobelprisvinnere.</a:t>
            </a:r>
            <a:endParaRPr lang="nb-NO" sz="1200" b="0" i="0" kern="1200">
              <a:solidFill>
                <a:schemeClr val="tx1"/>
              </a:solidFill>
              <a:effectLst/>
              <a:latin typeface="+mn-lt"/>
              <a:ea typeface="+mn-ea"/>
              <a:cs typeface="+mn-cs"/>
            </a:endParaRPr>
          </a:p>
          <a:p>
            <a:r>
              <a:rPr lang="nb-NO" sz="1200" b="0" i="0" kern="1200">
                <a:solidFill>
                  <a:schemeClr val="tx1"/>
                </a:solidFill>
                <a:effectLst/>
                <a:latin typeface="+mn-lt"/>
                <a:ea typeface="+mn-ea"/>
                <a:cs typeface="+mn-cs"/>
              </a:rPr>
              <a:t>Onsager-medaljen: Tildeles vinnere av Lars Onsagers</a:t>
            </a:r>
            <a:r>
              <a:rPr lang="nb-NO" sz="1200" b="0" i="0" kern="1200" baseline="0">
                <a:solidFill>
                  <a:schemeClr val="tx1"/>
                </a:solidFill>
                <a:effectLst/>
                <a:latin typeface="+mn-lt"/>
                <a:ea typeface="+mn-ea"/>
                <a:cs typeface="+mn-cs"/>
              </a:rPr>
              <a:t> professorat og Lars Onsager-forelesningen.</a:t>
            </a:r>
          </a:p>
          <a:p>
            <a:r>
              <a:rPr lang="nb-NO" sz="1200" b="0" i="0" kern="1200" baseline="0">
                <a:solidFill>
                  <a:schemeClr val="tx1"/>
                </a:solidFill>
                <a:effectLst/>
                <a:latin typeface="+mn-lt"/>
                <a:ea typeface="+mn-ea"/>
                <a:cs typeface="+mn-cs"/>
              </a:rPr>
              <a:t>Onsager </a:t>
            </a:r>
            <a:r>
              <a:rPr lang="nb-NO" sz="1200" b="0" i="0" kern="1200" baseline="0" err="1">
                <a:solidFill>
                  <a:schemeClr val="tx1"/>
                </a:solidFill>
                <a:effectLst/>
                <a:latin typeface="+mn-lt"/>
                <a:ea typeface="+mn-ea"/>
                <a:cs typeface="+mn-cs"/>
              </a:rPr>
              <a:t>Fellowship</a:t>
            </a:r>
            <a:r>
              <a:rPr lang="nb-NO" sz="1200" b="0" i="0" kern="1200" baseline="0">
                <a:solidFill>
                  <a:schemeClr val="tx1"/>
                </a:solidFill>
                <a:effectLst/>
                <a:latin typeface="+mn-lt"/>
                <a:ea typeface="+mn-ea"/>
                <a:cs typeface="+mn-cs"/>
              </a:rPr>
              <a:t> </a:t>
            </a:r>
            <a:r>
              <a:rPr lang="nb-NO" sz="1200" b="0" i="0" kern="1200" baseline="0" err="1">
                <a:solidFill>
                  <a:schemeClr val="tx1"/>
                </a:solidFill>
                <a:effectLst/>
                <a:latin typeface="+mn-lt"/>
                <a:ea typeface="+mn-ea"/>
                <a:cs typeface="+mn-cs"/>
              </a:rPr>
              <a:t>Programme</a:t>
            </a:r>
            <a:r>
              <a:rPr lang="nb-NO" sz="1200" b="0" i="0" kern="1200" baseline="0">
                <a:solidFill>
                  <a:schemeClr val="tx1"/>
                </a:solidFill>
                <a:effectLst/>
                <a:latin typeface="+mn-lt"/>
                <a:ea typeface="+mn-ea"/>
                <a:cs typeface="+mn-cs"/>
              </a:rPr>
              <a:t>: Program for å rekruttere unge, internasjonalt anerkjente forskere for å styrke NTNUs fagområder.</a:t>
            </a:r>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3</a:t>
            </a:fld>
            <a:endParaRPr lang="nb-NO"/>
          </a:p>
        </p:txBody>
      </p:sp>
    </p:spTree>
    <p:extLst>
      <p:ext uri="{BB962C8B-B14F-4D97-AF65-F5344CB8AC3E}">
        <p14:creationId xmlns:p14="http://schemas.microsoft.com/office/powerpoint/2010/main" val="3221152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aseline="0"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15</a:t>
            </a:fld>
            <a:endParaRPr lang="nb-NO"/>
          </a:p>
        </p:txBody>
      </p:sp>
    </p:spTree>
    <p:extLst>
      <p:ext uri="{BB962C8B-B14F-4D97-AF65-F5344CB8AC3E}">
        <p14:creationId xmlns:p14="http://schemas.microsoft.com/office/powerpoint/2010/main" val="2834686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b="0" i="0" kern="120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C58024A4-EF8F-4F95-9C4A-FBFE475D5F48}" type="slidenum">
              <a:rPr lang="nb-NO" smtClean="0"/>
              <a:t>16</a:t>
            </a:fld>
            <a:endParaRPr lang="nb-NO"/>
          </a:p>
        </p:txBody>
      </p:sp>
    </p:spTree>
    <p:extLst>
      <p:ext uri="{BB962C8B-B14F-4D97-AF65-F5344CB8AC3E}">
        <p14:creationId xmlns:p14="http://schemas.microsoft.com/office/powerpoint/2010/main" val="2825716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u="none" strike="noStrike" kern="1200" dirty="0">
                <a:solidFill>
                  <a:schemeClr val="tx1"/>
                </a:solidFill>
                <a:effectLst/>
                <a:latin typeface="+mn-lt"/>
                <a:ea typeface="+mn-ea"/>
                <a:cs typeface="+mn-cs"/>
              </a:rPr>
              <a:t>Beskrivelse</a:t>
            </a:r>
            <a:r>
              <a:rPr lang="nb-NO" dirty="0"/>
              <a:t> </a:t>
            </a:r>
            <a:r>
              <a:rPr lang="nb-NO" sz="1200" b="1" i="0" u="none" strike="noStrike" kern="1200" dirty="0">
                <a:solidFill>
                  <a:schemeClr val="tx1"/>
                </a:solidFill>
                <a:effectLst/>
                <a:latin typeface="+mn-lt"/>
                <a:ea typeface="+mn-ea"/>
                <a:cs typeface="+mn-cs"/>
              </a:rPr>
              <a:t> Sum </a:t>
            </a:r>
            <a:r>
              <a:rPr lang="nb-NO" dirty="0"/>
              <a:t> </a:t>
            </a:r>
            <a:r>
              <a:rPr lang="nb-NO" sz="1200" b="0" i="0" u="none" strike="noStrike" kern="1200" dirty="0">
                <a:solidFill>
                  <a:schemeClr val="tx1"/>
                </a:solidFill>
                <a:effectLst/>
                <a:latin typeface="+mn-lt"/>
                <a:ea typeface="+mn-ea"/>
                <a:cs typeface="+mn-cs"/>
              </a:rPr>
              <a:t>Informasjon/formidling/publisering</a:t>
            </a:r>
            <a:r>
              <a:rPr lang="nb-NO" dirty="0"/>
              <a:t> </a:t>
            </a:r>
            <a:r>
              <a:rPr lang="nb-NO" sz="1200" b="0" i="0" u="none" strike="noStrike" kern="1200" dirty="0">
                <a:solidFill>
                  <a:schemeClr val="tx1"/>
                </a:solidFill>
                <a:effectLst/>
                <a:latin typeface="+mn-lt"/>
                <a:ea typeface="+mn-ea"/>
                <a:cs typeface="+mn-cs"/>
              </a:rPr>
              <a:t>                       2 788 000 Særskilte forvaltningsoppdrag</a:t>
            </a:r>
            <a:r>
              <a:rPr lang="nb-NO" dirty="0"/>
              <a:t> </a:t>
            </a:r>
            <a:r>
              <a:rPr lang="nb-NO" sz="1200" b="0" i="0" u="none" strike="noStrike" kern="1200" dirty="0">
                <a:solidFill>
                  <a:schemeClr val="tx1"/>
                </a:solidFill>
                <a:effectLst/>
                <a:latin typeface="+mn-lt"/>
                <a:ea typeface="+mn-ea"/>
                <a:cs typeface="+mn-cs"/>
              </a:rPr>
              <a:t>                     14 446 000 Internasjonal prosjektstøtte</a:t>
            </a:r>
            <a:r>
              <a:rPr lang="nb-NO" dirty="0"/>
              <a:t> </a:t>
            </a:r>
            <a:r>
              <a:rPr lang="nb-NO" sz="1200" b="0" i="0" u="none" strike="noStrike" kern="1200" dirty="0">
                <a:solidFill>
                  <a:schemeClr val="tx1"/>
                </a:solidFill>
                <a:effectLst/>
                <a:latin typeface="+mn-lt"/>
                <a:ea typeface="+mn-ea"/>
                <a:cs typeface="+mn-cs"/>
              </a:rPr>
              <a:t>                       2 342 998 Andre frittstående prosjekter</a:t>
            </a:r>
            <a:r>
              <a:rPr lang="nb-NO" dirty="0"/>
              <a:t> </a:t>
            </a:r>
            <a:r>
              <a:rPr lang="nb-NO" sz="1200" b="0" i="0" u="none" strike="noStrike" kern="1200" dirty="0">
                <a:solidFill>
                  <a:schemeClr val="tx1"/>
                </a:solidFill>
                <a:effectLst/>
                <a:latin typeface="+mn-lt"/>
                <a:ea typeface="+mn-ea"/>
                <a:cs typeface="+mn-cs"/>
              </a:rPr>
              <a:t>                       6 646 666 Fri prosjektstøtte</a:t>
            </a:r>
            <a:r>
              <a:rPr lang="nb-NO" dirty="0"/>
              <a:t> </a:t>
            </a:r>
            <a:r>
              <a:rPr lang="nb-NO" sz="1200" b="0" i="0" u="none" strike="noStrike" kern="1200" dirty="0">
                <a:solidFill>
                  <a:schemeClr val="tx1"/>
                </a:solidFill>
                <a:effectLst/>
                <a:latin typeface="+mn-lt"/>
                <a:ea typeface="+mn-ea"/>
                <a:cs typeface="+mn-cs"/>
              </a:rPr>
              <a:t>                   164 952 070 Strategisk institusjonsstøtte</a:t>
            </a:r>
            <a:r>
              <a:rPr lang="nb-NO" dirty="0"/>
              <a:t> </a:t>
            </a:r>
            <a:r>
              <a:rPr lang="nb-NO" sz="1200" b="0" i="0" u="none" strike="noStrike" kern="1200" dirty="0">
                <a:solidFill>
                  <a:schemeClr val="tx1"/>
                </a:solidFill>
                <a:effectLst/>
                <a:latin typeface="+mn-lt"/>
                <a:ea typeface="+mn-ea"/>
                <a:cs typeface="+mn-cs"/>
              </a:rPr>
              <a:t>                    13 504 000 Vitenskapelig utstyr, databaser, samlinger</a:t>
            </a:r>
            <a:r>
              <a:rPr lang="nb-NO" dirty="0"/>
              <a:t> </a:t>
            </a:r>
            <a:r>
              <a:rPr lang="nb-NO" sz="1200" b="0" i="0" u="none" strike="noStrike" kern="1200" dirty="0">
                <a:solidFill>
                  <a:schemeClr val="tx1"/>
                </a:solidFill>
                <a:effectLst/>
                <a:latin typeface="+mn-lt"/>
                <a:ea typeface="+mn-ea"/>
                <a:cs typeface="+mn-cs"/>
              </a:rPr>
              <a:t>                  123 650 298 SFF/SFI/FME</a:t>
            </a:r>
            <a:r>
              <a:rPr lang="nb-NO" dirty="0"/>
              <a:t> </a:t>
            </a:r>
            <a:r>
              <a:rPr lang="nb-NO" sz="1200" b="0" i="0" u="none" strike="noStrike" kern="1200" dirty="0">
                <a:solidFill>
                  <a:schemeClr val="tx1"/>
                </a:solidFill>
                <a:effectLst/>
                <a:latin typeface="+mn-lt"/>
                <a:ea typeface="+mn-ea"/>
                <a:cs typeface="+mn-cs"/>
              </a:rPr>
              <a:t>                  212 235 623 Systemtiltak</a:t>
            </a:r>
            <a:r>
              <a:rPr lang="nb-NO" dirty="0"/>
              <a:t> </a:t>
            </a:r>
            <a:r>
              <a:rPr lang="nb-NO" sz="1200" b="0" i="0" u="none" strike="noStrike" kern="1200" dirty="0">
                <a:solidFill>
                  <a:schemeClr val="tx1"/>
                </a:solidFill>
                <a:effectLst/>
                <a:latin typeface="+mn-lt"/>
                <a:ea typeface="+mn-ea"/>
                <a:cs typeface="+mn-cs"/>
              </a:rPr>
              <a:t>                       4 961 834 Nasjonale </a:t>
            </a:r>
            <a:r>
              <a:rPr lang="nb-NO" sz="1200" b="0" i="0" u="none" strike="noStrike" kern="1200" dirty="0" err="1">
                <a:solidFill>
                  <a:schemeClr val="tx1"/>
                </a:solidFill>
                <a:effectLst/>
                <a:latin typeface="+mn-lt"/>
                <a:ea typeface="+mn-ea"/>
                <a:cs typeface="+mn-cs"/>
              </a:rPr>
              <a:t>stimuleringstiltak,møteplass</a:t>
            </a:r>
            <a:r>
              <a:rPr lang="nb-NO" dirty="0"/>
              <a:t> </a:t>
            </a:r>
            <a:r>
              <a:rPr lang="nb-NO" sz="1200" b="0" i="0" u="none" strike="noStrike" kern="1200" dirty="0">
                <a:solidFill>
                  <a:schemeClr val="tx1"/>
                </a:solidFill>
                <a:effectLst/>
                <a:latin typeface="+mn-lt"/>
                <a:ea typeface="+mn-ea"/>
                <a:cs typeface="+mn-cs"/>
              </a:rPr>
              <a:t>                       6 756 000 Internasjonale nettverkstiltak</a:t>
            </a:r>
            <a:r>
              <a:rPr lang="nb-NO" dirty="0"/>
              <a:t> </a:t>
            </a:r>
            <a:r>
              <a:rPr lang="nb-NO" sz="1200" b="0" i="0" u="none" strike="noStrike" kern="1200" dirty="0">
                <a:solidFill>
                  <a:schemeClr val="tx1"/>
                </a:solidFill>
                <a:effectLst/>
                <a:latin typeface="+mn-lt"/>
                <a:ea typeface="+mn-ea"/>
                <a:cs typeface="+mn-cs"/>
              </a:rPr>
              <a:t>                     29 708 635 Grunnforskningsprogrammer</a:t>
            </a:r>
            <a:r>
              <a:rPr lang="nb-NO" dirty="0"/>
              <a:t> </a:t>
            </a:r>
            <a:r>
              <a:rPr lang="nb-NO" sz="1200" b="0" i="0" u="none" strike="noStrike" kern="1200" dirty="0">
                <a:solidFill>
                  <a:schemeClr val="tx1"/>
                </a:solidFill>
                <a:effectLst/>
                <a:latin typeface="+mn-lt"/>
                <a:ea typeface="+mn-ea"/>
                <a:cs typeface="+mn-cs"/>
              </a:rPr>
              <a:t>                      2 023 774 Brukerstyrte innovasjonsprogrammer</a:t>
            </a:r>
            <a:r>
              <a:rPr lang="nb-NO" dirty="0"/>
              <a:t> </a:t>
            </a:r>
            <a:r>
              <a:rPr lang="nb-NO" sz="1200" b="0" i="0" u="none" strike="noStrike" kern="1200" dirty="0">
                <a:solidFill>
                  <a:schemeClr val="tx1"/>
                </a:solidFill>
                <a:effectLst/>
                <a:latin typeface="+mn-lt"/>
                <a:ea typeface="+mn-ea"/>
                <a:cs typeface="+mn-cs"/>
              </a:rPr>
              <a:t>                    58 387 179 Handlingsrettede programmer</a:t>
            </a:r>
            <a:r>
              <a:rPr lang="nb-NO" dirty="0"/>
              <a:t> </a:t>
            </a:r>
            <a:r>
              <a:rPr lang="nb-NO" sz="1200" b="0" i="0" u="none" strike="noStrike" kern="1200" dirty="0">
                <a:solidFill>
                  <a:schemeClr val="tx1"/>
                </a:solidFill>
                <a:effectLst/>
                <a:latin typeface="+mn-lt"/>
                <a:ea typeface="+mn-ea"/>
                <a:cs typeface="+mn-cs"/>
              </a:rPr>
              <a:t>                    60 624 505 Store programmer</a:t>
            </a:r>
            <a:r>
              <a:rPr lang="nb-NO" dirty="0"/>
              <a:t> </a:t>
            </a:r>
            <a:r>
              <a:rPr lang="nb-NO" sz="1200" b="0" i="0" u="none" strike="noStrike" kern="1200" dirty="0">
                <a:solidFill>
                  <a:schemeClr val="tx1"/>
                </a:solidFill>
                <a:effectLst/>
                <a:latin typeface="+mn-lt"/>
                <a:ea typeface="+mn-ea"/>
                <a:cs typeface="+mn-cs"/>
              </a:rPr>
              <a:t>                  232 954 470 </a:t>
            </a:r>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17</a:t>
            </a:fld>
            <a:endParaRPr lang="nb-NO"/>
          </a:p>
        </p:txBody>
      </p:sp>
    </p:spTree>
    <p:extLst>
      <p:ext uri="{BB962C8B-B14F-4D97-AF65-F5344CB8AC3E}">
        <p14:creationId xmlns:p14="http://schemas.microsoft.com/office/powerpoint/2010/main" val="1627421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dirty="0">
                <a:solidFill>
                  <a:schemeClr val="tx1"/>
                </a:solidFill>
                <a:effectLst/>
                <a:latin typeface="+mn-lt"/>
                <a:ea typeface="+mn-ea"/>
                <a:cs typeface="+mn-cs"/>
              </a:rPr>
              <a:t>UiT</a:t>
            </a:r>
            <a:r>
              <a:rPr lang="nb-NO" dirty="0"/>
              <a:t> </a:t>
            </a:r>
            <a:r>
              <a:rPr lang="nb-NO" sz="1200" b="0" i="0" u="none" strike="noStrike" kern="1200" dirty="0">
                <a:solidFill>
                  <a:schemeClr val="tx1"/>
                </a:solidFill>
                <a:effectLst/>
                <a:latin typeface="+mn-lt"/>
                <a:ea typeface="+mn-ea"/>
                <a:cs typeface="+mn-cs"/>
              </a:rPr>
              <a:t>            395 260 246,61</a:t>
            </a:r>
          </a:p>
          <a:p>
            <a:r>
              <a:rPr lang="nb-NO" sz="1200" b="0" i="0" u="none" strike="noStrike" kern="1200" dirty="0">
                <a:solidFill>
                  <a:schemeClr val="tx1"/>
                </a:solidFill>
                <a:effectLst/>
                <a:latin typeface="+mn-lt"/>
                <a:ea typeface="+mn-ea"/>
                <a:cs typeface="+mn-cs"/>
              </a:rPr>
              <a:t>USN</a:t>
            </a:r>
            <a:r>
              <a:rPr lang="nb-NO" dirty="0"/>
              <a:t> </a:t>
            </a:r>
            <a:r>
              <a:rPr lang="nb-NO" sz="1200" b="0" i="0" u="none" strike="noStrike" kern="1200" dirty="0">
                <a:solidFill>
                  <a:schemeClr val="tx1"/>
                </a:solidFill>
                <a:effectLst/>
                <a:latin typeface="+mn-lt"/>
                <a:ea typeface="+mn-ea"/>
                <a:cs typeface="+mn-cs"/>
              </a:rPr>
              <a:t>              31 702 392,08 </a:t>
            </a:r>
          </a:p>
          <a:p>
            <a:r>
              <a:rPr lang="nb-NO" sz="1200" b="0" i="0" u="none" strike="noStrike" kern="1200" dirty="0" err="1">
                <a:solidFill>
                  <a:schemeClr val="tx1"/>
                </a:solidFill>
                <a:effectLst/>
                <a:latin typeface="+mn-lt"/>
                <a:ea typeface="+mn-ea"/>
                <a:cs typeface="+mn-cs"/>
              </a:rPr>
              <a:t>UiS</a:t>
            </a:r>
            <a:r>
              <a:rPr lang="nb-NO" dirty="0"/>
              <a:t> </a:t>
            </a:r>
            <a:r>
              <a:rPr lang="nb-NO" sz="1200" b="0" i="0" u="none" strike="noStrike" kern="1200" dirty="0">
                <a:solidFill>
                  <a:schemeClr val="tx1"/>
                </a:solidFill>
                <a:effectLst/>
                <a:latin typeface="+mn-lt"/>
                <a:ea typeface="+mn-ea"/>
                <a:cs typeface="+mn-cs"/>
              </a:rPr>
              <a:t>              86 238 556,89 </a:t>
            </a:r>
          </a:p>
          <a:p>
            <a:r>
              <a:rPr lang="nb-NO" sz="1200" b="0" i="0" u="none" strike="noStrike" kern="1200" dirty="0">
                <a:solidFill>
                  <a:schemeClr val="tx1"/>
                </a:solidFill>
                <a:effectLst/>
                <a:latin typeface="+mn-lt"/>
                <a:ea typeface="+mn-ea"/>
                <a:cs typeface="+mn-cs"/>
              </a:rPr>
              <a:t>UiO</a:t>
            </a:r>
            <a:r>
              <a:rPr lang="nb-NO" dirty="0"/>
              <a:t> </a:t>
            </a:r>
            <a:r>
              <a:rPr lang="nb-NO" sz="1200" b="0" i="0" u="none" strike="noStrike" kern="1200" dirty="0">
                <a:solidFill>
                  <a:schemeClr val="tx1"/>
                </a:solidFill>
                <a:effectLst/>
                <a:latin typeface="+mn-lt"/>
                <a:ea typeface="+mn-ea"/>
                <a:cs typeface="+mn-cs"/>
              </a:rPr>
              <a:t>         1 009 672 672,36 </a:t>
            </a:r>
          </a:p>
          <a:p>
            <a:r>
              <a:rPr lang="nb-NO" sz="1200" b="0" i="0" u="none" strike="noStrike" kern="1200" dirty="0">
                <a:solidFill>
                  <a:schemeClr val="tx1"/>
                </a:solidFill>
                <a:effectLst/>
                <a:latin typeface="+mn-lt"/>
                <a:ea typeface="+mn-ea"/>
                <a:cs typeface="+mn-cs"/>
              </a:rPr>
              <a:t>UiB</a:t>
            </a:r>
            <a:r>
              <a:rPr lang="nb-NO" dirty="0"/>
              <a:t> </a:t>
            </a:r>
            <a:r>
              <a:rPr lang="nb-NO" sz="1200" b="0" i="0" u="none" strike="noStrike" kern="1200" dirty="0">
                <a:solidFill>
                  <a:schemeClr val="tx1"/>
                </a:solidFill>
                <a:effectLst/>
                <a:latin typeface="+mn-lt"/>
                <a:ea typeface="+mn-ea"/>
                <a:cs typeface="+mn-cs"/>
              </a:rPr>
              <a:t>            519 490 510,20 </a:t>
            </a:r>
          </a:p>
          <a:p>
            <a:r>
              <a:rPr lang="nb-NO" sz="1200" b="0" i="0" u="none" strike="noStrike" kern="1200" dirty="0" err="1">
                <a:solidFill>
                  <a:schemeClr val="tx1"/>
                </a:solidFill>
                <a:effectLst/>
                <a:latin typeface="+mn-lt"/>
                <a:ea typeface="+mn-ea"/>
                <a:cs typeface="+mn-cs"/>
              </a:rPr>
              <a:t>UiA</a:t>
            </a:r>
            <a:r>
              <a:rPr lang="nb-NO" dirty="0"/>
              <a:t> </a:t>
            </a:r>
            <a:r>
              <a:rPr lang="nb-NO" sz="1200" b="0" i="0" u="none" strike="noStrike" kern="1200" dirty="0">
                <a:solidFill>
                  <a:schemeClr val="tx1"/>
                </a:solidFill>
                <a:effectLst/>
                <a:latin typeface="+mn-lt"/>
                <a:ea typeface="+mn-ea"/>
                <a:cs typeface="+mn-cs"/>
              </a:rPr>
              <a:t>              56 845 732,23 </a:t>
            </a:r>
          </a:p>
          <a:p>
            <a:r>
              <a:rPr lang="nb-NO" sz="1200" b="0" i="0" u="none" strike="noStrike" kern="1200" dirty="0" err="1">
                <a:solidFill>
                  <a:schemeClr val="tx1"/>
                </a:solidFill>
                <a:effectLst/>
                <a:latin typeface="+mn-lt"/>
                <a:ea typeface="+mn-ea"/>
                <a:cs typeface="+mn-cs"/>
              </a:rPr>
              <a:t>OsloMet</a:t>
            </a:r>
            <a:r>
              <a:rPr lang="nb-NO" dirty="0"/>
              <a:t> </a:t>
            </a:r>
            <a:r>
              <a:rPr lang="nb-NO" sz="1200" b="0" i="0" u="none" strike="noStrike" kern="1200" dirty="0">
                <a:solidFill>
                  <a:schemeClr val="tx1"/>
                </a:solidFill>
                <a:effectLst/>
                <a:latin typeface="+mn-lt"/>
                <a:ea typeface="+mn-ea"/>
                <a:cs typeface="+mn-cs"/>
              </a:rPr>
              <a:t>            121 140 814,55 </a:t>
            </a:r>
          </a:p>
          <a:p>
            <a:r>
              <a:rPr lang="nb-NO" sz="1200" b="0" i="0" u="none" strike="noStrike" kern="1200" dirty="0">
                <a:solidFill>
                  <a:schemeClr val="tx1"/>
                </a:solidFill>
                <a:effectLst/>
                <a:latin typeface="+mn-lt"/>
                <a:ea typeface="+mn-ea"/>
                <a:cs typeface="+mn-cs"/>
              </a:rPr>
              <a:t>NTNU</a:t>
            </a:r>
            <a:r>
              <a:rPr lang="nb-NO" dirty="0"/>
              <a:t> </a:t>
            </a:r>
            <a:r>
              <a:rPr lang="nb-NO" sz="1200" b="0" i="0" u="none" strike="noStrike" kern="1200" dirty="0">
                <a:solidFill>
                  <a:schemeClr val="tx1"/>
                </a:solidFill>
                <a:effectLst/>
                <a:latin typeface="+mn-lt"/>
                <a:ea typeface="+mn-ea"/>
                <a:cs typeface="+mn-cs"/>
              </a:rPr>
              <a:t>            935 242 052,55 </a:t>
            </a:r>
          </a:p>
          <a:p>
            <a:r>
              <a:rPr lang="nb-NO" sz="1200" b="0" i="0" u="none" strike="noStrike" kern="1200" dirty="0">
                <a:solidFill>
                  <a:schemeClr val="tx1"/>
                </a:solidFill>
                <a:effectLst/>
                <a:latin typeface="+mn-lt"/>
                <a:ea typeface="+mn-ea"/>
                <a:cs typeface="+mn-cs"/>
              </a:rPr>
              <a:t>NMBU</a:t>
            </a:r>
            <a:r>
              <a:rPr lang="nb-NO" dirty="0"/>
              <a:t> </a:t>
            </a:r>
            <a:r>
              <a:rPr lang="nb-NO" sz="1200" b="0" i="0" u="none" strike="noStrike" kern="1200" dirty="0">
                <a:solidFill>
                  <a:schemeClr val="tx1"/>
                </a:solidFill>
                <a:effectLst/>
                <a:latin typeface="+mn-lt"/>
                <a:ea typeface="+mn-ea"/>
                <a:cs typeface="+mn-cs"/>
              </a:rPr>
              <a:t>            237 171 033,23 </a:t>
            </a:r>
          </a:p>
          <a:p>
            <a:r>
              <a:rPr lang="nb-NO" sz="1200" b="0" i="0" u="none" strike="noStrike" kern="1200" dirty="0">
                <a:solidFill>
                  <a:schemeClr val="tx1"/>
                </a:solidFill>
                <a:effectLst/>
                <a:latin typeface="+mn-lt"/>
                <a:ea typeface="+mn-ea"/>
                <a:cs typeface="+mn-cs"/>
              </a:rPr>
              <a:t>Nord</a:t>
            </a:r>
            <a:r>
              <a:rPr lang="nb-NO" dirty="0"/>
              <a:t> </a:t>
            </a:r>
            <a:r>
              <a:rPr lang="nb-NO" sz="1200" b="0" i="0" u="none" strike="noStrike" kern="1200" dirty="0">
                <a:solidFill>
                  <a:schemeClr val="tx1"/>
                </a:solidFill>
                <a:effectLst/>
                <a:latin typeface="+mn-lt"/>
                <a:ea typeface="+mn-ea"/>
                <a:cs typeface="+mn-cs"/>
              </a:rPr>
              <a:t>              21 751 771,77 </a:t>
            </a:r>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18</a:t>
            </a:fld>
            <a:endParaRPr lang="nb-NO"/>
          </a:p>
        </p:txBody>
      </p:sp>
    </p:spTree>
    <p:extLst>
      <p:ext uri="{BB962C8B-B14F-4D97-AF65-F5344CB8AC3E}">
        <p14:creationId xmlns:p14="http://schemas.microsoft.com/office/powerpoint/2010/main" val="2617435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23</a:t>
            </a:fld>
            <a:endParaRPr lang="nb-NO"/>
          </a:p>
        </p:txBody>
      </p:sp>
    </p:spTree>
    <p:extLst>
      <p:ext uri="{BB962C8B-B14F-4D97-AF65-F5344CB8AC3E}">
        <p14:creationId xmlns:p14="http://schemas.microsoft.com/office/powerpoint/2010/main" val="2724166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Antall prosjekter basert på EC</a:t>
            </a:r>
            <a:r>
              <a:rPr lang="nb-NO" baseline="0"/>
              <a:t> Participant portal per januar 2019</a:t>
            </a:r>
          </a:p>
          <a:p>
            <a:endParaRPr lang="nb-NO"/>
          </a:p>
        </p:txBody>
      </p:sp>
      <p:sp>
        <p:nvSpPr>
          <p:cNvPr id="4" name="Slide Number Placeholder 3"/>
          <p:cNvSpPr>
            <a:spLocks noGrp="1"/>
          </p:cNvSpPr>
          <p:nvPr>
            <p:ph type="sldNum" sz="quarter" idx="10"/>
          </p:nvPr>
        </p:nvSpPr>
        <p:spPr/>
        <p:txBody>
          <a:bodyPr/>
          <a:lstStyle/>
          <a:p>
            <a:fld id="{C58024A4-EF8F-4F95-9C4A-FBFE475D5F48}" type="slidenum">
              <a:rPr lang="nb-NO" smtClean="0"/>
              <a:t>26</a:t>
            </a:fld>
            <a:endParaRPr lang="nb-NO"/>
          </a:p>
        </p:txBody>
      </p:sp>
    </p:spTree>
    <p:extLst>
      <p:ext uri="{BB962C8B-B14F-4D97-AF65-F5344CB8AC3E}">
        <p14:creationId xmlns:p14="http://schemas.microsoft.com/office/powerpoint/2010/main" val="856821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27</a:t>
            </a:fld>
            <a:endParaRPr lang="nb-NO"/>
          </a:p>
        </p:txBody>
      </p:sp>
    </p:spTree>
    <p:extLst>
      <p:ext uri="{BB962C8B-B14F-4D97-AF65-F5344CB8AC3E}">
        <p14:creationId xmlns:p14="http://schemas.microsoft.com/office/powerpoint/2010/main" val="2687546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Norges</a:t>
            </a:r>
            <a:r>
              <a:rPr lang="nb-NO" baseline="0"/>
              <a:t> forskningsråd finansierer </a:t>
            </a:r>
          </a:p>
          <a:p>
            <a:pPr marL="171450" indent="-171450">
              <a:buFont typeface="Arial" panose="020B0604020202020204" pitchFamily="34" charset="0"/>
              <a:buChar char="•"/>
            </a:pPr>
            <a:r>
              <a:rPr lang="nb-NO" baseline="0"/>
              <a:t>23 SFF der NTNU er vertskap for</a:t>
            </a:r>
            <a:r>
              <a:rPr lang="nb-NO"/>
              <a:t> 6</a:t>
            </a:r>
            <a:r>
              <a:rPr lang="nb-NO" baseline="0"/>
              <a:t> (listet over), og partner i 3</a:t>
            </a:r>
          </a:p>
          <a:p>
            <a:pPr marL="171450" indent="-171450">
              <a:buFont typeface="Arial" panose="020B0604020202020204" pitchFamily="34" charset="0"/>
              <a:buChar char="•"/>
            </a:pPr>
            <a:r>
              <a:rPr lang="nb-NO"/>
              <a:t>46</a:t>
            </a:r>
            <a:r>
              <a:rPr lang="nb-NO" baseline="0"/>
              <a:t> SFI</a:t>
            </a:r>
            <a:r>
              <a:rPr lang="nb-NO"/>
              <a:t> </a:t>
            </a:r>
            <a:r>
              <a:rPr lang="nb-NO" baseline="0"/>
              <a:t> der NTNU er vertskap for</a:t>
            </a:r>
            <a:r>
              <a:rPr lang="nb-NO"/>
              <a:t> 12</a:t>
            </a:r>
            <a:r>
              <a:rPr lang="nb-NO" baseline="0"/>
              <a:t> (listet over), og partner i </a:t>
            </a:r>
            <a:r>
              <a:rPr lang="nb-NO"/>
              <a:t>14</a:t>
            </a:r>
            <a:endParaRPr lang="nb-NO" baseline="0">
              <a:cs typeface="Calibri"/>
            </a:endParaRPr>
          </a:p>
          <a:p>
            <a:pPr marL="171450" indent="-171450">
              <a:buFont typeface="Arial" panose="020B0604020202020204" pitchFamily="34" charset="0"/>
              <a:buChar char="•"/>
            </a:pPr>
            <a:r>
              <a:rPr lang="nb-NO" baseline="0"/>
              <a:t>14 FME der NTNU er vertskap for 3 (listet over) og partner i 6</a:t>
            </a:r>
          </a:p>
          <a:p>
            <a:pPr marL="0" indent="0">
              <a:buFont typeface="Arial" panose="020B0604020202020204" pitchFamily="34" charset="0"/>
              <a:buNone/>
            </a:pPr>
            <a:r>
              <a:rPr lang="nb-NO" baseline="0"/>
              <a:t>ved flere institusjoner i Norge.</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28</a:t>
            </a:fld>
            <a:endParaRPr lang="nb-NO"/>
          </a:p>
        </p:txBody>
      </p:sp>
    </p:spTree>
    <p:extLst>
      <p:ext uri="{BB962C8B-B14F-4D97-AF65-F5344CB8AC3E}">
        <p14:creationId xmlns:p14="http://schemas.microsoft.com/office/powerpoint/2010/main" val="1249664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Side med kort presentasjon og lenke til sentrenes hjemmesider:</a:t>
            </a:r>
            <a:br>
              <a:rPr lang="nb-NO"/>
            </a:br>
            <a:r>
              <a:rPr lang="nb-NO">
                <a:hlinkClick r:id="rId3"/>
              </a:rPr>
              <a:t>https://www.ntnu.no/forskning/sfi</a:t>
            </a:r>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36</a:t>
            </a:fld>
            <a:endParaRPr lang="nb-NO"/>
          </a:p>
        </p:txBody>
      </p:sp>
    </p:spTree>
    <p:extLst>
      <p:ext uri="{BB962C8B-B14F-4D97-AF65-F5344CB8AC3E}">
        <p14:creationId xmlns:p14="http://schemas.microsoft.com/office/powerpoint/2010/main" val="1374172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37</a:t>
            </a:fld>
            <a:endParaRPr lang="nb-NO"/>
          </a:p>
        </p:txBody>
      </p:sp>
    </p:spTree>
    <p:extLst>
      <p:ext uri="{BB962C8B-B14F-4D97-AF65-F5344CB8AC3E}">
        <p14:creationId xmlns:p14="http://schemas.microsoft.com/office/powerpoint/2010/main" val="281409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	Menn	Kvinner	Totalsum</a:t>
            </a:r>
          </a:p>
          <a:p>
            <a:r>
              <a:rPr lang="nb-NO" sz="1200" b="0" i="0" u="none" strike="noStrike" kern="1200">
                <a:solidFill>
                  <a:schemeClr val="tx1"/>
                </a:solidFill>
                <a:effectLst/>
                <a:latin typeface="+mn-lt"/>
                <a:ea typeface="+mn-ea"/>
                <a:cs typeface="+mn-cs"/>
              </a:rPr>
              <a:t>AD	86	41	127</a:t>
            </a:r>
          </a:p>
          <a:p>
            <a:r>
              <a:rPr lang="nb-NO" sz="1200" b="0" i="0" u="none" strike="noStrike" kern="1200">
                <a:solidFill>
                  <a:schemeClr val="tx1"/>
                </a:solidFill>
                <a:effectLst/>
                <a:latin typeface="+mn-lt"/>
                <a:ea typeface="+mn-ea"/>
                <a:cs typeface="+mn-cs"/>
              </a:rPr>
              <a:t>HF	174	210	384</a:t>
            </a:r>
          </a:p>
          <a:p>
            <a:r>
              <a:rPr lang="nb-NO" sz="1200" b="0" i="0" u="none" strike="noStrike" kern="1200">
                <a:solidFill>
                  <a:schemeClr val="tx1"/>
                </a:solidFill>
                <a:effectLst/>
                <a:latin typeface="+mn-lt"/>
                <a:ea typeface="+mn-ea"/>
                <a:cs typeface="+mn-cs"/>
              </a:rPr>
              <a:t>IE	585	175	760</a:t>
            </a:r>
          </a:p>
          <a:p>
            <a:r>
              <a:rPr lang="nb-NO" sz="1200" b="0" i="0" u="none" strike="noStrike" kern="1200">
                <a:solidFill>
                  <a:schemeClr val="tx1"/>
                </a:solidFill>
                <a:effectLst/>
                <a:latin typeface="+mn-lt"/>
                <a:ea typeface="+mn-ea"/>
                <a:cs typeface="+mn-cs"/>
              </a:rPr>
              <a:t>IV	726	219	945</a:t>
            </a:r>
          </a:p>
          <a:p>
            <a:r>
              <a:rPr lang="nb-NO" sz="1200" b="0" i="0" u="none" strike="noStrike" kern="1200">
                <a:solidFill>
                  <a:schemeClr val="tx1"/>
                </a:solidFill>
                <a:effectLst/>
                <a:latin typeface="+mn-lt"/>
                <a:ea typeface="+mn-ea"/>
                <a:cs typeface="+mn-cs"/>
              </a:rPr>
              <a:t>MH	370	635	1005</a:t>
            </a:r>
          </a:p>
          <a:p>
            <a:r>
              <a:rPr lang="nb-NO" sz="1200" b="0" i="0" u="none" strike="noStrike" kern="1200">
                <a:solidFill>
                  <a:schemeClr val="tx1"/>
                </a:solidFill>
                <a:effectLst/>
                <a:latin typeface="+mn-lt"/>
                <a:ea typeface="+mn-ea"/>
                <a:cs typeface="+mn-cs"/>
              </a:rPr>
              <a:t>NV	431	292	723</a:t>
            </a:r>
          </a:p>
          <a:p>
            <a:r>
              <a:rPr lang="nb-NO" sz="1200" b="0" i="0" u="none" strike="noStrike" kern="1200">
                <a:solidFill>
                  <a:schemeClr val="tx1"/>
                </a:solidFill>
                <a:effectLst/>
                <a:latin typeface="+mn-lt"/>
                <a:ea typeface="+mn-ea"/>
                <a:cs typeface="+mn-cs"/>
              </a:rPr>
              <a:t>SU	275	407	682</a:t>
            </a:r>
          </a:p>
          <a:p>
            <a:r>
              <a:rPr lang="nb-NO" sz="1200" b="0" i="0" u="none" strike="noStrike" kern="1200">
                <a:solidFill>
                  <a:schemeClr val="tx1"/>
                </a:solidFill>
                <a:effectLst/>
                <a:latin typeface="+mn-lt"/>
                <a:ea typeface="+mn-ea"/>
                <a:cs typeface="+mn-cs"/>
              </a:rPr>
              <a:t>VM	32	24	56</a:t>
            </a:r>
          </a:p>
          <a:p>
            <a:r>
              <a:rPr lang="nb-NO" sz="1200" b="0" i="0" u="none" strike="noStrike" kern="1200">
                <a:solidFill>
                  <a:schemeClr val="tx1"/>
                </a:solidFill>
                <a:effectLst/>
                <a:latin typeface="+mn-lt"/>
                <a:ea typeface="+mn-ea"/>
                <a:cs typeface="+mn-cs"/>
              </a:rPr>
              <a:t>ØK	146	96	241</a:t>
            </a:r>
          </a:p>
          <a:p>
            <a:r>
              <a:rPr lang="nb-NO" sz="1200" b="0" i="0" u="none" strike="noStrike" kern="1200">
                <a:solidFill>
                  <a:schemeClr val="tx1"/>
                </a:solidFill>
                <a:effectLst/>
                <a:latin typeface="+mn-lt"/>
                <a:ea typeface="+mn-ea"/>
                <a:cs typeface="+mn-cs"/>
              </a:rPr>
              <a:t>Totalsum	2825	2098	4923</a:t>
            </a:r>
          </a:p>
          <a:p>
            <a:endParaRPr lang="nb-NO" sz="1200" b="0" i="0" u="none" strike="noStrike" kern="120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C58024A4-EF8F-4F95-9C4A-FBFE475D5F48}" type="slidenum">
              <a:rPr lang="nb-NO" smtClean="0"/>
              <a:t>6</a:t>
            </a:fld>
            <a:endParaRPr lang="nb-NO"/>
          </a:p>
        </p:txBody>
      </p:sp>
    </p:spTree>
    <p:extLst>
      <p:ext uri="{BB962C8B-B14F-4D97-AF65-F5344CB8AC3E}">
        <p14:creationId xmlns:p14="http://schemas.microsoft.com/office/powerpoint/2010/main" val="3753987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39</a:t>
            </a:fld>
            <a:endParaRPr lang="nb-NO"/>
          </a:p>
        </p:txBody>
      </p:sp>
    </p:spTree>
    <p:extLst>
      <p:ext uri="{BB962C8B-B14F-4D97-AF65-F5344CB8AC3E}">
        <p14:creationId xmlns:p14="http://schemas.microsoft.com/office/powerpoint/2010/main" val="1172016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40</a:t>
            </a:fld>
            <a:endParaRPr lang="nb-NO"/>
          </a:p>
        </p:txBody>
      </p:sp>
    </p:spTree>
    <p:extLst>
      <p:ext uri="{BB962C8B-B14F-4D97-AF65-F5344CB8AC3E}">
        <p14:creationId xmlns:p14="http://schemas.microsoft.com/office/powerpoint/2010/main" val="2600989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41</a:t>
            </a:fld>
            <a:endParaRPr lang="nb-NO"/>
          </a:p>
        </p:txBody>
      </p:sp>
    </p:spTree>
    <p:extLst>
      <p:ext uri="{BB962C8B-B14F-4D97-AF65-F5344CB8AC3E}">
        <p14:creationId xmlns:p14="http://schemas.microsoft.com/office/powerpoint/2010/main" val="4231650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42</a:t>
            </a:fld>
            <a:endParaRPr lang="nb-NO"/>
          </a:p>
        </p:txBody>
      </p:sp>
    </p:spTree>
    <p:extLst>
      <p:ext uri="{BB962C8B-B14F-4D97-AF65-F5344CB8AC3E}">
        <p14:creationId xmlns:p14="http://schemas.microsoft.com/office/powerpoint/2010/main" val="2125255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43</a:t>
            </a:fld>
            <a:endParaRPr lang="nb-NO"/>
          </a:p>
        </p:txBody>
      </p:sp>
    </p:spTree>
    <p:extLst>
      <p:ext uri="{BB962C8B-B14F-4D97-AF65-F5344CB8AC3E}">
        <p14:creationId xmlns:p14="http://schemas.microsoft.com/office/powerpoint/2010/main" val="211868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kern="1200">
                <a:solidFill>
                  <a:schemeClr val="tx1"/>
                </a:solidFill>
                <a:effectLst/>
                <a:latin typeface="+mn-lt"/>
                <a:ea typeface="+mn-ea"/>
                <a:cs typeface="+mn-cs"/>
              </a:rPr>
              <a:t>The design of the NTNU Biotechnology program reflects the conviction that extensive transdisciplinary interaction between the life sciences, mathematical sciences and engineering is the key to transformative 21st century biotechnology. It is developed in close conjunction with SINTEF and St. </a:t>
            </a:r>
            <a:r>
              <a:rPr lang="en-US" sz="1200" b="0" i="0" kern="1200" err="1">
                <a:solidFill>
                  <a:schemeClr val="tx1"/>
                </a:solidFill>
                <a:effectLst/>
                <a:latin typeface="+mn-lt"/>
                <a:ea typeface="+mn-ea"/>
                <a:cs typeface="+mn-cs"/>
              </a:rPr>
              <a:t>Olavs</a:t>
            </a:r>
            <a:r>
              <a:rPr lang="en-US" sz="1200" b="0" i="0" kern="1200">
                <a:solidFill>
                  <a:schemeClr val="tx1"/>
                </a:solidFill>
                <a:effectLst/>
                <a:latin typeface="+mn-lt"/>
                <a:ea typeface="+mn-ea"/>
                <a:cs typeface="+mn-cs"/>
              </a:rPr>
              <a:t> hospital. SINTEF is the largest independent research organization in Scandinavia, and St. </a:t>
            </a:r>
            <a:r>
              <a:rPr lang="en-US" sz="1200" b="0" i="0" kern="1200" err="1">
                <a:solidFill>
                  <a:schemeClr val="tx1"/>
                </a:solidFill>
                <a:effectLst/>
                <a:latin typeface="+mn-lt"/>
                <a:ea typeface="+mn-ea"/>
                <a:cs typeface="+mn-cs"/>
              </a:rPr>
              <a:t>Olavs</a:t>
            </a:r>
            <a:r>
              <a:rPr lang="en-US" sz="1200" b="0" i="0" kern="1200">
                <a:solidFill>
                  <a:schemeClr val="tx1"/>
                </a:solidFill>
                <a:effectLst/>
                <a:latin typeface="+mn-lt"/>
                <a:ea typeface="+mn-ea"/>
                <a:cs typeface="+mn-cs"/>
              </a:rPr>
              <a:t> hospital (Trondheim University Hospital) is tightly integrated with our Faculty of Medicine and Health Sciences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This slide shows the twelve R&amp;D streams sorting under the NTNU Biotechnology umbrella. All of them emerge</a:t>
            </a:r>
            <a:r>
              <a:rPr lang="en-US" sz="1200" b="0" i="0" kern="1200" baseline="0">
                <a:solidFill>
                  <a:schemeClr val="tx1"/>
                </a:solidFill>
                <a:effectLst/>
                <a:latin typeface="+mn-lt"/>
                <a:ea typeface="+mn-ea"/>
                <a:cs typeface="+mn-cs"/>
              </a:rPr>
              <a:t> from the confluence of life sciences, mathematical sciences and engineering and define the core of the NTNU Biotechnology program. </a:t>
            </a: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Stig W. Omholt is the director of NTNU Biotechnology and Laila Berg is the coordinator.</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NTNU is the leading institution of the Norwegian Centre for Digital Life funded by the Research Council of Norway under its BIOTEK2021 program. The </a:t>
            </a:r>
            <a:r>
              <a:rPr lang="en-US" sz="1200" b="0" i="0" kern="1200" err="1">
                <a:solidFill>
                  <a:schemeClr val="tx1"/>
                </a:solidFill>
                <a:effectLst/>
                <a:latin typeface="+mn-lt"/>
                <a:ea typeface="+mn-ea"/>
                <a:cs typeface="+mn-cs"/>
              </a:rPr>
              <a:t>centre's</a:t>
            </a:r>
            <a:r>
              <a:rPr lang="en-US" sz="1200" b="0" i="0" kern="1200">
                <a:solidFill>
                  <a:schemeClr val="tx1"/>
                </a:solidFill>
                <a:effectLst/>
                <a:latin typeface="+mn-lt"/>
                <a:ea typeface="+mn-ea"/>
                <a:cs typeface="+mn-cs"/>
              </a:rPr>
              <a:t> main mission is to become the major vehicle for reorienting and concerting Norwegian R&amp;D on biotechnology in the years to come.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t>
            </a:r>
          </a:p>
          <a:p>
            <a:r>
              <a:rPr lang="en-US" sz="1200" b="0" i="0" kern="1200" err="1">
                <a:solidFill>
                  <a:schemeClr val="tx1"/>
                </a:solidFill>
                <a:effectLst/>
                <a:latin typeface="+mn-lt"/>
                <a:ea typeface="+mn-ea"/>
                <a:cs typeface="+mn-cs"/>
              </a:rPr>
              <a:t>Innretningen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av</a:t>
            </a:r>
            <a:r>
              <a:rPr lang="en-US" sz="1200" b="0" i="0" kern="1200">
                <a:solidFill>
                  <a:schemeClr val="tx1"/>
                </a:solidFill>
                <a:effectLst/>
                <a:latin typeface="+mn-lt"/>
                <a:ea typeface="+mn-ea"/>
                <a:cs typeface="+mn-cs"/>
              </a:rPr>
              <a:t> NTNU Biotechnology-</a:t>
            </a:r>
            <a:r>
              <a:rPr lang="en-US" sz="1200" b="0" i="0" kern="1200" err="1">
                <a:solidFill>
                  <a:schemeClr val="tx1"/>
                </a:solidFill>
                <a:effectLst/>
                <a:latin typeface="+mn-lt"/>
                <a:ea typeface="+mn-ea"/>
                <a:cs typeface="+mn-cs"/>
              </a:rPr>
              <a:t>programmet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gjenspeiler</a:t>
            </a:r>
            <a:r>
              <a:rPr lang="en-US" sz="1200" b="0" i="0" kern="1200">
                <a:solidFill>
                  <a:schemeClr val="tx1"/>
                </a:solidFill>
                <a:effectLst/>
                <a:latin typeface="+mn-lt"/>
                <a:ea typeface="+mn-ea"/>
                <a:cs typeface="+mn-cs"/>
              </a:rPr>
              <a:t> at den </a:t>
            </a:r>
            <a:r>
              <a:rPr lang="en-US" sz="1200" b="0" i="0" kern="1200" err="1">
                <a:solidFill>
                  <a:schemeClr val="tx1"/>
                </a:solidFill>
                <a:effectLst/>
                <a:latin typeface="+mn-lt"/>
                <a:ea typeface="+mn-ea"/>
                <a:cs typeface="+mn-cs"/>
              </a:rPr>
              <a:t>mest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effektive</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måten</a:t>
            </a:r>
            <a:r>
              <a:rPr lang="en-US" sz="1200" b="0" i="0" kern="1200">
                <a:solidFill>
                  <a:schemeClr val="tx1"/>
                </a:solidFill>
                <a:effectLst/>
                <a:latin typeface="+mn-lt"/>
                <a:ea typeface="+mn-ea"/>
                <a:cs typeface="+mn-cs"/>
              </a:rPr>
              <a:t> å </a:t>
            </a:r>
            <a:r>
              <a:rPr lang="en-US" sz="1200" b="0" i="0" kern="1200" err="1">
                <a:solidFill>
                  <a:schemeClr val="tx1"/>
                </a:solidFill>
                <a:effectLst/>
                <a:latin typeface="+mn-lt"/>
                <a:ea typeface="+mn-ea"/>
                <a:cs typeface="+mn-cs"/>
              </a:rPr>
              <a:t>utvikle</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ny</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grensesprengende</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bioteknologi</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på</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er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gjennom</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tett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kobling</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av</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livsvitenskapene</a:t>
            </a:r>
            <a:r>
              <a:rPr lang="en-US" sz="1200" b="0" i="0" kern="1200">
                <a:solidFill>
                  <a:schemeClr val="tx1"/>
                </a:solidFill>
                <a:effectLst/>
                <a:latin typeface="+mn-lt"/>
                <a:ea typeface="+mn-ea"/>
                <a:cs typeface="+mn-cs"/>
              </a:rPr>
              <a:t>, de </a:t>
            </a:r>
            <a:r>
              <a:rPr lang="en-US" sz="1200" b="0" i="0" kern="1200" err="1">
                <a:solidFill>
                  <a:schemeClr val="tx1"/>
                </a:solidFill>
                <a:effectLst/>
                <a:latin typeface="+mn-lt"/>
                <a:ea typeface="+mn-ea"/>
                <a:cs typeface="+mn-cs"/>
              </a:rPr>
              <a:t>matematiske</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vitenskapene</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og</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ingeniørvitenskapene</a:t>
            </a:r>
            <a:r>
              <a:rPr lang="en-US" sz="1200" b="0" i="0" kern="1200">
                <a:solidFill>
                  <a:schemeClr val="tx1"/>
                </a:solidFill>
                <a:effectLst/>
                <a:latin typeface="+mn-lt"/>
                <a:ea typeface="+mn-ea"/>
                <a:cs typeface="+mn-cs"/>
              </a:rPr>
              <a:t>. NTNU Biotechnology-</a:t>
            </a:r>
            <a:r>
              <a:rPr lang="en-US" sz="1200" b="0" i="0" kern="1200" err="1">
                <a:solidFill>
                  <a:schemeClr val="tx1"/>
                </a:solidFill>
                <a:effectLst/>
                <a:latin typeface="+mn-lt"/>
                <a:ea typeface="+mn-ea"/>
                <a:cs typeface="+mn-cs"/>
              </a:rPr>
              <a:t>programmet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er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utviklet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i</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nært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samarbeid</a:t>
            </a:r>
            <a:r>
              <a:rPr lang="en-US" sz="1200" b="0" i="0" kern="1200">
                <a:solidFill>
                  <a:schemeClr val="tx1"/>
                </a:solidFill>
                <a:effectLst/>
                <a:latin typeface="+mn-lt"/>
                <a:ea typeface="+mn-ea"/>
                <a:cs typeface="+mn-cs"/>
              </a:rPr>
              <a:t> med SINTEF </a:t>
            </a:r>
            <a:r>
              <a:rPr lang="en-US" sz="1200" b="0" i="0" kern="1200" err="1">
                <a:solidFill>
                  <a:schemeClr val="tx1"/>
                </a:solidFill>
                <a:effectLst/>
                <a:latin typeface="+mn-lt"/>
                <a:ea typeface="+mn-ea"/>
                <a:cs typeface="+mn-cs"/>
              </a:rPr>
              <a:t>og</a:t>
            </a:r>
            <a:r>
              <a:rPr lang="en-US" sz="1200" b="0" i="0" kern="1200">
                <a:solidFill>
                  <a:schemeClr val="tx1"/>
                </a:solidFill>
                <a:effectLst/>
                <a:latin typeface="+mn-lt"/>
                <a:ea typeface="+mn-ea"/>
                <a:cs typeface="+mn-cs"/>
              </a:rPr>
              <a:t> St </a:t>
            </a:r>
            <a:r>
              <a:rPr lang="en-US" sz="1200" b="0" i="0" kern="1200" err="1">
                <a:solidFill>
                  <a:schemeClr val="tx1"/>
                </a:solidFill>
                <a:effectLst/>
                <a:latin typeface="+mn-lt"/>
                <a:ea typeface="+mn-ea"/>
                <a:cs typeface="+mn-cs"/>
              </a:rPr>
              <a:t>Olavs</a:t>
            </a:r>
            <a:r>
              <a:rPr lang="en-US" sz="1200" b="0" i="0" kern="1200">
                <a:solidFill>
                  <a:schemeClr val="tx1"/>
                </a:solidFill>
                <a:effectLst/>
                <a:latin typeface="+mn-lt"/>
                <a:ea typeface="+mn-ea"/>
                <a:cs typeface="+mn-cs"/>
              </a:rPr>
              <a:t> Hospital (</a:t>
            </a:r>
            <a:r>
              <a:rPr lang="en-US" sz="1200" b="0" i="0" kern="1200" err="1">
                <a:solidFill>
                  <a:schemeClr val="tx1"/>
                </a:solidFill>
                <a:effectLst/>
                <a:latin typeface="+mn-lt"/>
                <a:ea typeface="+mn-ea"/>
                <a:cs typeface="+mn-cs"/>
              </a:rPr>
              <a:t>Universitetssykehuset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i</a:t>
            </a:r>
            <a:r>
              <a:rPr lang="en-US" sz="1200" b="0" i="0" kern="1200">
                <a:solidFill>
                  <a:schemeClr val="tx1"/>
                </a:solidFill>
                <a:effectLst/>
                <a:latin typeface="+mn-lt"/>
                <a:ea typeface="+mn-ea"/>
                <a:cs typeface="+mn-cs"/>
              </a:rPr>
              <a:t> Trondheim).</a:t>
            </a:r>
          </a:p>
          <a:p>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Dette</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lysbildet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viser</a:t>
            </a:r>
            <a:r>
              <a:rPr lang="en-US" sz="1200" b="0" i="0" kern="1200">
                <a:solidFill>
                  <a:schemeClr val="tx1"/>
                </a:solidFill>
                <a:effectLst/>
                <a:latin typeface="+mn-lt"/>
                <a:ea typeface="+mn-ea"/>
                <a:cs typeface="+mn-cs"/>
              </a:rPr>
              <a:t> de </a:t>
            </a:r>
            <a:r>
              <a:rPr lang="en-US" sz="1200" b="0" i="0" kern="1200" err="1">
                <a:solidFill>
                  <a:schemeClr val="tx1"/>
                </a:solidFill>
                <a:effectLst/>
                <a:latin typeface="+mn-lt"/>
                <a:ea typeface="+mn-ea"/>
                <a:cs typeface="+mn-cs"/>
              </a:rPr>
              <a:t>tolv</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forskningsstrømmene</a:t>
            </a:r>
            <a:r>
              <a:rPr lang="en-US" sz="1200" b="0" i="0" kern="1200">
                <a:solidFill>
                  <a:schemeClr val="tx1"/>
                </a:solidFill>
                <a:effectLst/>
                <a:latin typeface="+mn-lt"/>
                <a:ea typeface="+mn-ea"/>
                <a:cs typeface="+mn-cs"/>
              </a:rPr>
              <a:t> under NTNU </a:t>
            </a:r>
            <a:r>
              <a:rPr lang="en-US" sz="1200" b="0" i="0" kern="1200" err="1">
                <a:solidFill>
                  <a:schemeClr val="tx1"/>
                </a:solidFill>
                <a:effectLst/>
                <a:latin typeface="+mn-lt"/>
                <a:ea typeface="+mn-ea"/>
                <a:cs typeface="+mn-cs"/>
              </a:rPr>
              <a:t>Bioteknologi</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paraplyen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som</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utgjør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kjernen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i</a:t>
            </a:r>
            <a:r>
              <a:rPr lang="en-US" sz="1200" b="0" i="0" kern="1200">
                <a:solidFill>
                  <a:schemeClr val="tx1"/>
                </a:solidFill>
                <a:effectLst/>
                <a:latin typeface="+mn-lt"/>
                <a:ea typeface="+mn-ea"/>
                <a:cs typeface="+mn-cs"/>
              </a:rPr>
              <a:t> NTNU </a:t>
            </a:r>
            <a:r>
              <a:rPr lang="en-US" sz="1200" b="0" i="0" kern="1200" err="1">
                <a:solidFill>
                  <a:schemeClr val="tx1"/>
                </a:solidFill>
                <a:effectLst/>
                <a:latin typeface="+mn-lt"/>
                <a:ea typeface="+mn-ea"/>
                <a:cs typeface="+mn-cs"/>
              </a:rPr>
              <a:t>Bioteknologi-programmet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Alle</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har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en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tett</a:t>
            </a:r>
            <a:r>
              <a:rPr lang="en-US" sz="1200" b="0" i="0" kern="1200">
                <a:solidFill>
                  <a:schemeClr val="tx1"/>
                </a:solidFill>
                <a:effectLst/>
                <a:latin typeface="+mn-lt"/>
                <a:ea typeface="+mn-ea"/>
                <a:cs typeface="+mn-cs"/>
              </a:rPr>
              <a:t> </a:t>
            </a:r>
            <a:r>
              <a:rPr lang="nb-NO" sz="1200" b="0" i="0" kern="1200">
                <a:solidFill>
                  <a:schemeClr val="tx1"/>
                </a:solidFill>
                <a:effectLst/>
                <a:latin typeface="+mn-lt"/>
                <a:ea typeface="+mn-ea"/>
                <a:cs typeface="+mn-cs"/>
              </a:rPr>
              <a:t>kobling av livsvitenskapene, de matematiske vitenskapene og ingeniørvitenskapene.</a:t>
            </a:r>
          </a:p>
          <a:p>
            <a:endParaRPr lang="nb-NO" sz="1200" b="0" i="0" kern="1200">
              <a:solidFill>
                <a:schemeClr val="tx1"/>
              </a:solidFill>
              <a:effectLst/>
              <a:latin typeface="+mn-lt"/>
              <a:ea typeface="+mn-ea"/>
              <a:cs typeface="+mn-cs"/>
            </a:endParaRPr>
          </a:p>
          <a:p>
            <a:r>
              <a:rPr lang="nb-NO" sz="1200" b="0" i="0" kern="1200">
                <a:solidFill>
                  <a:schemeClr val="tx1"/>
                </a:solidFill>
                <a:effectLst/>
                <a:latin typeface="+mn-lt"/>
                <a:ea typeface="+mn-ea"/>
                <a:cs typeface="+mn-cs"/>
              </a:rPr>
              <a:t>NTNUs satsing på muliggjørende teknologier</a:t>
            </a:r>
            <a:r>
              <a:rPr lang="nb-NO" sz="1200" b="0" i="0" kern="1200" baseline="0">
                <a:solidFill>
                  <a:schemeClr val="tx1"/>
                </a:solidFill>
                <a:effectLst/>
                <a:latin typeface="+mn-lt"/>
                <a:ea typeface="+mn-ea"/>
                <a:cs typeface="+mn-cs"/>
              </a:rPr>
              <a:t> </a:t>
            </a:r>
            <a:r>
              <a:rPr lang="nb-NO" sz="1200" b="0" i="0" kern="1200">
                <a:solidFill>
                  <a:schemeClr val="tx1"/>
                </a:solidFill>
                <a:effectLst/>
                <a:latin typeface="+mn-lt"/>
                <a:ea typeface="+mn-ea"/>
                <a:cs typeface="+mn-cs"/>
              </a:rPr>
              <a:t>skal bidra til å utvikle nye næringer og nye produkter, og til nye løsninger på de fleste samfunnsområder som eksempelvis matproduksjon, energieffektivisering, transport og helsetjenester. NTNU Bioteknologi, NTNU Digital, </a:t>
            </a:r>
            <a:r>
              <a:rPr lang="nb-NO" sz="1200" b="0" i="0" kern="1200" err="1">
                <a:solidFill>
                  <a:schemeClr val="tx1"/>
                </a:solidFill>
                <a:effectLst/>
                <a:latin typeface="+mn-lt"/>
                <a:ea typeface="+mn-ea"/>
                <a:cs typeface="+mn-cs"/>
              </a:rPr>
              <a:t>Nano@NTNU</a:t>
            </a:r>
            <a:r>
              <a:rPr lang="nb-NO" sz="1200" b="0" i="0" kern="1200">
                <a:solidFill>
                  <a:schemeClr val="tx1"/>
                </a:solidFill>
                <a:effectLst/>
                <a:latin typeface="+mn-lt"/>
                <a:ea typeface="+mn-ea"/>
                <a:cs typeface="+mn-cs"/>
              </a:rPr>
              <a:t>.</a:t>
            </a:r>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44</a:t>
            </a:fld>
            <a:endParaRPr lang="nb-NO"/>
          </a:p>
        </p:txBody>
      </p:sp>
    </p:spTree>
    <p:extLst>
      <p:ext uri="{BB962C8B-B14F-4D97-AF65-F5344CB8AC3E}">
        <p14:creationId xmlns:p14="http://schemas.microsoft.com/office/powerpoint/2010/main" val="1052565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45</a:t>
            </a:fld>
            <a:endParaRPr lang="nb-NO"/>
          </a:p>
        </p:txBody>
      </p:sp>
    </p:spTree>
    <p:extLst>
      <p:ext uri="{BB962C8B-B14F-4D97-AF65-F5344CB8AC3E}">
        <p14:creationId xmlns:p14="http://schemas.microsoft.com/office/powerpoint/2010/main" val="3780054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46</a:t>
            </a:fld>
            <a:endParaRPr lang="nb-NO"/>
          </a:p>
        </p:txBody>
      </p:sp>
    </p:spTree>
    <p:extLst>
      <p:ext uri="{BB962C8B-B14F-4D97-AF65-F5344CB8AC3E}">
        <p14:creationId xmlns:p14="http://schemas.microsoft.com/office/powerpoint/2010/main" val="3432879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49</a:t>
            </a:fld>
            <a:endParaRPr lang="nb-NO"/>
          </a:p>
        </p:txBody>
      </p:sp>
    </p:spTree>
    <p:extLst>
      <p:ext uri="{BB962C8B-B14F-4D97-AF65-F5344CB8AC3E}">
        <p14:creationId xmlns:p14="http://schemas.microsoft.com/office/powerpoint/2010/main" val="785513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50</a:t>
            </a:fld>
            <a:endParaRPr lang="nb-NO"/>
          </a:p>
        </p:txBody>
      </p:sp>
    </p:spTree>
    <p:extLst>
      <p:ext uri="{BB962C8B-B14F-4D97-AF65-F5344CB8AC3E}">
        <p14:creationId xmlns:p14="http://schemas.microsoft.com/office/powerpoint/2010/main" val="3233069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a:solidFill>
                  <a:schemeClr val="tx1"/>
                </a:solidFill>
                <a:effectLst/>
                <a:latin typeface="+mn-lt"/>
                <a:ea typeface="+mn-ea"/>
                <a:cs typeface="+mn-cs"/>
              </a:rPr>
              <a:t>	Norsk	Internasjonal	Totalsum</a:t>
            </a:r>
          </a:p>
          <a:p>
            <a:r>
              <a:rPr lang="nb-NO" sz="1200" b="0" i="0" kern="1200">
                <a:solidFill>
                  <a:schemeClr val="tx1"/>
                </a:solidFill>
                <a:effectLst/>
                <a:latin typeface="+mn-lt"/>
                <a:ea typeface="+mn-ea"/>
                <a:cs typeface="+mn-cs"/>
              </a:rPr>
              <a:t>AD	79	48	127</a:t>
            </a:r>
          </a:p>
          <a:p>
            <a:r>
              <a:rPr lang="nb-NO" sz="1200" b="0" i="0" kern="1200">
                <a:solidFill>
                  <a:schemeClr val="tx1"/>
                </a:solidFill>
                <a:effectLst/>
                <a:latin typeface="+mn-lt"/>
                <a:ea typeface="+mn-ea"/>
                <a:cs typeface="+mn-cs"/>
              </a:rPr>
              <a:t>HF	291	93	384</a:t>
            </a:r>
          </a:p>
          <a:p>
            <a:r>
              <a:rPr lang="nb-NO" sz="1200" b="0" i="0" kern="1200">
                <a:solidFill>
                  <a:schemeClr val="tx1"/>
                </a:solidFill>
                <a:effectLst/>
                <a:latin typeface="+mn-lt"/>
                <a:ea typeface="+mn-ea"/>
                <a:cs typeface="+mn-cs"/>
              </a:rPr>
              <a:t>IE	439	321	760</a:t>
            </a:r>
          </a:p>
          <a:p>
            <a:r>
              <a:rPr lang="nb-NO" sz="1200" b="0" i="0" kern="1200">
                <a:solidFill>
                  <a:schemeClr val="tx1"/>
                </a:solidFill>
                <a:effectLst/>
                <a:latin typeface="+mn-lt"/>
                <a:ea typeface="+mn-ea"/>
                <a:cs typeface="+mn-cs"/>
              </a:rPr>
              <a:t>IV	485	460	945</a:t>
            </a:r>
          </a:p>
          <a:p>
            <a:r>
              <a:rPr lang="nb-NO" sz="1200" b="0" i="0" kern="1200">
                <a:solidFill>
                  <a:schemeClr val="tx1"/>
                </a:solidFill>
                <a:effectLst/>
                <a:latin typeface="+mn-lt"/>
                <a:ea typeface="+mn-ea"/>
                <a:cs typeface="+mn-cs"/>
              </a:rPr>
              <a:t>MH	794	210	1005</a:t>
            </a:r>
          </a:p>
          <a:p>
            <a:r>
              <a:rPr lang="nb-NO" sz="1200" b="0" i="0" kern="1200">
                <a:solidFill>
                  <a:schemeClr val="tx1"/>
                </a:solidFill>
                <a:effectLst/>
                <a:latin typeface="+mn-lt"/>
                <a:ea typeface="+mn-ea"/>
                <a:cs typeface="+mn-cs"/>
              </a:rPr>
              <a:t>NV	402	321	723</a:t>
            </a:r>
          </a:p>
          <a:p>
            <a:r>
              <a:rPr lang="nb-NO" sz="1200" b="0" i="0" kern="1200">
                <a:solidFill>
                  <a:schemeClr val="tx1"/>
                </a:solidFill>
                <a:effectLst/>
                <a:latin typeface="+mn-lt"/>
                <a:ea typeface="+mn-ea"/>
                <a:cs typeface="+mn-cs"/>
              </a:rPr>
              <a:t>SU	565	117	682</a:t>
            </a:r>
          </a:p>
          <a:p>
            <a:r>
              <a:rPr lang="nb-NO" sz="1200" b="0" i="0" kern="1200">
                <a:solidFill>
                  <a:schemeClr val="tx1"/>
                </a:solidFill>
                <a:effectLst/>
                <a:latin typeface="+mn-lt"/>
                <a:ea typeface="+mn-ea"/>
                <a:cs typeface="+mn-cs"/>
              </a:rPr>
              <a:t>VM	35	21	56</a:t>
            </a:r>
          </a:p>
          <a:p>
            <a:r>
              <a:rPr lang="nb-NO" sz="1200" b="0" i="0" kern="1200">
                <a:solidFill>
                  <a:schemeClr val="tx1"/>
                </a:solidFill>
                <a:effectLst/>
                <a:latin typeface="+mn-lt"/>
                <a:ea typeface="+mn-ea"/>
                <a:cs typeface="+mn-cs"/>
              </a:rPr>
              <a:t>ØK	182	59	241</a:t>
            </a:r>
          </a:p>
          <a:p>
            <a:r>
              <a:rPr lang="nb-NO" sz="1200" b="0" i="0" kern="1200">
                <a:solidFill>
                  <a:schemeClr val="tx1"/>
                </a:solidFill>
                <a:effectLst/>
                <a:latin typeface="+mn-lt"/>
                <a:ea typeface="+mn-ea"/>
                <a:cs typeface="+mn-cs"/>
              </a:rPr>
              <a:t>Totalsum	3272	1651	4923</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7</a:t>
            </a:fld>
            <a:endParaRPr lang="nb-NO"/>
          </a:p>
        </p:txBody>
      </p:sp>
    </p:spTree>
    <p:extLst>
      <p:ext uri="{BB962C8B-B14F-4D97-AF65-F5344CB8AC3E}">
        <p14:creationId xmlns:p14="http://schemas.microsoft.com/office/powerpoint/2010/main" val="3618204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362</a:t>
            </a:r>
            <a:r>
              <a:rPr lang="nb-NO" baseline="0" dirty="0"/>
              <a:t> doktorgrader i </a:t>
            </a:r>
            <a:r>
              <a:rPr lang="nb-NO" dirty="0"/>
              <a:t>2017</a:t>
            </a:r>
          </a:p>
          <a:p>
            <a:r>
              <a:rPr lang="nb-NO" dirty="0"/>
              <a:t>AD:</a:t>
            </a:r>
            <a:r>
              <a:rPr lang="nb-NO" baseline="0" dirty="0"/>
              <a:t> </a:t>
            </a:r>
            <a:r>
              <a:rPr lang="nb-NO" dirty="0"/>
              <a:t>6</a:t>
            </a:r>
          </a:p>
          <a:p>
            <a:r>
              <a:rPr lang="nb-NO" dirty="0"/>
              <a:t>HF: 18</a:t>
            </a:r>
          </a:p>
          <a:p>
            <a:r>
              <a:rPr lang="nb-NO" dirty="0"/>
              <a:t>IE: 68</a:t>
            </a:r>
          </a:p>
          <a:p>
            <a:r>
              <a:rPr lang="nb-NO" dirty="0"/>
              <a:t>IV</a:t>
            </a:r>
            <a:r>
              <a:rPr lang="nb-NO" baseline="0" dirty="0"/>
              <a:t>: 81</a:t>
            </a:r>
          </a:p>
          <a:p>
            <a:r>
              <a:rPr lang="nb-NO" baseline="0" dirty="0"/>
              <a:t>MH: 78</a:t>
            </a:r>
          </a:p>
          <a:p>
            <a:r>
              <a:rPr lang="nb-NO" dirty="0"/>
              <a:t>NV</a:t>
            </a:r>
            <a:r>
              <a:rPr lang="nb-NO" baseline="0" dirty="0"/>
              <a:t>: </a:t>
            </a:r>
            <a:r>
              <a:rPr lang="nb-NO" dirty="0"/>
              <a:t>63</a:t>
            </a:r>
          </a:p>
          <a:p>
            <a:r>
              <a:rPr lang="nb-NO" dirty="0"/>
              <a:t>SU</a:t>
            </a:r>
            <a:r>
              <a:rPr lang="nb-NO" baseline="0" dirty="0"/>
              <a:t>:</a:t>
            </a:r>
            <a:r>
              <a:rPr lang="nb-NO" dirty="0"/>
              <a:t> 33</a:t>
            </a:r>
          </a:p>
          <a:p>
            <a:r>
              <a:rPr lang="nb-NO" dirty="0"/>
              <a:t>ØK</a:t>
            </a:r>
            <a:r>
              <a:rPr lang="nb-NO" baseline="0" dirty="0"/>
              <a:t>:</a:t>
            </a:r>
            <a:r>
              <a:rPr lang="nb-NO" dirty="0"/>
              <a:t> 15</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51</a:t>
            </a:fld>
            <a:endParaRPr lang="nb-NO"/>
          </a:p>
        </p:txBody>
      </p:sp>
    </p:spTree>
    <p:extLst>
      <p:ext uri="{BB962C8B-B14F-4D97-AF65-F5344CB8AC3E}">
        <p14:creationId xmlns:p14="http://schemas.microsoft.com/office/powerpoint/2010/main" val="2966397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2019	</a:t>
            </a:r>
            <a:r>
              <a:rPr lang="en-US" sz="1200" b="0" i="0" u="none" strike="noStrike" kern="1200" err="1">
                <a:solidFill>
                  <a:schemeClr val="tx1"/>
                </a:solidFill>
                <a:effectLst/>
                <a:latin typeface="+mn-lt"/>
                <a:ea typeface="+mn-ea"/>
                <a:cs typeface="+mn-cs"/>
              </a:rPr>
              <a:t>Kvinner</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Menn</a:t>
            </a:r>
            <a:r>
              <a:rPr lang="en-US" sz="1200" b="0" i="0" u="none" strike="noStrike" kern="1200">
                <a:solidFill>
                  <a:schemeClr val="tx1"/>
                </a:solidFill>
                <a:effectLst/>
                <a:latin typeface="+mn-lt"/>
                <a:ea typeface="+mn-ea"/>
                <a:cs typeface="+mn-cs"/>
              </a:rPr>
              <a:t>	Sum</a:t>
            </a:r>
          </a:p>
          <a:p>
            <a:r>
              <a:rPr lang="en-US" sz="1200" b="0" i="0" u="none" strike="noStrike" kern="1200">
                <a:solidFill>
                  <a:schemeClr val="tx1"/>
                </a:solidFill>
                <a:effectLst/>
                <a:latin typeface="+mn-lt"/>
                <a:ea typeface="+mn-ea"/>
                <a:cs typeface="+mn-cs"/>
              </a:rPr>
              <a:t>AD	5	6	11</a:t>
            </a:r>
          </a:p>
          <a:p>
            <a:r>
              <a:rPr lang="en-US" sz="1200" b="0" i="0" u="none" strike="noStrike" kern="1200">
                <a:solidFill>
                  <a:schemeClr val="tx1"/>
                </a:solidFill>
                <a:effectLst/>
                <a:latin typeface="+mn-lt"/>
                <a:ea typeface="+mn-ea"/>
                <a:cs typeface="+mn-cs"/>
              </a:rPr>
              <a:t>HF	10	6	16</a:t>
            </a:r>
          </a:p>
          <a:p>
            <a:r>
              <a:rPr lang="en-US" sz="1200" b="0" i="0" u="none" strike="noStrike" kern="1200">
                <a:solidFill>
                  <a:schemeClr val="tx1"/>
                </a:solidFill>
                <a:effectLst/>
                <a:latin typeface="+mn-lt"/>
                <a:ea typeface="+mn-ea"/>
                <a:cs typeface="+mn-cs"/>
              </a:rPr>
              <a:t>IE	9	48	57</a:t>
            </a:r>
          </a:p>
          <a:p>
            <a:r>
              <a:rPr lang="en-US" sz="1200" b="0" i="0" u="none" strike="noStrike" kern="1200">
                <a:solidFill>
                  <a:schemeClr val="tx1"/>
                </a:solidFill>
                <a:effectLst/>
                <a:latin typeface="+mn-lt"/>
                <a:ea typeface="+mn-ea"/>
                <a:cs typeface="+mn-cs"/>
              </a:rPr>
              <a:t>IV	29	83	112</a:t>
            </a:r>
          </a:p>
          <a:p>
            <a:r>
              <a:rPr lang="en-US" sz="1200" b="0" i="0" u="none" strike="noStrike" kern="1200">
                <a:solidFill>
                  <a:schemeClr val="tx1"/>
                </a:solidFill>
                <a:effectLst/>
                <a:latin typeface="+mn-lt"/>
                <a:ea typeface="+mn-ea"/>
                <a:cs typeface="+mn-cs"/>
              </a:rPr>
              <a:t>MH	50	33	83</a:t>
            </a:r>
          </a:p>
          <a:p>
            <a:r>
              <a:rPr lang="en-US" sz="1200" b="0" i="0" u="none" strike="noStrike" kern="1200">
                <a:solidFill>
                  <a:schemeClr val="tx1"/>
                </a:solidFill>
                <a:effectLst/>
                <a:latin typeface="+mn-lt"/>
                <a:ea typeface="+mn-ea"/>
                <a:cs typeface="+mn-cs"/>
              </a:rPr>
              <a:t>NV	22	41	63</a:t>
            </a:r>
          </a:p>
          <a:p>
            <a:r>
              <a:rPr lang="en-US" sz="1200" b="0" i="0" u="none" strike="noStrike" kern="1200">
                <a:solidFill>
                  <a:schemeClr val="tx1"/>
                </a:solidFill>
                <a:effectLst/>
                <a:latin typeface="+mn-lt"/>
                <a:ea typeface="+mn-ea"/>
                <a:cs typeface="+mn-cs"/>
              </a:rPr>
              <a:t>SU	15	10	25</a:t>
            </a:r>
          </a:p>
          <a:p>
            <a:r>
              <a:rPr lang="en-US" sz="1200" b="0" i="0" u="none" strike="noStrike" kern="1200">
                <a:solidFill>
                  <a:schemeClr val="tx1"/>
                </a:solidFill>
                <a:effectLst/>
                <a:latin typeface="+mn-lt"/>
                <a:ea typeface="+mn-ea"/>
                <a:cs typeface="+mn-cs"/>
              </a:rPr>
              <a:t>ØK	4	6	10</a:t>
            </a:r>
          </a:p>
          <a:p>
            <a:r>
              <a:rPr lang="en-US" sz="1200" b="0" i="0" u="none" strike="noStrike" kern="1200">
                <a:solidFill>
                  <a:schemeClr val="tx1"/>
                </a:solidFill>
                <a:effectLst/>
                <a:latin typeface="+mn-lt"/>
                <a:ea typeface="+mn-ea"/>
                <a:cs typeface="+mn-cs"/>
              </a:rPr>
              <a:t>	144	233	377</a:t>
            </a:r>
          </a:p>
          <a:p>
            <a:endParaRPr lang="en-US" sz="1200" b="0" i="0" u="none" strike="noStrike" kern="1200">
              <a:solidFill>
                <a:schemeClr val="tx1"/>
              </a:solidFill>
              <a:effectLst/>
              <a:latin typeface="+mn-lt"/>
              <a:ea typeface="+mn-ea"/>
              <a:cs typeface="+mn-cs"/>
            </a:endParaRPr>
          </a:p>
          <a:p>
            <a:endParaRPr lang="en-US" sz="1200" b="0" i="0" u="none" strike="noStrike" kern="120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C58024A4-EF8F-4F95-9C4A-FBFE475D5F48}" type="slidenum">
              <a:rPr lang="nb-NO" smtClean="0"/>
              <a:t>52</a:t>
            </a:fld>
            <a:endParaRPr lang="nb-NO"/>
          </a:p>
        </p:txBody>
      </p:sp>
    </p:spTree>
    <p:extLst>
      <p:ext uri="{BB962C8B-B14F-4D97-AF65-F5344CB8AC3E}">
        <p14:creationId xmlns:p14="http://schemas.microsoft.com/office/powerpoint/2010/main" val="772695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dirty="0">
                <a:solidFill>
                  <a:schemeClr val="tx1"/>
                </a:solidFill>
                <a:effectLst/>
                <a:latin typeface="+mn-lt"/>
                <a:ea typeface="+mn-ea"/>
                <a:cs typeface="+mn-cs"/>
              </a:rPr>
              <a:t>2019 </a:t>
            </a:r>
            <a:r>
              <a:rPr lang="nn-NO" sz="1200" b="0" i="0" u="none" strike="noStrike" kern="1200" dirty="0">
                <a:solidFill>
                  <a:schemeClr val="tx1"/>
                </a:solidFill>
                <a:effectLst/>
                <a:latin typeface="+mn-lt"/>
                <a:ea typeface="+mn-ea"/>
                <a:cs typeface="+mn-cs"/>
              </a:rPr>
              <a:t>	Internasjonal	Norsk	Sum</a:t>
            </a:r>
          </a:p>
          <a:p>
            <a:r>
              <a:rPr lang="nn-NO" sz="1200" b="0" i="0" u="none" strike="noStrike" kern="1200" dirty="0">
                <a:solidFill>
                  <a:schemeClr val="tx1"/>
                </a:solidFill>
                <a:effectLst/>
                <a:latin typeface="+mn-lt"/>
                <a:ea typeface="+mn-ea"/>
                <a:cs typeface="+mn-cs"/>
              </a:rPr>
              <a:t>AD	7	4	11</a:t>
            </a:r>
          </a:p>
          <a:p>
            <a:r>
              <a:rPr lang="nn-NO" sz="1200" b="0" i="0" u="none" strike="noStrike" kern="1200" dirty="0">
                <a:solidFill>
                  <a:schemeClr val="tx1"/>
                </a:solidFill>
                <a:effectLst/>
                <a:latin typeface="+mn-lt"/>
                <a:ea typeface="+mn-ea"/>
                <a:cs typeface="+mn-cs"/>
              </a:rPr>
              <a:t>HF	2	14	16</a:t>
            </a:r>
          </a:p>
          <a:p>
            <a:r>
              <a:rPr lang="nn-NO" sz="1200" b="0" i="0" u="none" strike="noStrike" kern="1200" dirty="0">
                <a:solidFill>
                  <a:schemeClr val="tx1"/>
                </a:solidFill>
                <a:effectLst/>
                <a:latin typeface="+mn-lt"/>
                <a:ea typeface="+mn-ea"/>
                <a:cs typeface="+mn-cs"/>
              </a:rPr>
              <a:t>IE	30	27	57</a:t>
            </a:r>
          </a:p>
          <a:p>
            <a:r>
              <a:rPr lang="nn-NO" sz="1200" b="0" i="0" u="none" strike="noStrike" kern="1200" dirty="0">
                <a:solidFill>
                  <a:schemeClr val="tx1"/>
                </a:solidFill>
                <a:effectLst/>
                <a:latin typeface="+mn-lt"/>
                <a:ea typeface="+mn-ea"/>
                <a:cs typeface="+mn-cs"/>
              </a:rPr>
              <a:t>IV	58	54	112</a:t>
            </a:r>
          </a:p>
          <a:p>
            <a:r>
              <a:rPr lang="nn-NO" sz="1200" b="0" i="0" u="none" strike="noStrike" kern="1200" dirty="0">
                <a:solidFill>
                  <a:schemeClr val="tx1"/>
                </a:solidFill>
                <a:effectLst/>
                <a:latin typeface="+mn-lt"/>
                <a:ea typeface="+mn-ea"/>
                <a:cs typeface="+mn-cs"/>
              </a:rPr>
              <a:t>MH	20	63	83</a:t>
            </a:r>
          </a:p>
          <a:p>
            <a:r>
              <a:rPr lang="nn-NO" sz="1200" b="0" i="0" u="none" strike="noStrike" kern="1200" dirty="0">
                <a:solidFill>
                  <a:schemeClr val="tx1"/>
                </a:solidFill>
                <a:effectLst/>
                <a:latin typeface="+mn-lt"/>
                <a:ea typeface="+mn-ea"/>
                <a:cs typeface="+mn-cs"/>
              </a:rPr>
              <a:t>NV	30	33	63</a:t>
            </a:r>
          </a:p>
          <a:p>
            <a:r>
              <a:rPr lang="nn-NO" sz="1200" b="0" i="0" u="none" strike="noStrike" kern="1200" dirty="0">
                <a:solidFill>
                  <a:schemeClr val="tx1"/>
                </a:solidFill>
                <a:effectLst/>
                <a:latin typeface="+mn-lt"/>
                <a:ea typeface="+mn-ea"/>
                <a:cs typeface="+mn-cs"/>
              </a:rPr>
              <a:t>SU	5	20	25</a:t>
            </a:r>
          </a:p>
          <a:p>
            <a:r>
              <a:rPr lang="nn-NO" sz="1200" b="0" i="0" u="none" strike="noStrike" kern="1200" dirty="0">
                <a:solidFill>
                  <a:schemeClr val="tx1"/>
                </a:solidFill>
                <a:effectLst/>
                <a:latin typeface="+mn-lt"/>
                <a:ea typeface="+mn-ea"/>
                <a:cs typeface="+mn-cs"/>
              </a:rPr>
              <a:t>ØK	1	9	10</a:t>
            </a:r>
          </a:p>
          <a:p>
            <a:r>
              <a:rPr lang="nn-NO" sz="1200" b="0" i="0" u="none" strike="noStrike" kern="1200" dirty="0">
                <a:solidFill>
                  <a:schemeClr val="tx1"/>
                </a:solidFill>
                <a:effectLst/>
                <a:latin typeface="+mn-lt"/>
                <a:ea typeface="+mn-ea"/>
                <a:cs typeface="+mn-cs"/>
              </a:rPr>
              <a:t>	153	224	377</a:t>
            </a:r>
          </a:p>
          <a:p>
            <a:endParaRPr lang="nb-NO" sz="1200" b="0" i="0" u="none" strike="noStrike" kern="1200">
              <a:solidFill>
                <a:schemeClr val="tx1"/>
              </a:solidFill>
              <a:effectLst/>
              <a:latin typeface="+mn-lt"/>
              <a:ea typeface="+mn-ea"/>
              <a:cs typeface="+mn-cs"/>
            </a:endParaRPr>
          </a:p>
          <a:p>
            <a:endParaRPr lang="nb-NO" sz="1200" b="0" i="0" u="none" strike="noStrike" kern="1200">
              <a:solidFill>
                <a:schemeClr val="tx1"/>
              </a:solidFill>
              <a:effectLst/>
              <a:latin typeface="+mn-lt"/>
              <a:ea typeface="+mn-ea"/>
              <a:cs typeface="+mn-cs"/>
            </a:endParaRPr>
          </a:p>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53</a:t>
            </a:fld>
            <a:endParaRPr lang="nb-NO"/>
          </a:p>
        </p:txBody>
      </p:sp>
    </p:spTree>
    <p:extLst>
      <p:ext uri="{BB962C8B-B14F-4D97-AF65-F5344CB8AC3E}">
        <p14:creationId xmlns:p14="http://schemas.microsoft.com/office/powerpoint/2010/main" val="3703279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2019:</a:t>
            </a:r>
          </a:p>
          <a:p>
            <a:r>
              <a:rPr lang="nb-NO"/>
              <a:t>Kvinner	Menn</a:t>
            </a:r>
          </a:p>
          <a:p>
            <a:r>
              <a:rPr lang="nb-NO"/>
              <a:t>144	233</a:t>
            </a:r>
          </a:p>
          <a:p>
            <a:r>
              <a:rPr lang="nb-NO"/>
              <a:t>38 %	62 %</a:t>
            </a:r>
          </a:p>
          <a:p>
            <a:endParaRPr lang="nb-NO"/>
          </a:p>
          <a:p>
            <a:endParaRPr lang="nb-NO"/>
          </a:p>
          <a:p>
            <a:endParaRPr lang="nb-NO"/>
          </a:p>
          <a:p>
            <a:r>
              <a:rPr lang="nb-NO"/>
              <a:t>2017</a:t>
            </a:r>
          </a:p>
          <a:p>
            <a:r>
              <a:rPr lang="nb-NO"/>
              <a:t>Menn 216 (60 %)</a:t>
            </a:r>
          </a:p>
          <a:p>
            <a:r>
              <a:rPr lang="nb-NO"/>
              <a:t>Kvinner 146 (40 %)</a:t>
            </a:r>
          </a:p>
          <a:p>
            <a:r>
              <a:rPr lang="nb-NO"/>
              <a:t>Total 362</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55</a:t>
            </a:fld>
            <a:endParaRPr lang="nb-NO"/>
          </a:p>
        </p:txBody>
      </p:sp>
    </p:spTree>
    <p:extLst>
      <p:ext uri="{BB962C8B-B14F-4D97-AF65-F5344CB8AC3E}">
        <p14:creationId xmlns:p14="http://schemas.microsoft.com/office/powerpoint/2010/main" val="3438827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Åpen vitenskap: </a:t>
            </a:r>
            <a:r>
              <a:rPr lang="nb-NO" i="1"/>
              <a:t>åpen og fri deling av kunnskap. </a:t>
            </a:r>
            <a:r>
              <a:rPr lang="nb-NO" i="0"/>
              <a:t>Men åpen vitenskap har mottoet «Så åpent som mulig, så lukket som nødvendig», og vektlegger ansvarlig og etisk vitenskap, og balansering av ulike hensyn. </a:t>
            </a:r>
            <a:r>
              <a:rPr lang="nb-NO"/>
              <a:t>Dette er i tråd med NTNUs «Kunnskap for en bedre verden».</a:t>
            </a:r>
          </a:p>
          <a:p>
            <a:r>
              <a:rPr lang="nb-NO"/>
              <a:t>NTNU vil fremheve fire essensielle verdier og ideal som grunnlag for arbeidet med åpen vitenskap:</a:t>
            </a:r>
          </a:p>
          <a:p>
            <a:r>
              <a:rPr lang="nb-NO"/>
              <a:t>-Samarbeid: Forskning skjer i samspill med andre, og bygger videre på eksisterende kunnskap som andre har bidratt med</a:t>
            </a:r>
          </a:p>
          <a:p>
            <a:r>
              <a:rPr lang="nb-NO"/>
              <a:t>-Formidling: Forskningsresultater skal deles og gjøres tilgjengelige, både for andre forskere og resten av samfunnet</a:t>
            </a:r>
          </a:p>
          <a:p>
            <a:r>
              <a:rPr lang="nb-NO"/>
              <a:t>-Transparens: Åpenhet om forskningsprosessen fra begynnelse til slutt, inkludert metodikk, prosedyrer, resultater og etiske hensyn, for å sikre kvalitet og integritet</a:t>
            </a:r>
          </a:p>
          <a:p>
            <a:r>
              <a:rPr lang="nb-NO"/>
              <a:t>-</a:t>
            </a:r>
            <a:r>
              <a:rPr lang="nb-NO" err="1"/>
              <a:t>Reproduserbarhet</a:t>
            </a:r>
            <a:r>
              <a:rPr lang="nb-NO"/>
              <a:t>: Forskningsresultater bør kunne valideres og reproduseres</a:t>
            </a:r>
          </a:p>
          <a:p>
            <a:r>
              <a:rPr lang="nb-NO"/>
              <a:t>Åpen forskning = God forskning!</a:t>
            </a:r>
          </a:p>
          <a:p>
            <a:endParaRPr lang="nb-NO"/>
          </a:p>
        </p:txBody>
      </p:sp>
      <p:sp>
        <p:nvSpPr>
          <p:cNvPr id="4" name="Plassholder for lysbildenummer 3"/>
          <p:cNvSpPr>
            <a:spLocks noGrp="1"/>
          </p:cNvSpPr>
          <p:nvPr>
            <p:ph type="sldNum" sz="quarter" idx="5"/>
          </p:nvPr>
        </p:nvSpPr>
        <p:spPr/>
        <p:txBody>
          <a:bodyPr/>
          <a:lstStyle/>
          <a:p>
            <a:fld id="{2D6F550F-E1FD-4FCE-BDB6-D169D0563244}" type="slidenum">
              <a:rPr lang="nb-NO" smtClean="0"/>
              <a:t>58</a:t>
            </a:fld>
            <a:endParaRPr lang="nb-NO"/>
          </a:p>
        </p:txBody>
      </p:sp>
    </p:spTree>
    <p:extLst>
      <p:ext uri="{BB962C8B-B14F-4D97-AF65-F5344CB8AC3E}">
        <p14:creationId xmlns:p14="http://schemas.microsoft.com/office/powerpoint/2010/main" val="1863153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Åpen vitenskap er et paraplybegrep som inkluderer ulike aspekter og kategorier. NTNU har fokus på følgende områder: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-Åpen tilgang til forskningspublikasjoner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-Åpne data; deling, samt god håndtering, av forskningsdata</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-Åpen kildekode; deling/publisering av kode, script, modeller og programvare i forskning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-Folkeforskning; involvering av brukere og «folk flest» i forskningsprosjekter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-Åpne læringsressurser; tilgjengeliggjøring av undervisningsmateriell</a:t>
            </a:r>
          </a:p>
        </p:txBody>
      </p:sp>
      <p:sp>
        <p:nvSpPr>
          <p:cNvPr id="4" name="Plassholder for lysbildenummer 3"/>
          <p:cNvSpPr>
            <a:spLocks noGrp="1"/>
          </p:cNvSpPr>
          <p:nvPr>
            <p:ph type="sldNum" sz="quarter" idx="5"/>
          </p:nvPr>
        </p:nvSpPr>
        <p:spPr/>
        <p:txBody>
          <a:bodyPr/>
          <a:lstStyle/>
          <a:p>
            <a:fld id="{2D6F550F-E1FD-4FCE-BDB6-D169D0563244}" type="slidenum">
              <a:rPr lang="nb-NO" smtClean="0"/>
              <a:t>59</a:t>
            </a:fld>
            <a:endParaRPr lang="nb-NO"/>
          </a:p>
        </p:txBody>
      </p:sp>
    </p:spTree>
    <p:extLst>
      <p:ext uri="{BB962C8B-B14F-4D97-AF65-F5344CB8AC3E}">
        <p14:creationId xmlns:p14="http://schemas.microsoft.com/office/powerpoint/2010/main" val="190304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C58024A4-EF8F-4F95-9C4A-FBFE475D5F48}" type="slidenum">
              <a:rPr lang="nb-NO" smtClean="0"/>
              <a:t>60</a:t>
            </a:fld>
            <a:endParaRPr lang="nb-NO"/>
          </a:p>
        </p:txBody>
      </p:sp>
    </p:spTree>
    <p:extLst>
      <p:ext uri="{BB962C8B-B14F-4D97-AF65-F5344CB8AC3E}">
        <p14:creationId xmlns:p14="http://schemas.microsoft.com/office/powerpoint/2010/main" val="3725183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a:solidFill>
                  <a:schemeClr val="tx1"/>
                </a:solidFill>
                <a:effectLst/>
                <a:latin typeface="+mn-lt"/>
                <a:ea typeface="+mn-ea"/>
                <a:cs typeface="+mn-cs"/>
              </a:rPr>
              <a:t>2012: 122 </a:t>
            </a:r>
          </a:p>
          <a:p>
            <a:r>
              <a:rPr lang="nb-NO" sz="1200" b="0" i="0" u="none" strike="noStrike" kern="1200">
                <a:solidFill>
                  <a:schemeClr val="tx1"/>
                </a:solidFill>
                <a:effectLst/>
                <a:latin typeface="+mn-lt"/>
                <a:ea typeface="+mn-ea"/>
                <a:cs typeface="+mn-cs"/>
              </a:rPr>
              <a:t>2013:</a:t>
            </a:r>
            <a:r>
              <a:rPr lang="nb-NO" sz="1200" b="0" i="0" u="none" strike="noStrike" kern="1200" baseline="0">
                <a:solidFill>
                  <a:schemeClr val="tx1"/>
                </a:solidFill>
                <a:effectLst/>
                <a:latin typeface="+mn-lt"/>
                <a:ea typeface="+mn-ea"/>
                <a:cs typeface="+mn-cs"/>
              </a:rPr>
              <a:t> </a:t>
            </a:r>
            <a:r>
              <a:rPr lang="nb-NO" sz="1200" b="0" i="0" u="none" strike="noStrike" kern="1200">
                <a:solidFill>
                  <a:schemeClr val="tx1"/>
                </a:solidFill>
                <a:effectLst/>
                <a:latin typeface="+mn-lt"/>
                <a:ea typeface="+mn-ea"/>
                <a:cs typeface="+mn-cs"/>
              </a:rPr>
              <a:t>146</a:t>
            </a:r>
          </a:p>
          <a:p>
            <a:r>
              <a:rPr lang="nb-NO" sz="1200" b="0" i="0" u="none" strike="noStrike" kern="1200">
                <a:solidFill>
                  <a:schemeClr val="tx1"/>
                </a:solidFill>
                <a:effectLst/>
                <a:latin typeface="+mn-lt"/>
                <a:ea typeface="+mn-ea"/>
                <a:cs typeface="+mn-cs"/>
              </a:rPr>
              <a:t>2014: 118</a:t>
            </a:r>
          </a:p>
          <a:p>
            <a:r>
              <a:rPr lang="nb-NO" sz="1200" b="0" i="0" u="none" strike="noStrike" kern="1200">
                <a:solidFill>
                  <a:schemeClr val="tx1"/>
                </a:solidFill>
                <a:effectLst/>
                <a:latin typeface="+mn-lt"/>
                <a:ea typeface="+mn-ea"/>
                <a:cs typeface="+mn-cs"/>
              </a:rPr>
              <a:t>2015: 125</a:t>
            </a:r>
          </a:p>
          <a:p>
            <a:r>
              <a:rPr lang="nb-NO" sz="1200" b="0" i="0" u="none" strike="noStrike" kern="1200">
                <a:solidFill>
                  <a:schemeClr val="tx1"/>
                </a:solidFill>
                <a:effectLst/>
                <a:latin typeface="+mn-lt"/>
                <a:ea typeface="+mn-ea"/>
                <a:cs typeface="+mn-cs"/>
              </a:rPr>
              <a:t>2016: 117</a:t>
            </a:r>
          </a:p>
          <a:p>
            <a:r>
              <a:rPr lang="nb-NO" sz="1200" b="0" i="0" u="none" strike="noStrike" kern="1200">
                <a:solidFill>
                  <a:schemeClr val="tx1"/>
                </a:solidFill>
                <a:effectLst/>
                <a:latin typeface="+mn-lt"/>
                <a:ea typeface="+mn-ea"/>
                <a:cs typeface="+mn-cs"/>
              </a:rPr>
              <a:t>2017: 137</a:t>
            </a:r>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61</a:t>
            </a:fld>
            <a:endParaRPr lang="nb-NO"/>
          </a:p>
        </p:txBody>
      </p:sp>
    </p:spTree>
    <p:extLst>
      <p:ext uri="{BB962C8B-B14F-4D97-AF65-F5344CB8AC3E}">
        <p14:creationId xmlns:p14="http://schemas.microsoft.com/office/powerpoint/2010/main" val="2691700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63</a:t>
            </a:fld>
            <a:endParaRPr lang="nb-NO"/>
          </a:p>
        </p:txBody>
      </p:sp>
    </p:spTree>
    <p:extLst>
      <p:ext uri="{BB962C8B-B14F-4D97-AF65-F5344CB8AC3E}">
        <p14:creationId xmlns:p14="http://schemas.microsoft.com/office/powerpoint/2010/main" val="3123168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66</a:t>
            </a:fld>
            <a:endParaRPr lang="nb-NO"/>
          </a:p>
        </p:txBody>
      </p:sp>
    </p:spTree>
    <p:extLst>
      <p:ext uri="{BB962C8B-B14F-4D97-AF65-F5344CB8AC3E}">
        <p14:creationId xmlns:p14="http://schemas.microsoft.com/office/powerpoint/2010/main" val="3716878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Menn</a:t>
            </a:r>
            <a:r>
              <a:rPr lang="en-US" sz="1200" b="0" i="0" u="none" strike="noStrike" kern="1200">
                <a:solidFill>
                  <a:schemeClr val="tx1"/>
                </a:solidFill>
                <a:effectLst/>
                <a:latin typeface="+mn-lt"/>
                <a:ea typeface="+mn-ea"/>
                <a:cs typeface="+mn-cs"/>
              </a:rPr>
              <a:t> – </a:t>
            </a:r>
            <a:r>
              <a:rPr lang="en-US" sz="1200" b="0" i="0" u="none" strike="noStrike" kern="1200" err="1">
                <a:solidFill>
                  <a:schemeClr val="tx1"/>
                </a:solidFill>
                <a:effectLst/>
                <a:latin typeface="+mn-lt"/>
                <a:ea typeface="+mn-ea"/>
                <a:cs typeface="+mn-cs"/>
              </a:rPr>
              <a:t>Kvinner</a:t>
            </a:r>
            <a:r>
              <a:rPr lang="en-US" sz="1200" b="0" i="0" u="none" strike="noStrike" kern="1200">
                <a:solidFill>
                  <a:schemeClr val="tx1"/>
                </a:solidFill>
                <a:effectLst/>
                <a:latin typeface="+mn-lt"/>
                <a:ea typeface="+mn-ea"/>
                <a:cs typeface="+mn-cs"/>
              </a:rPr>
              <a:t> = Total</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AD:</a:t>
            </a:r>
            <a:r>
              <a:rPr lang="en-US"/>
              <a:t> </a:t>
            </a:r>
            <a:r>
              <a:rPr lang="en-US" sz="1200" b="0" i="0" u="none" strike="noStrike" kern="1200">
                <a:solidFill>
                  <a:schemeClr val="tx1"/>
                </a:solidFill>
                <a:effectLst/>
                <a:latin typeface="+mn-lt"/>
                <a:ea typeface="+mn-ea"/>
                <a:cs typeface="+mn-cs"/>
              </a:rPr>
              <a:t>22</a:t>
            </a:r>
            <a:r>
              <a:rPr lang="en-US"/>
              <a:t> – </a:t>
            </a:r>
            <a:r>
              <a:rPr lang="en-US" sz="1200" b="0" i="0" u="none" strike="noStrike" kern="1200">
                <a:solidFill>
                  <a:schemeClr val="tx1"/>
                </a:solidFill>
                <a:effectLst/>
                <a:latin typeface="+mn-lt"/>
                <a:ea typeface="+mn-ea"/>
                <a:cs typeface="+mn-cs"/>
              </a:rPr>
              <a:t>36</a:t>
            </a:r>
            <a:r>
              <a:rPr lang="en-US"/>
              <a:t> = </a:t>
            </a:r>
            <a:r>
              <a:rPr lang="en-US" sz="1200" b="0" i="0" u="none" strike="noStrike" kern="1200">
                <a:solidFill>
                  <a:schemeClr val="tx1"/>
                </a:solidFill>
                <a:effectLst/>
                <a:latin typeface="+mn-lt"/>
                <a:ea typeface="+mn-ea"/>
                <a:cs typeface="+mn-cs"/>
              </a:rPr>
              <a:t>58</a:t>
            </a:r>
            <a:r>
              <a:rPr lang="en-US"/>
              <a:t>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HF:</a:t>
            </a:r>
            <a:r>
              <a:rPr lang="en-US"/>
              <a:t> </a:t>
            </a:r>
            <a:r>
              <a:rPr lang="en-US" sz="1200" b="0" i="0" u="none" strike="noStrike" kern="1200">
                <a:solidFill>
                  <a:schemeClr val="tx1"/>
                </a:solidFill>
                <a:effectLst/>
                <a:latin typeface="+mn-lt"/>
                <a:ea typeface="+mn-ea"/>
                <a:cs typeface="+mn-cs"/>
              </a:rPr>
              <a:t>54</a:t>
            </a:r>
            <a:r>
              <a:rPr lang="en-US"/>
              <a:t> – </a:t>
            </a:r>
            <a:r>
              <a:rPr lang="en-US" sz="1200" b="0" i="0" u="none" strike="noStrike" kern="1200">
                <a:solidFill>
                  <a:schemeClr val="tx1"/>
                </a:solidFill>
                <a:effectLst/>
                <a:latin typeface="+mn-lt"/>
                <a:ea typeface="+mn-ea"/>
                <a:cs typeface="+mn-cs"/>
              </a:rPr>
              <a:t>91</a:t>
            </a:r>
            <a:r>
              <a:rPr lang="en-US"/>
              <a:t> =</a:t>
            </a:r>
            <a:r>
              <a:rPr lang="en-US" baseline="0"/>
              <a:t> </a:t>
            </a:r>
            <a:r>
              <a:rPr lang="en-US" sz="1200" b="0" i="0" u="none" strike="noStrike" kern="1200">
                <a:solidFill>
                  <a:schemeClr val="tx1"/>
                </a:solidFill>
                <a:effectLst/>
                <a:latin typeface="+mn-lt"/>
                <a:ea typeface="+mn-ea"/>
                <a:cs typeface="+mn-cs"/>
              </a:rPr>
              <a:t>145</a:t>
            </a:r>
            <a:r>
              <a:rPr lang="en-US"/>
              <a:t>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IE:</a:t>
            </a:r>
            <a:r>
              <a:rPr lang="en-US"/>
              <a:t> </a:t>
            </a:r>
            <a:r>
              <a:rPr lang="en-US" sz="1200" b="0" i="0" u="none" strike="noStrike" kern="1200">
                <a:solidFill>
                  <a:schemeClr val="tx1"/>
                </a:solidFill>
                <a:effectLst/>
                <a:latin typeface="+mn-lt"/>
                <a:ea typeface="+mn-ea"/>
                <a:cs typeface="+mn-cs"/>
              </a:rPr>
              <a:t>330</a:t>
            </a:r>
            <a:r>
              <a:rPr lang="en-US"/>
              <a:t> – </a:t>
            </a:r>
            <a:r>
              <a:rPr lang="en-US" sz="1200" b="0" i="0" u="none" strike="noStrike" kern="1200">
                <a:solidFill>
                  <a:schemeClr val="tx1"/>
                </a:solidFill>
                <a:effectLst/>
                <a:latin typeface="+mn-lt"/>
                <a:ea typeface="+mn-ea"/>
                <a:cs typeface="+mn-cs"/>
              </a:rPr>
              <a:t>82</a:t>
            </a:r>
            <a:r>
              <a:rPr lang="en-US"/>
              <a:t> = </a:t>
            </a:r>
            <a:r>
              <a:rPr lang="en-US" sz="1200" b="0" i="0" u="none" strike="noStrike" kern="1200">
                <a:solidFill>
                  <a:schemeClr val="tx1"/>
                </a:solidFill>
                <a:effectLst/>
                <a:latin typeface="+mn-lt"/>
                <a:ea typeface="+mn-ea"/>
                <a:cs typeface="+mn-cs"/>
              </a:rPr>
              <a:t>412</a:t>
            </a:r>
            <a:r>
              <a:rPr lang="en-US"/>
              <a:t>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IV:</a:t>
            </a:r>
            <a:r>
              <a:rPr lang="en-US"/>
              <a:t> </a:t>
            </a:r>
            <a:r>
              <a:rPr lang="en-US" sz="1200" b="0" i="0" u="none" strike="noStrike" kern="1200">
                <a:solidFill>
                  <a:schemeClr val="tx1"/>
                </a:solidFill>
                <a:effectLst/>
                <a:latin typeface="+mn-lt"/>
                <a:ea typeface="+mn-ea"/>
                <a:cs typeface="+mn-cs"/>
              </a:rPr>
              <a:t>479</a:t>
            </a:r>
            <a:r>
              <a:rPr lang="en-US"/>
              <a:t> – </a:t>
            </a:r>
            <a:r>
              <a:rPr lang="en-US" sz="1200" b="0" i="0" u="none" strike="noStrike" kern="1200">
                <a:solidFill>
                  <a:schemeClr val="tx1"/>
                </a:solidFill>
                <a:effectLst/>
                <a:latin typeface="+mn-lt"/>
                <a:ea typeface="+mn-ea"/>
                <a:cs typeface="+mn-cs"/>
              </a:rPr>
              <a:t>169</a:t>
            </a:r>
            <a:r>
              <a:rPr lang="en-US"/>
              <a:t> = </a:t>
            </a:r>
            <a:r>
              <a:rPr lang="en-US" sz="1200" b="0" i="0" u="none" strike="noStrike" kern="1200">
                <a:solidFill>
                  <a:schemeClr val="tx1"/>
                </a:solidFill>
                <a:effectLst/>
                <a:latin typeface="+mn-lt"/>
                <a:ea typeface="+mn-ea"/>
                <a:cs typeface="+mn-cs"/>
              </a:rPr>
              <a:t>648</a:t>
            </a:r>
            <a:r>
              <a:rPr lang="en-US"/>
              <a:t>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MH:</a:t>
            </a:r>
            <a:r>
              <a:rPr lang="en-US"/>
              <a:t> </a:t>
            </a:r>
            <a:r>
              <a:rPr lang="en-US" sz="1200" b="0" i="0" u="none" strike="noStrike" kern="1200">
                <a:solidFill>
                  <a:schemeClr val="tx1"/>
                </a:solidFill>
                <a:effectLst/>
                <a:latin typeface="+mn-lt"/>
                <a:ea typeface="+mn-ea"/>
                <a:cs typeface="+mn-cs"/>
              </a:rPr>
              <a:t>206</a:t>
            </a:r>
            <a:r>
              <a:rPr lang="en-US"/>
              <a:t> – </a:t>
            </a:r>
            <a:r>
              <a:rPr lang="en-US" sz="1200" b="0" i="0" u="none" strike="noStrike" kern="1200">
                <a:solidFill>
                  <a:schemeClr val="tx1"/>
                </a:solidFill>
                <a:effectLst/>
                <a:latin typeface="+mn-lt"/>
                <a:ea typeface="+mn-ea"/>
                <a:cs typeface="+mn-cs"/>
              </a:rPr>
              <a:t>323</a:t>
            </a:r>
            <a:r>
              <a:rPr lang="en-US"/>
              <a:t> = </a:t>
            </a:r>
            <a:r>
              <a:rPr lang="en-US" sz="1200" b="0" i="0" u="none" strike="noStrike" kern="1200">
                <a:solidFill>
                  <a:schemeClr val="tx1"/>
                </a:solidFill>
                <a:effectLst/>
                <a:latin typeface="+mn-lt"/>
                <a:ea typeface="+mn-ea"/>
                <a:cs typeface="+mn-cs"/>
              </a:rPr>
              <a:t>529</a:t>
            </a:r>
            <a:r>
              <a:rPr lang="en-US"/>
              <a:t>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NV:</a:t>
            </a:r>
            <a:r>
              <a:rPr lang="en-US"/>
              <a:t> </a:t>
            </a:r>
            <a:r>
              <a:rPr lang="en-US" sz="1200" b="0" i="0" u="none" strike="noStrike" kern="1200">
                <a:solidFill>
                  <a:schemeClr val="tx1"/>
                </a:solidFill>
                <a:effectLst/>
                <a:latin typeface="+mn-lt"/>
                <a:ea typeface="+mn-ea"/>
                <a:cs typeface="+mn-cs"/>
              </a:rPr>
              <a:t>230</a:t>
            </a:r>
            <a:r>
              <a:rPr lang="en-US"/>
              <a:t> – </a:t>
            </a:r>
            <a:r>
              <a:rPr lang="en-US" sz="1200" b="0" i="0" u="none" strike="noStrike" kern="1200">
                <a:solidFill>
                  <a:schemeClr val="tx1"/>
                </a:solidFill>
                <a:effectLst/>
                <a:latin typeface="+mn-lt"/>
                <a:ea typeface="+mn-ea"/>
                <a:cs typeface="+mn-cs"/>
              </a:rPr>
              <a:t>163</a:t>
            </a:r>
            <a:r>
              <a:rPr lang="en-US"/>
              <a:t> = </a:t>
            </a:r>
            <a:r>
              <a:rPr lang="en-US" sz="1200" b="0" i="0" u="none" strike="noStrike" kern="1200">
                <a:solidFill>
                  <a:schemeClr val="tx1"/>
                </a:solidFill>
                <a:effectLst/>
                <a:latin typeface="+mn-lt"/>
                <a:ea typeface="+mn-ea"/>
                <a:cs typeface="+mn-cs"/>
              </a:rPr>
              <a:t>393</a:t>
            </a:r>
            <a:r>
              <a:rPr lang="en-US"/>
              <a:t>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SU:</a:t>
            </a:r>
            <a:r>
              <a:rPr lang="en-US"/>
              <a:t> </a:t>
            </a:r>
            <a:r>
              <a:rPr lang="en-US" sz="1200" b="0" i="0" u="none" strike="noStrike" kern="1200">
                <a:solidFill>
                  <a:schemeClr val="tx1"/>
                </a:solidFill>
                <a:effectLst/>
                <a:latin typeface="+mn-lt"/>
                <a:ea typeface="+mn-ea"/>
                <a:cs typeface="+mn-cs"/>
              </a:rPr>
              <a:t>81</a:t>
            </a:r>
            <a:r>
              <a:rPr lang="en-US"/>
              <a:t> – </a:t>
            </a:r>
            <a:r>
              <a:rPr lang="en-US" sz="1200" b="0" i="0" u="none" strike="noStrike" kern="1200">
                <a:solidFill>
                  <a:schemeClr val="tx1"/>
                </a:solidFill>
                <a:effectLst/>
                <a:latin typeface="+mn-lt"/>
                <a:ea typeface="+mn-ea"/>
                <a:cs typeface="+mn-cs"/>
              </a:rPr>
              <a:t>181</a:t>
            </a:r>
            <a:r>
              <a:rPr lang="en-US"/>
              <a:t> = </a:t>
            </a:r>
            <a:r>
              <a:rPr lang="en-US" sz="1200" b="0" i="0" u="none" strike="noStrike" kern="1200">
                <a:solidFill>
                  <a:schemeClr val="tx1"/>
                </a:solidFill>
                <a:effectLst/>
                <a:latin typeface="+mn-lt"/>
                <a:ea typeface="+mn-ea"/>
                <a:cs typeface="+mn-cs"/>
              </a:rPr>
              <a:t>262</a:t>
            </a:r>
            <a:r>
              <a:rPr lang="en-US"/>
              <a:t>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ØK:</a:t>
            </a:r>
            <a:r>
              <a:rPr lang="en-US"/>
              <a:t> </a:t>
            </a:r>
            <a:r>
              <a:rPr lang="en-US" sz="1200" b="0" i="0" u="none" strike="noStrike" kern="1200">
                <a:solidFill>
                  <a:schemeClr val="tx1"/>
                </a:solidFill>
                <a:effectLst/>
                <a:latin typeface="+mn-lt"/>
                <a:ea typeface="+mn-ea"/>
                <a:cs typeface="+mn-cs"/>
              </a:rPr>
              <a:t>54</a:t>
            </a:r>
            <a:r>
              <a:rPr lang="en-US"/>
              <a:t> – </a:t>
            </a:r>
            <a:r>
              <a:rPr lang="en-US" sz="1200" b="0" i="0" u="none" strike="noStrike" kern="1200">
                <a:solidFill>
                  <a:schemeClr val="tx1"/>
                </a:solidFill>
                <a:effectLst/>
                <a:latin typeface="+mn-lt"/>
                <a:ea typeface="+mn-ea"/>
                <a:cs typeface="+mn-cs"/>
              </a:rPr>
              <a:t>49</a:t>
            </a:r>
            <a:r>
              <a:rPr lang="en-US"/>
              <a:t> = </a:t>
            </a:r>
            <a:r>
              <a:rPr lang="en-US" sz="1200" b="0" i="0" u="none" strike="noStrike" kern="1200">
                <a:solidFill>
                  <a:schemeClr val="tx1"/>
                </a:solidFill>
                <a:effectLst/>
                <a:latin typeface="+mn-lt"/>
                <a:ea typeface="+mn-ea"/>
                <a:cs typeface="+mn-cs"/>
              </a:rPr>
              <a:t>103</a:t>
            </a:r>
          </a:p>
          <a:p>
            <a:r>
              <a:rPr lang="en-US" sz="1200" b="0" i="0" u="none" strike="noStrike" kern="1200">
                <a:solidFill>
                  <a:schemeClr val="tx1"/>
                </a:solidFill>
                <a:effectLst/>
                <a:latin typeface="+mn-lt"/>
                <a:ea typeface="+mn-ea"/>
                <a:cs typeface="+mn-cs"/>
              </a:rPr>
              <a:t>___________________________</a:t>
            </a:r>
          </a:p>
          <a:p>
            <a:r>
              <a:rPr lang="en-US" sz="1200" b="0" i="0" u="none" strike="noStrike" kern="1200">
                <a:solidFill>
                  <a:schemeClr val="tx1"/>
                </a:solidFill>
                <a:effectLst/>
                <a:latin typeface="+mn-lt"/>
                <a:ea typeface="+mn-ea"/>
                <a:cs typeface="+mn-cs"/>
              </a:rPr>
              <a:t>Total:</a:t>
            </a:r>
            <a:r>
              <a:rPr lang="en-US"/>
              <a:t> </a:t>
            </a:r>
            <a:r>
              <a:rPr lang="en-US" sz="1200" b="0" i="0" u="none" strike="noStrike" kern="1200">
                <a:solidFill>
                  <a:schemeClr val="tx1"/>
                </a:solidFill>
                <a:effectLst/>
                <a:latin typeface="+mn-lt"/>
                <a:ea typeface="+mn-ea"/>
                <a:cs typeface="+mn-cs"/>
              </a:rPr>
              <a:t>1456</a:t>
            </a:r>
            <a:r>
              <a:rPr lang="en-US"/>
              <a:t> – </a:t>
            </a:r>
            <a:r>
              <a:rPr lang="en-US" sz="1200" b="0" i="0" u="none" strike="noStrike" kern="1200">
                <a:solidFill>
                  <a:schemeClr val="tx1"/>
                </a:solidFill>
                <a:effectLst/>
                <a:latin typeface="+mn-lt"/>
                <a:ea typeface="+mn-ea"/>
                <a:cs typeface="+mn-cs"/>
              </a:rPr>
              <a:t>1094</a:t>
            </a:r>
            <a:r>
              <a:rPr lang="en-US"/>
              <a:t> = </a:t>
            </a:r>
            <a:r>
              <a:rPr lang="en-US" sz="1200" b="0" i="0" u="none" strike="noStrike" kern="1200">
                <a:solidFill>
                  <a:schemeClr val="tx1"/>
                </a:solidFill>
                <a:effectLst/>
                <a:latin typeface="+mn-lt"/>
                <a:ea typeface="+mn-ea"/>
                <a:cs typeface="+mn-cs"/>
              </a:rPr>
              <a:t>2550</a:t>
            </a:r>
            <a:r>
              <a:rPr lang="en-US"/>
              <a:t> </a:t>
            </a:r>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8</a:t>
            </a:fld>
            <a:endParaRPr lang="nb-NO"/>
          </a:p>
        </p:txBody>
      </p:sp>
    </p:spTree>
    <p:extLst>
      <p:ext uri="{BB962C8B-B14F-4D97-AF65-F5344CB8AC3E}">
        <p14:creationId xmlns:p14="http://schemas.microsoft.com/office/powerpoint/2010/main" val="36537440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67</a:t>
            </a:fld>
            <a:endParaRPr lang="nb-NO"/>
          </a:p>
        </p:txBody>
      </p:sp>
    </p:spTree>
    <p:extLst>
      <p:ext uri="{BB962C8B-B14F-4D97-AF65-F5344CB8AC3E}">
        <p14:creationId xmlns:p14="http://schemas.microsoft.com/office/powerpoint/2010/main" val="3677277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70</a:t>
            </a:fld>
            <a:endParaRPr lang="nb-NO"/>
          </a:p>
        </p:txBody>
      </p:sp>
    </p:spTree>
    <p:extLst>
      <p:ext uri="{BB962C8B-B14F-4D97-AF65-F5344CB8AC3E}">
        <p14:creationId xmlns:p14="http://schemas.microsoft.com/office/powerpoint/2010/main" val="35517331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Fra visjon til handlekraft: Utforsk NTNU i lys av FNs 17 </a:t>
            </a:r>
            <a:r>
              <a:rPr lang="nb-NO" err="1"/>
              <a:t>bærekraftsmål</a:t>
            </a:r>
            <a:r>
              <a:rPr lang="nb-NO" baseline="0"/>
              <a:t>.</a:t>
            </a:r>
          </a:p>
          <a:p>
            <a:r>
              <a:rPr lang="nb-NO" baseline="0"/>
              <a:t>25. september 2015 vedtok FNs medlemsland 17 mål for bærekraftig utvikling fram mot 2030.</a:t>
            </a:r>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1B847E-1481-4ABB-B831-C4DA79990C1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249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 Norsk – </a:t>
            </a:r>
            <a:r>
              <a:rPr lang="en-US" sz="1200" b="0" i="0" u="none" strike="noStrike" kern="1200" err="1">
                <a:solidFill>
                  <a:schemeClr val="tx1"/>
                </a:solidFill>
                <a:effectLst/>
                <a:latin typeface="+mn-lt"/>
                <a:ea typeface="+mn-ea"/>
                <a:cs typeface="+mn-cs"/>
              </a:rPr>
              <a:t>Internasjonal</a:t>
            </a:r>
            <a:r>
              <a:rPr lang="en-US" sz="1200" b="0" i="0" u="none" strike="noStrike" kern="1200">
                <a:solidFill>
                  <a:schemeClr val="tx1"/>
                </a:solidFill>
                <a:effectLst/>
                <a:latin typeface="+mn-lt"/>
                <a:ea typeface="+mn-ea"/>
                <a:cs typeface="+mn-cs"/>
              </a:rPr>
              <a:t> = Total</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AD:</a:t>
            </a:r>
            <a:r>
              <a:rPr lang="en-US"/>
              <a:t> </a:t>
            </a:r>
            <a:r>
              <a:rPr lang="en-US" sz="1200" b="0" i="0" u="none" strike="noStrike" kern="1200">
                <a:solidFill>
                  <a:schemeClr val="tx1"/>
                </a:solidFill>
                <a:effectLst/>
                <a:latin typeface="+mn-lt"/>
                <a:ea typeface="+mn-ea"/>
                <a:cs typeface="+mn-cs"/>
              </a:rPr>
              <a:t>24</a:t>
            </a:r>
            <a:r>
              <a:rPr lang="en-US"/>
              <a:t> – </a:t>
            </a:r>
            <a:r>
              <a:rPr lang="en-US" sz="1200" b="0" i="0" u="none" strike="noStrike" kern="1200">
                <a:solidFill>
                  <a:schemeClr val="tx1"/>
                </a:solidFill>
                <a:effectLst/>
                <a:latin typeface="+mn-lt"/>
                <a:ea typeface="+mn-ea"/>
                <a:cs typeface="+mn-cs"/>
              </a:rPr>
              <a:t>34</a:t>
            </a:r>
            <a:r>
              <a:rPr lang="en-US"/>
              <a:t> = </a:t>
            </a:r>
            <a:r>
              <a:rPr lang="en-US" sz="1200" b="0" i="0" u="none" strike="noStrike" kern="1200">
                <a:solidFill>
                  <a:schemeClr val="tx1"/>
                </a:solidFill>
                <a:effectLst/>
                <a:latin typeface="+mn-lt"/>
                <a:ea typeface="+mn-ea"/>
                <a:cs typeface="+mn-cs"/>
              </a:rPr>
              <a:t>58</a:t>
            </a:r>
            <a:r>
              <a:rPr lang="en-US"/>
              <a:t>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HF:</a:t>
            </a:r>
            <a:r>
              <a:rPr lang="en-US"/>
              <a:t> </a:t>
            </a:r>
            <a:r>
              <a:rPr lang="en-US" sz="1200" b="0" i="0" u="none" strike="noStrike" kern="1200">
                <a:solidFill>
                  <a:schemeClr val="tx1"/>
                </a:solidFill>
                <a:effectLst/>
                <a:latin typeface="+mn-lt"/>
                <a:ea typeface="+mn-ea"/>
                <a:cs typeface="+mn-cs"/>
              </a:rPr>
              <a:t>121</a:t>
            </a:r>
            <a:r>
              <a:rPr lang="en-US"/>
              <a:t> – </a:t>
            </a:r>
            <a:r>
              <a:rPr lang="en-US" sz="1200" b="0" i="0" u="none" strike="noStrike" kern="1200">
                <a:solidFill>
                  <a:schemeClr val="tx1"/>
                </a:solidFill>
                <a:effectLst/>
                <a:latin typeface="+mn-lt"/>
                <a:ea typeface="+mn-ea"/>
                <a:cs typeface="+mn-cs"/>
              </a:rPr>
              <a:t>24</a:t>
            </a:r>
            <a:r>
              <a:rPr lang="en-US"/>
              <a:t> = </a:t>
            </a:r>
            <a:r>
              <a:rPr lang="en-US" sz="1200" b="0" i="0" u="none" strike="noStrike" kern="1200">
                <a:solidFill>
                  <a:schemeClr val="tx1"/>
                </a:solidFill>
                <a:effectLst/>
                <a:latin typeface="+mn-lt"/>
                <a:ea typeface="+mn-ea"/>
                <a:cs typeface="+mn-cs"/>
              </a:rPr>
              <a:t>145</a:t>
            </a:r>
            <a:r>
              <a:rPr lang="en-US"/>
              <a:t>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IE:</a:t>
            </a:r>
            <a:r>
              <a:rPr lang="en-US"/>
              <a:t> </a:t>
            </a:r>
            <a:r>
              <a:rPr lang="en-US" sz="1200" b="0" i="0" u="none" strike="noStrike" kern="1200">
                <a:solidFill>
                  <a:schemeClr val="tx1"/>
                </a:solidFill>
                <a:effectLst/>
                <a:latin typeface="+mn-lt"/>
                <a:ea typeface="+mn-ea"/>
                <a:cs typeface="+mn-cs"/>
              </a:rPr>
              <a:t>194</a:t>
            </a:r>
            <a:r>
              <a:rPr lang="en-US"/>
              <a:t> – </a:t>
            </a:r>
            <a:r>
              <a:rPr lang="en-US" sz="1200" b="0" i="0" u="none" strike="noStrike" kern="1200">
                <a:solidFill>
                  <a:schemeClr val="tx1"/>
                </a:solidFill>
                <a:effectLst/>
                <a:latin typeface="+mn-lt"/>
                <a:ea typeface="+mn-ea"/>
                <a:cs typeface="+mn-cs"/>
              </a:rPr>
              <a:t>218</a:t>
            </a:r>
            <a:r>
              <a:rPr lang="en-US"/>
              <a:t> = </a:t>
            </a:r>
            <a:r>
              <a:rPr lang="en-US" sz="1200" b="0" i="0" u="none" strike="noStrike" kern="1200">
                <a:solidFill>
                  <a:schemeClr val="tx1"/>
                </a:solidFill>
                <a:effectLst/>
                <a:latin typeface="+mn-lt"/>
                <a:ea typeface="+mn-ea"/>
                <a:cs typeface="+mn-cs"/>
              </a:rPr>
              <a:t>412</a:t>
            </a:r>
            <a:r>
              <a:rPr lang="en-US"/>
              <a:t>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IV:</a:t>
            </a:r>
            <a:r>
              <a:rPr lang="en-US"/>
              <a:t> </a:t>
            </a:r>
            <a:r>
              <a:rPr lang="en-US" sz="1200" b="0" i="0" u="none" strike="noStrike" kern="1200">
                <a:solidFill>
                  <a:schemeClr val="tx1"/>
                </a:solidFill>
                <a:effectLst/>
                <a:latin typeface="+mn-lt"/>
                <a:ea typeface="+mn-ea"/>
                <a:cs typeface="+mn-cs"/>
              </a:rPr>
              <a:t>276</a:t>
            </a:r>
            <a:r>
              <a:rPr lang="en-US"/>
              <a:t> – </a:t>
            </a:r>
            <a:r>
              <a:rPr lang="en-US" sz="1200" b="0" i="0" u="none" strike="noStrike" kern="1200">
                <a:solidFill>
                  <a:schemeClr val="tx1"/>
                </a:solidFill>
                <a:effectLst/>
                <a:latin typeface="+mn-lt"/>
                <a:ea typeface="+mn-ea"/>
                <a:cs typeface="+mn-cs"/>
              </a:rPr>
              <a:t>372</a:t>
            </a:r>
            <a:r>
              <a:rPr lang="en-US"/>
              <a:t> = </a:t>
            </a:r>
            <a:r>
              <a:rPr lang="en-US" sz="1200" b="0" i="0" u="none" strike="noStrike" kern="1200">
                <a:solidFill>
                  <a:schemeClr val="tx1"/>
                </a:solidFill>
                <a:effectLst/>
                <a:latin typeface="+mn-lt"/>
                <a:ea typeface="+mn-ea"/>
                <a:cs typeface="+mn-cs"/>
              </a:rPr>
              <a:t>648</a:t>
            </a:r>
            <a:r>
              <a:rPr lang="en-US"/>
              <a:t>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MH:</a:t>
            </a:r>
            <a:r>
              <a:rPr lang="en-US"/>
              <a:t> </a:t>
            </a:r>
            <a:r>
              <a:rPr lang="en-US" sz="1200" b="0" i="0" u="none" strike="noStrike" kern="1200">
                <a:solidFill>
                  <a:schemeClr val="tx1"/>
                </a:solidFill>
                <a:effectLst/>
                <a:latin typeface="+mn-lt"/>
                <a:ea typeface="+mn-ea"/>
                <a:cs typeface="+mn-cs"/>
              </a:rPr>
              <a:t>413</a:t>
            </a:r>
            <a:r>
              <a:rPr lang="en-US"/>
              <a:t> – </a:t>
            </a:r>
            <a:r>
              <a:rPr lang="en-US" sz="1200" b="0" i="0" u="none" strike="noStrike" kern="1200">
                <a:solidFill>
                  <a:schemeClr val="tx1"/>
                </a:solidFill>
                <a:effectLst/>
                <a:latin typeface="+mn-lt"/>
                <a:ea typeface="+mn-ea"/>
                <a:cs typeface="+mn-cs"/>
              </a:rPr>
              <a:t>116</a:t>
            </a:r>
            <a:r>
              <a:rPr lang="en-US"/>
              <a:t> = </a:t>
            </a:r>
            <a:r>
              <a:rPr lang="en-US" sz="1200" b="0" i="0" u="none" strike="noStrike" kern="1200">
                <a:solidFill>
                  <a:schemeClr val="tx1"/>
                </a:solidFill>
                <a:effectLst/>
                <a:latin typeface="+mn-lt"/>
                <a:ea typeface="+mn-ea"/>
                <a:cs typeface="+mn-cs"/>
              </a:rPr>
              <a:t>529</a:t>
            </a:r>
            <a:r>
              <a:rPr lang="en-US"/>
              <a:t>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NV:</a:t>
            </a:r>
            <a:r>
              <a:rPr lang="en-US"/>
              <a:t> </a:t>
            </a:r>
            <a:r>
              <a:rPr lang="en-US" sz="1200" b="0" i="0" u="none" strike="noStrike" kern="1200">
                <a:solidFill>
                  <a:schemeClr val="tx1"/>
                </a:solidFill>
                <a:effectLst/>
                <a:latin typeface="+mn-lt"/>
                <a:ea typeface="+mn-ea"/>
                <a:cs typeface="+mn-cs"/>
              </a:rPr>
              <a:t>208</a:t>
            </a:r>
            <a:r>
              <a:rPr lang="en-US"/>
              <a:t> – </a:t>
            </a:r>
            <a:r>
              <a:rPr lang="en-US" sz="1200" b="0" i="0" u="none" strike="noStrike" kern="1200">
                <a:solidFill>
                  <a:schemeClr val="tx1"/>
                </a:solidFill>
                <a:effectLst/>
                <a:latin typeface="+mn-lt"/>
                <a:ea typeface="+mn-ea"/>
                <a:cs typeface="+mn-cs"/>
              </a:rPr>
              <a:t>185</a:t>
            </a:r>
            <a:r>
              <a:rPr lang="en-US"/>
              <a:t> = </a:t>
            </a:r>
            <a:r>
              <a:rPr lang="en-US" sz="1200" b="0" i="0" u="none" strike="noStrike" kern="1200">
                <a:solidFill>
                  <a:schemeClr val="tx1"/>
                </a:solidFill>
                <a:effectLst/>
                <a:latin typeface="+mn-lt"/>
                <a:ea typeface="+mn-ea"/>
                <a:cs typeface="+mn-cs"/>
              </a:rPr>
              <a:t>393</a:t>
            </a:r>
            <a:r>
              <a:rPr lang="en-US"/>
              <a:t>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SU:</a:t>
            </a:r>
            <a:r>
              <a:rPr lang="en-US"/>
              <a:t> </a:t>
            </a:r>
            <a:r>
              <a:rPr lang="en-US" sz="1200" b="0" i="0" u="none" strike="noStrike" kern="1200">
                <a:solidFill>
                  <a:schemeClr val="tx1"/>
                </a:solidFill>
                <a:effectLst/>
                <a:latin typeface="+mn-lt"/>
                <a:ea typeface="+mn-ea"/>
                <a:cs typeface="+mn-cs"/>
              </a:rPr>
              <a:t>225</a:t>
            </a:r>
            <a:r>
              <a:rPr lang="en-US"/>
              <a:t> – </a:t>
            </a:r>
            <a:r>
              <a:rPr lang="en-US" sz="1200" b="0" i="0" u="none" strike="noStrike" kern="1200">
                <a:solidFill>
                  <a:schemeClr val="tx1"/>
                </a:solidFill>
                <a:effectLst/>
                <a:latin typeface="+mn-lt"/>
                <a:ea typeface="+mn-ea"/>
                <a:cs typeface="+mn-cs"/>
              </a:rPr>
              <a:t>37</a:t>
            </a:r>
            <a:r>
              <a:rPr lang="en-US"/>
              <a:t> = </a:t>
            </a:r>
            <a:r>
              <a:rPr lang="en-US" sz="1200" b="0" i="0" u="none" strike="noStrike" kern="1200">
                <a:solidFill>
                  <a:schemeClr val="tx1"/>
                </a:solidFill>
                <a:effectLst/>
                <a:latin typeface="+mn-lt"/>
                <a:ea typeface="+mn-ea"/>
                <a:cs typeface="+mn-cs"/>
              </a:rPr>
              <a:t>262</a:t>
            </a:r>
            <a:r>
              <a:rPr lang="en-US"/>
              <a:t>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ØK:</a:t>
            </a:r>
            <a:r>
              <a:rPr lang="en-US"/>
              <a:t> </a:t>
            </a:r>
            <a:r>
              <a:rPr lang="en-US" sz="1200" b="0" i="0" u="none" strike="noStrike" kern="1200">
                <a:solidFill>
                  <a:schemeClr val="tx1"/>
                </a:solidFill>
                <a:effectLst/>
                <a:latin typeface="+mn-lt"/>
                <a:ea typeface="+mn-ea"/>
                <a:cs typeface="+mn-cs"/>
              </a:rPr>
              <a:t>80</a:t>
            </a:r>
            <a:r>
              <a:rPr lang="en-US"/>
              <a:t> – </a:t>
            </a:r>
            <a:r>
              <a:rPr lang="en-US" sz="1200" b="0" i="0" u="none" strike="noStrike" kern="1200">
                <a:solidFill>
                  <a:schemeClr val="tx1"/>
                </a:solidFill>
                <a:effectLst/>
                <a:latin typeface="+mn-lt"/>
                <a:ea typeface="+mn-ea"/>
                <a:cs typeface="+mn-cs"/>
              </a:rPr>
              <a:t>23</a:t>
            </a:r>
            <a:r>
              <a:rPr lang="en-US"/>
              <a:t> = </a:t>
            </a:r>
            <a:r>
              <a:rPr lang="en-US" sz="1200" b="0" i="0" u="none" strike="noStrike" kern="1200">
                <a:solidFill>
                  <a:schemeClr val="tx1"/>
                </a:solidFill>
                <a:effectLst/>
                <a:latin typeface="+mn-lt"/>
                <a:ea typeface="+mn-ea"/>
                <a:cs typeface="+mn-cs"/>
              </a:rPr>
              <a:t>103</a:t>
            </a:r>
            <a:r>
              <a:rPr lang="en-US"/>
              <a:t> </a:t>
            </a:r>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___________________________</a:t>
            </a:r>
          </a:p>
          <a:p>
            <a:r>
              <a:rPr lang="en-US" sz="1200" b="0" i="0" u="none" strike="noStrike" kern="1200">
                <a:solidFill>
                  <a:schemeClr val="tx1"/>
                </a:solidFill>
                <a:effectLst/>
                <a:latin typeface="+mn-lt"/>
                <a:ea typeface="+mn-ea"/>
                <a:cs typeface="+mn-cs"/>
              </a:rPr>
              <a:t>Total:</a:t>
            </a:r>
            <a:r>
              <a:rPr lang="en-US"/>
              <a:t> </a:t>
            </a:r>
            <a:r>
              <a:rPr lang="en-US" sz="1200" b="0" i="0" u="none" strike="noStrike" kern="1200">
                <a:solidFill>
                  <a:schemeClr val="tx1"/>
                </a:solidFill>
                <a:effectLst/>
                <a:latin typeface="+mn-lt"/>
                <a:ea typeface="+mn-ea"/>
                <a:cs typeface="+mn-cs"/>
              </a:rPr>
              <a:t>1541</a:t>
            </a:r>
            <a:r>
              <a:rPr lang="en-US"/>
              <a:t> – </a:t>
            </a:r>
            <a:r>
              <a:rPr lang="en-US" sz="1200" b="0" i="0" u="none" strike="noStrike" kern="1200">
                <a:solidFill>
                  <a:schemeClr val="tx1"/>
                </a:solidFill>
                <a:effectLst/>
                <a:latin typeface="+mn-lt"/>
                <a:ea typeface="+mn-ea"/>
                <a:cs typeface="+mn-cs"/>
              </a:rPr>
              <a:t>1009</a:t>
            </a:r>
            <a:r>
              <a:rPr lang="en-US"/>
              <a:t> = </a:t>
            </a:r>
            <a:r>
              <a:rPr lang="en-US" sz="1200" b="0" i="0" u="none" strike="noStrike" kern="1200">
                <a:solidFill>
                  <a:schemeClr val="tx1"/>
                </a:solidFill>
                <a:effectLst/>
                <a:latin typeface="+mn-lt"/>
                <a:ea typeface="+mn-ea"/>
                <a:cs typeface="+mn-cs"/>
              </a:rPr>
              <a:t>2550</a:t>
            </a:r>
            <a:r>
              <a:rPr lang="en-US"/>
              <a:t> </a:t>
            </a:r>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9</a:t>
            </a:fld>
            <a:endParaRPr lang="nb-NO"/>
          </a:p>
        </p:txBody>
      </p:sp>
    </p:spTree>
    <p:extLst>
      <p:ext uri="{BB962C8B-B14F-4D97-AF65-F5344CB8AC3E}">
        <p14:creationId xmlns:p14="http://schemas.microsoft.com/office/powerpoint/2010/main" val="1889694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10"/>
          </p:nvPr>
        </p:nvSpPr>
        <p:spPr/>
        <p:txBody>
          <a:bodyPr/>
          <a:lstStyle/>
          <a:p>
            <a:fld id="{C58024A4-EF8F-4F95-9C4A-FBFE475D5F48}" type="slidenum">
              <a:rPr lang="nb-NO" smtClean="0"/>
              <a:t>10</a:t>
            </a:fld>
            <a:endParaRPr lang="nb-NO"/>
          </a:p>
        </p:txBody>
      </p:sp>
    </p:spTree>
    <p:extLst>
      <p:ext uri="{BB962C8B-B14F-4D97-AF65-F5344CB8AC3E}">
        <p14:creationId xmlns:p14="http://schemas.microsoft.com/office/powerpoint/2010/main" val="2966397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2019	</a:t>
            </a:r>
            <a:r>
              <a:rPr lang="en-US" sz="1200" b="0" i="0" u="none" strike="noStrike" kern="1200" err="1">
                <a:solidFill>
                  <a:schemeClr val="tx1"/>
                </a:solidFill>
                <a:effectLst/>
                <a:latin typeface="+mn-lt"/>
                <a:ea typeface="+mn-ea"/>
                <a:cs typeface="+mn-cs"/>
              </a:rPr>
              <a:t>Kvinner</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Menn</a:t>
            </a:r>
            <a:r>
              <a:rPr lang="en-US" sz="1200" b="0" i="0" u="none" strike="noStrike" kern="1200">
                <a:solidFill>
                  <a:schemeClr val="tx1"/>
                </a:solidFill>
                <a:effectLst/>
                <a:latin typeface="+mn-lt"/>
                <a:ea typeface="+mn-ea"/>
                <a:cs typeface="+mn-cs"/>
              </a:rPr>
              <a:t>	Sum</a:t>
            </a:r>
          </a:p>
          <a:p>
            <a:r>
              <a:rPr lang="en-US" sz="1200" b="0" i="0" u="none" strike="noStrike" kern="1200">
                <a:solidFill>
                  <a:schemeClr val="tx1"/>
                </a:solidFill>
                <a:effectLst/>
                <a:latin typeface="+mn-lt"/>
                <a:ea typeface="+mn-ea"/>
                <a:cs typeface="+mn-cs"/>
              </a:rPr>
              <a:t>AD	5	6	11</a:t>
            </a:r>
          </a:p>
          <a:p>
            <a:r>
              <a:rPr lang="en-US" sz="1200" b="0" i="0" u="none" strike="noStrike" kern="1200">
                <a:solidFill>
                  <a:schemeClr val="tx1"/>
                </a:solidFill>
                <a:effectLst/>
                <a:latin typeface="+mn-lt"/>
                <a:ea typeface="+mn-ea"/>
                <a:cs typeface="+mn-cs"/>
              </a:rPr>
              <a:t>HF	10	6	16</a:t>
            </a:r>
          </a:p>
          <a:p>
            <a:r>
              <a:rPr lang="en-US" sz="1200" b="0" i="0" u="none" strike="noStrike" kern="1200">
                <a:solidFill>
                  <a:schemeClr val="tx1"/>
                </a:solidFill>
                <a:effectLst/>
                <a:latin typeface="+mn-lt"/>
                <a:ea typeface="+mn-ea"/>
                <a:cs typeface="+mn-cs"/>
              </a:rPr>
              <a:t>IE	9	48	57</a:t>
            </a:r>
          </a:p>
          <a:p>
            <a:r>
              <a:rPr lang="en-US" sz="1200" b="0" i="0" u="none" strike="noStrike" kern="1200">
                <a:solidFill>
                  <a:schemeClr val="tx1"/>
                </a:solidFill>
                <a:effectLst/>
                <a:latin typeface="+mn-lt"/>
                <a:ea typeface="+mn-ea"/>
                <a:cs typeface="+mn-cs"/>
              </a:rPr>
              <a:t>IV	29	83	112</a:t>
            </a:r>
          </a:p>
          <a:p>
            <a:r>
              <a:rPr lang="en-US" sz="1200" b="0" i="0" u="none" strike="noStrike" kern="1200">
                <a:solidFill>
                  <a:schemeClr val="tx1"/>
                </a:solidFill>
                <a:effectLst/>
                <a:latin typeface="+mn-lt"/>
                <a:ea typeface="+mn-ea"/>
                <a:cs typeface="+mn-cs"/>
              </a:rPr>
              <a:t>MH	50	33	83</a:t>
            </a:r>
          </a:p>
          <a:p>
            <a:r>
              <a:rPr lang="en-US" sz="1200" b="0" i="0" u="none" strike="noStrike" kern="1200">
                <a:solidFill>
                  <a:schemeClr val="tx1"/>
                </a:solidFill>
                <a:effectLst/>
                <a:latin typeface="+mn-lt"/>
                <a:ea typeface="+mn-ea"/>
                <a:cs typeface="+mn-cs"/>
              </a:rPr>
              <a:t>NV	22	41	63</a:t>
            </a:r>
          </a:p>
          <a:p>
            <a:r>
              <a:rPr lang="en-US" sz="1200" b="0" i="0" u="none" strike="noStrike" kern="1200">
                <a:solidFill>
                  <a:schemeClr val="tx1"/>
                </a:solidFill>
                <a:effectLst/>
                <a:latin typeface="+mn-lt"/>
                <a:ea typeface="+mn-ea"/>
                <a:cs typeface="+mn-cs"/>
              </a:rPr>
              <a:t>SU	15	10	25</a:t>
            </a:r>
          </a:p>
          <a:p>
            <a:r>
              <a:rPr lang="en-US" sz="1200" b="0" i="0" u="none" strike="noStrike" kern="1200">
                <a:solidFill>
                  <a:schemeClr val="tx1"/>
                </a:solidFill>
                <a:effectLst/>
                <a:latin typeface="+mn-lt"/>
                <a:ea typeface="+mn-ea"/>
                <a:cs typeface="+mn-cs"/>
              </a:rPr>
              <a:t>ØK	4	6	10</a:t>
            </a:r>
          </a:p>
          <a:p>
            <a:r>
              <a:rPr lang="en-US" sz="1200" b="0" i="0" u="none" strike="noStrike" kern="1200">
                <a:solidFill>
                  <a:schemeClr val="tx1"/>
                </a:solidFill>
                <a:effectLst/>
                <a:latin typeface="+mn-lt"/>
                <a:ea typeface="+mn-ea"/>
                <a:cs typeface="+mn-cs"/>
              </a:rPr>
              <a:t>	144	233	377</a:t>
            </a:r>
          </a:p>
          <a:p>
            <a:endParaRPr lang="en-US" sz="1200" b="0" i="0" u="none" strike="noStrike" kern="1200">
              <a:solidFill>
                <a:schemeClr val="tx1"/>
              </a:solidFill>
              <a:effectLst/>
              <a:latin typeface="+mn-lt"/>
              <a:ea typeface="+mn-ea"/>
              <a:cs typeface="+mn-cs"/>
            </a:endParaRPr>
          </a:p>
          <a:p>
            <a:endParaRPr lang="en-US" sz="1200" b="0" i="0" u="none" strike="noStrike" kern="120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C58024A4-EF8F-4F95-9C4A-FBFE475D5F48}" type="slidenum">
              <a:rPr lang="nb-NO" smtClean="0"/>
              <a:t>11</a:t>
            </a:fld>
            <a:endParaRPr lang="nb-NO"/>
          </a:p>
        </p:txBody>
      </p:sp>
    </p:spTree>
    <p:extLst>
      <p:ext uri="{BB962C8B-B14F-4D97-AF65-F5344CB8AC3E}">
        <p14:creationId xmlns:p14="http://schemas.microsoft.com/office/powerpoint/2010/main" val="772695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a:solidFill>
                  <a:schemeClr val="tx1"/>
                </a:solidFill>
                <a:effectLst/>
                <a:latin typeface="+mn-lt"/>
                <a:ea typeface="+mn-ea"/>
                <a:cs typeface="+mn-cs"/>
              </a:rPr>
              <a:t>2019 </a:t>
            </a:r>
            <a:r>
              <a:rPr lang="nn-NO" sz="1200" b="0" i="0" u="none" strike="noStrike" kern="1200">
                <a:solidFill>
                  <a:schemeClr val="tx1"/>
                </a:solidFill>
                <a:effectLst/>
                <a:latin typeface="+mn-lt"/>
                <a:ea typeface="+mn-ea"/>
                <a:cs typeface="+mn-cs"/>
              </a:rPr>
              <a:t>	Internasjonal	Norsk	Sum</a:t>
            </a:r>
          </a:p>
          <a:p>
            <a:r>
              <a:rPr lang="nn-NO" sz="1200" b="0" i="0" u="none" strike="noStrike" kern="1200">
                <a:solidFill>
                  <a:schemeClr val="tx1"/>
                </a:solidFill>
                <a:effectLst/>
                <a:latin typeface="+mn-lt"/>
                <a:ea typeface="+mn-ea"/>
                <a:cs typeface="+mn-cs"/>
              </a:rPr>
              <a:t>AD	7	4	11</a:t>
            </a:r>
          </a:p>
          <a:p>
            <a:r>
              <a:rPr lang="nn-NO" sz="1200" b="0" i="0" u="none" strike="noStrike" kern="1200">
                <a:solidFill>
                  <a:schemeClr val="tx1"/>
                </a:solidFill>
                <a:effectLst/>
                <a:latin typeface="+mn-lt"/>
                <a:ea typeface="+mn-ea"/>
                <a:cs typeface="+mn-cs"/>
              </a:rPr>
              <a:t>HF	2	14	16</a:t>
            </a:r>
          </a:p>
          <a:p>
            <a:r>
              <a:rPr lang="nn-NO" sz="1200" b="0" i="0" u="none" strike="noStrike" kern="1200">
                <a:solidFill>
                  <a:schemeClr val="tx1"/>
                </a:solidFill>
                <a:effectLst/>
                <a:latin typeface="+mn-lt"/>
                <a:ea typeface="+mn-ea"/>
                <a:cs typeface="+mn-cs"/>
              </a:rPr>
              <a:t>IE	30	27	57</a:t>
            </a:r>
          </a:p>
          <a:p>
            <a:r>
              <a:rPr lang="nn-NO" sz="1200" b="0" i="0" u="none" strike="noStrike" kern="1200">
                <a:solidFill>
                  <a:schemeClr val="tx1"/>
                </a:solidFill>
                <a:effectLst/>
                <a:latin typeface="+mn-lt"/>
                <a:ea typeface="+mn-ea"/>
                <a:cs typeface="+mn-cs"/>
              </a:rPr>
              <a:t>IV	58	54	112</a:t>
            </a:r>
          </a:p>
          <a:p>
            <a:r>
              <a:rPr lang="nn-NO" sz="1200" b="0" i="0" u="none" strike="noStrike" kern="1200">
                <a:solidFill>
                  <a:schemeClr val="tx1"/>
                </a:solidFill>
                <a:effectLst/>
                <a:latin typeface="+mn-lt"/>
                <a:ea typeface="+mn-ea"/>
                <a:cs typeface="+mn-cs"/>
              </a:rPr>
              <a:t>MH	20	63	83</a:t>
            </a:r>
          </a:p>
          <a:p>
            <a:r>
              <a:rPr lang="nn-NO" sz="1200" b="0" i="0" u="none" strike="noStrike" kern="1200">
                <a:solidFill>
                  <a:schemeClr val="tx1"/>
                </a:solidFill>
                <a:effectLst/>
                <a:latin typeface="+mn-lt"/>
                <a:ea typeface="+mn-ea"/>
                <a:cs typeface="+mn-cs"/>
              </a:rPr>
              <a:t>NV	30	33	63</a:t>
            </a:r>
          </a:p>
          <a:p>
            <a:r>
              <a:rPr lang="nn-NO" sz="1200" b="0" i="0" u="none" strike="noStrike" kern="1200">
                <a:solidFill>
                  <a:schemeClr val="tx1"/>
                </a:solidFill>
                <a:effectLst/>
                <a:latin typeface="+mn-lt"/>
                <a:ea typeface="+mn-ea"/>
                <a:cs typeface="+mn-cs"/>
              </a:rPr>
              <a:t>SU	5	20	25</a:t>
            </a:r>
          </a:p>
          <a:p>
            <a:r>
              <a:rPr lang="nn-NO" sz="1200" b="0" i="0" u="none" strike="noStrike" kern="1200">
                <a:solidFill>
                  <a:schemeClr val="tx1"/>
                </a:solidFill>
                <a:effectLst/>
                <a:latin typeface="+mn-lt"/>
                <a:ea typeface="+mn-ea"/>
                <a:cs typeface="+mn-cs"/>
              </a:rPr>
              <a:t>ØK	1	9	10</a:t>
            </a:r>
          </a:p>
          <a:p>
            <a:r>
              <a:rPr lang="nn-NO" sz="1200" b="0" i="0" u="none" strike="noStrike" kern="1200">
                <a:solidFill>
                  <a:schemeClr val="tx1"/>
                </a:solidFill>
                <a:effectLst/>
                <a:latin typeface="+mn-lt"/>
                <a:ea typeface="+mn-ea"/>
                <a:cs typeface="+mn-cs"/>
              </a:rPr>
              <a:t>	153	224	377</a:t>
            </a:r>
          </a:p>
          <a:p>
            <a:endParaRPr lang="nb-NO" sz="1200" b="0" i="0" u="none" strike="noStrike" kern="1200">
              <a:solidFill>
                <a:schemeClr val="tx1"/>
              </a:solidFill>
              <a:effectLst/>
              <a:latin typeface="+mn-lt"/>
              <a:ea typeface="+mn-ea"/>
              <a:cs typeface="+mn-cs"/>
            </a:endParaRPr>
          </a:p>
          <a:p>
            <a:endParaRPr lang="nb-NO" sz="1200" b="0" i="0" u="none" strike="noStrike" kern="1200">
              <a:solidFill>
                <a:schemeClr val="tx1"/>
              </a:solidFill>
              <a:effectLst/>
              <a:latin typeface="+mn-lt"/>
              <a:ea typeface="+mn-ea"/>
              <a:cs typeface="+mn-cs"/>
            </a:endParaRPr>
          </a:p>
          <a:p>
            <a:endParaRPr lang="nb-NO"/>
          </a:p>
        </p:txBody>
      </p:sp>
      <p:sp>
        <p:nvSpPr>
          <p:cNvPr id="4" name="Plassholder for lysbildenummer 3"/>
          <p:cNvSpPr>
            <a:spLocks noGrp="1"/>
          </p:cNvSpPr>
          <p:nvPr>
            <p:ph type="sldNum" sz="quarter" idx="10"/>
          </p:nvPr>
        </p:nvSpPr>
        <p:spPr/>
        <p:txBody>
          <a:bodyPr/>
          <a:lstStyle/>
          <a:p>
            <a:fld id="{C58024A4-EF8F-4F95-9C4A-FBFE475D5F48}" type="slidenum">
              <a:rPr lang="nb-NO" smtClean="0"/>
              <a:t>12</a:t>
            </a:fld>
            <a:endParaRPr lang="nb-NO"/>
          </a:p>
        </p:txBody>
      </p:sp>
    </p:spTree>
    <p:extLst>
      <p:ext uri="{BB962C8B-B14F-4D97-AF65-F5344CB8AC3E}">
        <p14:creationId xmlns:p14="http://schemas.microsoft.com/office/powerpoint/2010/main" val="3703279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2019:</a:t>
            </a:r>
          </a:p>
          <a:p>
            <a:r>
              <a:rPr lang="nb-NO"/>
              <a:t>Kvinner	Menn</a:t>
            </a:r>
          </a:p>
          <a:p>
            <a:r>
              <a:rPr lang="nb-NO"/>
              <a:t>144	233</a:t>
            </a:r>
          </a:p>
          <a:p>
            <a:r>
              <a:rPr lang="nb-NO"/>
              <a:t>38 %	62 %</a:t>
            </a:r>
          </a:p>
          <a:p>
            <a:endParaRPr lang="nb-NO"/>
          </a:p>
          <a:p>
            <a:endParaRPr lang="nb-NO"/>
          </a:p>
          <a:p>
            <a:endParaRPr lang="nb-NO"/>
          </a:p>
          <a:p>
            <a:r>
              <a:rPr lang="nb-NO"/>
              <a:t>2017</a:t>
            </a:r>
          </a:p>
          <a:p>
            <a:r>
              <a:rPr lang="nb-NO"/>
              <a:t>Menn 216 (60 %)</a:t>
            </a:r>
          </a:p>
          <a:p>
            <a:r>
              <a:rPr lang="nb-NO"/>
              <a:t>Kvinner 146 (40 %)</a:t>
            </a:r>
          </a:p>
          <a:p>
            <a:r>
              <a:rPr lang="nb-NO"/>
              <a:t>Total 362</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14</a:t>
            </a:fld>
            <a:endParaRPr lang="nb-NO"/>
          </a:p>
        </p:txBody>
      </p:sp>
    </p:spTree>
    <p:extLst>
      <p:ext uri="{BB962C8B-B14F-4D97-AF65-F5344CB8AC3E}">
        <p14:creationId xmlns:p14="http://schemas.microsoft.com/office/powerpoint/2010/main" val="3438827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a:prstGeom prst="rect">
            <a:avLst/>
          </a:prstGeom>
        </p:spPr>
        <p:txBody>
          <a:bodyPr anchor="t" anchorCtr="0"/>
          <a:lstStyle/>
          <a:p>
            <a:r>
              <a:rPr lang="nb-NO"/>
              <a:t>Klikk for å redigere tittelstil</a:t>
            </a:r>
          </a:p>
        </p:txBody>
      </p:sp>
      <p:sp>
        <p:nvSpPr>
          <p:cNvPr id="3" name="Undertittel 2"/>
          <p:cNvSpPr>
            <a:spLocks noGrp="1"/>
          </p:cNvSpPr>
          <p:nvPr>
            <p:ph type="subTitle" idx="1"/>
          </p:nvPr>
        </p:nvSpPr>
        <p:spPr>
          <a:xfrm>
            <a:off x="368315" y="2733866"/>
            <a:ext cx="7772400" cy="1314450"/>
          </a:xfrm>
          <a:prstGeom prst="rect">
            <a:avLst/>
          </a:prstGeo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457200" y="1200151"/>
            <a:ext cx="8229600" cy="3394472"/>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8474801" y="4815936"/>
            <a:ext cx="342081" cy="273844"/>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a:solidFill>
                <a:schemeClr val="tx1"/>
              </a:solidFill>
              <a:latin typeface="Arial"/>
              <a:cs typeface="Arial"/>
            </a:endParaRPr>
          </a:p>
        </p:txBody>
      </p:sp>
      <p:sp>
        <p:nvSpPr>
          <p:cNvPr id="5" name="Tittel 1">
            <a:extLst>
              <a:ext uri="{FF2B5EF4-FFF2-40B4-BE49-F238E27FC236}">
                <a16:creationId xmlns:a16="http://schemas.microsoft.com/office/drawing/2014/main" id="{313B4243-673D-8446-80E9-474870DDACFF}"/>
              </a:ext>
            </a:extLst>
          </p:cNvPr>
          <p:cNvSpPr>
            <a:spLocks noGrp="1"/>
          </p:cNvSpPr>
          <p:nvPr>
            <p:ph type="title"/>
          </p:nvPr>
        </p:nvSpPr>
        <p:spPr>
          <a:xfrm>
            <a:off x="301385" y="298339"/>
            <a:ext cx="8418747" cy="648512"/>
          </a:xfrm>
          <a:prstGeom prst="rect">
            <a:avLst/>
          </a:prstGeom>
        </p:spPr>
        <p:txBody>
          <a:bodyPr wrap="square" lIns="90000" tIns="46800" rIns="90000" bIns="46800" anchor="t" anchorCtr="0">
            <a:spAutoFit/>
          </a:bodyPr>
          <a:lstStyle/>
          <a:p>
            <a:r>
              <a:rPr lang="nb-NO"/>
              <a:t>Klikk for å redigere tittelstil</a:t>
            </a:r>
          </a:p>
        </p:txBody>
      </p:sp>
      <p:sp>
        <p:nvSpPr>
          <p:cNvPr id="6" name="Plassholder for innhold 2">
            <a:extLst>
              <a:ext uri="{FF2B5EF4-FFF2-40B4-BE49-F238E27FC236}">
                <a16:creationId xmlns:a16="http://schemas.microsoft.com/office/drawing/2014/main" id="{5CE35FA2-62CD-F64A-A367-5A26CCC55F4D}"/>
              </a:ext>
            </a:extLst>
          </p:cNvPr>
          <p:cNvSpPr>
            <a:spLocks noGrp="1"/>
          </p:cNvSpPr>
          <p:nvPr>
            <p:ph idx="1"/>
          </p:nvPr>
        </p:nvSpPr>
        <p:spPr>
          <a:xfrm>
            <a:off x="301385" y="1010266"/>
            <a:ext cx="8418747" cy="3613774"/>
          </a:xfrm>
          <a:prstGeom prst="rect">
            <a:avLst/>
          </a:prstGeom>
        </p:spPr>
        <p:txBody>
          <a:bodyPr lIns="90000" tIns="46800" rIns="90000" bIns="4680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959970DA-EE83-6D4C-A7D9-24270734442D}"/>
              </a:ext>
            </a:extLst>
          </p:cNvPr>
          <p:cNvSpPr>
            <a:spLocks noGrp="1"/>
          </p:cNvSpPr>
          <p:nvPr>
            <p:ph type="title"/>
          </p:nvPr>
        </p:nvSpPr>
        <p:spPr>
          <a:xfrm>
            <a:off x="280219" y="205979"/>
            <a:ext cx="8229600" cy="646331"/>
          </a:xfrm>
        </p:spPr>
        <p:txBody>
          <a:bodyPr/>
          <a:lstStyle>
            <a:lvl1pPr>
              <a:defRPr/>
            </a:lvl1pPr>
          </a:lstStyle>
          <a:p>
            <a:r>
              <a:rPr lang="nb-NO"/>
              <a:t>Klikk for å redigere tittelstil</a:t>
            </a:r>
          </a:p>
        </p:txBody>
      </p:sp>
      <p:sp>
        <p:nvSpPr>
          <p:cNvPr id="8" name="Plassholder for innhold 3">
            <a:extLst>
              <a:ext uri="{FF2B5EF4-FFF2-40B4-BE49-F238E27FC236}">
                <a16:creationId xmlns:a16="http://schemas.microsoft.com/office/drawing/2014/main" id="{22250DC5-D43E-DF47-8946-580345545925}"/>
              </a:ext>
            </a:extLst>
          </p:cNvPr>
          <p:cNvSpPr>
            <a:spLocks noGrp="1"/>
          </p:cNvSpPr>
          <p:nvPr>
            <p:ph sz="half" idx="2"/>
          </p:nvPr>
        </p:nvSpPr>
        <p:spPr>
          <a:xfrm>
            <a:off x="280219" y="1444342"/>
            <a:ext cx="4040188"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4">
            <a:extLst>
              <a:ext uri="{FF2B5EF4-FFF2-40B4-BE49-F238E27FC236}">
                <a16:creationId xmlns:a16="http://schemas.microsoft.com/office/drawing/2014/main" id="{4938533B-98B9-FE49-BD38-3FE354B5DB86}"/>
              </a:ext>
            </a:extLst>
          </p:cNvPr>
          <p:cNvSpPr>
            <a:spLocks noGrp="1"/>
          </p:cNvSpPr>
          <p:nvPr>
            <p:ph type="body" sz="quarter" idx="3"/>
          </p:nvPr>
        </p:nvSpPr>
        <p:spPr>
          <a:xfrm>
            <a:off x="4468045" y="964522"/>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
        <p:nvSpPr>
          <p:cNvPr id="10" name="Plassholder for innhold 5">
            <a:extLst>
              <a:ext uri="{FF2B5EF4-FFF2-40B4-BE49-F238E27FC236}">
                <a16:creationId xmlns:a16="http://schemas.microsoft.com/office/drawing/2014/main" id="{AAE60141-BB9F-7A45-AD28-419E734080CD}"/>
              </a:ext>
            </a:extLst>
          </p:cNvPr>
          <p:cNvSpPr>
            <a:spLocks noGrp="1"/>
          </p:cNvSpPr>
          <p:nvPr>
            <p:ph sz="quarter" idx="4"/>
          </p:nvPr>
        </p:nvSpPr>
        <p:spPr>
          <a:xfrm>
            <a:off x="4468045" y="1444342"/>
            <a:ext cx="4041775"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DE388575-68AB-9547-8F46-F2D9AF39D5FA}"/>
              </a:ext>
            </a:extLst>
          </p:cNvPr>
          <p:cNvSpPr>
            <a:spLocks noGrp="1"/>
          </p:cNvSpPr>
          <p:nvPr>
            <p:ph type="body" sz="quarter" idx="10"/>
          </p:nvPr>
        </p:nvSpPr>
        <p:spPr>
          <a:xfrm>
            <a:off x="280218" y="964521"/>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a:prstGeom prst="rect">
            <a:avLst/>
          </a:prstGeo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a:prstGeom prst="rect">
            <a:avLst/>
          </a:prstGeo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23849" y="205979"/>
            <a:ext cx="8458815" cy="646331"/>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323849" y="936523"/>
            <a:ext cx="8458815" cy="36581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1" name="Bilde 10">
            <a:extLst>
              <a:ext uri="{FF2B5EF4-FFF2-40B4-BE49-F238E27FC236}">
                <a16:creationId xmlns:a16="http://schemas.microsoft.com/office/drawing/2014/main" id="{AB1FCAE9-E6CF-CA49-A956-CEDD0847952D}"/>
              </a:ext>
            </a:extLst>
          </p:cNvPr>
          <p:cNvPicPr>
            <a:picLocks noChangeAspect="1"/>
          </p:cNvPicPr>
          <p:nvPr userDrawn="1"/>
        </p:nvPicPr>
        <p:blipFill>
          <a:blip r:embed="rId13"/>
          <a:stretch>
            <a:fillRect/>
          </a:stretch>
        </p:blipFill>
        <p:spPr>
          <a:xfrm>
            <a:off x="423180" y="4800918"/>
            <a:ext cx="2520045" cy="204809"/>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50.jpe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ntnu.no/forskning/samarbeid-sintef" TargetMode="External"/><Relationship Id="rId2" Type="http://schemas.openxmlformats.org/officeDocument/2006/relationships/image" Target="../media/image67.emf"/><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8.emf"/></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18" Type="http://schemas.openxmlformats.org/officeDocument/2006/relationships/image" Target="../media/image98.jpeg"/><Relationship Id="rId3" Type="http://schemas.openxmlformats.org/officeDocument/2006/relationships/image" Target="../media/image83.jpeg"/><Relationship Id="rId21" Type="http://schemas.openxmlformats.org/officeDocument/2006/relationships/hyperlink" Target="http://www.ntnu.no/baerekraftmaal" TargetMode="External"/><Relationship Id="rId7" Type="http://schemas.openxmlformats.org/officeDocument/2006/relationships/image" Target="../media/image87.jpeg"/><Relationship Id="rId12" Type="http://schemas.openxmlformats.org/officeDocument/2006/relationships/image" Target="../media/image92.jpeg"/><Relationship Id="rId17" Type="http://schemas.openxmlformats.org/officeDocument/2006/relationships/image" Target="../media/image97.jpeg"/><Relationship Id="rId2" Type="http://schemas.openxmlformats.org/officeDocument/2006/relationships/notesSlide" Target="../notesSlides/notesSlide42.xml"/><Relationship Id="rId16" Type="http://schemas.openxmlformats.org/officeDocument/2006/relationships/image" Target="../media/image96.jpeg"/><Relationship Id="rId20" Type="http://schemas.openxmlformats.org/officeDocument/2006/relationships/hyperlink" Target="mailto:kontakt@komm.ntnu.no" TargetMode="External"/><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5" Type="http://schemas.openxmlformats.org/officeDocument/2006/relationships/image" Target="../media/image95.jpeg"/><Relationship Id="rId10" Type="http://schemas.openxmlformats.org/officeDocument/2006/relationships/image" Target="../media/image90.jpeg"/><Relationship Id="rId19" Type="http://schemas.openxmlformats.org/officeDocument/2006/relationships/image" Target="../media/image99.jpeg"/><Relationship Id="rId4" Type="http://schemas.openxmlformats.org/officeDocument/2006/relationships/image" Target="../media/image84.jpeg"/><Relationship Id="rId9" Type="http://schemas.openxmlformats.org/officeDocument/2006/relationships/image" Target="../media/image89.jpeg"/><Relationship Id="rId14" Type="http://schemas.openxmlformats.org/officeDocument/2006/relationships/image" Target="../media/image94.jpe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p:cNvSpPr/>
          <p:nvPr/>
        </p:nvSpPr>
        <p:spPr>
          <a:xfrm>
            <a:off x="0" y="0"/>
            <a:ext cx="9144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Tittel 1"/>
          <p:cNvSpPr>
            <a:spLocks noGrp="1"/>
          </p:cNvSpPr>
          <p:nvPr>
            <p:ph type="ctrTitle"/>
          </p:nvPr>
        </p:nvSpPr>
        <p:spPr>
          <a:xfrm>
            <a:off x="514956" y="1775798"/>
            <a:ext cx="8114088" cy="646331"/>
          </a:xfrm>
        </p:spPr>
        <p:txBody>
          <a:bodyPr/>
          <a:lstStyle/>
          <a:p>
            <a:pPr algn="ctr"/>
            <a:r>
              <a:rPr lang="nb-NO">
                <a:solidFill>
                  <a:schemeClr val="bg1"/>
                </a:solidFill>
              </a:rPr>
              <a:t>FORSKNING</a:t>
            </a:r>
          </a:p>
        </p:txBody>
      </p:sp>
      <p:pic>
        <p:nvPicPr>
          <p:cNvPr id="5" name="Bilde 4">
            <a:extLst>
              <a:ext uri="{FF2B5EF4-FFF2-40B4-BE49-F238E27FC236}">
                <a16:creationId xmlns:a16="http://schemas.microsoft.com/office/drawing/2014/main" id="{589D61C2-2E0E-8541-A434-8E4817E38EF2}"/>
              </a:ext>
            </a:extLst>
          </p:cNvPr>
          <p:cNvPicPr>
            <a:picLocks noChangeAspect="1"/>
          </p:cNvPicPr>
          <p:nvPr/>
        </p:nvPicPr>
        <p:blipFill>
          <a:blip r:embed="rId2"/>
          <a:stretch>
            <a:fillRect/>
          </a:stretch>
        </p:blipFill>
        <p:spPr>
          <a:xfrm>
            <a:off x="1868815" y="754213"/>
            <a:ext cx="5406359" cy="433297"/>
          </a:xfrm>
          <a:prstGeom prst="rect">
            <a:avLst/>
          </a:prstGeom>
        </p:spPr>
      </p:pic>
      <p:sp>
        <p:nvSpPr>
          <p:cNvPr id="7" name="TekstSylinder 6">
            <a:extLst>
              <a:ext uri="{FF2B5EF4-FFF2-40B4-BE49-F238E27FC236}">
                <a16:creationId xmlns:a16="http://schemas.microsoft.com/office/drawing/2014/main" id="{BBAEFC2D-481C-AE45-8000-F807FA93F64E}"/>
              </a:ext>
            </a:extLst>
          </p:cNvPr>
          <p:cNvSpPr txBox="1"/>
          <p:nvPr/>
        </p:nvSpPr>
        <p:spPr>
          <a:xfrm>
            <a:off x="3232205" y="3769205"/>
            <a:ext cx="2679590" cy="671787"/>
          </a:xfrm>
          <a:prstGeom prst="rect">
            <a:avLst/>
          </a:prstGeom>
          <a:noFill/>
        </p:spPr>
        <p:txBody>
          <a:bodyPr wrap="square" rtlCol="0">
            <a:spAutoFit/>
          </a:bodyPr>
          <a:lstStyle/>
          <a:p>
            <a:pPr algn="ctr"/>
            <a:r>
              <a:rPr lang="nb-NO" sz="1400">
                <a:solidFill>
                  <a:schemeClr val="bg1"/>
                </a:solidFill>
              </a:rPr>
              <a:t>Trondheim  |  Gjøvik  |  Ålesund</a:t>
            </a:r>
          </a:p>
          <a:p>
            <a:pPr algn="ctr">
              <a:lnSpc>
                <a:spcPct val="200000"/>
              </a:lnSpc>
            </a:pPr>
            <a:r>
              <a:rPr lang="nb-NO" sz="1400">
                <a:solidFill>
                  <a:schemeClr val="bg1"/>
                </a:solidFill>
              </a:rPr>
              <a:t>NTNUs kontor i Brussel</a:t>
            </a:r>
            <a:endParaRPr lang="nb-NO" sz="1400"/>
          </a:p>
        </p:txBody>
      </p:sp>
      <p:pic>
        <p:nvPicPr>
          <p:cNvPr id="8" name="Bilde 7">
            <a:extLst>
              <a:ext uri="{FF2B5EF4-FFF2-40B4-BE49-F238E27FC236}">
                <a16:creationId xmlns:a16="http://schemas.microsoft.com/office/drawing/2014/main" id="{DD3E5B6C-5FB1-B64E-85CE-2B4D77865D6E}"/>
              </a:ext>
            </a:extLst>
          </p:cNvPr>
          <p:cNvPicPr>
            <a:picLocks noChangeAspect="1"/>
          </p:cNvPicPr>
          <p:nvPr/>
        </p:nvPicPr>
        <p:blipFill>
          <a:blip r:embed="rId3"/>
          <a:stretch>
            <a:fillRect/>
          </a:stretch>
        </p:blipFill>
        <p:spPr>
          <a:xfrm>
            <a:off x="3583461" y="3320978"/>
            <a:ext cx="1970525" cy="345311"/>
          </a:xfrm>
          <a:prstGeom prst="rect">
            <a:avLst/>
          </a:prstGeom>
        </p:spPr>
      </p:pic>
      <p:sp>
        <p:nvSpPr>
          <p:cNvPr id="12" name="Undertittel 2">
            <a:extLst>
              <a:ext uri="{FF2B5EF4-FFF2-40B4-BE49-F238E27FC236}">
                <a16:creationId xmlns:a16="http://schemas.microsoft.com/office/drawing/2014/main" id="{C15A3A90-5814-6448-8310-2805F3C5F0DF}"/>
              </a:ext>
            </a:extLst>
          </p:cNvPr>
          <p:cNvSpPr>
            <a:spLocks noGrp="1"/>
          </p:cNvSpPr>
          <p:nvPr>
            <p:ph type="subTitle" idx="1"/>
          </p:nvPr>
        </p:nvSpPr>
        <p:spPr>
          <a:xfrm>
            <a:off x="514956" y="2318766"/>
            <a:ext cx="8114089" cy="598097"/>
          </a:xfrm>
        </p:spPr>
        <p:txBody>
          <a:bodyPr>
            <a:normAutofit/>
          </a:bodyPr>
          <a:lstStyle/>
          <a:p>
            <a:pPr algn="ctr"/>
            <a:r>
              <a:rPr lang="nb-NO">
                <a:solidFill>
                  <a:schemeClr val="bg1">
                    <a:lumMod val="85000"/>
                  </a:schemeClr>
                </a:solidFill>
              </a:rPr>
              <a:t>Norges teknisk-naturvitenskapelige universitet</a:t>
            </a:r>
          </a:p>
        </p:txBody>
      </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69497" y="349856"/>
            <a:ext cx="3894812" cy="719279"/>
          </a:xfrm>
        </p:spPr>
        <p:txBody>
          <a:bodyPr>
            <a:normAutofit/>
          </a:bodyPr>
          <a:lstStyle/>
          <a:p>
            <a:r>
              <a:rPr lang="nb-NO" sz="3000"/>
              <a:t>Doktorgrader</a:t>
            </a:r>
          </a:p>
        </p:txBody>
      </p:sp>
      <p:sp>
        <p:nvSpPr>
          <p:cNvPr id="7" name="TekstSylinder 6"/>
          <p:cNvSpPr txBox="1"/>
          <p:nvPr/>
        </p:nvSpPr>
        <p:spPr>
          <a:xfrm>
            <a:off x="269497" y="1069136"/>
            <a:ext cx="4558535" cy="3624069"/>
          </a:xfrm>
          <a:prstGeom prst="rect">
            <a:avLst/>
          </a:prstGeom>
          <a:noFill/>
        </p:spPr>
        <p:txBody>
          <a:bodyPr wrap="square" rtlCol="0">
            <a:spAutoFit/>
          </a:bodyPr>
          <a:lstStyle/>
          <a:p>
            <a:pPr lvl="0"/>
            <a:r>
              <a:rPr lang="nb-NO" sz="1350"/>
              <a:t>Evalueringer viser at NTNUs </a:t>
            </a:r>
            <a:r>
              <a:rPr lang="nb-NO" sz="1350" err="1"/>
              <a:t>ph.d</a:t>
            </a:r>
            <a:r>
              <a:rPr lang="nb-NO" sz="1350"/>
              <a:t>.-utdanning </a:t>
            </a:r>
          </a:p>
          <a:p>
            <a:pPr lvl="0"/>
            <a:r>
              <a:rPr lang="nb-NO" sz="1350"/>
              <a:t>holder høy kvalitet</a:t>
            </a:r>
          </a:p>
          <a:p>
            <a:pPr lvl="0"/>
            <a:endParaRPr lang="nb-NO" sz="1350"/>
          </a:p>
          <a:p>
            <a:pPr lvl="0"/>
            <a:r>
              <a:rPr lang="nb-NO" sz="1350" err="1"/>
              <a:t>Ph.d</a:t>
            </a:r>
            <a:r>
              <a:rPr lang="nb-NO" sz="1350"/>
              <a:t>.-er fra NTNU får lett jobb, og mange </a:t>
            </a:r>
          </a:p>
          <a:p>
            <a:pPr lvl="0"/>
            <a:r>
              <a:rPr lang="nb-NO" sz="1350"/>
              <a:t>av våre kandidater havner i virksomheter </a:t>
            </a:r>
          </a:p>
          <a:p>
            <a:pPr lvl="0"/>
            <a:r>
              <a:rPr lang="nb-NO" sz="1350"/>
              <a:t>utenfor universitetet</a:t>
            </a:r>
          </a:p>
          <a:p>
            <a:pPr lvl="0"/>
            <a:endParaRPr lang="nb-NO" sz="1350"/>
          </a:p>
          <a:p>
            <a:pPr lvl="0"/>
            <a:r>
              <a:rPr lang="nb-NO" sz="1350"/>
              <a:t>Gjennomstrømning i </a:t>
            </a:r>
            <a:r>
              <a:rPr lang="nb-NO" sz="1350" err="1"/>
              <a:t>ph.d</a:t>
            </a:r>
            <a:r>
              <a:rPr lang="nb-NO" sz="1350"/>
              <a:t>.-utdanningen er god. </a:t>
            </a:r>
            <a:br>
              <a:rPr lang="nb-NO" sz="1350"/>
            </a:br>
            <a:r>
              <a:rPr lang="nb-NO" sz="1350"/>
              <a:t>Frafallet underveis i </a:t>
            </a:r>
            <a:r>
              <a:rPr lang="nb-NO" sz="1350" err="1"/>
              <a:t>ph.d</a:t>
            </a:r>
            <a:r>
              <a:rPr lang="nb-NO" sz="1350"/>
              <a:t>.-utdanningen er lavt </a:t>
            </a:r>
          </a:p>
          <a:p>
            <a:pPr lvl="0"/>
            <a:endParaRPr lang="nb-NO" sz="1350"/>
          </a:p>
          <a:p>
            <a:pPr lvl="0"/>
            <a:r>
              <a:rPr lang="nb-NO" sz="1350"/>
              <a:t>NTNU har mange kandidater med utenlandsk statsborgerskap, særlig i teknologi</a:t>
            </a:r>
          </a:p>
          <a:p>
            <a:pPr lvl="0"/>
            <a:endParaRPr lang="nb-NO" sz="1350"/>
          </a:p>
          <a:p>
            <a:pPr lvl="0"/>
            <a:r>
              <a:rPr lang="nb-NO" sz="1350"/>
              <a:t>NTNU utmerker seg med mange eksternt </a:t>
            </a:r>
          </a:p>
          <a:p>
            <a:pPr lvl="0"/>
            <a:r>
              <a:rPr lang="nb-NO" sz="1350"/>
              <a:t>finansierte </a:t>
            </a:r>
            <a:r>
              <a:rPr lang="nb-NO" sz="1350" err="1"/>
              <a:t>ph.d</a:t>
            </a:r>
            <a:r>
              <a:rPr lang="nb-NO" sz="1350"/>
              <a:t>.-kandidater, og ofte er </a:t>
            </a:r>
          </a:p>
          <a:p>
            <a:pPr lvl="0"/>
            <a:r>
              <a:rPr lang="nb-NO" sz="1350"/>
              <a:t>industrien samarbeidspartner</a:t>
            </a:r>
          </a:p>
          <a:p>
            <a:pPr lvl="0"/>
            <a:endParaRPr lang="nb-NO" sz="1350"/>
          </a:p>
        </p:txBody>
      </p:sp>
      <p:pic>
        <p:nvPicPr>
          <p:cNvPr id="1026" name="Picture 2" descr="Doktorpromosjon 16. mars 2018, Aulaen i Hovedbygninge, campus Gløshaugen. Foto: Thor Nielsen/NT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674" y="0"/>
            <a:ext cx="4845326" cy="3120390"/>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4298673" y="3160228"/>
            <a:ext cx="4828484" cy="300082"/>
          </a:xfrm>
          <a:prstGeom prst="rect">
            <a:avLst/>
          </a:prstGeom>
          <a:noFill/>
        </p:spPr>
        <p:txBody>
          <a:bodyPr wrap="square" rtlCol="0">
            <a:spAutoFit/>
          </a:bodyPr>
          <a:lstStyle/>
          <a:p>
            <a:r>
              <a:rPr lang="nb-NO" sz="1350" i="1"/>
              <a:t>Doktorpromosjon 16. mars 2018, Aulaen i Hovedbygningen</a:t>
            </a:r>
          </a:p>
        </p:txBody>
      </p:sp>
      <p:sp>
        <p:nvSpPr>
          <p:cNvPr id="5" name="TekstSylinder 4"/>
          <p:cNvSpPr txBox="1"/>
          <p:nvPr/>
        </p:nvSpPr>
        <p:spPr>
          <a:xfrm>
            <a:off x="4298673" y="3714734"/>
            <a:ext cx="3214341" cy="1131079"/>
          </a:xfrm>
          <a:prstGeom prst="rect">
            <a:avLst/>
          </a:prstGeom>
          <a:noFill/>
        </p:spPr>
        <p:txBody>
          <a:bodyPr wrap="none" lIns="91440" tIns="45720" rIns="91440" bIns="45720" rtlCol="0" anchor="t">
            <a:spAutoFit/>
          </a:bodyPr>
          <a:lstStyle/>
          <a:p>
            <a:r>
              <a:rPr lang="nb-NO" sz="1350" dirty="0"/>
              <a:t>De siste årene har NTNU uteksaminert </a:t>
            </a:r>
          </a:p>
          <a:p>
            <a:r>
              <a:rPr lang="nb-NO" sz="1350" dirty="0"/>
              <a:t>rundt 400 kandidater pr. år</a:t>
            </a:r>
          </a:p>
          <a:p>
            <a:endParaRPr lang="nb-NO" sz="1350" dirty="0"/>
          </a:p>
          <a:p>
            <a:r>
              <a:rPr lang="nb-NO" sz="1350" b="1" dirty="0"/>
              <a:t>406 avlagte doktorgrader i 2020</a:t>
            </a:r>
          </a:p>
          <a:p>
            <a:endParaRPr lang="nb-NO" sz="1350" dirty="0"/>
          </a:p>
        </p:txBody>
      </p:sp>
    </p:spTree>
    <p:extLst>
      <p:ext uri="{BB962C8B-B14F-4D97-AF65-F5344CB8AC3E}">
        <p14:creationId xmlns:p14="http://schemas.microsoft.com/office/powerpoint/2010/main" val="595820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6039" y="223755"/>
            <a:ext cx="6314060" cy="787011"/>
          </a:xfrm>
        </p:spPr>
        <p:txBody>
          <a:bodyPr/>
          <a:lstStyle/>
          <a:p>
            <a:r>
              <a:rPr lang="nb-NO" sz="2700" dirty="0"/>
              <a:t>Avlagte doktorgrader 2020</a:t>
            </a:r>
            <a:br>
              <a:rPr lang="nb-NO" dirty="0"/>
            </a:br>
            <a:r>
              <a:rPr lang="nb-NO" sz="1800" dirty="0"/>
              <a:t>fordelt på fakultet og kjønn</a:t>
            </a:r>
          </a:p>
        </p:txBody>
      </p:sp>
      <p:sp>
        <p:nvSpPr>
          <p:cNvPr id="5" name="TekstSylinder 4"/>
          <p:cNvSpPr txBox="1"/>
          <p:nvPr/>
        </p:nvSpPr>
        <p:spPr>
          <a:xfrm>
            <a:off x="5654945" y="4806413"/>
            <a:ext cx="2446504" cy="253916"/>
          </a:xfrm>
          <a:prstGeom prst="rect">
            <a:avLst/>
          </a:prstGeom>
          <a:noFill/>
        </p:spPr>
        <p:txBody>
          <a:bodyPr wrap="none" rtlCol="0">
            <a:spAutoFit/>
          </a:bodyPr>
          <a:lstStyle/>
          <a:p>
            <a:r>
              <a:rPr lang="nb-NO" sz="1050" i="1"/>
              <a:t>Kilde: FS (Felles studentsystem)/DBH</a:t>
            </a:r>
          </a:p>
        </p:txBody>
      </p:sp>
      <p:graphicFrame>
        <p:nvGraphicFramePr>
          <p:cNvPr id="7" name="Chart 6">
            <a:extLst>
              <a:ext uri="{FF2B5EF4-FFF2-40B4-BE49-F238E27FC236}">
                <a16:creationId xmlns:a16="http://schemas.microsoft.com/office/drawing/2014/main" id="{C4B3D070-5458-483A-8E1F-E80629DC2202}"/>
              </a:ext>
            </a:extLst>
          </p:cNvPr>
          <p:cNvGraphicFramePr>
            <a:graphicFrameLocks/>
          </p:cNvGraphicFramePr>
          <p:nvPr/>
        </p:nvGraphicFramePr>
        <p:xfrm>
          <a:off x="339969" y="1010766"/>
          <a:ext cx="6770077" cy="34029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3316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6039" y="223755"/>
            <a:ext cx="6314060" cy="787011"/>
          </a:xfrm>
        </p:spPr>
        <p:txBody>
          <a:bodyPr/>
          <a:lstStyle/>
          <a:p>
            <a:r>
              <a:rPr lang="nb-NO" sz="2700" dirty="0"/>
              <a:t>Avlagte doktorgrader 2020</a:t>
            </a:r>
            <a:br>
              <a:rPr lang="nb-NO" dirty="0"/>
            </a:br>
            <a:r>
              <a:rPr lang="nb-NO" sz="1800" dirty="0"/>
              <a:t>fordelt på fakultet og nasjonalitet</a:t>
            </a:r>
          </a:p>
        </p:txBody>
      </p:sp>
      <p:sp>
        <p:nvSpPr>
          <p:cNvPr id="5" name="TekstSylinder 4"/>
          <p:cNvSpPr txBox="1"/>
          <p:nvPr/>
        </p:nvSpPr>
        <p:spPr>
          <a:xfrm>
            <a:off x="5701439" y="4823848"/>
            <a:ext cx="2446504" cy="253916"/>
          </a:xfrm>
          <a:prstGeom prst="rect">
            <a:avLst/>
          </a:prstGeom>
          <a:noFill/>
        </p:spPr>
        <p:txBody>
          <a:bodyPr wrap="none" rtlCol="0">
            <a:spAutoFit/>
          </a:bodyPr>
          <a:lstStyle/>
          <a:p>
            <a:r>
              <a:rPr lang="nb-NO" sz="1050" i="1"/>
              <a:t>Kilde: FS (Felles studentsystem)/DBH</a:t>
            </a:r>
          </a:p>
        </p:txBody>
      </p:sp>
      <p:graphicFrame>
        <p:nvGraphicFramePr>
          <p:cNvPr id="7" name="Chart 6">
            <a:extLst>
              <a:ext uri="{FF2B5EF4-FFF2-40B4-BE49-F238E27FC236}">
                <a16:creationId xmlns:a16="http://schemas.microsoft.com/office/drawing/2014/main" id="{D1927592-534E-4E4C-9AC6-D577647D713D}"/>
              </a:ext>
            </a:extLst>
          </p:cNvPr>
          <p:cNvGraphicFramePr>
            <a:graphicFrameLocks/>
          </p:cNvGraphicFramePr>
          <p:nvPr/>
        </p:nvGraphicFramePr>
        <p:xfrm>
          <a:off x="226039" y="1154723"/>
          <a:ext cx="7317761" cy="33117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19967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z="2625"/>
              <a:t>Avlagte doktorgrader 2020</a:t>
            </a:r>
            <a:br>
              <a:rPr lang="nb-NO" sz="2625"/>
            </a:br>
            <a:r>
              <a:rPr lang="nb-NO" sz="1800"/>
              <a:t>fordelt på fakultet og både kjønn og nasjonalitet</a:t>
            </a:r>
          </a:p>
        </p:txBody>
      </p:sp>
      <p:sp>
        <p:nvSpPr>
          <p:cNvPr id="4" name="TekstSylinder 3"/>
          <p:cNvSpPr txBox="1"/>
          <p:nvPr/>
        </p:nvSpPr>
        <p:spPr>
          <a:xfrm>
            <a:off x="6055963" y="4812224"/>
            <a:ext cx="2446504" cy="253916"/>
          </a:xfrm>
          <a:prstGeom prst="rect">
            <a:avLst/>
          </a:prstGeom>
          <a:noFill/>
        </p:spPr>
        <p:txBody>
          <a:bodyPr wrap="none" rtlCol="0">
            <a:spAutoFit/>
          </a:bodyPr>
          <a:lstStyle/>
          <a:p>
            <a:r>
              <a:rPr lang="nb-NO" sz="1050" i="1"/>
              <a:t>Kilde: FS (Felles studentsystem)/DBH</a:t>
            </a:r>
          </a:p>
        </p:txBody>
      </p:sp>
      <p:graphicFrame>
        <p:nvGraphicFramePr>
          <p:cNvPr id="5" name="Chart 4">
            <a:extLst>
              <a:ext uri="{FF2B5EF4-FFF2-40B4-BE49-F238E27FC236}">
                <a16:creationId xmlns:a16="http://schemas.microsoft.com/office/drawing/2014/main" id="{34ED81AC-61ED-4172-A10D-2C9CB9B13598}"/>
              </a:ext>
            </a:extLst>
          </p:cNvPr>
          <p:cNvGraphicFramePr>
            <a:graphicFrameLocks/>
          </p:cNvGraphicFramePr>
          <p:nvPr/>
        </p:nvGraphicFramePr>
        <p:xfrm>
          <a:off x="380999" y="1055077"/>
          <a:ext cx="8121467" cy="34758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2216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6" y="261028"/>
            <a:ext cx="7886700" cy="994172"/>
          </a:xfrm>
        </p:spPr>
        <p:txBody>
          <a:bodyPr>
            <a:normAutofit/>
          </a:bodyPr>
          <a:lstStyle/>
          <a:p>
            <a:r>
              <a:rPr lang="nb-NO" sz="2700" dirty="0"/>
              <a:t>Avlagte doktorgrader etter kjønn 2000–2020</a:t>
            </a:r>
          </a:p>
        </p:txBody>
      </p:sp>
      <p:sp>
        <p:nvSpPr>
          <p:cNvPr id="4" name="TekstSylinder 3"/>
          <p:cNvSpPr txBox="1"/>
          <p:nvPr/>
        </p:nvSpPr>
        <p:spPr>
          <a:xfrm>
            <a:off x="7629963" y="4807119"/>
            <a:ext cx="873957" cy="253916"/>
          </a:xfrm>
          <a:prstGeom prst="rect">
            <a:avLst/>
          </a:prstGeom>
          <a:noFill/>
        </p:spPr>
        <p:txBody>
          <a:bodyPr wrap="none" rtlCol="0">
            <a:spAutoFit/>
          </a:bodyPr>
          <a:lstStyle/>
          <a:p>
            <a:r>
              <a:rPr lang="nb-NO" sz="1050" i="1"/>
              <a:t>Kilde: NIFU</a:t>
            </a:r>
          </a:p>
        </p:txBody>
      </p:sp>
      <p:graphicFrame>
        <p:nvGraphicFramePr>
          <p:cNvPr id="5" name="Chart 4">
            <a:extLst>
              <a:ext uri="{FF2B5EF4-FFF2-40B4-BE49-F238E27FC236}">
                <a16:creationId xmlns:a16="http://schemas.microsoft.com/office/drawing/2014/main" id="{00000000-0008-0000-0100-000002000000}"/>
              </a:ext>
            </a:extLst>
          </p:cNvPr>
          <p:cNvGraphicFramePr>
            <a:graphicFrameLocks/>
          </p:cNvGraphicFramePr>
          <p:nvPr/>
        </p:nvGraphicFramePr>
        <p:xfrm>
          <a:off x="602906" y="957942"/>
          <a:ext cx="7554686" cy="370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6871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730" y="299954"/>
            <a:ext cx="6105608" cy="994172"/>
          </a:xfrm>
        </p:spPr>
        <p:txBody>
          <a:bodyPr>
            <a:normAutofit/>
          </a:bodyPr>
          <a:lstStyle/>
          <a:p>
            <a:r>
              <a:rPr lang="nb-NO" sz="2700" dirty="0"/>
              <a:t>Forskningsfinansiering 2020</a:t>
            </a:r>
            <a:br>
              <a:rPr lang="nb-NO" sz="2700" dirty="0"/>
            </a:br>
            <a:endParaRPr lang="nb-NO" sz="975" dirty="0">
              <a:solidFill>
                <a:srgbClr val="FF0000"/>
              </a:solidFill>
            </a:endParaRPr>
          </a:p>
        </p:txBody>
      </p:sp>
      <p:sp>
        <p:nvSpPr>
          <p:cNvPr id="6" name="TekstSylinder 5"/>
          <p:cNvSpPr txBox="1"/>
          <p:nvPr/>
        </p:nvSpPr>
        <p:spPr>
          <a:xfrm>
            <a:off x="370731" y="1229015"/>
            <a:ext cx="4502402" cy="2023631"/>
          </a:xfrm>
          <a:prstGeom prst="rect">
            <a:avLst/>
          </a:prstGeom>
          <a:noFill/>
        </p:spPr>
        <p:txBody>
          <a:bodyPr wrap="square" lIns="91440" tIns="45720" rIns="91440" bIns="45720" rtlCol="0" anchor="t">
            <a:spAutoFit/>
          </a:bodyPr>
          <a:lstStyle/>
          <a:p>
            <a:pPr lvl="0"/>
            <a:r>
              <a:rPr lang="nb-NO" sz="1550" dirty="0"/>
              <a:t>En stor andel av NTNUs forskningsmidler </a:t>
            </a:r>
            <a:br>
              <a:rPr lang="nb-NO" sz="1550" dirty="0"/>
            </a:br>
            <a:r>
              <a:rPr lang="nb-NO" sz="1550" dirty="0"/>
              <a:t>er eksterne og vunnet i konkurranse</a:t>
            </a:r>
          </a:p>
          <a:p>
            <a:pPr lvl="0"/>
            <a:endParaRPr lang="nb-NO" sz="1575" dirty="0"/>
          </a:p>
          <a:p>
            <a:pPr lvl="0"/>
            <a:r>
              <a:rPr lang="nb-NO" sz="1575" dirty="0"/>
              <a:t>NTNU har høy finansiering fra næringsliv </a:t>
            </a:r>
            <a:br>
              <a:rPr lang="nb-NO" sz="1575" dirty="0"/>
            </a:br>
            <a:r>
              <a:rPr lang="nb-NO" sz="1575" dirty="0"/>
              <a:t>og offentlig sektor</a:t>
            </a:r>
          </a:p>
          <a:p>
            <a:pPr lvl="0"/>
            <a:endParaRPr lang="nb-NO" sz="1575" dirty="0"/>
          </a:p>
          <a:p>
            <a:pPr lvl="0"/>
            <a:r>
              <a:rPr lang="nb-NO" sz="1575" dirty="0"/>
              <a:t>Totale eksterne forskningsmidler 2020: </a:t>
            </a:r>
            <a:br>
              <a:rPr lang="nb-NO" sz="1575" dirty="0"/>
            </a:br>
            <a:r>
              <a:rPr lang="nb-NO" sz="1575" dirty="0"/>
              <a:t>2,1 milliarder av totalt 4,9 milliarder</a:t>
            </a:r>
          </a:p>
        </p:txBody>
      </p:sp>
      <p:sp>
        <p:nvSpPr>
          <p:cNvPr id="3" name="TekstSylinder 2"/>
          <p:cNvSpPr txBox="1"/>
          <p:nvPr/>
        </p:nvSpPr>
        <p:spPr>
          <a:xfrm>
            <a:off x="5920575" y="4638380"/>
            <a:ext cx="2836033" cy="253916"/>
          </a:xfrm>
          <a:prstGeom prst="rect">
            <a:avLst/>
          </a:prstGeom>
          <a:noFill/>
        </p:spPr>
        <p:txBody>
          <a:bodyPr wrap="none" rtlCol="0">
            <a:spAutoFit/>
          </a:bodyPr>
          <a:lstStyle/>
          <a:p>
            <a:r>
              <a:rPr lang="nb-NO" sz="1050" i="1" dirty="0"/>
              <a:t>Kilde: FoU-statistikken, NIFU (2020), i </a:t>
            </a:r>
            <a:r>
              <a:rPr lang="nb-NO" sz="1050" i="1" dirty="0" err="1"/>
              <a:t>mill</a:t>
            </a:r>
            <a:r>
              <a:rPr lang="nb-NO" sz="1050" i="1" dirty="0"/>
              <a:t> kr</a:t>
            </a:r>
          </a:p>
        </p:txBody>
      </p:sp>
      <p:graphicFrame>
        <p:nvGraphicFramePr>
          <p:cNvPr id="8" name="Chart 7">
            <a:extLst>
              <a:ext uri="{FF2B5EF4-FFF2-40B4-BE49-F238E27FC236}">
                <a16:creationId xmlns:a16="http://schemas.microsoft.com/office/drawing/2014/main" id="{3E25D136-1D0A-4258-B7C1-1443FF2E9FA5}"/>
              </a:ext>
            </a:extLst>
          </p:cNvPr>
          <p:cNvGraphicFramePr>
            <a:graphicFrameLocks/>
          </p:cNvGraphicFramePr>
          <p:nvPr/>
        </p:nvGraphicFramePr>
        <p:xfrm>
          <a:off x="4397672" y="1091255"/>
          <a:ext cx="4572000" cy="349390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4E0D7F68-DD06-46BF-B304-DA1389457F89}"/>
              </a:ext>
            </a:extLst>
          </p:cNvPr>
          <p:cNvSpPr txBox="1"/>
          <p:nvPr/>
        </p:nvSpPr>
        <p:spPr>
          <a:xfrm>
            <a:off x="5920575" y="2098653"/>
            <a:ext cx="619080" cy="276999"/>
          </a:xfrm>
          <a:prstGeom prst="rect">
            <a:avLst/>
          </a:prstGeom>
          <a:noFill/>
        </p:spPr>
        <p:txBody>
          <a:bodyPr wrap="none" rtlCol="0">
            <a:spAutoFit/>
          </a:bodyPr>
          <a:lstStyle/>
          <a:p>
            <a:r>
              <a:rPr lang="nb-NO" sz="1200" dirty="0">
                <a:solidFill>
                  <a:schemeClr val="bg1"/>
                </a:solidFill>
              </a:rPr>
              <a:t>16,9%</a:t>
            </a:r>
          </a:p>
        </p:txBody>
      </p:sp>
      <p:sp>
        <p:nvSpPr>
          <p:cNvPr id="9" name="TextBox 8">
            <a:extLst>
              <a:ext uri="{FF2B5EF4-FFF2-40B4-BE49-F238E27FC236}">
                <a16:creationId xmlns:a16="http://schemas.microsoft.com/office/drawing/2014/main" id="{141D684A-AA71-4D48-AC7B-851CD13F9DD9}"/>
              </a:ext>
            </a:extLst>
          </p:cNvPr>
          <p:cNvSpPr txBox="1"/>
          <p:nvPr/>
        </p:nvSpPr>
        <p:spPr>
          <a:xfrm>
            <a:off x="5719122" y="3064906"/>
            <a:ext cx="619080" cy="276999"/>
          </a:xfrm>
          <a:prstGeom prst="rect">
            <a:avLst/>
          </a:prstGeom>
          <a:noFill/>
        </p:spPr>
        <p:txBody>
          <a:bodyPr wrap="none" rtlCol="0">
            <a:spAutoFit/>
          </a:bodyPr>
          <a:lstStyle/>
          <a:p>
            <a:r>
              <a:rPr lang="nb-NO" sz="1200" dirty="0">
                <a:solidFill>
                  <a:schemeClr val="bg1"/>
                </a:solidFill>
              </a:rPr>
              <a:t>22,0%</a:t>
            </a:r>
          </a:p>
        </p:txBody>
      </p:sp>
      <p:sp>
        <p:nvSpPr>
          <p:cNvPr id="10" name="TextBox 9">
            <a:extLst>
              <a:ext uri="{FF2B5EF4-FFF2-40B4-BE49-F238E27FC236}">
                <a16:creationId xmlns:a16="http://schemas.microsoft.com/office/drawing/2014/main" id="{533D28CE-9FEE-4EF0-8B83-4B8897D40CDF}"/>
              </a:ext>
            </a:extLst>
          </p:cNvPr>
          <p:cNvSpPr txBox="1"/>
          <p:nvPr/>
        </p:nvSpPr>
        <p:spPr>
          <a:xfrm>
            <a:off x="7210867" y="2746851"/>
            <a:ext cx="619080" cy="276999"/>
          </a:xfrm>
          <a:prstGeom prst="rect">
            <a:avLst/>
          </a:prstGeom>
          <a:noFill/>
        </p:spPr>
        <p:txBody>
          <a:bodyPr wrap="none" rtlCol="0">
            <a:spAutoFit/>
          </a:bodyPr>
          <a:lstStyle/>
          <a:p>
            <a:r>
              <a:rPr lang="nb-NO" sz="1200" dirty="0">
                <a:solidFill>
                  <a:schemeClr val="bg1"/>
                </a:solidFill>
              </a:rPr>
              <a:t>57,4%</a:t>
            </a:r>
          </a:p>
        </p:txBody>
      </p:sp>
      <p:sp>
        <p:nvSpPr>
          <p:cNvPr id="11" name="TextBox 10">
            <a:extLst>
              <a:ext uri="{FF2B5EF4-FFF2-40B4-BE49-F238E27FC236}">
                <a16:creationId xmlns:a16="http://schemas.microsoft.com/office/drawing/2014/main" id="{F17FDA9A-D0E3-4260-8926-4930A6300C65}"/>
              </a:ext>
            </a:extLst>
          </p:cNvPr>
          <p:cNvSpPr txBox="1"/>
          <p:nvPr/>
        </p:nvSpPr>
        <p:spPr>
          <a:xfrm>
            <a:off x="5494541" y="2443794"/>
            <a:ext cx="534121" cy="276999"/>
          </a:xfrm>
          <a:prstGeom prst="rect">
            <a:avLst/>
          </a:prstGeom>
          <a:noFill/>
        </p:spPr>
        <p:txBody>
          <a:bodyPr wrap="none" rtlCol="0">
            <a:spAutoFit/>
          </a:bodyPr>
          <a:lstStyle/>
          <a:p>
            <a:r>
              <a:rPr lang="nb-NO" sz="1200" dirty="0">
                <a:solidFill>
                  <a:schemeClr val="bg1"/>
                </a:solidFill>
              </a:rPr>
              <a:t>3,7%</a:t>
            </a:r>
          </a:p>
        </p:txBody>
      </p:sp>
    </p:spTree>
    <p:extLst>
      <p:ext uri="{BB962C8B-B14F-4D97-AF65-F5344CB8AC3E}">
        <p14:creationId xmlns:p14="http://schemas.microsoft.com/office/powerpoint/2010/main" val="2508075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02767" y="206476"/>
            <a:ext cx="7886700" cy="994172"/>
          </a:xfrm>
        </p:spPr>
        <p:txBody>
          <a:bodyPr>
            <a:normAutofit/>
          </a:bodyPr>
          <a:lstStyle/>
          <a:p>
            <a:r>
              <a:rPr lang="nb-NO" sz="2700" dirty="0"/>
              <a:t>Forskningsfinansiering 2020</a:t>
            </a:r>
            <a:br>
              <a:rPr lang="nb-NO" sz="2700" dirty="0"/>
            </a:br>
            <a:r>
              <a:rPr lang="nb-NO" sz="1800" dirty="0"/>
              <a:t>fordelt på fakultet (i </a:t>
            </a:r>
            <a:r>
              <a:rPr lang="nb-NO" sz="1800" dirty="0" err="1"/>
              <a:t>mill</a:t>
            </a:r>
            <a:r>
              <a:rPr lang="nb-NO" sz="1800" dirty="0"/>
              <a:t> kr)</a:t>
            </a:r>
            <a:endParaRPr lang="nb-NO" sz="1350" dirty="0">
              <a:solidFill>
                <a:srgbClr val="FF0000"/>
              </a:solidFill>
            </a:endParaRPr>
          </a:p>
        </p:txBody>
      </p:sp>
      <p:sp>
        <p:nvSpPr>
          <p:cNvPr id="3" name="TekstSylinder 2"/>
          <p:cNvSpPr txBox="1"/>
          <p:nvPr/>
        </p:nvSpPr>
        <p:spPr>
          <a:xfrm>
            <a:off x="6500055" y="4683108"/>
            <a:ext cx="2342308" cy="253916"/>
          </a:xfrm>
          <a:prstGeom prst="rect">
            <a:avLst/>
          </a:prstGeom>
          <a:noFill/>
        </p:spPr>
        <p:txBody>
          <a:bodyPr wrap="none" rtlCol="0">
            <a:spAutoFit/>
          </a:bodyPr>
          <a:lstStyle/>
          <a:p>
            <a:r>
              <a:rPr lang="nb-NO" sz="1050" i="1" dirty="0"/>
              <a:t>Kilde: FoU-statistikken, NIFU (2020)</a:t>
            </a:r>
          </a:p>
        </p:txBody>
      </p:sp>
      <p:graphicFrame>
        <p:nvGraphicFramePr>
          <p:cNvPr id="5" name="Chart 4">
            <a:extLst>
              <a:ext uri="{FF2B5EF4-FFF2-40B4-BE49-F238E27FC236}">
                <a16:creationId xmlns:a16="http://schemas.microsoft.com/office/drawing/2014/main" id="{126F0A48-9B33-475B-AC15-D9ECCD8891C4}"/>
              </a:ext>
            </a:extLst>
          </p:cNvPr>
          <p:cNvGraphicFramePr>
            <a:graphicFrameLocks/>
          </p:cNvGraphicFramePr>
          <p:nvPr/>
        </p:nvGraphicFramePr>
        <p:xfrm>
          <a:off x="402767" y="1200648"/>
          <a:ext cx="8201870" cy="35302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6977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8782" y="235452"/>
            <a:ext cx="3846560" cy="1397856"/>
          </a:xfrm>
        </p:spPr>
        <p:txBody>
          <a:bodyPr>
            <a:normAutofit/>
          </a:bodyPr>
          <a:lstStyle/>
          <a:p>
            <a:r>
              <a:rPr lang="nb-NO" sz="2500" dirty="0"/>
              <a:t>Tildeling fra </a:t>
            </a:r>
            <a:br>
              <a:rPr lang="nb-NO" sz="2500" dirty="0"/>
            </a:br>
            <a:r>
              <a:rPr lang="nb-NO" sz="2500" dirty="0"/>
              <a:t>Norges forskningsråd</a:t>
            </a:r>
            <a:br>
              <a:rPr lang="nb-NO" sz="2500" dirty="0"/>
            </a:br>
            <a:r>
              <a:rPr lang="nb-NO" sz="2500" dirty="0"/>
              <a:t>2020</a:t>
            </a:r>
          </a:p>
        </p:txBody>
      </p:sp>
      <p:sp>
        <p:nvSpPr>
          <p:cNvPr id="15" name="TekstSylinder 14"/>
          <p:cNvSpPr txBox="1"/>
          <p:nvPr/>
        </p:nvSpPr>
        <p:spPr>
          <a:xfrm>
            <a:off x="258781" y="1712293"/>
            <a:ext cx="3344576" cy="2585323"/>
          </a:xfrm>
          <a:prstGeom prst="rect">
            <a:avLst/>
          </a:prstGeom>
          <a:noFill/>
        </p:spPr>
        <p:txBody>
          <a:bodyPr wrap="square" rtlCol="0">
            <a:spAutoFit/>
          </a:bodyPr>
          <a:lstStyle/>
          <a:p>
            <a:pPr lvl="0"/>
            <a:r>
              <a:rPr lang="nb-NO"/>
              <a:t>NTNU har gjennomslag i Norges forskningsråds virkemidler i stor bredde </a:t>
            </a:r>
          </a:p>
          <a:p>
            <a:pPr lvl="0"/>
            <a:endParaRPr lang="nb-NO"/>
          </a:p>
          <a:p>
            <a:pPr lvl="0"/>
            <a:r>
              <a:rPr lang="nb-NO"/>
              <a:t>Spisskvalitetsvirkemidler, infrastruktur, samfunnsutfordringer, innovasjon, samarbeid med næringsliv og offentlig sektor</a:t>
            </a:r>
          </a:p>
        </p:txBody>
      </p:sp>
      <p:sp>
        <p:nvSpPr>
          <p:cNvPr id="3" name="TekstSylinder 2"/>
          <p:cNvSpPr txBox="1"/>
          <p:nvPr/>
        </p:nvSpPr>
        <p:spPr>
          <a:xfrm>
            <a:off x="3454549" y="4818035"/>
            <a:ext cx="2367956" cy="253916"/>
          </a:xfrm>
          <a:prstGeom prst="rect">
            <a:avLst/>
          </a:prstGeom>
          <a:noFill/>
        </p:spPr>
        <p:txBody>
          <a:bodyPr wrap="none" rtlCol="0">
            <a:spAutoFit/>
          </a:bodyPr>
          <a:lstStyle/>
          <a:p>
            <a:r>
              <a:rPr lang="nb-NO" sz="1050" i="1" dirty="0"/>
              <a:t>Kilde: Norges forskningsråd, i kroner</a:t>
            </a:r>
          </a:p>
        </p:txBody>
      </p:sp>
      <p:graphicFrame>
        <p:nvGraphicFramePr>
          <p:cNvPr id="7" name="Chart 6">
            <a:extLst>
              <a:ext uri="{FF2B5EF4-FFF2-40B4-BE49-F238E27FC236}">
                <a16:creationId xmlns:a16="http://schemas.microsoft.com/office/drawing/2014/main" id="{7F3B550A-EB68-4C84-9EC3-D937D4AE4D8B}"/>
              </a:ext>
            </a:extLst>
          </p:cNvPr>
          <p:cNvGraphicFramePr>
            <a:graphicFrameLocks/>
          </p:cNvGraphicFramePr>
          <p:nvPr/>
        </p:nvGraphicFramePr>
        <p:xfrm>
          <a:off x="3973364" y="177616"/>
          <a:ext cx="4999597" cy="46404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77644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42900" y="469718"/>
            <a:ext cx="8875395" cy="1060245"/>
          </a:xfrm>
        </p:spPr>
        <p:txBody>
          <a:bodyPr>
            <a:normAutofit/>
          </a:bodyPr>
          <a:lstStyle/>
          <a:p>
            <a:r>
              <a:rPr lang="nb-NO" sz="2700" dirty="0"/>
              <a:t>Tildeling fra Norges forskningsråd 2020</a:t>
            </a:r>
            <a:br>
              <a:rPr lang="nb-NO" sz="2700" dirty="0"/>
            </a:br>
            <a:r>
              <a:rPr lang="nb-NO" sz="1800" dirty="0"/>
              <a:t>Universitets- og høgskolesektoren</a:t>
            </a:r>
            <a:br>
              <a:rPr lang="nb-NO" sz="2700" dirty="0"/>
            </a:br>
            <a:endParaRPr lang="nb-NO" sz="1800" dirty="0"/>
          </a:p>
        </p:txBody>
      </p:sp>
      <p:sp>
        <p:nvSpPr>
          <p:cNvPr id="6" name="TekstSylinder 5"/>
          <p:cNvSpPr txBox="1"/>
          <p:nvPr/>
        </p:nvSpPr>
        <p:spPr>
          <a:xfrm>
            <a:off x="292796" y="2079501"/>
            <a:ext cx="3411919" cy="1304203"/>
          </a:xfrm>
          <a:prstGeom prst="rect">
            <a:avLst/>
          </a:prstGeom>
          <a:noFill/>
        </p:spPr>
        <p:txBody>
          <a:bodyPr wrap="square" rtlCol="0">
            <a:spAutoFit/>
          </a:bodyPr>
          <a:lstStyle/>
          <a:p>
            <a:pPr lvl="0"/>
            <a:r>
              <a:rPr lang="nb-NO" sz="1575" dirty="0"/>
              <a:t>NTNU mottar en stor andel av Forskningsrådets tildelinger </a:t>
            </a:r>
          </a:p>
          <a:p>
            <a:pPr lvl="0"/>
            <a:r>
              <a:rPr lang="nb-NO" sz="1575" dirty="0"/>
              <a:t>til norske universiteter:</a:t>
            </a:r>
          </a:p>
          <a:p>
            <a:pPr lvl="0"/>
            <a:r>
              <a:rPr lang="nb-NO" sz="1575" dirty="0"/>
              <a:t> </a:t>
            </a:r>
          </a:p>
          <a:p>
            <a:pPr lvl="0"/>
            <a:r>
              <a:rPr lang="nb-NO" sz="1575" dirty="0"/>
              <a:t>27 prosent i 2020</a:t>
            </a:r>
          </a:p>
        </p:txBody>
      </p:sp>
      <p:graphicFrame>
        <p:nvGraphicFramePr>
          <p:cNvPr id="5" name="Chart 4">
            <a:extLst>
              <a:ext uri="{FF2B5EF4-FFF2-40B4-BE49-F238E27FC236}">
                <a16:creationId xmlns:a16="http://schemas.microsoft.com/office/drawing/2014/main" id="{4015FCDF-89AB-4D97-8123-3699E6B3AC6E}"/>
              </a:ext>
            </a:extLst>
          </p:cNvPr>
          <p:cNvGraphicFramePr>
            <a:graphicFrameLocks/>
          </p:cNvGraphicFramePr>
          <p:nvPr>
            <p:extLst>
              <p:ext uri="{D42A27DB-BD31-4B8C-83A1-F6EECF244321}">
                <p14:modId xmlns:p14="http://schemas.microsoft.com/office/powerpoint/2010/main" val="2676402437"/>
              </p:ext>
            </p:extLst>
          </p:nvPr>
        </p:nvGraphicFramePr>
        <p:xfrm>
          <a:off x="2449598" y="768785"/>
          <a:ext cx="6453427" cy="4419874"/>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Sylinder 2">
            <a:extLst>
              <a:ext uri="{FF2B5EF4-FFF2-40B4-BE49-F238E27FC236}">
                <a16:creationId xmlns:a16="http://schemas.microsoft.com/office/drawing/2014/main" id="{B9209694-FC2B-4920-B72C-BBDAC27F7163}"/>
              </a:ext>
            </a:extLst>
          </p:cNvPr>
          <p:cNvSpPr txBox="1"/>
          <p:nvPr/>
        </p:nvSpPr>
        <p:spPr>
          <a:xfrm>
            <a:off x="6743166" y="4634142"/>
            <a:ext cx="2271776" cy="253916"/>
          </a:xfrm>
          <a:prstGeom prst="rect">
            <a:avLst/>
          </a:prstGeom>
          <a:noFill/>
        </p:spPr>
        <p:txBody>
          <a:bodyPr wrap="none" lIns="91440" tIns="45720" rIns="91440" bIns="45720" rtlCol="0" anchor="t">
            <a:spAutoFit/>
          </a:bodyPr>
          <a:lstStyle/>
          <a:p>
            <a:r>
              <a:rPr lang="nb-NO" sz="1050" i="1" dirty="0"/>
              <a:t>Kilde: Norges forskningsråd (2020)</a:t>
            </a:r>
            <a:endParaRPr lang="nb-NO" sz="1050" i="1" dirty="0">
              <a:cs typeface="Arial"/>
            </a:endParaRPr>
          </a:p>
        </p:txBody>
      </p:sp>
    </p:spTree>
    <p:extLst>
      <p:ext uri="{BB962C8B-B14F-4D97-AF65-F5344CB8AC3E}">
        <p14:creationId xmlns:p14="http://schemas.microsoft.com/office/powerpoint/2010/main" val="382290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2948" y="460291"/>
            <a:ext cx="4432890" cy="994172"/>
          </a:xfrm>
        </p:spPr>
        <p:txBody>
          <a:bodyPr>
            <a:normAutofit/>
          </a:bodyPr>
          <a:lstStyle/>
          <a:p>
            <a:r>
              <a:rPr lang="nb-NO" sz="3000"/>
              <a:t>Europeisk infrastruktur</a:t>
            </a:r>
          </a:p>
        </p:txBody>
      </p:sp>
      <p:pic>
        <p:nvPicPr>
          <p:cNvPr id="5" name="Bilde 4"/>
          <p:cNvPicPr>
            <a:picLocks noChangeAspect="1"/>
          </p:cNvPicPr>
          <p:nvPr/>
        </p:nvPicPr>
        <p:blipFill>
          <a:blip r:embed="rId2"/>
          <a:stretch>
            <a:fillRect/>
          </a:stretch>
        </p:blipFill>
        <p:spPr>
          <a:xfrm>
            <a:off x="5036344" y="1557317"/>
            <a:ext cx="4107656" cy="771525"/>
          </a:xfrm>
          <a:prstGeom prst="rect">
            <a:avLst/>
          </a:prstGeom>
        </p:spPr>
      </p:pic>
      <p:pic>
        <p:nvPicPr>
          <p:cNvPr id="6" name="Bilde 5"/>
          <p:cNvPicPr>
            <a:picLocks noChangeAspect="1"/>
          </p:cNvPicPr>
          <p:nvPr/>
        </p:nvPicPr>
        <p:blipFill rotWithShape="1">
          <a:blip r:embed="rId3"/>
          <a:srcRect r="47450"/>
          <a:stretch/>
        </p:blipFill>
        <p:spPr>
          <a:xfrm>
            <a:off x="5036344" y="2434453"/>
            <a:ext cx="2635560" cy="1704359"/>
          </a:xfrm>
          <a:prstGeom prst="rect">
            <a:avLst/>
          </a:prstGeom>
        </p:spPr>
      </p:pic>
      <p:sp>
        <p:nvSpPr>
          <p:cNvPr id="7" name="TekstSylinder 6"/>
          <p:cNvSpPr txBox="1"/>
          <p:nvPr/>
        </p:nvSpPr>
        <p:spPr>
          <a:xfrm>
            <a:off x="282948" y="1557317"/>
            <a:ext cx="4258230" cy="2273699"/>
          </a:xfrm>
          <a:prstGeom prst="rect">
            <a:avLst/>
          </a:prstGeom>
          <a:noFill/>
        </p:spPr>
        <p:txBody>
          <a:bodyPr wrap="square" rtlCol="0">
            <a:spAutoFit/>
          </a:bodyPr>
          <a:lstStyle/>
          <a:p>
            <a:pPr lvl="0"/>
            <a:r>
              <a:rPr lang="nb-NO" sz="1575"/>
              <a:t>ECCSEL – European </a:t>
            </a:r>
            <a:r>
              <a:rPr lang="nb-NO" sz="1575" err="1"/>
              <a:t>Carbon</a:t>
            </a:r>
            <a:r>
              <a:rPr lang="nb-NO" sz="1575"/>
              <a:t> </a:t>
            </a:r>
            <a:r>
              <a:rPr lang="nb-NO" sz="1575" err="1"/>
              <a:t>Dioxide</a:t>
            </a:r>
            <a:r>
              <a:rPr lang="nb-NO" sz="1575"/>
              <a:t> </a:t>
            </a:r>
            <a:r>
              <a:rPr lang="nb-NO" sz="1575" err="1"/>
              <a:t>Capture</a:t>
            </a:r>
            <a:r>
              <a:rPr lang="nb-NO" sz="1575"/>
              <a:t> and Storage Laboratory </a:t>
            </a:r>
            <a:r>
              <a:rPr lang="nb-NO" sz="1575" err="1"/>
              <a:t>Infrastructure</a:t>
            </a:r>
            <a:r>
              <a:rPr lang="nb-NO" sz="1575"/>
              <a:t>. Ledet av NTNU.</a:t>
            </a:r>
          </a:p>
          <a:p>
            <a:pPr lvl="0"/>
            <a:endParaRPr lang="nb-NO" sz="1575"/>
          </a:p>
          <a:p>
            <a:pPr lvl="0"/>
            <a:r>
              <a:rPr lang="en-US" sz="1575"/>
              <a:t>ECCSEL-</a:t>
            </a:r>
            <a:r>
              <a:rPr lang="en-US" sz="1575" err="1"/>
              <a:t>konsortiet</a:t>
            </a:r>
            <a:r>
              <a:rPr lang="en-US" sz="1575"/>
              <a:t> </a:t>
            </a:r>
            <a:r>
              <a:rPr lang="en-US" sz="1575" err="1"/>
              <a:t>samler</a:t>
            </a:r>
            <a:r>
              <a:rPr lang="en-US" sz="1575"/>
              <a:t> </a:t>
            </a:r>
            <a:r>
              <a:rPr lang="en-US" sz="1575" err="1"/>
              <a:t>utvalgte</a:t>
            </a:r>
            <a:r>
              <a:rPr lang="en-US" sz="1575"/>
              <a:t> </a:t>
            </a:r>
            <a:r>
              <a:rPr lang="en-US" sz="1575" err="1"/>
              <a:t>toppforskningsmiljøer</a:t>
            </a:r>
            <a:r>
              <a:rPr lang="en-US" sz="1575"/>
              <a:t> </a:t>
            </a:r>
            <a:r>
              <a:rPr lang="en-US" sz="1575" err="1"/>
              <a:t>innen</a:t>
            </a:r>
            <a:r>
              <a:rPr lang="en-US" sz="1575"/>
              <a:t> </a:t>
            </a:r>
            <a:r>
              <a:rPr lang="en-US" sz="1575" err="1"/>
              <a:t>karbonfangst</a:t>
            </a:r>
            <a:r>
              <a:rPr lang="en-US" sz="1575"/>
              <a:t> </a:t>
            </a:r>
            <a:r>
              <a:rPr lang="en-US" sz="1575" err="1"/>
              <a:t>og</a:t>
            </a:r>
            <a:r>
              <a:rPr lang="en-US" sz="1575"/>
              <a:t> </a:t>
            </a:r>
            <a:r>
              <a:rPr lang="en-US" sz="1575" err="1"/>
              <a:t>lagring</a:t>
            </a:r>
            <a:r>
              <a:rPr lang="en-US" sz="1575"/>
              <a:t> </a:t>
            </a:r>
            <a:r>
              <a:rPr lang="en-US" sz="1575" err="1"/>
              <a:t>fra</a:t>
            </a:r>
            <a:r>
              <a:rPr lang="en-US" sz="1575"/>
              <a:t> </a:t>
            </a:r>
            <a:r>
              <a:rPr lang="en-US" sz="1575" err="1"/>
              <a:t>ni</a:t>
            </a:r>
            <a:r>
              <a:rPr lang="en-US" sz="1575"/>
              <a:t> </a:t>
            </a:r>
            <a:r>
              <a:rPr lang="en-US" sz="1575" err="1"/>
              <a:t>europeiske</a:t>
            </a:r>
            <a:r>
              <a:rPr lang="en-US" sz="1575"/>
              <a:t> land</a:t>
            </a:r>
          </a:p>
          <a:p>
            <a:pPr lvl="0"/>
            <a:endParaRPr lang="nb-NO" sz="1575"/>
          </a:p>
          <a:p>
            <a:pPr lvl="0"/>
            <a:r>
              <a:rPr lang="en-US" sz="1575"/>
              <a:t>NTNU </a:t>
            </a:r>
            <a:r>
              <a:rPr lang="en-US" sz="1575" err="1"/>
              <a:t>og</a:t>
            </a:r>
            <a:r>
              <a:rPr lang="en-US" sz="1575"/>
              <a:t> SINTEF </a:t>
            </a:r>
            <a:r>
              <a:rPr lang="en-US" sz="1575" err="1"/>
              <a:t>samarbeider</a:t>
            </a:r>
            <a:r>
              <a:rPr lang="en-US" sz="1575"/>
              <a:t> om ECCSEL</a:t>
            </a:r>
            <a:endParaRPr lang="nb-NO" sz="1575"/>
          </a:p>
        </p:txBody>
      </p:sp>
    </p:spTree>
    <p:extLst>
      <p:ext uri="{BB962C8B-B14F-4D97-AF65-F5344CB8AC3E}">
        <p14:creationId xmlns:p14="http://schemas.microsoft.com/office/powerpoint/2010/main" val="1205196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8198" y="731489"/>
            <a:ext cx="3856479" cy="612594"/>
          </a:xfrm>
        </p:spPr>
        <p:txBody>
          <a:bodyPr>
            <a:noAutofit/>
          </a:bodyPr>
          <a:lstStyle/>
          <a:p>
            <a:r>
              <a:rPr lang="nb-NO" sz="3000"/>
              <a:t>Nobelprisen 2014</a:t>
            </a:r>
          </a:p>
        </p:txBody>
      </p:sp>
      <p:pic>
        <p:nvPicPr>
          <p:cNvPr id="8" name="Content Placeholder 8"/>
          <p:cNvPicPr>
            <a:picLocks noChangeAspect="1"/>
          </p:cNvPicPr>
          <p:nvPr/>
        </p:nvPicPr>
        <p:blipFill rotWithShape="1">
          <a:blip r:embed="rId2" cstate="print">
            <a:extLst>
              <a:ext uri="{28A0092B-C50C-407E-A947-70E740481C1C}">
                <a14:useLocalDpi xmlns:a14="http://schemas.microsoft.com/office/drawing/2010/main" val="0"/>
              </a:ext>
            </a:extLst>
          </a:blip>
          <a:srcRect l="19420" t="21195" r="13193"/>
          <a:stretch/>
        </p:blipFill>
        <p:spPr>
          <a:xfrm>
            <a:off x="5270863" y="-1"/>
            <a:ext cx="3873137" cy="5143501"/>
          </a:xfrm>
          <a:prstGeom prst="rect">
            <a:avLst/>
          </a:prstGeom>
        </p:spPr>
      </p:pic>
      <p:pic>
        <p:nvPicPr>
          <p:cNvPr id="6" name="Bilde 5" descr="medalje_bruk.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02668" y="3566161"/>
            <a:ext cx="1363189" cy="1363189"/>
          </a:xfrm>
          <a:prstGeom prst="ellipse">
            <a:avLst/>
          </a:prstGeom>
          <a:ln w="63500" cap="rnd">
            <a:noFill/>
          </a:ln>
          <a:effectLst/>
          <a:scene3d>
            <a:camera prst="orthographicFront"/>
            <a:lightRig rig="contrasting" dir="t">
              <a:rot lat="0" lon="0" rev="3000000"/>
            </a:lightRig>
          </a:scene3d>
          <a:sp3d>
            <a:bevelT w="95250" h="31750"/>
            <a:contourClr>
              <a:srgbClr val="333333"/>
            </a:contourClr>
          </a:sp3d>
        </p:spPr>
      </p:pic>
      <p:sp>
        <p:nvSpPr>
          <p:cNvPr id="7" name="TekstSylinder 6"/>
          <p:cNvSpPr txBox="1"/>
          <p:nvPr/>
        </p:nvSpPr>
        <p:spPr>
          <a:xfrm>
            <a:off x="298198" y="1458920"/>
            <a:ext cx="4502402" cy="2585323"/>
          </a:xfrm>
          <a:prstGeom prst="rect">
            <a:avLst/>
          </a:prstGeom>
          <a:noFill/>
        </p:spPr>
        <p:txBody>
          <a:bodyPr wrap="square" rtlCol="0">
            <a:spAutoFit/>
          </a:bodyPr>
          <a:lstStyle/>
          <a:p>
            <a:pPr lvl="0"/>
            <a:r>
              <a:rPr lang="nb-NO" sz="1350"/>
              <a:t>Professorene May-Britt Moser, Edvard Moser og John </a:t>
            </a:r>
            <a:r>
              <a:rPr lang="nb-NO" sz="1350" err="1"/>
              <a:t>O’Keefe</a:t>
            </a:r>
            <a:r>
              <a:rPr lang="nb-NO" sz="1350"/>
              <a:t> ble tildelt Nobelprisen i medisin 2014 for oppdagelse av nevroner som produserer stedsans, «hjernens GPS».</a:t>
            </a:r>
          </a:p>
          <a:p>
            <a:pPr lvl="0"/>
            <a:endParaRPr lang="nb-NO" sz="1350"/>
          </a:p>
          <a:p>
            <a:pPr lvl="0"/>
            <a:r>
              <a:rPr lang="nb-NO" sz="1350" b="1"/>
              <a:t>Moser og Moser: </a:t>
            </a:r>
            <a:br>
              <a:rPr lang="nb-NO" sz="1350"/>
            </a:br>
            <a:r>
              <a:rPr lang="nb-NO" sz="1350"/>
              <a:t>For oppdagelsen av </a:t>
            </a:r>
            <a:r>
              <a:rPr lang="nb-NO" sz="1350" b="1"/>
              <a:t>gridceller</a:t>
            </a:r>
            <a:r>
              <a:rPr lang="nb-NO" sz="1350"/>
              <a:t> i </a:t>
            </a:r>
            <a:r>
              <a:rPr lang="nb-NO" sz="1350" i="1" err="1"/>
              <a:t>entorhinal</a:t>
            </a:r>
            <a:r>
              <a:rPr lang="nb-NO" sz="1350" i="1"/>
              <a:t> </a:t>
            </a:r>
            <a:r>
              <a:rPr lang="nb-NO" sz="1350" i="1" err="1"/>
              <a:t>cortex</a:t>
            </a:r>
            <a:r>
              <a:rPr lang="nb-NO" sz="1350"/>
              <a:t>, som produserer hjernens koordinatsystem </a:t>
            </a:r>
          </a:p>
          <a:p>
            <a:pPr lvl="0"/>
            <a:endParaRPr lang="nb-NO" sz="1350"/>
          </a:p>
          <a:p>
            <a:pPr lvl="0"/>
            <a:r>
              <a:rPr lang="nb-NO" sz="1350"/>
              <a:t>John </a:t>
            </a:r>
            <a:r>
              <a:rPr lang="nb-NO" sz="1350" err="1"/>
              <a:t>O´Keefe</a:t>
            </a:r>
            <a:r>
              <a:rPr lang="nb-NO" sz="1350"/>
              <a:t> (</a:t>
            </a:r>
            <a:r>
              <a:rPr lang="nb-NO" sz="1350" err="1"/>
              <a:t>University</a:t>
            </a:r>
            <a:r>
              <a:rPr lang="nb-NO" sz="1350"/>
              <a:t> College, London): </a:t>
            </a:r>
            <a:br>
              <a:rPr lang="nb-NO" sz="1350"/>
            </a:br>
            <a:r>
              <a:rPr lang="nb-NO" sz="1350"/>
              <a:t>For oppdagelsen av </a:t>
            </a:r>
            <a:r>
              <a:rPr lang="nb-NO" sz="1350" b="1"/>
              <a:t>plassceller</a:t>
            </a:r>
            <a:r>
              <a:rPr lang="nb-NO" sz="1350"/>
              <a:t> i </a:t>
            </a:r>
            <a:r>
              <a:rPr lang="nb-NO" sz="1350" i="1" err="1"/>
              <a:t>hippocampus</a:t>
            </a:r>
            <a:r>
              <a:rPr lang="nb-NO" sz="1350"/>
              <a:t>, som gjenkjenner unike steder i landskapet</a:t>
            </a:r>
          </a:p>
        </p:txBody>
      </p:sp>
      <p:cxnSp>
        <p:nvCxnSpPr>
          <p:cNvPr id="4" name="Rett pil 3"/>
          <p:cNvCxnSpPr>
            <a:cxnSpLocks/>
          </p:cNvCxnSpPr>
          <p:nvPr/>
        </p:nvCxnSpPr>
        <p:spPr>
          <a:xfrm>
            <a:off x="3705308" y="1025435"/>
            <a:ext cx="1317361" cy="0"/>
          </a:xfrm>
          <a:prstGeom prst="straightConnector1">
            <a:avLst/>
          </a:prstGeom>
          <a:ln w="1905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54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2126" y="429980"/>
            <a:ext cx="4259499" cy="994172"/>
          </a:xfrm>
        </p:spPr>
        <p:txBody>
          <a:bodyPr>
            <a:normAutofit/>
          </a:bodyPr>
          <a:lstStyle/>
          <a:p>
            <a:r>
              <a:rPr lang="nb-NO" sz="3000"/>
              <a:t>Nasjonal infrastruktur</a:t>
            </a:r>
          </a:p>
        </p:txBody>
      </p:sp>
      <p:pic>
        <p:nvPicPr>
          <p:cNvPr id="4" name="Bilde 3"/>
          <p:cNvPicPr>
            <a:picLocks noChangeAspect="1"/>
          </p:cNvPicPr>
          <p:nvPr/>
        </p:nvPicPr>
        <p:blipFill rotWithShape="1">
          <a:blip r:embed="rId2" cstate="print">
            <a:extLst>
              <a:ext uri="{28A0092B-C50C-407E-A947-70E740481C1C}">
                <a14:useLocalDpi xmlns:a14="http://schemas.microsoft.com/office/drawing/2010/main" val="0"/>
              </a:ext>
            </a:extLst>
          </a:blip>
          <a:srcRect l="2179" t="5252" r="42969"/>
          <a:stretch/>
        </p:blipFill>
        <p:spPr>
          <a:xfrm>
            <a:off x="4688652" y="0"/>
            <a:ext cx="4455349" cy="5143500"/>
          </a:xfrm>
          <a:prstGeom prst="rect">
            <a:avLst/>
          </a:prstGeom>
        </p:spPr>
      </p:pic>
      <p:sp>
        <p:nvSpPr>
          <p:cNvPr id="6" name="TekstSylinder 5"/>
          <p:cNvSpPr txBox="1"/>
          <p:nvPr/>
        </p:nvSpPr>
        <p:spPr>
          <a:xfrm>
            <a:off x="252126" y="1413252"/>
            <a:ext cx="3978259" cy="2758447"/>
          </a:xfrm>
          <a:prstGeom prst="rect">
            <a:avLst/>
          </a:prstGeom>
          <a:noFill/>
        </p:spPr>
        <p:txBody>
          <a:bodyPr wrap="square" rtlCol="0">
            <a:spAutoFit/>
          </a:bodyPr>
          <a:lstStyle/>
          <a:p>
            <a:pPr lvl="0"/>
            <a:r>
              <a:rPr lang="nb-NO" sz="1575"/>
              <a:t>NTNUs mange store og små laboratorier brukes til forskning og undervisning</a:t>
            </a:r>
          </a:p>
          <a:p>
            <a:pPr lvl="0"/>
            <a:endParaRPr lang="nb-NO" sz="1575"/>
          </a:p>
          <a:p>
            <a:pPr lvl="0"/>
            <a:r>
              <a:rPr lang="nb-NO" sz="1575"/>
              <a:t>NTNU og SINTEF samarbeider formelt om å drifte flere av laboratoriene</a:t>
            </a:r>
          </a:p>
          <a:p>
            <a:pPr lvl="0"/>
            <a:endParaRPr lang="nb-NO" sz="1575"/>
          </a:p>
          <a:p>
            <a:pPr lvl="0"/>
            <a:r>
              <a:rPr lang="nb-NO" sz="1575"/>
              <a:t>NTNU samarbeider tett med næringslivet om infrastruktur</a:t>
            </a:r>
          </a:p>
          <a:p>
            <a:pPr lvl="0"/>
            <a:endParaRPr lang="nb-NO" sz="1575"/>
          </a:p>
          <a:p>
            <a:pPr lvl="0"/>
            <a:r>
              <a:rPr lang="nb-NO" sz="1575"/>
              <a:t>Førsteklasses laboratorier en viktig konkurransefaktor og prioriteres høyt</a:t>
            </a:r>
          </a:p>
        </p:txBody>
      </p:sp>
      <p:sp>
        <p:nvSpPr>
          <p:cNvPr id="11" name="Rektangel 10"/>
          <p:cNvSpPr/>
          <p:nvPr/>
        </p:nvSpPr>
        <p:spPr>
          <a:xfrm>
            <a:off x="4688650" y="3529173"/>
            <a:ext cx="4455350" cy="161432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8" name="TekstSylinder 7"/>
          <p:cNvSpPr txBox="1"/>
          <p:nvPr/>
        </p:nvSpPr>
        <p:spPr>
          <a:xfrm>
            <a:off x="4927196" y="3654635"/>
            <a:ext cx="3978259" cy="1304203"/>
          </a:xfrm>
          <a:prstGeom prst="rect">
            <a:avLst/>
          </a:prstGeom>
          <a:noFill/>
        </p:spPr>
        <p:txBody>
          <a:bodyPr wrap="square" rtlCol="0">
            <a:spAutoFit/>
          </a:bodyPr>
          <a:lstStyle/>
          <a:p>
            <a:pPr lvl="0"/>
            <a:r>
              <a:rPr lang="nb-NO" sz="1575"/>
              <a:t>En rekke laboratorier er av stor nasjonal betydning, som: Marin teknisk lab, Det Nasjonale Smart Grid Laboratoriet, Norwegian </a:t>
            </a:r>
            <a:r>
              <a:rPr lang="nb-NO" sz="1575" err="1"/>
              <a:t>Colour</a:t>
            </a:r>
            <a:r>
              <a:rPr lang="nb-NO" sz="1575"/>
              <a:t> and Visual Computing Laboratory, Vannkraftlaboratoriet</a:t>
            </a:r>
          </a:p>
        </p:txBody>
      </p:sp>
    </p:spTree>
    <p:extLst>
      <p:ext uri="{BB962C8B-B14F-4D97-AF65-F5344CB8AC3E}">
        <p14:creationId xmlns:p14="http://schemas.microsoft.com/office/powerpoint/2010/main" val="29835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0858" y="632314"/>
            <a:ext cx="5062287" cy="730166"/>
          </a:xfrm>
        </p:spPr>
        <p:txBody>
          <a:bodyPr>
            <a:noAutofit/>
          </a:bodyPr>
          <a:lstStyle/>
          <a:p>
            <a:r>
              <a:rPr lang="nb-NO" sz="3000"/>
              <a:t>Telenor-NTNU AI-Lab</a:t>
            </a:r>
          </a:p>
        </p:txBody>
      </p:sp>
      <p:sp>
        <p:nvSpPr>
          <p:cNvPr id="6" name="TekstSylinder 5"/>
          <p:cNvSpPr txBox="1"/>
          <p:nvPr/>
        </p:nvSpPr>
        <p:spPr>
          <a:xfrm>
            <a:off x="267537" y="1468192"/>
            <a:ext cx="4764232" cy="2758447"/>
          </a:xfrm>
          <a:prstGeom prst="rect">
            <a:avLst/>
          </a:prstGeom>
          <a:noFill/>
        </p:spPr>
        <p:txBody>
          <a:bodyPr wrap="square" rtlCol="0">
            <a:spAutoFit/>
          </a:bodyPr>
          <a:lstStyle/>
          <a:p>
            <a:pPr lvl="0"/>
            <a:r>
              <a:rPr lang="nb-NO" sz="1575"/>
              <a:t>Telenor og NTNU er partnere</a:t>
            </a:r>
          </a:p>
          <a:p>
            <a:pPr lvl="0"/>
            <a:endParaRPr lang="nb-NO" sz="1575"/>
          </a:p>
          <a:p>
            <a:pPr lvl="0"/>
            <a:r>
              <a:rPr lang="nb-NO" sz="1575"/>
              <a:t>AI = </a:t>
            </a:r>
            <a:r>
              <a:rPr lang="nb-NO" sz="1575" err="1"/>
              <a:t>Artificial</a:t>
            </a:r>
            <a:r>
              <a:rPr lang="nb-NO" sz="1575"/>
              <a:t> </a:t>
            </a:r>
            <a:r>
              <a:rPr lang="nb-NO" sz="1575" err="1"/>
              <a:t>Intelligence</a:t>
            </a:r>
            <a:r>
              <a:rPr lang="nb-NO" sz="1575"/>
              <a:t>, kunstig intelligens</a:t>
            </a:r>
          </a:p>
          <a:p>
            <a:pPr lvl="0"/>
            <a:endParaRPr lang="nb-NO" sz="1575"/>
          </a:p>
          <a:p>
            <a:pPr lvl="0"/>
            <a:r>
              <a:rPr lang="nb-NO" sz="1575"/>
              <a:t>Forskning på maskinlæring og anvendbar forskning </a:t>
            </a:r>
          </a:p>
          <a:p>
            <a:pPr lvl="0"/>
            <a:endParaRPr lang="nb-NO" sz="1575"/>
          </a:p>
          <a:p>
            <a:pPr lvl="0"/>
            <a:r>
              <a:rPr lang="nb-NO" sz="1575"/>
              <a:t>Mål: </a:t>
            </a:r>
            <a:br>
              <a:rPr lang="nb-NO" sz="1575"/>
            </a:br>
            <a:r>
              <a:rPr lang="nb-NO" sz="1575"/>
              <a:t>Nye produkter, tjenester, bedrifter, arbeidsplasser</a:t>
            </a:r>
          </a:p>
          <a:p>
            <a:pPr lvl="0"/>
            <a:endParaRPr lang="nb-NO" sz="1575"/>
          </a:p>
          <a:p>
            <a:pPr lvl="0"/>
            <a:r>
              <a:rPr lang="nb-NO" sz="1575"/>
              <a:t>120 kvm for masterstudenter, kurs, arrangementer som hackatones o.a., demorom for besøk</a:t>
            </a:r>
          </a:p>
        </p:txBody>
      </p:sp>
      <p:grpSp>
        <p:nvGrpSpPr>
          <p:cNvPr id="5" name="Gruppe 4"/>
          <p:cNvGrpSpPr/>
          <p:nvPr/>
        </p:nvGrpSpPr>
        <p:grpSpPr>
          <a:xfrm>
            <a:off x="5373121" y="839911"/>
            <a:ext cx="3770879" cy="3274890"/>
            <a:chOff x="7164162" y="1119881"/>
            <a:chExt cx="5027838" cy="4366520"/>
          </a:xfrm>
        </p:grpSpPr>
        <p:pic>
          <p:nvPicPr>
            <p:cNvPr id="4" name="Bil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162" y="1119881"/>
              <a:ext cx="5027838" cy="3486100"/>
            </a:xfrm>
            <a:prstGeom prst="rect">
              <a:avLst/>
            </a:prstGeom>
          </p:spPr>
        </p:pic>
        <p:sp>
          <p:nvSpPr>
            <p:cNvPr id="12" name="Rektangel 11"/>
            <p:cNvSpPr/>
            <p:nvPr/>
          </p:nvSpPr>
          <p:spPr>
            <a:xfrm>
              <a:off x="7164162" y="4417889"/>
              <a:ext cx="5027838" cy="1068512"/>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0" name="TekstSylinder 9"/>
            <p:cNvSpPr txBox="1"/>
            <p:nvPr/>
          </p:nvSpPr>
          <p:spPr>
            <a:xfrm>
              <a:off x="7285518" y="4524417"/>
              <a:ext cx="4837985" cy="861775"/>
            </a:xfrm>
            <a:prstGeom prst="rect">
              <a:avLst/>
            </a:prstGeom>
            <a:noFill/>
          </p:spPr>
          <p:txBody>
            <a:bodyPr wrap="square" rtlCol="0">
              <a:spAutoFit/>
            </a:bodyPr>
            <a:lstStyle/>
            <a:p>
              <a:pPr lvl="0"/>
              <a:r>
                <a:rPr lang="nb-NO" sz="1200"/>
                <a:t>Telenors investering: professorat, post </a:t>
              </a:r>
              <a:r>
                <a:rPr lang="nb-NO" sz="1200" err="1"/>
                <a:t>doc</a:t>
              </a:r>
              <a:r>
                <a:rPr lang="nb-NO" sz="1200"/>
                <a:t>-stillinger, master- og doktorgradsstipender, </a:t>
              </a:r>
            </a:p>
            <a:p>
              <a:pPr lvl="0"/>
              <a:r>
                <a:rPr lang="nb-NO" sz="1200"/>
                <a:t>maskin- og programvare, innovasjonsnettverk </a:t>
              </a:r>
            </a:p>
          </p:txBody>
        </p:sp>
      </p:grpSp>
    </p:spTree>
    <p:extLst>
      <p:ext uri="{BB962C8B-B14F-4D97-AF65-F5344CB8AC3E}">
        <p14:creationId xmlns:p14="http://schemas.microsoft.com/office/powerpoint/2010/main" val="369027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9857" y="162242"/>
            <a:ext cx="7511401" cy="653246"/>
          </a:xfrm>
        </p:spPr>
        <p:txBody>
          <a:bodyPr>
            <a:normAutofit/>
          </a:bodyPr>
          <a:lstStyle/>
          <a:p>
            <a:r>
              <a:rPr lang="nb-NO" sz="3000"/>
              <a:t>Ocean Space Centre</a:t>
            </a:r>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1025"/>
            <a:ext cx="3512804" cy="2341869"/>
          </a:xfrm>
          <a:prstGeom prst="rect">
            <a:avLst/>
          </a:prstGeom>
        </p:spPr>
      </p:pic>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761" y="1211024"/>
            <a:ext cx="4686368" cy="2341869"/>
          </a:xfrm>
          <a:prstGeom prst="rect">
            <a:avLst/>
          </a:prstGeom>
        </p:spPr>
      </p:pic>
      <p:sp>
        <p:nvSpPr>
          <p:cNvPr id="15" name="TekstSylinder 14"/>
          <p:cNvSpPr txBox="1"/>
          <p:nvPr/>
        </p:nvSpPr>
        <p:spPr>
          <a:xfrm>
            <a:off x="305103" y="665429"/>
            <a:ext cx="4172937" cy="369332"/>
          </a:xfrm>
          <a:prstGeom prst="rect">
            <a:avLst/>
          </a:prstGeom>
          <a:noFill/>
        </p:spPr>
        <p:txBody>
          <a:bodyPr wrap="none" rtlCol="0">
            <a:spAutoFit/>
          </a:bodyPr>
          <a:lstStyle/>
          <a:p>
            <a:r>
              <a:rPr lang="nb-NO"/>
              <a:t>Kunnskapssenter for </a:t>
            </a:r>
            <a:r>
              <a:rPr lang="nb-NO" err="1"/>
              <a:t>havromsteknologi</a:t>
            </a:r>
            <a:endParaRPr lang="nb-NO"/>
          </a:p>
        </p:txBody>
      </p:sp>
      <p:pic>
        <p:nvPicPr>
          <p:cNvPr id="4" name="Plassholder for innhold 1"/>
          <p:cNvPicPr>
            <a:picLocks noChangeAspect="1"/>
          </p:cNvPicPr>
          <p:nvPr/>
        </p:nvPicPr>
        <p:blipFill rotWithShape="1">
          <a:blip r:embed="rId4" cstate="print">
            <a:extLst>
              <a:ext uri="{28A0092B-C50C-407E-A947-70E740481C1C}">
                <a14:useLocalDpi xmlns:a14="http://schemas.microsoft.com/office/drawing/2010/main" val="0"/>
              </a:ext>
            </a:extLst>
          </a:blip>
          <a:srcRect l="33456" t="-1395"/>
          <a:stretch/>
        </p:blipFill>
        <p:spPr>
          <a:xfrm>
            <a:off x="7235823" y="-22281"/>
            <a:ext cx="1908178" cy="1877186"/>
          </a:xfrm>
          <a:prstGeom prst="rect">
            <a:avLst/>
          </a:prstGeom>
        </p:spPr>
      </p:pic>
      <p:sp>
        <p:nvSpPr>
          <p:cNvPr id="11" name="TekstSylinder 10"/>
          <p:cNvSpPr txBox="1"/>
          <p:nvPr/>
        </p:nvSpPr>
        <p:spPr>
          <a:xfrm>
            <a:off x="277988" y="3712805"/>
            <a:ext cx="4764232" cy="300082"/>
          </a:xfrm>
          <a:prstGeom prst="rect">
            <a:avLst/>
          </a:prstGeom>
          <a:noFill/>
        </p:spPr>
        <p:txBody>
          <a:bodyPr wrap="square" rtlCol="0">
            <a:spAutoFit/>
          </a:bodyPr>
          <a:lstStyle/>
          <a:p>
            <a:pPr lvl="0"/>
            <a:r>
              <a:rPr lang="nb-NO" sz="1350"/>
              <a:t>Nettverk med kunnskapsmiljøer og industriaktører</a:t>
            </a:r>
          </a:p>
        </p:txBody>
      </p:sp>
      <p:sp>
        <p:nvSpPr>
          <p:cNvPr id="13" name="TekstSylinder 12"/>
          <p:cNvSpPr txBox="1"/>
          <p:nvPr/>
        </p:nvSpPr>
        <p:spPr>
          <a:xfrm>
            <a:off x="277987" y="4062757"/>
            <a:ext cx="4764232" cy="300082"/>
          </a:xfrm>
          <a:prstGeom prst="rect">
            <a:avLst/>
          </a:prstGeom>
          <a:noFill/>
        </p:spPr>
        <p:txBody>
          <a:bodyPr wrap="square" rtlCol="0">
            <a:spAutoFit/>
          </a:bodyPr>
          <a:lstStyle/>
          <a:p>
            <a:pPr lvl="0"/>
            <a:r>
              <a:rPr lang="nb-NO" sz="1350"/>
              <a:t>Skal bidra til nasjonal omstilling</a:t>
            </a:r>
          </a:p>
        </p:txBody>
      </p:sp>
      <p:sp>
        <p:nvSpPr>
          <p:cNvPr id="16" name="TekstSylinder 15"/>
          <p:cNvSpPr txBox="1"/>
          <p:nvPr/>
        </p:nvSpPr>
        <p:spPr>
          <a:xfrm>
            <a:off x="4939521" y="3712806"/>
            <a:ext cx="3328607" cy="507831"/>
          </a:xfrm>
          <a:prstGeom prst="rect">
            <a:avLst/>
          </a:prstGeom>
          <a:noFill/>
        </p:spPr>
        <p:txBody>
          <a:bodyPr wrap="square" rtlCol="0">
            <a:spAutoFit/>
          </a:bodyPr>
          <a:lstStyle/>
          <a:p>
            <a:pPr lvl="0"/>
            <a:r>
              <a:rPr lang="nb-NO" sz="1350"/>
              <a:t>Regjeringens havstrategi februar 2017:</a:t>
            </a:r>
            <a:br>
              <a:rPr lang="nb-NO" sz="1350"/>
            </a:br>
            <a:r>
              <a:rPr lang="nb-NO" sz="1350"/>
              <a:t>Realisering av OSC</a:t>
            </a:r>
          </a:p>
        </p:txBody>
      </p:sp>
      <p:sp>
        <p:nvSpPr>
          <p:cNvPr id="17" name="TekstSylinder 16"/>
          <p:cNvSpPr txBox="1"/>
          <p:nvPr/>
        </p:nvSpPr>
        <p:spPr>
          <a:xfrm>
            <a:off x="4951140" y="4265127"/>
            <a:ext cx="3779325" cy="715581"/>
          </a:xfrm>
          <a:prstGeom prst="rect">
            <a:avLst/>
          </a:prstGeom>
          <a:noFill/>
        </p:spPr>
        <p:txBody>
          <a:bodyPr wrap="square" rtlCol="0">
            <a:spAutoFit/>
          </a:bodyPr>
          <a:lstStyle/>
          <a:p>
            <a:pPr lvl="0"/>
            <a:r>
              <a:rPr lang="nb-NO" sz="1350"/>
              <a:t>OSC vil erstatte Marinteknisk senter på Tyholt. </a:t>
            </a:r>
          </a:p>
          <a:p>
            <a:pPr lvl="0"/>
            <a:r>
              <a:rPr lang="nb-NO" sz="1350"/>
              <a:t>Installasjoner i Trondheimsfjorden, Hitra/Frøya og Ålesund.</a:t>
            </a:r>
          </a:p>
        </p:txBody>
      </p:sp>
    </p:spTree>
    <p:extLst>
      <p:ext uri="{BB962C8B-B14F-4D97-AF65-F5344CB8AC3E}">
        <p14:creationId xmlns:p14="http://schemas.microsoft.com/office/powerpoint/2010/main" val="2302358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p:cNvSpPr txBox="1"/>
          <p:nvPr/>
        </p:nvSpPr>
        <p:spPr>
          <a:xfrm>
            <a:off x="280920" y="931433"/>
            <a:ext cx="4406982" cy="553998"/>
          </a:xfrm>
          <a:prstGeom prst="rect">
            <a:avLst/>
          </a:prstGeom>
          <a:noFill/>
        </p:spPr>
        <p:txBody>
          <a:bodyPr wrap="square" rtlCol="0">
            <a:spAutoFit/>
          </a:bodyPr>
          <a:lstStyle/>
          <a:p>
            <a:r>
              <a:rPr lang="nb-NO" sz="3000" b="1">
                <a:latin typeface="+mj-lt"/>
                <a:ea typeface="+mj-ea"/>
                <a:cs typeface="+mj-cs"/>
              </a:rPr>
              <a:t>Infrastruktur </a:t>
            </a:r>
            <a:r>
              <a:rPr lang="nb-NO" sz="3000" b="1" err="1">
                <a:latin typeface="+mj-lt"/>
                <a:ea typeface="+mj-ea"/>
                <a:cs typeface="+mj-cs"/>
              </a:rPr>
              <a:t>havrom</a:t>
            </a:r>
            <a:endParaRPr lang="nb-NO" sz="3000" b="1">
              <a:latin typeface="+mj-lt"/>
              <a:ea typeface="+mj-ea"/>
              <a:cs typeface="+mj-cs"/>
            </a:endParaRPr>
          </a:p>
        </p:txBody>
      </p:sp>
      <p:pic>
        <p:nvPicPr>
          <p:cNvPr id="8" name="Bilde 7" descr="simulator_aalesund.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29616" y="0"/>
            <a:ext cx="1914384" cy="2341720"/>
          </a:xfrm>
          <a:prstGeom prst="rect">
            <a:avLst/>
          </a:prstGeom>
        </p:spPr>
      </p:pic>
      <p:pic>
        <p:nvPicPr>
          <p:cNvPr id="2" name="Bilde 1"/>
          <p:cNvPicPr>
            <a:picLocks noChangeAspect="1"/>
          </p:cNvPicPr>
          <p:nvPr/>
        </p:nvPicPr>
        <p:blipFill>
          <a:blip r:embed="rId4"/>
          <a:stretch>
            <a:fillRect/>
          </a:stretch>
        </p:blipFill>
        <p:spPr>
          <a:xfrm>
            <a:off x="6441865" y="3624054"/>
            <a:ext cx="2702135" cy="1519446"/>
          </a:xfrm>
          <a:prstGeom prst="rect">
            <a:avLst/>
          </a:prstGeom>
        </p:spPr>
      </p:pic>
      <p:pic>
        <p:nvPicPr>
          <p:cNvPr id="3" name="Bilde 2"/>
          <p:cNvPicPr>
            <a:picLocks noChangeAspect="1"/>
          </p:cNvPicPr>
          <p:nvPr/>
        </p:nvPicPr>
        <p:blipFill>
          <a:blip r:embed="rId5"/>
          <a:stretch>
            <a:fillRect/>
          </a:stretch>
        </p:blipFill>
        <p:spPr>
          <a:xfrm>
            <a:off x="4952860" y="1458017"/>
            <a:ext cx="3662489" cy="2441660"/>
          </a:xfrm>
          <a:prstGeom prst="rect">
            <a:avLst/>
          </a:prstGeom>
        </p:spPr>
      </p:pic>
      <p:sp>
        <p:nvSpPr>
          <p:cNvPr id="7" name="TekstSylinder 6"/>
          <p:cNvSpPr txBox="1"/>
          <p:nvPr/>
        </p:nvSpPr>
        <p:spPr>
          <a:xfrm>
            <a:off x="285658" y="1633651"/>
            <a:ext cx="4397507" cy="2273699"/>
          </a:xfrm>
          <a:prstGeom prst="rect">
            <a:avLst/>
          </a:prstGeom>
          <a:noFill/>
        </p:spPr>
        <p:txBody>
          <a:bodyPr wrap="square" rtlCol="0">
            <a:spAutoFit/>
          </a:bodyPr>
          <a:lstStyle/>
          <a:p>
            <a:pPr lvl="0"/>
            <a:r>
              <a:rPr lang="nb-NO" sz="1575"/>
              <a:t>Ocean Space Centre</a:t>
            </a:r>
          </a:p>
          <a:p>
            <a:pPr lvl="0"/>
            <a:endParaRPr lang="nb-NO" sz="1575"/>
          </a:p>
          <a:p>
            <a:r>
              <a:rPr lang="nb-NO" sz="1575"/>
              <a:t>SFF AMOS; F/F Gunnerus, AUR-lab, UAV-lab, marin teknisk, skipsmodelltank m.m.</a:t>
            </a:r>
          </a:p>
          <a:p>
            <a:endParaRPr lang="nb-NO" sz="1575"/>
          </a:p>
          <a:p>
            <a:r>
              <a:rPr lang="nb-NO" sz="1575"/>
              <a:t>SFI MOVE; simulator, fartøy</a:t>
            </a:r>
          </a:p>
          <a:p>
            <a:endParaRPr lang="nb-NO" sz="1575"/>
          </a:p>
          <a:p>
            <a:pPr lvl="0"/>
            <a:r>
              <a:rPr lang="nb-NO" sz="1575"/>
              <a:t>Trondheimsfjorden, verdens første </a:t>
            </a:r>
            <a:r>
              <a:rPr lang="nb-NO" sz="1575" err="1"/>
              <a:t>testområde</a:t>
            </a:r>
            <a:r>
              <a:rPr lang="nb-NO" sz="1575"/>
              <a:t> for autonome skip</a:t>
            </a:r>
          </a:p>
        </p:txBody>
      </p:sp>
    </p:spTree>
    <p:extLst>
      <p:ext uri="{BB962C8B-B14F-4D97-AF65-F5344CB8AC3E}">
        <p14:creationId xmlns:p14="http://schemas.microsoft.com/office/powerpoint/2010/main" val="1795176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8131" y="1020490"/>
            <a:ext cx="4181678" cy="994172"/>
          </a:xfrm>
        </p:spPr>
        <p:txBody>
          <a:bodyPr>
            <a:normAutofit/>
          </a:bodyPr>
          <a:lstStyle/>
          <a:p>
            <a:r>
              <a:rPr lang="nb-NO" sz="3000"/>
              <a:t>Infrastruktur helse</a:t>
            </a:r>
          </a:p>
        </p:txBody>
      </p:sp>
      <p:pic>
        <p:nvPicPr>
          <p:cNvPr id="5" name="Bilde 4"/>
          <p:cNvPicPr>
            <a:picLocks noChangeAspect="1"/>
          </p:cNvPicPr>
          <p:nvPr/>
        </p:nvPicPr>
        <p:blipFill rotWithShape="1">
          <a:blip r:embed="rId2"/>
          <a:srcRect b="15546"/>
          <a:stretch/>
        </p:blipFill>
        <p:spPr>
          <a:xfrm>
            <a:off x="4857342" y="-1"/>
            <a:ext cx="4286659" cy="2627617"/>
          </a:xfrm>
          <a:prstGeom prst="rect">
            <a:avLst/>
          </a:prstGeom>
        </p:spPr>
      </p:pic>
      <p:pic>
        <p:nvPicPr>
          <p:cNvPr id="4" name="Bilde 3"/>
          <p:cNvPicPr>
            <a:picLocks noChangeAspect="1"/>
          </p:cNvPicPr>
          <p:nvPr/>
        </p:nvPicPr>
        <p:blipFill>
          <a:blip r:embed="rId3"/>
          <a:stretch>
            <a:fillRect/>
          </a:stretch>
        </p:blipFill>
        <p:spPr>
          <a:xfrm>
            <a:off x="4856659" y="2709457"/>
            <a:ext cx="4287341" cy="2434043"/>
          </a:xfrm>
          <a:prstGeom prst="rect">
            <a:avLst/>
          </a:prstGeom>
        </p:spPr>
      </p:pic>
      <p:sp>
        <p:nvSpPr>
          <p:cNvPr id="7" name="TekstSylinder 6"/>
          <p:cNvSpPr txBox="1"/>
          <p:nvPr/>
        </p:nvSpPr>
        <p:spPr>
          <a:xfrm>
            <a:off x="328131" y="2236005"/>
            <a:ext cx="4397507" cy="1477328"/>
          </a:xfrm>
          <a:prstGeom prst="rect">
            <a:avLst/>
          </a:prstGeom>
          <a:noFill/>
        </p:spPr>
        <p:txBody>
          <a:bodyPr wrap="square" rtlCol="0">
            <a:spAutoFit/>
          </a:bodyPr>
          <a:lstStyle/>
          <a:p>
            <a:pPr lvl="0"/>
            <a:r>
              <a:rPr lang="nb-NO"/>
              <a:t>St. Olavs hospital</a:t>
            </a:r>
          </a:p>
          <a:p>
            <a:pPr lvl="0"/>
            <a:endParaRPr lang="nb-NO"/>
          </a:p>
          <a:p>
            <a:r>
              <a:rPr lang="nb-NO"/>
              <a:t>Helseundersøkelsen i </a:t>
            </a:r>
          </a:p>
          <a:p>
            <a:r>
              <a:rPr lang="nb-NO"/>
              <a:t>Nord-Trøndelag (HUNT)</a:t>
            </a:r>
          </a:p>
          <a:p>
            <a:pPr lvl="0"/>
            <a:endParaRPr lang="nb-NO"/>
          </a:p>
        </p:txBody>
      </p:sp>
      <p:cxnSp>
        <p:nvCxnSpPr>
          <p:cNvPr id="8" name="Vinkel 7"/>
          <p:cNvCxnSpPr/>
          <p:nvPr/>
        </p:nvCxnSpPr>
        <p:spPr>
          <a:xfrm flipV="1">
            <a:off x="2427271" y="2125334"/>
            <a:ext cx="2214242" cy="309723"/>
          </a:xfrm>
          <a:prstGeom prst="bentConnector3">
            <a:avLst/>
          </a:prstGeom>
          <a:ln w="1905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Vinkel 8"/>
          <p:cNvCxnSpPr/>
          <p:nvPr/>
        </p:nvCxnSpPr>
        <p:spPr>
          <a:xfrm>
            <a:off x="3132022" y="3093441"/>
            <a:ext cx="1509491" cy="707480"/>
          </a:xfrm>
          <a:prstGeom prst="bentConnector3">
            <a:avLst>
              <a:gd name="adj1" fmla="val 27539"/>
            </a:avLst>
          </a:prstGeom>
          <a:ln w="1905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32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51248" y="759301"/>
            <a:ext cx="7886700" cy="994172"/>
          </a:xfrm>
        </p:spPr>
        <p:txBody>
          <a:bodyPr>
            <a:normAutofit/>
          </a:bodyPr>
          <a:lstStyle/>
          <a:p>
            <a:r>
              <a:rPr lang="nb-NO" sz="3000" dirty="0"/>
              <a:t>Virkemidler forskning</a:t>
            </a:r>
          </a:p>
        </p:txBody>
      </p:sp>
      <p:grpSp>
        <p:nvGrpSpPr>
          <p:cNvPr id="25" name="Gruppe 24"/>
          <p:cNvGrpSpPr/>
          <p:nvPr/>
        </p:nvGrpSpPr>
        <p:grpSpPr>
          <a:xfrm>
            <a:off x="2720082" y="2468527"/>
            <a:ext cx="4654195" cy="1683920"/>
            <a:chOff x="3626776" y="2644097"/>
            <a:chExt cx="6205593" cy="2245226"/>
          </a:xfrm>
        </p:grpSpPr>
        <p:sp>
          <p:nvSpPr>
            <p:cNvPr id="9" name="Pil høyre 8"/>
            <p:cNvSpPr/>
            <p:nvPr/>
          </p:nvSpPr>
          <p:spPr>
            <a:xfrm>
              <a:off x="3626776" y="2644097"/>
              <a:ext cx="6205593" cy="2245226"/>
            </a:xfrm>
            <a:prstGeom prst="rightArrow">
              <a:avLst/>
            </a:prstGeom>
            <a:solidFill>
              <a:srgbClr val="0D4788">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0" name="TekstSylinder 9"/>
            <p:cNvSpPr txBox="1"/>
            <p:nvPr/>
          </p:nvSpPr>
          <p:spPr>
            <a:xfrm>
              <a:off x="4259493" y="3287903"/>
              <a:ext cx="4164126" cy="954108"/>
            </a:xfrm>
            <a:prstGeom prst="rect">
              <a:avLst/>
            </a:prstGeom>
            <a:noFill/>
          </p:spPr>
          <p:txBody>
            <a:bodyPr wrap="square" rtlCol="0">
              <a:spAutoFit/>
            </a:bodyPr>
            <a:lstStyle/>
            <a:p>
              <a:pPr marL="214313" indent="-214313">
                <a:buFont typeface="Arial" charset="0"/>
                <a:buChar char="•"/>
              </a:pPr>
              <a:r>
                <a:rPr lang="nb-NO" sz="1350" dirty="0"/>
                <a:t>Tematiske satsingsområder</a:t>
              </a:r>
            </a:p>
            <a:p>
              <a:pPr marL="214313" indent="-214313">
                <a:buFont typeface="Arial" charset="0"/>
                <a:buChar char="•"/>
              </a:pPr>
              <a:r>
                <a:rPr lang="nb-NO" sz="1350" dirty="0"/>
                <a:t>Muliggjørende teknologier</a:t>
              </a:r>
            </a:p>
            <a:p>
              <a:pPr marL="214313" indent="-214313">
                <a:buFont typeface="Arial" charset="0"/>
                <a:buChar char="•"/>
              </a:pPr>
              <a:r>
                <a:rPr lang="nb-NO" sz="1350" dirty="0"/>
                <a:t>Toppforskning</a:t>
              </a:r>
            </a:p>
          </p:txBody>
        </p:sp>
      </p:grpSp>
      <p:grpSp>
        <p:nvGrpSpPr>
          <p:cNvPr id="11" name="Gruppe 10"/>
          <p:cNvGrpSpPr/>
          <p:nvPr/>
        </p:nvGrpSpPr>
        <p:grpSpPr>
          <a:xfrm>
            <a:off x="405187" y="1899878"/>
            <a:ext cx="2600004" cy="849999"/>
            <a:chOff x="7249274" y="303974"/>
            <a:chExt cx="3466672" cy="1133332"/>
          </a:xfrm>
        </p:grpSpPr>
        <p:sp>
          <p:nvSpPr>
            <p:cNvPr id="12" name="Avrundet rektangel 11"/>
            <p:cNvSpPr/>
            <p:nvPr/>
          </p:nvSpPr>
          <p:spPr>
            <a:xfrm>
              <a:off x="7249275" y="303974"/>
              <a:ext cx="3466671" cy="1133332"/>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3" name="TekstSylinder 12"/>
            <p:cNvSpPr txBox="1"/>
            <p:nvPr/>
          </p:nvSpPr>
          <p:spPr>
            <a:xfrm>
              <a:off x="7249274" y="546910"/>
              <a:ext cx="3466671" cy="584776"/>
            </a:xfrm>
            <a:prstGeom prst="rect">
              <a:avLst/>
            </a:prstGeom>
            <a:noFill/>
          </p:spPr>
          <p:txBody>
            <a:bodyPr wrap="square" rtlCol="0">
              <a:spAutoFit/>
            </a:bodyPr>
            <a:lstStyle/>
            <a:p>
              <a:pPr algn="ctr"/>
              <a:r>
                <a:rPr lang="nb-NO" sz="2250" dirty="0">
                  <a:solidFill>
                    <a:schemeClr val="bg1"/>
                  </a:solidFill>
                </a:rPr>
                <a:t>Eksterne</a:t>
              </a:r>
            </a:p>
          </p:txBody>
        </p:sp>
      </p:grpSp>
      <p:grpSp>
        <p:nvGrpSpPr>
          <p:cNvPr id="14" name="Gruppe 13"/>
          <p:cNvGrpSpPr/>
          <p:nvPr/>
        </p:nvGrpSpPr>
        <p:grpSpPr>
          <a:xfrm>
            <a:off x="405186" y="2886214"/>
            <a:ext cx="2600004" cy="849999"/>
            <a:chOff x="7249273" y="1619089"/>
            <a:chExt cx="3466672" cy="1133332"/>
          </a:xfrm>
        </p:grpSpPr>
        <p:sp>
          <p:nvSpPr>
            <p:cNvPr id="15" name="Avrundet rektangel 14"/>
            <p:cNvSpPr/>
            <p:nvPr/>
          </p:nvSpPr>
          <p:spPr>
            <a:xfrm>
              <a:off x="7249274" y="1619089"/>
              <a:ext cx="3466671" cy="1133332"/>
            </a:xfrm>
            <a:prstGeom prst="roundRect">
              <a:avLst/>
            </a:prstGeom>
            <a:solidFill>
              <a:srgbClr val="618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6" name="TekstSylinder 15"/>
            <p:cNvSpPr txBox="1"/>
            <p:nvPr/>
          </p:nvSpPr>
          <p:spPr>
            <a:xfrm>
              <a:off x="7249273" y="1862025"/>
              <a:ext cx="3466671" cy="584776"/>
            </a:xfrm>
            <a:prstGeom prst="rect">
              <a:avLst/>
            </a:prstGeom>
            <a:noFill/>
          </p:spPr>
          <p:txBody>
            <a:bodyPr wrap="square" rtlCol="0">
              <a:spAutoFit/>
            </a:bodyPr>
            <a:lstStyle/>
            <a:p>
              <a:pPr lvl="0" algn="ctr"/>
              <a:r>
                <a:rPr lang="nb-NO" sz="2250" dirty="0">
                  <a:solidFill>
                    <a:schemeClr val="bg1"/>
                  </a:solidFill>
                </a:rPr>
                <a:t>Interne</a:t>
              </a:r>
            </a:p>
          </p:txBody>
        </p:sp>
      </p:grpSp>
      <p:grpSp>
        <p:nvGrpSpPr>
          <p:cNvPr id="24" name="Gruppe 23"/>
          <p:cNvGrpSpPr/>
          <p:nvPr/>
        </p:nvGrpSpPr>
        <p:grpSpPr>
          <a:xfrm>
            <a:off x="2720082" y="1490797"/>
            <a:ext cx="4654195" cy="1683920"/>
            <a:chOff x="3626776" y="1340456"/>
            <a:chExt cx="6205593" cy="2245226"/>
          </a:xfrm>
        </p:grpSpPr>
        <p:sp>
          <p:nvSpPr>
            <p:cNvPr id="22" name="Pil høyre 21"/>
            <p:cNvSpPr/>
            <p:nvPr/>
          </p:nvSpPr>
          <p:spPr>
            <a:xfrm>
              <a:off x="3626776" y="1340456"/>
              <a:ext cx="6205593" cy="2245226"/>
            </a:xfrm>
            <a:prstGeom prst="rightArrow">
              <a:avLst/>
            </a:prstGeom>
            <a:solidFill>
              <a:srgbClr val="0D4788">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1" name="TekstSylinder 20"/>
            <p:cNvSpPr txBox="1"/>
            <p:nvPr/>
          </p:nvSpPr>
          <p:spPr>
            <a:xfrm>
              <a:off x="4259493" y="1992746"/>
              <a:ext cx="4164126" cy="954108"/>
            </a:xfrm>
            <a:prstGeom prst="rect">
              <a:avLst/>
            </a:prstGeom>
            <a:noFill/>
          </p:spPr>
          <p:txBody>
            <a:bodyPr wrap="square" rtlCol="0">
              <a:spAutoFit/>
            </a:bodyPr>
            <a:lstStyle/>
            <a:p>
              <a:pPr marL="214313" indent="-214313">
                <a:buFont typeface="Arial" charset="0"/>
                <a:buChar char="•"/>
              </a:pPr>
              <a:r>
                <a:rPr lang="nb-NO" sz="1350" dirty="0"/>
                <a:t>EU</a:t>
              </a:r>
            </a:p>
            <a:p>
              <a:pPr marL="214313" indent="-214313">
                <a:buFont typeface="Arial" charset="0"/>
                <a:buChar char="•"/>
              </a:pPr>
              <a:r>
                <a:rPr lang="nb-NO" sz="1350" dirty="0"/>
                <a:t>Norges forskningsråd</a:t>
              </a:r>
            </a:p>
            <a:p>
              <a:pPr marL="214313" indent="-214313">
                <a:buFont typeface="Arial" charset="0"/>
                <a:buChar char="•"/>
              </a:pPr>
              <a:r>
                <a:rPr lang="nb-NO" sz="1350" dirty="0"/>
                <a:t>Private</a:t>
              </a:r>
            </a:p>
          </p:txBody>
        </p:sp>
      </p:grpSp>
    </p:spTree>
    <p:extLst>
      <p:ext uri="{BB962C8B-B14F-4D97-AF65-F5344CB8AC3E}">
        <p14:creationId xmlns:p14="http://schemas.microsoft.com/office/powerpoint/2010/main" val="193048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0-#ppt_w/2"/>
                                          </p:val>
                                        </p:tav>
                                        <p:tav tm="100000">
                                          <p:val>
                                            <p:strVal val="#ppt_x"/>
                                          </p:val>
                                        </p:tav>
                                      </p:tavLst>
                                    </p:anim>
                                    <p:anim calcmode="lin" valueType="num">
                                      <p:cBhvr additive="base">
                                        <p:cTn id="2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192" y="173675"/>
            <a:ext cx="7886700" cy="785280"/>
          </a:xfrm>
        </p:spPr>
        <p:txBody>
          <a:bodyPr>
            <a:normAutofit/>
          </a:bodyPr>
          <a:lstStyle/>
          <a:p>
            <a:r>
              <a:rPr lang="nb-NO" sz="3000"/>
              <a:t>Deltakelse i 2020</a:t>
            </a:r>
            <a:endParaRPr lang="en-US"/>
          </a:p>
        </p:txBody>
      </p:sp>
      <p:sp>
        <p:nvSpPr>
          <p:cNvPr id="8" name="Rectangle 7"/>
          <p:cNvSpPr/>
          <p:nvPr/>
        </p:nvSpPr>
        <p:spPr>
          <a:xfrm>
            <a:off x="5629275" y="1059125"/>
            <a:ext cx="1836683" cy="71504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100" b="1"/>
              <a:t>1000</a:t>
            </a:r>
            <a:r>
              <a:rPr lang="nb-NO" sz="2100"/>
              <a:t> millioner</a:t>
            </a:r>
          </a:p>
        </p:txBody>
      </p:sp>
      <p:sp>
        <p:nvSpPr>
          <p:cNvPr id="9" name="Rectangle 8"/>
          <p:cNvSpPr/>
          <p:nvPr/>
        </p:nvSpPr>
        <p:spPr>
          <a:xfrm>
            <a:off x="5629275" y="1774168"/>
            <a:ext cx="1836683" cy="71504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100" b="1"/>
              <a:t>1100</a:t>
            </a:r>
            <a:r>
              <a:rPr lang="nb-NO" sz="2100"/>
              <a:t> </a:t>
            </a:r>
            <a:br>
              <a:rPr lang="nb-NO" sz="2100"/>
            </a:br>
            <a:r>
              <a:rPr lang="nb-NO" sz="2100"/>
              <a:t>millioner</a:t>
            </a:r>
          </a:p>
        </p:txBody>
      </p:sp>
      <p:sp>
        <p:nvSpPr>
          <p:cNvPr id="10" name="TextBox 9"/>
          <p:cNvSpPr txBox="1"/>
          <p:nvPr/>
        </p:nvSpPr>
        <p:spPr>
          <a:xfrm rot="16200000">
            <a:off x="5201525" y="1266605"/>
            <a:ext cx="463588" cy="300082"/>
          </a:xfrm>
          <a:prstGeom prst="rect">
            <a:avLst/>
          </a:prstGeom>
          <a:noFill/>
        </p:spPr>
        <p:txBody>
          <a:bodyPr wrap="none" rtlCol="0">
            <a:spAutoFit/>
          </a:bodyPr>
          <a:lstStyle/>
          <a:p>
            <a:r>
              <a:rPr lang="nb-NO" sz="1350"/>
              <a:t>Mål</a:t>
            </a:r>
          </a:p>
        </p:txBody>
      </p:sp>
      <p:sp>
        <p:nvSpPr>
          <p:cNvPr id="11" name="TextBox 10"/>
          <p:cNvSpPr txBox="1"/>
          <p:nvPr/>
        </p:nvSpPr>
        <p:spPr>
          <a:xfrm rot="16200000">
            <a:off x="5087269" y="1981647"/>
            <a:ext cx="688009" cy="300082"/>
          </a:xfrm>
          <a:prstGeom prst="rect">
            <a:avLst/>
          </a:prstGeom>
          <a:noFill/>
        </p:spPr>
        <p:txBody>
          <a:bodyPr wrap="none" rtlCol="0">
            <a:spAutoFit/>
          </a:bodyPr>
          <a:lstStyle/>
          <a:p>
            <a:r>
              <a:rPr lang="nb-NO" sz="1350"/>
              <a:t>Tildelt </a:t>
            </a:r>
          </a:p>
        </p:txBody>
      </p:sp>
      <p:sp>
        <p:nvSpPr>
          <p:cNvPr id="12" name="TextBox 11"/>
          <p:cNvSpPr txBox="1"/>
          <p:nvPr/>
        </p:nvSpPr>
        <p:spPr>
          <a:xfrm>
            <a:off x="7616436" y="952748"/>
            <a:ext cx="1194558" cy="1638910"/>
          </a:xfrm>
          <a:prstGeom prst="rect">
            <a:avLst/>
          </a:prstGeom>
          <a:noFill/>
        </p:spPr>
        <p:txBody>
          <a:bodyPr wrap="none" rtlCol="0" anchor="t">
            <a:spAutoFit/>
          </a:bodyPr>
          <a:lstStyle/>
          <a:p>
            <a:pPr algn="ctr"/>
            <a:r>
              <a:rPr lang="nb-NO" sz="4050" b="1"/>
              <a:t>198</a:t>
            </a:r>
            <a:r>
              <a:rPr lang="nb-NO" sz="4050"/>
              <a:t> </a:t>
            </a:r>
          </a:p>
          <a:p>
            <a:pPr algn="ctr"/>
            <a:r>
              <a:rPr lang="nb-NO" sz="1350"/>
              <a:t>prosjekter</a:t>
            </a:r>
          </a:p>
          <a:p>
            <a:pPr algn="ctr"/>
            <a:r>
              <a:rPr lang="nb-NO" sz="3300"/>
              <a:t>1813</a:t>
            </a:r>
            <a:endParaRPr lang="nb-NO" sz="1350"/>
          </a:p>
          <a:p>
            <a:pPr algn="ctr"/>
            <a:r>
              <a:rPr lang="nb-NO" sz="1350"/>
              <a:t>søknader</a:t>
            </a:r>
          </a:p>
        </p:txBody>
      </p:sp>
      <p:pic>
        <p:nvPicPr>
          <p:cNvPr id="1026" name="Picture 2" descr="Bilderesultat for h2020"/>
          <p:cNvPicPr>
            <a:picLocks noChangeAspect="1" noChangeArrowheads="1"/>
          </p:cNvPicPr>
          <p:nvPr/>
        </p:nvPicPr>
        <p:blipFill rotWithShape="1">
          <a:blip r:embed="rId3">
            <a:extLst>
              <a:ext uri="{28A0092B-C50C-407E-A947-70E740481C1C}">
                <a14:useLocalDpi xmlns:a14="http://schemas.microsoft.com/office/drawing/2010/main" val="0"/>
              </a:ext>
            </a:extLst>
          </a:blip>
          <a:srcRect t="18556" b="19190"/>
          <a:stretch/>
        </p:blipFill>
        <p:spPr bwMode="auto">
          <a:xfrm>
            <a:off x="0" y="1019044"/>
            <a:ext cx="4981904" cy="1484264"/>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7190913" y="3815178"/>
            <a:ext cx="1501156" cy="8627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500" b="1"/>
              <a:t>1639</a:t>
            </a:r>
            <a:r>
              <a:rPr lang="nb-NO" sz="1500"/>
              <a:t> </a:t>
            </a:r>
            <a:br>
              <a:rPr lang="nb-NO" sz="1500"/>
            </a:br>
            <a:r>
              <a:rPr lang="nb-NO" sz="1350"/>
              <a:t>partnere</a:t>
            </a:r>
          </a:p>
          <a:p>
            <a:r>
              <a:rPr lang="nb-NO" sz="1500" b="1"/>
              <a:t>50</a:t>
            </a:r>
            <a:r>
              <a:rPr lang="nb-NO" sz="1500"/>
              <a:t> </a:t>
            </a:r>
            <a:br>
              <a:rPr lang="nb-NO" sz="1500"/>
            </a:br>
            <a:r>
              <a:rPr lang="nb-NO" sz="1350"/>
              <a:t>land</a:t>
            </a:r>
          </a:p>
        </p:txBody>
      </p:sp>
      <p:sp>
        <p:nvSpPr>
          <p:cNvPr id="3" name="TekstSylinder 2"/>
          <p:cNvSpPr txBox="1"/>
          <p:nvPr/>
        </p:nvSpPr>
        <p:spPr>
          <a:xfrm>
            <a:off x="5887720" y="4830093"/>
            <a:ext cx="1204176" cy="230832"/>
          </a:xfrm>
          <a:prstGeom prst="rect">
            <a:avLst/>
          </a:prstGeom>
          <a:noFill/>
        </p:spPr>
        <p:txBody>
          <a:bodyPr wrap="none" rtlCol="0" anchor="t">
            <a:spAutoFit/>
          </a:bodyPr>
          <a:lstStyle/>
          <a:p>
            <a:r>
              <a:rPr lang="nb-NO" sz="900" i="1"/>
              <a:t>Pr. 19. August 2020</a:t>
            </a:r>
          </a:p>
        </p:txBody>
      </p:sp>
      <p:graphicFrame>
        <p:nvGraphicFramePr>
          <p:cNvPr id="16" name="Chart 15">
            <a:extLst>
              <a:ext uri="{FF2B5EF4-FFF2-40B4-BE49-F238E27FC236}">
                <a16:creationId xmlns:a16="http://schemas.microsoft.com/office/drawing/2014/main" id="{5EBB93CE-B755-4D22-8027-B386F2BEE54E}"/>
              </a:ext>
            </a:extLst>
          </p:cNvPr>
          <p:cNvGraphicFramePr>
            <a:graphicFrameLocks/>
          </p:cNvGraphicFramePr>
          <p:nvPr/>
        </p:nvGraphicFramePr>
        <p:xfrm>
          <a:off x="180186" y="2667808"/>
          <a:ext cx="8511883" cy="21622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31975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00520" y="996374"/>
            <a:ext cx="3099815" cy="622465"/>
          </a:xfrm>
        </p:spPr>
        <p:txBody>
          <a:bodyPr>
            <a:normAutofit/>
          </a:bodyPr>
          <a:lstStyle/>
          <a:p>
            <a:r>
              <a:rPr lang="nb-NO" sz="3000"/>
              <a:t>EU – ERC</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023" y="1104312"/>
            <a:ext cx="2732048" cy="2614249"/>
          </a:xfrm>
          <a:prstGeom prst="rect">
            <a:avLst/>
          </a:prstGeom>
        </p:spPr>
      </p:pic>
      <p:sp>
        <p:nvSpPr>
          <p:cNvPr id="5" name="TekstSylinder 4"/>
          <p:cNvSpPr txBox="1"/>
          <p:nvPr/>
        </p:nvSpPr>
        <p:spPr>
          <a:xfrm>
            <a:off x="300520" y="1515631"/>
            <a:ext cx="3034430" cy="300082"/>
          </a:xfrm>
          <a:prstGeom prst="rect">
            <a:avLst/>
          </a:prstGeom>
          <a:noFill/>
        </p:spPr>
        <p:txBody>
          <a:bodyPr wrap="square" rtlCol="0">
            <a:spAutoFit/>
          </a:bodyPr>
          <a:lstStyle/>
          <a:p>
            <a:r>
              <a:rPr lang="nb-NO" sz="1350"/>
              <a:t>Det europeiske forskningsrådet </a:t>
            </a:r>
          </a:p>
        </p:txBody>
      </p:sp>
      <p:sp>
        <p:nvSpPr>
          <p:cNvPr id="6" name="TekstSylinder 5"/>
          <p:cNvSpPr txBox="1"/>
          <p:nvPr/>
        </p:nvSpPr>
        <p:spPr>
          <a:xfrm>
            <a:off x="300520" y="2048961"/>
            <a:ext cx="5484803" cy="1754326"/>
          </a:xfrm>
          <a:prstGeom prst="rect">
            <a:avLst/>
          </a:prstGeom>
          <a:noFill/>
        </p:spPr>
        <p:txBody>
          <a:bodyPr wrap="square" lIns="91440" tIns="45720" rIns="91440" bIns="45720" rtlCol="0" anchor="t">
            <a:spAutoFit/>
          </a:bodyPr>
          <a:lstStyle/>
          <a:p>
            <a:pPr lvl="0"/>
            <a:r>
              <a:rPr lang="nb-NO"/>
              <a:t>Store individuelle stipend til fremragende forskere</a:t>
            </a:r>
          </a:p>
          <a:p>
            <a:pPr lvl="0"/>
            <a:endParaRPr lang="nb-NO"/>
          </a:p>
          <a:p>
            <a:r>
              <a:rPr lang="nb-NO"/>
              <a:t>17 av NTNUs forskere er tildelt stipend fra ERC</a:t>
            </a:r>
          </a:p>
          <a:p>
            <a:pPr lvl="0"/>
            <a:endParaRPr lang="nb-NO"/>
          </a:p>
          <a:p>
            <a:pPr lvl="0"/>
            <a:r>
              <a:rPr lang="nb-NO"/>
              <a:t>Tverrfaglige prosjekter, banebrytende ideer, ukonvensjonelle, innovative tilnærminger</a:t>
            </a:r>
            <a:endParaRPr lang="nb-NO">
              <a:cs typeface="Arial"/>
            </a:endParaRPr>
          </a:p>
        </p:txBody>
      </p:sp>
    </p:spTree>
    <p:extLst>
      <p:ext uri="{BB962C8B-B14F-4D97-AF65-F5344CB8AC3E}">
        <p14:creationId xmlns:p14="http://schemas.microsoft.com/office/powerpoint/2010/main" val="3492581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lassholder for innhold 10">
            <a:extLst>
              <a:ext uri="{FF2B5EF4-FFF2-40B4-BE49-F238E27FC236}">
                <a16:creationId xmlns:a16="http://schemas.microsoft.com/office/drawing/2014/main" id="{E35C7B33-56A8-AB40-A8D4-8B71AEA22D53}"/>
              </a:ext>
            </a:extLst>
          </p:cNvPr>
          <p:cNvPicPr>
            <a:picLocks noGrp="1" noRot="1" noChangeAspect="1" noMove="1" noResize="1" noEditPoints="1" noAdjustHandles="1" noChangeArrowheads="1" noChangeShapeType="1"/>
          </p:cNvPicPr>
          <p:nvPr/>
        </p:nvPicPr>
        <p:blipFill>
          <a:blip r:embed="rId3"/>
          <a:stretch>
            <a:fillRect/>
          </a:stretch>
        </p:blipFill>
        <p:spPr>
          <a:xfrm>
            <a:off x="2426854" y="15816"/>
            <a:ext cx="5683684" cy="4872295"/>
          </a:xfrm>
          <a:prstGeom prst="rect">
            <a:avLst/>
          </a:prstGeom>
        </p:spPr>
      </p:pic>
      <p:grpSp>
        <p:nvGrpSpPr>
          <p:cNvPr id="54" name="Gruppe 53">
            <a:extLst>
              <a:ext uri="{FF2B5EF4-FFF2-40B4-BE49-F238E27FC236}">
                <a16:creationId xmlns:a16="http://schemas.microsoft.com/office/drawing/2014/main" id="{AA3422D8-7E87-4232-A590-06F655F1F8CB}"/>
              </a:ext>
            </a:extLst>
          </p:cNvPr>
          <p:cNvGrpSpPr/>
          <p:nvPr/>
        </p:nvGrpSpPr>
        <p:grpSpPr>
          <a:xfrm>
            <a:off x="231976" y="810679"/>
            <a:ext cx="5465903" cy="3537429"/>
            <a:chOff x="309301" y="1073470"/>
            <a:chExt cx="7287870" cy="4716572"/>
          </a:xfrm>
        </p:grpSpPr>
        <p:cxnSp>
          <p:nvCxnSpPr>
            <p:cNvPr id="55" name="Rett linje 54">
              <a:extLst>
                <a:ext uri="{FF2B5EF4-FFF2-40B4-BE49-F238E27FC236}">
                  <a16:creationId xmlns:a16="http://schemas.microsoft.com/office/drawing/2014/main" id="{587C52D6-B23C-4973-B8B9-31A0E3F729B2}"/>
                </a:ext>
              </a:extLst>
            </p:cNvPr>
            <p:cNvCxnSpPr>
              <a:cxnSpLocks/>
            </p:cNvCxnSpPr>
            <p:nvPr/>
          </p:nvCxnSpPr>
          <p:spPr>
            <a:xfrm flipH="1" flipV="1">
              <a:off x="3723973" y="1142354"/>
              <a:ext cx="2062424" cy="45443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6D912491-E738-4D66-9058-F46C87272C09}"/>
                </a:ext>
              </a:extLst>
            </p:cNvPr>
            <p:cNvCxnSpPr>
              <a:cxnSpLocks/>
              <a:stCxn id="65" idx="0"/>
            </p:cNvCxnSpPr>
            <p:nvPr/>
          </p:nvCxnSpPr>
          <p:spPr>
            <a:xfrm flipH="1" flipV="1">
              <a:off x="3723973" y="1142354"/>
              <a:ext cx="1938808" cy="414934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7" name="Ellipse 56">
              <a:extLst>
                <a:ext uri="{FF2B5EF4-FFF2-40B4-BE49-F238E27FC236}">
                  <a16:creationId xmlns:a16="http://schemas.microsoft.com/office/drawing/2014/main" id="{57F3C283-7D98-4B20-BF80-3B249D7487C7}"/>
                </a:ext>
              </a:extLst>
            </p:cNvPr>
            <p:cNvSpPr/>
            <p:nvPr/>
          </p:nvSpPr>
          <p:spPr>
            <a:xfrm>
              <a:off x="7498317" y="1073470"/>
              <a:ext cx="98854" cy="988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58" name="Ellipse 57">
              <a:extLst>
                <a:ext uri="{FF2B5EF4-FFF2-40B4-BE49-F238E27FC236}">
                  <a16:creationId xmlns:a16="http://schemas.microsoft.com/office/drawing/2014/main" id="{A2801269-6D95-49A8-A9B6-DD7926759FAD}"/>
                </a:ext>
              </a:extLst>
            </p:cNvPr>
            <p:cNvSpPr/>
            <p:nvPr/>
          </p:nvSpPr>
          <p:spPr>
            <a:xfrm>
              <a:off x="5762530" y="5681220"/>
              <a:ext cx="108822" cy="108822"/>
            </a:xfrm>
            <a:prstGeom prst="ellipse">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cxnSp>
          <p:nvCxnSpPr>
            <p:cNvPr id="59" name="Rett linje 58">
              <a:extLst>
                <a:ext uri="{FF2B5EF4-FFF2-40B4-BE49-F238E27FC236}">
                  <a16:creationId xmlns:a16="http://schemas.microsoft.com/office/drawing/2014/main" id="{8265E304-4CA4-4036-9A84-65213887502B}"/>
                </a:ext>
              </a:extLst>
            </p:cNvPr>
            <p:cNvCxnSpPr>
              <a:cxnSpLocks/>
              <a:endCxn id="57" idx="2"/>
            </p:cNvCxnSpPr>
            <p:nvPr/>
          </p:nvCxnSpPr>
          <p:spPr>
            <a:xfrm flipV="1">
              <a:off x="3723973" y="1122897"/>
              <a:ext cx="3774344" cy="1945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DECCC279-B569-4FAF-AA99-2A88664109E4}"/>
                </a:ext>
              </a:extLst>
            </p:cNvPr>
            <p:cNvCxnSpPr>
              <a:cxnSpLocks/>
              <a:endCxn id="63" idx="2"/>
            </p:cNvCxnSpPr>
            <p:nvPr/>
          </p:nvCxnSpPr>
          <p:spPr>
            <a:xfrm>
              <a:off x="3723973" y="1142354"/>
              <a:ext cx="1814095" cy="270748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CF943D78-A3B3-4998-833E-95B9931E597C}"/>
                </a:ext>
              </a:extLst>
            </p:cNvPr>
            <p:cNvCxnSpPr>
              <a:cxnSpLocks/>
              <a:endCxn id="64" idx="0"/>
            </p:cNvCxnSpPr>
            <p:nvPr/>
          </p:nvCxnSpPr>
          <p:spPr>
            <a:xfrm>
              <a:off x="3723973" y="1142354"/>
              <a:ext cx="1033163" cy="39536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Ellipse 62">
              <a:extLst>
                <a:ext uri="{FF2B5EF4-FFF2-40B4-BE49-F238E27FC236}">
                  <a16:creationId xmlns:a16="http://schemas.microsoft.com/office/drawing/2014/main" id="{1B3A363F-2293-453A-9CA9-5702C08C7914}"/>
                </a:ext>
              </a:extLst>
            </p:cNvPr>
            <p:cNvSpPr/>
            <p:nvPr/>
          </p:nvSpPr>
          <p:spPr>
            <a:xfrm>
              <a:off x="5538068" y="3636930"/>
              <a:ext cx="425818" cy="4258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64" name="Ellipse 63">
              <a:extLst>
                <a:ext uri="{FF2B5EF4-FFF2-40B4-BE49-F238E27FC236}">
                  <a16:creationId xmlns:a16="http://schemas.microsoft.com/office/drawing/2014/main" id="{C78BE2AB-5BF8-406B-918D-EA677BA62BD0}"/>
                </a:ext>
              </a:extLst>
            </p:cNvPr>
            <p:cNvSpPr/>
            <p:nvPr/>
          </p:nvSpPr>
          <p:spPr>
            <a:xfrm>
              <a:off x="4583811" y="5095972"/>
              <a:ext cx="346650" cy="3466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65" name="Ellipse 64">
              <a:extLst>
                <a:ext uri="{FF2B5EF4-FFF2-40B4-BE49-F238E27FC236}">
                  <a16:creationId xmlns:a16="http://schemas.microsoft.com/office/drawing/2014/main" id="{F4A718AE-D5BA-4C11-A8C9-3FEF5E907C00}"/>
                </a:ext>
              </a:extLst>
            </p:cNvPr>
            <p:cNvSpPr/>
            <p:nvPr/>
          </p:nvSpPr>
          <p:spPr>
            <a:xfrm>
              <a:off x="5429471" y="5291699"/>
              <a:ext cx="466620" cy="4666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66" name="TekstSylinder 65">
              <a:extLst>
                <a:ext uri="{FF2B5EF4-FFF2-40B4-BE49-F238E27FC236}">
                  <a16:creationId xmlns:a16="http://schemas.microsoft.com/office/drawing/2014/main" id="{7BFDD528-8F7C-473C-8981-FE7F597FB8AD}"/>
                </a:ext>
              </a:extLst>
            </p:cNvPr>
            <p:cNvSpPr txBox="1"/>
            <p:nvPr/>
          </p:nvSpPr>
          <p:spPr>
            <a:xfrm>
              <a:off x="309301" y="1139537"/>
              <a:ext cx="3508030" cy="2708433"/>
            </a:xfrm>
            <a:prstGeom prst="rect">
              <a:avLst/>
            </a:prstGeom>
            <a:noFill/>
          </p:spPr>
          <p:txBody>
            <a:bodyPr wrap="square" rtlCol="0">
              <a:spAutoFit/>
            </a:bodyPr>
            <a:lstStyle/>
            <a:p>
              <a:pPr marL="214313" indent="-214313">
                <a:buFont typeface="Arial" panose="020B0604020202020204" pitchFamily="34" charset="0"/>
                <a:buChar char="•"/>
              </a:pPr>
              <a:r>
                <a:rPr lang="en-US" sz="1050"/>
                <a:t>CBD – Centre for Biodiversity Dynamics</a:t>
              </a:r>
            </a:p>
            <a:p>
              <a:pPr marL="214313" indent="-214313">
                <a:buFont typeface="Arial" panose="020B0604020202020204" pitchFamily="34" charset="0"/>
                <a:buChar char="•"/>
              </a:pPr>
              <a:r>
                <a:rPr lang="en-US" sz="1050"/>
                <a:t>CEMIR – </a:t>
              </a:r>
              <a:r>
                <a:rPr lang="en-US" sz="1050" err="1"/>
                <a:t>Senter</a:t>
              </a:r>
              <a:r>
                <a:rPr lang="en-US" sz="1050"/>
                <a:t> for </a:t>
              </a:r>
              <a:r>
                <a:rPr lang="en-US" sz="1050" err="1"/>
                <a:t>Molekylær</a:t>
              </a:r>
              <a:r>
                <a:rPr lang="en-US" sz="1050"/>
                <a:t> </a:t>
              </a:r>
              <a:r>
                <a:rPr lang="en-US" sz="1050" err="1"/>
                <a:t>Inflammasjonsforskning</a:t>
              </a:r>
              <a:endParaRPr lang="en-US" sz="1050"/>
            </a:p>
            <a:p>
              <a:pPr marL="214313" indent="-214313">
                <a:buFont typeface="Arial" panose="020B0604020202020204" pitchFamily="34" charset="0"/>
                <a:buChar char="•"/>
              </a:pPr>
              <a:r>
                <a:rPr lang="en-US" sz="1050"/>
                <a:t>CNC – Centre for Neural Computation</a:t>
              </a:r>
            </a:p>
            <a:p>
              <a:pPr marL="214313" indent="-214313">
                <a:buFont typeface="Arial" panose="020B0604020202020204" pitchFamily="34" charset="0"/>
                <a:buChar char="•"/>
              </a:pPr>
              <a:r>
                <a:rPr lang="en-US" sz="1050"/>
                <a:t>AMOS – Centre for Autonomous Marine Operations and Systems</a:t>
              </a:r>
            </a:p>
            <a:p>
              <a:pPr marL="214313" indent="-214313">
                <a:buFont typeface="Arial" panose="020B0604020202020204" pitchFamily="34" charset="0"/>
                <a:buChar char="•"/>
              </a:pPr>
              <a:r>
                <a:rPr lang="en-US" sz="1050" err="1"/>
                <a:t>PoreLab</a:t>
              </a:r>
              <a:r>
                <a:rPr lang="en-US" sz="1050"/>
                <a:t> – Porous Media Laboratory</a:t>
              </a:r>
            </a:p>
            <a:p>
              <a:pPr marL="214313" indent="-214313">
                <a:buFont typeface="Arial" panose="020B0604020202020204" pitchFamily="34" charset="0"/>
                <a:buChar char="•"/>
              </a:pPr>
              <a:r>
                <a:rPr lang="en-US" sz="1050" err="1"/>
                <a:t>QuSpin</a:t>
              </a:r>
              <a:r>
                <a:rPr lang="en-US" sz="1050"/>
                <a:t> – Center for Low Dissipation Quantum </a:t>
              </a:r>
              <a:r>
                <a:rPr lang="en-US" sz="1050" err="1"/>
                <a:t>Spintronics</a:t>
              </a:r>
              <a:endParaRPr lang="en-US" sz="1050"/>
            </a:p>
            <a:p>
              <a:r>
                <a:rPr lang="en-US" sz="1050"/>
                <a:t>+++</a:t>
              </a:r>
            </a:p>
          </p:txBody>
        </p:sp>
      </p:grpSp>
      <p:grpSp>
        <p:nvGrpSpPr>
          <p:cNvPr id="67" name="Gruppe 66">
            <a:extLst>
              <a:ext uri="{FF2B5EF4-FFF2-40B4-BE49-F238E27FC236}">
                <a16:creationId xmlns:a16="http://schemas.microsoft.com/office/drawing/2014/main" id="{1060DA03-2F50-40C2-BF6B-BC850B81EB59}"/>
              </a:ext>
            </a:extLst>
          </p:cNvPr>
          <p:cNvGrpSpPr/>
          <p:nvPr/>
        </p:nvGrpSpPr>
        <p:grpSpPr>
          <a:xfrm>
            <a:off x="3359863" y="654172"/>
            <a:ext cx="5997290" cy="4126734"/>
            <a:chOff x="4471888" y="864794"/>
            <a:chExt cx="7996387" cy="5502312"/>
          </a:xfrm>
          <a:solidFill>
            <a:srgbClr val="00B0F0"/>
          </a:solidFill>
        </p:grpSpPr>
        <p:cxnSp>
          <p:nvCxnSpPr>
            <p:cNvPr id="68" name="Rett linje 67">
              <a:extLst>
                <a:ext uri="{FF2B5EF4-FFF2-40B4-BE49-F238E27FC236}">
                  <a16:creationId xmlns:a16="http://schemas.microsoft.com/office/drawing/2014/main" id="{1D3EB163-A456-40D1-988A-6BCE62F1F47A}"/>
                </a:ext>
              </a:extLst>
            </p:cNvPr>
            <p:cNvCxnSpPr>
              <a:cxnSpLocks/>
              <a:stCxn id="73" idx="7"/>
              <a:endCxn id="81" idx="1"/>
            </p:cNvCxnSpPr>
            <p:nvPr/>
          </p:nvCxnSpPr>
          <p:spPr>
            <a:xfrm flipV="1">
              <a:off x="6230355" y="1903949"/>
              <a:ext cx="2371331" cy="1808040"/>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9" name="Rett linje 68">
              <a:extLst>
                <a:ext uri="{FF2B5EF4-FFF2-40B4-BE49-F238E27FC236}">
                  <a16:creationId xmlns:a16="http://schemas.microsoft.com/office/drawing/2014/main" id="{FDBAA276-F358-4DC2-B4F7-875B0577B80B}"/>
                </a:ext>
              </a:extLst>
            </p:cNvPr>
            <p:cNvCxnSpPr>
              <a:cxnSpLocks/>
              <a:stCxn id="80" idx="7"/>
              <a:endCxn id="81" idx="1"/>
            </p:cNvCxnSpPr>
            <p:nvPr/>
          </p:nvCxnSpPr>
          <p:spPr>
            <a:xfrm flipV="1">
              <a:off x="5457399" y="1903949"/>
              <a:ext cx="3144287" cy="2217721"/>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1F64FDC0-704A-452F-9D1F-502AB34E6F35}"/>
                </a:ext>
              </a:extLst>
            </p:cNvPr>
            <p:cNvCxnSpPr>
              <a:cxnSpLocks/>
            </p:cNvCxnSpPr>
            <p:nvPr/>
          </p:nvCxnSpPr>
          <p:spPr>
            <a:xfrm flipV="1">
              <a:off x="5109102" y="2022490"/>
              <a:ext cx="3458341" cy="4260238"/>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FD8ED948-163F-4ADE-825A-426EFE6B4A37}"/>
                </a:ext>
              </a:extLst>
            </p:cNvPr>
            <p:cNvCxnSpPr>
              <a:cxnSpLocks/>
              <a:stCxn id="79" idx="3"/>
              <a:endCxn id="81" idx="1"/>
            </p:cNvCxnSpPr>
            <p:nvPr/>
          </p:nvCxnSpPr>
          <p:spPr>
            <a:xfrm flipV="1">
              <a:off x="5747964" y="1903949"/>
              <a:ext cx="2853721" cy="3944437"/>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Ellipse 71">
              <a:extLst>
                <a:ext uri="{FF2B5EF4-FFF2-40B4-BE49-F238E27FC236}">
                  <a16:creationId xmlns:a16="http://schemas.microsoft.com/office/drawing/2014/main" id="{2A7B0ABC-B3C4-4EC0-A6EE-8E0F2418A28F}"/>
                </a:ext>
              </a:extLst>
            </p:cNvPr>
            <p:cNvSpPr/>
            <p:nvPr/>
          </p:nvSpPr>
          <p:spPr>
            <a:xfrm>
              <a:off x="5312477" y="5374287"/>
              <a:ext cx="466620" cy="466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73" name="Ellipse 72">
              <a:extLst>
                <a:ext uri="{FF2B5EF4-FFF2-40B4-BE49-F238E27FC236}">
                  <a16:creationId xmlns:a16="http://schemas.microsoft.com/office/drawing/2014/main" id="{EC0AB986-8040-461C-A1DD-F8E1430B9DB8}"/>
                </a:ext>
              </a:extLst>
            </p:cNvPr>
            <p:cNvSpPr/>
            <p:nvPr/>
          </p:nvSpPr>
          <p:spPr>
            <a:xfrm>
              <a:off x="5690901" y="3619433"/>
              <a:ext cx="632010" cy="632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74" name="Ellipse 73">
              <a:extLst>
                <a:ext uri="{FF2B5EF4-FFF2-40B4-BE49-F238E27FC236}">
                  <a16:creationId xmlns:a16="http://schemas.microsoft.com/office/drawing/2014/main" id="{119F7F1A-651F-4EF6-A18B-2569E415C7D9}"/>
                </a:ext>
              </a:extLst>
            </p:cNvPr>
            <p:cNvSpPr/>
            <p:nvPr/>
          </p:nvSpPr>
          <p:spPr>
            <a:xfrm>
              <a:off x="7490388" y="1118762"/>
              <a:ext cx="98854" cy="988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75" name="Ellipse 74">
              <a:extLst>
                <a:ext uri="{FF2B5EF4-FFF2-40B4-BE49-F238E27FC236}">
                  <a16:creationId xmlns:a16="http://schemas.microsoft.com/office/drawing/2014/main" id="{7E0CFA3A-FC09-43A2-A5C2-EFF785A2E8C7}"/>
                </a:ext>
              </a:extLst>
            </p:cNvPr>
            <p:cNvSpPr/>
            <p:nvPr/>
          </p:nvSpPr>
          <p:spPr>
            <a:xfrm>
              <a:off x="4839007" y="4156620"/>
              <a:ext cx="98854" cy="988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76" name="Ellipse 75">
              <a:extLst>
                <a:ext uri="{FF2B5EF4-FFF2-40B4-BE49-F238E27FC236}">
                  <a16:creationId xmlns:a16="http://schemas.microsoft.com/office/drawing/2014/main" id="{5115761D-E7A5-42B1-A09D-5B6EAA4E1333}"/>
                </a:ext>
              </a:extLst>
            </p:cNvPr>
            <p:cNvSpPr/>
            <p:nvPr/>
          </p:nvSpPr>
          <p:spPr>
            <a:xfrm>
              <a:off x="4472193" y="5880554"/>
              <a:ext cx="98854" cy="988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77" name="Ellipse 76">
              <a:extLst>
                <a:ext uri="{FF2B5EF4-FFF2-40B4-BE49-F238E27FC236}">
                  <a16:creationId xmlns:a16="http://schemas.microsoft.com/office/drawing/2014/main" id="{BB8FB2F2-4225-49A0-83DA-283CA0F44868}"/>
                </a:ext>
              </a:extLst>
            </p:cNvPr>
            <p:cNvSpPr/>
            <p:nvPr/>
          </p:nvSpPr>
          <p:spPr>
            <a:xfrm>
              <a:off x="5024725" y="6268252"/>
              <a:ext cx="98854" cy="988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78" name="Ellipse 77">
              <a:extLst>
                <a:ext uri="{FF2B5EF4-FFF2-40B4-BE49-F238E27FC236}">
                  <a16:creationId xmlns:a16="http://schemas.microsoft.com/office/drawing/2014/main" id="{BE0FACCA-0BF1-443A-893A-50BB0538F02F}"/>
                </a:ext>
              </a:extLst>
            </p:cNvPr>
            <p:cNvSpPr/>
            <p:nvPr/>
          </p:nvSpPr>
          <p:spPr>
            <a:xfrm>
              <a:off x="5831140" y="5024481"/>
              <a:ext cx="98854" cy="988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79" name="Ellipse 78">
              <a:extLst>
                <a:ext uri="{FF2B5EF4-FFF2-40B4-BE49-F238E27FC236}">
                  <a16:creationId xmlns:a16="http://schemas.microsoft.com/office/drawing/2014/main" id="{82ADB0BC-837C-45BD-A0B2-2A30364719B6}"/>
                </a:ext>
              </a:extLst>
            </p:cNvPr>
            <p:cNvSpPr/>
            <p:nvPr/>
          </p:nvSpPr>
          <p:spPr>
            <a:xfrm>
              <a:off x="5732028" y="5755501"/>
              <a:ext cx="108822" cy="108822"/>
            </a:xfrm>
            <a:prstGeom prst="ellipse">
              <a:avLst/>
            </a:prstGeom>
            <a:gr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80" name="Ellipse 79">
              <a:extLst>
                <a:ext uri="{FF2B5EF4-FFF2-40B4-BE49-F238E27FC236}">
                  <a16:creationId xmlns:a16="http://schemas.microsoft.com/office/drawing/2014/main" id="{E273FEC0-7EC9-41A2-BF85-B2D229DE8B27}"/>
                </a:ext>
              </a:extLst>
            </p:cNvPr>
            <p:cNvSpPr/>
            <p:nvPr/>
          </p:nvSpPr>
          <p:spPr>
            <a:xfrm>
              <a:off x="5373023" y="4107193"/>
              <a:ext cx="98854" cy="988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81" name="TekstSylinder 80">
              <a:extLst>
                <a:ext uri="{FF2B5EF4-FFF2-40B4-BE49-F238E27FC236}">
                  <a16:creationId xmlns:a16="http://schemas.microsoft.com/office/drawing/2014/main" id="{B7FFE008-F971-4A87-97AC-BBE3278A29A1}"/>
                </a:ext>
              </a:extLst>
            </p:cNvPr>
            <p:cNvSpPr txBox="1"/>
            <p:nvPr/>
          </p:nvSpPr>
          <p:spPr>
            <a:xfrm>
              <a:off x="8601686" y="1767869"/>
              <a:ext cx="1085095" cy="272160"/>
            </a:xfrm>
            <a:prstGeom prst="rect">
              <a:avLst/>
            </a:prstGeom>
            <a:noFill/>
          </p:spPr>
          <p:txBody>
            <a:bodyPr wrap="square" lIns="27000" tIns="27000" rIns="27000" bIns="27000" rtlCol="0">
              <a:spAutoFit/>
            </a:bodyPr>
            <a:lstStyle/>
            <a:p>
              <a:pPr>
                <a:lnSpc>
                  <a:spcPts val="1125"/>
                </a:lnSpc>
                <a:tabLst>
                  <a:tab pos="271463" algn="r"/>
                  <a:tab pos="335756" algn="l"/>
                </a:tabLst>
              </a:pPr>
              <a:r>
                <a:rPr lang="en-US" sz="1500" b="1">
                  <a:solidFill>
                    <a:srgbClr val="00B0F0"/>
                  </a:solidFill>
                </a:rPr>
                <a:t>46 </a:t>
              </a:r>
              <a:r>
                <a:rPr lang="nb-NO" sz="1500" b="1">
                  <a:solidFill>
                    <a:srgbClr val="00B0F0"/>
                  </a:solidFill>
                </a:rPr>
                <a:t>SFI</a:t>
              </a:r>
              <a:endParaRPr lang="nb-NO" sz="1500">
                <a:solidFill>
                  <a:srgbClr val="00B0F0"/>
                </a:solidFill>
              </a:endParaRPr>
            </a:p>
          </p:txBody>
        </p:sp>
        <p:sp>
          <p:nvSpPr>
            <p:cNvPr id="82" name="TekstSylinder 81">
              <a:extLst>
                <a:ext uri="{FF2B5EF4-FFF2-40B4-BE49-F238E27FC236}">
                  <a16:creationId xmlns:a16="http://schemas.microsoft.com/office/drawing/2014/main" id="{6A97174C-5293-4A84-A7FF-119B4A5752A4}"/>
                </a:ext>
              </a:extLst>
            </p:cNvPr>
            <p:cNvSpPr txBox="1"/>
            <p:nvPr/>
          </p:nvSpPr>
          <p:spPr>
            <a:xfrm>
              <a:off x="9020247" y="864794"/>
              <a:ext cx="3448028" cy="5324535"/>
            </a:xfrm>
            <a:prstGeom prst="rect">
              <a:avLst/>
            </a:prstGeom>
            <a:noFill/>
          </p:spPr>
          <p:txBody>
            <a:bodyPr wrap="square" lIns="91440" tIns="45720" rIns="91440" bIns="45720" rtlCol="0" anchor="t">
              <a:spAutoFit/>
            </a:bodyPr>
            <a:lstStyle/>
            <a:p>
              <a:pPr marL="213995" indent="-213995">
                <a:buFont typeface="Arial" panose="020B0604020202020204" pitchFamily="34" charset="0"/>
                <a:buChar char="•"/>
              </a:pPr>
              <a:r>
                <a:rPr lang="en-GB" sz="1050" err="1"/>
                <a:t>Autoship</a:t>
              </a:r>
              <a:r>
                <a:rPr lang="en-GB" sz="1050">
                  <a:solidFill>
                    <a:srgbClr val="000000"/>
                  </a:solidFill>
                </a:rPr>
                <a:t> – Autonomous ships</a:t>
              </a:r>
              <a:endParaRPr lang="en-GB" sz="1050"/>
            </a:p>
            <a:p>
              <a:pPr marL="213995" indent="-213995">
                <a:buFont typeface="Arial" panose="020B0604020202020204" pitchFamily="34" charset="0"/>
                <a:buChar char="•"/>
              </a:pPr>
              <a:r>
                <a:rPr lang="en-GB" sz="1050"/>
                <a:t>CASA – Centre for Advanced Structural Analysis</a:t>
              </a:r>
            </a:p>
            <a:p>
              <a:pPr marL="213995" indent="-213995">
                <a:buFont typeface="Arial" panose="020B0604020202020204" pitchFamily="34" charset="0"/>
                <a:buChar char="•"/>
              </a:pPr>
              <a:r>
                <a:rPr lang="en-GB" sz="1050"/>
                <a:t>CGF</a:t>
              </a:r>
              <a:r>
                <a:rPr lang="en-GB" sz="1050">
                  <a:solidFill>
                    <a:srgbClr val="000000"/>
                  </a:solidFill>
                </a:rPr>
                <a:t> – Centre for Geophysical Forecasting</a:t>
              </a:r>
              <a:endParaRPr lang="en-US"/>
            </a:p>
            <a:p>
              <a:pPr marL="213995" indent="-213995">
                <a:buFont typeface="Arial" panose="020B0604020202020204" pitchFamily="34" charset="0"/>
                <a:buChar char="•"/>
              </a:pPr>
              <a:r>
                <a:rPr lang="en-GB" sz="1050"/>
                <a:t>CIUS – Centre for Innovative Ultrasound Solutions</a:t>
              </a:r>
            </a:p>
            <a:p>
              <a:pPr marL="213995" indent="-213995">
                <a:buFont typeface="Arial" panose="020B0604020202020204" pitchFamily="34" charset="0"/>
                <a:buChar char="•"/>
              </a:pPr>
              <a:r>
                <a:rPr lang="en-GB" sz="1050">
                  <a:cs typeface="Arial"/>
                </a:rPr>
                <a:t>CRAI</a:t>
              </a:r>
              <a:r>
                <a:rPr lang="en-GB" sz="1050">
                  <a:solidFill>
                    <a:srgbClr val="000000"/>
                  </a:solidFill>
                </a:rPr>
                <a:t> – Norwegian </a:t>
              </a:r>
              <a:r>
                <a:rPr lang="en-GB" sz="1050" err="1">
                  <a:solidFill>
                    <a:srgbClr val="000000"/>
                  </a:solidFill>
                </a:rPr>
                <a:t>Center</a:t>
              </a:r>
              <a:r>
                <a:rPr lang="en-GB" sz="1050">
                  <a:solidFill>
                    <a:srgbClr val="000000"/>
                  </a:solidFill>
                </a:rPr>
                <a:t> for Research-Based Artificial Intelligence Innovation</a:t>
              </a:r>
              <a:endParaRPr lang="en-GB" sz="1050">
                <a:cs typeface="Arial"/>
              </a:endParaRPr>
            </a:p>
            <a:p>
              <a:pPr marL="213995" indent="-213995">
                <a:buFont typeface="Arial" panose="020B0604020202020204" pitchFamily="34" charset="0"/>
                <a:buChar char="•"/>
              </a:pPr>
              <a:r>
                <a:rPr lang="en-GB" sz="1050" err="1"/>
                <a:t>iCSI</a:t>
              </a:r>
              <a:r>
                <a:rPr lang="en-GB" sz="1050"/>
                <a:t> – Industrial Catalysis Science and Innovation</a:t>
              </a:r>
              <a:endParaRPr lang="en-GB" sz="1050">
                <a:cs typeface="Arial"/>
              </a:endParaRPr>
            </a:p>
            <a:p>
              <a:pPr marL="213995" indent="-213995">
                <a:buFont typeface="Arial" panose="020B0604020202020204" pitchFamily="34" charset="0"/>
                <a:buChar char="•"/>
              </a:pPr>
              <a:r>
                <a:rPr lang="en-GB" sz="1050"/>
                <a:t>Metal Production</a:t>
              </a:r>
              <a:endParaRPr lang="en-GB" sz="1050">
                <a:cs typeface="Arial"/>
              </a:endParaRPr>
            </a:p>
            <a:p>
              <a:pPr marL="213995" indent="-213995">
                <a:buFont typeface="Arial" panose="020B0604020202020204" pitchFamily="34" charset="0"/>
                <a:buChar char="•"/>
              </a:pPr>
              <a:r>
                <a:rPr lang="en-GB" sz="1050"/>
                <a:t>MOVE – Marine Operations in Virtual Environments</a:t>
              </a:r>
            </a:p>
            <a:p>
              <a:pPr marL="213995" indent="-213995">
                <a:buFont typeface="Arial" panose="020B0604020202020204" pitchFamily="34" charset="0"/>
                <a:buChar char="•"/>
              </a:pPr>
              <a:r>
                <a:rPr lang="en-GB" sz="1050">
                  <a:cs typeface="Arial"/>
                </a:rPr>
                <a:t>NORCICS</a:t>
              </a:r>
              <a:r>
                <a:rPr lang="en-GB" sz="1050">
                  <a:solidFill>
                    <a:srgbClr val="000000"/>
                  </a:solidFill>
                </a:rPr>
                <a:t> – Norwegian </a:t>
              </a:r>
              <a:r>
                <a:rPr lang="en-GB" sz="1050" err="1">
                  <a:solidFill>
                    <a:srgbClr val="000000"/>
                  </a:solidFill>
                </a:rPr>
                <a:t>Center</a:t>
              </a:r>
              <a:r>
                <a:rPr lang="en-GB" sz="1050">
                  <a:solidFill>
                    <a:srgbClr val="000000"/>
                  </a:solidFill>
                </a:rPr>
                <a:t> for Cybersecurity in Critical Sectors</a:t>
              </a:r>
            </a:p>
            <a:p>
              <a:pPr marL="213995" indent="-213995">
                <a:buFont typeface="Arial" panose="020B0604020202020204" pitchFamily="34" charset="0"/>
                <a:buChar char="•"/>
              </a:pPr>
              <a:r>
                <a:rPr lang="en-GB" sz="1050" err="1">
                  <a:cs typeface="Arial"/>
                </a:rPr>
                <a:t>PhysMet</a:t>
              </a:r>
              <a:r>
                <a:rPr lang="en-GB" sz="1050">
                  <a:solidFill>
                    <a:srgbClr val="000000"/>
                  </a:solidFill>
                </a:rPr>
                <a:t> – </a:t>
              </a:r>
              <a:r>
                <a:rPr lang="en-GB" sz="1050" err="1">
                  <a:solidFill>
                    <a:srgbClr val="000000"/>
                  </a:solidFill>
                </a:rPr>
                <a:t>Senter</a:t>
              </a:r>
              <a:r>
                <a:rPr lang="en-GB" sz="1050">
                  <a:solidFill>
                    <a:srgbClr val="000000"/>
                  </a:solidFill>
                </a:rPr>
                <a:t> for </a:t>
              </a:r>
              <a:r>
                <a:rPr lang="en-GB" sz="1050" err="1">
                  <a:solidFill>
                    <a:srgbClr val="000000"/>
                  </a:solidFill>
                </a:rPr>
                <a:t>en</a:t>
              </a:r>
              <a:r>
                <a:rPr lang="en-GB" sz="1050">
                  <a:solidFill>
                    <a:srgbClr val="000000"/>
                  </a:solidFill>
                </a:rPr>
                <a:t> </a:t>
              </a:r>
              <a:r>
                <a:rPr lang="en-GB" sz="1050" err="1">
                  <a:solidFill>
                    <a:srgbClr val="000000"/>
                  </a:solidFill>
                </a:rPr>
                <a:t>bærekraftig</a:t>
              </a:r>
              <a:r>
                <a:rPr lang="en-GB" sz="1050">
                  <a:solidFill>
                    <a:srgbClr val="000000"/>
                  </a:solidFill>
                </a:rPr>
                <a:t> </a:t>
              </a:r>
              <a:r>
                <a:rPr lang="en-GB" sz="1050" err="1">
                  <a:solidFill>
                    <a:srgbClr val="000000"/>
                  </a:solidFill>
                </a:rPr>
                <a:t>og</a:t>
              </a:r>
              <a:r>
                <a:rPr lang="en-GB" sz="1050">
                  <a:solidFill>
                    <a:srgbClr val="000000"/>
                  </a:solidFill>
                </a:rPr>
                <a:t> </a:t>
              </a:r>
              <a:r>
                <a:rPr lang="en-GB" sz="1050" err="1">
                  <a:solidFill>
                    <a:srgbClr val="000000"/>
                  </a:solidFill>
                </a:rPr>
                <a:t>konkurransedyktig</a:t>
              </a:r>
              <a:r>
                <a:rPr lang="en-GB" sz="1050">
                  <a:solidFill>
                    <a:srgbClr val="000000"/>
                  </a:solidFill>
                </a:rPr>
                <a:t> </a:t>
              </a:r>
              <a:r>
                <a:rPr lang="en-GB" sz="1050" err="1">
                  <a:solidFill>
                    <a:srgbClr val="000000"/>
                  </a:solidFill>
                </a:rPr>
                <a:t>metallindustri</a:t>
              </a:r>
              <a:endParaRPr lang="en-GB" sz="1050">
                <a:cs typeface="Arial"/>
              </a:endParaRPr>
            </a:p>
            <a:p>
              <a:pPr marL="213995" indent="-213995">
                <a:buFont typeface="Arial" panose="020B0604020202020204" pitchFamily="34" charset="0"/>
                <a:buChar char="•"/>
              </a:pPr>
              <a:r>
                <a:rPr lang="en-GB" sz="1050" err="1"/>
                <a:t>SAMCoT</a:t>
              </a:r>
              <a:r>
                <a:rPr lang="en-GB" sz="1050"/>
                <a:t> – Sustainable Arctic Marine and Coastal Technology</a:t>
              </a:r>
              <a:endParaRPr lang="en-GB" sz="1050">
                <a:cs typeface="Arial"/>
              </a:endParaRPr>
            </a:p>
            <a:p>
              <a:pPr marL="213995" indent="-213995">
                <a:buFont typeface="Arial" panose="020B0604020202020204" pitchFamily="34" charset="0"/>
                <a:buChar char="•"/>
              </a:pPr>
              <a:r>
                <a:rPr lang="en-GB" sz="1050"/>
                <a:t>SUBPRO – Subsea production and processing</a:t>
              </a:r>
              <a:endParaRPr lang="en-GB" sz="1050">
                <a:cs typeface="Arial"/>
              </a:endParaRPr>
            </a:p>
            <a:p>
              <a:r>
                <a:rPr lang="nb-NO" sz="1200"/>
                <a:t>+++</a:t>
              </a:r>
              <a:endParaRPr lang="nb-NO" sz="1200">
                <a:cs typeface="Arial"/>
              </a:endParaRPr>
            </a:p>
          </p:txBody>
        </p:sp>
        <p:cxnSp>
          <p:nvCxnSpPr>
            <p:cNvPr id="83" name="Rett linje 82">
              <a:extLst>
                <a:ext uri="{FF2B5EF4-FFF2-40B4-BE49-F238E27FC236}">
                  <a16:creationId xmlns:a16="http://schemas.microsoft.com/office/drawing/2014/main" id="{B6E48049-EB0F-4331-BA8E-784F701C5387}"/>
                </a:ext>
              </a:extLst>
            </p:cNvPr>
            <p:cNvCxnSpPr>
              <a:cxnSpLocks/>
              <a:stCxn id="74" idx="6"/>
              <a:endCxn id="81" idx="1"/>
            </p:cNvCxnSpPr>
            <p:nvPr/>
          </p:nvCxnSpPr>
          <p:spPr>
            <a:xfrm>
              <a:off x="7589241" y="1168190"/>
              <a:ext cx="1012444" cy="735759"/>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4" name="Rett linje 83">
              <a:extLst>
                <a:ext uri="{FF2B5EF4-FFF2-40B4-BE49-F238E27FC236}">
                  <a16:creationId xmlns:a16="http://schemas.microsoft.com/office/drawing/2014/main" id="{277B9E66-8BC8-4FB8-96BB-29507F81ABE9}"/>
                </a:ext>
              </a:extLst>
            </p:cNvPr>
            <p:cNvCxnSpPr>
              <a:cxnSpLocks/>
              <a:stCxn id="75" idx="7"/>
              <a:endCxn id="81" idx="1"/>
            </p:cNvCxnSpPr>
            <p:nvPr/>
          </p:nvCxnSpPr>
          <p:spPr>
            <a:xfrm flipV="1">
              <a:off x="4923383" y="1903949"/>
              <a:ext cx="3678303" cy="2267149"/>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5" name="Rett linje 84">
              <a:extLst>
                <a:ext uri="{FF2B5EF4-FFF2-40B4-BE49-F238E27FC236}">
                  <a16:creationId xmlns:a16="http://schemas.microsoft.com/office/drawing/2014/main" id="{30A50880-070E-4ED7-B202-5AF4538C9449}"/>
                </a:ext>
              </a:extLst>
            </p:cNvPr>
            <p:cNvCxnSpPr>
              <a:cxnSpLocks/>
              <a:stCxn id="78" idx="7"/>
              <a:endCxn id="81" idx="1"/>
            </p:cNvCxnSpPr>
            <p:nvPr/>
          </p:nvCxnSpPr>
          <p:spPr>
            <a:xfrm flipV="1">
              <a:off x="5915516" y="1903949"/>
              <a:ext cx="2686169" cy="3135009"/>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F7DC4672-BF0C-4E6B-AA4B-9591F35B3E87}"/>
                </a:ext>
              </a:extLst>
            </p:cNvPr>
            <p:cNvCxnSpPr>
              <a:cxnSpLocks/>
              <a:stCxn id="89" idx="7"/>
              <a:endCxn id="81" idx="1"/>
            </p:cNvCxnSpPr>
            <p:nvPr/>
          </p:nvCxnSpPr>
          <p:spPr>
            <a:xfrm flipV="1">
              <a:off x="4692845" y="1903949"/>
              <a:ext cx="3908840" cy="3277811"/>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7" name="Rett linje 86">
              <a:extLst>
                <a:ext uri="{FF2B5EF4-FFF2-40B4-BE49-F238E27FC236}">
                  <a16:creationId xmlns:a16="http://schemas.microsoft.com/office/drawing/2014/main" id="{39BBDAFA-6D82-4EFA-BB30-FF23C9E00A8D}"/>
                </a:ext>
              </a:extLst>
            </p:cNvPr>
            <p:cNvCxnSpPr>
              <a:cxnSpLocks/>
              <a:stCxn id="76" idx="7"/>
              <a:endCxn id="81" idx="1"/>
            </p:cNvCxnSpPr>
            <p:nvPr/>
          </p:nvCxnSpPr>
          <p:spPr>
            <a:xfrm flipV="1">
              <a:off x="4556569" y="1903949"/>
              <a:ext cx="4045116" cy="3991083"/>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8" name="Rett linje 87">
              <a:extLst>
                <a:ext uri="{FF2B5EF4-FFF2-40B4-BE49-F238E27FC236}">
                  <a16:creationId xmlns:a16="http://schemas.microsoft.com/office/drawing/2014/main" id="{E90B0BBA-3D80-467E-96C0-24D7F96DABE4}"/>
                </a:ext>
              </a:extLst>
            </p:cNvPr>
            <p:cNvCxnSpPr>
              <a:cxnSpLocks/>
              <a:stCxn id="72" idx="7"/>
              <a:endCxn id="81" idx="1"/>
            </p:cNvCxnSpPr>
            <p:nvPr/>
          </p:nvCxnSpPr>
          <p:spPr>
            <a:xfrm flipV="1">
              <a:off x="5710763" y="1903949"/>
              <a:ext cx="2890923" cy="3538673"/>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Ellipse 88">
              <a:extLst>
                <a:ext uri="{FF2B5EF4-FFF2-40B4-BE49-F238E27FC236}">
                  <a16:creationId xmlns:a16="http://schemas.microsoft.com/office/drawing/2014/main" id="{1786B2FC-92C3-4D2A-8FD0-6C8063248BDA}"/>
                </a:ext>
              </a:extLst>
            </p:cNvPr>
            <p:cNvSpPr/>
            <p:nvPr/>
          </p:nvSpPr>
          <p:spPr>
            <a:xfrm>
              <a:off x="4471888" y="5143849"/>
              <a:ext cx="258868" cy="2588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grpSp>
        <p:nvGrpSpPr>
          <p:cNvPr id="90" name="Gruppe 89">
            <a:extLst>
              <a:ext uri="{FF2B5EF4-FFF2-40B4-BE49-F238E27FC236}">
                <a16:creationId xmlns:a16="http://schemas.microsoft.com/office/drawing/2014/main" id="{7494B4F7-E400-459C-B921-F78A98CBE804}"/>
              </a:ext>
            </a:extLst>
          </p:cNvPr>
          <p:cNvGrpSpPr/>
          <p:nvPr/>
        </p:nvGrpSpPr>
        <p:grpSpPr>
          <a:xfrm>
            <a:off x="277373" y="2806406"/>
            <a:ext cx="4248461" cy="1585460"/>
            <a:chOff x="369831" y="3734439"/>
            <a:chExt cx="5664614" cy="2113947"/>
          </a:xfrm>
        </p:grpSpPr>
        <p:cxnSp>
          <p:nvCxnSpPr>
            <p:cNvPr id="91" name="Rett linje 90">
              <a:extLst>
                <a:ext uri="{FF2B5EF4-FFF2-40B4-BE49-F238E27FC236}">
                  <a16:creationId xmlns:a16="http://schemas.microsoft.com/office/drawing/2014/main" id="{32A82CFA-910C-4C76-9179-D7B262B2D7AE}"/>
                </a:ext>
              </a:extLst>
            </p:cNvPr>
            <p:cNvCxnSpPr>
              <a:cxnSpLocks/>
              <a:endCxn id="100" idx="1"/>
            </p:cNvCxnSpPr>
            <p:nvPr/>
          </p:nvCxnSpPr>
          <p:spPr>
            <a:xfrm>
              <a:off x="3570930" y="3734439"/>
              <a:ext cx="1861512" cy="18403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2" name="Ellipse 91">
              <a:extLst>
                <a:ext uri="{FF2B5EF4-FFF2-40B4-BE49-F238E27FC236}">
                  <a16:creationId xmlns:a16="http://schemas.microsoft.com/office/drawing/2014/main" id="{F0F6E5FF-E7B9-4B32-BBDA-DF0BB1B3603F}"/>
                </a:ext>
              </a:extLst>
            </p:cNvPr>
            <p:cNvSpPr/>
            <p:nvPr/>
          </p:nvSpPr>
          <p:spPr>
            <a:xfrm>
              <a:off x="5566188" y="3870836"/>
              <a:ext cx="425818" cy="4258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93" name="Ellipse 92">
              <a:extLst>
                <a:ext uri="{FF2B5EF4-FFF2-40B4-BE49-F238E27FC236}">
                  <a16:creationId xmlns:a16="http://schemas.microsoft.com/office/drawing/2014/main" id="{B59D9C85-A5C1-4F28-96E6-CAC6ABD1815B}"/>
                </a:ext>
              </a:extLst>
            </p:cNvPr>
            <p:cNvSpPr/>
            <p:nvPr/>
          </p:nvSpPr>
          <p:spPr>
            <a:xfrm>
              <a:off x="5814325" y="5739564"/>
              <a:ext cx="108822" cy="108822"/>
            </a:xfrm>
            <a:prstGeom prst="ellipse">
              <a:avLst/>
            </a:prstGeom>
            <a:solidFill>
              <a:schemeClr val="accent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94" name="Ellipse 93">
              <a:extLst>
                <a:ext uri="{FF2B5EF4-FFF2-40B4-BE49-F238E27FC236}">
                  <a16:creationId xmlns:a16="http://schemas.microsoft.com/office/drawing/2014/main" id="{BFD08D79-41C8-49F6-9A15-E905C23F7AC0}"/>
                </a:ext>
              </a:extLst>
            </p:cNvPr>
            <p:cNvSpPr/>
            <p:nvPr/>
          </p:nvSpPr>
          <p:spPr>
            <a:xfrm>
              <a:off x="5793302" y="5466512"/>
              <a:ext cx="241143" cy="241143"/>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96" name="TekstSylinder 95">
              <a:extLst>
                <a:ext uri="{FF2B5EF4-FFF2-40B4-BE49-F238E27FC236}">
                  <a16:creationId xmlns:a16="http://schemas.microsoft.com/office/drawing/2014/main" id="{2F927EE7-C9B7-4EEA-BE83-C1FE0537D1EA}"/>
                </a:ext>
              </a:extLst>
            </p:cNvPr>
            <p:cNvSpPr txBox="1"/>
            <p:nvPr/>
          </p:nvSpPr>
          <p:spPr>
            <a:xfrm>
              <a:off x="369831" y="3836715"/>
              <a:ext cx="3247261" cy="1846660"/>
            </a:xfrm>
            <a:prstGeom prst="rect">
              <a:avLst/>
            </a:prstGeom>
            <a:noFill/>
          </p:spPr>
          <p:txBody>
            <a:bodyPr wrap="square" rtlCol="0">
              <a:spAutoFit/>
            </a:bodyPr>
            <a:lstStyle/>
            <a:p>
              <a:pPr marL="214313" indent="-214313">
                <a:buFont typeface="Arial" panose="020B0604020202020204" pitchFamily="34" charset="0"/>
                <a:buChar char="•"/>
              </a:pPr>
              <a:r>
                <a:rPr lang="nb-NO" sz="1050" err="1"/>
                <a:t>CenSES</a:t>
              </a:r>
              <a:r>
                <a:rPr lang="nb-NO" sz="1050"/>
                <a:t> – Centre for </a:t>
              </a:r>
              <a:r>
                <a:rPr lang="nb-NO" sz="1050" err="1"/>
                <a:t>Sustainable</a:t>
              </a:r>
              <a:r>
                <a:rPr lang="nb-NO" sz="1050"/>
                <a:t> Energy Studies</a:t>
              </a:r>
            </a:p>
            <a:p>
              <a:pPr marL="214313" indent="-214313">
                <a:buFont typeface="Arial" panose="020B0604020202020204" pitchFamily="34" charset="0"/>
                <a:buChar char="•"/>
              </a:pPr>
              <a:r>
                <a:rPr lang="nb-NO" sz="1050" err="1"/>
                <a:t>HydroCen</a:t>
              </a:r>
              <a:r>
                <a:rPr lang="nb-NO" sz="1050"/>
                <a:t> – Norwegian Research Centre for </a:t>
              </a:r>
              <a:r>
                <a:rPr lang="nb-NO" sz="1050" err="1"/>
                <a:t>Hydropower</a:t>
              </a:r>
              <a:r>
                <a:rPr lang="nb-NO" sz="1050"/>
                <a:t> Technology</a:t>
              </a:r>
            </a:p>
            <a:p>
              <a:pPr marL="214313" indent="-214313">
                <a:buFont typeface="Arial" panose="020B0604020202020204" pitchFamily="34" charset="0"/>
                <a:buChar char="•"/>
              </a:pPr>
              <a:r>
                <a:rPr lang="nb-NO" sz="1050"/>
                <a:t>ZEN – Zero </a:t>
              </a:r>
              <a:r>
                <a:rPr lang="nb-NO" sz="1050" err="1"/>
                <a:t>Emission</a:t>
              </a:r>
              <a:r>
                <a:rPr lang="nb-NO" sz="1050"/>
                <a:t> </a:t>
              </a:r>
              <a:r>
                <a:rPr lang="nb-NO" sz="1050" err="1"/>
                <a:t>Neighbourhoods</a:t>
              </a:r>
              <a:r>
                <a:rPr lang="nb-NO" sz="1050"/>
                <a:t> in Smart </a:t>
              </a:r>
              <a:r>
                <a:rPr lang="nb-NO" sz="1050" err="1"/>
                <a:t>Cities</a:t>
              </a:r>
              <a:endParaRPr lang="nb-NO" sz="1050"/>
            </a:p>
            <a:p>
              <a:r>
                <a:rPr lang="nb-NO" sz="1050"/>
                <a:t>+++</a:t>
              </a:r>
            </a:p>
          </p:txBody>
        </p:sp>
        <p:cxnSp>
          <p:nvCxnSpPr>
            <p:cNvPr id="97" name="Rett linje 96">
              <a:extLst>
                <a:ext uri="{FF2B5EF4-FFF2-40B4-BE49-F238E27FC236}">
                  <a16:creationId xmlns:a16="http://schemas.microsoft.com/office/drawing/2014/main" id="{C0B0E51C-8684-486B-BD90-1E79F97DB127}"/>
                </a:ext>
              </a:extLst>
            </p:cNvPr>
            <p:cNvCxnSpPr>
              <a:cxnSpLocks/>
              <a:endCxn id="92" idx="2"/>
            </p:cNvCxnSpPr>
            <p:nvPr/>
          </p:nvCxnSpPr>
          <p:spPr>
            <a:xfrm>
              <a:off x="3570930" y="3734439"/>
              <a:ext cx="1995258" cy="34930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8" name="Rett linje 97">
              <a:extLst>
                <a:ext uri="{FF2B5EF4-FFF2-40B4-BE49-F238E27FC236}">
                  <a16:creationId xmlns:a16="http://schemas.microsoft.com/office/drawing/2014/main" id="{46FCE525-9A3B-4339-9661-6AFB27381797}"/>
                </a:ext>
              </a:extLst>
            </p:cNvPr>
            <p:cNvCxnSpPr>
              <a:cxnSpLocks/>
              <a:endCxn id="94" idx="1"/>
            </p:cNvCxnSpPr>
            <p:nvPr/>
          </p:nvCxnSpPr>
          <p:spPr>
            <a:xfrm>
              <a:off x="3570930" y="3734439"/>
              <a:ext cx="2257687" cy="176738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9" name="Rett linje 98">
              <a:extLst>
                <a:ext uri="{FF2B5EF4-FFF2-40B4-BE49-F238E27FC236}">
                  <a16:creationId xmlns:a16="http://schemas.microsoft.com/office/drawing/2014/main" id="{5B1C8A40-15D3-4EB4-BFCC-098AF01FAC41}"/>
                </a:ext>
              </a:extLst>
            </p:cNvPr>
            <p:cNvCxnSpPr>
              <a:cxnSpLocks/>
              <a:endCxn id="93" idx="1"/>
            </p:cNvCxnSpPr>
            <p:nvPr/>
          </p:nvCxnSpPr>
          <p:spPr>
            <a:xfrm>
              <a:off x="3570930" y="3734439"/>
              <a:ext cx="2259332" cy="202106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0" name="Ellipse 99">
              <a:extLst>
                <a:ext uri="{FF2B5EF4-FFF2-40B4-BE49-F238E27FC236}">
                  <a16:creationId xmlns:a16="http://schemas.microsoft.com/office/drawing/2014/main" id="{4F9132EC-D176-4558-A11D-AE4F6C67F32F}"/>
                </a:ext>
              </a:extLst>
            </p:cNvPr>
            <p:cNvSpPr/>
            <p:nvPr/>
          </p:nvSpPr>
          <p:spPr>
            <a:xfrm>
              <a:off x="5397127" y="5539457"/>
              <a:ext cx="241143" cy="241143"/>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sp>
        <p:nvSpPr>
          <p:cNvPr id="109" name="TekstSylinder 108"/>
          <p:cNvSpPr txBox="1"/>
          <p:nvPr/>
        </p:nvSpPr>
        <p:spPr>
          <a:xfrm>
            <a:off x="2138218" y="644085"/>
            <a:ext cx="814647" cy="323165"/>
          </a:xfrm>
          <a:prstGeom prst="rect">
            <a:avLst/>
          </a:prstGeom>
          <a:noFill/>
        </p:spPr>
        <p:txBody>
          <a:bodyPr wrap="none" rtlCol="0">
            <a:spAutoFit/>
          </a:bodyPr>
          <a:lstStyle/>
          <a:p>
            <a:r>
              <a:rPr lang="en-US" sz="1500" b="1">
                <a:solidFill>
                  <a:schemeClr val="accent2"/>
                </a:solidFill>
              </a:rPr>
              <a:t>23 SFF</a:t>
            </a:r>
            <a:endParaRPr lang="nb-NO" sz="1500">
              <a:solidFill>
                <a:schemeClr val="accent2"/>
              </a:solidFill>
            </a:endParaRPr>
          </a:p>
        </p:txBody>
      </p:sp>
      <p:sp>
        <p:nvSpPr>
          <p:cNvPr id="114" name="TekstSylinder 113"/>
          <p:cNvSpPr txBox="1"/>
          <p:nvPr/>
        </p:nvSpPr>
        <p:spPr>
          <a:xfrm>
            <a:off x="1942991" y="2620702"/>
            <a:ext cx="857927" cy="323165"/>
          </a:xfrm>
          <a:prstGeom prst="rect">
            <a:avLst/>
          </a:prstGeom>
          <a:noFill/>
        </p:spPr>
        <p:txBody>
          <a:bodyPr wrap="none" rtlCol="0">
            <a:spAutoFit/>
          </a:bodyPr>
          <a:lstStyle/>
          <a:p>
            <a:r>
              <a:rPr lang="en-US" sz="1500" b="1">
                <a:solidFill>
                  <a:schemeClr val="accent6"/>
                </a:solidFill>
              </a:rPr>
              <a:t>14 FME</a:t>
            </a:r>
            <a:endParaRPr lang="nb-NO" sz="1500">
              <a:solidFill>
                <a:schemeClr val="accent6"/>
              </a:solidFill>
            </a:endParaRPr>
          </a:p>
        </p:txBody>
      </p:sp>
      <p:sp>
        <p:nvSpPr>
          <p:cNvPr id="124" name="TekstSylinder 123"/>
          <p:cNvSpPr txBox="1"/>
          <p:nvPr/>
        </p:nvSpPr>
        <p:spPr>
          <a:xfrm>
            <a:off x="216038" y="145256"/>
            <a:ext cx="6769968" cy="507831"/>
          </a:xfrm>
          <a:prstGeom prst="rect">
            <a:avLst/>
          </a:prstGeom>
          <a:noFill/>
        </p:spPr>
        <p:txBody>
          <a:bodyPr wrap="square" rtlCol="0">
            <a:spAutoFit/>
          </a:bodyPr>
          <a:lstStyle/>
          <a:p>
            <a:r>
              <a:rPr lang="nb-NO" sz="2700" b="1"/>
              <a:t>Norges forskningsråd – senterordninger</a:t>
            </a:r>
          </a:p>
        </p:txBody>
      </p:sp>
      <p:sp>
        <p:nvSpPr>
          <p:cNvPr id="3" name="TekstSylinder 2"/>
          <p:cNvSpPr txBox="1"/>
          <p:nvPr/>
        </p:nvSpPr>
        <p:spPr>
          <a:xfrm>
            <a:off x="7121482" y="4603694"/>
            <a:ext cx="1290738" cy="300082"/>
          </a:xfrm>
          <a:prstGeom prst="rect">
            <a:avLst/>
          </a:prstGeom>
          <a:solidFill>
            <a:srgbClr val="FFFFFF"/>
          </a:solidFill>
        </p:spPr>
        <p:txBody>
          <a:bodyPr wrap="none" rtlCol="0">
            <a:spAutoFit/>
          </a:bodyPr>
          <a:lstStyle/>
          <a:p>
            <a:r>
              <a:rPr lang="nb-NO" sz="1350"/>
              <a:t>                       </a:t>
            </a:r>
          </a:p>
        </p:txBody>
      </p:sp>
      <p:sp>
        <p:nvSpPr>
          <p:cNvPr id="125" name="TekstSylinder 124"/>
          <p:cNvSpPr txBox="1"/>
          <p:nvPr/>
        </p:nvSpPr>
        <p:spPr>
          <a:xfrm>
            <a:off x="6527406" y="4603763"/>
            <a:ext cx="2353529" cy="253916"/>
          </a:xfrm>
          <a:prstGeom prst="rect">
            <a:avLst/>
          </a:prstGeom>
          <a:noFill/>
        </p:spPr>
        <p:txBody>
          <a:bodyPr wrap="none" rtlCol="0">
            <a:spAutoFit/>
          </a:bodyPr>
          <a:lstStyle/>
          <a:p>
            <a:r>
              <a:rPr lang="nb-NO" sz="1050" b="1" i="1"/>
              <a:t>Infografikk: Norges forskningsråd</a:t>
            </a:r>
          </a:p>
        </p:txBody>
      </p:sp>
    </p:spTree>
    <p:extLst>
      <p:ext uri="{BB962C8B-B14F-4D97-AF65-F5344CB8AC3E}">
        <p14:creationId xmlns:p14="http://schemas.microsoft.com/office/powerpoint/2010/main" val="392306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right)">
                                      <p:cBhvr>
                                        <p:cTn id="12" dur="10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wipe(left)">
                                      <p:cBhvr>
                                        <p:cTn id="17"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9604" y="848648"/>
            <a:ext cx="7886700" cy="994172"/>
          </a:xfrm>
        </p:spPr>
        <p:txBody>
          <a:bodyPr>
            <a:normAutofit/>
          </a:bodyPr>
          <a:lstStyle/>
          <a:p>
            <a:r>
              <a:rPr lang="nb-NO" sz="3000"/>
              <a:t>Sentre for fremragende forskning – SFF</a:t>
            </a:r>
          </a:p>
        </p:txBody>
      </p:sp>
      <p:pic>
        <p:nvPicPr>
          <p:cNvPr id="4" name="Bil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2423" y="1819703"/>
            <a:ext cx="2557409" cy="1928712"/>
          </a:xfrm>
          <a:prstGeom prst="rect">
            <a:avLst/>
          </a:prstGeom>
        </p:spPr>
      </p:pic>
      <p:sp>
        <p:nvSpPr>
          <p:cNvPr id="12" name="TekstSylinder 11"/>
          <p:cNvSpPr txBox="1"/>
          <p:nvPr/>
        </p:nvSpPr>
        <p:spPr>
          <a:xfrm>
            <a:off x="289604" y="1796587"/>
            <a:ext cx="5484803" cy="2031325"/>
          </a:xfrm>
          <a:prstGeom prst="rect">
            <a:avLst/>
          </a:prstGeom>
          <a:noFill/>
        </p:spPr>
        <p:txBody>
          <a:bodyPr wrap="square" rtlCol="0">
            <a:spAutoFit/>
          </a:bodyPr>
          <a:lstStyle/>
          <a:p>
            <a:pPr lvl="0"/>
            <a:r>
              <a:rPr lang="nb-NO"/>
              <a:t>Langsiktig og samordnet grunnforskning </a:t>
            </a:r>
            <a:br>
              <a:rPr lang="nb-NO"/>
            </a:br>
            <a:r>
              <a:rPr lang="nb-NO"/>
              <a:t>på høyt internasjonalt nivå</a:t>
            </a:r>
          </a:p>
          <a:p>
            <a:pPr lvl="0"/>
            <a:endParaRPr lang="nb-NO"/>
          </a:p>
          <a:p>
            <a:pPr lvl="0"/>
            <a:r>
              <a:rPr lang="nb-NO"/>
              <a:t>NTNU er vertskap for 6 og partner i 3 SFF </a:t>
            </a:r>
            <a:br>
              <a:rPr lang="nb-NO"/>
            </a:br>
            <a:r>
              <a:rPr lang="nb-NO"/>
              <a:t>innen: biodiversitet, inflammasjon, </a:t>
            </a:r>
            <a:r>
              <a:rPr lang="nb-NO" err="1"/>
              <a:t>nevrovitenskap</a:t>
            </a:r>
            <a:r>
              <a:rPr lang="nb-NO"/>
              <a:t>, marin, porøse medier, </a:t>
            </a:r>
            <a:r>
              <a:rPr lang="nb-NO" err="1"/>
              <a:t>spinntronikk</a:t>
            </a:r>
            <a:r>
              <a:rPr lang="nb-NO"/>
              <a:t>, romfart, biomedisin/IT, velferd/samfunn</a:t>
            </a:r>
          </a:p>
        </p:txBody>
      </p:sp>
    </p:spTree>
    <p:extLst>
      <p:ext uri="{BB962C8B-B14F-4D97-AF65-F5344CB8AC3E}">
        <p14:creationId xmlns:p14="http://schemas.microsoft.com/office/powerpoint/2010/main" val="658871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p:cNvSpPr/>
          <p:nvPr/>
        </p:nvSpPr>
        <p:spPr>
          <a:xfrm>
            <a:off x="1" y="2115370"/>
            <a:ext cx="3422468" cy="431615"/>
          </a:xfrm>
          <a:prstGeom prst="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1" name="Rektangel 10"/>
          <p:cNvSpPr/>
          <p:nvPr/>
        </p:nvSpPr>
        <p:spPr>
          <a:xfrm>
            <a:off x="1" y="1573534"/>
            <a:ext cx="3422468" cy="431615"/>
          </a:xfrm>
          <a:prstGeom prst="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 name="Tittel 1"/>
          <p:cNvSpPr>
            <a:spLocks noGrp="1"/>
          </p:cNvSpPr>
          <p:nvPr>
            <p:ph type="title"/>
          </p:nvPr>
        </p:nvSpPr>
        <p:spPr>
          <a:xfrm>
            <a:off x="291556" y="368098"/>
            <a:ext cx="4829084" cy="879407"/>
          </a:xfrm>
        </p:spPr>
        <p:txBody>
          <a:bodyPr>
            <a:noAutofit/>
          </a:bodyPr>
          <a:lstStyle/>
          <a:p>
            <a:r>
              <a:rPr lang="nb-NO" sz="3000"/>
              <a:t>Nobelprisen tildelt </a:t>
            </a:r>
            <a:br>
              <a:rPr lang="nb-NO" sz="3000"/>
            </a:br>
            <a:r>
              <a:rPr lang="nb-NO" sz="3000"/>
              <a:t>tidligere NTH-studenter</a:t>
            </a:r>
          </a:p>
        </p:txBody>
      </p:sp>
      <p:sp>
        <p:nvSpPr>
          <p:cNvPr id="3" name="TekstSylinder 2"/>
          <p:cNvSpPr txBox="1"/>
          <p:nvPr/>
        </p:nvSpPr>
        <p:spPr>
          <a:xfrm>
            <a:off x="291556" y="1600201"/>
            <a:ext cx="3644537" cy="923330"/>
          </a:xfrm>
          <a:prstGeom prst="rect">
            <a:avLst/>
          </a:prstGeom>
          <a:noFill/>
        </p:spPr>
        <p:txBody>
          <a:bodyPr wrap="square" rtlCol="0">
            <a:spAutoFit/>
          </a:bodyPr>
          <a:lstStyle/>
          <a:p>
            <a:pPr lvl="0"/>
            <a:r>
              <a:rPr lang="nb-NO" b="1">
                <a:solidFill>
                  <a:schemeClr val="bg1"/>
                </a:solidFill>
              </a:rPr>
              <a:t>Lars Onsager i kjemi 1969</a:t>
            </a:r>
          </a:p>
          <a:p>
            <a:pPr lvl="0"/>
            <a:endParaRPr lang="nb-NO" b="1"/>
          </a:p>
          <a:p>
            <a:r>
              <a:rPr lang="nb-NO" b="1">
                <a:solidFill>
                  <a:schemeClr val="bg1"/>
                </a:solidFill>
              </a:rPr>
              <a:t>Ivar Giæver i fysikk 1973</a:t>
            </a:r>
          </a:p>
        </p:txBody>
      </p:sp>
      <p:sp>
        <p:nvSpPr>
          <p:cNvPr id="10" name="TekstSylinder 9"/>
          <p:cNvSpPr txBox="1"/>
          <p:nvPr/>
        </p:nvSpPr>
        <p:spPr>
          <a:xfrm>
            <a:off x="291556" y="3248536"/>
            <a:ext cx="4461748" cy="1269578"/>
          </a:xfrm>
          <a:prstGeom prst="rect">
            <a:avLst/>
          </a:prstGeom>
          <a:noFill/>
        </p:spPr>
        <p:txBody>
          <a:bodyPr wrap="square" rtlCol="0">
            <a:spAutoFit/>
          </a:bodyPr>
          <a:lstStyle/>
          <a:p>
            <a:pPr lvl="0"/>
            <a:r>
              <a:rPr lang="nb-NO" b="1"/>
              <a:t>Ved NTNU:</a:t>
            </a:r>
          </a:p>
          <a:p>
            <a:pPr lvl="0"/>
            <a:r>
              <a:rPr lang="nb-NO" sz="1350"/>
              <a:t>Lars Onsager og Ivar Giæver er æresdoktorer</a:t>
            </a:r>
          </a:p>
          <a:p>
            <a:pPr lvl="0"/>
            <a:r>
              <a:rPr lang="nb-NO" sz="1350"/>
              <a:t>Lars Onsager forelesning, professorat og medalje</a:t>
            </a:r>
          </a:p>
          <a:p>
            <a:pPr lvl="0"/>
            <a:r>
              <a:rPr lang="nb-NO" sz="1350"/>
              <a:t>Onsager </a:t>
            </a:r>
            <a:r>
              <a:rPr lang="nb-NO" sz="1350" err="1"/>
              <a:t>Fellowship</a:t>
            </a:r>
            <a:r>
              <a:rPr lang="nb-NO" sz="1350"/>
              <a:t> </a:t>
            </a:r>
            <a:r>
              <a:rPr lang="nb-NO" sz="1350" err="1"/>
              <a:t>Programme</a:t>
            </a:r>
            <a:endParaRPr lang="nb-NO" sz="1350"/>
          </a:p>
          <a:p>
            <a:pPr lvl="0"/>
            <a:endParaRPr lang="nb-NO"/>
          </a:p>
        </p:txBody>
      </p:sp>
      <p:grpSp>
        <p:nvGrpSpPr>
          <p:cNvPr id="5" name="Gruppe 4"/>
          <p:cNvGrpSpPr/>
          <p:nvPr/>
        </p:nvGrpSpPr>
        <p:grpSpPr>
          <a:xfrm>
            <a:off x="5849005" y="0"/>
            <a:ext cx="2458973" cy="2500448"/>
            <a:chOff x="7798674" y="-1"/>
            <a:chExt cx="3278630" cy="3333931"/>
          </a:xfrm>
        </p:grpSpPr>
        <p:pic>
          <p:nvPicPr>
            <p:cNvPr id="4" name="Bilde 3"/>
            <p:cNvPicPr>
              <a:picLocks noChangeAspect="1"/>
            </p:cNvPicPr>
            <p:nvPr/>
          </p:nvPicPr>
          <p:blipFill rotWithShape="1">
            <a:blip r:embed="rId3">
              <a:extLst>
                <a:ext uri="{28A0092B-C50C-407E-A947-70E740481C1C}">
                  <a14:useLocalDpi xmlns:a14="http://schemas.microsoft.com/office/drawing/2010/main" val="0"/>
                </a:ext>
              </a:extLst>
            </a:blip>
            <a:srcRect l="23784" t="12449" r="27807"/>
            <a:stretch/>
          </p:blipFill>
          <p:spPr>
            <a:xfrm>
              <a:off x="7798675" y="-1"/>
              <a:ext cx="3278629" cy="3333931"/>
            </a:xfrm>
            <a:prstGeom prst="rect">
              <a:avLst/>
            </a:prstGeom>
          </p:spPr>
        </p:pic>
        <p:sp>
          <p:nvSpPr>
            <p:cNvPr id="14" name="Rektangel 13"/>
            <p:cNvSpPr/>
            <p:nvPr/>
          </p:nvSpPr>
          <p:spPr>
            <a:xfrm>
              <a:off x="7798675" y="2675327"/>
              <a:ext cx="3278629" cy="38004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8" name="TekstSylinder 7"/>
            <p:cNvSpPr txBox="1"/>
            <p:nvPr/>
          </p:nvSpPr>
          <p:spPr>
            <a:xfrm>
              <a:off x="7798674" y="2687989"/>
              <a:ext cx="3278629" cy="369332"/>
            </a:xfrm>
            <a:prstGeom prst="rect">
              <a:avLst/>
            </a:prstGeom>
            <a:noFill/>
          </p:spPr>
          <p:txBody>
            <a:bodyPr wrap="square" rtlCol="0">
              <a:spAutoFit/>
            </a:bodyPr>
            <a:lstStyle/>
            <a:p>
              <a:pPr algn="ctr"/>
              <a:r>
                <a:rPr lang="nb-NO" sz="1200"/>
                <a:t>Lars Onsager</a:t>
              </a:r>
            </a:p>
          </p:txBody>
        </p:sp>
      </p:grpSp>
      <p:grpSp>
        <p:nvGrpSpPr>
          <p:cNvPr id="9" name="Gruppe 8"/>
          <p:cNvGrpSpPr/>
          <p:nvPr/>
        </p:nvGrpSpPr>
        <p:grpSpPr>
          <a:xfrm>
            <a:off x="5849003" y="2546985"/>
            <a:ext cx="2458976" cy="2594987"/>
            <a:chOff x="7798671" y="3395980"/>
            <a:chExt cx="3278634" cy="3459982"/>
          </a:xfrm>
        </p:grpSpPr>
        <p:pic>
          <p:nvPicPr>
            <p:cNvPr id="6" name="Bilde 5"/>
            <p:cNvPicPr>
              <a:picLocks noChangeAspect="1"/>
            </p:cNvPicPr>
            <p:nvPr/>
          </p:nvPicPr>
          <p:blipFill rotWithShape="1">
            <a:blip r:embed="rId4" cstate="print">
              <a:extLst>
                <a:ext uri="{28A0092B-C50C-407E-A947-70E740481C1C}">
                  <a14:useLocalDpi xmlns:a14="http://schemas.microsoft.com/office/drawing/2010/main" val="0"/>
                </a:ext>
              </a:extLst>
            </a:blip>
            <a:srcRect l="5168" t="229"/>
            <a:stretch/>
          </p:blipFill>
          <p:spPr>
            <a:xfrm>
              <a:off x="7798676" y="3395980"/>
              <a:ext cx="3278629" cy="3459982"/>
            </a:xfrm>
            <a:prstGeom prst="rect">
              <a:avLst/>
            </a:prstGeom>
          </p:spPr>
        </p:pic>
        <p:sp>
          <p:nvSpPr>
            <p:cNvPr id="15" name="Rektangel 14"/>
            <p:cNvSpPr/>
            <p:nvPr/>
          </p:nvSpPr>
          <p:spPr>
            <a:xfrm>
              <a:off x="7798674" y="6213676"/>
              <a:ext cx="3278629" cy="38004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7" name="TekstSylinder 6"/>
            <p:cNvSpPr txBox="1"/>
            <p:nvPr/>
          </p:nvSpPr>
          <p:spPr>
            <a:xfrm>
              <a:off x="7798671" y="6223003"/>
              <a:ext cx="3278631" cy="369332"/>
            </a:xfrm>
            <a:prstGeom prst="rect">
              <a:avLst/>
            </a:prstGeom>
            <a:noFill/>
          </p:spPr>
          <p:txBody>
            <a:bodyPr wrap="square" rtlCol="0">
              <a:spAutoFit/>
            </a:bodyPr>
            <a:lstStyle/>
            <a:p>
              <a:pPr algn="ctr"/>
              <a:r>
                <a:rPr lang="nb-NO" sz="1200"/>
                <a:t>Ivar Giæver</a:t>
              </a:r>
            </a:p>
          </p:txBody>
        </p:sp>
      </p:grpSp>
      <p:cxnSp>
        <p:nvCxnSpPr>
          <p:cNvPr id="18" name="Vinkel 17"/>
          <p:cNvCxnSpPr/>
          <p:nvPr/>
        </p:nvCxnSpPr>
        <p:spPr>
          <a:xfrm flipV="1">
            <a:off x="3586656" y="1426779"/>
            <a:ext cx="2041634" cy="378372"/>
          </a:xfrm>
          <a:prstGeom prst="bentConnector3">
            <a:avLst/>
          </a:prstGeom>
          <a:ln w="1905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Vinkel 18"/>
          <p:cNvCxnSpPr/>
          <p:nvPr/>
        </p:nvCxnSpPr>
        <p:spPr>
          <a:xfrm>
            <a:off x="3586655" y="2315176"/>
            <a:ext cx="2041635" cy="1153238"/>
          </a:xfrm>
          <a:prstGeom prst="bentConnector3">
            <a:avLst/>
          </a:prstGeom>
          <a:ln w="1905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16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4194" y="204496"/>
            <a:ext cx="6420804" cy="994172"/>
          </a:xfrm>
        </p:spPr>
        <p:txBody>
          <a:bodyPr>
            <a:normAutofit fontScale="90000"/>
          </a:bodyPr>
          <a:lstStyle/>
          <a:p>
            <a:r>
              <a:rPr lang="nb-NO"/>
              <a:t>AMOS – Centre for </a:t>
            </a:r>
            <a:r>
              <a:rPr lang="nb-NO" err="1"/>
              <a:t>Autonomous</a:t>
            </a:r>
            <a:r>
              <a:rPr lang="nb-NO"/>
              <a:t> </a:t>
            </a:r>
            <a:br>
              <a:rPr lang="nb-NO"/>
            </a:br>
            <a:r>
              <a:rPr lang="nb-NO"/>
              <a:t>Marine Operations and Systems</a:t>
            </a:r>
          </a:p>
        </p:txBody>
      </p:sp>
      <p:pic>
        <p:nvPicPr>
          <p:cNvPr id="6" name="Bil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6307" y="3067135"/>
            <a:ext cx="2967694" cy="2076365"/>
          </a:xfrm>
          <a:prstGeom prst="rect">
            <a:avLst/>
          </a:prstGeom>
        </p:spPr>
      </p:pic>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307" y="1867591"/>
            <a:ext cx="2967694" cy="955226"/>
          </a:xfrm>
          <a:prstGeom prst="rect">
            <a:avLst/>
          </a:prstGeom>
        </p:spPr>
      </p:pic>
      <p:sp>
        <p:nvSpPr>
          <p:cNvPr id="10" name="TekstSylinder 9"/>
          <p:cNvSpPr txBox="1"/>
          <p:nvPr/>
        </p:nvSpPr>
        <p:spPr>
          <a:xfrm>
            <a:off x="255203" y="1272707"/>
            <a:ext cx="5484803" cy="3416320"/>
          </a:xfrm>
          <a:prstGeom prst="rect">
            <a:avLst/>
          </a:prstGeom>
          <a:noFill/>
        </p:spPr>
        <p:txBody>
          <a:bodyPr wrap="square" rtlCol="0">
            <a:spAutoFit/>
          </a:bodyPr>
          <a:lstStyle/>
          <a:p>
            <a:pPr lvl="0"/>
            <a:r>
              <a:rPr lang="nb-NO" b="1"/>
              <a:t>Områder </a:t>
            </a:r>
          </a:p>
          <a:p>
            <a:pPr marL="257175" indent="-257175">
              <a:buFont typeface="Wingdings" charset="2"/>
              <a:buChar char="§"/>
            </a:pPr>
            <a:r>
              <a:rPr lang="nb-NO"/>
              <a:t>Ubemannede fartøyer og </a:t>
            </a:r>
            <a:r>
              <a:rPr lang="nb-NO" err="1"/>
              <a:t>roboter</a:t>
            </a:r>
            <a:endParaRPr lang="nb-NO"/>
          </a:p>
          <a:p>
            <a:pPr marL="257175" indent="-257175">
              <a:buFont typeface="Wingdings" charset="2"/>
              <a:buChar char="§"/>
            </a:pPr>
            <a:r>
              <a:rPr lang="nb-NO"/>
              <a:t>Tryggere, smartere og grønnere marine operasjoner</a:t>
            </a:r>
          </a:p>
          <a:p>
            <a:pPr lvl="1"/>
            <a:endParaRPr lang="nb-NO"/>
          </a:p>
          <a:p>
            <a:r>
              <a:rPr lang="nb-NO"/>
              <a:t>Forskningsresultatene brukes til å utvikle intelligente skip og havkonstruksjoner, ubemannede fartøyer og </a:t>
            </a:r>
            <a:r>
              <a:rPr lang="nb-NO" err="1"/>
              <a:t>roboter</a:t>
            </a:r>
            <a:r>
              <a:rPr lang="nb-NO"/>
              <a:t> for operasjoner i ekstreme miljøer.</a:t>
            </a:r>
          </a:p>
          <a:p>
            <a:endParaRPr lang="nb-NO"/>
          </a:p>
          <a:p>
            <a:r>
              <a:rPr lang="nb-NO"/>
              <a:t>En rekke laboratorier, blant andre:</a:t>
            </a:r>
            <a:br>
              <a:rPr lang="nb-NO"/>
            </a:br>
            <a:r>
              <a:rPr lang="nb-NO"/>
              <a:t>R/V Gunnerus, AUR-lab, UAV-lab, Marine </a:t>
            </a:r>
            <a:r>
              <a:rPr lang="nb-NO" err="1"/>
              <a:t>Cybernetics</a:t>
            </a:r>
            <a:r>
              <a:rPr lang="nb-NO"/>
              <a:t> lab, ROBOTNOR, skipsmodelltank</a:t>
            </a:r>
          </a:p>
        </p:txBody>
      </p:sp>
      <p:pic>
        <p:nvPicPr>
          <p:cNvPr id="11" name="Bil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7349" y="378513"/>
            <a:ext cx="1524190" cy="1149493"/>
          </a:xfrm>
          <a:prstGeom prst="rect">
            <a:avLst/>
          </a:prstGeom>
        </p:spPr>
      </p:pic>
    </p:spTree>
    <p:extLst>
      <p:ext uri="{BB962C8B-B14F-4D97-AF65-F5344CB8AC3E}">
        <p14:creationId xmlns:p14="http://schemas.microsoft.com/office/powerpoint/2010/main" val="1912341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9689" y="747494"/>
            <a:ext cx="6803040" cy="955294"/>
          </a:xfrm>
        </p:spPr>
        <p:txBody>
          <a:bodyPr>
            <a:normAutofit fontScale="90000"/>
          </a:bodyPr>
          <a:lstStyle/>
          <a:p>
            <a:r>
              <a:rPr lang="nb-NO" sz="3000"/>
              <a:t>CBD – Centre for </a:t>
            </a:r>
            <a:r>
              <a:rPr lang="nb-NO" sz="3000" err="1"/>
              <a:t>Bioversity</a:t>
            </a:r>
            <a:r>
              <a:rPr lang="nb-NO" sz="3000"/>
              <a:t> Dynamics</a:t>
            </a:r>
          </a:p>
        </p:txBody>
      </p:sp>
      <p:pic>
        <p:nvPicPr>
          <p:cNvPr id="4" name="Bil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7349" y="918145"/>
            <a:ext cx="1524190" cy="1149493"/>
          </a:xfrm>
          <a:prstGeom prst="rect">
            <a:avLst/>
          </a:prstGeom>
        </p:spPr>
      </p:pic>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428" y="3279243"/>
            <a:ext cx="4443573" cy="1864258"/>
          </a:xfrm>
          <a:prstGeom prst="rect">
            <a:avLst/>
          </a:prstGeom>
        </p:spPr>
      </p:pic>
      <p:pic>
        <p:nvPicPr>
          <p:cNvPr id="5" name="Plassholder for innhold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92730" y="2292058"/>
            <a:ext cx="1661276" cy="762053"/>
          </a:xfrm>
          <a:prstGeom prst="rect">
            <a:avLst/>
          </a:prstGeom>
        </p:spPr>
      </p:pic>
      <p:sp>
        <p:nvSpPr>
          <p:cNvPr id="10" name="TekstSylinder 9"/>
          <p:cNvSpPr txBox="1"/>
          <p:nvPr/>
        </p:nvSpPr>
        <p:spPr>
          <a:xfrm>
            <a:off x="289690" y="1685842"/>
            <a:ext cx="5484803" cy="2862322"/>
          </a:xfrm>
          <a:prstGeom prst="rect">
            <a:avLst/>
          </a:prstGeom>
          <a:noFill/>
        </p:spPr>
        <p:txBody>
          <a:bodyPr wrap="square" rtlCol="0">
            <a:spAutoFit/>
          </a:bodyPr>
          <a:lstStyle/>
          <a:p>
            <a:pPr lvl="0"/>
            <a:r>
              <a:rPr lang="nb-NO"/>
              <a:t>Forsker på hvordan biologisk mangfold og nivåer av organismer endrer seg over tid og på ulike steder</a:t>
            </a:r>
          </a:p>
          <a:p>
            <a:pPr lvl="0"/>
            <a:endParaRPr lang="nb-NO"/>
          </a:p>
          <a:p>
            <a:pPr lvl="0">
              <a:lnSpc>
                <a:spcPct val="150000"/>
              </a:lnSpc>
            </a:pPr>
            <a:r>
              <a:rPr lang="nb-NO" b="1"/>
              <a:t>Områder</a:t>
            </a:r>
          </a:p>
          <a:p>
            <a:pPr marL="257175" indent="-257175">
              <a:lnSpc>
                <a:spcPct val="150000"/>
              </a:lnSpc>
              <a:buFont typeface="Wingdings" charset="2"/>
              <a:buChar char="§"/>
            </a:pPr>
            <a:r>
              <a:rPr lang="nb-NO"/>
              <a:t>Populasjonsøkologi</a:t>
            </a:r>
          </a:p>
          <a:p>
            <a:pPr marL="257175" indent="-257175">
              <a:lnSpc>
                <a:spcPct val="150000"/>
              </a:lnSpc>
              <a:buFont typeface="Wingdings" charset="2"/>
              <a:buChar char="§"/>
            </a:pPr>
            <a:r>
              <a:rPr lang="nb-NO"/>
              <a:t>Evolusjonsbiologi</a:t>
            </a:r>
          </a:p>
          <a:p>
            <a:pPr marL="257175" indent="-257175">
              <a:lnSpc>
                <a:spcPct val="150000"/>
              </a:lnSpc>
              <a:buFont typeface="Wingdings" charset="2"/>
              <a:buChar char="§"/>
            </a:pPr>
            <a:r>
              <a:rPr lang="nb-NO"/>
              <a:t>Samfunnsdynamikk</a:t>
            </a:r>
          </a:p>
          <a:p>
            <a:pPr lvl="0"/>
            <a:endParaRPr lang="nb-NO"/>
          </a:p>
        </p:txBody>
      </p:sp>
    </p:spTree>
    <p:extLst>
      <p:ext uri="{BB962C8B-B14F-4D97-AF65-F5344CB8AC3E}">
        <p14:creationId xmlns:p14="http://schemas.microsoft.com/office/powerpoint/2010/main" val="3464424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075" y="474191"/>
            <a:ext cx="6345278" cy="1398234"/>
          </a:xfrm>
        </p:spPr>
        <p:txBody>
          <a:bodyPr>
            <a:noAutofit/>
          </a:bodyPr>
          <a:lstStyle/>
          <a:p>
            <a:r>
              <a:rPr lang="nb-NO" sz="3000"/>
              <a:t>CEMIR – </a:t>
            </a:r>
            <a:br>
              <a:rPr lang="nb-NO" sz="3000"/>
            </a:br>
            <a:r>
              <a:rPr lang="nb-NO" sz="3000"/>
              <a:t>Senter for Molekylær Inflammasjonsforskning</a:t>
            </a:r>
          </a:p>
        </p:txBody>
      </p:sp>
      <p:pic>
        <p:nvPicPr>
          <p:cNvPr id="5" name="Plassholder for inn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7156" y="1672080"/>
            <a:ext cx="2542943" cy="1155883"/>
          </a:xfrm>
        </p:spPr>
      </p:pic>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1031" y="3167010"/>
            <a:ext cx="3202970" cy="1976491"/>
          </a:xfrm>
          <a:prstGeom prst="rect">
            <a:avLst/>
          </a:prstGeom>
        </p:spPr>
      </p:pic>
      <p:sp>
        <p:nvSpPr>
          <p:cNvPr id="8" name="TekstSylinder 7"/>
          <p:cNvSpPr txBox="1"/>
          <p:nvPr/>
        </p:nvSpPr>
        <p:spPr>
          <a:xfrm>
            <a:off x="251076" y="2031343"/>
            <a:ext cx="5484803" cy="2308324"/>
          </a:xfrm>
          <a:prstGeom prst="rect">
            <a:avLst/>
          </a:prstGeom>
          <a:noFill/>
        </p:spPr>
        <p:txBody>
          <a:bodyPr wrap="square" rtlCol="0">
            <a:spAutoFit/>
          </a:bodyPr>
          <a:lstStyle/>
          <a:p>
            <a:pPr lvl="0"/>
            <a:r>
              <a:rPr lang="nb-NO"/>
              <a:t>Hvordan kan inflammasjon (betennelse) være knyttet til så mange og forskjellige sykdommer som aterosklerose, kreft, diabetes type II, Alzheimer, inflammatorisk tarmsykdom og overvekt?</a:t>
            </a:r>
          </a:p>
          <a:p>
            <a:pPr lvl="0"/>
            <a:endParaRPr lang="nb-NO"/>
          </a:p>
          <a:p>
            <a:pPr lvl="0"/>
            <a:r>
              <a:rPr lang="nb-NO" err="1"/>
              <a:t>CEMIRs</a:t>
            </a:r>
            <a:r>
              <a:rPr lang="nb-NO"/>
              <a:t> hypotese: Nøkkelen til å kurere kroniske inflammatoriske sykdommer finnes i helt tidlige </a:t>
            </a:r>
            <a:br>
              <a:rPr lang="nb-NO"/>
            </a:br>
            <a:r>
              <a:rPr lang="nb-NO"/>
              <a:t>faser av inflammasjonsresponsen.</a:t>
            </a:r>
          </a:p>
        </p:txBody>
      </p:sp>
      <p:pic>
        <p:nvPicPr>
          <p:cNvPr id="9" name="Bild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7349" y="378513"/>
            <a:ext cx="1524190" cy="1149493"/>
          </a:xfrm>
          <a:prstGeom prst="rect">
            <a:avLst/>
          </a:prstGeom>
        </p:spPr>
      </p:pic>
    </p:spTree>
    <p:extLst>
      <p:ext uri="{BB962C8B-B14F-4D97-AF65-F5344CB8AC3E}">
        <p14:creationId xmlns:p14="http://schemas.microsoft.com/office/powerpoint/2010/main" val="3003439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2220" y="545063"/>
            <a:ext cx="6177169" cy="1298289"/>
          </a:xfrm>
        </p:spPr>
        <p:txBody>
          <a:bodyPr>
            <a:noAutofit/>
          </a:bodyPr>
          <a:lstStyle/>
          <a:p>
            <a:r>
              <a:rPr lang="nb-NO" sz="3000"/>
              <a:t>Kavli </a:t>
            </a:r>
            <a:r>
              <a:rPr lang="nb-NO" sz="3000" err="1"/>
              <a:t>Institute</a:t>
            </a:r>
            <a:r>
              <a:rPr lang="nb-NO" sz="3000"/>
              <a:t> for </a:t>
            </a:r>
            <a:br>
              <a:rPr lang="nb-NO" sz="3000"/>
            </a:br>
            <a:r>
              <a:rPr lang="nb-NO" sz="3000"/>
              <a:t>Systems </a:t>
            </a:r>
            <a:r>
              <a:rPr lang="nb-NO" sz="3000" err="1"/>
              <a:t>Neuroscience</a:t>
            </a:r>
            <a:r>
              <a:rPr lang="nb-NO" sz="3000"/>
              <a:t> / </a:t>
            </a:r>
            <a:br>
              <a:rPr lang="nb-NO" sz="3000"/>
            </a:br>
            <a:r>
              <a:rPr lang="nb-NO" sz="3000"/>
              <a:t>Senter for nevrale nettverk</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5521" y="1852373"/>
            <a:ext cx="3130744" cy="3134477"/>
          </a:xfrm>
          <a:prstGeom prst="rect">
            <a:avLst/>
          </a:prstGeom>
        </p:spPr>
      </p:pic>
      <p:sp>
        <p:nvSpPr>
          <p:cNvPr id="6" name="TekstSylinder 5"/>
          <p:cNvSpPr txBox="1"/>
          <p:nvPr/>
        </p:nvSpPr>
        <p:spPr>
          <a:xfrm>
            <a:off x="252220" y="2087697"/>
            <a:ext cx="5484803" cy="2031325"/>
          </a:xfrm>
          <a:prstGeom prst="rect">
            <a:avLst/>
          </a:prstGeom>
          <a:noFill/>
        </p:spPr>
        <p:txBody>
          <a:bodyPr wrap="square" rtlCol="0">
            <a:spAutoFit/>
          </a:bodyPr>
          <a:lstStyle/>
          <a:p>
            <a:pPr lvl="0"/>
            <a:r>
              <a:rPr lang="nb-NO"/>
              <a:t>Visjon: Å forstå hvordan høyere hjernefunksjoner oppstår i ethvert system, i enhver art</a:t>
            </a:r>
          </a:p>
          <a:p>
            <a:pPr lvl="0"/>
            <a:endParaRPr lang="nb-NO"/>
          </a:p>
          <a:p>
            <a:pPr lvl="0"/>
            <a:r>
              <a:rPr lang="nb-NO"/>
              <a:t>Et av 20 sentre finansiert av The Kavli Foundation på anerkjente universiteter rundt om i verden</a:t>
            </a:r>
          </a:p>
          <a:p>
            <a:pPr lvl="0"/>
            <a:endParaRPr lang="nb-NO"/>
          </a:p>
          <a:p>
            <a:pPr lvl="0"/>
            <a:r>
              <a:rPr lang="nb-NO"/>
              <a:t>Nobelprisen i fysiologi eller medisin 2014</a:t>
            </a:r>
          </a:p>
        </p:txBody>
      </p:sp>
      <p:pic>
        <p:nvPicPr>
          <p:cNvPr id="8" name="Bil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7349" y="378513"/>
            <a:ext cx="1524190" cy="1149493"/>
          </a:xfrm>
          <a:prstGeom prst="rect">
            <a:avLst/>
          </a:prstGeom>
        </p:spPr>
      </p:pic>
    </p:spTree>
    <p:extLst>
      <p:ext uri="{BB962C8B-B14F-4D97-AF65-F5344CB8AC3E}">
        <p14:creationId xmlns:p14="http://schemas.microsoft.com/office/powerpoint/2010/main" val="2186365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8734" y="315522"/>
            <a:ext cx="8515350" cy="598781"/>
          </a:xfrm>
        </p:spPr>
        <p:txBody>
          <a:bodyPr>
            <a:normAutofit/>
          </a:bodyPr>
          <a:lstStyle/>
          <a:p>
            <a:r>
              <a:rPr lang="nb-NO" sz="3000" err="1"/>
              <a:t>PoreLab</a:t>
            </a:r>
            <a:r>
              <a:rPr lang="nb-NO" sz="3000"/>
              <a:t> – </a:t>
            </a:r>
            <a:r>
              <a:rPr lang="nb-NO" sz="3000" err="1"/>
              <a:t>Porous</a:t>
            </a:r>
            <a:r>
              <a:rPr lang="nb-NO" sz="3000"/>
              <a:t> Media Laboratory</a:t>
            </a: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057" y="1735738"/>
            <a:ext cx="2257425" cy="928688"/>
          </a:xfrm>
          <a:prstGeom prst="rect">
            <a:avLst/>
          </a:prstGeom>
        </p:spPr>
      </p:pic>
      <p:sp>
        <p:nvSpPr>
          <p:cNvPr id="7" name="TekstSylinder 6"/>
          <p:cNvSpPr txBox="1"/>
          <p:nvPr/>
        </p:nvSpPr>
        <p:spPr>
          <a:xfrm>
            <a:off x="5625791" y="4843318"/>
            <a:ext cx="1722863" cy="215444"/>
          </a:xfrm>
          <a:prstGeom prst="rect">
            <a:avLst/>
          </a:prstGeom>
          <a:noFill/>
        </p:spPr>
        <p:txBody>
          <a:bodyPr wrap="square" rtlCol="0">
            <a:spAutoFit/>
          </a:bodyPr>
          <a:lstStyle/>
          <a:p>
            <a:r>
              <a:rPr lang="nb-NO" sz="800"/>
              <a:t>Foto: Fysisk institutt, UiO</a:t>
            </a:r>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9609" y="2861629"/>
            <a:ext cx="3424391" cy="1966349"/>
          </a:xfrm>
          <a:prstGeom prst="rect">
            <a:avLst/>
          </a:prstGeom>
        </p:spPr>
      </p:pic>
      <p:sp>
        <p:nvSpPr>
          <p:cNvPr id="9" name="TekstSylinder 8"/>
          <p:cNvSpPr txBox="1"/>
          <p:nvPr/>
        </p:nvSpPr>
        <p:spPr>
          <a:xfrm>
            <a:off x="258734" y="972638"/>
            <a:ext cx="5484803" cy="3582519"/>
          </a:xfrm>
          <a:prstGeom prst="rect">
            <a:avLst/>
          </a:prstGeom>
          <a:noFill/>
        </p:spPr>
        <p:txBody>
          <a:bodyPr wrap="square" rtlCol="0">
            <a:spAutoFit/>
          </a:bodyPr>
          <a:lstStyle/>
          <a:p>
            <a:pPr lvl="0">
              <a:lnSpc>
                <a:spcPct val="90000"/>
              </a:lnSpc>
            </a:pPr>
            <a:r>
              <a:rPr lang="nb-NO"/>
              <a:t>NTNU og UiO er vertskap</a:t>
            </a:r>
          </a:p>
          <a:p>
            <a:pPr lvl="0">
              <a:lnSpc>
                <a:spcPct val="90000"/>
              </a:lnSpc>
            </a:pPr>
            <a:endParaRPr lang="nb-NO"/>
          </a:p>
          <a:p>
            <a:pPr lvl="0">
              <a:lnSpc>
                <a:spcPct val="90000"/>
              </a:lnSpc>
            </a:pPr>
            <a:r>
              <a:rPr lang="nb-NO"/>
              <a:t>Porøse medier er faste stoffer med væske </a:t>
            </a:r>
            <a:br>
              <a:rPr lang="nb-NO"/>
            </a:br>
            <a:r>
              <a:rPr lang="nb-NO"/>
              <a:t>eller gass mellom</a:t>
            </a:r>
          </a:p>
          <a:p>
            <a:pPr lvl="0">
              <a:lnSpc>
                <a:spcPct val="90000"/>
              </a:lnSpc>
            </a:pPr>
            <a:endParaRPr lang="nb-NO"/>
          </a:p>
          <a:p>
            <a:pPr lvl="0">
              <a:lnSpc>
                <a:spcPct val="90000"/>
              </a:lnSpc>
            </a:pPr>
            <a:r>
              <a:rPr lang="nb-NO"/>
              <a:t>Kunnskap om porøse medier er viktig innen </a:t>
            </a:r>
            <a:br>
              <a:rPr lang="nb-NO"/>
            </a:br>
            <a:r>
              <a:rPr lang="nb-NO"/>
              <a:t>alt fra oljeindustri til utvinning av drikkevann fra underjordiske vannreserver</a:t>
            </a:r>
          </a:p>
          <a:p>
            <a:pPr lvl="0">
              <a:lnSpc>
                <a:spcPct val="90000"/>
              </a:lnSpc>
            </a:pPr>
            <a:endParaRPr lang="nb-NO"/>
          </a:p>
          <a:p>
            <a:pPr lvl="0">
              <a:lnSpc>
                <a:spcPct val="90000"/>
              </a:lnSpc>
            </a:pPr>
            <a:r>
              <a:rPr lang="nb-NO"/>
              <a:t>Forskning: Eksperimentelle, teoretiske og beregningsmetoder av kompliserte </a:t>
            </a:r>
            <a:br>
              <a:rPr lang="nb-NO"/>
            </a:br>
            <a:r>
              <a:rPr lang="nb-NO"/>
              <a:t>væskestrømmer i porøse medier</a:t>
            </a:r>
          </a:p>
          <a:p>
            <a:pPr lvl="0">
              <a:lnSpc>
                <a:spcPct val="90000"/>
              </a:lnSpc>
            </a:pPr>
            <a:endParaRPr lang="nb-NO"/>
          </a:p>
          <a:p>
            <a:pPr lvl="0">
              <a:lnSpc>
                <a:spcPct val="90000"/>
              </a:lnSpc>
            </a:pPr>
            <a:r>
              <a:rPr lang="nb-NO"/>
              <a:t>Mål: En helhetlig, forenende teori</a:t>
            </a:r>
          </a:p>
        </p:txBody>
      </p:sp>
      <p:pic>
        <p:nvPicPr>
          <p:cNvPr id="10" name="Bild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387" y="378513"/>
            <a:ext cx="1524190" cy="1149493"/>
          </a:xfrm>
          <a:prstGeom prst="rect">
            <a:avLst/>
          </a:prstGeom>
        </p:spPr>
      </p:pic>
    </p:spTree>
    <p:extLst>
      <p:ext uri="{BB962C8B-B14F-4D97-AF65-F5344CB8AC3E}">
        <p14:creationId xmlns:p14="http://schemas.microsoft.com/office/powerpoint/2010/main" val="2515699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9322" y="751594"/>
            <a:ext cx="6698069" cy="994172"/>
          </a:xfrm>
        </p:spPr>
        <p:txBody>
          <a:bodyPr>
            <a:normAutofit fontScale="90000"/>
          </a:bodyPr>
          <a:lstStyle/>
          <a:p>
            <a:r>
              <a:rPr lang="nb-NO" sz="3000" err="1"/>
              <a:t>QuSpin</a:t>
            </a:r>
            <a:r>
              <a:rPr lang="nb-NO" sz="3000"/>
              <a:t> – Center for </a:t>
            </a:r>
            <a:r>
              <a:rPr lang="nb-NO" sz="3000" err="1"/>
              <a:t>Low</a:t>
            </a:r>
            <a:r>
              <a:rPr lang="nb-NO" sz="3000"/>
              <a:t> </a:t>
            </a:r>
            <a:r>
              <a:rPr lang="nb-NO" sz="3000" err="1"/>
              <a:t>Dissipation</a:t>
            </a:r>
            <a:r>
              <a:rPr lang="nb-NO" sz="3000"/>
              <a:t> Quantum </a:t>
            </a:r>
            <a:r>
              <a:rPr lang="nb-NO" sz="3000" err="1"/>
              <a:t>Spintronics</a:t>
            </a:r>
            <a:endParaRPr lang="nb-NO" sz="3000"/>
          </a:p>
        </p:txBody>
      </p:sp>
      <p:pic>
        <p:nvPicPr>
          <p:cNvPr id="8" name="Bil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5358" y="2261056"/>
            <a:ext cx="3758642" cy="686063"/>
          </a:xfrm>
          <a:prstGeom prst="rect">
            <a:avLst/>
          </a:prstGeom>
        </p:spPr>
      </p:pic>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7129" y="3164879"/>
            <a:ext cx="3686872" cy="1978622"/>
          </a:xfrm>
          <a:prstGeom prst="rect">
            <a:avLst/>
          </a:prstGeom>
        </p:spPr>
      </p:pic>
      <p:sp>
        <p:nvSpPr>
          <p:cNvPr id="7" name="TekstSylinder 6"/>
          <p:cNvSpPr txBox="1"/>
          <p:nvPr/>
        </p:nvSpPr>
        <p:spPr>
          <a:xfrm>
            <a:off x="269043" y="1832871"/>
            <a:ext cx="4647142" cy="2031325"/>
          </a:xfrm>
          <a:prstGeom prst="rect">
            <a:avLst/>
          </a:prstGeom>
          <a:noFill/>
        </p:spPr>
        <p:txBody>
          <a:bodyPr wrap="square" rtlCol="0">
            <a:spAutoFit/>
          </a:bodyPr>
          <a:lstStyle/>
          <a:p>
            <a:pPr lvl="0"/>
            <a:r>
              <a:rPr lang="nb-NO"/>
              <a:t>Mål: Beskrive, karakterisere og utvikle </a:t>
            </a:r>
            <a:br>
              <a:rPr lang="nb-NO"/>
            </a:br>
            <a:r>
              <a:rPr lang="nb-NO"/>
              <a:t>nylig identifiserte kvantemetoder for å </a:t>
            </a:r>
            <a:br>
              <a:rPr lang="nb-NO"/>
            </a:br>
            <a:r>
              <a:rPr lang="nb-NO"/>
              <a:t>kontrollere elektriske signaler i avansert </a:t>
            </a:r>
            <a:r>
              <a:rPr lang="nb-NO" err="1"/>
              <a:t>nanoelektronikk</a:t>
            </a:r>
            <a:endParaRPr lang="nb-NO"/>
          </a:p>
          <a:p>
            <a:pPr lvl="0"/>
            <a:endParaRPr lang="nb-NO"/>
          </a:p>
          <a:p>
            <a:pPr lvl="0"/>
            <a:r>
              <a:rPr lang="nb-NO"/>
              <a:t>Visjon: Utløse en revolusjon i lavenergi </a:t>
            </a:r>
            <a:br>
              <a:rPr lang="nb-NO"/>
            </a:br>
            <a:r>
              <a:rPr lang="nb-NO"/>
              <a:t>IKT, i et energieffektivt samfunn</a:t>
            </a:r>
          </a:p>
        </p:txBody>
      </p:sp>
      <p:pic>
        <p:nvPicPr>
          <p:cNvPr id="10" name="Bild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3927" y="378513"/>
            <a:ext cx="1524190" cy="1149493"/>
          </a:xfrm>
          <a:prstGeom prst="rect">
            <a:avLst/>
          </a:prstGeom>
        </p:spPr>
      </p:pic>
    </p:spTree>
    <p:extLst>
      <p:ext uri="{BB962C8B-B14F-4D97-AF65-F5344CB8AC3E}">
        <p14:creationId xmlns:p14="http://schemas.microsoft.com/office/powerpoint/2010/main" val="3372629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4664" y="259754"/>
            <a:ext cx="6869044" cy="513596"/>
          </a:xfrm>
        </p:spPr>
        <p:txBody>
          <a:bodyPr>
            <a:normAutofit fontScale="90000"/>
          </a:bodyPr>
          <a:lstStyle/>
          <a:p>
            <a:r>
              <a:rPr lang="nb-NO" sz="3000"/>
              <a:t>Sentre for forskningsdrevet innovasjon</a:t>
            </a:r>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4753" y="259755"/>
            <a:ext cx="1606508" cy="754622"/>
          </a:xfrm>
          <a:prstGeom prst="rect">
            <a:avLst/>
          </a:prstGeom>
        </p:spPr>
      </p:pic>
      <p:sp>
        <p:nvSpPr>
          <p:cNvPr id="3" name="TekstSylinder 2"/>
          <p:cNvSpPr txBox="1"/>
          <p:nvPr/>
        </p:nvSpPr>
        <p:spPr>
          <a:xfrm>
            <a:off x="332739" y="773350"/>
            <a:ext cx="3914167" cy="415498"/>
          </a:xfrm>
          <a:prstGeom prst="rect">
            <a:avLst/>
          </a:prstGeom>
          <a:noFill/>
        </p:spPr>
        <p:txBody>
          <a:bodyPr wrap="square" lIns="91440" tIns="45720" rIns="91440" bIns="45720" rtlCol="0" anchor="t">
            <a:spAutoFit/>
          </a:bodyPr>
          <a:lstStyle/>
          <a:p>
            <a:r>
              <a:rPr lang="nb-NO" sz="2100" b="1" dirty="0"/>
              <a:t>NTNU er vertskap for 12 SFI</a:t>
            </a:r>
          </a:p>
        </p:txBody>
      </p:sp>
      <p:sp>
        <p:nvSpPr>
          <p:cNvPr id="8" name="TekstSylinder 7"/>
          <p:cNvSpPr txBox="1"/>
          <p:nvPr/>
        </p:nvSpPr>
        <p:spPr>
          <a:xfrm>
            <a:off x="254664" y="1188848"/>
            <a:ext cx="5732602" cy="3554819"/>
          </a:xfrm>
          <a:prstGeom prst="rect">
            <a:avLst/>
          </a:prstGeom>
          <a:noFill/>
        </p:spPr>
        <p:txBody>
          <a:bodyPr wrap="square" rtlCol="0">
            <a:spAutoFit/>
          </a:bodyPr>
          <a:lstStyle/>
          <a:p>
            <a:pPr marL="257175" indent="-257175">
              <a:buFont typeface="Wingdings" charset="2"/>
              <a:buChar char="§"/>
            </a:pPr>
            <a:r>
              <a:rPr lang="nb-NO" sz="1500" err="1"/>
              <a:t>Autoship</a:t>
            </a:r>
            <a:r>
              <a:rPr lang="nb-NO" sz="1500"/>
              <a:t> – </a:t>
            </a:r>
            <a:r>
              <a:rPr lang="nb-NO" sz="1500" err="1"/>
              <a:t>Autonomous</a:t>
            </a:r>
            <a:r>
              <a:rPr lang="nb-NO" sz="1500"/>
              <a:t> </a:t>
            </a:r>
            <a:r>
              <a:rPr lang="nb-NO" sz="1500" err="1"/>
              <a:t>ships</a:t>
            </a:r>
            <a:endParaRPr lang="nb-NO" sz="1500"/>
          </a:p>
          <a:p>
            <a:pPr marL="257175" indent="-257175">
              <a:buFont typeface="Wingdings" charset="2"/>
              <a:buChar char="§"/>
            </a:pPr>
            <a:r>
              <a:rPr lang="nb-NO" sz="1500"/>
              <a:t>CASA – Centre for Advanced </a:t>
            </a:r>
            <a:r>
              <a:rPr lang="nb-NO" sz="1500" err="1"/>
              <a:t>Structural</a:t>
            </a:r>
            <a:r>
              <a:rPr lang="nb-NO" sz="1500"/>
              <a:t> Analysis</a:t>
            </a:r>
          </a:p>
          <a:p>
            <a:pPr marL="257175" indent="-257175">
              <a:buFont typeface="Wingdings" charset="2"/>
              <a:buChar char="§"/>
            </a:pPr>
            <a:r>
              <a:rPr lang="nb-NO" sz="1500"/>
              <a:t>CGF – Centre for </a:t>
            </a:r>
            <a:r>
              <a:rPr lang="nb-NO" sz="1500" err="1"/>
              <a:t>Geophysical</a:t>
            </a:r>
            <a:r>
              <a:rPr lang="nb-NO" sz="1500"/>
              <a:t> Forecasting</a:t>
            </a:r>
          </a:p>
          <a:p>
            <a:pPr marL="257175" indent="-257175">
              <a:buFont typeface="Wingdings" charset="2"/>
              <a:buChar char="§"/>
            </a:pPr>
            <a:r>
              <a:rPr lang="nb-NO" sz="1500"/>
              <a:t>CIUS – Centre for Innovative Ultrasound Solutions</a:t>
            </a:r>
          </a:p>
          <a:p>
            <a:pPr marL="257175" indent="-257175">
              <a:buFont typeface="Wingdings" charset="2"/>
              <a:buChar char="§"/>
            </a:pPr>
            <a:r>
              <a:rPr lang="nb-NO" sz="1500"/>
              <a:t>CRAI – Norwegian Center for Research-</a:t>
            </a:r>
            <a:r>
              <a:rPr lang="nb-NO" sz="1500" err="1"/>
              <a:t>Baased</a:t>
            </a:r>
            <a:r>
              <a:rPr lang="nb-NO" sz="1500"/>
              <a:t> </a:t>
            </a:r>
            <a:r>
              <a:rPr lang="nb-NO" sz="1500" err="1"/>
              <a:t>Artificial</a:t>
            </a:r>
            <a:r>
              <a:rPr lang="nb-NO" sz="1500"/>
              <a:t> </a:t>
            </a:r>
            <a:r>
              <a:rPr lang="nb-NO" sz="1500" err="1"/>
              <a:t>Intelligence</a:t>
            </a:r>
            <a:r>
              <a:rPr lang="nb-NO" sz="1500"/>
              <a:t> </a:t>
            </a:r>
            <a:r>
              <a:rPr lang="nb-NO" sz="1500" err="1"/>
              <a:t>innovation</a:t>
            </a:r>
            <a:endParaRPr lang="nb-NO" sz="1500"/>
          </a:p>
          <a:p>
            <a:pPr marL="257175" indent="-257175">
              <a:buFont typeface="Wingdings" charset="2"/>
              <a:buChar char="§"/>
            </a:pPr>
            <a:r>
              <a:rPr lang="nb-NO" sz="1500" err="1"/>
              <a:t>iCSI</a:t>
            </a:r>
            <a:r>
              <a:rPr lang="nb-NO" sz="1500"/>
              <a:t> – </a:t>
            </a:r>
            <a:r>
              <a:rPr lang="nb-NO" sz="1500" err="1"/>
              <a:t>Industrial</a:t>
            </a:r>
            <a:r>
              <a:rPr lang="nb-NO" sz="1500"/>
              <a:t> </a:t>
            </a:r>
            <a:r>
              <a:rPr lang="nb-NO" sz="1500" err="1"/>
              <a:t>Catalysis</a:t>
            </a:r>
            <a:r>
              <a:rPr lang="nb-NO" sz="1500"/>
              <a:t> Science and </a:t>
            </a:r>
            <a:r>
              <a:rPr lang="nb-NO" sz="1500" err="1"/>
              <a:t>Innovation</a:t>
            </a:r>
            <a:endParaRPr lang="nb-NO" sz="1500"/>
          </a:p>
          <a:p>
            <a:pPr marL="257175" indent="-257175">
              <a:buFont typeface="Wingdings" charset="2"/>
              <a:buChar char="§"/>
            </a:pPr>
            <a:r>
              <a:rPr lang="nb-NO" sz="1500"/>
              <a:t>Metal Production</a:t>
            </a:r>
          </a:p>
          <a:p>
            <a:pPr marL="257175" indent="-257175">
              <a:buFont typeface="Wingdings" charset="2"/>
              <a:buChar char="§"/>
            </a:pPr>
            <a:r>
              <a:rPr lang="nb-NO" sz="1500"/>
              <a:t>MOVE – Marine Operations in Virtual Environments</a:t>
            </a:r>
          </a:p>
          <a:p>
            <a:pPr marL="257175" indent="-257175">
              <a:buFont typeface="Wingdings" charset="2"/>
              <a:buChar char="§"/>
            </a:pPr>
            <a:r>
              <a:rPr lang="nb-NO" sz="1500"/>
              <a:t>NORCICS – Norwegian Center for </a:t>
            </a:r>
            <a:r>
              <a:rPr lang="nb-NO" sz="1500" err="1"/>
              <a:t>Cybersecurity</a:t>
            </a:r>
            <a:r>
              <a:rPr lang="nb-NO" sz="1500"/>
              <a:t> in Critical </a:t>
            </a:r>
            <a:r>
              <a:rPr lang="nb-NO" sz="1500" err="1"/>
              <a:t>Sectors</a:t>
            </a:r>
            <a:endParaRPr lang="nb-NO" sz="1500"/>
          </a:p>
          <a:p>
            <a:pPr marL="257175" indent="-257175">
              <a:buFont typeface="Wingdings" charset="2"/>
              <a:buChar char="§"/>
            </a:pPr>
            <a:r>
              <a:rPr lang="nb-NO" sz="1500" err="1"/>
              <a:t>PhysMet</a:t>
            </a:r>
            <a:r>
              <a:rPr lang="nb-NO" sz="1500"/>
              <a:t> – Senter for en bærekraftig og </a:t>
            </a:r>
            <a:r>
              <a:rPr lang="nb-NO" sz="1500" err="1"/>
              <a:t>konkurransedyktir</a:t>
            </a:r>
            <a:r>
              <a:rPr lang="nb-NO" sz="1500"/>
              <a:t> metallindustri</a:t>
            </a:r>
          </a:p>
          <a:p>
            <a:pPr marL="257175" indent="-257175">
              <a:buFont typeface="Wingdings" charset="2"/>
              <a:buChar char="§"/>
            </a:pPr>
            <a:r>
              <a:rPr lang="nb-NO" sz="1500" err="1"/>
              <a:t>SAMCoT</a:t>
            </a:r>
            <a:r>
              <a:rPr lang="nb-NO" sz="1500"/>
              <a:t> – </a:t>
            </a:r>
            <a:r>
              <a:rPr lang="nb-NO" sz="1500" err="1"/>
              <a:t>Sustainable</a:t>
            </a:r>
            <a:r>
              <a:rPr lang="nb-NO" sz="1500"/>
              <a:t> Arctic Marine and Coastal Technology</a:t>
            </a:r>
          </a:p>
          <a:p>
            <a:pPr marL="257175" indent="-257175">
              <a:buFont typeface="Wingdings" charset="2"/>
              <a:buChar char="§"/>
            </a:pPr>
            <a:r>
              <a:rPr lang="nb-NO" sz="1500"/>
              <a:t>SUBPRO – Subsea </a:t>
            </a:r>
            <a:r>
              <a:rPr lang="nb-NO" sz="1500" err="1"/>
              <a:t>production</a:t>
            </a:r>
            <a:r>
              <a:rPr lang="nb-NO" sz="1500"/>
              <a:t> and </a:t>
            </a:r>
            <a:r>
              <a:rPr lang="nb-NO" sz="1500" err="1"/>
              <a:t>processing</a:t>
            </a:r>
            <a:endParaRPr lang="nb-NO" sz="1500"/>
          </a:p>
        </p:txBody>
      </p:sp>
      <p:grpSp>
        <p:nvGrpSpPr>
          <p:cNvPr id="11" name="Gruppe 10"/>
          <p:cNvGrpSpPr/>
          <p:nvPr/>
        </p:nvGrpSpPr>
        <p:grpSpPr>
          <a:xfrm>
            <a:off x="5988227" y="1237932"/>
            <a:ext cx="3155773" cy="2123658"/>
            <a:chOff x="7985585" y="2088518"/>
            <a:chExt cx="4207697" cy="2831542"/>
          </a:xfrm>
        </p:grpSpPr>
        <p:sp>
          <p:nvSpPr>
            <p:cNvPr id="6" name="Rektangel 5"/>
            <p:cNvSpPr/>
            <p:nvPr/>
          </p:nvSpPr>
          <p:spPr>
            <a:xfrm>
              <a:off x="7985585" y="2109865"/>
              <a:ext cx="4207697" cy="2706649"/>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0" name="TekstSylinder 9"/>
            <p:cNvSpPr txBox="1"/>
            <p:nvPr/>
          </p:nvSpPr>
          <p:spPr>
            <a:xfrm>
              <a:off x="8234584" y="2088518"/>
              <a:ext cx="3819593" cy="2831542"/>
            </a:xfrm>
            <a:prstGeom prst="rect">
              <a:avLst/>
            </a:prstGeom>
            <a:noFill/>
          </p:spPr>
          <p:txBody>
            <a:bodyPr wrap="square" lIns="91440" tIns="45720" rIns="91440" bIns="45720" rtlCol="0" anchor="t">
              <a:spAutoFit/>
            </a:bodyPr>
            <a:lstStyle/>
            <a:p>
              <a:pPr lvl="0"/>
              <a:r>
                <a:rPr lang="nb-NO" sz="1200" b="1"/>
                <a:t>NTNU er partner i 14 SFI </a:t>
              </a:r>
              <a:br>
                <a:rPr lang="nb-NO" sz="1200" dirty="0"/>
              </a:br>
              <a:r>
                <a:rPr lang="nb-NO" sz="1200" dirty="0"/>
                <a:t>Centre for </a:t>
              </a:r>
              <a:r>
                <a:rPr lang="nb-NO" sz="1200" dirty="0" err="1"/>
                <a:t>Industrial</a:t>
              </a:r>
              <a:r>
                <a:rPr lang="nb-NO" sz="1200" dirty="0"/>
                <a:t> </a:t>
              </a:r>
              <a:r>
                <a:rPr lang="nb-NO" sz="1200" dirty="0" err="1"/>
                <a:t>Biotechnology</a:t>
              </a:r>
              <a:r>
                <a:rPr lang="nb-NO" sz="1200" dirty="0"/>
                <a:t>, Centre for </a:t>
              </a:r>
              <a:r>
                <a:rPr lang="nb-NO" sz="1200" dirty="0" err="1"/>
                <a:t>Subsurface</a:t>
              </a:r>
              <a:r>
                <a:rPr lang="nb-NO" sz="1200" dirty="0"/>
                <a:t> </a:t>
              </a:r>
              <a:r>
                <a:rPr lang="nb-NO" sz="1200" dirty="0" err="1"/>
                <a:t>Well</a:t>
              </a:r>
              <a:r>
                <a:rPr lang="nb-NO" sz="1200" dirty="0"/>
                <a:t> </a:t>
              </a:r>
              <a:r>
                <a:rPr lang="nb-NO" sz="1200" dirty="0" err="1"/>
                <a:t>Integrity</a:t>
              </a:r>
              <a:r>
                <a:rPr lang="nb-NO" sz="1200" dirty="0"/>
                <a:t>, </a:t>
              </a:r>
              <a:r>
                <a:rPr lang="nb-NO" sz="1200" dirty="0" err="1"/>
                <a:t>Plugging</a:t>
              </a:r>
              <a:r>
                <a:rPr lang="nb-NO" sz="1200" dirty="0"/>
                <a:t> and Abandonment, CIRFA, </a:t>
              </a:r>
              <a:r>
                <a:rPr lang="nb-NO" sz="1200" dirty="0" err="1"/>
                <a:t>CtrlAQUA</a:t>
              </a:r>
              <a:r>
                <a:rPr lang="nb-NO" sz="1200" dirty="0"/>
                <a:t>, </a:t>
              </a:r>
              <a:r>
                <a:rPr lang="nb-NO" sz="1200" dirty="0" err="1"/>
                <a:t>DigiWells</a:t>
              </a:r>
              <a:r>
                <a:rPr lang="nb-NO" sz="1200" dirty="0"/>
                <a:t>, EXPOSED, </a:t>
              </a:r>
              <a:r>
                <a:rPr lang="nb-NO" sz="1200" dirty="0" err="1"/>
                <a:t>Floating</a:t>
              </a:r>
              <a:r>
                <a:rPr lang="nb-NO" sz="1200" dirty="0"/>
                <a:t> </a:t>
              </a:r>
              <a:r>
                <a:rPr lang="nb-NO" sz="1200" dirty="0" err="1"/>
                <a:t>structrues</a:t>
              </a:r>
              <a:r>
                <a:rPr lang="nb-NO" sz="1200" dirty="0"/>
                <a:t> for </a:t>
              </a:r>
              <a:r>
                <a:rPr lang="nb-NO" sz="1200" dirty="0" err="1"/>
                <a:t>the</a:t>
              </a:r>
              <a:r>
                <a:rPr lang="nb-NO" sz="1200" dirty="0"/>
                <a:t> </a:t>
              </a:r>
              <a:r>
                <a:rPr lang="nb-NO" sz="1200" dirty="0" err="1"/>
                <a:t>next</a:t>
              </a:r>
              <a:r>
                <a:rPr lang="nb-NO" sz="1200" dirty="0"/>
                <a:t> </a:t>
              </a:r>
              <a:r>
                <a:rPr lang="nb-NO" sz="1200" dirty="0" err="1"/>
                <a:t>generation</a:t>
              </a:r>
              <a:r>
                <a:rPr lang="nb-NO" sz="1200" dirty="0"/>
                <a:t> </a:t>
              </a:r>
              <a:r>
                <a:rPr lang="nb-NO" sz="1200" dirty="0" err="1"/>
                <a:t>ocean</a:t>
              </a:r>
              <a:r>
                <a:rPr lang="nb-NO" sz="1200" dirty="0"/>
                <a:t> </a:t>
              </a:r>
              <a:r>
                <a:rPr lang="nb-NO" sz="1200" dirty="0" err="1"/>
                <a:t>industries</a:t>
              </a:r>
              <a:r>
                <a:rPr lang="nb-NO" sz="1200" dirty="0"/>
                <a:t>, Harvest, Klima 2015, </a:t>
              </a:r>
              <a:r>
                <a:rPr lang="nb-NO" sz="1200" dirty="0" err="1"/>
                <a:t>Manufacturing</a:t>
              </a:r>
              <a:r>
                <a:rPr lang="nb-NO" sz="1200" dirty="0"/>
                <a:t>, Offshore </a:t>
              </a:r>
              <a:r>
                <a:rPr lang="nb-NO" sz="1200" dirty="0" err="1"/>
                <a:t>Mechatronics</a:t>
              </a:r>
              <a:r>
                <a:rPr lang="nb-NO" sz="1200" dirty="0"/>
                <a:t>, Precision Health Center for </a:t>
              </a:r>
              <a:r>
                <a:rPr lang="nb-NO" sz="1200" dirty="0" err="1"/>
                <a:t>optimized</a:t>
              </a:r>
              <a:r>
                <a:rPr lang="nb-NO" sz="1200" dirty="0"/>
                <a:t> </a:t>
              </a:r>
              <a:r>
                <a:rPr lang="nb-NO" sz="1200" dirty="0" err="1"/>
                <a:t>cardiac</a:t>
              </a:r>
              <a:r>
                <a:rPr lang="nb-NO" sz="1200" dirty="0"/>
                <a:t> </a:t>
              </a:r>
              <a:r>
                <a:rPr lang="nb-NO" sz="1200" dirty="0" err="1"/>
                <a:t>care</a:t>
              </a:r>
              <a:r>
                <a:rPr lang="nb-NO" sz="1200" dirty="0"/>
                <a:t>, SIRIUS, Smart Maritim</a:t>
              </a:r>
            </a:p>
          </p:txBody>
        </p:sp>
      </p:grpSp>
      <p:grpSp>
        <p:nvGrpSpPr>
          <p:cNvPr id="19" name="Gruppe 18"/>
          <p:cNvGrpSpPr/>
          <p:nvPr/>
        </p:nvGrpSpPr>
        <p:grpSpPr>
          <a:xfrm>
            <a:off x="5987264" y="3400035"/>
            <a:ext cx="3155773" cy="683223"/>
            <a:chOff x="7974945" y="3917890"/>
            <a:chExt cx="4207697" cy="910964"/>
          </a:xfrm>
        </p:grpSpPr>
        <p:sp>
          <p:nvSpPr>
            <p:cNvPr id="15" name="Rektangel 14"/>
            <p:cNvSpPr/>
            <p:nvPr/>
          </p:nvSpPr>
          <p:spPr>
            <a:xfrm>
              <a:off x="7974945" y="3917890"/>
              <a:ext cx="4207697" cy="910964"/>
            </a:xfrm>
            <a:prstGeom prst="rect">
              <a:avLst/>
            </a:prstGeom>
            <a:solidFill>
              <a:srgbClr val="91A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6" name="TekstSylinder 15"/>
            <p:cNvSpPr txBox="1"/>
            <p:nvPr/>
          </p:nvSpPr>
          <p:spPr>
            <a:xfrm>
              <a:off x="8235874" y="4041153"/>
              <a:ext cx="3688422" cy="615553"/>
            </a:xfrm>
            <a:prstGeom prst="rect">
              <a:avLst/>
            </a:prstGeom>
            <a:noFill/>
          </p:spPr>
          <p:txBody>
            <a:bodyPr wrap="square" rtlCol="0">
              <a:spAutoFit/>
            </a:bodyPr>
            <a:lstStyle/>
            <a:p>
              <a:pPr lvl="0"/>
              <a:r>
                <a:rPr lang="nb-NO" sz="1200">
                  <a:solidFill>
                    <a:schemeClr val="bg1"/>
                  </a:solidFill>
                </a:rPr>
                <a:t>Sentrene samarbeider med ledende selskaper i ulike bransjer og industrier</a:t>
              </a:r>
            </a:p>
          </p:txBody>
        </p:sp>
      </p:grpSp>
      <p:grpSp>
        <p:nvGrpSpPr>
          <p:cNvPr id="20" name="Gruppe 19"/>
          <p:cNvGrpSpPr/>
          <p:nvPr/>
        </p:nvGrpSpPr>
        <p:grpSpPr>
          <a:xfrm>
            <a:off x="5987265" y="4134945"/>
            <a:ext cx="3155773" cy="683223"/>
            <a:chOff x="7974944" y="4981530"/>
            <a:chExt cx="4207697" cy="910964"/>
          </a:xfrm>
        </p:grpSpPr>
        <p:sp>
          <p:nvSpPr>
            <p:cNvPr id="17" name="Rektangel 16"/>
            <p:cNvSpPr/>
            <p:nvPr/>
          </p:nvSpPr>
          <p:spPr>
            <a:xfrm>
              <a:off x="7974944" y="4981530"/>
              <a:ext cx="4207697" cy="910964"/>
            </a:xfrm>
            <a:prstGeom prst="rect">
              <a:avLst/>
            </a:prstGeom>
            <a:solidFill>
              <a:srgbClr val="91A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8" name="TekstSylinder 17"/>
            <p:cNvSpPr txBox="1"/>
            <p:nvPr/>
          </p:nvSpPr>
          <p:spPr>
            <a:xfrm>
              <a:off x="8234579" y="5085077"/>
              <a:ext cx="3688422" cy="615553"/>
            </a:xfrm>
            <a:prstGeom prst="rect">
              <a:avLst/>
            </a:prstGeom>
            <a:noFill/>
          </p:spPr>
          <p:txBody>
            <a:bodyPr wrap="square" rtlCol="0">
              <a:spAutoFit/>
            </a:bodyPr>
            <a:lstStyle/>
            <a:p>
              <a:pPr lvl="0"/>
              <a:r>
                <a:rPr lang="nb-NO" sz="1200">
                  <a:solidFill>
                    <a:schemeClr val="bg1"/>
                  </a:solidFill>
                </a:rPr>
                <a:t>Sentrene kan være sentrale bidragsytere til omstilling i Norge</a:t>
              </a:r>
            </a:p>
          </p:txBody>
        </p:sp>
      </p:grpSp>
    </p:spTree>
    <p:extLst>
      <p:ext uri="{BB962C8B-B14F-4D97-AF65-F5344CB8AC3E}">
        <p14:creationId xmlns:p14="http://schemas.microsoft.com/office/powerpoint/2010/main" val="166671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07252" y="439642"/>
            <a:ext cx="7221137" cy="994172"/>
          </a:xfrm>
        </p:spPr>
        <p:txBody>
          <a:bodyPr>
            <a:normAutofit fontScale="90000"/>
          </a:bodyPr>
          <a:lstStyle/>
          <a:p>
            <a:r>
              <a:rPr lang="nb-NO" sz="3000"/>
              <a:t>Forskningssentre for miljøvennlig energi</a:t>
            </a:r>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2722" y="562510"/>
            <a:ext cx="1098729" cy="1295516"/>
          </a:xfrm>
          <a:prstGeom prst="rect">
            <a:avLst/>
          </a:prstGeom>
        </p:spPr>
      </p:pic>
      <p:sp>
        <p:nvSpPr>
          <p:cNvPr id="3" name="TekstSylinder 2"/>
          <p:cNvSpPr txBox="1"/>
          <p:nvPr/>
        </p:nvSpPr>
        <p:spPr>
          <a:xfrm>
            <a:off x="307253" y="1542665"/>
            <a:ext cx="4180011" cy="415498"/>
          </a:xfrm>
          <a:prstGeom prst="rect">
            <a:avLst/>
          </a:prstGeom>
          <a:noFill/>
        </p:spPr>
        <p:txBody>
          <a:bodyPr wrap="square" lIns="91440" tIns="45720" rIns="91440" bIns="45720" rtlCol="0" anchor="t">
            <a:spAutoFit/>
          </a:bodyPr>
          <a:lstStyle/>
          <a:p>
            <a:r>
              <a:rPr lang="nb-NO" sz="2100" b="1" dirty="0"/>
              <a:t>NTNU er vertskap for 6 FME</a:t>
            </a:r>
          </a:p>
        </p:txBody>
      </p:sp>
      <p:sp>
        <p:nvSpPr>
          <p:cNvPr id="11" name="TekstSylinder 10"/>
          <p:cNvSpPr txBox="1"/>
          <p:nvPr/>
        </p:nvSpPr>
        <p:spPr>
          <a:xfrm>
            <a:off x="284137" y="2133189"/>
            <a:ext cx="5484803" cy="2308324"/>
          </a:xfrm>
          <a:prstGeom prst="rect">
            <a:avLst/>
          </a:prstGeom>
          <a:noFill/>
        </p:spPr>
        <p:txBody>
          <a:bodyPr wrap="square" lIns="91440" tIns="45720" rIns="91440" bIns="45720" rtlCol="0" anchor="t">
            <a:spAutoFit/>
          </a:bodyPr>
          <a:lstStyle/>
          <a:p>
            <a:r>
              <a:rPr lang="nb-NO" dirty="0" err="1">
                <a:ea typeface="+mn-lt"/>
                <a:cs typeface="+mn-lt"/>
              </a:rPr>
              <a:t>HydroCen</a:t>
            </a:r>
            <a:r>
              <a:rPr lang="nb-NO" dirty="0">
                <a:ea typeface="+mn-lt"/>
                <a:cs typeface="+mn-lt"/>
              </a:rPr>
              <a:t> – </a:t>
            </a:r>
            <a:r>
              <a:rPr lang="nb-NO" dirty="0" err="1">
                <a:ea typeface="+mn-lt"/>
                <a:cs typeface="+mn-lt"/>
              </a:rPr>
              <a:t>Norwegianb</a:t>
            </a:r>
            <a:r>
              <a:rPr lang="nb-NO" dirty="0">
                <a:ea typeface="+mn-lt"/>
                <a:cs typeface="+mn-lt"/>
              </a:rPr>
              <a:t> Research Centre for </a:t>
            </a:r>
            <a:r>
              <a:rPr lang="nb-NO" dirty="0" err="1">
                <a:ea typeface="+mn-lt"/>
                <a:cs typeface="+mn-lt"/>
              </a:rPr>
              <a:t>Hydropower</a:t>
            </a:r>
            <a:r>
              <a:rPr lang="nb-NO" dirty="0">
                <a:ea typeface="+mn-lt"/>
                <a:cs typeface="+mn-lt"/>
              </a:rPr>
              <a:t> Technology</a:t>
            </a:r>
            <a:endParaRPr lang="en-US" dirty="0"/>
          </a:p>
          <a:p>
            <a:pPr lvl="0"/>
            <a:endParaRPr lang="nb-NO"/>
          </a:p>
          <a:p>
            <a:r>
              <a:rPr lang="nb-NO" dirty="0"/>
              <a:t>NTRANS – Norwegian Centre for Energy </a:t>
            </a:r>
            <a:r>
              <a:rPr lang="nb-NO" dirty="0" err="1"/>
              <a:t>Transition</a:t>
            </a:r>
            <a:r>
              <a:rPr lang="nb-NO" dirty="0"/>
              <a:t> </a:t>
            </a:r>
            <a:r>
              <a:rPr lang="nb-NO" dirty="0" err="1"/>
              <a:t>Strategies</a:t>
            </a:r>
            <a:r>
              <a:rPr lang="nb-NO" dirty="0"/>
              <a:t> </a:t>
            </a:r>
            <a:endParaRPr lang="nb-NO" dirty="0">
              <a:cs typeface="Arial"/>
            </a:endParaRPr>
          </a:p>
          <a:p>
            <a:pPr lvl="0"/>
            <a:endParaRPr lang="nb-NO"/>
          </a:p>
          <a:p>
            <a:pPr lvl="0"/>
            <a:r>
              <a:rPr lang="nb-NO" dirty="0"/>
              <a:t>ZEN – The Research Centre </a:t>
            </a:r>
            <a:r>
              <a:rPr lang="nb-NO" dirty="0" err="1"/>
              <a:t>on</a:t>
            </a:r>
            <a:r>
              <a:rPr lang="nb-NO" dirty="0"/>
              <a:t> Zero </a:t>
            </a:r>
            <a:r>
              <a:rPr lang="nb-NO" dirty="0" err="1"/>
              <a:t>Emission</a:t>
            </a:r>
            <a:r>
              <a:rPr lang="nb-NO" dirty="0"/>
              <a:t> </a:t>
            </a:r>
            <a:r>
              <a:rPr lang="nb-NO" dirty="0" err="1"/>
              <a:t>Neighbourhoods</a:t>
            </a:r>
            <a:r>
              <a:rPr lang="nb-NO" dirty="0"/>
              <a:t> in Smart </a:t>
            </a:r>
            <a:r>
              <a:rPr lang="nb-NO" dirty="0" err="1"/>
              <a:t>Cities</a:t>
            </a:r>
            <a:endParaRPr lang="nb-NO" dirty="0"/>
          </a:p>
        </p:txBody>
      </p:sp>
      <p:grpSp>
        <p:nvGrpSpPr>
          <p:cNvPr id="12" name="Gruppe 11"/>
          <p:cNvGrpSpPr/>
          <p:nvPr/>
        </p:nvGrpSpPr>
        <p:grpSpPr>
          <a:xfrm>
            <a:off x="5789263" y="2359725"/>
            <a:ext cx="3343488" cy="1336312"/>
            <a:chOff x="7984302" y="1889810"/>
            <a:chExt cx="4457983" cy="1781749"/>
          </a:xfrm>
        </p:grpSpPr>
        <p:sp>
          <p:nvSpPr>
            <p:cNvPr id="13" name="Rektangel 12"/>
            <p:cNvSpPr/>
            <p:nvPr/>
          </p:nvSpPr>
          <p:spPr>
            <a:xfrm>
              <a:off x="7984302" y="1889810"/>
              <a:ext cx="4207697" cy="1781749"/>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4" name="TekstSylinder 13"/>
            <p:cNvSpPr txBox="1"/>
            <p:nvPr/>
          </p:nvSpPr>
          <p:spPr>
            <a:xfrm>
              <a:off x="8234583" y="2088518"/>
              <a:ext cx="4207702" cy="1231106"/>
            </a:xfrm>
            <a:prstGeom prst="rect">
              <a:avLst/>
            </a:prstGeom>
            <a:noFill/>
          </p:spPr>
          <p:txBody>
            <a:bodyPr wrap="square" lIns="91440" tIns="45720" rIns="91440" bIns="45720" rtlCol="0" anchor="t">
              <a:spAutoFit/>
            </a:bodyPr>
            <a:lstStyle/>
            <a:p>
              <a:r>
                <a:rPr lang="nb-NO" sz="1200" b="1"/>
                <a:t>NTNU er partner i 7 FME: </a:t>
              </a:r>
              <a:endParaRPr lang="nb-NO" sz="1050" dirty="0"/>
            </a:p>
            <a:p>
              <a:endParaRPr lang="nb-NO" sz="1050" dirty="0"/>
            </a:p>
            <a:p>
              <a:r>
                <a:rPr lang="x-none" sz="1050">
                  <a:ea typeface="+mn-lt"/>
                  <a:cs typeface="+mn-lt"/>
                </a:rPr>
                <a:t>Bio4fuels, CINELDI, HighEFF, MoZEES, NCCS, Northwind, The Norwegian Research Centre for Solar Cell Technology</a:t>
              </a:r>
              <a:endParaRPr lang="nb-NO"/>
            </a:p>
          </p:txBody>
        </p:sp>
      </p:grpSp>
      <p:grpSp>
        <p:nvGrpSpPr>
          <p:cNvPr id="15" name="Gruppe 14"/>
          <p:cNvGrpSpPr/>
          <p:nvPr/>
        </p:nvGrpSpPr>
        <p:grpSpPr>
          <a:xfrm>
            <a:off x="5790710" y="3808820"/>
            <a:ext cx="3155773" cy="864454"/>
            <a:chOff x="7974945" y="3917890"/>
            <a:chExt cx="4207697" cy="910964"/>
          </a:xfrm>
        </p:grpSpPr>
        <p:sp>
          <p:nvSpPr>
            <p:cNvPr id="16" name="Rektangel 15"/>
            <p:cNvSpPr/>
            <p:nvPr/>
          </p:nvSpPr>
          <p:spPr>
            <a:xfrm>
              <a:off x="7974945" y="3917890"/>
              <a:ext cx="4207697" cy="910964"/>
            </a:xfrm>
            <a:prstGeom prst="rect">
              <a:avLst/>
            </a:prstGeom>
            <a:solidFill>
              <a:srgbClr val="91A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7" name="TekstSylinder 16"/>
            <p:cNvSpPr txBox="1"/>
            <p:nvPr/>
          </p:nvSpPr>
          <p:spPr>
            <a:xfrm>
              <a:off x="8235873" y="4041152"/>
              <a:ext cx="3829693" cy="681105"/>
            </a:xfrm>
            <a:prstGeom prst="rect">
              <a:avLst/>
            </a:prstGeom>
            <a:noFill/>
          </p:spPr>
          <p:txBody>
            <a:bodyPr wrap="square" lIns="91440" tIns="45720" rIns="91440" bIns="45720" rtlCol="0" anchor="t">
              <a:spAutoFit/>
            </a:bodyPr>
            <a:lstStyle/>
            <a:p>
              <a:r>
                <a:rPr lang="nb-NO" sz="1200">
                  <a:solidFill>
                    <a:schemeClr val="bg1"/>
                  </a:solidFill>
                </a:rPr>
                <a:t>Sentrene forsker på teknologiutvinning innen fornybar energi og CO</a:t>
              </a:r>
              <a:r>
                <a:rPr lang="nb-NO" sz="1200" baseline="-25000">
                  <a:solidFill>
                    <a:schemeClr val="bg1"/>
                  </a:solidFill>
                </a:rPr>
                <a:t>2</a:t>
              </a:r>
              <a:r>
                <a:rPr lang="nb-NO" sz="1200">
                  <a:solidFill>
                    <a:schemeClr val="bg1"/>
                  </a:solidFill>
                </a:rPr>
                <a:t>-håndtering</a:t>
              </a:r>
            </a:p>
          </p:txBody>
        </p:sp>
      </p:grpSp>
    </p:spTree>
    <p:extLst>
      <p:ext uri="{BB962C8B-B14F-4D97-AF65-F5344CB8AC3E}">
        <p14:creationId xmlns:p14="http://schemas.microsoft.com/office/powerpoint/2010/main" val="123959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rotWithShape="1">
          <a:blip r:embed="rId2">
            <a:extLst>
              <a:ext uri="{28A0092B-C50C-407E-A947-70E740481C1C}">
                <a14:useLocalDpi xmlns:a14="http://schemas.microsoft.com/office/drawing/2010/main" val="0"/>
              </a:ext>
            </a:extLst>
          </a:blip>
          <a:srcRect b="11820"/>
          <a:stretch/>
        </p:blipFill>
        <p:spPr>
          <a:xfrm>
            <a:off x="389435" y="1294173"/>
            <a:ext cx="8233152" cy="1583836"/>
          </a:xfrm>
          <a:prstGeom prst="rect">
            <a:avLst/>
          </a:prstGeom>
        </p:spPr>
      </p:pic>
      <p:sp>
        <p:nvSpPr>
          <p:cNvPr id="2" name="Tittel 1"/>
          <p:cNvSpPr>
            <a:spLocks noGrp="1"/>
          </p:cNvSpPr>
          <p:nvPr>
            <p:ph type="title"/>
          </p:nvPr>
        </p:nvSpPr>
        <p:spPr>
          <a:xfrm>
            <a:off x="272877" y="230588"/>
            <a:ext cx="7908998" cy="754701"/>
          </a:xfrm>
        </p:spPr>
        <p:txBody>
          <a:bodyPr>
            <a:normAutofit/>
          </a:bodyPr>
          <a:lstStyle/>
          <a:p>
            <a:r>
              <a:rPr lang="nb-NO" sz="3000"/>
              <a:t>Tematiske satsingsområder 2014–2023</a:t>
            </a:r>
          </a:p>
        </p:txBody>
      </p:sp>
      <p:sp>
        <p:nvSpPr>
          <p:cNvPr id="4" name="TekstSylinder 3"/>
          <p:cNvSpPr txBox="1"/>
          <p:nvPr/>
        </p:nvSpPr>
        <p:spPr>
          <a:xfrm>
            <a:off x="389435" y="909330"/>
            <a:ext cx="8448909" cy="323165"/>
          </a:xfrm>
          <a:prstGeom prst="rect">
            <a:avLst/>
          </a:prstGeom>
          <a:noFill/>
        </p:spPr>
        <p:txBody>
          <a:bodyPr wrap="square" rtlCol="0">
            <a:spAutoFit/>
          </a:bodyPr>
          <a:lstStyle/>
          <a:p>
            <a:r>
              <a:rPr lang="nb-NO" sz="1500" b="1"/>
              <a:t>NTNU Energi                      NTNU Helse                     NTNU </a:t>
            </a:r>
            <a:r>
              <a:rPr lang="nb-NO" sz="1500" b="1" err="1"/>
              <a:t>Havrom</a:t>
            </a:r>
            <a:r>
              <a:rPr lang="nb-NO" sz="1500" b="1"/>
              <a:t>                  NTNU Bærekraft  </a:t>
            </a:r>
          </a:p>
        </p:txBody>
      </p:sp>
      <p:sp>
        <p:nvSpPr>
          <p:cNvPr id="8" name="Rektangel 7"/>
          <p:cNvSpPr/>
          <p:nvPr/>
        </p:nvSpPr>
        <p:spPr>
          <a:xfrm>
            <a:off x="0" y="3291777"/>
            <a:ext cx="2172984" cy="1336312"/>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9" name="TekstSylinder 8"/>
          <p:cNvSpPr txBox="1"/>
          <p:nvPr/>
        </p:nvSpPr>
        <p:spPr>
          <a:xfrm>
            <a:off x="166321" y="3440808"/>
            <a:ext cx="2131252" cy="892552"/>
          </a:xfrm>
          <a:prstGeom prst="rect">
            <a:avLst/>
          </a:prstGeom>
          <a:noFill/>
        </p:spPr>
        <p:txBody>
          <a:bodyPr wrap="square" rtlCol="0">
            <a:spAutoFit/>
          </a:bodyPr>
          <a:lstStyle/>
          <a:p>
            <a:pPr lvl="0"/>
            <a:r>
              <a:rPr lang="nb-NO" sz="1300"/>
              <a:t>Samarbeide tverrfaglig, løse komplekse utfordringer av stor betydning</a:t>
            </a:r>
          </a:p>
        </p:txBody>
      </p:sp>
      <p:sp>
        <p:nvSpPr>
          <p:cNvPr id="16" name="Rektangel 15"/>
          <p:cNvSpPr/>
          <p:nvPr/>
        </p:nvSpPr>
        <p:spPr>
          <a:xfrm>
            <a:off x="2325812" y="3291777"/>
            <a:ext cx="2172984" cy="1336312"/>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7" name="TekstSylinder 16"/>
          <p:cNvSpPr txBox="1"/>
          <p:nvPr/>
        </p:nvSpPr>
        <p:spPr>
          <a:xfrm>
            <a:off x="2453605" y="3440808"/>
            <a:ext cx="2032363" cy="892552"/>
          </a:xfrm>
          <a:prstGeom prst="rect">
            <a:avLst/>
          </a:prstGeom>
          <a:noFill/>
        </p:spPr>
        <p:txBody>
          <a:bodyPr wrap="square" rtlCol="0">
            <a:spAutoFit/>
          </a:bodyPr>
          <a:lstStyle/>
          <a:p>
            <a:pPr lvl="0"/>
            <a:r>
              <a:rPr lang="nb-NO" sz="1300"/>
              <a:t>Møte globale utfordringer med en tverrfaglig og fleksibel organisasjon</a:t>
            </a:r>
          </a:p>
        </p:txBody>
      </p:sp>
      <p:sp>
        <p:nvSpPr>
          <p:cNvPr id="18" name="Rektangel 17"/>
          <p:cNvSpPr/>
          <p:nvPr/>
        </p:nvSpPr>
        <p:spPr>
          <a:xfrm>
            <a:off x="4642000" y="3291777"/>
            <a:ext cx="2172984" cy="1336312"/>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9" name="TekstSylinder 18"/>
          <p:cNvSpPr txBox="1"/>
          <p:nvPr/>
        </p:nvSpPr>
        <p:spPr>
          <a:xfrm>
            <a:off x="4808321" y="3440808"/>
            <a:ext cx="2006663" cy="892552"/>
          </a:xfrm>
          <a:prstGeom prst="rect">
            <a:avLst/>
          </a:prstGeom>
          <a:noFill/>
        </p:spPr>
        <p:txBody>
          <a:bodyPr wrap="square" rtlCol="0">
            <a:spAutoFit/>
          </a:bodyPr>
          <a:lstStyle/>
          <a:p>
            <a:pPr lvl="0"/>
            <a:r>
              <a:rPr lang="nb-NO" sz="1300"/>
              <a:t>Styrke samarbeid med arbeids- og næringsliv og vår evne til innovasjon</a:t>
            </a:r>
          </a:p>
        </p:txBody>
      </p:sp>
      <p:sp>
        <p:nvSpPr>
          <p:cNvPr id="20" name="Rektangel 19"/>
          <p:cNvSpPr/>
          <p:nvPr/>
        </p:nvSpPr>
        <p:spPr>
          <a:xfrm>
            <a:off x="6971016" y="3291777"/>
            <a:ext cx="2172984" cy="1336312"/>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1" name="TekstSylinder 20"/>
          <p:cNvSpPr txBox="1"/>
          <p:nvPr/>
        </p:nvSpPr>
        <p:spPr>
          <a:xfrm>
            <a:off x="7137337" y="3440808"/>
            <a:ext cx="2006663" cy="692497"/>
          </a:xfrm>
          <a:prstGeom prst="rect">
            <a:avLst/>
          </a:prstGeom>
          <a:noFill/>
        </p:spPr>
        <p:txBody>
          <a:bodyPr wrap="square" rtlCol="0">
            <a:spAutoFit/>
          </a:bodyPr>
          <a:lstStyle/>
          <a:p>
            <a:pPr lvl="0"/>
            <a:r>
              <a:rPr lang="nb-NO" sz="1300"/>
              <a:t>Øke NTNUs </a:t>
            </a:r>
          </a:p>
          <a:p>
            <a:pPr lvl="0"/>
            <a:r>
              <a:rPr lang="nb-NO" sz="1300"/>
              <a:t>andel av internasjonale forskningsmidler</a:t>
            </a:r>
          </a:p>
        </p:txBody>
      </p:sp>
      <p:sp>
        <p:nvSpPr>
          <p:cNvPr id="22" name="TekstSylinder 21"/>
          <p:cNvSpPr txBox="1"/>
          <p:nvPr/>
        </p:nvSpPr>
        <p:spPr>
          <a:xfrm>
            <a:off x="0" y="2888983"/>
            <a:ext cx="9032775" cy="323165"/>
          </a:xfrm>
          <a:prstGeom prst="rect">
            <a:avLst/>
          </a:prstGeom>
          <a:noFill/>
        </p:spPr>
        <p:txBody>
          <a:bodyPr wrap="square" rtlCol="0">
            <a:spAutoFit/>
          </a:bodyPr>
          <a:lstStyle/>
          <a:p>
            <a:pPr algn="ctr"/>
            <a:r>
              <a:rPr lang="nb-NO" sz="1500" b="1"/>
              <a:t>De tematiske satsingsområdene skal:</a:t>
            </a:r>
          </a:p>
        </p:txBody>
      </p:sp>
    </p:spTree>
    <p:extLst>
      <p:ext uri="{BB962C8B-B14F-4D97-AF65-F5344CB8AC3E}">
        <p14:creationId xmlns:p14="http://schemas.microsoft.com/office/powerpoint/2010/main" val="71353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6" grpId="0" animBg="1"/>
      <p:bldP spid="17" grpId="0"/>
      <p:bldP spid="18" grpId="0" animBg="1"/>
      <p:bldP spid="19" grpId="0"/>
      <p:bldP spid="20" grpId="0" animBg="1"/>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p:cNvPicPr>
            <a:picLocks noChangeAspect="1"/>
          </p:cNvPicPr>
          <p:nvPr/>
        </p:nvPicPr>
        <p:blipFill rotWithShape="1">
          <a:blip r:embed="rId3" cstate="print">
            <a:extLst>
              <a:ext uri="{28A0092B-C50C-407E-A947-70E740481C1C}">
                <a14:useLocalDpi xmlns:a14="http://schemas.microsoft.com/office/drawing/2010/main" val="0"/>
              </a:ext>
            </a:extLst>
          </a:blip>
          <a:srcRect t="14684" r="5765"/>
          <a:stretch/>
        </p:blipFill>
        <p:spPr>
          <a:xfrm>
            <a:off x="5388737" y="3794050"/>
            <a:ext cx="3400809" cy="1154597"/>
          </a:xfrm>
          <a:prstGeom prst="rect">
            <a:avLst/>
          </a:prstGeom>
        </p:spPr>
      </p:pic>
      <p:sp>
        <p:nvSpPr>
          <p:cNvPr id="2" name="Tittel 1"/>
          <p:cNvSpPr>
            <a:spLocks noGrp="1"/>
          </p:cNvSpPr>
          <p:nvPr>
            <p:ph type="title"/>
          </p:nvPr>
        </p:nvSpPr>
        <p:spPr>
          <a:xfrm>
            <a:off x="235664" y="349857"/>
            <a:ext cx="7166774" cy="841608"/>
          </a:xfrm>
        </p:spPr>
        <p:txBody>
          <a:bodyPr>
            <a:normAutofit/>
          </a:bodyPr>
          <a:lstStyle/>
          <a:p>
            <a:r>
              <a:rPr lang="nb-NO" sz="3000"/>
              <a:t>Tematisk satsingsområde 2014–2023</a:t>
            </a:r>
          </a:p>
        </p:txBody>
      </p:sp>
      <p:pic>
        <p:nvPicPr>
          <p:cNvPr id="9" name="Bilde 8"/>
          <p:cNvPicPr>
            <a:picLocks noChangeAspect="1"/>
          </p:cNvPicPr>
          <p:nvPr/>
        </p:nvPicPr>
        <p:blipFill rotWithShape="1">
          <a:blip r:embed="rId4">
            <a:extLst>
              <a:ext uri="{28A0092B-C50C-407E-A947-70E740481C1C}">
                <a14:useLocalDpi xmlns:a14="http://schemas.microsoft.com/office/drawing/2010/main" val="0"/>
              </a:ext>
            </a:extLst>
          </a:blip>
          <a:srcRect t="11847" b="13153"/>
          <a:stretch/>
        </p:blipFill>
        <p:spPr>
          <a:xfrm>
            <a:off x="352224" y="1107264"/>
            <a:ext cx="2834968" cy="501694"/>
          </a:xfrm>
          <a:prstGeom prst="rect">
            <a:avLst/>
          </a:prstGeom>
        </p:spPr>
      </p:pic>
      <p:sp>
        <p:nvSpPr>
          <p:cNvPr id="10" name="TekstSylinder 9"/>
          <p:cNvSpPr txBox="1"/>
          <p:nvPr/>
        </p:nvSpPr>
        <p:spPr>
          <a:xfrm>
            <a:off x="7538657" y="1435832"/>
            <a:ext cx="1013491" cy="507831"/>
          </a:xfrm>
          <a:prstGeom prst="rect">
            <a:avLst/>
          </a:prstGeom>
          <a:noFill/>
        </p:spPr>
        <p:txBody>
          <a:bodyPr wrap="square" rtlCol="0">
            <a:spAutoFit/>
          </a:bodyPr>
          <a:lstStyle/>
          <a:p>
            <a:r>
              <a:rPr lang="nb-NO" sz="900"/>
              <a:t>Direktør </a:t>
            </a:r>
            <a:br>
              <a:rPr lang="nb-NO" sz="900"/>
            </a:br>
            <a:r>
              <a:rPr lang="nb-NO" sz="900"/>
              <a:t>Johan E. Hustad</a:t>
            </a:r>
          </a:p>
        </p:txBody>
      </p:sp>
      <p:sp>
        <p:nvSpPr>
          <p:cNvPr id="12" name="TekstSylinder 11"/>
          <p:cNvSpPr txBox="1"/>
          <p:nvPr/>
        </p:nvSpPr>
        <p:spPr>
          <a:xfrm>
            <a:off x="3300293" y="1331958"/>
            <a:ext cx="2473754" cy="300082"/>
          </a:xfrm>
          <a:prstGeom prst="rect">
            <a:avLst/>
          </a:prstGeom>
          <a:noFill/>
        </p:spPr>
        <p:txBody>
          <a:bodyPr wrap="none" rtlCol="0">
            <a:spAutoFit/>
          </a:bodyPr>
          <a:lstStyle/>
          <a:p>
            <a:r>
              <a:rPr lang="nb-NO" sz="1350"/>
              <a:t>– Energi for et bedre samfunn</a:t>
            </a:r>
          </a:p>
        </p:txBody>
      </p:sp>
      <p:pic>
        <p:nvPicPr>
          <p:cNvPr id="15" name="Bild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3871" y="442255"/>
            <a:ext cx="841451" cy="993578"/>
          </a:xfrm>
          <a:prstGeom prst="rect">
            <a:avLst/>
          </a:prstGeom>
        </p:spPr>
      </p:pic>
      <p:sp>
        <p:nvSpPr>
          <p:cNvPr id="16" name="TekstSylinder 15"/>
          <p:cNvSpPr txBox="1"/>
          <p:nvPr/>
        </p:nvSpPr>
        <p:spPr>
          <a:xfrm>
            <a:off x="3662458" y="4809923"/>
            <a:ext cx="1204176" cy="230832"/>
          </a:xfrm>
          <a:prstGeom prst="rect">
            <a:avLst/>
          </a:prstGeom>
          <a:noFill/>
        </p:spPr>
        <p:txBody>
          <a:bodyPr wrap="none" rtlCol="0">
            <a:spAutoFit/>
          </a:bodyPr>
          <a:lstStyle/>
          <a:p>
            <a:r>
              <a:rPr lang="nb-NO" sz="900"/>
              <a:t>www.ntnu.no/energi</a:t>
            </a:r>
          </a:p>
        </p:txBody>
      </p:sp>
      <p:sp>
        <p:nvSpPr>
          <p:cNvPr id="14" name="Rektangel 13"/>
          <p:cNvSpPr/>
          <p:nvPr/>
        </p:nvSpPr>
        <p:spPr>
          <a:xfrm>
            <a:off x="352223" y="2195780"/>
            <a:ext cx="4106132" cy="2251943"/>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7" name="TekstSylinder 16"/>
          <p:cNvSpPr txBox="1"/>
          <p:nvPr/>
        </p:nvSpPr>
        <p:spPr>
          <a:xfrm>
            <a:off x="547640" y="2406454"/>
            <a:ext cx="3692690" cy="1858201"/>
          </a:xfrm>
          <a:prstGeom prst="rect">
            <a:avLst/>
          </a:prstGeom>
          <a:noFill/>
        </p:spPr>
        <p:txBody>
          <a:bodyPr wrap="square" rtlCol="0">
            <a:spAutoFit/>
          </a:bodyPr>
          <a:lstStyle/>
          <a:p>
            <a:pPr marL="214313" indent="-214313">
              <a:buFont typeface="Wingdings" charset="2"/>
              <a:buChar char="§"/>
            </a:pPr>
            <a:r>
              <a:rPr lang="nb-NO" sz="1275"/>
              <a:t>Bidra til økt tverrfaglig samarbeid og forskning på energifeltet</a:t>
            </a:r>
          </a:p>
          <a:p>
            <a:pPr marL="214313" indent="-214313">
              <a:buFont typeface="Wingdings" charset="2"/>
              <a:buChar char="§"/>
            </a:pPr>
            <a:r>
              <a:rPr lang="nb-NO" sz="1275"/>
              <a:t>Bedre energimiljøenes tilgang på finansiering</a:t>
            </a:r>
          </a:p>
          <a:p>
            <a:pPr marL="214313" indent="-214313">
              <a:buFont typeface="Wingdings" charset="2"/>
              <a:buChar char="§"/>
            </a:pPr>
            <a:r>
              <a:rPr lang="nb-NO" sz="1275"/>
              <a:t>Koble NTNUs energimiljøer med eksterne aktører, både industri/næringsliv og forskningspartnere</a:t>
            </a:r>
          </a:p>
          <a:p>
            <a:pPr marL="214313" indent="-214313">
              <a:buFont typeface="Wingdings" charset="2"/>
              <a:buChar char="§"/>
            </a:pPr>
            <a:r>
              <a:rPr lang="nb-NO" sz="1275"/>
              <a:t>Bidra med kunnskapsgrunnlag til samfunnsaktører</a:t>
            </a:r>
          </a:p>
          <a:p>
            <a:pPr marL="214313" indent="-214313">
              <a:buFont typeface="Wingdings" charset="2"/>
              <a:buChar char="§"/>
            </a:pPr>
            <a:r>
              <a:rPr lang="nb-NO" sz="1275"/>
              <a:t>Bidra til økt innovasjon fra energimiljøene</a:t>
            </a:r>
          </a:p>
        </p:txBody>
      </p:sp>
      <p:sp>
        <p:nvSpPr>
          <p:cNvPr id="18" name="Rektangel 17"/>
          <p:cNvSpPr/>
          <p:nvPr/>
        </p:nvSpPr>
        <p:spPr>
          <a:xfrm>
            <a:off x="618980" y="1971158"/>
            <a:ext cx="572193" cy="378732"/>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9" name="TekstSylinder 18"/>
          <p:cNvSpPr txBox="1"/>
          <p:nvPr/>
        </p:nvSpPr>
        <p:spPr>
          <a:xfrm>
            <a:off x="618981" y="2025328"/>
            <a:ext cx="630691" cy="288541"/>
          </a:xfrm>
          <a:prstGeom prst="rect">
            <a:avLst/>
          </a:prstGeom>
          <a:noFill/>
        </p:spPr>
        <p:txBody>
          <a:bodyPr wrap="square" rtlCol="0">
            <a:spAutoFit/>
          </a:bodyPr>
          <a:lstStyle/>
          <a:p>
            <a:pPr lvl="0"/>
            <a:r>
              <a:rPr lang="nb-NO" sz="1275">
                <a:solidFill>
                  <a:schemeClr val="bg1"/>
                </a:solidFill>
              </a:rPr>
              <a:t> MÅL</a:t>
            </a:r>
          </a:p>
        </p:txBody>
      </p:sp>
      <p:sp>
        <p:nvSpPr>
          <p:cNvPr id="20" name="Rektangel 19"/>
          <p:cNvSpPr/>
          <p:nvPr/>
        </p:nvSpPr>
        <p:spPr>
          <a:xfrm>
            <a:off x="5385446" y="2203162"/>
            <a:ext cx="3404100" cy="1585274"/>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1" name="TekstSylinder 20"/>
          <p:cNvSpPr txBox="1"/>
          <p:nvPr/>
        </p:nvSpPr>
        <p:spPr>
          <a:xfrm>
            <a:off x="5580863" y="2413836"/>
            <a:ext cx="3143808" cy="1200329"/>
          </a:xfrm>
          <a:prstGeom prst="rect">
            <a:avLst/>
          </a:prstGeom>
          <a:noFill/>
        </p:spPr>
        <p:txBody>
          <a:bodyPr wrap="square" rtlCol="0">
            <a:spAutoFit/>
          </a:bodyPr>
          <a:lstStyle/>
          <a:p>
            <a:pPr marL="214313" indent="-214313">
              <a:buFont typeface="Wingdings" charset="2"/>
              <a:buChar char="§"/>
            </a:pPr>
            <a:r>
              <a:rPr lang="nb-NO" sz="1200"/>
              <a:t>Fornybare energikilder</a:t>
            </a:r>
          </a:p>
          <a:p>
            <a:pPr marL="214313" indent="-214313">
              <a:buFont typeface="Wingdings" charset="2"/>
              <a:buChar char="§"/>
            </a:pPr>
            <a:r>
              <a:rPr lang="nb-NO" sz="1200"/>
              <a:t>Energilagring</a:t>
            </a:r>
          </a:p>
          <a:p>
            <a:pPr marL="214313" indent="-214313">
              <a:buFont typeface="Wingdings" charset="2"/>
              <a:buChar char="§"/>
            </a:pPr>
            <a:r>
              <a:rPr lang="nb-NO" sz="1200"/>
              <a:t>Energieffektivitet i bygninger og industri</a:t>
            </a:r>
          </a:p>
          <a:p>
            <a:pPr marL="214313" indent="-214313">
              <a:buFont typeface="Wingdings" charset="2"/>
              <a:buChar char="§"/>
            </a:pPr>
            <a:r>
              <a:rPr lang="nb-NO" sz="1200"/>
              <a:t>Helhetlige energisystem</a:t>
            </a:r>
          </a:p>
          <a:p>
            <a:pPr marL="214313" indent="-214313">
              <a:buFont typeface="Wingdings" charset="2"/>
              <a:buChar char="§"/>
            </a:pPr>
            <a:r>
              <a:rPr lang="nb-NO" sz="1200"/>
              <a:t>Lavutslipps transport</a:t>
            </a:r>
          </a:p>
          <a:p>
            <a:pPr marL="214313" indent="-214313">
              <a:buFont typeface="Wingdings" charset="2"/>
              <a:buChar char="§"/>
            </a:pPr>
            <a:r>
              <a:rPr lang="nb-NO" sz="1200"/>
              <a:t>Kunnskapsutvikling og policyarbeid</a:t>
            </a:r>
          </a:p>
        </p:txBody>
      </p:sp>
      <p:sp>
        <p:nvSpPr>
          <p:cNvPr id="22" name="Rektangel 21"/>
          <p:cNvSpPr/>
          <p:nvPr/>
        </p:nvSpPr>
        <p:spPr>
          <a:xfrm>
            <a:off x="5652202" y="1978539"/>
            <a:ext cx="1002770" cy="378732"/>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3" name="TekstSylinder 22"/>
          <p:cNvSpPr txBox="1"/>
          <p:nvPr/>
        </p:nvSpPr>
        <p:spPr>
          <a:xfrm>
            <a:off x="5698435" y="2032710"/>
            <a:ext cx="1309004" cy="276999"/>
          </a:xfrm>
          <a:prstGeom prst="rect">
            <a:avLst/>
          </a:prstGeom>
          <a:noFill/>
        </p:spPr>
        <p:txBody>
          <a:bodyPr wrap="square" rtlCol="0">
            <a:spAutoFit/>
          </a:bodyPr>
          <a:lstStyle/>
          <a:p>
            <a:pPr lvl="0"/>
            <a:r>
              <a:rPr lang="nb-NO" sz="1200">
                <a:solidFill>
                  <a:schemeClr val="bg1"/>
                </a:solidFill>
              </a:rPr>
              <a:t>OMRÅDER</a:t>
            </a:r>
          </a:p>
        </p:txBody>
      </p:sp>
    </p:spTree>
    <p:extLst>
      <p:ext uri="{BB962C8B-B14F-4D97-AF65-F5344CB8AC3E}">
        <p14:creationId xmlns:p14="http://schemas.microsoft.com/office/powerpoint/2010/main" val="2588394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5949" y="1101158"/>
            <a:ext cx="7886700" cy="994172"/>
          </a:xfrm>
        </p:spPr>
        <p:txBody>
          <a:bodyPr>
            <a:normAutofit fontScale="90000"/>
          </a:bodyPr>
          <a:lstStyle/>
          <a:p>
            <a:r>
              <a:rPr lang="nb-NO" sz="3000"/>
              <a:t>Forskning ved NTNU – struktur for lysarkene</a:t>
            </a:r>
          </a:p>
        </p:txBody>
      </p:sp>
      <p:grpSp>
        <p:nvGrpSpPr>
          <p:cNvPr id="15" name="Gruppe 14"/>
          <p:cNvGrpSpPr/>
          <p:nvPr/>
        </p:nvGrpSpPr>
        <p:grpSpPr>
          <a:xfrm>
            <a:off x="329809" y="2217265"/>
            <a:ext cx="1547816" cy="989613"/>
            <a:chOff x="439745" y="4683136"/>
            <a:chExt cx="2063755" cy="1319484"/>
          </a:xfrm>
        </p:grpSpPr>
        <p:sp>
          <p:nvSpPr>
            <p:cNvPr id="6" name="Avrundet rektangel 5"/>
            <p:cNvSpPr/>
            <p:nvPr/>
          </p:nvSpPr>
          <p:spPr>
            <a:xfrm>
              <a:off x="439745" y="4683136"/>
              <a:ext cx="2063755" cy="1319484"/>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7" name="TekstSylinder 6"/>
            <p:cNvSpPr txBox="1"/>
            <p:nvPr/>
          </p:nvSpPr>
          <p:spPr>
            <a:xfrm>
              <a:off x="649894" y="4743352"/>
              <a:ext cx="1853606" cy="1169551"/>
            </a:xfrm>
            <a:prstGeom prst="rect">
              <a:avLst/>
            </a:prstGeom>
            <a:noFill/>
          </p:spPr>
          <p:txBody>
            <a:bodyPr wrap="square" rtlCol="0">
              <a:spAutoFit/>
            </a:bodyPr>
            <a:lstStyle/>
            <a:p>
              <a:pPr lvl="0"/>
              <a:r>
                <a:rPr lang="nb-NO" sz="1500">
                  <a:solidFill>
                    <a:srgbClr val="FFFFFF"/>
                  </a:solidFill>
                </a:rPr>
                <a:t>Innsats</a:t>
              </a:r>
            </a:p>
            <a:p>
              <a:pPr marL="214313" indent="-214313">
                <a:buFont typeface="Wingdings" charset="2"/>
                <a:buChar char="§"/>
              </a:pPr>
              <a:r>
                <a:rPr lang="nb-NO" sz="1200">
                  <a:solidFill>
                    <a:srgbClr val="FFFFFF"/>
                  </a:solidFill>
                </a:rPr>
                <a:t>Mennesker</a:t>
              </a:r>
            </a:p>
            <a:p>
              <a:pPr marL="214313" indent="-214313">
                <a:buFont typeface="Wingdings" charset="2"/>
                <a:buChar char="§"/>
              </a:pPr>
              <a:r>
                <a:rPr lang="nb-NO" sz="1200">
                  <a:solidFill>
                    <a:srgbClr val="FFFFFF"/>
                  </a:solidFill>
                </a:rPr>
                <a:t>Finansiering</a:t>
              </a:r>
            </a:p>
            <a:p>
              <a:pPr marL="214313" indent="-214313">
                <a:buFont typeface="Wingdings" charset="2"/>
                <a:buChar char="§"/>
              </a:pPr>
              <a:r>
                <a:rPr lang="nb-NO" sz="1200">
                  <a:solidFill>
                    <a:srgbClr val="FFFFFF"/>
                  </a:solidFill>
                </a:rPr>
                <a:t>Infrastruktur</a:t>
              </a:r>
            </a:p>
          </p:txBody>
        </p:sp>
      </p:grpSp>
      <p:sp>
        <p:nvSpPr>
          <p:cNvPr id="10" name="Pil høyre 9"/>
          <p:cNvSpPr/>
          <p:nvPr/>
        </p:nvSpPr>
        <p:spPr>
          <a:xfrm>
            <a:off x="1555132" y="1876697"/>
            <a:ext cx="7161434" cy="1683920"/>
          </a:xfrm>
          <a:prstGeom prst="rightArrow">
            <a:avLst/>
          </a:prstGeom>
          <a:solidFill>
            <a:srgbClr val="0D4788">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nvGrpSpPr>
          <p:cNvPr id="16" name="Gruppe 15"/>
          <p:cNvGrpSpPr/>
          <p:nvPr/>
        </p:nvGrpSpPr>
        <p:grpSpPr>
          <a:xfrm>
            <a:off x="2726041" y="2221928"/>
            <a:ext cx="1547816" cy="989613"/>
            <a:chOff x="3049961" y="4689354"/>
            <a:chExt cx="2063755" cy="1319484"/>
          </a:xfrm>
        </p:grpSpPr>
        <p:sp>
          <p:nvSpPr>
            <p:cNvPr id="11" name="Avrundet rektangel 10"/>
            <p:cNvSpPr/>
            <p:nvPr/>
          </p:nvSpPr>
          <p:spPr>
            <a:xfrm>
              <a:off x="3049961" y="4689354"/>
              <a:ext cx="2063755" cy="1319484"/>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2" name="TekstSylinder 11"/>
            <p:cNvSpPr txBox="1"/>
            <p:nvPr/>
          </p:nvSpPr>
          <p:spPr>
            <a:xfrm>
              <a:off x="3260110" y="4749570"/>
              <a:ext cx="1853606" cy="923329"/>
            </a:xfrm>
            <a:prstGeom prst="rect">
              <a:avLst/>
            </a:prstGeom>
            <a:noFill/>
          </p:spPr>
          <p:txBody>
            <a:bodyPr wrap="square" rtlCol="0">
              <a:spAutoFit/>
            </a:bodyPr>
            <a:lstStyle/>
            <a:p>
              <a:pPr lvl="0"/>
              <a:r>
                <a:rPr lang="nb-NO" sz="1500">
                  <a:solidFill>
                    <a:srgbClr val="FFFFFF"/>
                  </a:solidFill>
                </a:rPr>
                <a:t>Virkemidler</a:t>
              </a:r>
            </a:p>
            <a:p>
              <a:pPr marL="214313" indent="-214313">
                <a:buFont typeface="Wingdings" charset="2"/>
                <a:buChar char="§"/>
              </a:pPr>
              <a:r>
                <a:rPr lang="nb-NO" sz="1200">
                  <a:solidFill>
                    <a:srgbClr val="FFFFFF"/>
                  </a:solidFill>
                </a:rPr>
                <a:t>Interne</a:t>
              </a:r>
            </a:p>
            <a:p>
              <a:pPr marL="214313" indent="-214313">
                <a:buFont typeface="Wingdings" charset="2"/>
                <a:buChar char="§"/>
              </a:pPr>
              <a:r>
                <a:rPr lang="nb-NO" sz="1200">
                  <a:solidFill>
                    <a:srgbClr val="FFFFFF"/>
                  </a:solidFill>
                </a:rPr>
                <a:t>Eksterne</a:t>
              </a:r>
            </a:p>
          </p:txBody>
        </p:sp>
      </p:grpSp>
      <p:grpSp>
        <p:nvGrpSpPr>
          <p:cNvPr id="17" name="Gruppe 16"/>
          <p:cNvGrpSpPr/>
          <p:nvPr/>
        </p:nvGrpSpPr>
        <p:grpSpPr>
          <a:xfrm>
            <a:off x="5103909" y="2221928"/>
            <a:ext cx="1547816" cy="989613"/>
            <a:chOff x="5599145" y="4689354"/>
            <a:chExt cx="2063755" cy="1319484"/>
          </a:xfrm>
        </p:grpSpPr>
        <p:sp>
          <p:nvSpPr>
            <p:cNvPr id="13" name="Avrundet rektangel 12"/>
            <p:cNvSpPr/>
            <p:nvPr/>
          </p:nvSpPr>
          <p:spPr>
            <a:xfrm>
              <a:off x="5599145" y="4689354"/>
              <a:ext cx="2063755" cy="1319484"/>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4" name="TekstSylinder 13"/>
            <p:cNvSpPr txBox="1"/>
            <p:nvPr/>
          </p:nvSpPr>
          <p:spPr>
            <a:xfrm>
              <a:off x="5809294" y="4749570"/>
              <a:ext cx="1853606" cy="1169551"/>
            </a:xfrm>
            <a:prstGeom prst="rect">
              <a:avLst/>
            </a:prstGeom>
            <a:noFill/>
          </p:spPr>
          <p:txBody>
            <a:bodyPr wrap="square" rtlCol="0">
              <a:spAutoFit/>
            </a:bodyPr>
            <a:lstStyle/>
            <a:p>
              <a:pPr lvl="0"/>
              <a:r>
                <a:rPr lang="nb-NO" sz="1500">
                  <a:solidFill>
                    <a:srgbClr val="FFFFFF"/>
                  </a:solidFill>
                </a:rPr>
                <a:t>Resultater</a:t>
              </a:r>
            </a:p>
            <a:p>
              <a:pPr marL="214313" indent="-214313">
                <a:buFont typeface="Wingdings" charset="2"/>
                <a:buChar char="§"/>
              </a:pPr>
              <a:r>
                <a:rPr lang="nb-NO" sz="1200">
                  <a:solidFill>
                    <a:srgbClr val="FFFFFF"/>
                  </a:solidFill>
                </a:rPr>
                <a:t>Publikasjoner</a:t>
              </a:r>
            </a:p>
            <a:p>
              <a:pPr marL="214313" indent="-214313">
                <a:buFont typeface="Wingdings" charset="2"/>
                <a:buChar char="§"/>
              </a:pPr>
              <a:r>
                <a:rPr lang="nb-NO" sz="1200" err="1">
                  <a:solidFill>
                    <a:srgbClr val="FFFFFF"/>
                  </a:solidFill>
                </a:rPr>
                <a:t>Ph.d</a:t>
              </a:r>
              <a:r>
                <a:rPr lang="nb-NO" sz="1200">
                  <a:solidFill>
                    <a:srgbClr val="FFFFFF"/>
                  </a:solidFill>
                </a:rPr>
                <a:t>.</a:t>
              </a:r>
            </a:p>
            <a:p>
              <a:pPr marL="214313" indent="-214313">
                <a:buFont typeface="Wingdings" charset="2"/>
                <a:buChar char="§"/>
              </a:pPr>
              <a:r>
                <a:rPr lang="nb-NO" sz="1200">
                  <a:solidFill>
                    <a:srgbClr val="FFFFFF"/>
                  </a:solidFill>
                </a:rPr>
                <a:t>Samarbeid</a:t>
              </a:r>
            </a:p>
          </p:txBody>
        </p:sp>
      </p:grpSp>
    </p:spTree>
    <p:extLst>
      <p:ext uri="{BB962C8B-B14F-4D97-AF65-F5344CB8AC3E}">
        <p14:creationId xmlns:p14="http://schemas.microsoft.com/office/powerpoint/2010/main" val="261696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9706" y="144213"/>
            <a:ext cx="7886700" cy="994172"/>
          </a:xfrm>
        </p:spPr>
        <p:txBody>
          <a:bodyPr>
            <a:normAutofit/>
          </a:bodyPr>
          <a:lstStyle/>
          <a:p>
            <a:r>
              <a:rPr lang="nb-NO" sz="3000"/>
              <a:t>Tematisk satsingsområde 2014–2023</a:t>
            </a:r>
          </a:p>
        </p:txBody>
      </p:sp>
      <p:sp>
        <p:nvSpPr>
          <p:cNvPr id="4" name="TekstSylinder 3"/>
          <p:cNvSpPr txBox="1"/>
          <p:nvPr/>
        </p:nvSpPr>
        <p:spPr>
          <a:xfrm>
            <a:off x="3310978" y="1341196"/>
            <a:ext cx="3926075" cy="300082"/>
          </a:xfrm>
          <a:prstGeom prst="rect">
            <a:avLst/>
          </a:prstGeom>
          <a:noFill/>
        </p:spPr>
        <p:txBody>
          <a:bodyPr wrap="none" rtlCol="0">
            <a:spAutoFit/>
          </a:bodyPr>
          <a:lstStyle/>
          <a:p>
            <a:r>
              <a:rPr lang="nb-NO" sz="1350"/>
              <a:t>– Innovative løsninger på komplekse utfordringer</a:t>
            </a:r>
          </a:p>
        </p:txBody>
      </p:sp>
      <p:pic>
        <p:nvPicPr>
          <p:cNvPr id="6" name="Bilde 5"/>
          <p:cNvPicPr>
            <a:picLocks noChangeAspect="1"/>
          </p:cNvPicPr>
          <p:nvPr/>
        </p:nvPicPr>
        <p:blipFill rotWithShape="1">
          <a:blip r:embed="rId3">
            <a:extLst>
              <a:ext uri="{28A0092B-C50C-407E-A947-70E740481C1C}">
                <a14:useLocalDpi xmlns:a14="http://schemas.microsoft.com/office/drawing/2010/main" val="0"/>
              </a:ext>
            </a:extLst>
          </a:blip>
          <a:srcRect t="13736" b="9931"/>
          <a:stretch/>
        </p:blipFill>
        <p:spPr>
          <a:xfrm>
            <a:off x="329255" y="1054439"/>
            <a:ext cx="2981723" cy="537039"/>
          </a:xfrm>
          <a:prstGeom prst="rect">
            <a:avLst/>
          </a:prstGeom>
        </p:spPr>
      </p:pic>
      <p:sp>
        <p:nvSpPr>
          <p:cNvPr id="7" name="TekstSylinder 6"/>
          <p:cNvSpPr txBox="1"/>
          <p:nvPr/>
        </p:nvSpPr>
        <p:spPr>
          <a:xfrm>
            <a:off x="7567358" y="1513901"/>
            <a:ext cx="1107996" cy="369332"/>
          </a:xfrm>
          <a:prstGeom prst="rect">
            <a:avLst/>
          </a:prstGeom>
          <a:noFill/>
        </p:spPr>
        <p:txBody>
          <a:bodyPr wrap="none" rtlCol="0">
            <a:spAutoFit/>
          </a:bodyPr>
          <a:lstStyle/>
          <a:p>
            <a:r>
              <a:rPr lang="nb-NO" sz="900"/>
              <a:t>Direktør</a:t>
            </a:r>
            <a:br>
              <a:rPr lang="nb-NO" sz="900"/>
            </a:br>
            <a:r>
              <a:rPr lang="nb-NO" sz="900"/>
              <a:t>Magnus Steigedal</a:t>
            </a:r>
          </a:p>
        </p:txBody>
      </p:sp>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762" y="502543"/>
            <a:ext cx="856509" cy="1011359"/>
          </a:xfrm>
          <a:prstGeom prst="rect">
            <a:avLst/>
          </a:prstGeom>
        </p:spPr>
      </p:pic>
      <p:pic>
        <p:nvPicPr>
          <p:cNvPr id="9" name="Bilde 8"/>
          <p:cNvPicPr>
            <a:picLocks noChangeAspect="1"/>
          </p:cNvPicPr>
          <p:nvPr/>
        </p:nvPicPr>
        <p:blipFill rotWithShape="1">
          <a:blip r:embed="rId5" cstate="print">
            <a:extLst>
              <a:ext uri="{28A0092B-C50C-407E-A947-70E740481C1C}">
                <a14:useLocalDpi xmlns:a14="http://schemas.microsoft.com/office/drawing/2010/main" val="0"/>
              </a:ext>
            </a:extLst>
          </a:blip>
          <a:srcRect l="9758"/>
          <a:stretch/>
        </p:blipFill>
        <p:spPr>
          <a:xfrm>
            <a:off x="5037868" y="3185268"/>
            <a:ext cx="4106132" cy="1777150"/>
          </a:xfrm>
          <a:prstGeom prst="rect">
            <a:avLst/>
          </a:prstGeom>
        </p:spPr>
      </p:pic>
      <p:sp>
        <p:nvSpPr>
          <p:cNvPr id="10" name="TekstSylinder 9"/>
          <p:cNvSpPr txBox="1"/>
          <p:nvPr/>
        </p:nvSpPr>
        <p:spPr>
          <a:xfrm>
            <a:off x="3599967" y="4825820"/>
            <a:ext cx="1159292" cy="230832"/>
          </a:xfrm>
          <a:prstGeom prst="rect">
            <a:avLst/>
          </a:prstGeom>
          <a:noFill/>
        </p:spPr>
        <p:txBody>
          <a:bodyPr wrap="none" rtlCol="0">
            <a:spAutoFit/>
          </a:bodyPr>
          <a:lstStyle/>
          <a:p>
            <a:r>
              <a:rPr lang="nb-NO" sz="900"/>
              <a:t>www.ntnu.no/helse</a:t>
            </a:r>
          </a:p>
        </p:txBody>
      </p:sp>
      <p:sp>
        <p:nvSpPr>
          <p:cNvPr id="27" name="Rektangel 26"/>
          <p:cNvSpPr/>
          <p:nvPr/>
        </p:nvSpPr>
        <p:spPr>
          <a:xfrm>
            <a:off x="0" y="2135477"/>
            <a:ext cx="4760065" cy="2403443"/>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8" name="TekstSylinder 27"/>
          <p:cNvSpPr txBox="1"/>
          <p:nvPr/>
        </p:nvSpPr>
        <p:spPr>
          <a:xfrm>
            <a:off x="195417" y="2346153"/>
            <a:ext cx="4564648" cy="2054409"/>
          </a:xfrm>
          <a:prstGeom prst="rect">
            <a:avLst/>
          </a:prstGeom>
          <a:noFill/>
        </p:spPr>
        <p:txBody>
          <a:bodyPr wrap="square" rtlCol="0">
            <a:spAutoFit/>
          </a:bodyPr>
          <a:lstStyle/>
          <a:p>
            <a:pPr lvl="0"/>
            <a:r>
              <a:rPr lang="nb-NO" sz="1275" b="1"/>
              <a:t>Helsefremming, forebygging og myndiggjøring</a:t>
            </a:r>
          </a:p>
          <a:p>
            <a:pPr marL="214313" indent="-214313">
              <a:buFont typeface="Wingdings" charset="2"/>
              <a:buChar char="§"/>
            </a:pPr>
            <a:r>
              <a:rPr lang="nb-NO" sz="1275"/>
              <a:t>Spillteknologi i rehabilitering</a:t>
            </a:r>
          </a:p>
          <a:p>
            <a:pPr lvl="0"/>
            <a:endParaRPr lang="nb-NO" sz="1275"/>
          </a:p>
          <a:p>
            <a:pPr lvl="0"/>
            <a:r>
              <a:rPr lang="nb-NO" sz="1275" b="1"/>
              <a:t>Diagnostikk og terapi</a:t>
            </a:r>
          </a:p>
          <a:p>
            <a:pPr marL="214313" indent="-214313">
              <a:buFont typeface="Wingdings" charset="2"/>
              <a:buChar char="§"/>
            </a:pPr>
            <a:r>
              <a:rPr lang="nb-NO" sz="1275"/>
              <a:t>Presisjonsmedisin – mer effektiv behandling</a:t>
            </a:r>
          </a:p>
          <a:p>
            <a:pPr lvl="0"/>
            <a:endParaRPr lang="nb-NO" sz="1275"/>
          </a:p>
          <a:p>
            <a:pPr lvl="0"/>
            <a:r>
              <a:rPr lang="nb-NO" sz="1275" b="1"/>
              <a:t>IKT, velferdstjenester og organisering av helsetjenester</a:t>
            </a:r>
          </a:p>
          <a:p>
            <a:pPr marL="214313" indent="-214313">
              <a:buFont typeface="Wingdings" charset="2"/>
              <a:buChar char="§"/>
            </a:pPr>
            <a:r>
              <a:rPr lang="nb-NO" sz="1275"/>
              <a:t>Ulikhet i helse – effektiv innføring av teknologi</a:t>
            </a:r>
          </a:p>
          <a:p>
            <a:pPr marL="214313" indent="-214313">
              <a:buFont typeface="Wingdings" charset="2"/>
              <a:buChar char="§"/>
            </a:pPr>
            <a:r>
              <a:rPr lang="nb-NO" sz="1275"/>
              <a:t>Bedre ressursutnyttelse</a:t>
            </a:r>
          </a:p>
          <a:p>
            <a:pPr marL="214313" indent="-214313">
              <a:buFont typeface="Wingdings" charset="2"/>
              <a:buChar char="§"/>
            </a:pPr>
            <a:r>
              <a:rPr lang="nb-NO" sz="1275"/>
              <a:t>Effektiv pasientbehandling</a:t>
            </a:r>
          </a:p>
        </p:txBody>
      </p:sp>
      <p:sp>
        <p:nvSpPr>
          <p:cNvPr id="29" name="Rektangel 28"/>
          <p:cNvSpPr/>
          <p:nvPr/>
        </p:nvSpPr>
        <p:spPr>
          <a:xfrm>
            <a:off x="266758" y="1910855"/>
            <a:ext cx="1002770" cy="378732"/>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0" name="TekstSylinder 29"/>
          <p:cNvSpPr txBox="1"/>
          <p:nvPr/>
        </p:nvSpPr>
        <p:spPr>
          <a:xfrm>
            <a:off x="312991" y="1965026"/>
            <a:ext cx="1309004" cy="276999"/>
          </a:xfrm>
          <a:prstGeom prst="rect">
            <a:avLst/>
          </a:prstGeom>
          <a:noFill/>
        </p:spPr>
        <p:txBody>
          <a:bodyPr wrap="square" rtlCol="0">
            <a:spAutoFit/>
          </a:bodyPr>
          <a:lstStyle/>
          <a:p>
            <a:pPr lvl="0"/>
            <a:r>
              <a:rPr lang="nb-NO" sz="1200">
                <a:solidFill>
                  <a:schemeClr val="bg1"/>
                </a:solidFill>
              </a:rPr>
              <a:t>OMRÅDER</a:t>
            </a:r>
          </a:p>
        </p:txBody>
      </p:sp>
      <p:sp>
        <p:nvSpPr>
          <p:cNvPr id="31" name="Rektangel 30"/>
          <p:cNvSpPr/>
          <p:nvPr/>
        </p:nvSpPr>
        <p:spPr>
          <a:xfrm>
            <a:off x="5037868" y="2135477"/>
            <a:ext cx="4106132" cy="1052761"/>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2" name="TekstSylinder 31"/>
          <p:cNvSpPr txBox="1"/>
          <p:nvPr/>
        </p:nvSpPr>
        <p:spPr>
          <a:xfrm>
            <a:off x="5233285" y="2346152"/>
            <a:ext cx="3782476" cy="651525"/>
          </a:xfrm>
          <a:prstGeom prst="rect">
            <a:avLst/>
          </a:prstGeom>
          <a:noFill/>
        </p:spPr>
        <p:txBody>
          <a:bodyPr wrap="square" rtlCol="0">
            <a:spAutoFit/>
          </a:bodyPr>
          <a:lstStyle/>
          <a:p>
            <a:pPr marL="214313" lvl="1" indent="-214313" defTabSz="500063">
              <a:lnSpc>
                <a:spcPct val="90000"/>
              </a:lnSpc>
              <a:spcBef>
                <a:spcPct val="0"/>
              </a:spcBef>
              <a:spcAft>
                <a:spcPct val="15000"/>
              </a:spcAft>
              <a:buFont typeface="Wingdings" charset="2"/>
              <a:buChar char="§"/>
            </a:pPr>
            <a:r>
              <a:rPr lang="nb-NO" sz="1275"/>
              <a:t>Utvikle nye fagmiljøer og ny kompetanse, med særlig vekt på bærekraftige helsetjenester</a:t>
            </a:r>
          </a:p>
          <a:p>
            <a:pPr marL="214313" lvl="1" indent="-214313" defTabSz="500063">
              <a:lnSpc>
                <a:spcPct val="90000"/>
              </a:lnSpc>
              <a:spcBef>
                <a:spcPct val="0"/>
              </a:spcBef>
              <a:spcAft>
                <a:spcPct val="15000"/>
              </a:spcAft>
              <a:buFont typeface="Wingdings" charset="2"/>
              <a:buChar char="§"/>
            </a:pPr>
            <a:r>
              <a:rPr lang="nb-NO" sz="1275"/>
              <a:t>Bidra til å bedre global helse</a:t>
            </a:r>
          </a:p>
        </p:txBody>
      </p:sp>
      <p:sp>
        <p:nvSpPr>
          <p:cNvPr id="33" name="Rektangel 32"/>
          <p:cNvSpPr/>
          <p:nvPr/>
        </p:nvSpPr>
        <p:spPr>
          <a:xfrm>
            <a:off x="5304626" y="1910855"/>
            <a:ext cx="572193" cy="378732"/>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4" name="TekstSylinder 33"/>
          <p:cNvSpPr txBox="1"/>
          <p:nvPr/>
        </p:nvSpPr>
        <p:spPr>
          <a:xfrm>
            <a:off x="5304626" y="1965025"/>
            <a:ext cx="630691" cy="288541"/>
          </a:xfrm>
          <a:prstGeom prst="rect">
            <a:avLst/>
          </a:prstGeom>
          <a:noFill/>
        </p:spPr>
        <p:txBody>
          <a:bodyPr wrap="square" rtlCol="0">
            <a:spAutoFit/>
          </a:bodyPr>
          <a:lstStyle/>
          <a:p>
            <a:pPr lvl="0"/>
            <a:r>
              <a:rPr lang="nb-NO" sz="1275">
                <a:solidFill>
                  <a:schemeClr val="bg1"/>
                </a:solidFill>
              </a:rPr>
              <a:t> MÅL</a:t>
            </a:r>
          </a:p>
        </p:txBody>
      </p:sp>
    </p:spTree>
    <p:extLst>
      <p:ext uri="{BB962C8B-B14F-4D97-AF65-F5344CB8AC3E}">
        <p14:creationId xmlns:p14="http://schemas.microsoft.com/office/powerpoint/2010/main" val="3978612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ktangel 27"/>
          <p:cNvSpPr/>
          <p:nvPr/>
        </p:nvSpPr>
        <p:spPr>
          <a:xfrm>
            <a:off x="-20132" y="3925015"/>
            <a:ext cx="5627556" cy="796520"/>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 name="Tittel 1"/>
          <p:cNvSpPr>
            <a:spLocks noGrp="1"/>
          </p:cNvSpPr>
          <p:nvPr>
            <p:ph type="title"/>
          </p:nvPr>
        </p:nvSpPr>
        <p:spPr>
          <a:xfrm>
            <a:off x="166314" y="166741"/>
            <a:ext cx="7087834" cy="671770"/>
          </a:xfrm>
        </p:spPr>
        <p:txBody>
          <a:bodyPr>
            <a:normAutofit/>
          </a:bodyPr>
          <a:lstStyle/>
          <a:p>
            <a:r>
              <a:rPr lang="nb-NO" sz="3000"/>
              <a:t>Tematisk satsingsområde 2014–2023</a:t>
            </a:r>
          </a:p>
        </p:txBody>
      </p:sp>
      <p:sp>
        <p:nvSpPr>
          <p:cNvPr id="4" name="TekstSylinder 3"/>
          <p:cNvSpPr txBox="1"/>
          <p:nvPr/>
        </p:nvSpPr>
        <p:spPr>
          <a:xfrm>
            <a:off x="7380692" y="1430039"/>
            <a:ext cx="1204176" cy="369332"/>
          </a:xfrm>
          <a:prstGeom prst="rect">
            <a:avLst/>
          </a:prstGeom>
          <a:noFill/>
        </p:spPr>
        <p:txBody>
          <a:bodyPr wrap="none" rtlCol="0">
            <a:spAutoFit/>
          </a:bodyPr>
          <a:lstStyle/>
          <a:p>
            <a:r>
              <a:rPr lang="nb-NO" sz="900"/>
              <a:t>Direktør</a:t>
            </a:r>
            <a:br>
              <a:rPr lang="nb-NO" sz="900"/>
            </a:br>
            <a:r>
              <a:rPr lang="nb-NO" sz="900"/>
              <a:t>Siri Granum Carson</a:t>
            </a:r>
          </a:p>
        </p:txBody>
      </p:sp>
      <p:sp>
        <p:nvSpPr>
          <p:cNvPr id="5" name="TekstSylinder 4"/>
          <p:cNvSpPr txBox="1"/>
          <p:nvPr/>
        </p:nvSpPr>
        <p:spPr>
          <a:xfrm>
            <a:off x="3734103" y="1157704"/>
            <a:ext cx="2791149" cy="300082"/>
          </a:xfrm>
          <a:prstGeom prst="rect">
            <a:avLst/>
          </a:prstGeom>
          <a:noFill/>
        </p:spPr>
        <p:txBody>
          <a:bodyPr wrap="none" rtlCol="0">
            <a:spAutoFit/>
          </a:bodyPr>
          <a:lstStyle/>
          <a:p>
            <a:r>
              <a:rPr lang="nb-NO" sz="1350"/>
              <a:t>– Kunnskap for et bærekraftig hav</a:t>
            </a:r>
          </a:p>
        </p:txBody>
      </p:sp>
      <p:pic>
        <p:nvPicPr>
          <p:cNvPr id="23" name="Bild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58" y="790929"/>
            <a:ext cx="3333368" cy="731078"/>
          </a:xfrm>
          <a:prstGeom prst="rect">
            <a:avLst/>
          </a:prstGeom>
        </p:spPr>
      </p:pic>
      <p:pic>
        <p:nvPicPr>
          <p:cNvPr id="3" name="Bilde 2"/>
          <p:cNvPicPr>
            <a:picLocks noChangeAspect="1"/>
          </p:cNvPicPr>
          <p:nvPr/>
        </p:nvPicPr>
        <p:blipFill rotWithShape="1">
          <a:blip r:embed="rId4" cstate="print">
            <a:extLst>
              <a:ext uri="{28A0092B-C50C-407E-A947-70E740481C1C}">
                <a14:useLocalDpi xmlns:a14="http://schemas.microsoft.com/office/drawing/2010/main" val="0"/>
              </a:ext>
            </a:extLst>
          </a:blip>
          <a:srcRect t="1879" b="8450"/>
          <a:stretch/>
        </p:blipFill>
        <p:spPr>
          <a:xfrm>
            <a:off x="5432461" y="3586114"/>
            <a:ext cx="3711539" cy="1390645"/>
          </a:xfrm>
          <a:prstGeom prst="rect">
            <a:avLst/>
          </a:prstGeom>
        </p:spPr>
      </p:pic>
      <p:sp>
        <p:nvSpPr>
          <p:cNvPr id="7" name="TekstSylinder 6"/>
          <p:cNvSpPr txBox="1"/>
          <p:nvPr/>
        </p:nvSpPr>
        <p:spPr>
          <a:xfrm>
            <a:off x="3331417" y="4816766"/>
            <a:ext cx="1319592" cy="230832"/>
          </a:xfrm>
          <a:prstGeom prst="rect">
            <a:avLst/>
          </a:prstGeom>
          <a:noFill/>
        </p:spPr>
        <p:txBody>
          <a:bodyPr wrap="none" rtlCol="0">
            <a:spAutoFit/>
          </a:bodyPr>
          <a:lstStyle/>
          <a:p>
            <a:r>
              <a:rPr lang="nb-NO" sz="900"/>
              <a:t>www.ntnu.edu/oceans</a:t>
            </a:r>
          </a:p>
        </p:txBody>
      </p:sp>
      <p:sp>
        <p:nvSpPr>
          <p:cNvPr id="12" name="Rektangel 11"/>
          <p:cNvSpPr/>
          <p:nvPr/>
        </p:nvSpPr>
        <p:spPr>
          <a:xfrm>
            <a:off x="0" y="1947431"/>
            <a:ext cx="3839225" cy="1638684"/>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3" name="TekstSylinder 12"/>
          <p:cNvSpPr txBox="1"/>
          <p:nvPr/>
        </p:nvSpPr>
        <p:spPr>
          <a:xfrm>
            <a:off x="195417" y="2158105"/>
            <a:ext cx="3589868" cy="1269578"/>
          </a:xfrm>
          <a:prstGeom prst="rect">
            <a:avLst/>
          </a:prstGeom>
          <a:noFill/>
        </p:spPr>
        <p:txBody>
          <a:bodyPr wrap="square" rtlCol="0">
            <a:spAutoFit/>
          </a:bodyPr>
          <a:lstStyle/>
          <a:p>
            <a:pPr marL="214313" indent="-214313">
              <a:buFont typeface="Wingdings" charset="2"/>
              <a:buChar char="§"/>
            </a:pPr>
            <a:r>
              <a:rPr lang="nb-NO" sz="1275"/>
              <a:t>Maritim transport</a:t>
            </a:r>
          </a:p>
          <a:p>
            <a:pPr marL="214313" indent="-214313">
              <a:buFont typeface="Wingdings" charset="2"/>
              <a:buChar char="§"/>
            </a:pPr>
            <a:r>
              <a:rPr lang="nb-NO" sz="1275"/>
              <a:t>Ned i dypet</a:t>
            </a:r>
          </a:p>
          <a:p>
            <a:pPr marL="214313" indent="-214313">
              <a:buFont typeface="Wingdings" charset="2"/>
              <a:buChar char="§"/>
            </a:pPr>
            <a:r>
              <a:rPr lang="nb-NO" sz="1275"/>
              <a:t>Polar forskning og teknologi</a:t>
            </a:r>
          </a:p>
          <a:p>
            <a:pPr marL="214313" indent="-214313">
              <a:buFont typeface="Wingdings" charset="2"/>
              <a:buChar char="§"/>
            </a:pPr>
            <a:r>
              <a:rPr lang="nb-NO" sz="1275"/>
              <a:t>Bærekraftig sjømat og marine </a:t>
            </a:r>
            <a:r>
              <a:rPr lang="nb-NO" sz="1275" err="1"/>
              <a:t>bioressurser</a:t>
            </a:r>
            <a:endParaRPr lang="nb-NO" sz="1275"/>
          </a:p>
          <a:p>
            <a:pPr marL="214313" indent="-214313">
              <a:buFont typeface="Wingdings" charset="2"/>
              <a:buChar char="§"/>
            </a:pPr>
            <a:r>
              <a:rPr lang="nb-NO" sz="1275"/>
              <a:t>Marine mineraler og fornybar energi</a:t>
            </a:r>
          </a:p>
          <a:p>
            <a:pPr marL="214313" indent="-214313">
              <a:buFont typeface="Wingdings" charset="2"/>
              <a:buChar char="§"/>
            </a:pPr>
            <a:r>
              <a:rPr lang="nb-NO" sz="1275"/>
              <a:t>Havet, miljøet og samfunnet</a:t>
            </a:r>
          </a:p>
        </p:txBody>
      </p:sp>
      <p:sp>
        <p:nvSpPr>
          <p:cNvPr id="15" name="Rektangel 14"/>
          <p:cNvSpPr/>
          <p:nvPr/>
        </p:nvSpPr>
        <p:spPr>
          <a:xfrm>
            <a:off x="266757" y="1722809"/>
            <a:ext cx="1002770" cy="378732"/>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6" name="TekstSylinder 15"/>
          <p:cNvSpPr txBox="1"/>
          <p:nvPr/>
        </p:nvSpPr>
        <p:spPr>
          <a:xfrm>
            <a:off x="312990" y="1776979"/>
            <a:ext cx="1309004" cy="276999"/>
          </a:xfrm>
          <a:prstGeom prst="rect">
            <a:avLst/>
          </a:prstGeom>
          <a:noFill/>
        </p:spPr>
        <p:txBody>
          <a:bodyPr wrap="square" rtlCol="0">
            <a:spAutoFit/>
          </a:bodyPr>
          <a:lstStyle/>
          <a:p>
            <a:pPr lvl="0"/>
            <a:r>
              <a:rPr lang="nb-NO" sz="1200">
                <a:solidFill>
                  <a:schemeClr val="bg1"/>
                </a:solidFill>
              </a:rPr>
              <a:t>OMRÅDER</a:t>
            </a:r>
          </a:p>
        </p:txBody>
      </p:sp>
      <p:sp>
        <p:nvSpPr>
          <p:cNvPr id="17" name="Rektangel 16"/>
          <p:cNvSpPr/>
          <p:nvPr/>
        </p:nvSpPr>
        <p:spPr>
          <a:xfrm>
            <a:off x="4105981" y="1947430"/>
            <a:ext cx="5038019" cy="1638685"/>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8" name="TekstSylinder 17"/>
          <p:cNvSpPr txBox="1"/>
          <p:nvPr/>
        </p:nvSpPr>
        <p:spPr>
          <a:xfrm>
            <a:off x="4301399" y="2158105"/>
            <a:ext cx="4652530" cy="1304203"/>
          </a:xfrm>
          <a:prstGeom prst="rect">
            <a:avLst/>
          </a:prstGeom>
          <a:noFill/>
        </p:spPr>
        <p:txBody>
          <a:bodyPr wrap="square" rtlCol="0">
            <a:spAutoFit/>
          </a:bodyPr>
          <a:lstStyle/>
          <a:p>
            <a:pPr marL="214313" indent="-214313">
              <a:buFont typeface="Wingdings" charset="2"/>
              <a:buChar char="§"/>
            </a:pPr>
            <a:r>
              <a:rPr lang="nb-NO" sz="1125"/>
              <a:t>Koordinerer tverrfaglige aktiviteter innen forskning, utdanning og innovasjon</a:t>
            </a:r>
          </a:p>
          <a:p>
            <a:pPr marL="214313" indent="-214313">
              <a:buFont typeface="Wingdings" charset="2"/>
              <a:buChar char="§"/>
            </a:pPr>
            <a:r>
              <a:rPr lang="nb-NO" sz="1125"/>
              <a:t>Bidrar til å øke kunnskapsbasen i maritim, olje- og gass og havbruksnæringen</a:t>
            </a:r>
          </a:p>
          <a:p>
            <a:pPr marL="214313" indent="-214313">
              <a:buFont typeface="Wingdings" charset="2"/>
              <a:buChar char="§"/>
            </a:pPr>
            <a:r>
              <a:rPr lang="nb-NO" sz="1125"/>
              <a:t>Utvikler kunnskapsbehov innen shipping, </a:t>
            </a:r>
            <a:r>
              <a:rPr lang="nb-NO" sz="1125" err="1"/>
              <a:t>havrom</a:t>
            </a:r>
            <a:r>
              <a:rPr lang="nb-NO" sz="1125"/>
              <a:t>, Arktisk utforsking, sjømatproduksjon, marine ressurser og energi, havmiljø og samfunn og næring</a:t>
            </a:r>
          </a:p>
        </p:txBody>
      </p:sp>
      <p:sp>
        <p:nvSpPr>
          <p:cNvPr id="19" name="Rektangel 18"/>
          <p:cNvSpPr/>
          <p:nvPr/>
        </p:nvSpPr>
        <p:spPr>
          <a:xfrm>
            <a:off x="4372739" y="1722809"/>
            <a:ext cx="1203772" cy="378732"/>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1" name="TekstSylinder 20"/>
          <p:cNvSpPr txBox="1"/>
          <p:nvPr/>
        </p:nvSpPr>
        <p:spPr>
          <a:xfrm>
            <a:off x="4434383" y="1776979"/>
            <a:ext cx="1309004" cy="276999"/>
          </a:xfrm>
          <a:prstGeom prst="rect">
            <a:avLst/>
          </a:prstGeom>
          <a:noFill/>
        </p:spPr>
        <p:txBody>
          <a:bodyPr wrap="square" rtlCol="0">
            <a:spAutoFit/>
          </a:bodyPr>
          <a:lstStyle/>
          <a:p>
            <a:pPr lvl="0"/>
            <a:r>
              <a:rPr lang="nb-NO" sz="1200">
                <a:solidFill>
                  <a:schemeClr val="bg1"/>
                </a:solidFill>
              </a:rPr>
              <a:t>HVA GJØR VI</a:t>
            </a:r>
          </a:p>
        </p:txBody>
      </p:sp>
      <p:sp>
        <p:nvSpPr>
          <p:cNvPr id="25" name="TekstSylinder 24"/>
          <p:cNvSpPr txBox="1"/>
          <p:nvPr/>
        </p:nvSpPr>
        <p:spPr>
          <a:xfrm>
            <a:off x="175285" y="4119935"/>
            <a:ext cx="2143596" cy="461665"/>
          </a:xfrm>
          <a:prstGeom prst="rect">
            <a:avLst/>
          </a:prstGeom>
          <a:noFill/>
        </p:spPr>
        <p:txBody>
          <a:bodyPr wrap="square" rtlCol="0">
            <a:spAutoFit/>
          </a:bodyPr>
          <a:lstStyle/>
          <a:p>
            <a:pPr marL="214313" indent="-214313">
              <a:buFont typeface="Wingdings" charset="2"/>
              <a:buChar char="§"/>
            </a:pPr>
            <a:r>
              <a:rPr lang="nb-NO" sz="1200">
                <a:solidFill>
                  <a:schemeClr val="bg1"/>
                </a:solidFill>
              </a:rPr>
              <a:t>Guri </a:t>
            </a:r>
            <a:r>
              <a:rPr lang="nb-NO" sz="1200" err="1">
                <a:solidFill>
                  <a:schemeClr val="bg1"/>
                </a:solidFill>
              </a:rPr>
              <a:t>Kunna</a:t>
            </a:r>
            <a:r>
              <a:rPr lang="nb-NO" sz="1200">
                <a:solidFill>
                  <a:schemeClr val="bg1"/>
                </a:solidFill>
              </a:rPr>
              <a:t> </a:t>
            </a:r>
            <a:r>
              <a:rPr lang="nb-NO" sz="1200" err="1">
                <a:solidFill>
                  <a:schemeClr val="bg1"/>
                </a:solidFill>
              </a:rPr>
              <a:t>vgs</a:t>
            </a:r>
            <a:endParaRPr lang="nb-NO" sz="1200">
              <a:solidFill>
                <a:schemeClr val="bg1"/>
              </a:solidFill>
            </a:endParaRPr>
          </a:p>
          <a:p>
            <a:pPr marL="214313" indent="-214313">
              <a:buFont typeface="Wingdings" charset="2"/>
              <a:buChar char="§"/>
            </a:pPr>
            <a:r>
              <a:rPr lang="nb-NO" sz="1200">
                <a:solidFill>
                  <a:schemeClr val="bg1"/>
                </a:solidFill>
              </a:rPr>
              <a:t>Blått kompetansesenter</a:t>
            </a:r>
          </a:p>
        </p:txBody>
      </p:sp>
      <p:sp>
        <p:nvSpPr>
          <p:cNvPr id="29" name="Rektangel 28"/>
          <p:cNvSpPr/>
          <p:nvPr/>
        </p:nvSpPr>
        <p:spPr>
          <a:xfrm>
            <a:off x="246624" y="3684638"/>
            <a:ext cx="1779442" cy="378732"/>
          </a:xfrm>
          <a:prstGeom prst="rect">
            <a:avLst/>
          </a:prstGeom>
          <a:solidFill>
            <a:srgbClr val="91A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7" name="TekstSylinder 26"/>
          <p:cNvSpPr txBox="1"/>
          <p:nvPr/>
        </p:nvSpPr>
        <p:spPr>
          <a:xfrm>
            <a:off x="292858" y="3746514"/>
            <a:ext cx="1733208" cy="276999"/>
          </a:xfrm>
          <a:prstGeom prst="rect">
            <a:avLst/>
          </a:prstGeom>
          <a:noFill/>
        </p:spPr>
        <p:txBody>
          <a:bodyPr wrap="square" rtlCol="0">
            <a:spAutoFit/>
          </a:bodyPr>
          <a:lstStyle/>
          <a:p>
            <a:pPr lvl="0"/>
            <a:r>
              <a:rPr lang="nb-NO" sz="1200">
                <a:solidFill>
                  <a:schemeClr val="bg1"/>
                </a:solidFill>
              </a:rPr>
              <a:t>BROHODE HAVBRUK</a:t>
            </a:r>
          </a:p>
        </p:txBody>
      </p:sp>
      <p:sp>
        <p:nvSpPr>
          <p:cNvPr id="30" name="TekstSylinder 29"/>
          <p:cNvSpPr txBox="1"/>
          <p:nvPr/>
        </p:nvSpPr>
        <p:spPr>
          <a:xfrm>
            <a:off x="2309744" y="4124121"/>
            <a:ext cx="2582812" cy="461665"/>
          </a:xfrm>
          <a:prstGeom prst="rect">
            <a:avLst/>
          </a:prstGeom>
          <a:noFill/>
        </p:spPr>
        <p:txBody>
          <a:bodyPr wrap="square" rtlCol="0">
            <a:spAutoFit/>
          </a:bodyPr>
          <a:lstStyle/>
          <a:p>
            <a:pPr marL="214313" indent="-214313">
              <a:buFont typeface="Wingdings" charset="2"/>
              <a:buChar char="§"/>
            </a:pPr>
            <a:r>
              <a:rPr lang="nb-NO" sz="1200">
                <a:solidFill>
                  <a:schemeClr val="bg1"/>
                </a:solidFill>
              </a:rPr>
              <a:t>NTNU</a:t>
            </a:r>
          </a:p>
          <a:p>
            <a:pPr marL="214313" indent="-214313">
              <a:buFont typeface="Wingdings" charset="2"/>
              <a:buChar char="§"/>
            </a:pPr>
            <a:r>
              <a:rPr lang="nb-NO" sz="1200">
                <a:solidFill>
                  <a:schemeClr val="bg1"/>
                </a:solidFill>
              </a:rPr>
              <a:t>11,3 </a:t>
            </a:r>
            <a:r>
              <a:rPr lang="nb-NO" sz="1200" err="1">
                <a:solidFill>
                  <a:schemeClr val="bg1"/>
                </a:solidFill>
              </a:rPr>
              <a:t>mill</a:t>
            </a:r>
            <a:r>
              <a:rPr lang="nb-NO" sz="1200">
                <a:solidFill>
                  <a:schemeClr val="bg1"/>
                </a:solidFill>
              </a:rPr>
              <a:t> fra Forskningsrådet</a:t>
            </a:r>
          </a:p>
        </p:txBody>
      </p:sp>
      <p:pic>
        <p:nvPicPr>
          <p:cNvPr id="9" name="Bilde 8" descr="Et bilde som inneholder person, innendørs, smilende, kvinne&#10;&#10;Automatisk generert beskrivelse">
            <a:extLst>
              <a:ext uri="{FF2B5EF4-FFF2-40B4-BE49-F238E27FC236}">
                <a16:creationId xmlns:a16="http://schemas.microsoft.com/office/drawing/2014/main" id="{8B9F0A05-D956-442C-906C-2275C136799C}"/>
              </a:ext>
            </a:extLst>
          </p:cNvPr>
          <p:cNvPicPr>
            <a:picLocks noChangeAspect="1"/>
          </p:cNvPicPr>
          <p:nvPr/>
        </p:nvPicPr>
        <p:blipFill>
          <a:blip r:embed="rId5"/>
          <a:stretch>
            <a:fillRect/>
          </a:stretch>
        </p:blipFill>
        <p:spPr>
          <a:xfrm>
            <a:off x="7510340" y="324965"/>
            <a:ext cx="944880" cy="1109472"/>
          </a:xfrm>
          <a:prstGeom prst="rect">
            <a:avLst/>
          </a:prstGeom>
        </p:spPr>
      </p:pic>
    </p:spTree>
    <p:extLst>
      <p:ext uri="{BB962C8B-B14F-4D97-AF65-F5344CB8AC3E}">
        <p14:creationId xmlns:p14="http://schemas.microsoft.com/office/powerpoint/2010/main" val="920459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7136" y="331670"/>
            <a:ext cx="7886700" cy="866924"/>
          </a:xfrm>
        </p:spPr>
        <p:txBody>
          <a:bodyPr>
            <a:normAutofit/>
          </a:bodyPr>
          <a:lstStyle/>
          <a:p>
            <a:r>
              <a:rPr lang="nb-NO" sz="3000"/>
              <a:t>Tematisk satsingsområde 2014–2023</a:t>
            </a:r>
          </a:p>
        </p:txBody>
      </p:sp>
      <p:sp>
        <p:nvSpPr>
          <p:cNvPr id="4" name="TekstSylinder 3"/>
          <p:cNvSpPr txBox="1"/>
          <p:nvPr/>
        </p:nvSpPr>
        <p:spPr>
          <a:xfrm>
            <a:off x="7602601" y="1391346"/>
            <a:ext cx="960519" cy="369332"/>
          </a:xfrm>
          <a:prstGeom prst="rect">
            <a:avLst/>
          </a:prstGeom>
          <a:noFill/>
        </p:spPr>
        <p:txBody>
          <a:bodyPr wrap="none" rtlCol="0">
            <a:spAutoFit/>
          </a:bodyPr>
          <a:lstStyle/>
          <a:p>
            <a:r>
              <a:rPr lang="nb-NO" sz="900"/>
              <a:t>Direktør</a:t>
            </a:r>
            <a:br>
              <a:rPr lang="nb-NO" sz="900"/>
            </a:br>
            <a:r>
              <a:rPr lang="nb-NO" sz="900"/>
              <a:t>Helge Brattebø</a:t>
            </a:r>
          </a:p>
        </p:txBody>
      </p:sp>
      <p:pic>
        <p:nvPicPr>
          <p:cNvPr id="5" name="Bilde 4"/>
          <p:cNvPicPr>
            <a:picLocks noChangeAspect="1"/>
          </p:cNvPicPr>
          <p:nvPr/>
        </p:nvPicPr>
        <p:blipFill rotWithShape="1">
          <a:blip r:embed="rId3" cstate="print">
            <a:extLst>
              <a:ext uri="{28A0092B-C50C-407E-A947-70E740481C1C}">
                <a14:useLocalDpi xmlns:a14="http://schemas.microsoft.com/office/drawing/2010/main" val="0"/>
              </a:ext>
            </a:extLst>
          </a:blip>
          <a:srcRect t="13875" b="16144"/>
          <a:stretch/>
        </p:blipFill>
        <p:spPr>
          <a:xfrm>
            <a:off x="346581" y="1135103"/>
            <a:ext cx="3663719" cy="522387"/>
          </a:xfrm>
          <a:prstGeom prst="rect">
            <a:avLst/>
          </a:prstGeom>
        </p:spPr>
      </p:pic>
      <p:sp>
        <p:nvSpPr>
          <p:cNvPr id="6" name="TekstSylinder 5"/>
          <p:cNvSpPr txBox="1"/>
          <p:nvPr/>
        </p:nvSpPr>
        <p:spPr>
          <a:xfrm>
            <a:off x="4140486" y="1380490"/>
            <a:ext cx="1973617" cy="300082"/>
          </a:xfrm>
          <a:prstGeom prst="rect">
            <a:avLst/>
          </a:prstGeom>
          <a:noFill/>
        </p:spPr>
        <p:txBody>
          <a:bodyPr wrap="none" rtlCol="0">
            <a:spAutoFit/>
          </a:bodyPr>
          <a:lstStyle/>
          <a:p>
            <a:r>
              <a:rPr lang="nb-NO" sz="1350"/>
              <a:t>– Kunnskap for endring</a:t>
            </a:r>
          </a:p>
        </p:txBody>
      </p:sp>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4353" y="435798"/>
            <a:ext cx="809244" cy="955548"/>
          </a:xfrm>
          <a:prstGeom prst="rect">
            <a:avLst/>
          </a:prstGeom>
        </p:spPr>
      </p:pic>
      <p:pic>
        <p:nvPicPr>
          <p:cNvPr id="9" name="Bilde 8"/>
          <p:cNvPicPr>
            <a:picLocks noChangeAspect="1"/>
          </p:cNvPicPr>
          <p:nvPr/>
        </p:nvPicPr>
        <p:blipFill rotWithShape="1">
          <a:blip r:embed="rId5" cstate="print">
            <a:extLst>
              <a:ext uri="{28A0092B-C50C-407E-A947-70E740481C1C}">
                <a14:useLocalDpi xmlns:a14="http://schemas.microsoft.com/office/drawing/2010/main" val="0"/>
              </a:ext>
            </a:extLst>
          </a:blip>
          <a:srcRect l="6239" r="5248"/>
          <a:stretch/>
        </p:blipFill>
        <p:spPr>
          <a:xfrm>
            <a:off x="4673762" y="3786394"/>
            <a:ext cx="3956730" cy="1357106"/>
          </a:xfrm>
          <a:prstGeom prst="rect">
            <a:avLst/>
          </a:prstGeom>
        </p:spPr>
      </p:pic>
      <p:sp>
        <p:nvSpPr>
          <p:cNvPr id="10" name="TekstSylinder 9"/>
          <p:cNvSpPr txBox="1"/>
          <p:nvPr/>
        </p:nvSpPr>
        <p:spPr>
          <a:xfrm>
            <a:off x="3110948" y="4815509"/>
            <a:ext cx="1338828" cy="230832"/>
          </a:xfrm>
          <a:prstGeom prst="rect">
            <a:avLst/>
          </a:prstGeom>
          <a:noFill/>
        </p:spPr>
        <p:txBody>
          <a:bodyPr wrap="none" rtlCol="0">
            <a:spAutoFit/>
          </a:bodyPr>
          <a:lstStyle/>
          <a:p>
            <a:r>
              <a:rPr lang="nb-NO" sz="900"/>
              <a:t>www.ntnu.no/barekraft</a:t>
            </a:r>
          </a:p>
        </p:txBody>
      </p:sp>
      <p:sp>
        <p:nvSpPr>
          <p:cNvPr id="11" name="Rektangel 10"/>
          <p:cNvSpPr/>
          <p:nvPr/>
        </p:nvSpPr>
        <p:spPr>
          <a:xfrm>
            <a:off x="346581" y="2296109"/>
            <a:ext cx="3714108" cy="2230025"/>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2" name="TekstSylinder 11"/>
          <p:cNvSpPr txBox="1"/>
          <p:nvPr/>
        </p:nvSpPr>
        <p:spPr>
          <a:xfrm>
            <a:off x="541998" y="2506784"/>
            <a:ext cx="3457047" cy="1858201"/>
          </a:xfrm>
          <a:prstGeom prst="rect">
            <a:avLst/>
          </a:prstGeom>
          <a:noFill/>
        </p:spPr>
        <p:txBody>
          <a:bodyPr wrap="square" rtlCol="0">
            <a:spAutoFit/>
          </a:bodyPr>
          <a:lstStyle/>
          <a:p>
            <a:pPr marL="214313" indent="-214313">
              <a:buFont typeface="Wingdings" charset="2"/>
              <a:buChar char="§"/>
            </a:pPr>
            <a:r>
              <a:rPr lang="nb-NO" sz="1275"/>
              <a:t>Bærekraftig bruk og bevaring av biodiversitet og økosystemtjenester</a:t>
            </a:r>
          </a:p>
          <a:p>
            <a:pPr marL="214313" indent="-214313">
              <a:buFont typeface="Wingdings" charset="2"/>
              <a:buChar char="§"/>
            </a:pPr>
            <a:r>
              <a:rPr lang="nb-NO" sz="1275"/>
              <a:t>Overgangen til en sirkulær økonomi og bærekraftige produksjons- og forbrukssystemer</a:t>
            </a:r>
          </a:p>
          <a:p>
            <a:pPr marL="214313" indent="-214313">
              <a:buFont typeface="Wingdings" charset="2"/>
              <a:buChar char="§"/>
            </a:pPr>
            <a:r>
              <a:rPr lang="nb-NO" sz="1275"/>
              <a:t>Overgangen til smarte, bærekraftige byer og bygget miljø</a:t>
            </a:r>
          </a:p>
          <a:p>
            <a:pPr marL="214313" indent="-214313">
              <a:buFont typeface="Wingdings" charset="2"/>
              <a:buChar char="§"/>
            </a:pPr>
            <a:r>
              <a:rPr lang="nb-NO" sz="1275"/>
              <a:t>Klimaendring: Utslippsreduksjon og klimatilpassing</a:t>
            </a:r>
          </a:p>
        </p:txBody>
      </p:sp>
      <p:sp>
        <p:nvSpPr>
          <p:cNvPr id="15" name="Rektangel 14"/>
          <p:cNvSpPr/>
          <p:nvPr/>
        </p:nvSpPr>
        <p:spPr>
          <a:xfrm>
            <a:off x="613338" y="2071487"/>
            <a:ext cx="1002770" cy="378732"/>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6" name="TekstSylinder 15"/>
          <p:cNvSpPr txBox="1"/>
          <p:nvPr/>
        </p:nvSpPr>
        <p:spPr>
          <a:xfrm>
            <a:off x="659571" y="2125658"/>
            <a:ext cx="1309004" cy="276999"/>
          </a:xfrm>
          <a:prstGeom prst="rect">
            <a:avLst/>
          </a:prstGeom>
          <a:noFill/>
        </p:spPr>
        <p:txBody>
          <a:bodyPr wrap="square" rtlCol="0">
            <a:spAutoFit/>
          </a:bodyPr>
          <a:lstStyle/>
          <a:p>
            <a:pPr lvl="0"/>
            <a:r>
              <a:rPr lang="nb-NO" sz="1200">
                <a:solidFill>
                  <a:schemeClr val="bg1"/>
                </a:solidFill>
              </a:rPr>
              <a:t>OMRÅDER</a:t>
            </a:r>
          </a:p>
        </p:txBody>
      </p:sp>
      <p:sp>
        <p:nvSpPr>
          <p:cNvPr id="17" name="Rektangel 16"/>
          <p:cNvSpPr/>
          <p:nvPr/>
        </p:nvSpPr>
        <p:spPr>
          <a:xfrm>
            <a:off x="4673761" y="2302654"/>
            <a:ext cx="3956730" cy="1483739"/>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8" name="TekstSylinder 17"/>
          <p:cNvSpPr txBox="1"/>
          <p:nvPr/>
        </p:nvSpPr>
        <p:spPr>
          <a:xfrm>
            <a:off x="4869178" y="2513330"/>
            <a:ext cx="3668846" cy="1073371"/>
          </a:xfrm>
          <a:prstGeom prst="rect">
            <a:avLst/>
          </a:prstGeom>
          <a:noFill/>
        </p:spPr>
        <p:txBody>
          <a:bodyPr wrap="square" rtlCol="0">
            <a:spAutoFit/>
          </a:bodyPr>
          <a:lstStyle/>
          <a:p>
            <a:pPr marL="214313" indent="-214313">
              <a:buFont typeface="Wingdings" charset="2"/>
              <a:buChar char="§"/>
            </a:pPr>
            <a:r>
              <a:rPr lang="nb-NO" sz="1275"/>
              <a:t>Innovative modeller, løsninger og teknologier </a:t>
            </a:r>
          </a:p>
          <a:p>
            <a:pPr marL="214313" indent="-214313">
              <a:buFont typeface="Wingdings" charset="2"/>
              <a:buChar char="§"/>
            </a:pPr>
            <a:r>
              <a:rPr lang="nb-NO" sz="1275"/>
              <a:t>Modellering, analyse og miljøkonsekvensanalyser</a:t>
            </a:r>
          </a:p>
          <a:p>
            <a:pPr marL="214313" indent="-214313">
              <a:buFont typeface="Wingdings" charset="2"/>
              <a:buChar char="§"/>
            </a:pPr>
            <a:r>
              <a:rPr lang="nb-NO" sz="1275"/>
              <a:t>Forbrukeratferd og styresett for å realisere forbedringspotensial</a:t>
            </a:r>
          </a:p>
        </p:txBody>
      </p:sp>
      <p:sp>
        <p:nvSpPr>
          <p:cNvPr id="19" name="Rektangel 18"/>
          <p:cNvSpPr/>
          <p:nvPr/>
        </p:nvSpPr>
        <p:spPr>
          <a:xfrm>
            <a:off x="4940518" y="2078033"/>
            <a:ext cx="2256728" cy="378732"/>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0" name="TekstSylinder 19"/>
          <p:cNvSpPr txBox="1"/>
          <p:nvPr/>
        </p:nvSpPr>
        <p:spPr>
          <a:xfrm>
            <a:off x="4986751" y="2132203"/>
            <a:ext cx="2635193" cy="276999"/>
          </a:xfrm>
          <a:prstGeom prst="rect">
            <a:avLst/>
          </a:prstGeom>
          <a:noFill/>
        </p:spPr>
        <p:txBody>
          <a:bodyPr wrap="square" rtlCol="0">
            <a:spAutoFit/>
          </a:bodyPr>
          <a:lstStyle/>
          <a:p>
            <a:pPr lvl="0"/>
            <a:r>
              <a:rPr lang="nb-NO" sz="1200">
                <a:solidFill>
                  <a:schemeClr val="bg1"/>
                </a:solidFill>
              </a:rPr>
              <a:t>TVERRFAGLIG FORSKNING</a:t>
            </a:r>
          </a:p>
        </p:txBody>
      </p:sp>
    </p:spTree>
    <p:extLst>
      <p:ext uri="{BB962C8B-B14F-4D97-AF65-F5344CB8AC3E}">
        <p14:creationId xmlns:p14="http://schemas.microsoft.com/office/powerpoint/2010/main" val="3494756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5529" y="1277668"/>
            <a:ext cx="5042558" cy="1163382"/>
          </a:xfrm>
        </p:spPr>
        <p:txBody>
          <a:bodyPr>
            <a:noAutofit/>
          </a:bodyPr>
          <a:lstStyle/>
          <a:p>
            <a:r>
              <a:rPr lang="nb-NO" sz="3000"/>
              <a:t>Muliggjørende </a:t>
            </a:r>
            <a:br>
              <a:rPr lang="nb-NO" sz="3000"/>
            </a:br>
            <a:r>
              <a:rPr lang="nb-NO" sz="3000"/>
              <a:t>teknologier</a:t>
            </a:r>
          </a:p>
        </p:txBody>
      </p:sp>
      <p:pic>
        <p:nvPicPr>
          <p:cNvPr id="13" name="Bild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881" y="416103"/>
            <a:ext cx="5680721" cy="2421407"/>
          </a:xfrm>
          <a:prstGeom prst="rect">
            <a:avLst/>
          </a:prstGeom>
        </p:spPr>
      </p:pic>
      <p:sp>
        <p:nvSpPr>
          <p:cNvPr id="7" name="Rektangel 6"/>
          <p:cNvSpPr/>
          <p:nvPr/>
        </p:nvSpPr>
        <p:spPr>
          <a:xfrm>
            <a:off x="0" y="3572006"/>
            <a:ext cx="2916000" cy="1097597"/>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8" name="TekstSylinder 7"/>
          <p:cNvSpPr txBox="1"/>
          <p:nvPr/>
        </p:nvSpPr>
        <p:spPr>
          <a:xfrm>
            <a:off x="255530" y="3721036"/>
            <a:ext cx="2433732" cy="784830"/>
          </a:xfrm>
          <a:prstGeom prst="rect">
            <a:avLst/>
          </a:prstGeom>
          <a:noFill/>
        </p:spPr>
        <p:txBody>
          <a:bodyPr wrap="square" rtlCol="0">
            <a:spAutoFit/>
          </a:bodyPr>
          <a:lstStyle/>
          <a:p>
            <a:pPr lvl="0"/>
            <a:r>
              <a:rPr lang="nb-NO" sz="1500"/>
              <a:t>Styrke og prioritere fremragende langsiktig og generisk forskning</a:t>
            </a:r>
          </a:p>
        </p:txBody>
      </p:sp>
      <p:sp>
        <p:nvSpPr>
          <p:cNvPr id="9" name="Rektangel 8"/>
          <p:cNvSpPr/>
          <p:nvPr/>
        </p:nvSpPr>
        <p:spPr>
          <a:xfrm>
            <a:off x="3116367" y="3572006"/>
            <a:ext cx="2916000" cy="1097597"/>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0" name="TekstSylinder 9"/>
          <p:cNvSpPr txBox="1"/>
          <p:nvPr/>
        </p:nvSpPr>
        <p:spPr>
          <a:xfrm>
            <a:off x="3382766" y="3721036"/>
            <a:ext cx="2515249" cy="784830"/>
          </a:xfrm>
          <a:prstGeom prst="rect">
            <a:avLst/>
          </a:prstGeom>
          <a:noFill/>
        </p:spPr>
        <p:txBody>
          <a:bodyPr wrap="square" rtlCol="0">
            <a:spAutoFit/>
          </a:bodyPr>
          <a:lstStyle/>
          <a:p>
            <a:pPr lvl="0"/>
            <a:r>
              <a:rPr lang="nb-NO" sz="1500"/>
              <a:t>Koordinere og utvikle forsknings-infrastruktur i verdensklasse</a:t>
            </a:r>
          </a:p>
        </p:txBody>
      </p:sp>
      <p:sp>
        <p:nvSpPr>
          <p:cNvPr id="12" name="Rektangel 11"/>
          <p:cNvSpPr/>
          <p:nvPr/>
        </p:nvSpPr>
        <p:spPr>
          <a:xfrm>
            <a:off x="6228000" y="3572006"/>
            <a:ext cx="2916000" cy="1097597"/>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4" name="TekstSylinder 13"/>
          <p:cNvSpPr txBox="1"/>
          <p:nvPr/>
        </p:nvSpPr>
        <p:spPr>
          <a:xfrm>
            <a:off x="6482359" y="3721036"/>
            <a:ext cx="2006663" cy="784830"/>
          </a:xfrm>
          <a:prstGeom prst="rect">
            <a:avLst/>
          </a:prstGeom>
          <a:noFill/>
        </p:spPr>
        <p:txBody>
          <a:bodyPr wrap="square" rtlCol="0">
            <a:spAutoFit/>
          </a:bodyPr>
          <a:lstStyle/>
          <a:p>
            <a:pPr lvl="0"/>
            <a:r>
              <a:rPr lang="nb-NO" sz="1500"/>
              <a:t>Legge til rette for utdanning på høyt internasjonalt nivå</a:t>
            </a:r>
          </a:p>
        </p:txBody>
      </p:sp>
      <p:sp>
        <p:nvSpPr>
          <p:cNvPr id="15" name="TekstSylinder 14"/>
          <p:cNvSpPr txBox="1"/>
          <p:nvPr/>
        </p:nvSpPr>
        <p:spPr>
          <a:xfrm>
            <a:off x="0" y="3192330"/>
            <a:ext cx="9144000" cy="323165"/>
          </a:xfrm>
          <a:prstGeom prst="rect">
            <a:avLst/>
          </a:prstGeom>
          <a:noFill/>
        </p:spPr>
        <p:txBody>
          <a:bodyPr wrap="square" rtlCol="0">
            <a:spAutoFit/>
          </a:bodyPr>
          <a:lstStyle/>
          <a:p>
            <a:pPr algn="ctr"/>
            <a:r>
              <a:rPr lang="nb-NO" sz="1500" b="1"/>
              <a:t>De muliggjørende teknologiene skal:</a:t>
            </a:r>
          </a:p>
        </p:txBody>
      </p:sp>
    </p:spTree>
    <p:extLst>
      <p:ext uri="{BB962C8B-B14F-4D97-AF65-F5344CB8AC3E}">
        <p14:creationId xmlns:p14="http://schemas.microsoft.com/office/powerpoint/2010/main" val="156495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2" grpId="0" animBg="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2545" y="350712"/>
            <a:ext cx="4970484" cy="349843"/>
          </a:xfrm>
        </p:spPr>
        <p:txBody>
          <a:bodyPr>
            <a:normAutofit/>
          </a:bodyPr>
          <a:lstStyle/>
          <a:p>
            <a:r>
              <a:rPr lang="nb-NO" sz="1350"/>
              <a:t>Muliggjørende teknologi</a:t>
            </a:r>
          </a:p>
        </p:txBody>
      </p:sp>
      <p:sp>
        <p:nvSpPr>
          <p:cNvPr id="5" name="TekstSylinder 4"/>
          <p:cNvSpPr txBox="1"/>
          <p:nvPr/>
        </p:nvSpPr>
        <p:spPr>
          <a:xfrm>
            <a:off x="7649157" y="1856236"/>
            <a:ext cx="1228212" cy="369332"/>
          </a:xfrm>
          <a:prstGeom prst="rect">
            <a:avLst/>
          </a:prstGeom>
          <a:noFill/>
        </p:spPr>
        <p:txBody>
          <a:bodyPr wrap="square" lIns="91440" tIns="45720" rIns="91440" bIns="45720" rtlCol="0" anchor="t">
            <a:spAutoFit/>
          </a:bodyPr>
          <a:lstStyle/>
          <a:p>
            <a:r>
              <a:rPr lang="nb-NO" sz="900"/>
              <a:t>Direktør</a:t>
            </a:r>
            <a:br>
              <a:rPr lang="nb-NO" sz="900"/>
            </a:br>
            <a:r>
              <a:rPr lang="nb-NO" sz="900"/>
              <a:t>Trygve </a:t>
            </a:r>
            <a:r>
              <a:rPr lang="nb-NO" sz="900" err="1"/>
              <a:t>Brautaset</a:t>
            </a:r>
          </a:p>
        </p:txBody>
      </p:sp>
      <p:sp>
        <p:nvSpPr>
          <p:cNvPr id="8" name="TekstSylinder 7"/>
          <p:cNvSpPr txBox="1"/>
          <p:nvPr/>
        </p:nvSpPr>
        <p:spPr>
          <a:xfrm>
            <a:off x="5475806" y="2244445"/>
            <a:ext cx="2054079" cy="392415"/>
          </a:xfrm>
          <a:prstGeom prst="rect">
            <a:avLst/>
          </a:prstGeom>
          <a:noFill/>
        </p:spPr>
        <p:txBody>
          <a:bodyPr wrap="square" rtlCol="0">
            <a:spAutoFit/>
          </a:bodyPr>
          <a:lstStyle/>
          <a:p>
            <a:r>
              <a:rPr lang="nb-NO" sz="975"/>
              <a:t>Samspillet mellom livsvitenskap,</a:t>
            </a:r>
            <a:br>
              <a:rPr lang="nb-NO" sz="975"/>
            </a:br>
            <a:r>
              <a:rPr lang="nb-NO" sz="975"/>
              <a:t>matematiske fag og ingeniørfag</a:t>
            </a:r>
          </a:p>
        </p:txBody>
      </p:sp>
      <p:pic>
        <p:nvPicPr>
          <p:cNvPr id="10" name="Bil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046" y="2834833"/>
            <a:ext cx="3167892" cy="1766368"/>
          </a:xfrm>
          <a:prstGeom prst="rect">
            <a:avLst/>
          </a:prstGeom>
        </p:spPr>
      </p:pic>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617" y="255468"/>
            <a:ext cx="1275413" cy="1926404"/>
          </a:xfrm>
          <a:prstGeom prst="rect">
            <a:avLst/>
          </a:prstGeom>
        </p:spPr>
      </p:pic>
      <p:sp>
        <p:nvSpPr>
          <p:cNvPr id="4" name="TekstSylinder 3"/>
          <p:cNvSpPr txBox="1"/>
          <p:nvPr/>
        </p:nvSpPr>
        <p:spPr>
          <a:xfrm>
            <a:off x="232545" y="700555"/>
            <a:ext cx="5243261" cy="761747"/>
          </a:xfrm>
          <a:prstGeom prst="rect">
            <a:avLst/>
          </a:prstGeom>
          <a:noFill/>
        </p:spPr>
        <p:txBody>
          <a:bodyPr wrap="square" rtlCol="0">
            <a:spAutoFit/>
          </a:bodyPr>
          <a:lstStyle/>
          <a:p>
            <a:r>
              <a:rPr lang="nb-NO" sz="3000"/>
              <a:t>NTNU Bioteknologi </a:t>
            </a:r>
            <a:br>
              <a:rPr lang="nb-NO" sz="1350"/>
            </a:br>
            <a:r>
              <a:rPr lang="nb-NO" sz="1350"/>
              <a:t>er et tett samarbeid mellom NTNU, SINTEF og St. Olavs hospital</a:t>
            </a:r>
          </a:p>
        </p:txBody>
      </p:sp>
      <p:sp>
        <p:nvSpPr>
          <p:cNvPr id="12" name="Rektangel 11"/>
          <p:cNvSpPr/>
          <p:nvPr/>
        </p:nvSpPr>
        <p:spPr>
          <a:xfrm>
            <a:off x="313695" y="1932669"/>
            <a:ext cx="4196583" cy="2668532"/>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3" name="TekstSylinder 12"/>
          <p:cNvSpPr txBox="1"/>
          <p:nvPr/>
        </p:nvSpPr>
        <p:spPr>
          <a:xfrm>
            <a:off x="509112" y="2143344"/>
            <a:ext cx="3910715" cy="2308324"/>
          </a:xfrm>
          <a:prstGeom prst="rect">
            <a:avLst/>
          </a:prstGeom>
          <a:noFill/>
        </p:spPr>
        <p:txBody>
          <a:bodyPr wrap="square" rtlCol="0">
            <a:spAutoFit/>
          </a:bodyPr>
          <a:lstStyle/>
          <a:p>
            <a:pPr marL="214313" indent="-214313">
              <a:buFont typeface="Wingdings" charset="2"/>
              <a:buChar char="§"/>
            </a:pPr>
            <a:r>
              <a:rPr lang="nb-NO" sz="1200"/>
              <a:t>Human </a:t>
            </a:r>
            <a:r>
              <a:rPr lang="nb-NO" sz="1200" err="1"/>
              <a:t>Physiome</a:t>
            </a:r>
            <a:endParaRPr lang="nb-NO" sz="1200"/>
          </a:p>
          <a:p>
            <a:pPr marL="214313" indent="-214313">
              <a:buFont typeface="Wingdings" charset="2"/>
              <a:buChar char="§"/>
            </a:pPr>
            <a:r>
              <a:rPr lang="nb-NO" sz="1200" err="1"/>
              <a:t>Genome</a:t>
            </a:r>
            <a:r>
              <a:rPr lang="nb-NO" sz="1200"/>
              <a:t> Editing</a:t>
            </a:r>
          </a:p>
          <a:p>
            <a:pPr marL="214313" indent="-214313">
              <a:buFont typeface="Wingdings" charset="2"/>
              <a:buChar char="§"/>
            </a:pPr>
            <a:r>
              <a:rPr lang="nb-NO" sz="1200"/>
              <a:t>Biopolymer Engineering</a:t>
            </a:r>
          </a:p>
          <a:p>
            <a:pPr marL="214313" indent="-214313">
              <a:buFont typeface="Wingdings" charset="2"/>
              <a:buChar char="§"/>
            </a:pPr>
            <a:r>
              <a:rPr lang="nb-NO" sz="1200" err="1"/>
              <a:t>Bioreactor</a:t>
            </a:r>
            <a:r>
              <a:rPr lang="nb-NO" sz="1200"/>
              <a:t> Design and </a:t>
            </a:r>
            <a:r>
              <a:rPr lang="nb-NO" sz="1200" err="1"/>
              <a:t>Operation</a:t>
            </a:r>
            <a:endParaRPr lang="nb-NO" sz="1200"/>
          </a:p>
          <a:p>
            <a:pPr marL="214313" indent="-214313">
              <a:buFont typeface="Wingdings" charset="2"/>
              <a:buChar char="§"/>
            </a:pPr>
            <a:r>
              <a:rPr lang="nb-NO" sz="1200" err="1"/>
              <a:t>Phenomics</a:t>
            </a:r>
            <a:r>
              <a:rPr lang="nb-NO" sz="1200"/>
              <a:t> Technology</a:t>
            </a:r>
          </a:p>
          <a:p>
            <a:pPr marL="214313" indent="-214313">
              <a:buFont typeface="Wingdings" charset="2"/>
              <a:buChar char="§"/>
            </a:pPr>
            <a:r>
              <a:rPr lang="nb-NO" sz="1200" err="1"/>
              <a:t>Therapeutic</a:t>
            </a:r>
            <a:r>
              <a:rPr lang="nb-NO" sz="1200"/>
              <a:t> </a:t>
            </a:r>
            <a:r>
              <a:rPr lang="nb-NO" sz="1200" err="1"/>
              <a:t>Targeting</a:t>
            </a:r>
            <a:endParaRPr lang="nb-NO" sz="1200"/>
          </a:p>
          <a:p>
            <a:pPr marL="214313" indent="-214313">
              <a:buFont typeface="Wingdings" charset="2"/>
              <a:buChar char="§"/>
            </a:pPr>
            <a:r>
              <a:rPr lang="nb-NO" sz="1200" err="1"/>
              <a:t>Aquaculture</a:t>
            </a:r>
            <a:r>
              <a:rPr lang="nb-NO" sz="1200"/>
              <a:t> </a:t>
            </a:r>
            <a:r>
              <a:rPr lang="nb-NO" sz="1200" err="1"/>
              <a:t>Biotechnology</a:t>
            </a:r>
            <a:endParaRPr lang="nb-NO" sz="1200"/>
          </a:p>
          <a:p>
            <a:pPr marL="214313" indent="-214313">
              <a:buFont typeface="Wingdings" charset="2"/>
              <a:buChar char="§"/>
            </a:pPr>
            <a:r>
              <a:rPr lang="nb-NO" sz="1200" err="1"/>
              <a:t>Morphogenetic</a:t>
            </a:r>
            <a:r>
              <a:rPr lang="nb-NO" sz="1200"/>
              <a:t> Engineering</a:t>
            </a:r>
          </a:p>
          <a:p>
            <a:pPr marL="214313" indent="-214313">
              <a:buFont typeface="Wingdings" charset="2"/>
              <a:buChar char="§"/>
            </a:pPr>
            <a:r>
              <a:rPr lang="nb-NO" sz="1200" err="1"/>
              <a:t>Tissue</a:t>
            </a:r>
            <a:r>
              <a:rPr lang="nb-NO" sz="1200"/>
              <a:t> Engineering</a:t>
            </a:r>
          </a:p>
          <a:p>
            <a:pPr marL="214313" indent="-214313">
              <a:buFont typeface="Wingdings" charset="2"/>
              <a:buChar char="§"/>
            </a:pPr>
            <a:r>
              <a:rPr lang="nb-NO" sz="1200"/>
              <a:t>Analysis, Design and Control </a:t>
            </a:r>
            <a:r>
              <a:rPr lang="nb-NO" sz="1200" err="1"/>
              <a:t>of</a:t>
            </a:r>
            <a:r>
              <a:rPr lang="nb-NO" sz="1200"/>
              <a:t> Microbias Systems</a:t>
            </a:r>
          </a:p>
          <a:p>
            <a:pPr marL="214313" indent="-214313">
              <a:buFont typeface="Wingdings" charset="2"/>
              <a:buChar char="§"/>
            </a:pPr>
            <a:r>
              <a:rPr lang="nb-NO" sz="1200" err="1"/>
              <a:t>Synthetic</a:t>
            </a:r>
            <a:r>
              <a:rPr lang="nb-NO" sz="1200"/>
              <a:t> </a:t>
            </a:r>
            <a:r>
              <a:rPr lang="nb-NO" sz="1200" err="1"/>
              <a:t>Biology</a:t>
            </a:r>
            <a:r>
              <a:rPr lang="nb-NO" sz="1200"/>
              <a:t> Engineering</a:t>
            </a:r>
          </a:p>
          <a:p>
            <a:pPr marL="214313" indent="-214313">
              <a:buFont typeface="Wingdings" charset="2"/>
              <a:buChar char="§"/>
            </a:pPr>
            <a:r>
              <a:rPr lang="nb-NO" sz="1200" err="1"/>
              <a:t>Responsible</a:t>
            </a:r>
            <a:r>
              <a:rPr lang="nb-NO" sz="1200"/>
              <a:t> Research and </a:t>
            </a:r>
            <a:r>
              <a:rPr lang="nb-NO" sz="1200" err="1"/>
              <a:t>Innovation</a:t>
            </a:r>
            <a:endParaRPr lang="nb-NO" sz="1200"/>
          </a:p>
        </p:txBody>
      </p:sp>
      <p:sp>
        <p:nvSpPr>
          <p:cNvPr id="14" name="Rektangel 13"/>
          <p:cNvSpPr/>
          <p:nvPr/>
        </p:nvSpPr>
        <p:spPr>
          <a:xfrm>
            <a:off x="580452" y="1708047"/>
            <a:ext cx="2840843" cy="378732"/>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5" name="TekstSylinder 14"/>
          <p:cNvSpPr txBox="1"/>
          <p:nvPr/>
        </p:nvSpPr>
        <p:spPr>
          <a:xfrm>
            <a:off x="580452" y="1762218"/>
            <a:ext cx="2840843" cy="276999"/>
          </a:xfrm>
          <a:prstGeom prst="rect">
            <a:avLst/>
          </a:prstGeom>
          <a:noFill/>
        </p:spPr>
        <p:txBody>
          <a:bodyPr wrap="square" rtlCol="0">
            <a:spAutoFit/>
          </a:bodyPr>
          <a:lstStyle/>
          <a:p>
            <a:pPr lvl="0" algn="ctr"/>
            <a:r>
              <a:rPr lang="nb-NO" sz="1200">
                <a:solidFill>
                  <a:schemeClr val="bg1"/>
                </a:solidFill>
              </a:rPr>
              <a:t>FoU – FORSKNING OG UTVIKLING</a:t>
            </a:r>
          </a:p>
        </p:txBody>
      </p:sp>
      <p:pic>
        <p:nvPicPr>
          <p:cNvPr id="3" name="Picture 8">
            <a:extLst>
              <a:ext uri="{FF2B5EF4-FFF2-40B4-BE49-F238E27FC236}">
                <a16:creationId xmlns:a16="http://schemas.microsoft.com/office/drawing/2014/main" id="{4D2859E2-917B-45F5-A47D-1F07E687D1DA}"/>
              </a:ext>
            </a:extLst>
          </p:cNvPr>
          <p:cNvPicPr>
            <a:picLocks noChangeAspect="1"/>
          </p:cNvPicPr>
          <p:nvPr/>
        </p:nvPicPr>
        <p:blipFill>
          <a:blip r:embed="rId5"/>
          <a:stretch>
            <a:fillRect/>
          </a:stretch>
        </p:blipFill>
        <p:spPr>
          <a:xfrm>
            <a:off x="7611534" y="654051"/>
            <a:ext cx="1079500" cy="1079500"/>
          </a:xfrm>
          <a:prstGeom prst="rect">
            <a:avLst/>
          </a:prstGeom>
        </p:spPr>
      </p:pic>
    </p:spTree>
    <p:extLst>
      <p:ext uri="{BB962C8B-B14F-4D97-AF65-F5344CB8AC3E}">
        <p14:creationId xmlns:p14="http://schemas.microsoft.com/office/powerpoint/2010/main" val="3220086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075" y="273846"/>
            <a:ext cx="5165863" cy="396544"/>
          </a:xfrm>
        </p:spPr>
        <p:txBody>
          <a:bodyPr>
            <a:normAutofit/>
          </a:bodyPr>
          <a:lstStyle/>
          <a:p>
            <a:r>
              <a:rPr lang="nb-NO" sz="1350"/>
              <a:t>Muliggjørende teknologi</a:t>
            </a:r>
          </a:p>
        </p:txBody>
      </p:sp>
      <p:sp>
        <p:nvSpPr>
          <p:cNvPr id="3" name="Plassholder for innhold 2"/>
          <p:cNvSpPr>
            <a:spLocks noGrp="1"/>
          </p:cNvSpPr>
          <p:nvPr>
            <p:ph idx="1"/>
          </p:nvPr>
        </p:nvSpPr>
        <p:spPr>
          <a:xfrm>
            <a:off x="251075" y="704593"/>
            <a:ext cx="4865585" cy="623441"/>
          </a:xfrm>
        </p:spPr>
        <p:txBody>
          <a:bodyPr>
            <a:noAutofit/>
          </a:bodyPr>
          <a:lstStyle/>
          <a:p>
            <a:pPr marL="0" indent="0">
              <a:buNone/>
            </a:pPr>
            <a:r>
              <a:rPr lang="nb-NO" sz="3000"/>
              <a:t>NTNU Digital </a:t>
            </a:r>
            <a:r>
              <a:rPr lang="nb-NO" sz="1350"/>
              <a:t>har generisk IKT i sentrum</a:t>
            </a:r>
          </a:p>
        </p:txBody>
      </p:sp>
      <p:sp>
        <p:nvSpPr>
          <p:cNvPr id="5" name="TekstSylinder 4"/>
          <p:cNvSpPr txBox="1"/>
          <p:nvPr/>
        </p:nvSpPr>
        <p:spPr>
          <a:xfrm>
            <a:off x="7775499" y="1615509"/>
            <a:ext cx="889987" cy="507831"/>
          </a:xfrm>
          <a:prstGeom prst="rect">
            <a:avLst/>
          </a:prstGeom>
          <a:noFill/>
        </p:spPr>
        <p:txBody>
          <a:bodyPr wrap="none" rtlCol="0">
            <a:spAutoFit/>
          </a:bodyPr>
          <a:lstStyle/>
          <a:p>
            <a:r>
              <a:rPr lang="nb-NO" sz="900"/>
              <a:t>Direktør</a:t>
            </a:r>
            <a:br>
              <a:rPr lang="nb-NO" sz="900"/>
            </a:br>
            <a:r>
              <a:rPr lang="nb-NO" sz="900"/>
              <a:t>Torbjørn Karl </a:t>
            </a:r>
            <a:br>
              <a:rPr lang="nb-NO" sz="900"/>
            </a:br>
            <a:r>
              <a:rPr lang="nb-NO" sz="900"/>
              <a:t>Svendsen</a:t>
            </a:r>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712" y="589860"/>
            <a:ext cx="809244" cy="955548"/>
          </a:xfrm>
          <a:prstGeom prst="rect">
            <a:avLst/>
          </a:prstGeom>
        </p:spPr>
      </p:pic>
      <p:pic>
        <p:nvPicPr>
          <p:cNvPr id="16" name="Bild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5392" y="148741"/>
            <a:ext cx="708840" cy="1907906"/>
          </a:xfrm>
          <a:prstGeom prst="rect">
            <a:avLst/>
          </a:prstGeom>
        </p:spPr>
      </p:pic>
      <p:sp>
        <p:nvSpPr>
          <p:cNvPr id="10" name="Rektangel 9"/>
          <p:cNvSpPr/>
          <p:nvPr/>
        </p:nvSpPr>
        <p:spPr>
          <a:xfrm>
            <a:off x="2288859" y="4156779"/>
            <a:ext cx="3768088" cy="590477"/>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2" name="TekstSylinder 11"/>
          <p:cNvSpPr txBox="1"/>
          <p:nvPr/>
        </p:nvSpPr>
        <p:spPr>
          <a:xfrm>
            <a:off x="2311884" y="4214694"/>
            <a:ext cx="3745062" cy="461665"/>
          </a:xfrm>
          <a:prstGeom prst="rect">
            <a:avLst/>
          </a:prstGeom>
          <a:noFill/>
        </p:spPr>
        <p:txBody>
          <a:bodyPr wrap="square" rtlCol="0">
            <a:spAutoFit/>
          </a:bodyPr>
          <a:lstStyle/>
          <a:p>
            <a:pPr lvl="0"/>
            <a:r>
              <a:rPr lang="nb-NO" sz="1200">
                <a:solidFill>
                  <a:schemeClr val="bg1"/>
                </a:solidFill>
              </a:rPr>
              <a:t>Telenor-NTNU AI-lab: </a:t>
            </a:r>
            <a:br>
              <a:rPr lang="nb-NO" sz="1200">
                <a:solidFill>
                  <a:schemeClr val="bg1"/>
                </a:solidFill>
              </a:rPr>
            </a:br>
            <a:r>
              <a:rPr lang="nb-NO" sz="1200">
                <a:solidFill>
                  <a:schemeClr val="bg1"/>
                </a:solidFill>
              </a:rPr>
              <a:t>Felles satsing på maskinlæring og stordata-analyse</a:t>
            </a:r>
          </a:p>
        </p:txBody>
      </p:sp>
      <p:sp>
        <p:nvSpPr>
          <p:cNvPr id="13" name="Rektangel 12"/>
          <p:cNvSpPr/>
          <p:nvPr/>
        </p:nvSpPr>
        <p:spPr>
          <a:xfrm>
            <a:off x="297418" y="1305790"/>
            <a:ext cx="5761334" cy="2668532"/>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cxnSp>
        <p:nvCxnSpPr>
          <p:cNvPr id="19" name="Rett linje 18"/>
          <p:cNvCxnSpPr>
            <a:endCxn id="13" idx="2"/>
          </p:cNvCxnSpPr>
          <p:nvPr/>
        </p:nvCxnSpPr>
        <p:spPr>
          <a:xfrm>
            <a:off x="3178083" y="1305790"/>
            <a:ext cx="2" cy="2668532"/>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ett linje 20"/>
          <p:cNvCxnSpPr>
            <a:stCxn id="13" idx="1"/>
            <a:endCxn id="13" idx="3"/>
          </p:cNvCxnSpPr>
          <p:nvPr/>
        </p:nvCxnSpPr>
        <p:spPr>
          <a:xfrm>
            <a:off x="297418" y="2640056"/>
            <a:ext cx="5761334" cy="0"/>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ktangel 13"/>
          <p:cNvSpPr/>
          <p:nvPr/>
        </p:nvSpPr>
        <p:spPr>
          <a:xfrm>
            <a:off x="2378583" y="2631283"/>
            <a:ext cx="1638650" cy="453836"/>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7" name="Plassholder for innhold 2"/>
          <p:cNvSpPr txBox="1">
            <a:spLocks/>
          </p:cNvSpPr>
          <p:nvPr/>
        </p:nvSpPr>
        <p:spPr>
          <a:xfrm>
            <a:off x="2378583" y="2728123"/>
            <a:ext cx="1638650" cy="314013"/>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1350">
                <a:solidFill>
                  <a:schemeClr val="bg1"/>
                </a:solidFill>
              </a:rPr>
              <a:t>OMRÅDER</a:t>
            </a:r>
          </a:p>
        </p:txBody>
      </p:sp>
      <p:sp>
        <p:nvSpPr>
          <p:cNvPr id="25" name="Plassholder for innhold 2"/>
          <p:cNvSpPr txBox="1">
            <a:spLocks/>
          </p:cNvSpPr>
          <p:nvPr/>
        </p:nvSpPr>
        <p:spPr>
          <a:xfrm>
            <a:off x="471633" y="1383744"/>
            <a:ext cx="2568337" cy="1411991"/>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350"/>
              <a:t>AI / maskinlæring</a:t>
            </a:r>
          </a:p>
          <a:p>
            <a:pPr>
              <a:lnSpc>
                <a:spcPct val="60000"/>
              </a:lnSpc>
            </a:pPr>
            <a:r>
              <a:rPr lang="nb-NO" sz="900" err="1"/>
              <a:t>Stordata</a:t>
            </a:r>
            <a:r>
              <a:rPr lang="nb-NO" sz="900"/>
              <a:t>-analyse</a:t>
            </a:r>
          </a:p>
          <a:p>
            <a:pPr>
              <a:lnSpc>
                <a:spcPct val="50000"/>
              </a:lnSpc>
            </a:pPr>
            <a:r>
              <a:rPr lang="nb-NO" sz="900"/>
              <a:t>Tingenes internett (</a:t>
            </a:r>
            <a:r>
              <a:rPr lang="nb-NO" sz="900" err="1"/>
              <a:t>IoT</a:t>
            </a:r>
            <a:r>
              <a:rPr lang="nb-NO" sz="900"/>
              <a:t>)</a:t>
            </a:r>
          </a:p>
          <a:p>
            <a:pPr>
              <a:lnSpc>
                <a:spcPct val="50000"/>
              </a:lnSpc>
            </a:pPr>
            <a:r>
              <a:rPr lang="nb-NO" sz="900"/>
              <a:t>Smarte systemer</a:t>
            </a:r>
          </a:p>
          <a:p>
            <a:pPr>
              <a:lnSpc>
                <a:spcPct val="50000"/>
              </a:lnSpc>
            </a:pPr>
            <a:r>
              <a:rPr lang="nb-NO" sz="900"/>
              <a:t>Beslutningsstøtte</a:t>
            </a:r>
          </a:p>
          <a:p>
            <a:pPr>
              <a:lnSpc>
                <a:spcPct val="50000"/>
              </a:lnSpc>
            </a:pPr>
            <a:r>
              <a:rPr lang="nb-NO" sz="900"/>
              <a:t>Menneske-maskin </a:t>
            </a:r>
          </a:p>
        </p:txBody>
      </p:sp>
      <p:sp>
        <p:nvSpPr>
          <p:cNvPr id="20" name="Plassholder for innhold 2"/>
          <p:cNvSpPr txBox="1">
            <a:spLocks/>
          </p:cNvSpPr>
          <p:nvPr/>
        </p:nvSpPr>
        <p:spPr>
          <a:xfrm>
            <a:off x="3361254" y="1416101"/>
            <a:ext cx="2568337" cy="1174066"/>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350"/>
              <a:t>Sikkerhet og pålitelighet</a:t>
            </a:r>
          </a:p>
          <a:p>
            <a:pPr lvl="0">
              <a:lnSpc>
                <a:spcPct val="50000"/>
              </a:lnSpc>
            </a:pPr>
            <a:r>
              <a:rPr lang="nb-NO" sz="900"/>
              <a:t>Personvern</a:t>
            </a:r>
          </a:p>
          <a:p>
            <a:pPr lvl="0">
              <a:lnSpc>
                <a:spcPct val="50000"/>
              </a:lnSpc>
            </a:pPr>
            <a:r>
              <a:rPr lang="nb-NO" sz="900"/>
              <a:t>Pålitelighet, sårbarhet</a:t>
            </a:r>
          </a:p>
          <a:p>
            <a:pPr lvl="0">
              <a:lnSpc>
                <a:spcPct val="50000"/>
              </a:lnSpc>
            </a:pPr>
            <a:r>
              <a:rPr lang="nb-NO" sz="900"/>
              <a:t>Risikoanalyse</a:t>
            </a:r>
          </a:p>
          <a:p>
            <a:pPr lvl="0">
              <a:lnSpc>
                <a:spcPct val="50000"/>
              </a:lnSpc>
            </a:pPr>
            <a:r>
              <a:rPr lang="nb-NO" sz="900"/>
              <a:t>Cybersikkerhet</a:t>
            </a:r>
          </a:p>
        </p:txBody>
      </p:sp>
      <p:sp>
        <p:nvSpPr>
          <p:cNvPr id="22" name="Plassholder for innhold 2"/>
          <p:cNvSpPr txBox="1">
            <a:spLocks/>
          </p:cNvSpPr>
          <p:nvPr/>
        </p:nvSpPr>
        <p:spPr>
          <a:xfrm>
            <a:off x="469438" y="3097846"/>
            <a:ext cx="2568337" cy="876476"/>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350"/>
              <a:t>Autonome systemer</a:t>
            </a:r>
          </a:p>
          <a:p>
            <a:pPr lvl="0">
              <a:lnSpc>
                <a:spcPct val="50000"/>
              </a:lnSpc>
            </a:pPr>
            <a:r>
              <a:rPr lang="nb-NO" sz="900"/>
              <a:t>Automatisering</a:t>
            </a:r>
          </a:p>
          <a:p>
            <a:pPr lvl="0">
              <a:lnSpc>
                <a:spcPct val="50000"/>
              </a:lnSpc>
            </a:pPr>
            <a:r>
              <a:rPr lang="nb-NO" sz="900"/>
              <a:t>Robotikk</a:t>
            </a:r>
          </a:p>
          <a:p>
            <a:pPr lvl="0">
              <a:lnSpc>
                <a:spcPct val="50000"/>
              </a:lnSpc>
            </a:pPr>
            <a:r>
              <a:rPr lang="nb-NO" sz="900"/>
              <a:t>Navigasjon</a:t>
            </a:r>
          </a:p>
        </p:txBody>
      </p:sp>
      <p:sp>
        <p:nvSpPr>
          <p:cNvPr id="23" name="Plassholder for innhold 2"/>
          <p:cNvSpPr txBox="1">
            <a:spLocks/>
          </p:cNvSpPr>
          <p:nvPr/>
        </p:nvSpPr>
        <p:spPr>
          <a:xfrm>
            <a:off x="3365913" y="3136768"/>
            <a:ext cx="2568337" cy="876476"/>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350"/>
              <a:t>Beregningsteknologi</a:t>
            </a:r>
          </a:p>
          <a:p>
            <a:pPr lvl="0">
              <a:lnSpc>
                <a:spcPct val="50000"/>
              </a:lnSpc>
            </a:pPr>
            <a:r>
              <a:rPr lang="nb-NO" sz="900"/>
              <a:t>Energieffektivitet</a:t>
            </a:r>
          </a:p>
          <a:p>
            <a:pPr lvl="0">
              <a:lnSpc>
                <a:spcPct val="50000"/>
              </a:lnSpc>
            </a:pPr>
            <a:r>
              <a:rPr lang="nb-NO" sz="900"/>
              <a:t>Elektroniske komponenter</a:t>
            </a:r>
          </a:p>
        </p:txBody>
      </p:sp>
      <p:pic>
        <p:nvPicPr>
          <p:cNvPr id="4" name="Bild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5851" y="2292154"/>
            <a:ext cx="2528987" cy="2528987"/>
          </a:xfrm>
          <a:prstGeom prst="rect">
            <a:avLst/>
          </a:prstGeom>
        </p:spPr>
      </p:pic>
    </p:spTree>
    <p:extLst>
      <p:ext uri="{BB962C8B-B14F-4D97-AF65-F5344CB8AC3E}">
        <p14:creationId xmlns:p14="http://schemas.microsoft.com/office/powerpoint/2010/main" val="2693032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755" y="95689"/>
            <a:ext cx="5242748" cy="602528"/>
          </a:xfrm>
        </p:spPr>
        <p:txBody>
          <a:bodyPr>
            <a:normAutofit/>
          </a:bodyPr>
          <a:lstStyle/>
          <a:p>
            <a:r>
              <a:rPr lang="nb-NO" sz="1350"/>
              <a:t>Muliggjørende teknologi</a:t>
            </a:r>
          </a:p>
        </p:txBody>
      </p:sp>
      <p:sp>
        <p:nvSpPr>
          <p:cNvPr id="4" name="TekstSylinder 3"/>
          <p:cNvSpPr txBox="1"/>
          <p:nvPr/>
        </p:nvSpPr>
        <p:spPr>
          <a:xfrm>
            <a:off x="7574143" y="1150907"/>
            <a:ext cx="1255472" cy="369332"/>
          </a:xfrm>
          <a:prstGeom prst="rect">
            <a:avLst/>
          </a:prstGeom>
          <a:noFill/>
        </p:spPr>
        <p:txBody>
          <a:bodyPr wrap="none" rtlCol="0">
            <a:spAutoFit/>
          </a:bodyPr>
          <a:lstStyle/>
          <a:p>
            <a:r>
              <a:rPr lang="nb-NO" sz="900"/>
              <a:t>Direktør NTNU </a:t>
            </a:r>
            <a:r>
              <a:rPr lang="nb-NO" sz="900" err="1"/>
              <a:t>Nano</a:t>
            </a:r>
            <a:br>
              <a:rPr lang="nb-NO" sz="900"/>
            </a:br>
            <a:r>
              <a:rPr lang="nb-NO" sz="900"/>
              <a:t>John de Mello</a:t>
            </a:r>
          </a:p>
        </p:txBody>
      </p:sp>
      <p:pic>
        <p:nvPicPr>
          <p:cNvPr id="6" name="Bilde 5"/>
          <p:cNvPicPr>
            <a:picLocks noChangeAspect="1"/>
          </p:cNvPicPr>
          <p:nvPr/>
        </p:nvPicPr>
        <p:blipFill rotWithShape="1">
          <a:blip r:embed="rId3" cstate="print">
            <a:extLst>
              <a:ext uri="{28A0092B-C50C-407E-A947-70E740481C1C}">
                <a14:useLocalDpi xmlns:a14="http://schemas.microsoft.com/office/drawing/2010/main" val="0"/>
              </a:ext>
            </a:extLst>
          </a:blip>
          <a:srcRect t="24329" b="1"/>
          <a:stretch/>
        </p:blipFill>
        <p:spPr>
          <a:xfrm>
            <a:off x="5916267" y="3028712"/>
            <a:ext cx="3227733" cy="1628275"/>
          </a:xfrm>
          <a:prstGeom prst="rect">
            <a:avLst/>
          </a:prstGeom>
        </p:spPr>
      </p:pic>
      <p:sp>
        <p:nvSpPr>
          <p:cNvPr id="7" name="TekstSylinder 6"/>
          <p:cNvSpPr txBox="1"/>
          <p:nvPr/>
        </p:nvSpPr>
        <p:spPr>
          <a:xfrm>
            <a:off x="7574143" y="2515409"/>
            <a:ext cx="1204176" cy="369332"/>
          </a:xfrm>
          <a:prstGeom prst="rect">
            <a:avLst/>
          </a:prstGeom>
          <a:noFill/>
        </p:spPr>
        <p:txBody>
          <a:bodyPr wrap="none" rtlCol="0">
            <a:spAutoFit/>
          </a:bodyPr>
          <a:lstStyle/>
          <a:p>
            <a:r>
              <a:rPr lang="nb-NO" sz="900"/>
              <a:t>Direktør </a:t>
            </a:r>
            <a:r>
              <a:rPr lang="nb-NO" sz="900" err="1"/>
              <a:t>NanoLab</a:t>
            </a:r>
            <a:br>
              <a:rPr lang="nb-NO" sz="900"/>
            </a:br>
            <a:r>
              <a:rPr lang="nb-NO" sz="900"/>
              <a:t>Peter </a:t>
            </a:r>
            <a:r>
              <a:rPr lang="nb-NO" sz="900" err="1"/>
              <a:t>Köllensperger</a:t>
            </a:r>
            <a:endParaRPr lang="nb-NO" sz="900"/>
          </a:p>
        </p:txBody>
      </p:sp>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3619" y="1587569"/>
            <a:ext cx="809244" cy="955548"/>
          </a:xfrm>
          <a:prstGeom prst="rect">
            <a:avLst/>
          </a:prstGeom>
        </p:spPr>
      </p:pic>
      <p:pic>
        <p:nvPicPr>
          <p:cNvPr id="11" name="Bild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1525" y="356319"/>
            <a:ext cx="814099" cy="2206437"/>
          </a:xfrm>
          <a:prstGeom prst="rect">
            <a:avLst/>
          </a:prstGeom>
        </p:spPr>
      </p:pic>
      <p:sp>
        <p:nvSpPr>
          <p:cNvPr id="15" name="TekstSylinder 14"/>
          <p:cNvSpPr txBox="1"/>
          <p:nvPr/>
        </p:nvSpPr>
        <p:spPr>
          <a:xfrm>
            <a:off x="234080" y="571591"/>
            <a:ext cx="4493538" cy="877163"/>
          </a:xfrm>
          <a:prstGeom prst="rect">
            <a:avLst/>
          </a:prstGeom>
          <a:noFill/>
        </p:spPr>
        <p:txBody>
          <a:bodyPr wrap="none" rtlCol="0">
            <a:spAutoFit/>
          </a:bodyPr>
          <a:lstStyle/>
          <a:p>
            <a:r>
              <a:rPr lang="nb-NO" sz="2400"/>
              <a:t>NTNU </a:t>
            </a:r>
            <a:r>
              <a:rPr lang="nb-NO" sz="2400" err="1"/>
              <a:t>Nano</a:t>
            </a:r>
            <a:br>
              <a:rPr lang="nb-NO" sz="1350"/>
            </a:br>
            <a:r>
              <a:rPr lang="nb-NO" sz="1350"/>
              <a:t>koordinerer forskning og utdanning innenfor </a:t>
            </a:r>
          </a:p>
          <a:p>
            <a:r>
              <a:rPr lang="nb-NO" sz="1350"/>
              <a:t>nanoteknologi, nanovitenskap og funksjonelle materialer</a:t>
            </a:r>
          </a:p>
        </p:txBody>
      </p:sp>
      <p:sp>
        <p:nvSpPr>
          <p:cNvPr id="12" name="Rektangel 11"/>
          <p:cNvSpPr/>
          <p:nvPr/>
        </p:nvSpPr>
        <p:spPr>
          <a:xfrm>
            <a:off x="308369" y="1844647"/>
            <a:ext cx="4502189" cy="1122395"/>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3" name="TekstSylinder 12"/>
          <p:cNvSpPr txBox="1"/>
          <p:nvPr/>
        </p:nvSpPr>
        <p:spPr>
          <a:xfrm>
            <a:off x="503786" y="2055321"/>
            <a:ext cx="4142310" cy="715581"/>
          </a:xfrm>
          <a:prstGeom prst="rect">
            <a:avLst/>
          </a:prstGeom>
          <a:noFill/>
        </p:spPr>
        <p:txBody>
          <a:bodyPr wrap="square" rtlCol="0">
            <a:spAutoFit/>
          </a:bodyPr>
          <a:lstStyle/>
          <a:p>
            <a:pPr marL="214313" indent="-214313">
              <a:buFont typeface="Wingdings" charset="2"/>
              <a:buChar char="§"/>
            </a:pPr>
            <a:r>
              <a:rPr lang="nb-NO" sz="1350" err="1"/>
              <a:t>Nanomaterialer</a:t>
            </a:r>
            <a:endParaRPr lang="nb-NO" sz="1350"/>
          </a:p>
          <a:p>
            <a:pPr marL="214313" indent="-214313">
              <a:buFont typeface="Wingdings" charset="2"/>
              <a:buChar char="§"/>
            </a:pPr>
            <a:r>
              <a:rPr lang="nb-NO" sz="1350" err="1"/>
              <a:t>BioNano</a:t>
            </a:r>
            <a:r>
              <a:rPr lang="nb-NO" sz="1350"/>
              <a:t> / </a:t>
            </a:r>
            <a:r>
              <a:rPr lang="nb-NO" sz="1350" err="1"/>
              <a:t>nanomedisin</a:t>
            </a:r>
            <a:endParaRPr lang="nb-NO" sz="1350"/>
          </a:p>
          <a:p>
            <a:pPr marL="214313" indent="-214313">
              <a:buFont typeface="Wingdings" charset="2"/>
              <a:buChar char="§"/>
            </a:pPr>
            <a:r>
              <a:rPr lang="nb-NO" sz="1350" err="1"/>
              <a:t>Nanoelektronikk</a:t>
            </a:r>
            <a:r>
              <a:rPr lang="nb-NO" sz="1350"/>
              <a:t>, </a:t>
            </a:r>
            <a:r>
              <a:rPr lang="nb-NO" sz="1350" err="1"/>
              <a:t>nanomagnetisme</a:t>
            </a:r>
            <a:r>
              <a:rPr lang="nb-NO" sz="1350"/>
              <a:t>, </a:t>
            </a:r>
            <a:r>
              <a:rPr lang="nb-NO" sz="1350" err="1"/>
              <a:t>nanofotonikk</a:t>
            </a:r>
            <a:r>
              <a:rPr lang="nb-NO" sz="1350"/>
              <a:t> </a:t>
            </a:r>
          </a:p>
        </p:txBody>
      </p:sp>
      <p:sp>
        <p:nvSpPr>
          <p:cNvPr id="16" name="Rektangel 15"/>
          <p:cNvSpPr/>
          <p:nvPr/>
        </p:nvSpPr>
        <p:spPr>
          <a:xfrm>
            <a:off x="575126" y="1620024"/>
            <a:ext cx="1002770" cy="378732"/>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8" name="TekstSylinder 17"/>
          <p:cNvSpPr txBox="1"/>
          <p:nvPr/>
        </p:nvSpPr>
        <p:spPr>
          <a:xfrm>
            <a:off x="621359" y="1674195"/>
            <a:ext cx="1309004" cy="276999"/>
          </a:xfrm>
          <a:prstGeom prst="rect">
            <a:avLst/>
          </a:prstGeom>
          <a:noFill/>
        </p:spPr>
        <p:txBody>
          <a:bodyPr wrap="square" rtlCol="0">
            <a:spAutoFit/>
          </a:bodyPr>
          <a:lstStyle/>
          <a:p>
            <a:pPr lvl="0"/>
            <a:r>
              <a:rPr lang="nb-NO" sz="1200">
                <a:solidFill>
                  <a:schemeClr val="bg1"/>
                </a:solidFill>
              </a:rPr>
              <a:t>OMRÅDER</a:t>
            </a:r>
          </a:p>
        </p:txBody>
      </p:sp>
      <p:sp>
        <p:nvSpPr>
          <p:cNvPr id="19" name="Rektangel 18"/>
          <p:cNvSpPr/>
          <p:nvPr/>
        </p:nvSpPr>
        <p:spPr>
          <a:xfrm>
            <a:off x="306174" y="3315698"/>
            <a:ext cx="4502189" cy="1343859"/>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0" name="TekstSylinder 19"/>
          <p:cNvSpPr txBox="1"/>
          <p:nvPr/>
        </p:nvSpPr>
        <p:spPr>
          <a:xfrm>
            <a:off x="501590" y="3526373"/>
            <a:ext cx="4142310" cy="923330"/>
          </a:xfrm>
          <a:prstGeom prst="rect">
            <a:avLst/>
          </a:prstGeom>
          <a:noFill/>
        </p:spPr>
        <p:txBody>
          <a:bodyPr wrap="square" rtlCol="0">
            <a:spAutoFit/>
          </a:bodyPr>
          <a:lstStyle/>
          <a:p>
            <a:pPr marL="214313" indent="-214313">
              <a:buFont typeface="Wingdings" charset="2"/>
              <a:buChar char="§"/>
            </a:pPr>
            <a:r>
              <a:rPr lang="nb-NO" sz="1350"/>
              <a:t>Sentral </a:t>
            </a:r>
            <a:r>
              <a:rPr lang="nb-NO" sz="1350" err="1"/>
              <a:t>Renromsfasilitet</a:t>
            </a:r>
            <a:r>
              <a:rPr lang="nb-NO" sz="1350"/>
              <a:t> ved NTNU</a:t>
            </a:r>
          </a:p>
          <a:p>
            <a:pPr marL="214313" indent="-214313">
              <a:buFont typeface="Wingdings" charset="2"/>
              <a:buChar char="§"/>
            </a:pPr>
            <a:r>
              <a:rPr lang="nb-NO" sz="1350"/>
              <a:t>Leder nasjonal infrastruktur Norwegian Micro- and </a:t>
            </a:r>
            <a:r>
              <a:rPr lang="nb-NO" sz="1350" err="1"/>
              <a:t>Nanofabrication</a:t>
            </a:r>
            <a:r>
              <a:rPr lang="nb-NO" sz="1350"/>
              <a:t> </a:t>
            </a:r>
            <a:r>
              <a:rPr lang="nb-NO" sz="1350" err="1"/>
              <a:t>Facility</a:t>
            </a:r>
            <a:r>
              <a:rPr lang="nb-NO" sz="1350"/>
              <a:t> (</a:t>
            </a:r>
            <a:r>
              <a:rPr lang="nb-NO" sz="1350" err="1"/>
              <a:t>NorFab</a:t>
            </a:r>
            <a:r>
              <a:rPr lang="nb-NO" sz="1350"/>
              <a:t>)</a:t>
            </a:r>
          </a:p>
          <a:p>
            <a:pPr marL="214313" indent="-214313">
              <a:buFont typeface="Wingdings" charset="2"/>
              <a:buChar char="§"/>
            </a:pPr>
            <a:r>
              <a:rPr lang="nb-NO" sz="1350"/>
              <a:t>ESFRI </a:t>
            </a:r>
            <a:r>
              <a:rPr lang="nb-NO" sz="1350" err="1"/>
              <a:t>initiative</a:t>
            </a:r>
            <a:r>
              <a:rPr lang="nb-NO" sz="1350"/>
              <a:t> </a:t>
            </a:r>
            <a:r>
              <a:rPr lang="nb-NO" sz="1350" err="1"/>
              <a:t>EuroNanoLab</a:t>
            </a:r>
            <a:endParaRPr lang="nb-NO" sz="1350"/>
          </a:p>
        </p:txBody>
      </p:sp>
      <p:sp>
        <p:nvSpPr>
          <p:cNvPr id="21" name="Rektangel 20"/>
          <p:cNvSpPr/>
          <p:nvPr/>
        </p:nvSpPr>
        <p:spPr>
          <a:xfrm>
            <a:off x="572931" y="3091076"/>
            <a:ext cx="2346296" cy="378732"/>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2" name="TekstSylinder 21"/>
          <p:cNvSpPr txBox="1"/>
          <p:nvPr/>
        </p:nvSpPr>
        <p:spPr>
          <a:xfrm>
            <a:off x="619165" y="3145247"/>
            <a:ext cx="2252094" cy="276999"/>
          </a:xfrm>
          <a:prstGeom prst="rect">
            <a:avLst/>
          </a:prstGeom>
          <a:noFill/>
        </p:spPr>
        <p:txBody>
          <a:bodyPr wrap="square" rtlCol="0">
            <a:spAutoFit/>
          </a:bodyPr>
          <a:lstStyle/>
          <a:p>
            <a:pPr lvl="0" algn="ctr"/>
            <a:r>
              <a:rPr lang="nb-NO" sz="1200">
                <a:solidFill>
                  <a:schemeClr val="bg1"/>
                </a:solidFill>
              </a:rPr>
              <a:t>NANOLAB INFRASTRUKTUR</a:t>
            </a:r>
          </a:p>
        </p:txBody>
      </p:sp>
      <p:pic>
        <p:nvPicPr>
          <p:cNvPr id="3" name="Bild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3619" y="157262"/>
            <a:ext cx="809244" cy="1011128"/>
          </a:xfrm>
          <a:prstGeom prst="rect">
            <a:avLst/>
          </a:prstGeom>
        </p:spPr>
      </p:pic>
    </p:spTree>
    <p:extLst>
      <p:ext uri="{BB962C8B-B14F-4D97-AF65-F5344CB8AC3E}">
        <p14:creationId xmlns:p14="http://schemas.microsoft.com/office/powerpoint/2010/main" val="3652537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7744" y="273846"/>
            <a:ext cx="4332515" cy="674114"/>
          </a:xfrm>
        </p:spPr>
        <p:txBody>
          <a:bodyPr>
            <a:normAutofit/>
          </a:bodyPr>
          <a:lstStyle/>
          <a:p>
            <a:r>
              <a:rPr lang="nb-NO" sz="3000"/>
              <a:t>K.G. Jebsen-sentre</a:t>
            </a:r>
          </a:p>
        </p:txBody>
      </p:sp>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2580" y="-3912"/>
            <a:ext cx="1933676" cy="923330"/>
          </a:xfrm>
          <a:prstGeom prst="rect">
            <a:avLst/>
          </a:prstGeom>
        </p:spPr>
      </p:pic>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421" y="1223688"/>
            <a:ext cx="2570357" cy="1198429"/>
          </a:xfrm>
          <a:prstGeom prst="rect">
            <a:avLst/>
          </a:prstGeom>
        </p:spPr>
      </p:pic>
      <p:sp>
        <p:nvSpPr>
          <p:cNvPr id="10" name="Rektangel 9"/>
          <p:cNvSpPr/>
          <p:nvPr/>
        </p:nvSpPr>
        <p:spPr>
          <a:xfrm>
            <a:off x="0" y="945533"/>
            <a:ext cx="3788718" cy="378732"/>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1" name="TekstSylinder 10"/>
          <p:cNvSpPr txBox="1"/>
          <p:nvPr/>
        </p:nvSpPr>
        <p:spPr>
          <a:xfrm>
            <a:off x="94239" y="992845"/>
            <a:ext cx="3742485" cy="300082"/>
          </a:xfrm>
          <a:prstGeom prst="rect">
            <a:avLst/>
          </a:prstGeom>
          <a:noFill/>
        </p:spPr>
        <p:txBody>
          <a:bodyPr wrap="square" rtlCol="0">
            <a:spAutoFit/>
          </a:bodyPr>
          <a:lstStyle/>
          <a:p>
            <a:pPr lvl="0"/>
            <a:r>
              <a:rPr lang="nb-NO" sz="1350" dirty="0">
                <a:solidFill>
                  <a:schemeClr val="bg1"/>
                </a:solidFill>
              </a:rPr>
              <a:t>K.G. Jebsen Senter for genetisk epidemiologi</a:t>
            </a:r>
          </a:p>
        </p:txBody>
      </p:sp>
      <p:sp>
        <p:nvSpPr>
          <p:cNvPr id="12" name="TekstSylinder 11"/>
          <p:cNvSpPr txBox="1"/>
          <p:nvPr/>
        </p:nvSpPr>
        <p:spPr>
          <a:xfrm>
            <a:off x="267028" y="1371577"/>
            <a:ext cx="6494960" cy="715581"/>
          </a:xfrm>
          <a:prstGeom prst="rect">
            <a:avLst/>
          </a:prstGeom>
          <a:noFill/>
        </p:spPr>
        <p:txBody>
          <a:bodyPr wrap="square" rtlCol="0">
            <a:spAutoFit/>
          </a:bodyPr>
          <a:lstStyle/>
          <a:p>
            <a:pPr marL="214313" indent="-214313">
              <a:buFont typeface="Wingdings" charset="2"/>
              <a:buChar char="§"/>
            </a:pPr>
            <a:r>
              <a:rPr lang="nb-NO" sz="1350" dirty="0"/>
              <a:t>HUNT-data</a:t>
            </a:r>
          </a:p>
          <a:p>
            <a:pPr marL="214313" indent="-214313">
              <a:buFont typeface="Wingdings" charset="2"/>
              <a:buChar char="§"/>
            </a:pPr>
            <a:r>
              <a:rPr lang="nb-NO" sz="1350" dirty="0"/>
              <a:t>Studerer genetisk variasjon på befolkningsnivå</a:t>
            </a:r>
          </a:p>
          <a:p>
            <a:pPr marL="214313" indent="-214313">
              <a:buFont typeface="Wingdings" charset="2"/>
              <a:buChar char="§"/>
            </a:pPr>
            <a:r>
              <a:rPr lang="nb-NO" sz="1350" dirty="0"/>
              <a:t>Digitalisering av arvemateriale, høye krav til etikk og datasikkerhet</a:t>
            </a:r>
          </a:p>
        </p:txBody>
      </p:sp>
      <p:sp>
        <p:nvSpPr>
          <p:cNvPr id="13" name="TekstSylinder 12"/>
          <p:cNvSpPr txBox="1"/>
          <p:nvPr/>
        </p:nvSpPr>
        <p:spPr>
          <a:xfrm>
            <a:off x="267028" y="2807479"/>
            <a:ext cx="6494960" cy="1546577"/>
          </a:xfrm>
          <a:prstGeom prst="rect">
            <a:avLst/>
          </a:prstGeom>
          <a:noFill/>
        </p:spPr>
        <p:txBody>
          <a:bodyPr wrap="square" lIns="91440" tIns="45720" rIns="91440" bIns="45720" rtlCol="0" anchor="t">
            <a:spAutoFit/>
          </a:bodyPr>
          <a:lstStyle/>
          <a:p>
            <a:pPr marL="213995" indent="-213995">
              <a:buFont typeface="Wingdings" charset="2"/>
              <a:buChar char="§"/>
            </a:pPr>
            <a:r>
              <a:rPr lang="nb-NO" sz="1350" dirty="0"/>
              <a:t>Forsker på hvordan Alzheimers sykdom oppstår i hjernen</a:t>
            </a:r>
            <a:endParaRPr lang="en-US" dirty="0"/>
          </a:p>
          <a:p>
            <a:pPr marL="213995" indent="-213995">
              <a:buFont typeface="Wingdings" charset="2"/>
              <a:buChar char="§"/>
            </a:pPr>
            <a:r>
              <a:rPr lang="nb-NO" sz="1350" dirty="0"/>
              <a:t>Nobelprisvinnende grunnforskning på rotter og mus oversettes til klinisk forskning på mennesker</a:t>
            </a:r>
            <a:endParaRPr lang="nb-NO" sz="1350" dirty="0">
              <a:cs typeface="Arial" panose="020B0604020202020204"/>
            </a:endParaRPr>
          </a:p>
          <a:p>
            <a:pPr marL="213995" indent="-213995">
              <a:buFont typeface="Wingdings" charset="2"/>
              <a:buChar char="§"/>
            </a:pPr>
            <a:r>
              <a:rPr lang="nb-NO" sz="1350" dirty="0">
                <a:cs typeface="Arial" panose="020B0604020202020204"/>
              </a:rPr>
              <a:t>Lovende grunnforskningsresultater på sunne hjerner oversettes til hjerner rammet av sykdommen</a:t>
            </a:r>
            <a:endParaRPr lang="nb-NO" sz="1350" dirty="0"/>
          </a:p>
          <a:p>
            <a:pPr marL="213995" indent="-213995">
              <a:buFont typeface="Wingdings" charset="2"/>
              <a:buChar char="§"/>
            </a:pPr>
            <a:r>
              <a:rPr lang="nb-NO" sz="1350"/>
              <a:t>Mål: utvikle tidlig-diagnoser og finne effektiv behandling</a:t>
            </a:r>
            <a:endParaRPr lang="nb-NO" sz="1350">
              <a:cs typeface="Arial" panose="020B0604020202020204"/>
            </a:endParaRPr>
          </a:p>
          <a:p>
            <a:pPr marL="213995" indent="-213995">
              <a:buFont typeface="Wingdings" charset="2"/>
              <a:buChar char="§"/>
            </a:pPr>
            <a:endParaRPr lang="nb-NO" sz="1350" dirty="0">
              <a:cs typeface="Arial" panose="020B0604020202020204"/>
            </a:endParaRPr>
          </a:p>
        </p:txBody>
      </p:sp>
      <p:sp>
        <p:nvSpPr>
          <p:cNvPr id="15" name="Rektangel 14"/>
          <p:cNvSpPr/>
          <p:nvPr/>
        </p:nvSpPr>
        <p:spPr>
          <a:xfrm>
            <a:off x="0" y="2349985"/>
            <a:ext cx="3788718" cy="378732"/>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0" name="TekstSylinder 15">
            <a:extLst>
              <a:ext uri="{FF2B5EF4-FFF2-40B4-BE49-F238E27FC236}">
                <a16:creationId xmlns:a16="http://schemas.microsoft.com/office/drawing/2014/main" id="{62226349-DF60-4822-AEAB-BE6B4CBFBB02}"/>
              </a:ext>
            </a:extLst>
          </p:cNvPr>
          <p:cNvSpPr txBox="1"/>
          <p:nvPr/>
        </p:nvSpPr>
        <p:spPr>
          <a:xfrm>
            <a:off x="96170" y="2424494"/>
            <a:ext cx="3742485" cy="300082"/>
          </a:xfrm>
          <a:prstGeom prst="rect">
            <a:avLst/>
          </a:prstGeom>
          <a:noFill/>
        </p:spPr>
        <p:txBody>
          <a:bodyPr wrap="square" rtlCol="0">
            <a:spAutoFit/>
          </a:bodyPr>
          <a:lstStyle/>
          <a:p>
            <a:pPr lvl="0"/>
            <a:r>
              <a:rPr lang="nb-NO" sz="1350" dirty="0">
                <a:solidFill>
                  <a:schemeClr val="bg1"/>
                </a:solidFill>
              </a:rPr>
              <a:t>K.G. Jebsen Senter for Alzheimers sykdom</a:t>
            </a:r>
          </a:p>
        </p:txBody>
      </p:sp>
      <p:sp>
        <p:nvSpPr>
          <p:cNvPr id="21" name="TekstSylinder 12">
            <a:extLst>
              <a:ext uri="{FF2B5EF4-FFF2-40B4-BE49-F238E27FC236}">
                <a16:creationId xmlns:a16="http://schemas.microsoft.com/office/drawing/2014/main" id="{A2626D98-CDAC-49F9-98F0-4433C917000A}"/>
              </a:ext>
            </a:extLst>
          </p:cNvPr>
          <p:cNvSpPr txBox="1"/>
          <p:nvPr/>
        </p:nvSpPr>
        <p:spPr>
          <a:xfrm>
            <a:off x="4568836" y="4314948"/>
            <a:ext cx="3809465" cy="923330"/>
          </a:xfrm>
          <a:prstGeom prst="rect">
            <a:avLst/>
          </a:prstGeom>
          <a:noFill/>
        </p:spPr>
        <p:txBody>
          <a:bodyPr wrap="square" lIns="91440" tIns="45720" rIns="91440" bIns="45720" rtlCol="0" anchor="t">
            <a:spAutoFit/>
          </a:bodyPr>
          <a:lstStyle/>
          <a:p>
            <a:r>
              <a:rPr lang="nb-NO" sz="1350" i="1" dirty="0"/>
              <a:t>Tidligere K.G. Jebsen-sentre på NTNU: </a:t>
            </a:r>
          </a:p>
          <a:p>
            <a:r>
              <a:rPr lang="nb-NO" sz="1350" dirty="0">
                <a:cs typeface="Arial"/>
              </a:rPr>
              <a:t>K.G. Jebsen Senter for </a:t>
            </a:r>
            <a:r>
              <a:rPr lang="nb-NO" sz="1350" dirty="0" err="1">
                <a:cs typeface="Arial"/>
              </a:rPr>
              <a:t>hjerntetrening</a:t>
            </a:r>
            <a:r>
              <a:rPr lang="nb-NO" sz="1350" dirty="0">
                <a:cs typeface="Arial"/>
              </a:rPr>
              <a:t> (CERG)</a:t>
            </a:r>
          </a:p>
          <a:p>
            <a:r>
              <a:rPr lang="nb-NO" sz="1350" dirty="0">
                <a:cs typeface="Arial"/>
              </a:rPr>
              <a:t>K.G. Jebsen Senter for myelomforskning</a:t>
            </a:r>
          </a:p>
          <a:p>
            <a:endParaRPr lang="nb-NO" sz="1350" dirty="0">
              <a:cs typeface="Arial"/>
            </a:endParaRPr>
          </a:p>
        </p:txBody>
      </p:sp>
      <p:pic>
        <p:nvPicPr>
          <p:cNvPr id="5" name="Bilde 4" descr="Et bilde som inneholder tekst, sykehusværelse, rom, eldre&#10;&#10;Automatisk generert beskrivelse">
            <a:extLst>
              <a:ext uri="{FF2B5EF4-FFF2-40B4-BE49-F238E27FC236}">
                <a16:creationId xmlns:a16="http://schemas.microsoft.com/office/drawing/2014/main" id="{5155AD33-8F96-46DC-AD43-436E7CA8F2BC}"/>
              </a:ext>
            </a:extLst>
          </p:cNvPr>
          <p:cNvPicPr>
            <a:picLocks noChangeAspect="1"/>
          </p:cNvPicPr>
          <p:nvPr/>
        </p:nvPicPr>
        <p:blipFill>
          <a:blip r:embed="rId4"/>
          <a:stretch>
            <a:fillRect/>
          </a:stretch>
        </p:blipFill>
        <p:spPr>
          <a:xfrm>
            <a:off x="6284420" y="2807178"/>
            <a:ext cx="2570357" cy="1242340"/>
          </a:xfrm>
          <a:prstGeom prst="rect">
            <a:avLst/>
          </a:prstGeom>
        </p:spPr>
      </p:pic>
      <p:sp>
        <p:nvSpPr>
          <p:cNvPr id="3" name="TextBox 2">
            <a:extLst>
              <a:ext uri="{FF2B5EF4-FFF2-40B4-BE49-F238E27FC236}">
                <a16:creationId xmlns:a16="http://schemas.microsoft.com/office/drawing/2014/main" id="{A4287C55-5F30-4C1C-BCCF-018A7285D325}"/>
              </a:ext>
            </a:extLst>
          </p:cNvPr>
          <p:cNvSpPr txBox="1"/>
          <p:nvPr/>
        </p:nvSpPr>
        <p:spPr>
          <a:xfrm>
            <a:off x="4570891" y="184767"/>
            <a:ext cx="2155054" cy="7155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50" dirty="0" err="1"/>
              <a:t>Hovedsakelig</a:t>
            </a:r>
            <a:r>
              <a:rPr lang="en-US" sz="1350" dirty="0"/>
              <a:t> </a:t>
            </a:r>
            <a:r>
              <a:rPr lang="en-US" sz="1350" dirty="0" err="1"/>
              <a:t>økonomisk</a:t>
            </a:r>
            <a:r>
              <a:rPr lang="en-US" sz="1350" dirty="0"/>
              <a:t> </a:t>
            </a:r>
            <a:r>
              <a:rPr lang="en-US" sz="1350" dirty="0" err="1"/>
              <a:t>støtte</a:t>
            </a:r>
            <a:r>
              <a:rPr lang="en-US" sz="1350" dirty="0"/>
              <a:t> </a:t>
            </a:r>
            <a:r>
              <a:rPr lang="en-US" sz="1350" dirty="0" err="1"/>
              <a:t>innenfor</a:t>
            </a:r>
            <a:r>
              <a:rPr lang="en-US" sz="1350" dirty="0"/>
              <a:t> </a:t>
            </a:r>
            <a:r>
              <a:rPr lang="en-US" sz="1350" dirty="0" err="1"/>
              <a:t>maritiv</a:t>
            </a:r>
            <a:r>
              <a:rPr lang="en-US" sz="1350" dirty="0"/>
              <a:t> </a:t>
            </a:r>
            <a:r>
              <a:rPr lang="en-US" sz="1350" dirty="0" err="1"/>
              <a:t>og</a:t>
            </a:r>
            <a:r>
              <a:rPr lang="en-US" sz="1350" dirty="0"/>
              <a:t> </a:t>
            </a:r>
            <a:r>
              <a:rPr lang="en-US" sz="1350" dirty="0" err="1"/>
              <a:t>medisinsk</a:t>
            </a:r>
            <a:r>
              <a:rPr lang="en-US" sz="1350" dirty="0"/>
              <a:t> </a:t>
            </a:r>
            <a:r>
              <a:rPr lang="en-US" sz="1350" dirty="0" err="1"/>
              <a:t>forskning</a:t>
            </a:r>
            <a:endParaRPr lang="en-US" sz="1350" dirty="0">
              <a:cs typeface="Arial"/>
            </a:endParaRPr>
          </a:p>
        </p:txBody>
      </p:sp>
    </p:spTree>
    <p:extLst>
      <p:ext uri="{BB962C8B-B14F-4D97-AF65-F5344CB8AC3E}">
        <p14:creationId xmlns:p14="http://schemas.microsoft.com/office/powerpoint/2010/main" val="1123711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5750" y="486444"/>
            <a:ext cx="7675274" cy="599228"/>
          </a:xfrm>
        </p:spPr>
        <p:txBody>
          <a:bodyPr>
            <a:normAutofit/>
          </a:bodyPr>
          <a:lstStyle/>
          <a:p>
            <a:r>
              <a:rPr lang="nb-NO" sz="3000"/>
              <a:t>Stjerneprogrammet</a:t>
            </a:r>
          </a:p>
        </p:txBody>
      </p:sp>
      <p:sp>
        <p:nvSpPr>
          <p:cNvPr id="3" name="Plassholder for innhold 2"/>
          <p:cNvSpPr>
            <a:spLocks noGrp="1"/>
          </p:cNvSpPr>
          <p:nvPr>
            <p:ph idx="1"/>
          </p:nvPr>
        </p:nvSpPr>
        <p:spPr>
          <a:xfrm>
            <a:off x="1044185" y="3380947"/>
            <a:ext cx="3370935" cy="1492301"/>
          </a:xfrm>
        </p:spPr>
        <p:txBody>
          <a:bodyPr>
            <a:noAutofit/>
          </a:bodyPr>
          <a:lstStyle/>
          <a:p>
            <a:pPr marL="0" indent="0">
              <a:buNone/>
            </a:pPr>
            <a:endParaRPr lang="nb-NO"/>
          </a:p>
          <a:p>
            <a:pPr marL="0" indent="0">
              <a:buNone/>
            </a:pPr>
            <a:endParaRPr lang="nb-NO"/>
          </a:p>
        </p:txBody>
      </p:sp>
      <p:pic>
        <p:nvPicPr>
          <p:cNvPr id="3074" name="Picture 2" descr="Deltakere i Stjerneprogrammet 2017-2021 sammen med rektor Gunnar Bovim og prorektor for forskning Kari Melb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8488" y="1521793"/>
            <a:ext cx="5805512" cy="302854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ktangel 6"/>
          <p:cNvSpPr/>
          <p:nvPr/>
        </p:nvSpPr>
        <p:spPr>
          <a:xfrm>
            <a:off x="0" y="1521793"/>
            <a:ext cx="3143071" cy="3028542"/>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8" name="TekstSylinder 7"/>
          <p:cNvSpPr txBox="1"/>
          <p:nvPr/>
        </p:nvSpPr>
        <p:spPr>
          <a:xfrm>
            <a:off x="536031" y="1938207"/>
            <a:ext cx="2441807" cy="2250616"/>
          </a:xfrm>
          <a:prstGeom prst="rect">
            <a:avLst/>
          </a:prstGeom>
          <a:noFill/>
        </p:spPr>
        <p:txBody>
          <a:bodyPr wrap="square" rtlCol="0">
            <a:spAutoFit/>
          </a:bodyPr>
          <a:lstStyle/>
          <a:p>
            <a:pPr marL="214313" indent="-214313">
              <a:buFont typeface="Wingdings" charset="2"/>
              <a:buChar char="§"/>
            </a:pPr>
            <a:r>
              <a:rPr lang="nb-NO" sz="1275"/>
              <a:t>Gi utvalgte forskertalenter ved NTNU de aller beste muligheter for faglige utvikling og merittering. </a:t>
            </a:r>
          </a:p>
          <a:p>
            <a:pPr marL="214313" indent="-214313">
              <a:buFont typeface="Wingdings" charset="2"/>
              <a:buChar char="§"/>
            </a:pPr>
            <a:endParaRPr lang="nb-NO" sz="1275"/>
          </a:p>
          <a:p>
            <a:pPr marL="214313" indent="-214313">
              <a:buFont typeface="Wingdings" charset="2"/>
              <a:buChar char="§"/>
            </a:pPr>
            <a:r>
              <a:rPr lang="nb-NO" sz="1275"/>
              <a:t>Legge til rette for internasjonalt ledende forskerkarrierer og utvikling av banebrytende forskning </a:t>
            </a:r>
          </a:p>
          <a:p>
            <a:pPr marL="214313" indent="-214313">
              <a:buFont typeface="Wingdings" charset="2"/>
              <a:buChar char="§"/>
            </a:pPr>
            <a:endParaRPr lang="nb-NO" sz="1275"/>
          </a:p>
          <a:p>
            <a:pPr marL="214313" indent="-214313">
              <a:buFont typeface="Wingdings" charset="2"/>
              <a:buChar char="§"/>
            </a:pPr>
            <a:r>
              <a:rPr lang="nb-NO" sz="1275"/>
              <a:t>Vinne flere ERC </a:t>
            </a:r>
            <a:r>
              <a:rPr lang="nb-NO" sz="1275" err="1"/>
              <a:t>grants</a:t>
            </a:r>
            <a:r>
              <a:rPr lang="nb-NO" sz="1275"/>
              <a:t> </a:t>
            </a:r>
          </a:p>
        </p:txBody>
      </p:sp>
      <p:sp>
        <p:nvSpPr>
          <p:cNvPr id="9" name="Rektangel 8"/>
          <p:cNvSpPr/>
          <p:nvPr/>
        </p:nvSpPr>
        <p:spPr>
          <a:xfrm>
            <a:off x="607371" y="1297171"/>
            <a:ext cx="572193" cy="378732"/>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0" name="TekstSylinder 9"/>
          <p:cNvSpPr txBox="1"/>
          <p:nvPr/>
        </p:nvSpPr>
        <p:spPr>
          <a:xfrm>
            <a:off x="607371" y="1351341"/>
            <a:ext cx="630691" cy="288541"/>
          </a:xfrm>
          <a:prstGeom prst="rect">
            <a:avLst/>
          </a:prstGeom>
          <a:noFill/>
        </p:spPr>
        <p:txBody>
          <a:bodyPr wrap="square" rtlCol="0">
            <a:spAutoFit/>
          </a:bodyPr>
          <a:lstStyle/>
          <a:p>
            <a:pPr lvl="0"/>
            <a:r>
              <a:rPr lang="nb-NO" sz="1275">
                <a:solidFill>
                  <a:schemeClr val="bg1"/>
                </a:solidFill>
              </a:rPr>
              <a:t> MÅL</a:t>
            </a:r>
          </a:p>
        </p:txBody>
      </p:sp>
    </p:spTree>
    <p:extLst>
      <p:ext uri="{BB962C8B-B14F-4D97-AF65-F5344CB8AC3E}">
        <p14:creationId xmlns:p14="http://schemas.microsoft.com/office/powerpoint/2010/main" val="828682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4028" y="496324"/>
            <a:ext cx="7675274" cy="806975"/>
          </a:xfrm>
        </p:spPr>
        <p:txBody>
          <a:bodyPr>
            <a:normAutofit/>
          </a:bodyPr>
          <a:lstStyle/>
          <a:p>
            <a:r>
              <a:rPr lang="nb-NO" sz="3000"/>
              <a:t>Onsager </a:t>
            </a:r>
            <a:r>
              <a:rPr lang="nb-NO" sz="3000" err="1"/>
              <a:t>Fellowship</a:t>
            </a:r>
            <a:r>
              <a:rPr lang="nb-NO" sz="3000"/>
              <a:t> </a:t>
            </a:r>
            <a:r>
              <a:rPr lang="nb-NO" sz="3000" err="1"/>
              <a:t>Programme</a:t>
            </a:r>
            <a:endParaRPr lang="nb-NO" sz="3000"/>
          </a:p>
        </p:txBody>
      </p:sp>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2" y="1303299"/>
            <a:ext cx="9121967" cy="1892808"/>
          </a:xfrm>
          <a:prstGeom prst="rect">
            <a:avLst/>
          </a:prstGeom>
        </p:spPr>
      </p:pic>
      <p:sp>
        <p:nvSpPr>
          <p:cNvPr id="7" name="Rektangel 6"/>
          <p:cNvSpPr/>
          <p:nvPr/>
        </p:nvSpPr>
        <p:spPr>
          <a:xfrm>
            <a:off x="9682" y="3301444"/>
            <a:ext cx="9134318" cy="701639"/>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8" name="TekstSylinder 7"/>
          <p:cNvSpPr txBox="1"/>
          <p:nvPr/>
        </p:nvSpPr>
        <p:spPr>
          <a:xfrm>
            <a:off x="224028" y="3422964"/>
            <a:ext cx="8907621" cy="427040"/>
          </a:xfrm>
          <a:prstGeom prst="rect">
            <a:avLst/>
          </a:prstGeom>
          <a:noFill/>
        </p:spPr>
        <p:txBody>
          <a:bodyPr wrap="square" rtlCol="0">
            <a:spAutoFit/>
          </a:bodyPr>
          <a:lstStyle/>
          <a:p>
            <a:pPr lvl="0"/>
            <a:r>
              <a:rPr lang="nb-NO" sz="2175"/>
              <a:t>Unge, internasjonalt fremragende forskere styrker NTNUs fagmiljøer</a:t>
            </a:r>
          </a:p>
        </p:txBody>
      </p:sp>
    </p:spTree>
    <p:extLst>
      <p:ext uri="{BB962C8B-B14F-4D97-AF65-F5344CB8AC3E}">
        <p14:creationId xmlns:p14="http://schemas.microsoft.com/office/powerpoint/2010/main" val="2745057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p:cNvGrpSpPr/>
          <p:nvPr/>
        </p:nvGrpSpPr>
        <p:grpSpPr>
          <a:xfrm>
            <a:off x="2720082" y="2975944"/>
            <a:ext cx="4654195" cy="1683920"/>
            <a:chOff x="3626776" y="3967925"/>
            <a:chExt cx="6205593" cy="2245226"/>
          </a:xfrm>
        </p:grpSpPr>
        <p:sp>
          <p:nvSpPr>
            <p:cNvPr id="23" name="Pil høyre 22"/>
            <p:cNvSpPr/>
            <p:nvPr/>
          </p:nvSpPr>
          <p:spPr>
            <a:xfrm>
              <a:off x="3626776" y="3967925"/>
              <a:ext cx="6205593" cy="2245226"/>
            </a:xfrm>
            <a:prstGeom prst="rightArrow">
              <a:avLst/>
            </a:prstGeom>
            <a:solidFill>
              <a:srgbClr val="0D4788">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3" name="TekstSylinder 12"/>
            <p:cNvSpPr txBox="1"/>
            <p:nvPr/>
          </p:nvSpPr>
          <p:spPr>
            <a:xfrm>
              <a:off x="4259493" y="4603750"/>
              <a:ext cx="4164126" cy="954108"/>
            </a:xfrm>
            <a:prstGeom prst="rect">
              <a:avLst/>
            </a:prstGeom>
            <a:noFill/>
          </p:spPr>
          <p:txBody>
            <a:bodyPr wrap="square" rtlCol="0">
              <a:spAutoFit/>
            </a:bodyPr>
            <a:lstStyle/>
            <a:p>
              <a:pPr marL="214313" indent="-214313">
                <a:buFont typeface="Arial" charset="0"/>
                <a:buChar char="•"/>
              </a:pPr>
              <a:r>
                <a:rPr lang="nb-NO" sz="1350"/>
                <a:t>Europeisk</a:t>
              </a:r>
            </a:p>
            <a:p>
              <a:pPr marL="214313" indent="-214313">
                <a:buFont typeface="Arial" charset="0"/>
                <a:buChar char="•"/>
              </a:pPr>
              <a:r>
                <a:rPr lang="nb-NO" sz="1350"/>
                <a:t>Nasjonal</a:t>
              </a:r>
            </a:p>
            <a:p>
              <a:pPr marL="214313" indent="-214313">
                <a:buFont typeface="Arial" charset="0"/>
                <a:buChar char="•"/>
              </a:pPr>
              <a:r>
                <a:rPr lang="nb-NO" sz="1350"/>
                <a:t>Næringsliv</a:t>
              </a:r>
            </a:p>
          </p:txBody>
        </p:sp>
      </p:grpSp>
      <p:grpSp>
        <p:nvGrpSpPr>
          <p:cNvPr id="24" name="Gruppe 23"/>
          <p:cNvGrpSpPr/>
          <p:nvPr/>
        </p:nvGrpSpPr>
        <p:grpSpPr>
          <a:xfrm>
            <a:off x="2720082" y="1983073"/>
            <a:ext cx="4654195" cy="1683920"/>
            <a:chOff x="3626776" y="2644097"/>
            <a:chExt cx="6205593" cy="2245226"/>
          </a:xfrm>
        </p:grpSpPr>
        <p:sp>
          <p:nvSpPr>
            <p:cNvPr id="22" name="Pil høyre 21"/>
            <p:cNvSpPr/>
            <p:nvPr/>
          </p:nvSpPr>
          <p:spPr>
            <a:xfrm>
              <a:off x="3626776" y="2644097"/>
              <a:ext cx="6205593" cy="2245226"/>
            </a:xfrm>
            <a:prstGeom prst="rightArrow">
              <a:avLst/>
            </a:prstGeom>
            <a:solidFill>
              <a:srgbClr val="0D4788">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4" name="TekstSylinder 13"/>
            <p:cNvSpPr txBox="1"/>
            <p:nvPr/>
          </p:nvSpPr>
          <p:spPr>
            <a:xfrm>
              <a:off x="4259493" y="3277629"/>
              <a:ext cx="4164126" cy="954108"/>
            </a:xfrm>
            <a:prstGeom prst="rect">
              <a:avLst/>
            </a:prstGeom>
            <a:noFill/>
          </p:spPr>
          <p:txBody>
            <a:bodyPr wrap="square" rtlCol="0">
              <a:spAutoFit/>
            </a:bodyPr>
            <a:lstStyle/>
            <a:p>
              <a:pPr marL="214313" indent="-214313">
                <a:buFont typeface="Arial" charset="0"/>
                <a:buChar char="•"/>
              </a:pPr>
              <a:r>
                <a:rPr lang="nb-NO" sz="1350"/>
                <a:t>Internt</a:t>
              </a:r>
            </a:p>
            <a:p>
              <a:pPr marL="214313" indent="-214313">
                <a:buFont typeface="Arial" charset="0"/>
                <a:buChar char="•"/>
              </a:pPr>
              <a:r>
                <a:rPr lang="nb-NO" sz="1350"/>
                <a:t>Eksternt</a:t>
              </a:r>
            </a:p>
            <a:p>
              <a:pPr marL="214313" indent="-214313">
                <a:buFont typeface="Arial" charset="0"/>
                <a:buChar char="•"/>
              </a:pPr>
              <a:r>
                <a:rPr lang="nb-NO" sz="1350"/>
                <a:t>Næringsliv</a:t>
              </a:r>
            </a:p>
          </p:txBody>
        </p:sp>
      </p:grpSp>
      <p:sp>
        <p:nvSpPr>
          <p:cNvPr id="2" name="Tittel 1"/>
          <p:cNvSpPr>
            <a:spLocks noGrp="1"/>
          </p:cNvSpPr>
          <p:nvPr>
            <p:ph type="title"/>
          </p:nvPr>
        </p:nvSpPr>
        <p:spPr>
          <a:xfrm>
            <a:off x="343543" y="273846"/>
            <a:ext cx="3224159" cy="994172"/>
          </a:xfrm>
        </p:spPr>
        <p:txBody>
          <a:bodyPr>
            <a:normAutofit fontScale="90000"/>
          </a:bodyPr>
          <a:lstStyle/>
          <a:p>
            <a:r>
              <a:rPr lang="nb-NO" sz="3000"/>
              <a:t>Innsats forskning</a:t>
            </a:r>
          </a:p>
        </p:txBody>
      </p:sp>
      <p:grpSp>
        <p:nvGrpSpPr>
          <p:cNvPr id="19" name="Gruppe 18"/>
          <p:cNvGrpSpPr/>
          <p:nvPr/>
        </p:nvGrpSpPr>
        <p:grpSpPr>
          <a:xfrm>
            <a:off x="405187" y="1414423"/>
            <a:ext cx="2600004" cy="849999"/>
            <a:chOff x="7249274" y="303974"/>
            <a:chExt cx="3466672" cy="1133332"/>
          </a:xfrm>
        </p:grpSpPr>
        <p:sp>
          <p:nvSpPr>
            <p:cNvPr id="3" name="Avrundet rektangel 2"/>
            <p:cNvSpPr/>
            <p:nvPr/>
          </p:nvSpPr>
          <p:spPr>
            <a:xfrm>
              <a:off x="7249275" y="303974"/>
              <a:ext cx="3466671" cy="1133332"/>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7" name="TekstSylinder 6"/>
            <p:cNvSpPr txBox="1"/>
            <p:nvPr/>
          </p:nvSpPr>
          <p:spPr>
            <a:xfrm>
              <a:off x="7249274" y="546910"/>
              <a:ext cx="3466671" cy="584776"/>
            </a:xfrm>
            <a:prstGeom prst="rect">
              <a:avLst/>
            </a:prstGeom>
            <a:noFill/>
          </p:spPr>
          <p:txBody>
            <a:bodyPr wrap="square" rtlCol="0">
              <a:spAutoFit/>
            </a:bodyPr>
            <a:lstStyle/>
            <a:p>
              <a:pPr lvl="0" algn="ctr"/>
              <a:r>
                <a:rPr lang="nb-NO" sz="2250">
                  <a:solidFill>
                    <a:schemeClr val="bg1"/>
                  </a:solidFill>
                </a:rPr>
                <a:t>Mennesker</a:t>
              </a:r>
            </a:p>
          </p:txBody>
        </p:sp>
      </p:grpSp>
      <p:grpSp>
        <p:nvGrpSpPr>
          <p:cNvPr id="20" name="Gruppe 19"/>
          <p:cNvGrpSpPr/>
          <p:nvPr/>
        </p:nvGrpSpPr>
        <p:grpSpPr>
          <a:xfrm>
            <a:off x="405186" y="2400759"/>
            <a:ext cx="2600004" cy="849999"/>
            <a:chOff x="7249273" y="1619089"/>
            <a:chExt cx="3466672" cy="1133332"/>
          </a:xfrm>
        </p:grpSpPr>
        <p:sp>
          <p:nvSpPr>
            <p:cNvPr id="8" name="Avrundet rektangel 7"/>
            <p:cNvSpPr/>
            <p:nvPr/>
          </p:nvSpPr>
          <p:spPr>
            <a:xfrm>
              <a:off x="7249274" y="1619089"/>
              <a:ext cx="3466671" cy="1133332"/>
            </a:xfrm>
            <a:prstGeom prst="roundRect">
              <a:avLst/>
            </a:prstGeom>
            <a:solidFill>
              <a:srgbClr val="618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9" name="TekstSylinder 8"/>
            <p:cNvSpPr txBox="1"/>
            <p:nvPr/>
          </p:nvSpPr>
          <p:spPr>
            <a:xfrm>
              <a:off x="7249273" y="1862025"/>
              <a:ext cx="3466671" cy="584776"/>
            </a:xfrm>
            <a:prstGeom prst="rect">
              <a:avLst/>
            </a:prstGeom>
            <a:noFill/>
          </p:spPr>
          <p:txBody>
            <a:bodyPr wrap="square" rtlCol="0">
              <a:spAutoFit/>
            </a:bodyPr>
            <a:lstStyle/>
            <a:p>
              <a:pPr lvl="0" algn="ctr"/>
              <a:r>
                <a:rPr lang="nb-NO" sz="2250">
                  <a:solidFill>
                    <a:schemeClr val="bg1"/>
                  </a:solidFill>
                </a:rPr>
                <a:t>Finansiering</a:t>
              </a:r>
            </a:p>
          </p:txBody>
        </p:sp>
      </p:grpSp>
      <p:grpSp>
        <p:nvGrpSpPr>
          <p:cNvPr id="21" name="Gruppe 20"/>
          <p:cNvGrpSpPr/>
          <p:nvPr/>
        </p:nvGrpSpPr>
        <p:grpSpPr>
          <a:xfrm>
            <a:off x="405185" y="3387095"/>
            <a:ext cx="2600004" cy="849999"/>
            <a:chOff x="7249272" y="2934204"/>
            <a:chExt cx="3466672" cy="1133332"/>
          </a:xfrm>
        </p:grpSpPr>
        <p:sp>
          <p:nvSpPr>
            <p:cNvPr id="10" name="Avrundet rektangel 9"/>
            <p:cNvSpPr/>
            <p:nvPr/>
          </p:nvSpPr>
          <p:spPr>
            <a:xfrm>
              <a:off x="7249273" y="2934204"/>
              <a:ext cx="3466671" cy="1133332"/>
            </a:xfrm>
            <a:prstGeom prst="roundRect">
              <a:avLst/>
            </a:prstGeom>
            <a:solidFill>
              <a:srgbClr val="91A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1" name="TekstSylinder 10"/>
            <p:cNvSpPr txBox="1"/>
            <p:nvPr/>
          </p:nvSpPr>
          <p:spPr>
            <a:xfrm>
              <a:off x="7249272" y="3177140"/>
              <a:ext cx="3466671" cy="584776"/>
            </a:xfrm>
            <a:prstGeom prst="rect">
              <a:avLst/>
            </a:prstGeom>
            <a:noFill/>
          </p:spPr>
          <p:txBody>
            <a:bodyPr wrap="square" rtlCol="0">
              <a:spAutoFit/>
            </a:bodyPr>
            <a:lstStyle/>
            <a:p>
              <a:pPr lvl="0" algn="ctr"/>
              <a:r>
                <a:rPr lang="nb-NO" sz="2250">
                  <a:solidFill>
                    <a:schemeClr val="bg1"/>
                  </a:solidFill>
                </a:rPr>
                <a:t>Infrastruktur</a:t>
              </a:r>
            </a:p>
          </p:txBody>
        </p:sp>
      </p:grpSp>
      <p:grpSp>
        <p:nvGrpSpPr>
          <p:cNvPr id="25" name="Gruppe 24"/>
          <p:cNvGrpSpPr/>
          <p:nvPr/>
        </p:nvGrpSpPr>
        <p:grpSpPr>
          <a:xfrm>
            <a:off x="2720082" y="1005342"/>
            <a:ext cx="4654195" cy="1683920"/>
            <a:chOff x="3626776" y="1340456"/>
            <a:chExt cx="6205593" cy="2245226"/>
          </a:xfrm>
        </p:grpSpPr>
        <p:sp>
          <p:nvSpPr>
            <p:cNvPr id="12" name="TekstSylinder 11"/>
            <p:cNvSpPr txBox="1"/>
            <p:nvPr/>
          </p:nvSpPr>
          <p:spPr>
            <a:xfrm>
              <a:off x="4259493" y="2105760"/>
              <a:ext cx="4164126" cy="677108"/>
            </a:xfrm>
            <a:prstGeom prst="rect">
              <a:avLst/>
            </a:prstGeom>
            <a:noFill/>
          </p:spPr>
          <p:txBody>
            <a:bodyPr wrap="square" rtlCol="0">
              <a:spAutoFit/>
            </a:bodyPr>
            <a:lstStyle/>
            <a:p>
              <a:pPr marL="214313" indent="-214313">
                <a:buFont typeface="Arial" charset="0"/>
                <a:buChar char="•"/>
              </a:pPr>
              <a:r>
                <a:rPr lang="nb-NO" sz="1350"/>
                <a:t>Vitenskapelig tilsatte</a:t>
              </a:r>
            </a:p>
            <a:p>
              <a:pPr marL="214313" indent="-214313">
                <a:buFont typeface="Arial" charset="0"/>
                <a:buChar char="•"/>
              </a:pPr>
              <a:r>
                <a:rPr lang="nb-NO" sz="1350"/>
                <a:t>Undervisning, forskning, formidling</a:t>
              </a:r>
            </a:p>
          </p:txBody>
        </p:sp>
        <p:sp>
          <p:nvSpPr>
            <p:cNvPr id="17" name="Pil høyre 16"/>
            <p:cNvSpPr/>
            <p:nvPr/>
          </p:nvSpPr>
          <p:spPr>
            <a:xfrm>
              <a:off x="3626776" y="1340456"/>
              <a:ext cx="6205593" cy="2245226"/>
            </a:xfrm>
            <a:prstGeom prst="rightArrow">
              <a:avLst/>
            </a:prstGeom>
            <a:solidFill>
              <a:srgbClr val="0D4788">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spTree>
    <p:extLst>
      <p:ext uri="{BB962C8B-B14F-4D97-AF65-F5344CB8AC3E}">
        <p14:creationId xmlns:p14="http://schemas.microsoft.com/office/powerpoint/2010/main" val="293915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0-#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0-#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0-#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4883" y="488748"/>
            <a:ext cx="7886700" cy="722596"/>
          </a:xfrm>
        </p:spPr>
        <p:txBody>
          <a:bodyPr>
            <a:normAutofit/>
          </a:bodyPr>
          <a:lstStyle/>
          <a:p>
            <a:r>
              <a:rPr lang="nb-NO" sz="3000"/>
              <a:t>Resultater forskning</a:t>
            </a:r>
          </a:p>
        </p:txBody>
      </p:sp>
      <p:grpSp>
        <p:nvGrpSpPr>
          <p:cNvPr id="5" name="Gruppe 4"/>
          <p:cNvGrpSpPr/>
          <p:nvPr/>
        </p:nvGrpSpPr>
        <p:grpSpPr>
          <a:xfrm>
            <a:off x="2644644" y="2927938"/>
            <a:ext cx="4654195" cy="1683920"/>
            <a:chOff x="3626776" y="3967925"/>
            <a:chExt cx="6205593" cy="2245226"/>
          </a:xfrm>
        </p:grpSpPr>
        <p:sp>
          <p:nvSpPr>
            <p:cNvPr id="6" name="Pil høyre 5"/>
            <p:cNvSpPr/>
            <p:nvPr/>
          </p:nvSpPr>
          <p:spPr>
            <a:xfrm>
              <a:off x="3626776" y="3967925"/>
              <a:ext cx="6205593" cy="2245226"/>
            </a:xfrm>
            <a:prstGeom prst="rightArrow">
              <a:avLst/>
            </a:prstGeom>
            <a:solidFill>
              <a:srgbClr val="0D4788">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7" name="TekstSylinder 6"/>
            <p:cNvSpPr txBox="1"/>
            <p:nvPr/>
          </p:nvSpPr>
          <p:spPr>
            <a:xfrm>
              <a:off x="4259493" y="4603750"/>
              <a:ext cx="4322481" cy="954108"/>
            </a:xfrm>
            <a:prstGeom prst="rect">
              <a:avLst/>
            </a:prstGeom>
            <a:noFill/>
          </p:spPr>
          <p:txBody>
            <a:bodyPr wrap="square" rtlCol="0">
              <a:spAutoFit/>
            </a:bodyPr>
            <a:lstStyle/>
            <a:p>
              <a:pPr marL="214313" indent="-214313">
                <a:buFont typeface="Wingdings" charset="2"/>
                <a:buChar char="§"/>
              </a:pPr>
              <a:r>
                <a:rPr lang="nb-NO" sz="1350"/>
                <a:t>Fagfelle</a:t>
              </a:r>
            </a:p>
            <a:p>
              <a:pPr marL="214313" indent="-214313">
                <a:buFont typeface="Wingdings" charset="2"/>
                <a:buChar char="§"/>
              </a:pPr>
              <a:r>
                <a:rPr lang="nb-NO" sz="1350"/>
                <a:t>Open Access</a:t>
              </a:r>
            </a:p>
            <a:p>
              <a:pPr marL="214313" indent="-214313">
                <a:buFont typeface="Wingdings" charset="2"/>
                <a:buChar char="§"/>
              </a:pPr>
              <a:r>
                <a:rPr lang="nb-NO" sz="1350"/>
                <a:t>+ Allmenn- og brukerrettet formidling</a:t>
              </a:r>
            </a:p>
          </p:txBody>
        </p:sp>
      </p:grpSp>
      <p:grpSp>
        <p:nvGrpSpPr>
          <p:cNvPr id="8" name="Gruppe 7"/>
          <p:cNvGrpSpPr/>
          <p:nvPr/>
        </p:nvGrpSpPr>
        <p:grpSpPr>
          <a:xfrm>
            <a:off x="2644644" y="1935067"/>
            <a:ext cx="4654195" cy="1683920"/>
            <a:chOff x="3626776" y="2644097"/>
            <a:chExt cx="6205593" cy="2245226"/>
          </a:xfrm>
        </p:grpSpPr>
        <p:sp>
          <p:nvSpPr>
            <p:cNvPr id="9" name="Pil høyre 8"/>
            <p:cNvSpPr/>
            <p:nvPr/>
          </p:nvSpPr>
          <p:spPr>
            <a:xfrm>
              <a:off x="3626776" y="2644097"/>
              <a:ext cx="6205593" cy="2245226"/>
            </a:xfrm>
            <a:prstGeom prst="rightArrow">
              <a:avLst/>
            </a:prstGeom>
            <a:solidFill>
              <a:srgbClr val="0D4788">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0" name="TekstSylinder 9"/>
            <p:cNvSpPr txBox="1"/>
            <p:nvPr/>
          </p:nvSpPr>
          <p:spPr>
            <a:xfrm>
              <a:off x="4259493" y="3277629"/>
              <a:ext cx="4164126" cy="954108"/>
            </a:xfrm>
            <a:prstGeom prst="rect">
              <a:avLst/>
            </a:prstGeom>
            <a:noFill/>
          </p:spPr>
          <p:txBody>
            <a:bodyPr wrap="square" rtlCol="0">
              <a:spAutoFit/>
            </a:bodyPr>
            <a:lstStyle/>
            <a:p>
              <a:pPr marL="214313" indent="-214313">
                <a:buFont typeface="Wingdings" charset="2"/>
                <a:buChar char="§"/>
              </a:pPr>
              <a:r>
                <a:rPr lang="nb-NO" sz="1350"/>
                <a:t>Partnere</a:t>
              </a:r>
            </a:p>
            <a:p>
              <a:pPr marL="214313" indent="-214313">
                <a:buFont typeface="Wingdings" charset="2"/>
                <a:buChar char="§"/>
              </a:pPr>
              <a:r>
                <a:rPr lang="nb-NO" sz="1350"/>
                <a:t>Næringsliv</a:t>
              </a:r>
            </a:p>
            <a:p>
              <a:pPr marL="214313" indent="-214313">
                <a:buFont typeface="Wingdings" charset="2"/>
                <a:buChar char="§"/>
              </a:pPr>
              <a:r>
                <a:rPr lang="nb-NO" sz="1350"/>
                <a:t>Offentlig</a:t>
              </a:r>
            </a:p>
          </p:txBody>
        </p:sp>
      </p:grpSp>
      <p:grpSp>
        <p:nvGrpSpPr>
          <p:cNvPr id="11" name="Gruppe 10"/>
          <p:cNvGrpSpPr/>
          <p:nvPr/>
        </p:nvGrpSpPr>
        <p:grpSpPr>
          <a:xfrm>
            <a:off x="329749" y="1366417"/>
            <a:ext cx="2600004" cy="849999"/>
            <a:chOff x="7249274" y="303974"/>
            <a:chExt cx="3466672" cy="1133332"/>
          </a:xfrm>
        </p:grpSpPr>
        <p:sp>
          <p:nvSpPr>
            <p:cNvPr id="12" name="Avrundet rektangel 11"/>
            <p:cNvSpPr/>
            <p:nvPr/>
          </p:nvSpPr>
          <p:spPr>
            <a:xfrm>
              <a:off x="7249275" y="303974"/>
              <a:ext cx="3466671" cy="1133332"/>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3" name="TekstSylinder 12"/>
            <p:cNvSpPr txBox="1"/>
            <p:nvPr/>
          </p:nvSpPr>
          <p:spPr>
            <a:xfrm>
              <a:off x="7249274" y="546910"/>
              <a:ext cx="3466671" cy="584776"/>
            </a:xfrm>
            <a:prstGeom prst="rect">
              <a:avLst/>
            </a:prstGeom>
            <a:noFill/>
          </p:spPr>
          <p:txBody>
            <a:bodyPr wrap="square" rtlCol="0">
              <a:spAutoFit/>
            </a:bodyPr>
            <a:lstStyle/>
            <a:p>
              <a:pPr lvl="0" algn="ctr"/>
              <a:r>
                <a:rPr lang="nb-NO" sz="2250" err="1">
                  <a:solidFill>
                    <a:schemeClr val="bg1"/>
                  </a:solidFill>
                </a:rPr>
                <a:t>Ph.d</a:t>
              </a:r>
              <a:r>
                <a:rPr lang="nb-NO" sz="2250">
                  <a:solidFill>
                    <a:schemeClr val="bg1"/>
                  </a:solidFill>
                </a:rPr>
                <a:t>.</a:t>
              </a:r>
            </a:p>
          </p:txBody>
        </p:sp>
      </p:grpSp>
      <p:grpSp>
        <p:nvGrpSpPr>
          <p:cNvPr id="14" name="Gruppe 13"/>
          <p:cNvGrpSpPr/>
          <p:nvPr/>
        </p:nvGrpSpPr>
        <p:grpSpPr>
          <a:xfrm>
            <a:off x="329748" y="2352753"/>
            <a:ext cx="2600004" cy="849999"/>
            <a:chOff x="7249273" y="1619089"/>
            <a:chExt cx="3466672" cy="1133332"/>
          </a:xfrm>
        </p:grpSpPr>
        <p:sp>
          <p:nvSpPr>
            <p:cNvPr id="15" name="Avrundet rektangel 14"/>
            <p:cNvSpPr/>
            <p:nvPr/>
          </p:nvSpPr>
          <p:spPr>
            <a:xfrm>
              <a:off x="7249274" y="1619089"/>
              <a:ext cx="3466671" cy="1133332"/>
            </a:xfrm>
            <a:prstGeom prst="roundRect">
              <a:avLst/>
            </a:prstGeom>
            <a:solidFill>
              <a:srgbClr val="618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6" name="TekstSylinder 15"/>
            <p:cNvSpPr txBox="1"/>
            <p:nvPr/>
          </p:nvSpPr>
          <p:spPr>
            <a:xfrm>
              <a:off x="7249273" y="1862025"/>
              <a:ext cx="3466671" cy="584776"/>
            </a:xfrm>
            <a:prstGeom prst="rect">
              <a:avLst/>
            </a:prstGeom>
            <a:noFill/>
          </p:spPr>
          <p:txBody>
            <a:bodyPr wrap="square" rtlCol="0">
              <a:spAutoFit/>
            </a:bodyPr>
            <a:lstStyle/>
            <a:p>
              <a:pPr lvl="0" algn="ctr"/>
              <a:r>
                <a:rPr lang="nb-NO" sz="2250">
                  <a:solidFill>
                    <a:schemeClr val="bg1"/>
                  </a:solidFill>
                </a:rPr>
                <a:t>Samarbeid</a:t>
              </a:r>
            </a:p>
          </p:txBody>
        </p:sp>
      </p:grpSp>
      <p:grpSp>
        <p:nvGrpSpPr>
          <p:cNvPr id="17" name="Gruppe 16"/>
          <p:cNvGrpSpPr/>
          <p:nvPr/>
        </p:nvGrpSpPr>
        <p:grpSpPr>
          <a:xfrm>
            <a:off x="329747" y="3339089"/>
            <a:ext cx="2600004" cy="849999"/>
            <a:chOff x="7249272" y="2934204"/>
            <a:chExt cx="3466672" cy="1133332"/>
          </a:xfrm>
        </p:grpSpPr>
        <p:sp>
          <p:nvSpPr>
            <p:cNvPr id="18" name="Avrundet rektangel 17"/>
            <p:cNvSpPr/>
            <p:nvPr/>
          </p:nvSpPr>
          <p:spPr>
            <a:xfrm>
              <a:off x="7249273" y="2934204"/>
              <a:ext cx="3466671" cy="1133332"/>
            </a:xfrm>
            <a:prstGeom prst="roundRect">
              <a:avLst/>
            </a:prstGeom>
            <a:solidFill>
              <a:srgbClr val="91A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9" name="TekstSylinder 18"/>
            <p:cNvSpPr txBox="1"/>
            <p:nvPr/>
          </p:nvSpPr>
          <p:spPr>
            <a:xfrm>
              <a:off x="7249272" y="3177140"/>
              <a:ext cx="3466671" cy="584776"/>
            </a:xfrm>
            <a:prstGeom prst="rect">
              <a:avLst/>
            </a:prstGeom>
            <a:noFill/>
          </p:spPr>
          <p:txBody>
            <a:bodyPr wrap="square" rtlCol="0">
              <a:spAutoFit/>
            </a:bodyPr>
            <a:lstStyle/>
            <a:p>
              <a:pPr lvl="0" algn="ctr"/>
              <a:r>
                <a:rPr lang="nb-NO" sz="2250">
                  <a:solidFill>
                    <a:schemeClr val="bg1"/>
                  </a:solidFill>
                </a:rPr>
                <a:t>Publikasjoner</a:t>
              </a:r>
            </a:p>
          </p:txBody>
        </p:sp>
      </p:grpSp>
      <p:grpSp>
        <p:nvGrpSpPr>
          <p:cNvPr id="23" name="Gruppe 22"/>
          <p:cNvGrpSpPr/>
          <p:nvPr/>
        </p:nvGrpSpPr>
        <p:grpSpPr>
          <a:xfrm>
            <a:off x="2644644" y="957336"/>
            <a:ext cx="4654195" cy="1683920"/>
            <a:chOff x="13273696" y="1194152"/>
            <a:chExt cx="6205593" cy="2245226"/>
          </a:xfrm>
        </p:grpSpPr>
        <p:sp>
          <p:nvSpPr>
            <p:cNvPr id="22" name="Pil høyre 21"/>
            <p:cNvSpPr/>
            <p:nvPr/>
          </p:nvSpPr>
          <p:spPr>
            <a:xfrm>
              <a:off x="13273696" y="1194152"/>
              <a:ext cx="6205593" cy="2245226"/>
            </a:xfrm>
            <a:prstGeom prst="rightArrow">
              <a:avLst/>
            </a:prstGeom>
            <a:solidFill>
              <a:srgbClr val="0D4788">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1" name="TekstSylinder 20"/>
            <p:cNvSpPr txBox="1"/>
            <p:nvPr/>
          </p:nvSpPr>
          <p:spPr>
            <a:xfrm>
              <a:off x="13906413" y="1868016"/>
              <a:ext cx="4164126" cy="954108"/>
            </a:xfrm>
            <a:prstGeom prst="rect">
              <a:avLst/>
            </a:prstGeom>
            <a:noFill/>
          </p:spPr>
          <p:txBody>
            <a:bodyPr wrap="square" rtlCol="0">
              <a:spAutoFit/>
            </a:bodyPr>
            <a:lstStyle/>
            <a:p>
              <a:pPr marL="214313" indent="-214313">
                <a:buFont typeface="Wingdings" charset="2"/>
                <a:buChar char="§"/>
              </a:pPr>
              <a:r>
                <a:rPr lang="nb-NO" sz="1350"/>
                <a:t>Intern og ekstern finansiering</a:t>
              </a:r>
            </a:p>
            <a:p>
              <a:pPr marL="214313" indent="-214313">
                <a:buFont typeface="Wingdings" charset="2"/>
                <a:buChar char="§"/>
              </a:pPr>
              <a:r>
                <a:rPr lang="nb-NO" sz="1350"/>
                <a:t>Samarbeid med næringsliv</a:t>
              </a:r>
            </a:p>
            <a:p>
              <a:pPr marL="214313" indent="-214313">
                <a:buFont typeface="Wingdings" charset="2"/>
                <a:buChar char="§"/>
              </a:pPr>
              <a:r>
                <a:rPr lang="nb-NO" sz="1350"/>
                <a:t>Opphold i utlandet</a:t>
              </a:r>
            </a:p>
          </p:txBody>
        </p:sp>
      </p:grpSp>
    </p:spTree>
    <p:extLst>
      <p:ext uri="{BB962C8B-B14F-4D97-AF65-F5344CB8AC3E}">
        <p14:creationId xmlns:p14="http://schemas.microsoft.com/office/powerpoint/2010/main" val="296877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0-#ppt_w/2"/>
                                          </p:val>
                                        </p:tav>
                                        <p:tav tm="100000">
                                          <p:val>
                                            <p:strVal val="#ppt_x"/>
                                          </p:val>
                                        </p:tav>
                                      </p:tavLst>
                                    </p:anim>
                                    <p:anim calcmode="lin" valueType="num">
                                      <p:cBhvr additive="base">
                                        <p:cTn id="3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69497" y="349856"/>
            <a:ext cx="3894812" cy="719279"/>
          </a:xfrm>
        </p:spPr>
        <p:txBody>
          <a:bodyPr>
            <a:normAutofit/>
          </a:bodyPr>
          <a:lstStyle/>
          <a:p>
            <a:r>
              <a:rPr lang="nb-NO" sz="3000"/>
              <a:t>Doktorgrader</a:t>
            </a:r>
          </a:p>
        </p:txBody>
      </p:sp>
      <p:sp>
        <p:nvSpPr>
          <p:cNvPr id="7" name="TekstSylinder 6"/>
          <p:cNvSpPr txBox="1"/>
          <p:nvPr/>
        </p:nvSpPr>
        <p:spPr>
          <a:xfrm>
            <a:off x="269497" y="1069136"/>
            <a:ext cx="4558535" cy="3624069"/>
          </a:xfrm>
          <a:prstGeom prst="rect">
            <a:avLst/>
          </a:prstGeom>
          <a:noFill/>
        </p:spPr>
        <p:txBody>
          <a:bodyPr wrap="square" rtlCol="0">
            <a:spAutoFit/>
          </a:bodyPr>
          <a:lstStyle/>
          <a:p>
            <a:pPr lvl="0"/>
            <a:r>
              <a:rPr lang="nb-NO" sz="1350"/>
              <a:t>Evalueringer viser at NTNUs </a:t>
            </a:r>
            <a:r>
              <a:rPr lang="nb-NO" sz="1350" err="1"/>
              <a:t>ph.d</a:t>
            </a:r>
            <a:r>
              <a:rPr lang="nb-NO" sz="1350"/>
              <a:t>.-utdanning </a:t>
            </a:r>
          </a:p>
          <a:p>
            <a:pPr lvl="0"/>
            <a:r>
              <a:rPr lang="nb-NO" sz="1350"/>
              <a:t>holder høy kvalitet</a:t>
            </a:r>
          </a:p>
          <a:p>
            <a:pPr lvl="0"/>
            <a:endParaRPr lang="nb-NO" sz="1350"/>
          </a:p>
          <a:p>
            <a:pPr lvl="0"/>
            <a:r>
              <a:rPr lang="nb-NO" sz="1350" err="1"/>
              <a:t>Ph.d</a:t>
            </a:r>
            <a:r>
              <a:rPr lang="nb-NO" sz="1350"/>
              <a:t>.-er fra NTNU får lett jobb, og mange </a:t>
            </a:r>
          </a:p>
          <a:p>
            <a:pPr lvl="0"/>
            <a:r>
              <a:rPr lang="nb-NO" sz="1350"/>
              <a:t>av våre kandidater havner i virksomheter </a:t>
            </a:r>
          </a:p>
          <a:p>
            <a:pPr lvl="0"/>
            <a:r>
              <a:rPr lang="nb-NO" sz="1350"/>
              <a:t>utenfor universitetet</a:t>
            </a:r>
          </a:p>
          <a:p>
            <a:pPr lvl="0"/>
            <a:endParaRPr lang="nb-NO" sz="1350"/>
          </a:p>
          <a:p>
            <a:pPr lvl="0"/>
            <a:r>
              <a:rPr lang="nb-NO" sz="1350"/>
              <a:t>Gjennomstrømning i </a:t>
            </a:r>
            <a:r>
              <a:rPr lang="nb-NO" sz="1350" err="1"/>
              <a:t>ph.d</a:t>
            </a:r>
            <a:r>
              <a:rPr lang="nb-NO" sz="1350"/>
              <a:t>.-utdanningen er god. </a:t>
            </a:r>
            <a:br>
              <a:rPr lang="nb-NO" sz="1350"/>
            </a:br>
            <a:r>
              <a:rPr lang="nb-NO" sz="1350"/>
              <a:t>Frafallet underveis i </a:t>
            </a:r>
            <a:r>
              <a:rPr lang="nb-NO" sz="1350" err="1"/>
              <a:t>ph.d</a:t>
            </a:r>
            <a:r>
              <a:rPr lang="nb-NO" sz="1350"/>
              <a:t>.-utdanningen er lavt </a:t>
            </a:r>
          </a:p>
          <a:p>
            <a:pPr lvl="0"/>
            <a:endParaRPr lang="nb-NO" sz="1350"/>
          </a:p>
          <a:p>
            <a:pPr lvl="0"/>
            <a:r>
              <a:rPr lang="nb-NO" sz="1350"/>
              <a:t>NTNU har mange kandidater med utenlandsk statsborgerskap, særlig i teknologi</a:t>
            </a:r>
          </a:p>
          <a:p>
            <a:pPr lvl="0"/>
            <a:endParaRPr lang="nb-NO" sz="1350"/>
          </a:p>
          <a:p>
            <a:pPr lvl="0"/>
            <a:r>
              <a:rPr lang="nb-NO" sz="1350"/>
              <a:t>NTNU utmerker seg med mange eksternt </a:t>
            </a:r>
          </a:p>
          <a:p>
            <a:pPr lvl="0"/>
            <a:r>
              <a:rPr lang="nb-NO" sz="1350"/>
              <a:t>finansierte </a:t>
            </a:r>
            <a:r>
              <a:rPr lang="nb-NO" sz="1350" err="1"/>
              <a:t>ph.d</a:t>
            </a:r>
            <a:r>
              <a:rPr lang="nb-NO" sz="1350"/>
              <a:t>.-kandidater, og ofte er </a:t>
            </a:r>
          </a:p>
          <a:p>
            <a:pPr lvl="0"/>
            <a:r>
              <a:rPr lang="nb-NO" sz="1350"/>
              <a:t>industrien samarbeidspartner</a:t>
            </a:r>
          </a:p>
          <a:p>
            <a:pPr lvl="0"/>
            <a:endParaRPr lang="nb-NO" sz="1350"/>
          </a:p>
        </p:txBody>
      </p:sp>
      <p:pic>
        <p:nvPicPr>
          <p:cNvPr id="1026" name="Picture 2" descr="Doktorpromosjon 16. mars 2018, Aulaen i Hovedbygninge, campus Gløshaugen. Foto: Thor Nielsen/NT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674" y="0"/>
            <a:ext cx="4845326" cy="3120390"/>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4298673" y="3160228"/>
            <a:ext cx="4828484" cy="300082"/>
          </a:xfrm>
          <a:prstGeom prst="rect">
            <a:avLst/>
          </a:prstGeom>
          <a:noFill/>
        </p:spPr>
        <p:txBody>
          <a:bodyPr wrap="square" rtlCol="0">
            <a:spAutoFit/>
          </a:bodyPr>
          <a:lstStyle/>
          <a:p>
            <a:r>
              <a:rPr lang="nb-NO" sz="1350" i="1"/>
              <a:t>Doktorpromosjon 16. mars 2018, Aulaen i Hovedbygningen</a:t>
            </a:r>
          </a:p>
        </p:txBody>
      </p:sp>
      <p:sp>
        <p:nvSpPr>
          <p:cNvPr id="5" name="TekstSylinder 4"/>
          <p:cNvSpPr txBox="1"/>
          <p:nvPr/>
        </p:nvSpPr>
        <p:spPr>
          <a:xfrm>
            <a:off x="4298673" y="3714734"/>
            <a:ext cx="3214341" cy="1131079"/>
          </a:xfrm>
          <a:prstGeom prst="rect">
            <a:avLst/>
          </a:prstGeom>
          <a:noFill/>
        </p:spPr>
        <p:txBody>
          <a:bodyPr wrap="none" lIns="91440" tIns="45720" rIns="91440" bIns="45720" rtlCol="0" anchor="t">
            <a:spAutoFit/>
          </a:bodyPr>
          <a:lstStyle/>
          <a:p>
            <a:r>
              <a:rPr lang="nb-NO" sz="1350"/>
              <a:t>De siste årene har NTNU uteksaminert </a:t>
            </a:r>
          </a:p>
          <a:p>
            <a:r>
              <a:rPr lang="nb-NO" sz="1350"/>
              <a:t>nærmere 400 kandidater pr. år</a:t>
            </a:r>
          </a:p>
          <a:p>
            <a:endParaRPr lang="nb-NO" sz="1350"/>
          </a:p>
          <a:p>
            <a:r>
              <a:rPr lang="nb-NO" sz="1350" b="1"/>
              <a:t>377 avlagte doktorgrader i 2019</a:t>
            </a:r>
          </a:p>
          <a:p>
            <a:endParaRPr lang="nb-NO" sz="1350"/>
          </a:p>
        </p:txBody>
      </p:sp>
    </p:spTree>
    <p:extLst>
      <p:ext uri="{BB962C8B-B14F-4D97-AF65-F5344CB8AC3E}">
        <p14:creationId xmlns:p14="http://schemas.microsoft.com/office/powerpoint/2010/main" val="14710388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6039" y="223755"/>
            <a:ext cx="6314060" cy="787011"/>
          </a:xfrm>
        </p:spPr>
        <p:txBody>
          <a:bodyPr/>
          <a:lstStyle/>
          <a:p>
            <a:r>
              <a:rPr lang="nb-NO" sz="2700"/>
              <a:t>Avlagte doktorgrader 2019</a:t>
            </a:r>
            <a:br>
              <a:rPr lang="nb-NO"/>
            </a:br>
            <a:r>
              <a:rPr lang="nb-NO" sz="1800"/>
              <a:t>fordelt på fakultet og kjønn</a:t>
            </a:r>
          </a:p>
        </p:txBody>
      </p:sp>
      <p:sp>
        <p:nvSpPr>
          <p:cNvPr id="5" name="TekstSylinder 4"/>
          <p:cNvSpPr txBox="1"/>
          <p:nvPr/>
        </p:nvSpPr>
        <p:spPr>
          <a:xfrm>
            <a:off x="5654945" y="4806413"/>
            <a:ext cx="2446504" cy="253916"/>
          </a:xfrm>
          <a:prstGeom prst="rect">
            <a:avLst/>
          </a:prstGeom>
          <a:noFill/>
        </p:spPr>
        <p:txBody>
          <a:bodyPr wrap="none" rtlCol="0">
            <a:spAutoFit/>
          </a:bodyPr>
          <a:lstStyle/>
          <a:p>
            <a:r>
              <a:rPr lang="nb-NO" sz="1050" i="1"/>
              <a:t>Kilde: FS (Felles studentsystem)/DBH</a:t>
            </a:r>
          </a:p>
        </p:txBody>
      </p:sp>
      <p:graphicFrame>
        <p:nvGraphicFramePr>
          <p:cNvPr id="6" name="Chart 5"/>
          <p:cNvGraphicFramePr>
            <a:graphicFrameLocks/>
          </p:cNvGraphicFramePr>
          <p:nvPr>
            <p:extLst>
              <p:ext uri="{D42A27DB-BD31-4B8C-83A1-F6EECF244321}">
                <p14:modId xmlns:p14="http://schemas.microsoft.com/office/powerpoint/2010/main" val="2325200477"/>
              </p:ext>
            </p:extLst>
          </p:nvPr>
        </p:nvGraphicFramePr>
        <p:xfrm>
          <a:off x="857250" y="1010766"/>
          <a:ext cx="7429500" cy="35040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428988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6039" y="223755"/>
            <a:ext cx="6314060" cy="787011"/>
          </a:xfrm>
        </p:spPr>
        <p:txBody>
          <a:bodyPr/>
          <a:lstStyle/>
          <a:p>
            <a:r>
              <a:rPr lang="nb-NO" sz="2700" dirty="0"/>
              <a:t>Avlagte doktorgrader 2019</a:t>
            </a:r>
            <a:br>
              <a:rPr lang="nb-NO"/>
            </a:br>
            <a:r>
              <a:rPr lang="nb-NO" sz="1800" dirty="0"/>
              <a:t>fordelt på fakultet og nasjonalitet</a:t>
            </a:r>
          </a:p>
        </p:txBody>
      </p:sp>
      <p:sp>
        <p:nvSpPr>
          <p:cNvPr id="5" name="TekstSylinder 4"/>
          <p:cNvSpPr txBox="1"/>
          <p:nvPr/>
        </p:nvSpPr>
        <p:spPr>
          <a:xfrm>
            <a:off x="5701439" y="4823848"/>
            <a:ext cx="2446504" cy="253916"/>
          </a:xfrm>
          <a:prstGeom prst="rect">
            <a:avLst/>
          </a:prstGeom>
          <a:noFill/>
        </p:spPr>
        <p:txBody>
          <a:bodyPr wrap="none" rtlCol="0">
            <a:spAutoFit/>
          </a:bodyPr>
          <a:lstStyle/>
          <a:p>
            <a:r>
              <a:rPr lang="nb-NO" sz="1050" i="1" dirty="0"/>
              <a:t>Kilde: FS (Felles studentsystem)/DBH</a:t>
            </a:r>
          </a:p>
        </p:txBody>
      </p:sp>
      <p:graphicFrame>
        <p:nvGraphicFramePr>
          <p:cNvPr id="6" name="Chart 5"/>
          <p:cNvGraphicFramePr>
            <a:graphicFrameLocks/>
          </p:cNvGraphicFramePr>
          <p:nvPr>
            <p:extLst>
              <p:ext uri="{D42A27DB-BD31-4B8C-83A1-F6EECF244321}">
                <p14:modId xmlns:p14="http://schemas.microsoft.com/office/powerpoint/2010/main" val="268582024"/>
              </p:ext>
            </p:extLst>
          </p:nvPr>
        </p:nvGraphicFramePr>
        <p:xfrm>
          <a:off x="697424" y="1108129"/>
          <a:ext cx="7756902" cy="35906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16790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z="2625"/>
              <a:t>Avlagte doktorgrader 2019</a:t>
            </a:r>
            <a:br>
              <a:rPr lang="nb-NO" sz="2625"/>
            </a:br>
            <a:r>
              <a:rPr lang="nb-NO" sz="1800"/>
              <a:t>fordelt på fakultet og både kjønn og nasjonalitet</a:t>
            </a:r>
          </a:p>
        </p:txBody>
      </p:sp>
      <p:sp>
        <p:nvSpPr>
          <p:cNvPr id="4" name="TekstSylinder 3"/>
          <p:cNvSpPr txBox="1"/>
          <p:nvPr/>
        </p:nvSpPr>
        <p:spPr>
          <a:xfrm>
            <a:off x="6055963" y="4812224"/>
            <a:ext cx="2446504" cy="253916"/>
          </a:xfrm>
          <a:prstGeom prst="rect">
            <a:avLst/>
          </a:prstGeom>
          <a:noFill/>
        </p:spPr>
        <p:txBody>
          <a:bodyPr wrap="none" rtlCol="0">
            <a:spAutoFit/>
          </a:bodyPr>
          <a:lstStyle/>
          <a:p>
            <a:r>
              <a:rPr lang="nb-NO" sz="1050" i="1"/>
              <a:t>Kilde: FS (Felles studentsystem)/DBH</a:t>
            </a:r>
          </a:p>
        </p:txBody>
      </p:sp>
      <p:graphicFrame>
        <p:nvGraphicFramePr>
          <p:cNvPr id="6" name="Chart 5"/>
          <p:cNvGraphicFramePr>
            <a:graphicFrameLocks/>
          </p:cNvGraphicFramePr>
          <p:nvPr>
            <p:extLst>
              <p:ext uri="{D42A27DB-BD31-4B8C-83A1-F6EECF244321}">
                <p14:modId xmlns:p14="http://schemas.microsoft.com/office/powerpoint/2010/main" val="3449196224"/>
              </p:ext>
            </p:extLst>
          </p:nvPr>
        </p:nvGraphicFramePr>
        <p:xfrm>
          <a:off x="705173" y="1015139"/>
          <a:ext cx="7687160" cy="37040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64626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6" y="261028"/>
            <a:ext cx="7886700" cy="994172"/>
          </a:xfrm>
        </p:spPr>
        <p:txBody>
          <a:bodyPr>
            <a:normAutofit/>
          </a:bodyPr>
          <a:lstStyle/>
          <a:p>
            <a:r>
              <a:rPr lang="nb-NO" sz="2700"/>
              <a:t>Avlagte doktorgrader etter kjønn 2000–2019</a:t>
            </a:r>
          </a:p>
        </p:txBody>
      </p:sp>
      <p:sp>
        <p:nvSpPr>
          <p:cNvPr id="4" name="TekstSylinder 3"/>
          <p:cNvSpPr txBox="1"/>
          <p:nvPr/>
        </p:nvSpPr>
        <p:spPr>
          <a:xfrm>
            <a:off x="7629963" y="4807119"/>
            <a:ext cx="873957" cy="253916"/>
          </a:xfrm>
          <a:prstGeom prst="rect">
            <a:avLst/>
          </a:prstGeom>
          <a:noFill/>
        </p:spPr>
        <p:txBody>
          <a:bodyPr wrap="none" rtlCol="0">
            <a:spAutoFit/>
          </a:bodyPr>
          <a:lstStyle/>
          <a:p>
            <a:r>
              <a:rPr lang="nb-NO" sz="1050" i="1"/>
              <a:t>Kilde: NIFU</a:t>
            </a:r>
          </a:p>
        </p:txBody>
      </p:sp>
      <p:graphicFrame>
        <p:nvGraphicFramePr>
          <p:cNvPr id="6" name="Chart 5"/>
          <p:cNvGraphicFramePr>
            <a:graphicFrameLocks/>
          </p:cNvGraphicFramePr>
          <p:nvPr>
            <p:extLst>
              <p:ext uri="{D42A27DB-BD31-4B8C-83A1-F6EECF244321}">
                <p14:modId xmlns:p14="http://schemas.microsoft.com/office/powerpoint/2010/main" val="507079916"/>
              </p:ext>
            </p:extLst>
          </p:nvPr>
        </p:nvGraphicFramePr>
        <p:xfrm>
          <a:off x="600075" y="898901"/>
          <a:ext cx="7943850" cy="36343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9274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745" y="331299"/>
            <a:ext cx="3644900" cy="3048000"/>
          </a:xfrm>
          <a:prstGeom prst="rect">
            <a:avLst/>
          </a:prstGeom>
        </p:spPr>
      </p:pic>
      <p:sp>
        <p:nvSpPr>
          <p:cNvPr id="4" name="Tittel 1"/>
          <p:cNvSpPr>
            <a:spLocks noGrp="1"/>
          </p:cNvSpPr>
          <p:nvPr>
            <p:ph type="title"/>
          </p:nvPr>
        </p:nvSpPr>
        <p:spPr>
          <a:xfrm>
            <a:off x="368928" y="325396"/>
            <a:ext cx="3956797" cy="544987"/>
          </a:xfrm>
        </p:spPr>
        <p:txBody>
          <a:bodyPr>
            <a:normAutofit fontScale="90000"/>
          </a:bodyPr>
          <a:lstStyle/>
          <a:p>
            <a:br>
              <a:rPr lang="nb-NO" sz="2700"/>
            </a:br>
            <a:r>
              <a:rPr lang="nb-NO" sz="2700"/>
              <a:t>               </a:t>
            </a:r>
          </a:p>
        </p:txBody>
      </p:sp>
      <p:grpSp>
        <p:nvGrpSpPr>
          <p:cNvPr id="7" name="Group 12"/>
          <p:cNvGrpSpPr>
            <a:grpSpLocks noChangeAspect="1"/>
          </p:cNvGrpSpPr>
          <p:nvPr/>
        </p:nvGrpSpPr>
        <p:grpSpPr bwMode="auto">
          <a:xfrm>
            <a:off x="7541254" y="2334293"/>
            <a:ext cx="216000" cy="367896"/>
            <a:chOff x="1763" y="3257"/>
            <a:chExt cx="692" cy="1226"/>
          </a:xfrm>
          <a:solidFill>
            <a:schemeClr val="bg1"/>
          </a:solidFill>
        </p:grpSpPr>
        <p:sp>
          <p:nvSpPr>
            <p:cNvPr id="8" name="Freeform 18"/>
            <p:cNvSpPr>
              <a:spLocks/>
            </p:cNvSpPr>
            <p:nvPr/>
          </p:nvSpPr>
          <p:spPr bwMode="auto">
            <a:xfrm>
              <a:off x="1763" y="3257"/>
              <a:ext cx="692" cy="976"/>
            </a:xfrm>
            <a:custGeom>
              <a:avLst/>
              <a:gdLst>
                <a:gd name="T0" fmla="*/ 290 w 290"/>
                <a:gd name="T1" fmla="*/ 158 h 411"/>
                <a:gd name="T2" fmla="*/ 273 w 290"/>
                <a:gd name="T3" fmla="*/ 215 h 411"/>
                <a:gd name="T4" fmla="*/ 218 w 290"/>
                <a:gd name="T5" fmla="*/ 375 h 411"/>
                <a:gd name="T6" fmla="*/ 216 w 290"/>
                <a:gd name="T7" fmla="*/ 393 h 411"/>
                <a:gd name="T8" fmla="*/ 197 w 290"/>
                <a:gd name="T9" fmla="*/ 411 h 411"/>
                <a:gd name="T10" fmla="*/ 93 w 290"/>
                <a:gd name="T11" fmla="*/ 411 h 411"/>
                <a:gd name="T12" fmla="*/ 74 w 290"/>
                <a:gd name="T13" fmla="*/ 393 h 411"/>
                <a:gd name="T14" fmla="*/ 72 w 290"/>
                <a:gd name="T15" fmla="*/ 375 h 411"/>
                <a:gd name="T16" fmla="*/ 18 w 290"/>
                <a:gd name="T17" fmla="*/ 215 h 411"/>
                <a:gd name="T18" fmla="*/ 0 w 290"/>
                <a:gd name="T19" fmla="*/ 158 h 411"/>
                <a:gd name="T20" fmla="*/ 0 w 290"/>
                <a:gd name="T21" fmla="*/ 145 h 411"/>
                <a:gd name="T22" fmla="*/ 145 w 290"/>
                <a:gd name="T23" fmla="*/ 0 h 411"/>
                <a:gd name="T24" fmla="*/ 290 w 290"/>
                <a:gd name="T25" fmla="*/ 145 h 411"/>
                <a:gd name="T26" fmla="*/ 290 w 290"/>
                <a:gd name="T27" fmla="*/ 15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411">
                  <a:moveTo>
                    <a:pt x="290" y="158"/>
                  </a:moveTo>
                  <a:cubicBezTo>
                    <a:pt x="288" y="178"/>
                    <a:pt x="282" y="197"/>
                    <a:pt x="273" y="215"/>
                  </a:cubicBezTo>
                  <a:cubicBezTo>
                    <a:pt x="272" y="216"/>
                    <a:pt x="218" y="314"/>
                    <a:pt x="218" y="375"/>
                  </a:cubicBezTo>
                  <a:cubicBezTo>
                    <a:pt x="216" y="393"/>
                    <a:pt x="216" y="393"/>
                    <a:pt x="216" y="393"/>
                  </a:cubicBezTo>
                  <a:cubicBezTo>
                    <a:pt x="213" y="405"/>
                    <a:pt x="207" y="411"/>
                    <a:pt x="197" y="411"/>
                  </a:cubicBezTo>
                  <a:cubicBezTo>
                    <a:pt x="93" y="411"/>
                    <a:pt x="93" y="411"/>
                    <a:pt x="93" y="411"/>
                  </a:cubicBezTo>
                  <a:cubicBezTo>
                    <a:pt x="83" y="411"/>
                    <a:pt x="77" y="405"/>
                    <a:pt x="74" y="393"/>
                  </a:cubicBezTo>
                  <a:cubicBezTo>
                    <a:pt x="72" y="375"/>
                    <a:pt x="72" y="375"/>
                    <a:pt x="72" y="375"/>
                  </a:cubicBezTo>
                  <a:cubicBezTo>
                    <a:pt x="72" y="314"/>
                    <a:pt x="18" y="216"/>
                    <a:pt x="18" y="215"/>
                  </a:cubicBezTo>
                  <a:cubicBezTo>
                    <a:pt x="8" y="198"/>
                    <a:pt x="2" y="178"/>
                    <a:pt x="0" y="158"/>
                  </a:cubicBezTo>
                  <a:cubicBezTo>
                    <a:pt x="0" y="145"/>
                    <a:pt x="0" y="145"/>
                    <a:pt x="0" y="145"/>
                  </a:cubicBezTo>
                  <a:cubicBezTo>
                    <a:pt x="0" y="65"/>
                    <a:pt x="65" y="0"/>
                    <a:pt x="145" y="0"/>
                  </a:cubicBezTo>
                  <a:cubicBezTo>
                    <a:pt x="225" y="0"/>
                    <a:pt x="290" y="65"/>
                    <a:pt x="290" y="145"/>
                  </a:cubicBezTo>
                  <a:lnTo>
                    <a:pt x="290" y="15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612"/>
              <a:endParaRPr lang="nb-NO" sz="1350">
                <a:solidFill>
                  <a:prstClr val="white"/>
                </a:solidFill>
              </a:endParaRPr>
            </a:p>
          </p:txBody>
        </p:sp>
        <p:sp>
          <p:nvSpPr>
            <p:cNvPr id="9" name="Freeform 19"/>
            <p:cNvSpPr>
              <a:spLocks/>
            </p:cNvSpPr>
            <p:nvPr/>
          </p:nvSpPr>
          <p:spPr bwMode="auto">
            <a:xfrm>
              <a:off x="1968" y="4295"/>
              <a:ext cx="281" cy="88"/>
            </a:xfrm>
            <a:custGeom>
              <a:avLst/>
              <a:gdLst>
                <a:gd name="T0" fmla="*/ 0 w 281"/>
                <a:gd name="T1" fmla="*/ 88 h 88"/>
                <a:gd name="T2" fmla="*/ 0 w 281"/>
                <a:gd name="T3" fmla="*/ 0 h 88"/>
                <a:gd name="T4" fmla="*/ 281 w 281"/>
                <a:gd name="T5" fmla="*/ 0 h 88"/>
                <a:gd name="T6" fmla="*/ 281 w 281"/>
                <a:gd name="T7" fmla="*/ 88 h 88"/>
                <a:gd name="T8" fmla="*/ 0 w 281"/>
                <a:gd name="T9" fmla="*/ 88 h 88"/>
                <a:gd name="T10" fmla="*/ 0 w 281"/>
                <a:gd name="T11" fmla="*/ 88 h 88"/>
              </a:gdLst>
              <a:ahLst/>
              <a:cxnLst>
                <a:cxn ang="0">
                  <a:pos x="T0" y="T1"/>
                </a:cxn>
                <a:cxn ang="0">
                  <a:pos x="T2" y="T3"/>
                </a:cxn>
                <a:cxn ang="0">
                  <a:pos x="T4" y="T5"/>
                </a:cxn>
                <a:cxn ang="0">
                  <a:pos x="T6" y="T7"/>
                </a:cxn>
                <a:cxn ang="0">
                  <a:pos x="T8" y="T9"/>
                </a:cxn>
                <a:cxn ang="0">
                  <a:pos x="T10" y="T11"/>
                </a:cxn>
              </a:cxnLst>
              <a:rect l="0" t="0" r="r" b="b"/>
              <a:pathLst>
                <a:path w="281" h="88">
                  <a:moveTo>
                    <a:pt x="0" y="88"/>
                  </a:moveTo>
                  <a:lnTo>
                    <a:pt x="0" y="0"/>
                  </a:lnTo>
                  <a:lnTo>
                    <a:pt x="281" y="0"/>
                  </a:lnTo>
                  <a:lnTo>
                    <a:pt x="281" y="88"/>
                  </a:lnTo>
                  <a:lnTo>
                    <a:pt x="0" y="88"/>
                  </a:lnTo>
                  <a:lnTo>
                    <a:pt x="0" y="8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612"/>
              <a:endParaRPr lang="nb-NO" sz="1350">
                <a:solidFill>
                  <a:prstClr val="white"/>
                </a:solidFill>
              </a:endParaRPr>
            </a:p>
          </p:txBody>
        </p:sp>
        <p:sp>
          <p:nvSpPr>
            <p:cNvPr id="10" name="Freeform 20"/>
            <p:cNvSpPr>
              <a:spLocks/>
            </p:cNvSpPr>
            <p:nvPr/>
          </p:nvSpPr>
          <p:spPr bwMode="auto">
            <a:xfrm>
              <a:off x="2030" y="4433"/>
              <a:ext cx="157" cy="50"/>
            </a:xfrm>
            <a:custGeom>
              <a:avLst/>
              <a:gdLst>
                <a:gd name="T0" fmla="*/ 0 w 157"/>
                <a:gd name="T1" fmla="*/ 50 h 50"/>
                <a:gd name="T2" fmla="*/ 0 w 157"/>
                <a:gd name="T3" fmla="*/ 0 h 50"/>
                <a:gd name="T4" fmla="*/ 157 w 157"/>
                <a:gd name="T5" fmla="*/ 0 h 50"/>
                <a:gd name="T6" fmla="*/ 157 w 157"/>
                <a:gd name="T7" fmla="*/ 50 h 50"/>
                <a:gd name="T8" fmla="*/ 0 w 157"/>
                <a:gd name="T9" fmla="*/ 50 h 50"/>
                <a:gd name="T10" fmla="*/ 0 w 157"/>
                <a:gd name="T11" fmla="*/ 50 h 50"/>
              </a:gdLst>
              <a:ahLst/>
              <a:cxnLst>
                <a:cxn ang="0">
                  <a:pos x="T0" y="T1"/>
                </a:cxn>
                <a:cxn ang="0">
                  <a:pos x="T2" y="T3"/>
                </a:cxn>
                <a:cxn ang="0">
                  <a:pos x="T4" y="T5"/>
                </a:cxn>
                <a:cxn ang="0">
                  <a:pos x="T6" y="T7"/>
                </a:cxn>
                <a:cxn ang="0">
                  <a:pos x="T8" y="T9"/>
                </a:cxn>
                <a:cxn ang="0">
                  <a:pos x="T10" y="T11"/>
                </a:cxn>
              </a:cxnLst>
              <a:rect l="0" t="0" r="r" b="b"/>
              <a:pathLst>
                <a:path w="157" h="50">
                  <a:moveTo>
                    <a:pt x="0" y="50"/>
                  </a:moveTo>
                  <a:lnTo>
                    <a:pt x="0" y="0"/>
                  </a:lnTo>
                  <a:lnTo>
                    <a:pt x="157" y="0"/>
                  </a:lnTo>
                  <a:lnTo>
                    <a:pt x="157" y="50"/>
                  </a:lnTo>
                  <a:lnTo>
                    <a:pt x="0" y="50"/>
                  </a:lnTo>
                  <a:lnTo>
                    <a:pt x="0" y="5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612"/>
              <a:endParaRPr lang="nb-NO" sz="1350">
                <a:solidFill>
                  <a:prstClr val="white"/>
                </a:solidFill>
              </a:endParaRPr>
            </a:p>
          </p:txBody>
        </p:sp>
      </p:grpSp>
      <p:sp>
        <p:nvSpPr>
          <p:cNvPr id="11" name="Freeform 16"/>
          <p:cNvSpPr>
            <a:spLocks noEditPoints="1"/>
          </p:cNvSpPr>
          <p:nvPr/>
        </p:nvSpPr>
        <p:spPr bwMode="auto">
          <a:xfrm>
            <a:off x="6710319" y="953501"/>
            <a:ext cx="280310" cy="228406"/>
          </a:xfrm>
          <a:custGeom>
            <a:avLst/>
            <a:gdLst>
              <a:gd name="T0" fmla="*/ 291 w 522"/>
              <a:gd name="T1" fmla="*/ 188 h 442"/>
              <a:gd name="T2" fmla="*/ 231 w 522"/>
              <a:gd name="T3" fmla="*/ 188 h 442"/>
              <a:gd name="T4" fmla="*/ 231 w 522"/>
              <a:gd name="T5" fmla="*/ 276 h 442"/>
              <a:gd name="T6" fmla="*/ 291 w 522"/>
              <a:gd name="T7" fmla="*/ 276 h 442"/>
              <a:gd name="T8" fmla="*/ 291 w 522"/>
              <a:gd name="T9" fmla="*/ 188 h 442"/>
              <a:gd name="T10" fmla="*/ 156 w 522"/>
              <a:gd name="T11" fmla="*/ 54 h 442"/>
              <a:gd name="T12" fmla="*/ 173 w 522"/>
              <a:gd name="T13" fmla="*/ 37 h 442"/>
              <a:gd name="T14" fmla="*/ 349 w 522"/>
              <a:gd name="T15" fmla="*/ 37 h 442"/>
              <a:gd name="T16" fmla="*/ 366 w 522"/>
              <a:gd name="T17" fmla="*/ 54 h 442"/>
              <a:gd name="T18" fmla="*/ 366 w 522"/>
              <a:gd name="T19" fmla="*/ 54 h 442"/>
              <a:gd name="T20" fmla="*/ 366 w 522"/>
              <a:gd name="T21" fmla="*/ 87 h 442"/>
              <a:gd name="T22" fmla="*/ 156 w 522"/>
              <a:gd name="T23" fmla="*/ 87 h 442"/>
              <a:gd name="T24" fmla="*/ 156 w 522"/>
              <a:gd name="T25" fmla="*/ 54 h 442"/>
              <a:gd name="T26" fmla="*/ 202 w 522"/>
              <a:gd name="T27" fmla="*/ 158 h 442"/>
              <a:gd name="T28" fmla="*/ 321 w 522"/>
              <a:gd name="T29" fmla="*/ 158 h 442"/>
              <a:gd name="T30" fmla="*/ 321 w 522"/>
              <a:gd name="T31" fmla="*/ 206 h 442"/>
              <a:gd name="T32" fmla="*/ 522 w 522"/>
              <a:gd name="T33" fmla="*/ 206 h 442"/>
              <a:gd name="T34" fmla="*/ 522 w 522"/>
              <a:gd name="T35" fmla="*/ 112 h 442"/>
              <a:gd name="T36" fmla="*/ 496 w 522"/>
              <a:gd name="T37" fmla="*/ 87 h 442"/>
              <a:gd name="T38" fmla="*/ 496 w 522"/>
              <a:gd name="T39" fmla="*/ 87 h 442"/>
              <a:gd name="T40" fmla="*/ 403 w 522"/>
              <a:gd name="T41" fmla="*/ 87 h 442"/>
              <a:gd name="T42" fmla="*/ 403 w 522"/>
              <a:gd name="T43" fmla="*/ 54 h 442"/>
              <a:gd name="T44" fmla="*/ 349 w 522"/>
              <a:gd name="T45" fmla="*/ 0 h 442"/>
              <a:gd name="T46" fmla="*/ 173 w 522"/>
              <a:gd name="T47" fmla="*/ 0 h 442"/>
              <a:gd name="T48" fmla="*/ 119 w 522"/>
              <a:gd name="T49" fmla="*/ 54 h 442"/>
              <a:gd name="T50" fmla="*/ 119 w 522"/>
              <a:gd name="T51" fmla="*/ 87 h 442"/>
              <a:gd name="T52" fmla="*/ 26 w 522"/>
              <a:gd name="T53" fmla="*/ 87 h 442"/>
              <a:gd name="T54" fmla="*/ 0 w 522"/>
              <a:gd name="T55" fmla="*/ 112 h 442"/>
              <a:gd name="T56" fmla="*/ 0 w 522"/>
              <a:gd name="T57" fmla="*/ 206 h 442"/>
              <a:gd name="T58" fmla="*/ 202 w 522"/>
              <a:gd name="T59" fmla="*/ 206 h 442"/>
              <a:gd name="T60" fmla="*/ 202 w 522"/>
              <a:gd name="T61" fmla="*/ 158 h 442"/>
              <a:gd name="T62" fmla="*/ 321 w 522"/>
              <a:gd name="T63" fmla="*/ 236 h 442"/>
              <a:gd name="T64" fmla="*/ 321 w 522"/>
              <a:gd name="T65" fmla="*/ 306 h 442"/>
              <a:gd name="T66" fmla="*/ 202 w 522"/>
              <a:gd name="T67" fmla="*/ 306 h 442"/>
              <a:gd name="T68" fmla="*/ 202 w 522"/>
              <a:gd name="T69" fmla="*/ 236 h 442"/>
              <a:gd name="T70" fmla="*/ 1 w 522"/>
              <a:gd name="T71" fmla="*/ 236 h 442"/>
              <a:gd name="T72" fmla="*/ 1 w 522"/>
              <a:gd name="T73" fmla="*/ 442 h 442"/>
              <a:gd name="T74" fmla="*/ 522 w 522"/>
              <a:gd name="T75" fmla="*/ 442 h 442"/>
              <a:gd name="T76" fmla="*/ 522 w 522"/>
              <a:gd name="T77" fmla="*/ 236 h 442"/>
              <a:gd name="T78" fmla="*/ 321 w 522"/>
              <a:gd name="T79" fmla="*/ 23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2" h="442">
                <a:moveTo>
                  <a:pt x="291" y="188"/>
                </a:moveTo>
                <a:cubicBezTo>
                  <a:pt x="231" y="188"/>
                  <a:pt x="231" y="188"/>
                  <a:pt x="231" y="188"/>
                </a:cubicBezTo>
                <a:cubicBezTo>
                  <a:pt x="231" y="276"/>
                  <a:pt x="231" y="276"/>
                  <a:pt x="231" y="276"/>
                </a:cubicBezTo>
                <a:cubicBezTo>
                  <a:pt x="291" y="276"/>
                  <a:pt x="291" y="276"/>
                  <a:pt x="291" y="276"/>
                </a:cubicBezTo>
                <a:cubicBezTo>
                  <a:pt x="291" y="188"/>
                  <a:pt x="291" y="188"/>
                  <a:pt x="291" y="188"/>
                </a:cubicBezTo>
                <a:close/>
                <a:moveTo>
                  <a:pt x="156" y="54"/>
                </a:moveTo>
                <a:cubicBezTo>
                  <a:pt x="156" y="45"/>
                  <a:pt x="164" y="37"/>
                  <a:pt x="173" y="37"/>
                </a:cubicBezTo>
                <a:cubicBezTo>
                  <a:pt x="349" y="37"/>
                  <a:pt x="349" y="37"/>
                  <a:pt x="349" y="37"/>
                </a:cubicBezTo>
                <a:cubicBezTo>
                  <a:pt x="358" y="37"/>
                  <a:pt x="366" y="45"/>
                  <a:pt x="366" y="54"/>
                </a:cubicBezTo>
                <a:cubicBezTo>
                  <a:pt x="366" y="54"/>
                  <a:pt x="366" y="54"/>
                  <a:pt x="366" y="54"/>
                </a:cubicBezTo>
                <a:cubicBezTo>
                  <a:pt x="366" y="87"/>
                  <a:pt x="366" y="87"/>
                  <a:pt x="366" y="87"/>
                </a:cubicBezTo>
                <a:cubicBezTo>
                  <a:pt x="156" y="87"/>
                  <a:pt x="156" y="87"/>
                  <a:pt x="156" y="87"/>
                </a:cubicBezTo>
                <a:lnTo>
                  <a:pt x="156" y="54"/>
                </a:lnTo>
                <a:close/>
                <a:moveTo>
                  <a:pt x="202" y="158"/>
                </a:moveTo>
                <a:cubicBezTo>
                  <a:pt x="321" y="158"/>
                  <a:pt x="321" y="158"/>
                  <a:pt x="321" y="158"/>
                </a:cubicBezTo>
                <a:cubicBezTo>
                  <a:pt x="321" y="206"/>
                  <a:pt x="321" y="206"/>
                  <a:pt x="321" y="206"/>
                </a:cubicBezTo>
                <a:cubicBezTo>
                  <a:pt x="522" y="206"/>
                  <a:pt x="522" y="206"/>
                  <a:pt x="522" y="206"/>
                </a:cubicBezTo>
                <a:cubicBezTo>
                  <a:pt x="522" y="112"/>
                  <a:pt x="522" y="112"/>
                  <a:pt x="522" y="112"/>
                </a:cubicBezTo>
                <a:cubicBezTo>
                  <a:pt x="522" y="98"/>
                  <a:pt x="510" y="86"/>
                  <a:pt x="496" y="87"/>
                </a:cubicBezTo>
                <a:cubicBezTo>
                  <a:pt x="496" y="87"/>
                  <a:pt x="496" y="87"/>
                  <a:pt x="496" y="87"/>
                </a:cubicBezTo>
                <a:cubicBezTo>
                  <a:pt x="403" y="87"/>
                  <a:pt x="403" y="87"/>
                  <a:pt x="403" y="87"/>
                </a:cubicBezTo>
                <a:cubicBezTo>
                  <a:pt x="403" y="54"/>
                  <a:pt x="403" y="54"/>
                  <a:pt x="403" y="54"/>
                </a:cubicBezTo>
                <a:cubicBezTo>
                  <a:pt x="403" y="24"/>
                  <a:pt x="379" y="0"/>
                  <a:pt x="349" y="0"/>
                </a:cubicBezTo>
                <a:cubicBezTo>
                  <a:pt x="173" y="0"/>
                  <a:pt x="173" y="0"/>
                  <a:pt x="173" y="0"/>
                </a:cubicBezTo>
                <a:cubicBezTo>
                  <a:pt x="143" y="0"/>
                  <a:pt x="119" y="24"/>
                  <a:pt x="119" y="54"/>
                </a:cubicBezTo>
                <a:cubicBezTo>
                  <a:pt x="119" y="87"/>
                  <a:pt x="119" y="87"/>
                  <a:pt x="119" y="87"/>
                </a:cubicBezTo>
                <a:cubicBezTo>
                  <a:pt x="26" y="87"/>
                  <a:pt x="26" y="87"/>
                  <a:pt x="26" y="87"/>
                </a:cubicBezTo>
                <a:cubicBezTo>
                  <a:pt x="12" y="86"/>
                  <a:pt x="0" y="98"/>
                  <a:pt x="0" y="112"/>
                </a:cubicBezTo>
                <a:cubicBezTo>
                  <a:pt x="0" y="206"/>
                  <a:pt x="0" y="206"/>
                  <a:pt x="0" y="206"/>
                </a:cubicBezTo>
                <a:cubicBezTo>
                  <a:pt x="202" y="206"/>
                  <a:pt x="202" y="206"/>
                  <a:pt x="202" y="206"/>
                </a:cubicBezTo>
                <a:cubicBezTo>
                  <a:pt x="202" y="158"/>
                  <a:pt x="202" y="158"/>
                  <a:pt x="202" y="158"/>
                </a:cubicBezTo>
                <a:close/>
                <a:moveTo>
                  <a:pt x="321" y="236"/>
                </a:moveTo>
                <a:cubicBezTo>
                  <a:pt x="321" y="306"/>
                  <a:pt x="321" y="306"/>
                  <a:pt x="321" y="306"/>
                </a:cubicBezTo>
                <a:cubicBezTo>
                  <a:pt x="202" y="306"/>
                  <a:pt x="202" y="306"/>
                  <a:pt x="202" y="306"/>
                </a:cubicBezTo>
                <a:cubicBezTo>
                  <a:pt x="202" y="236"/>
                  <a:pt x="202" y="236"/>
                  <a:pt x="202" y="236"/>
                </a:cubicBezTo>
                <a:cubicBezTo>
                  <a:pt x="1" y="236"/>
                  <a:pt x="1" y="236"/>
                  <a:pt x="1" y="236"/>
                </a:cubicBezTo>
                <a:cubicBezTo>
                  <a:pt x="1" y="442"/>
                  <a:pt x="1" y="442"/>
                  <a:pt x="1" y="442"/>
                </a:cubicBezTo>
                <a:cubicBezTo>
                  <a:pt x="522" y="442"/>
                  <a:pt x="522" y="442"/>
                  <a:pt x="522" y="442"/>
                </a:cubicBezTo>
                <a:cubicBezTo>
                  <a:pt x="522" y="236"/>
                  <a:pt x="522" y="236"/>
                  <a:pt x="522" y="236"/>
                </a:cubicBezTo>
                <a:lnTo>
                  <a:pt x="321" y="236"/>
                </a:lnTo>
                <a:close/>
              </a:path>
            </a:pathLst>
          </a:custGeom>
          <a:solidFill>
            <a:schemeClr val="bg1"/>
          </a:solidFill>
          <a:ln>
            <a:noFill/>
          </a:ln>
        </p:spPr>
        <p:txBody>
          <a:bodyPr vert="horz" wrap="square" lIns="34282" tIns="17141" rIns="34282" bIns="17141" numCol="1" anchor="t" anchorCtr="0" compatLnSpc="1">
            <a:prstTxWarp prst="textNoShape">
              <a:avLst/>
            </a:prstTxWarp>
          </a:bodyPr>
          <a:lstStyle/>
          <a:p>
            <a:pPr defTabSz="685612"/>
            <a:endParaRPr lang="nb-NO" sz="1350">
              <a:solidFill>
                <a:prstClr val="white"/>
              </a:solidFill>
            </a:endParaRPr>
          </a:p>
        </p:txBody>
      </p:sp>
      <p:sp>
        <p:nvSpPr>
          <p:cNvPr id="12" name="Freeform 20"/>
          <p:cNvSpPr>
            <a:spLocks noEditPoints="1"/>
          </p:cNvSpPr>
          <p:nvPr/>
        </p:nvSpPr>
        <p:spPr bwMode="auto">
          <a:xfrm>
            <a:off x="5911694" y="2326999"/>
            <a:ext cx="333204" cy="253694"/>
          </a:xfrm>
          <a:custGeom>
            <a:avLst/>
            <a:gdLst>
              <a:gd name="T0" fmla="*/ 375 w 514"/>
              <a:gd name="T1" fmla="*/ 0 h 406"/>
              <a:gd name="T2" fmla="*/ 239 w 514"/>
              <a:gd name="T3" fmla="*/ 41 h 406"/>
              <a:gd name="T4" fmla="*/ 2 w 514"/>
              <a:gd name="T5" fmla="*/ 82 h 406"/>
              <a:gd name="T6" fmla="*/ 35 w 514"/>
              <a:gd name="T7" fmla="*/ 394 h 406"/>
              <a:gd name="T8" fmla="*/ 137 w 514"/>
              <a:gd name="T9" fmla="*/ 332 h 406"/>
              <a:gd name="T10" fmla="*/ 239 w 514"/>
              <a:gd name="T11" fmla="*/ 392 h 406"/>
              <a:gd name="T12" fmla="*/ 274 w 514"/>
              <a:gd name="T13" fmla="*/ 393 h 406"/>
              <a:gd name="T14" fmla="*/ 453 w 514"/>
              <a:gd name="T15" fmla="*/ 363 h 406"/>
              <a:gd name="T16" fmla="*/ 479 w 514"/>
              <a:gd name="T17" fmla="*/ 394 h 406"/>
              <a:gd name="T18" fmla="*/ 514 w 514"/>
              <a:gd name="T19" fmla="*/ 385 h 406"/>
              <a:gd name="T20" fmla="*/ 238 w 514"/>
              <a:gd name="T21" fmla="*/ 334 h 406"/>
              <a:gd name="T22" fmla="*/ 37 w 514"/>
              <a:gd name="T23" fmla="*/ 333 h 406"/>
              <a:gd name="T24" fmla="*/ 137 w 514"/>
              <a:gd name="T25" fmla="*/ 38 h 406"/>
              <a:gd name="T26" fmla="*/ 238 w 514"/>
              <a:gd name="T27" fmla="*/ 96 h 406"/>
              <a:gd name="T28" fmla="*/ 376 w 514"/>
              <a:gd name="T29" fmla="*/ 294 h 406"/>
              <a:gd name="T30" fmla="*/ 301 w 514"/>
              <a:gd name="T31" fmla="*/ 67 h 406"/>
              <a:gd name="T32" fmla="*/ 473 w 514"/>
              <a:gd name="T33" fmla="*/ 91 h 406"/>
              <a:gd name="T34" fmla="*/ 60 w 514"/>
              <a:gd name="T35" fmla="*/ 114 h 406"/>
              <a:gd name="T36" fmla="*/ 139 w 514"/>
              <a:gd name="T37" fmla="*/ 122 h 406"/>
              <a:gd name="T38" fmla="*/ 202 w 514"/>
              <a:gd name="T39" fmla="*/ 137 h 406"/>
              <a:gd name="T40" fmla="*/ 208 w 514"/>
              <a:gd name="T41" fmla="*/ 131 h 406"/>
              <a:gd name="T42" fmla="*/ 60 w 514"/>
              <a:gd name="T43" fmla="*/ 114 h 406"/>
              <a:gd name="T44" fmla="*/ 188 w 514"/>
              <a:gd name="T45" fmla="*/ 193 h 406"/>
              <a:gd name="T46" fmla="*/ 203 w 514"/>
              <a:gd name="T47" fmla="*/ 200 h 406"/>
              <a:gd name="T48" fmla="*/ 220 w 514"/>
              <a:gd name="T49" fmla="*/ 176 h 406"/>
              <a:gd name="T50" fmla="*/ 60 w 514"/>
              <a:gd name="T51" fmla="*/ 177 h 406"/>
              <a:gd name="T52" fmla="*/ 77 w 514"/>
              <a:gd name="T53" fmla="*/ 200 h 406"/>
              <a:gd name="T54" fmla="*/ 75 w 514"/>
              <a:gd name="T55" fmla="*/ 259 h 406"/>
              <a:gd name="T56" fmla="*/ 139 w 514"/>
              <a:gd name="T57" fmla="*/ 247 h 406"/>
              <a:gd name="T58" fmla="*/ 202 w 514"/>
              <a:gd name="T59" fmla="*/ 262 h 406"/>
              <a:gd name="T60" fmla="*/ 208 w 514"/>
              <a:gd name="T61" fmla="*/ 256 h 406"/>
              <a:gd name="T62" fmla="*/ 60 w 514"/>
              <a:gd name="T63" fmla="*/ 239 h 406"/>
              <a:gd name="T64" fmla="*/ 443 w 514"/>
              <a:gd name="T65" fmla="*/ 137 h 406"/>
              <a:gd name="T66" fmla="*/ 317 w 514"/>
              <a:gd name="T67" fmla="*/ 137 h 406"/>
              <a:gd name="T68" fmla="*/ 428 w 514"/>
              <a:gd name="T69" fmla="*/ 130 h 406"/>
              <a:gd name="T70" fmla="*/ 443 w 514"/>
              <a:gd name="T71" fmla="*/ 137 h 406"/>
              <a:gd name="T72" fmla="*/ 300 w 514"/>
              <a:gd name="T73" fmla="*/ 114 h 406"/>
              <a:gd name="T74" fmla="*/ 317 w 514"/>
              <a:gd name="T75" fmla="*/ 200 h 406"/>
              <a:gd name="T76" fmla="*/ 440 w 514"/>
              <a:gd name="T77" fmla="*/ 198 h 406"/>
              <a:gd name="T78" fmla="*/ 443 w 514"/>
              <a:gd name="T79" fmla="*/ 200 h 406"/>
              <a:gd name="T80" fmla="*/ 460 w 514"/>
              <a:gd name="T81" fmla="*/ 176 h 406"/>
              <a:gd name="T82" fmla="*/ 317 w 514"/>
              <a:gd name="T83" fmla="*/ 200 h 406"/>
              <a:gd name="T84" fmla="*/ 300 w 514"/>
              <a:gd name="T85" fmla="*/ 239 h 406"/>
              <a:gd name="T86" fmla="*/ 317 w 514"/>
              <a:gd name="T87" fmla="*/ 262 h 406"/>
              <a:gd name="T88" fmla="*/ 440 w 514"/>
              <a:gd name="T89" fmla="*/ 261 h 406"/>
              <a:gd name="T90" fmla="*/ 443 w 514"/>
              <a:gd name="T91" fmla="*/ 262 h 406"/>
              <a:gd name="T92" fmla="*/ 379 w 514"/>
              <a:gd name="T93" fmla="*/ 21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 h="406">
                <a:moveTo>
                  <a:pt x="512" y="82"/>
                </a:moveTo>
                <a:cubicBezTo>
                  <a:pt x="503" y="66"/>
                  <a:pt x="491" y="53"/>
                  <a:pt x="478" y="41"/>
                </a:cubicBezTo>
                <a:cubicBezTo>
                  <a:pt x="450" y="15"/>
                  <a:pt x="413" y="1"/>
                  <a:pt x="375" y="0"/>
                </a:cubicBezTo>
                <a:cubicBezTo>
                  <a:pt x="338" y="1"/>
                  <a:pt x="301" y="15"/>
                  <a:pt x="274" y="41"/>
                </a:cubicBezTo>
                <a:cubicBezTo>
                  <a:pt x="268" y="47"/>
                  <a:pt x="262" y="53"/>
                  <a:pt x="257" y="59"/>
                </a:cubicBezTo>
                <a:cubicBezTo>
                  <a:pt x="251" y="53"/>
                  <a:pt x="245" y="47"/>
                  <a:pt x="239" y="41"/>
                </a:cubicBezTo>
                <a:cubicBezTo>
                  <a:pt x="211" y="15"/>
                  <a:pt x="175" y="1"/>
                  <a:pt x="137" y="0"/>
                </a:cubicBezTo>
                <a:cubicBezTo>
                  <a:pt x="99" y="1"/>
                  <a:pt x="63" y="15"/>
                  <a:pt x="35" y="41"/>
                </a:cubicBezTo>
                <a:cubicBezTo>
                  <a:pt x="22" y="53"/>
                  <a:pt x="11" y="67"/>
                  <a:pt x="2" y="82"/>
                </a:cubicBezTo>
                <a:cubicBezTo>
                  <a:pt x="0" y="91"/>
                  <a:pt x="0" y="91"/>
                  <a:pt x="0" y="91"/>
                </a:cubicBezTo>
                <a:cubicBezTo>
                  <a:pt x="0" y="385"/>
                  <a:pt x="0" y="385"/>
                  <a:pt x="0" y="385"/>
                </a:cubicBezTo>
                <a:cubicBezTo>
                  <a:pt x="35" y="394"/>
                  <a:pt x="35" y="394"/>
                  <a:pt x="35" y="394"/>
                </a:cubicBezTo>
                <a:cubicBezTo>
                  <a:pt x="35" y="394"/>
                  <a:pt x="35" y="394"/>
                  <a:pt x="35" y="394"/>
                </a:cubicBezTo>
                <a:cubicBezTo>
                  <a:pt x="42" y="382"/>
                  <a:pt x="51" y="371"/>
                  <a:pt x="62" y="361"/>
                </a:cubicBezTo>
                <a:cubicBezTo>
                  <a:pt x="82" y="342"/>
                  <a:pt x="109" y="332"/>
                  <a:pt x="137" y="332"/>
                </a:cubicBezTo>
                <a:cubicBezTo>
                  <a:pt x="170" y="332"/>
                  <a:pt x="196" y="347"/>
                  <a:pt x="214" y="363"/>
                </a:cubicBezTo>
                <a:cubicBezTo>
                  <a:pt x="221" y="370"/>
                  <a:pt x="228" y="377"/>
                  <a:pt x="234" y="385"/>
                </a:cubicBezTo>
                <a:cubicBezTo>
                  <a:pt x="237" y="388"/>
                  <a:pt x="238" y="390"/>
                  <a:pt x="239" y="392"/>
                </a:cubicBezTo>
                <a:cubicBezTo>
                  <a:pt x="240" y="393"/>
                  <a:pt x="240" y="393"/>
                  <a:pt x="240" y="393"/>
                </a:cubicBezTo>
                <a:cubicBezTo>
                  <a:pt x="245" y="403"/>
                  <a:pt x="256" y="406"/>
                  <a:pt x="266" y="401"/>
                </a:cubicBezTo>
                <a:cubicBezTo>
                  <a:pt x="269" y="400"/>
                  <a:pt x="272" y="397"/>
                  <a:pt x="274" y="393"/>
                </a:cubicBezTo>
                <a:cubicBezTo>
                  <a:pt x="281" y="381"/>
                  <a:pt x="290" y="370"/>
                  <a:pt x="301" y="361"/>
                </a:cubicBezTo>
                <a:cubicBezTo>
                  <a:pt x="321" y="342"/>
                  <a:pt x="348" y="332"/>
                  <a:pt x="375" y="332"/>
                </a:cubicBezTo>
                <a:cubicBezTo>
                  <a:pt x="409" y="332"/>
                  <a:pt x="435" y="347"/>
                  <a:pt x="453" y="363"/>
                </a:cubicBezTo>
                <a:cubicBezTo>
                  <a:pt x="460" y="369"/>
                  <a:pt x="467" y="377"/>
                  <a:pt x="473" y="385"/>
                </a:cubicBezTo>
                <a:cubicBezTo>
                  <a:pt x="475" y="388"/>
                  <a:pt x="477" y="390"/>
                  <a:pt x="478" y="392"/>
                </a:cubicBezTo>
                <a:cubicBezTo>
                  <a:pt x="479" y="394"/>
                  <a:pt x="479" y="394"/>
                  <a:pt x="479" y="394"/>
                </a:cubicBezTo>
                <a:cubicBezTo>
                  <a:pt x="479" y="394"/>
                  <a:pt x="479" y="394"/>
                  <a:pt x="479" y="394"/>
                </a:cubicBezTo>
                <a:cubicBezTo>
                  <a:pt x="479" y="394"/>
                  <a:pt x="479" y="394"/>
                  <a:pt x="479" y="394"/>
                </a:cubicBezTo>
                <a:cubicBezTo>
                  <a:pt x="514" y="385"/>
                  <a:pt x="514" y="385"/>
                  <a:pt x="514" y="385"/>
                </a:cubicBezTo>
                <a:cubicBezTo>
                  <a:pt x="514" y="91"/>
                  <a:pt x="514" y="91"/>
                  <a:pt x="514" y="91"/>
                </a:cubicBezTo>
                <a:lnTo>
                  <a:pt x="512" y="82"/>
                </a:lnTo>
                <a:close/>
                <a:moveTo>
                  <a:pt x="238" y="334"/>
                </a:moveTo>
                <a:cubicBezTo>
                  <a:pt x="210" y="309"/>
                  <a:pt x="174" y="294"/>
                  <a:pt x="137" y="294"/>
                </a:cubicBezTo>
                <a:cubicBezTo>
                  <a:pt x="137" y="294"/>
                  <a:pt x="137" y="294"/>
                  <a:pt x="137" y="294"/>
                </a:cubicBezTo>
                <a:cubicBezTo>
                  <a:pt x="100" y="294"/>
                  <a:pt x="64" y="308"/>
                  <a:pt x="37" y="333"/>
                </a:cubicBezTo>
                <a:cubicBezTo>
                  <a:pt x="37" y="96"/>
                  <a:pt x="37" y="96"/>
                  <a:pt x="37" y="96"/>
                </a:cubicBezTo>
                <a:cubicBezTo>
                  <a:pt x="44" y="86"/>
                  <a:pt x="52" y="76"/>
                  <a:pt x="62" y="67"/>
                </a:cubicBezTo>
                <a:cubicBezTo>
                  <a:pt x="82" y="49"/>
                  <a:pt x="109" y="38"/>
                  <a:pt x="137" y="38"/>
                </a:cubicBezTo>
                <a:cubicBezTo>
                  <a:pt x="166" y="38"/>
                  <a:pt x="193" y="49"/>
                  <a:pt x="214" y="69"/>
                </a:cubicBezTo>
                <a:cubicBezTo>
                  <a:pt x="222" y="76"/>
                  <a:pt x="228" y="83"/>
                  <a:pt x="234" y="91"/>
                </a:cubicBezTo>
                <a:cubicBezTo>
                  <a:pt x="236" y="93"/>
                  <a:pt x="237" y="95"/>
                  <a:pt x="238" y="96"/>
                </a:cubicBezTo>
                <a:cubicBezTo>
                  <a:pt x="238" y="334"/>
                  <a:pt x="238" y="334"/>
                  <a:pt x="238" y="334"/>
                </a:cubicBezTo>
                <a:close/>
                <a:moveTo>
                  <a:pt x="477" y="334"/>
                </a:moveTo>
                <a:cubicBezTo>
                  <a:pt x="449" y="309"/>
                  <a:pt x="413" y="294"/>
                  <a:pt x="376" y="294"/>
                </a:cubicBezTo>
                <a:cubicBezTo>
                  <a:pt x="339" y="294"/>
                  <a:pt x="303" y="308"/>
                  <a:pt x="276" y="333"/>
                </a:cubicBezTo>
                <a:cubicBezTo>
                  <a:pt x="276" y="96"/>
                  <a:pt x="276" y="96"/>
                  <a:pt x="276" y="96"/>
                </a:cubicBezTo>
                <a:cubicBezTo>
                  <a:pt x="283" y="86"/>
                  <a:pt x="291" y="76"/>
                  <a:pt x="301" y="67"/>
                </a:cubicBezTo>
                <a:cubicBezTo>
                  <a:pt x="321" y="49"/>
                  <a:pt x="348" y="38"/>
                  <a:pt x="375" y="38"/>
                </a:cubicBezTo>
                <a:cubicBezTo>
                  <a:pt x="409" y="38"/>
                  <a:pt x="435" y="53"/>
                  <a:pt x="453" y="69"/>
                </a:cubicBezTo>
                <a:cubicBezTo>
                  <a:pt x="460" y="76"/>
                  <a:pt x="467" y="83"/>
                  <a:pt x="473" y="91"/>
                </a:cubicBezTo>
                <a:cubicBezTo>
                  <a:pt x="475" y="93"/>
                  <a:pt x="476" y="95"/>
                  <a:pt x="477" y="96"/>
                </a:cubicBezTo>
                <a:lnTo>
                  <a:pt x="477" y="334"/>
                </a:lnTo>
                <a:close/>
                <a:moveTo>
                  <a:pt x="60" y="114"/>
                </a:moveTo>
                <a:cubicBezTo>
                  <a:pt x="75" y="134"/>
                  <a:pt x="75" y="134"/>
                  <a:pt x="75" y="134"/>
                </a:cubicBezTo>
                <a:cubicBezTo>
                  <a:pt x="77" y="137"/>
                  <a:pt x="77" y="137"/>
                  <a:pt x="77" y="137"/>
                </a:cubicBezTo>
                <a:cubicBezTo>
                  <a:pt x="78" y="137"/>
                  <a:pt x="98" y="122"/>
                  <a:pt x="139" y="122"/>
                </a:cubicBezTo>
                <a:cubicBezTo>
                  <a:pt x="156" y="122"/>
                  <a:pt x="172" y="125"/>
                  <a:pt x="188" y="130"/>
                </a:cubicBezTo>
                <a:cubicBezTo>
                  <a:pt x="192" y="132"/>
                  <a:pt x="196" y="134"/>
                  <a:pt x="200" y="136"/>
                </a:cubicBezTo>
                <a:cubicBezTo>
                  <a:pt x="201" y="136"/>
                  <a:pt x="202" y="137"/>
                  <a:pt x="202" y="137"/>
                </a:cubicBezTo>
                <a:cubicBezTo>
                  <a:pt x="203" y="137"/>
                  <a:pt x="203" y="137"/>
                  <a:pt x="203" y="137"/>
                </a:cubicBezTo>
                <a:cubicBezTo>
                  <a:pt x="203" y="137"/>
                  <a:pt x="203" y="137"/>
                  <a:pt x="203" y="137"/>
                </a:cubicBezTo>
                <a:cubicBezTo>
                  <a:pt x="208" y="131"/>
                  <a:pt x="208" y="131"/>
                  <a:pt x="208" y="131"/>
                </a:cubicBezTo>
                <a:cubicBezTo>
                  <a:pt x="220" y="114"/>
                  <a:pt x="220" y="114"/>
                  <a:pt x="220" y="114"/>
                </a:cubicBezTo>
                <a:cubicBezTo>
                  <a:pt x="218" y="113"/>
                  <a:pt x="191" y="93"/>
                  <a:pt x="139" y="93"/>
                </a:cubicBezTo>
                <a:cubicBezTo>
                  <a:pt x="88" y="93"/>
                  <a:pt x="61" y="113"/>
                  <a:pt x="60" y="114"/>
                </a:cubicBezTo>
                <a:close/>
                <a:moveTo>
                  <a:pt x="77" y="200"/>
                </a:moveTo>
                <a:cubicBezTo>
                  <a:pt x="78" y="199"/>
                  <a:pt x="98" y="185"/>
                  <a:pt x="139" y="185"/>
                </a:cubicBezTo>
                <a:cubicBezTo>
                  <a:pt x="156" y="185"/>
                  <a:pt x="172" y="187"/>
                  <a:pt x="188" y="193"/>
                </a:cubicBezTo>
                <a:cubicBezTo>
                  <a:pt x="192" y="194"/>
                  <a:pt x="196" y="196"/>
                  <a:pt x="200" y="198"/>
                </a:cubicBezTo>
                <a:cubicBezTo>
                  <a:pt x="201" y="199"/>
                  <a:pt x="202" y="199"/>
                  <a:pt x="203" y="200"/>
                </a:cubicBezTo>
                <a:cubicBezTo>
                  <a:pt x="203" y="200"/>
                  <a:pt x="203" y="200"/>
                  <a:pt x="203" y="200"/>
                </a:cubicBezTo>
                <a:cubicBezTo>
                  <a:pt x="203" y="200"/>
                  <a:pt x="203" y="200"/>
                  <a:pt x="203" y="200"/>
                </a:cubicBezTo>
                <a:cubicBezTo>
                  <a:pt x="208" y="193"/>
                  <a:pt x="208" y="193"/>
                  <a:pt x="208" y="193"/>
                </a:cubicBezTo>
                <a:cubicBezTo>
                  <a:pt x="220" y="176"/>
                  <a:pt x="220" y="176"/>
                  <a:pt x="220" y="176"/>
                </a:cubicBezTo>
                <a:cubicBezTo>
                  <a:pt x="220" y="176"/>
                  <a:pt x="220" y="176"/>
                  <a:pt x="220" y="176"/>
                </a:cubicBezTo>
                <a:cubicBezTo>
                  <a:pt x="218" y="175"/>
                  <a:pt x="191" y="156"/>
                  <a:pt x="139" y="156"/>
                </a:cubicBezTo>
                <a:cubicBezTo>
                  <a:pt x="88" y="156"/>
                  <a:pt x="61" y="175"/>
                  <a:pt x="60" y="177"/>
                </a:cubicBezTo>
                <a:cubicBezTo>
                  <a:pt x="77" y="200"/>
                  <a:pt x="77" y="200"/>
                  <a:pt x="77" y="200"/>
                </a:cubicBezTo>
                <a:cubicBezTo>
                  <a:pt x="75" y="197"/>
                  <a:pt x="75" y="197"/>
                  <a:pt x="75" y="197"/>
                </a:cubicBezTo>
                <a:lnTo>
                  <a:pt x="77" y="200"/>
                </a:lnTo>
                <a:close/>
                <a:moveTo>
                  <a:pt x="60" y="239"/>
                </a:moveTo>
                <a:cubicBezTo>
                  <a:pt x="76" y="260"/>
                  <a:pt x="76" y="260"/>
                  <a:pt x="76" y="260"/>
                </a:cubicBezTo>
                <a:cubicBezTo>
                  <a:pt x="75" y="259"/>
                  <a:pt x="75" y="259"/>
                  <a:pt x="75" y="259"/>
                </a:cubicBezTo>
                <a:cubicBezTo>
                  <a:pt x="77" y="262"/>
                  <a:pt x="77" y="262"/>
                  <a:pt x="77" y="262"/>
                </a:cubicBezTo>
                <a:cubicBezTo>
                  <a:pt x="77" y="262"/>
                  <a:pt x="77" y="262"/>
                  <a:pt x="77" y="262"/>
                </a:cubicBezTo>
                <a:cubicBezTo>
                  <a:pt x="79" y="261"/>
                  <a:pt x="99" y="247"/>
                  <a:pt x="139" y="247"/>
                </a:cubicBezTo>
                <a:cubicBezTo>
                  <a:pt x="156" y="247"/>
                  <a:pt x="172" y="250"/>
                  <a:pt x="188" y="255"/>
                </a:cubicBezTo>
                <a:cubicBezTo>
                  <a:pt x="192" y="257"/>
                  <a:pt x="196" y="258"/>
                  <a:pt x="200" y="261"/>
                </a:cubicBezTo>
                <a:cubicBezTo>
                  <a:pt x="201" y="261"/>
                  <a:pt x="202" y="262"/>
                  <a:pt x="202" y="262"/>
                </a:cubicBezTo>
                <a:cubicBezTo>
                  <a:pt x="203" y="262"/>
                  <a:pt x="203" y="262"/>
                  <a:pt x="203" y="262"/>
                </a:cubicBezTo>
                <a:cubicBezTo>
                  <a:pt x="203" y="262"/>
                  <a:pt x="203" y="262"/>
                  <a:pt x="203" y="262"/>
                </a:cubicBezTo>
                <a:cubicBezTo>
                  <a:pt x="208" y="256"/>
                  <a:pt x="208" y="256"/>
                  <a:pt x="208" y="256"/>
                </a:cubicBezTo>
                <a:cubicBezTo>
                  <a:pt x="220" y="239"/>
                  <a:pt x="220" y="239"/>
                  <a:pt x="220" y="239"/>
                </a:cubicBezTo>
                <a:cubicBezTo>
                  <a:pt x="218" y="238"/>
                  <a:pt x="190" y="218"/>
                  <a:pt x="139" y="218"/>
                </a:cubicBezTo>
                <a:cubicBezTo>
                  <a:pt x="88" y="218"/>
                  <a:pt x="61" y="238"/>
                  <a:pt x="60" y="239"/>
                </a:cubicBezTo>
                <a:close/>
                <a:moveTo>
                  <a:pt x="443" y="137"/>
                </a:moveTo>
                <a:cubicBezTo>
                  <a:pt x="448" y="131"/>
                  <a:pt x="448" y="131"/>
                  <a:pt x="448" y="131"/>
                </a:cubicBezTo>
                <a:cubicBezTo>
                  <a:pt x="443" y="137"/>
                  <a:pt x="443" y="137"/>
                  <a:pt x="443" y="137"/>
                </a:cubicBezTo>
                <a:cubicBezTo>
                  <a:pt x="443" y="137"/>
                  <a:pt x="443" y="137"/>
                  <a:pt x="443" y="137"/>
                </a:cubicBezTo>
                <a:close/>
                <a:moveTo>
                  <a:pt x="315" y="134"/>
                </a:moveTo>
                <a:cubicBezTo>
                  <a:pt x="317" y="137"/>
                  <a:pt x="317" y="137"/>
                  <a:pt x="317" y="137"/>
                </a:cubicBezTo>
                <a:cubicBezTo>
                  <a:pt x="317" y="137"/>
                  <a:pt x="317" y="137"/>
                  <a:pt x="317" y="137"/>
                </a:cubicBezTo>
                <a:cubicBezTo>
                  <a:pt x="318" y="137"/>
                  <a:pt x="338" y="122"/>
                  <a:pt x="379" y="122"/>
                </a:cubicBezTo>
                <a:cubicBezTo>
                  <a:pt x="396" y="122"/>
                  <a:pt x="413" y="125"/>
                  <a:pt x="428" y="130"/>
                </a:cubicBezTo>
                <a:cubicBezTo>
                  <a:pt x="432" y="132"/>
                  <a:pt x="436" y="134"/>
                  <a:pt x="440" y="136"/>
                </a:cubicBezTo>
                <a:cubicBezTo>
                  <a:pt x="441" y="136"/>
                  <a:pt x="442" y="137"/>
                  <a:pt x="443" y="137"/>
                </a:cubicBezTo>
                <a:cubicBezTo>
                  <a:pt x="443" y="137"/>
                  <a:pt x="443" y="137"/>
                  <a:pt x="443" y="137"/>
                </a:cubicBezTo>
                <a:cubicBezTo>
                  <a:pt x="460" y="114"/>
                  <a:pt x="460" y="114"/>
                  <a:pt x="460" y="114"/>
                </a:cubicBezTo>
                <a:cubicBezTo>
                  <a:pt x="458" y="113"/>
                  <a:pt x="431" y="93"/>
                  <a:pt x="380" y="93"/>
                </a:cubicBezTo>
                <a:cubicBezTo>
                  <a:pt x="328" y="93"/>
                  <a:pt x="302" y="113"/>
                  <a:pt x="300" y="114"/>
                </a:cubicBezTo>
                <a:cubicBezTo>
                  <a:pt x="317" y="137"/>
                  <a:pt x="317" y="137"/>
                  <a:pt x="317" y="137"/>
                </a:cubicBezTo>
                <a:lnTo>
                  <a:pt x="315" y="134"/>
                </a:lnTo>
                <a:close/>
                <a:moveTo>
                  <a:pt x="317" y="200"/>
                </a:moveTo>
                <a:cubicBezTo>
                  <a:pt x="318" y="199"/>
                  <a:pt x="338" y="185"/>
                  <a:pt x="379" y="185"/>
                </a:cubicBezTo>
                <a:cubicBezTo>
                  <a:pt x="396" y="185"/>
                  <a:pt x="413" y="187"/>
                  <a:pt x="428" y="193"/>
                </a:cubicBezTo>
                <a:cubicBezTo>
                  <a:pt x="432" y="194"/>
                  <a:pt x="436" y="196"/>
                  <a:pt x="440" y="198"/>
                </a:cubicBezTo>
                <a:cubicBezTo>
                  <a:pt x="441" y="199"/>
                  <a:pt x="442" y="199"/>
                  <a:pt x="443" y="200"/>
                </a:cubicBezTo>
                <a:cubicBezTo>
                  <a:pt x="443" y="200"/>
                  <a:pt x="443" y="200"/>
                  <a:pt x="443" y="200"/>
                </a:cubicBezTo>
                <a:cubicBezTo>
                  <a:pt x="443" y="200"/>
                  <a:pt x="443" y="200"/>
                  <a:pt x="443" y="200"/>
                </a:cubicBezTo>
                <a:cubicBezTo>
                  <a:pt x="448" y="193"/>
                  <a:pt x="448" y="193"/>
                  <a:pt x="448" y="193"/>
                </a:cubicBezTo>
                <a:cubicBezTo>
                  <a:pt x="460" y="176"/>
                  <a:pt x="460" y="176"/>
                  <a:pt x="460" y="176"/>
                </a:cubicBezTo>
                <a:cubicBezTo>
                  <a:pt x="460" y="176"/>
                  <a:pt x="460" y="176"/>
                  <a:pt x="460" y="176"/>
                </a:cubicBezTo>
                <a:cubicBezTo>
                  <a:pt x="458" y="175"/>
                  <a:pt x="431" y="156"/>
                  <a:pt x="379" y="156"/>
                </a:cubicBezTo>
                <a:cubicBezTo>
                  <a:pt x="328" y="156"/>
                  <a:pt x="302" y="175"/>
                  <a:pt x="300" y="177"/>
                </a:cubicBezTo>
                <a:cubicBezTo>
                  <a:pt x="317" y="200"/>
                  <a:pt x="317" y="200"/>
                  <a:pt x="317" y="200"/>
                </a:cubicBezTo>
                <a:cubicBezTo>
                  <a:pt x="315" y="197"/>
                  <a:pt x="315" y="197"/>
                  <a:pt x="315" y="197"/>
                </a:cubicBezTo>
                <a:lnTo>
                  <a:pt x="317" y="200"/>
                </a:lnTo>
                <a:close/>
                <a:moveTo>
                  <a:pt x="300" y="239"/>
                </a:moveTo>
                <a:cubicBezTo>
                  <a:pt x="315" y="259"/>
                  <a:pt x="315" y="259"/>
                  <a:pt x="315" y="259"/>
                </a:cubicBezTo>
                <a:cubicBezTo>
                  <a:pt x="317" y="262"/>
                  <a:pt x="317" y="262"/>
                  <a:pt x="317" y="262"/>
                </a:cubicBezTo>
                <a:cubicBezTo>
                  <a:pt x="317" y="262"/>
                  <a:pt x="317" y="262"/>
                  <a:pt x="317" y="262"/>
                </a:cubicBezTo>
                <a:cubicBezTo>
                  <a:pt x="319" y="261"/>
                  <a:pt x="339" y="247"/>
                  <a:pt x="379" y="247"/>
                </a:cubicBezTo>
                <a:cubicBezTo>
                  <a:pt x="396" y="247"/>
                  <a:pt x="412" y="250"/>
                  <a:pt x="428" y="255"/>
                </a:cubicBezTo>
                <a:cubicBezTo>
                  <a:pt x="432" y="257"/>
                  <a:pt x="436" y="259"/>
                  <a:pt x="440" y="261"/>
                </a:cubicBezTo>
                <a:cubicBezTo>
                  <a:pt x="441" y="261"/>
                  <a:pt x="442" y="262"/>
                  <a:pt x="443" y="262"/>
                </a:cubicBezTo>
                <a:cubicBezTo>
                  <a:pt x="443" y="262"/>
                  <a:pt x="443" y="262"/>
                  <a:pt x="443" y="262"/>
                </a:cubicBezTo>
                <a:cubicBezTo>
                  <a:pt x="443" y="262"/>
                  <a:pt x="443" y="262"/>
                  <a:pt x="443" y="262"/>
                </a:cubicBezTo>
                <a:cubicBezTo>
                  <a:pt x="448" y="256"/>
                  <a:pt x="448" y="256"/>
                  <a:pt x="448" y="256"/>
                </a:cubicBezTo>
                <a:cubicBezTo>
                  <a:pt x="460" y="239"/>
                  <a:pt x="460" y="239"/>
                  <a:pt x="460" y="239"/>
                </a:cubicBezTo>
                <a:cubicBezTo>
                  <a:pt x="458" y="238"/>
                  <a:pt x="431" y="218"/>
                  <a:pt x="379" y="218"/>
                </a:cubicBezTo>
                <a:cubicBezTo>
                  <a:pt x="328" y="218"/>
                  <a:pt x="302" y="238"/>
                  <a:pt x="300" y="239"/>
                </a:cubicBezTo>
                <a:close/>
              </a:path>
            </a:pathLst>
          </a:custGeom>
          <a:solidFill>
            <a:schemeClr val="bg1"/>
          </a:solidFill>
          <a:ln>
            <a:noFill/>
          </a:ln>
        </p:spPr>
        <p:txBody>
          <a:bodyPr vert="horz" wrap="square" lIns="34282" tIns="17141" rIns="34282" bIns="17141" numCol="1" anchor="t" anchorCtr="0" compatLnSpc="1">
            <a:prstTxWarp prst="textNoShape">
              <a:avLst/>
            </a:prstTxWarp>
          </a:bodyPr>
          <a:lstStyle/>
          <a:p>
            <a:pPr defTabSz="685612"/>
            <a:endParaRPr lang="nb-NO" sz="1350">
              <a:solidFill>
                <a:prstClr val="white"/>
              </a:solidFill>
            </a:endParaRPr>
          </a:p>
        </p:txBody>
      </p:sp>
      <p:sp>
        <p:nvSpPr>
          <p:cNvPr id="13" name="TextBox 15"/>
          <p:cNvSpPr txBox="1"/>
          <p:nvPr/>
        </p:nvSpPr>
        <p:spPr>
          <a:xfrm>
            <a:off x="6231391" y="1244841"/>
            <a:ext cx="1260933" cy="842530"/>
          </a:xfrm>
          <a:prstGeom prst="rect">
            <a:avLst/>
          </a:prstGeom>
          <a:noFill/>
        </p:spPr>
        <p:txBody>
          <a:bodyPr wrap="square" lIns="34282" tIns="17141" rIns="34282" bIns="17141" rtlCol="0">
            <a:spAutoFit/>
          </a:bodyPr>
          <a:lstStyle/>
          <a:p>
            <a:pPr algn="ctr" defTabSz="685612"/>
            <a:r>
              <a:rPr lang="en-US" sz="1350" b="1" err="1">
                <a:solidFill>
                  <a:schemeClr val="bg1"/>
                </a:solidFill>
                <a:latin typeface="Arial" charset="0"/>
                <a:ea typeface="Arial" charset="0"/>
                <a:cs typeface="Arial" charset="0"/>
              </a:rPr>
              <a:t>Næringsliv</a:t>
            </a:r>
            <a:r>
              <a:rPr lang="en-US" sz="1350" b="1">
                <a:solidFill>
                  <a:schemeClr val="bg1"/>
                </a:solidFill>
                <a:latin typeface="Arial" charset="0"/>
                <a:ea typeface="Arial" charset="0"/>
                <a:cs typeface="Arial" charset="0"/>
              </a:rPr>
              <a:t> </a:t>
            </a:r>
            <a:br>
              <a:rPr lang="en-US" sz="1350" b="1">
                <a:solidFill>
                  <a:schemeClr val="bg1"/>
                </a:solidFill>
                <a:latin typeface="Arial" charset="0"/>
                <a:ea typeface="Arial" charset="0"/>
                <a:cs typeface="Arial" charset="0"/>
              </a:rPr>
            </a:br>
            <a:r>
              <a:rPr lang="en-US" sz="1350" b="1" err="1">
                <a:solidFill>
                  <a:schemeClr val="bg1"/>
                </a:solidFill>
                <a:latin typeface="Arial" charset="0"/>
                <a:ea typeface="Arial" charset="0"/>
                <a:cs typeface="Arial" charset="0"/>
              </a:rPr>
              <a:t>og</a:t>
            </a:r>
            <a:r>
              <a:rPr lang="en-US" sz="1350" b="1">
                <a:solidFill>
                  <a:schemeClr val="bg1"/>
                </a:solidFill>
                <a:latin typeface="Arial" charset="0"/>
                <a:ea typeface="Arial" charset="0"/>
                <a:cs typeface="Arial" charset="0"/>
              </a:rPr>
              <a:t> </a:t>
            </a:r>
            <a:r>
              <a:rPr lang="en-US" sz="1350" b="1" err="1">
                <a:solidFill>
                  <a:schemeClr val="bg1"/>
                </a:solidFill>
                <a:latin typeface="Arial" charset="0"/>
                <a:ea typeface="Arial" charset="0"/>
                <a:cs typeface="Arial" charset="0"/>
              </a:rPr>
              <a:t>offentlig</a:t>
            </a:r>
            <a:r>
              <a:rPr lang="en-US" sz="1350" b="1">
                <a:solidFill>
                  <a:schemeClr val="bg1"/>
                </a:solidFill>
                <a:latin typeface="Arial" charset="0"/>
                <a:ea typeface="Arial" charset="0"/>
                <a:cs typeface="Arial" charset="0"/>
              </a:rPr>
              <a:t> </a:t>
            </a:r>
            <a:r>
              <a:rPr lang="en-US" sz="1350" b="1" err="1">
                <a:solidFill>
                  <a:schemeClr val="bg1"/>
                </a:solidFill>
                <a:latin typeface="Arial" charset="0"/>
                <a:ea typeface="Arial" charset="0"/>
                <a:cs typeface="Arial" charset="0"/>
              </a:rPr>
              <a:t>forvaltning</a:t>
            </a:r>
            <a:endParaRPr lang="en-US" sz="1350" b="1">
              <a:solidFill>
                <a:schemeClr val="bg1"/>
              </a:solidFill>
              <a:latin typeface="Arial" charset="0"/>
              <a:ea typeface="Arial" charset="0"/>
              <a:cs typeface="Arial" charset="0"/>
            </a:endParaRPr>
          </a:p>
          <a:p>
            <a:pPr algn="ctr" defTabSz="685612"/>
            <a:r>
              <a:rPr lang="en-US" sz="1200" err="1">
                <a:solidFill>
                  <a:schemeClr val="bg1"/>
                </a:solidFill>
                <a:latin typeface="Arial" charset="0"/>
                <a:ea typeface="Arial" charset="0"/>
                <a:cs typeface="Arial" charset="0"/>
              </a:rPr>
              <a:t>Verdiskaping</a:t>
            </a:r>
            <a:endParaRPr lang="en-US" sz="1200">
              <a:solidFill>
                <a:schemeClr val="bg1"/>
              </a:solidFill>
              <a:latin typeface="Arial" charset="0"/>
              <a:ea typeface="Arial" charset="0"/>
              <a:cs typeface="Arial" charset="0"/>
            </a:endParaRPr>
          </a:p>
        </p:txBody>
      </p:sp>
      <p:sp>
        <p:nvSpPr>
          <p:cNvPr id="14" name="TextBox 16"/>
          <p:cNvSpPr txBox="1"/>
          <p:nvPr/>
        </p:nvSpPr>
        <p:spPr>
          <a:xfrm>
            <a:off x="5449385" y="2648892"/>
            <a:ext cx="1260933" cy="611698"/>
          </a:xfrm>
          <a:prstGeom prst="rect">
            <a:avLst/>
          </a:prstGeom>
          <a:noFill/>
        </p:spPr>
        <p:txBody>
          <a:bodyPr wrap="square" lIns="34282" tIns="17141" rIns="34282" bIns="17141" rtlCol="0">
            <a:spAutoFit/>
          </a:bodyPr>
          <a:lstStyle/>
          <a:p>
            <a:pPr algn="ctr" defTabSz="685612"/>
            <a:r>
              <a:rPr lang="en-US" sz="1350" b="1">
                <a:solidFill>
                  <a:schemeClr val="bg1"/>
                </a:solidFill>
                <a:latin typeface="Arial" charset="0"/>
                <a:ea typeface="Arial" charset="0"/>
                <a:cs typeface="Arial" charset="0"/>
              </a:rPr>
              <a:t>NTNU</a:t>
            </a:r>
          </a:p>
          <a:p>
            <a:pPr algn="ctr" defTabSz="685612"/>
            <a:r>
              <a:rPr lang="en-US" sz="1200" err="1">
                <a:solidFill>
                  <a:schemeClr val="bg1"/>
                </a:solidFill>
                <a:latin typeface="Arial" charset="0"/>
                <a:ea typeface="Arial" charset="0"/>
                <a:cs typeface="Arial" charset="0"/>
              </a:rPr>
              <a:t>Utdanning</a:t>
            </a:r>
            <a:r>
              <a:rPr lang="en-US" sz="1200">
                <a:solidFill>
                  <a:schemeClr val="bg1"/>
                </a:solidFill>
                <a:latin typeface="Arial" charset="0"/>
                <a:ea typeface="Arial" charset="0"/>
                <a:cs typeface="Arial" charset="0"/>
              </a:rPr>
              <a:t> </a:t>
            </a:r>
            <a:br>
              <a:rPr lang="en-US" sz="1200">
                <a:solidFill>
                  <a:schemeClr val="bg1"/>
                </a:solidFill>
                <a:latin typeface="Arial" charset="0"/>
                <a:ea typeface="Arial" charset="0"/>
                <a:cs typeface="Arial" charset="0"/>
              </a:rPr>
            </a:br>
            <a:r>
              <a:rPr lang="en-US" sz="1200" err="1">
                <a:solidFill>
                  <a:schemeClr val="bg1"/>
                </a:solidFill>
                <a:latin typeface="Arial" charset="0"/>
                <a:ea typeface="Arial" charset="0"/>
                <a:cs typeface="Arial" charset="0"/>
              </a:rPr>
              <a:t>og</a:t>
            </a:r>
            <a:r>
              <a:rPr lang="en-US" sz="1200">
                <a:solidFill>
                  <a:schemeClr val="bg1"/>
                </a:solidFill>
                <a:latin typeface="Arial" charset="0"/>
                <a:ea typeface="Arial" charset="0"/>
                <a:cs typeface="Arial" charset="0"/>
              </a:rPr>
              <a:t> </a:t>
            </a:r>
            <a:r>
              <a:rPr lang="en-US" sz="1200" err="1">
                <a:solidFill>
                  <a:schemeClr val="bg1"/>
                </a:solidFill>
                <a:latin typeface="Arial" charset="0"/>
                <a:ea typeface="Arial" charset="0"/>
                <a:cs typeface="Arial" charset="0"/>
              </a:rPr>
              <a:t>forskning</a:t>
            </a:r>
            <a:endParaRPr lang="en-US" sz="1200">
              <a:solidFill>
                <a:schemeClr val="bg1"/>
              </a:solidFill>
              <a:latin typeface="Arial" charset="0"/>
              <a:ea typeface="Arial" charset="0"/>
              <a:cs typeface="Arial" charset="0"/>
            </a:endParaRPr>
          </a:p>
        </p:txBody>
      </p:sp>
      <p:sp>
        <p:nvSpPr>
          <p:cNvPr id="15" name="TextBox 17"/>
          <p:cNvSpPr txBox="1"/>
          <p:nvPr/>
        </p:nvSpPr>
        <p:spPr>
          <a:xfrm>
            <a:off x="6961828" y="2764092"/>
            <a:ext cx="1382972" cy="427032"/>
          </a:xfrm>
          <a:prstGeom prst="rect">
            <a:avLst/>
          </a:prstGeom>
          <a:noFill/>
        </p:spPr>
        <p:txBody>
          <a:bodyPr wrap="square" lIns="34282" tIns="17141" rIns="34282" bIns="17141" rtlCol="0">
            <a:spAutoFit/>
          </a:bodyPr>
          <a:lstStyle/>
          <a:p>
            <a:pPr algn="ctr" defTabSz="685612"/>
            <a:r>
              <a:rPr lang="en-US" sz="1350" b="1">
                <a:solidFill>
                  <a:schemeClr val="bg1"/>
                </a:solidFill>
                <a:latin typeface="Arial" charset="0"/>
                <a:ea typeface="Arial" charset="0"/>
                <a:cs typeface="Arial" charset="0"/>
              </a:rPr>
              <a:t>SINTEF</a:t>
            </a:r>
          </a:p>
          <a:p>
            <a:pPr algn="ctr" defTabSz="685612"/>
            <a:r>
              <a:rPr lang="en-US" sz="1200" err="1">
                <a:solidFill>
                  <a:schemeClr val="bg1"/>
                </a:solidFill>
                <a:latin typeface="Arial" charset="0"/>
                <a:ea typeface="Arial" charset="0"/>
                <a:cs typeface="Arial" charset="0"/>
              </a:rPr>
              <a:t>Oppdragsforskning</a:t>
            </a:r>
            <a:endParaRPr lang="en-US" sz="1200">
              <a:solidFill>
                <a:schemeClr val="bg1"/>
              </a:solidFill>
              <a:latin typeface="Arial" charset="0"/>
              <a:ea typeface="Arial" charset="0"/>
              <a:cs typeface="Arial" charset="0"/>
            </a:endParaRPr>
          </a:p>
        </p:txBody>
      </p:sp>
      <p:sp>
        <p:nvSpPr>
          <p:cNvPr id="17" name="TekstSylinder 16"/>
          <p:cNvSpPr txBox="1"/>
          <p:nvPr/>
        </p:nvSpPr>
        <p:spPr>
          <a:xfrm>
            <a:off x="4951526" y="4494087"/>
            <a:ext cx="3798113" cy="523220"/>
          </a:xfrm>
          <a:prstGeom prst="rect">
            <a:avLst/>
          </a:prstGeom>
          <a:noFill/>
        </p:spPr>
        <p:txBody>
          <a:bodyPr wrap="square" rtlCol="0">
            <a:spAutoFit/>
          </a:bodyPr>
          <a:lstStyle/>
          <a:p>
            <a:r>
              <a:rPr lang="nb-NO" sz="1400">
                <a:latin typeface="Arial" panose="020B0604020202020204" pitchFamily="34" charset="0"/>
                <a:cs typeface="Arial" panose="020B0604020202020204" pitchFamily="34" charset="0"/>
              </a:rPr>
              <a:t>For mer informasjon: </a:t>
            </a:r>
            <a:r>
              <a:rPr lang="nb-NO" sz="1400">
                <a:latin typeface="Arial" panose="020B0604020202020204" pitchFamily="34" charset="0"/>
                <a:cs typeface="Arial" panose="020B0604020202020204" pitchFamily="34" charset="0"/>
                <a:hlinkClick r:id="rId3"/>
              </a:rPr>
              <a:t>ntnu.no/forskning/samarbeid-</a:t>
            </a:r>
            <a:r>
              <a:rPr lang="nb-NO" sz="1400" err="1">
                <a:latin typeface="Arial" panose="020B0604020202020204" pitchFamily="34" charset="0"/>
                <a:cs typeface="Arial" panose="020B0604020202020204" pitchFamily="34" charset="0"/>
                <a:hlinkClick r:id="rId3"/>
              </a:rPr>
              <a:t>sintef</a:t>
            </a:r>
            <a:endParaRPr lang="nb-NO" sz="1400">
              <a:latin typeface="Arial" panose="020B0604020202020204" pitchFamily="34" charset="0"/>
              <a:cs typeface="Arial" panose="020B0604020202020204" pitchFamily="34" charset="0"/>
            </a:endParaRPr>
          </a:p>
        </p:txBody>
      </p:sp>
      <p:pic>
        <p:nvPicPr>
          <p:cNvPr id="24" name="Bilde 23"/>
          <p:cNvPicPr>
            <a:picLocks noChangeAspect="1"/>
          </p:cNvPicPr>
          <p:nvPr/>
        </p:nvPicPr>
        <p:blipFill rotWithShape="1">
          <a:blip r:embed="rId4">
            <a:extLst>
              <a:ext uri="{28A0092B-C50C-407E-A947-70E740481C1C}">
                <a14:useLocalDpi xmlns:a14="http://schemas.microsoft.com/office/drawing/2010/main" val="0"/>
              </a:ext>
            </a:extLst>
          </a:blip>
          <a:srcRect l="-1" t="1" r="-4435" b="29900"/>
          <a:stretch/>
        </p:blipFill>
        <p:spPr>
          <a:xfrm>
            <a:off x="355212" y="423613"/>
            <a:ext cx="2842560" cy="527933"/>
          </a:xfrm>
          <a:prstGeom prst="rect">
            <a:avLst/>
          </a:prstGeom>
        </p:spPr>
      </p:pic>
      <p:pic>
        <p:nvPicPr>
          <p:cNvPr id="25" name="Bild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6947" y="340288"/>
            <a:ext cx="2854748" cy="588839"/>
          </a:xfrm>
          <a:prstGeom prst="rect">
            <a:avLst/>
          </a:prstGeom>
        </p:spPr>
      </p:pic>
      <p:sp>
        <p:nvSpPr>
          <p:cNvPr id="18" name="TekstSylinder 17"/>
          <p:cNvSpPr txBox="1"/>
          <p:nvPr/>
        </p:nvSpPr>
        <p:spPr>
          <a:xfrm>
            <a:off x="266824" y="1149947"/>
            <a:ext cx="4558535" cy="3416320"/>
          </a:xfrm>
          <a:prstGeom prst="rect">
            <a:avLst/>
          </a:prstGeom>
          <a:noFill/>
        </p:spPr>
        <p:txBody>
          <a:bodyPr wrap="square" rtlCol="0">
            <a:spAutoFit/>
          </a:bodyPr>
          <a:lstStyle/>
          <a:p>
            <a:pPr lvl="0"/>
            <a:r>
              <a:rPr lang="nb-NO" sz="1350"/>
              <a:t>Samarbeidet rangert som #1 i verden (THE)</a:t>
            </a:r>
          </a:p>
          <a:p>
            <a:pPr lvl="0"/>
            <a:endParaRPr lang="nb-NO" sz="1350"/>
          </a:p>
          <a:p>
            <a:pPr lvl="0"/>
            <a:r>
              <a:rPr lang="nb-NO" sz="1350"/>
              <a:t>Daglig samarbeid om 27 SFI, FME og SFF og </a:t>
            </a:r>
            <a:br>
              <a:rPr lang="nb-NO" sz="1350"/>
            </a:br>
            <a:r>
              <a:rPr lang="nb-NO" sz="1350"/>
              <a:t>23 Gemini-sentre, som omfatter mer enn 1000 medarbeidere </a:t>
            </a:r>
          </a:p>
          <a:p>
            <a:pPr lvl="0"/>
            <a:endParaRPr lang="nb-NO" sz="1350"/>
          </a:p>
          <a:p>
            <a:pPr lvl="0"/>
            <a:r>
              <a:rPr lang="nb-NO" sz="1350"/>
              <a:t>Samarbeid i 18 H2020-prosjekter med mer enn 300 koblinger til prosjektpartnere internasjonalt</a:t>
            </a:r>
          </a:p>
          <a:p>
            <a:pPr lvl="0"/>
            <a:endParaRPr lang="nb-NO" sz="1350"/>
          </a:p>
          <a:p>
            <a:pPr lvl="0"/>
            <a:r>
              <a:rPr lang="nb-NO" sz="1350"/>
              <a:t>Samarbeider om 200 laboratorier</a:t>
            </a:r>
          </a:p>
          <a:p>
            <a:pPr lvl="0"/>
            <a:endParaRPr lang="nb-NO" sz="1350"/>
          </a:p>
          <a:p>
            <a:pPr lvl="0"/>
            <a:r>
              <a:rPr lang="nb-NO" sz="1350"/>
              <a:t>Samarbeider om ECCSEL ERIC, europeisk forskningsinfrastruktur på karbonfangst og lagring</a:t>
            </a:r>
          </a:p>
          <a:p>
            <a:pPr lvl="0"/>
            <a:endParaRPr lang="nb-NO" sz="1350"/>
          </a:p>
          <a:p>
            <a:pPr lvl="0"/>
            <a:r>
              <a:rPr lang="nb-NO" sz="1350"/>
              <a:t>Publiserer vitenskapelige artikler sammen, </a:t>
            </a:r>
            <a:br>
              <a:rPr lang="nb-NO" sz="1350"/>
            </a:br>
            <a:r>
              <a:rPr lang="nb-NO" sz="1350"/>
              <a:t>1600 artikler i perioden 2012–2017</a:t>
            </a:r>
          </a:p>
        </p:txBody>
      </p:sp>
      <p:sp>
        <p:nvSpPr>
          <p:cNvPr id="20" name="Rektangel 19"/>
          <p:cNvSpPr/>
          <p:nvPr/>
        </p:nvSpPr>
        <p:spPr>
          <a:xfrm>
            <a:off x="5018745" y="3462939"/>
            <a:ext cx="3644900" cy="894718"/>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1" name="TekstSylinder 20"/>
          <p:cNvSpPr txBox="1"/>
          <p:nvPr/>
        </p:nvSpPr>
        <p:spPr>
          <a:xfrm>
            <a:off x="5146557" y="3578191"/>
            <a:ext cx="3198243" cy="646331"/>
          </a:xfrm>
          <a:prstGeom prst="rect">
            <a:avLst/>
          </a:prstGeom>
          <a:noFill/>
        </p:spPr>
        <p:txBody>
          <a:bodyPr wrap="square" rtlCol="0">
            <a:spAutoFit/>
          </a:bodyPr>
          <a:lstStyle/>
          <a:p>
            <a:pPr lvl="0"/>
            <a:r>
              <a:rPr lang="nb-NO" sz="1200" b="1"/>
              <a:t>Samspillmodell – </a:t>
            </a:r>
            <a:r>
              <a:rPr lang="nb-NO" sz="1200"/>
              <a:t>utstrakt samarbeid med næringsliv og offentlig sektor gjennom felles prosjekter og forskningssentra</a:t>
            </a:r>
          </a:p>
        </p:txBody>
      </p:sp>
    </p:spTree>
    <p:extLst>
      <p:ext uri="{BB962C8B-B14F-4D97-AF65-F5344CB8AC3E}">
        <p14:creationId xmlns:p14="http://schemas.microsoft.com/office/powerpoint/2010/main" val="12570967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2034" y="185095"/>
            <a:ext cx="5695575" cy="638237"/>
          </a:xfrm>
        </p:spPr>
        <p:txBody>
          <a:bodyPr>
            <a:normAutofit/>
          </a:bodyPr>
          <a:lstStyle/>
          <a:p>
            <a:r>
              <a:rPr lang="nb-NO" sz="3000"/>
              <a:t>Open Science</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1705" y="147262"/>
            <a:ext cx="1784759" cy="713903"/>
          </a:xfrm>
          <a:prstGeom prst="rect">
            <a:avLst/>
          </a:prstGeom>
        </p:spPr>
      </p:pic>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996" y="945492"/>
            <a:ext cx="3788005" cy="4198009"/>
          </a:xfrm>
          <a:prstGeom prst="rect">
            <a:avLst/>
          </a:prstGeom>
        </p:spPr>
      </p:pic>
      <p:sp>
        <p:nvSpPr>
          <p:cNvPr id="9" name="Rektangel 8"/>
          <p:cNvSpPr/>
          <p:nvPr/>
        </p:nvSpPr>
        <p:spPr>
          <a:xfrm>
            <a:off x="9682" y="945492"/>
            <a:ext cx="5190073" cy="1044914"/>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0" name="TekstSylinder 9"/>
          <p:cNvSpPr txBox="1"/>
          <p:nvPr/>
        </p:nvSpPr>
        <p:spPr>
          <a:xfrm>
            <a:off x="285750" y="1067012"/>
            <a:ext cx="4966045" cy="830997"/>
          </a:xfrm>
          <a:prstGeom prst="rect">
            <a:avLst/>
          </a:prstGeom>
          <a:noFill/>
        </p:spPr>
        <p:txBody>
          <a:bodyPr wrap="square" rtlCol="0">
            <a:spAutoFit/>
          </a:bodyPr>
          <a:lstStyle/>
          <a:p>
            <a:pPr lvl="0"/>
            <a:r>
              <a:rPr lang="nb-NO" sz="2400"/>
              <a:t>Handlingsplan for Open Access </a:t>
            </a:r>
          </a:p>
          <a:p>
            <a:pPr lvl="0"/>
            <a:r>
              <a:rPr lang="nb-NO" sz="2400"/>
              <a:t>med ambisiøse mål</a:t>
            </a:r>
          </a:p>
        </p:txBody>
      </p:sp>
      <p:sp>
        <p:nvSpPr>
          <p:cNvPr id="11" name="TekstSylinder 10"/>
          <p:cNvSpPr txBox="1"/>
          <p:nvPr/>
        </p:nvSpPr>
        <p:spPr>
          <a:xfrm>
            <a:off x="285750" y="2050204"/>
            <a:ext cx="4544390" cy="784830"/>
          </a:xfrm>
          <a:prstGeom prst="rect">
            <a:avLst/>
          </a:prstGeom>
          <a:noFill/>
        </p:spPr>
        <p:txBody>
          <a:bodyPr wrap="square" rtlCol="0">
            <a:spAutoFit/>
          </a:bodyPr>
          <a:lstStyle/>
          <a:p>
            <a:pPr marL="257175" indent="-257175">
              <a:buFont typeface="Wingdings" charset="2"/>
              <a:buChar char="§"/>
            </a:pPr>
            <a:r>
              <a:rPr lang="nb-NO" sz="1500"/>
              <a:t>Egenarkivering</a:t>
            </a:r>
          </a:p>
          <a:p>
            <a:pPr marL="257175" indent="-257175">
              <a:buFont typeface="Wingdings" charset="2"/>
              <a:buChar char="§"/>
            </a:pPr>
            <a:r>
              <a:rPr lang="nb-NO" sz="1500"/>
              <a:t>Informasjonsportal </a:t>
            </a:r>
          </a:p>
          <a:p>
            <a:pPr marL="257175" indent="-257175">
              <a:buFont typeface="Wingdings" charset="2"/>
              <a:buChar char="§"/>
            </a:pPr>
            <a:r>
              <a:rPr lang="nb-NO" sz="1500"/>
              <a:t>NTNU-kanaler for formidling av resultater</a:t>
            </a:r>
          </a:p>
        </p:txBody>
      </p:sp>
      <p:sp>
        <p:nvSpPr>
          <p:cNvPr id="12" name="Rektangel 11"/>
          <p:cNvSpPr/>
          <p:nvPr/>
        </p:nvSpPr>
        <p:spPr>
          <a:xfrm>
            <a:off x="0" y="2942254"/>
            <a:ext cx="5190073" cy="1044914"/>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3" name="TekstSylinder 12"/>
          <p:cNvSpPr txBox="1"/>
          <p:nvPr/>
        </p:nvSpPr>
        <p:spPr>
          <a:xfrm>
            <a:off x="276069" y="3063774"/>
            <a:ext cx="4966045" cy="830997"/>
          </a:xfrm>
          <a:prstGeom prst="rect">
            <a:avLst/>
          </a:prstGeom>
          <a:noFill/>
        </p:spPr>
        <p:txBody>
          <a:bodyPr wrap="square" rtlCol="0">
            <a:spAutoFit/>
          </a:bodyPr>
          <a:lstStyle/>
          <a:p>
            <a:pPr lvl="0"/>
            <a:r>
              <a:rPr lang="nb-NO" sz="2400"/>
              <a:t>Prinsipper for åpen tilgang til forskningsdata generert ved NTNU</a:t>
            </a:r>
          </a:p>
        </p:txBody>
      </p:sp>
      <p:sp>
        <p:nvSpPr>
          <p:cNvPr id="14" name="Rektangel 13"/>
          <p:cNvSpPr/>
          <p:nvPr/>
        </p:nvSpPr>
        <p:spPr>
          <a:xfrm>
            <a:off x="-9682" y="4038355"/>
            <a:ext cx="5190073" cy="676270"/>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5" name="TekstSylinder 14"/>
          <p:cNvSpPr txBox="1"/>
          <p:nvPr/>
        </p:nvSpPr>
        <p:spPr>
          <a:xfrm>
            <a:off x="266387" y="4159875"/>
            <a:ext cx="4966045" cy="461665"/>
          </a:xfrm>
          <a:prstGeom prst="rect">
            <a:avLst/>
          </a:prstGeom>
          <a:noFill/>
        </p:spPr>
        <p:txBody>
          <a:bodyPr wrap="square" rtlCol="0">
            <a:spAutoFit/>
          </a:bodyPr>
          <a:lstStyle/>
          <a:p>
            <a:pPr lvl="0"/>
            <a:r>
              <a:rPr lang="nb-NO" sz="2400"/>
              <a:t>NTNUs publiseringspolitikk</a:t>
            </a:r>
          </a:p>
        </p:txBody>
      </p:sp>
    </p:spTree>
    <p:extLst>
      <p:ext uri="{BB962C8B-B14F-4D97-AF65-F5344CB8AC3E}">
        <p14:creationId xmlns:p14="http://schemas.microsoft.com/office/powerpoint/2010/main" val="2332167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enhet&#10;&#10;Automatisk generert beskrivelse">
            <a:extLst>
              <a:ext uri="{FF2B5EF4-FFF2-40B4-BE49-F238E27FC236}">
                <a16:creationId xmlns:a16="http://schemas.microsoft.com/office/drawing/2014/main" id="{B91CEF02-060B-8649-9C69-7159C3F4975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778375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135E178-AC82-514D-9729-0CD37F14318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516039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301385" y="298339"/>
            <a:ext cx="8418747" cy="648512"/>
          </a:xfrm>
          <a:prstGeom prst="rect">
            <a:avLst/>
          </a:prstGeom>
        </p:spPr>
        <p:txBody>
          <a:bodyPr wrap="square" anchor="t">
            <a:normAutofit/>
          </a:bodyPr>
          <a:lstStyle/>
          <a:p>
            <a:pPr>
              <a:lnSpc>
                <a:spcPct val="90000"/>
              </a:lnSpc>
            </a:pPr>
            <a:r>
              <a:rPr lang="nb-NO" sz="1700"/>
              <a:t>Faglige årsverk 2019</a:t>
            </a:r>
            <a:br>
              <a:rPr lang="nb-NO" sz="1700"/>
            </a:br>
            <a:r>
              <a:rPr lang="nb-NO" sz="1700"/>
              <a:t>Undervisnings-, forsknings-, og formidlingsstillinger fordelt på fakultet og kjønn</a:t>
            </a:r>
          </a:p>
        </p:txBody>
      </p:sp>
      <p:graphicFrame>
        <p:nvGraphicFramePr>
          <p:cNvPr id="6" name="Diagram 3">
            <a:extLst>
              <a:ext uri="{FF2B5EF4-FFF2-40B4-BE49-F238E27FC236}">
                <a16:creationId xmlns:a16="http://schemas.microsoft.com/office/drawing/2014/main" id="{0F167F13-26C9-4850-91B8-1D8D86AAB3C7}"/>
              </a:ext>
            </a:extLst>
          </p:cNvPr>
          <p:cNvGraphicFramePr>
            <a:graphicFrameLocks/>
          </p:cNvGraphicFramePr>
          <p:nvPr>
            <p:extLst>
              <p:ext uri="{D42A27DB-BD31-4B8C-83A1-F6EECF244321}">
                <p14:modId xmlns:p14="http://schemas.microsoft.com/office/powerpoint/2010/main" val="4118759272"/>
              </p:ext>
            </p:extLst>
          </p:nvPr>
        </p:nvGraphicFramePr>
        <p:xfrm>
          <a:off x="301385" y="1010266"/>
          <a:ext cx="8418747" cy="36137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32641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5331992" y="4835567"/>
            <a:ext cx="942887" cy="253916"/>
          </a:xfrm>
          <a:prstGeom prst="rect">
            <a:avLst/>
          </a:prstGeom>
          <a:noFill/>
        </p:spPr>
        <p:txBody>
          <a:bodyPr wrap="none" rtlCol="0">
            <a:spAutoFit/>
          </a:bodyPr>
          <a:lstStyle/>
          <a:p>
            <a:r>
              <a:rPr lang="nb-NO" sz="1050" i="1"/>
              <a:t>Kilde: </a:t>
            </a:r>
            <a:r>
              <a:rPr lang="nb-NO" sz="1050" i="1" err="1"/>
              <a:t>Cristin</a:t>
            </a:r>
            <a:endParaRPr lang="nb-NO" sz="1050" i="1"/>
          </a:p>
        </p:txBody>
      </p:sp>
      <p:graphicFrame>
        <p:nvGraphicFramePr>
          <p:cNvPr id="5" name="Chart 4">
            <a:extLst>
              <a:ext uri="{FF2B5EF4-FFF2-40B4-BE49-F238E27FC236}">
                <a16:creationId xmlns:a16="http://schemas.microsoft.com/office/drawing/2014/main" id="{DD01EB62-ED9D-4A1B-916A-7A20A35DA5FB}"/>
              </a:ext>
            </a:extLst>
          </p:cNvPr>
          <p:cNvGraphicFramePr>
            <a:graphicFrameLocks/>
          </p:cNvGraphicFramePr>
          <p:nvPr>
            <p:extLst>
              <p:ext uri="{D42A27DB-BD31-4B8C-83A1-F6EECF244321}">
                <p14:modId xmlns:p14="http://schemas.microsoft.com/office/powerpoint/2010/main" val="1679117873"/>
              </p:ext>
            </p:extLst>
          </p:nvPr>
        </p:nvGraphicFramePr>
        <p:xfrm>
          <a:off x="407670" y="54016"/>
          <a:ext cx="8090154" cy="46033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9319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7218337" y="4806412"/>
            <a:ext cx="942887" cy="253916"/>
          </a:xfrm>
          <a:prstGeom prst="rect">
            <a:avLst/>
          </a:prstGeom>
          <a:noFill/>
        </p:spPr>
        <p:txBody>
          <a:bodyPr wrap="none" rtlCol="0">
            <a:spAutoFit/>
          </a:bodyPr>
          <a:lstStyle/>
          <a:p>
            <a:r>
              <a:rPr lang="nb-NO" sz="1050" i="1"/>
              <a:t>Kilde: </a:t>
            </a:r>
            <a:r>
              <a:rPr lang="nb-NO" sz="1050" i="1" err="1"/>
              <a:t>Cristin</a:t>
            </a:r>
            <a:endParaRPr lang="nb-NO" sz="1050" i="1"/>
          </a:p>
        </p:txBody>
      </p:sp>
      <p:graphicFrame>
        <p:nvGraphicFramePr>
          <p:cNvPr id="9" name="Chart 8">
            <a:extLst>
              <a:ext uri="{FF2B5EF4-FFF2-40B4-BE49-F238E27FC236}">
                <a16:creationId xmlns:a16="http://schemas.microsoft.com/office/drawing/2014/main" id="{CE721BD2-1CB0-4A2F-ADDD-FB8FA967E3F9}"/>
              </a:ext>
            </a:extLst>
          </p:cNvPr>
          <p:cNvGraphicFramePr>
            <a:graphicFrameLocks/>
          </p:cNvGraphicFramePr>
          <p:nvPr>
            <p:extLst>
              <p:ext uri="{D42A27DB-BD31-4B8C-83A1-F6EECF244321}">
                <p14:modId xmlns:p14="http://schemas.microsoft.com/office/powerpoint/2010/main" val="1445469172"/>
              </p:ext>
            </p:extLst>
          </p:nvPr>
        </p:nvGraphicFramePr>
        <p:xfrm>
          <a:off x="194194" y="83172"/>
          <a:ext cx="8307632" cy="44888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5262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71390F38-EBA3-4D39-937B-61A3D2C72153}"/>
              </a:ext>
            </a:extLst>
          </p:cNvPr>
          <p:cNvGraphicFramePr>
            <a:graphicFrameLocks/>
          </p:cNvGraphicFramePr>
          <p:nvPr>
            <p:extLst>
              <p:ext uri="{D42A27DB-BD31-4B8C-83A1-F6EECF244321}">
                <p14:modId xmlns:p14="http://schemas.microsoft.com/office/powerpoint/2010/main" val="3801729091"/>
              </p:ext>
            </p:extLst>
          </p:nvPr>
        </p:nvGraphicFramePr>
        <p:xfrm>
          <a:off x="482599" y="183916"/>
          <a:ext cx="7967133" cy="4405788"/>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Sylinder 2">
            <a:extLst>
              <a:ext uri="{FF2B5EF4-FFF2-40B4-BE49-F238E27FC236}">
                <a16:creationId xmlns:a16="http://schemas.microsoft.com/office/drawing/2014/main" id="{988A8650-0407-4EF7-919E-9BD0795CE72D}"/>
              </a:ext>
            </a:extLst>
          </p:cNvPr>
          <p:cNvSpPr txBox="1"/>
          <p:nvPr/>
        </p:nvSpPr>
        <p:spPr>
          <a:xfrm>
            <a:off x="7218337" y="4806412"/>
            <a:ext cx="942887" cy="253916"/>
          </a:xfrm>
          <a:prstGeom prst="rect">
            <a:avLst/>
          </a:prstGeom>
          <a:noFill/>
        </p:spPr>
        <p:txBody>
          <a:bodyPr wrap="none" rtlCol="0">
            <a:spAutoFit/>
          </a:bodyPr>
          <a:lstStyle/>
          <a:p>
            <a:r>
              <a:rPr lang="nb-NO" sz="1050" i="1"/>
              <a:t>Kilde: </a:t>
            </a:r>
            <a:r>
              <a:rPr lang="nb-NO" sz="1050" i="1" err="1"/>
              <a:t>SciVal</a:t>
            </a:r>
            <a:endParaRPr lang="nb-NO" sz="1050" i="1"/>
          </a:p>
        </p:txBody>
      </p:sp>
    </p:spTree>
    <p:extLst>
      <p:ext uri="{BB962C8B-B14F-4D97-AF65-F5344CB8AC3E}">
        <p14:creationId xmlns:p14="http://schemas.microsoft.com/office/powerpoint/2010/main" val="20144985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6852188" y="4796439"/>
            <a:ext cx="942887" cy="253916"/>
          </a:xfrm>
          <a:prstGeom prst="rect">
            <a:avLst/>
          </a:prstGeom>
          <a:noFill/>
        </p:spPr>
        <p:txBody>
          <a:bodyPr wrap="none" rtlCol="0">
            <a:spAutoFit/>
          </a:bodyPr>
          <a:lstStyle/>
          <a:p>
            <a:r>
              <a:rPr lang="nb-NO" sz="1050" i="1"/>
              <a:t>Kilde: </a:t>
            </a:r>
            <a:r>
              <a:rPr lang="nb-NO" sz="1050" i="1" err="1"/>
              <a:t>SciVal</a:t>
            </a:r>
            <a:endParaRPr lang="nb-NO" sz="1050" i="1"/>
          </a:p>
        </p:txBody>
      </p:sp>
      <p:graphicFrame>
        <p:nvGraphicFramePr>
          <p:cNvPr id="9" name="Chart 8">
            <a:extLst>
              <a:ext uri="{FF2B5EF4-FFF2-40B4-BE49-F238E27FC236}">
                <a16:creationId xmlns:a16="http://schemas.microsoft.com/office/drawing/2014/main" id="{87598498-8190-4EFA-AC3C-D27D5E3B28DE}"/>
              </a:ext>
            </a:extLst>
          </p:cNvPr>
          <p:cNvGraphicFramePr>
            <a:graphicFrameLocks/>
          </p:cNvGraphicFramePr>
          <p:nvPr>
            <p:extLst>
              <p:ext uri="{D42A27DB-BD31-4B8C-83A1-F6EECF244321}">
                <p14:modId xmlns:p14="http://schemas.microsoft.com/office/powerpoint/2010/main" val="997548629"/>
              </p:ext>
            </p:extLst>
          </p:nvPr>
        </p:nvGraphicFramePr>
        <p:xfrm>
          <a:off x="325582" y="94099"/>
          <a:ext cx="7848600" cy="45794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71120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2608" y="244642"/>
            <a:ext cx="7886700" cy="648512"/>
          </a:xfrm>
        </p:spPr>
        <p:txBody>
          <a:bodyPr/>
          <a:lstStyle/>
          <a:p>
            <a:r>
              <a:rPr lang="nb-NO"/>
              <a:t>Noen </a:t>
            </a:r>
            <a:r>
              <a:rPr lang="nb-NO" sz="3000"/>
              <a:t>eksempler</a:t>
            </a:r>
            <a:r>
              <a:rPr lang="nb-NO"/>
              <a:t> på faglig aktivitet</a:t>
            </a:r>
          </a:p>
        </p:txBody>
      </p:sp>
      <p:grpSp>
        <p:nvGrpSpPr>
          <p:cNvPr id="3" name="Gruppe 2"/>
          <p:cNvGrpSpPr/>
          <p:nvPr/>
        </p:nvGrpSpPr>
        <p:grpSpPr>
          <a:xfrm>
            <a:off x="336608" y="856695"/>
            <a:ext cx="7113107" cy="1134354"/>
            <a:chOff x="10351763" y="1608604"/>
            <a:chExt cx="9484142" cy="1512472"/>
          </a:xfrm>
        </p:grpSpPr>
        <p:grpSp>
          <p:nvGrpSpPr>
            <p:cNvPr id="11" name="Gruppe 10"/>
            <p:cNvGrpSpPr/>
            <p:nvPr/>
          </p:nvGrpSpPr>
          <p:grpSpPr>
            <a:xfrm>
              <a:off x="10351763" y="1986481"/>
              <a:ext cx="4031749" cy="756719"/>
              <a:chOff x="7249275" y="303974"/>
              <a:chExt cx="3466671" cy="1133332"/>
            </a:xfrm>
          </p:grpSpPr>
          <p:sp>
            <p:nvSpPr>
              <p:cNvPr id="12" name="Avrundet rektangel 11"/>
              <p:cNvSpPr/>
              <p:nvPr/>
            </p:nvSpPr>
            <p:spPr>
              <a:xfrm>
                <a:off x="7249275" y="303974"/>
                <a:ext cx="3466671" cy="1133332"/>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3" name="TekstSylinder 12"/>
              <p:cNvSpPr txBox="1"/>
              <p:nvPr/>
            </p:nvSpPr>
            <p:spPr>
              <a:xfrm>
                <a:off x="7346233" y="423656"/>
                <a:ext cx="3251509" cy="921910"/>
              </a:xfrm>
              <a:prstGeom prst="rect">
                <a:avLst/>
              </a:prstGeom>
              <a:noFill/>
            </p:spPr>
            <p:txBody>
              <a:bodyPr wrap="square" rtlCol="0">
                <a:spAutoFit/>
              </a:bodyPr>
              <a:lstStyle/>
              <a:p>
                <a:pPr lvl="0"/>
                <a:r>
                  <a:rPr lang="nb-NO" sz="2400">
                    <a:solidFill>
                      <a:schemeClr val="bg1"/>
                    </a:solidFill>
                  </a:rPr>
                  <a:t>Matematikk</a:t>
                </a:r>
              </a:p>
            </p:txBody>
          </p:sp>
        </p:grpSp>
        <p:sp>
          <p:nvSpPr>
            <p:cNvPr id="21" name="Pil høyre 20"/>
            <p:cNvSpPr/>
            <p:nvPr/>
          </p:nvSpPr>
          <p:spPr>
            <a:xfrm>
              <a:off x="14237208" y="1608604"/>
              <a:ext cx="5598697" cy="1512472"/>
            </a:xfrm>
            <a:prstGeom prst="rightArrow">
              <a:avLst/>
            </a:prstGeom>
            <a:solidFill>
              <a:srgbClr val="0D4788">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grpSp>
        <p:nvGrpSpPr>
          <p:cNvPr id="23" name="Gruppe 22"/>
          <p:cNvGrpSpPr/>
          <p:nvPr/>
        </p:nvGrpSpPr>
        <p:grpSpPr>
          <a:xfrm>
            <a:off x="336608" y="1535987"/>
            <a:ext cx="7113107" cy="1134354"/>
            <a:chOff x="10351763" y="1608604"/>
            <a:chExt cx="9484142" cy="1512472"/>
          </a:xfrm>
        </p:grpSpPr>
        <p:grpSp>
          <p:nvGrpSpPr>
            <p:cNvPr id="24" name="Gruppe 23"/>
            <p:cNvGrpSpPr/>
            <p:nvPr/>
          </p:nvGrpSpPr>
          <p:grpSpPr>
            <a:xfrm>
              <a:off x="10351763" y="1986481"/>
              <a:ext cx="4031749" cy="756719"/>
              <a:chOff x="7249275" y="303974"/>
              <a:chExt cx="3466671" cy="1133332"/>
            </a:xfrm>
          </p:grpSpPr>
          <p:sp>
            <p:nvSpPr>
              <p:cNvPr id="26" name="Avrundet rektangel 25"/>
              <p:cNvSpPr/>
              <p:nvPr/>
            </p:nvSpPr>
            <p:spPr>
              <a:xfrm>
                <a:off x="7249275" y="303974"/>
                <a:ext cx="3466671" cy="1133332"/>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7" name="TekstSylinder 26"/>
              <p:cNvSpPr txBox="1"/>
              <p:nvPr/>
            </p:nvSpPr>
            <p:spPr>
              <a:xfrm>
                <a:off x="7346233" y="423656"/>
                <a:ext cx="3251509" cy="921910"/>
              </a:xfrm>
              <a:prstGeom prst="rect">
                <a:avLst/>
              </a:prstGeom>
              <a:noFill/>
            </p:spPr>
            <p:txBody>
              <a:bodyPr wrap="square" rtlCol="0">
                <a:spAutoFit/>
              </a:bodyPr>
              <a:lstStyle/>
              <a:p>
                <a:pPr lvl="0"/>
                <a:r>
                  <a:rPr lang="nb-NO" sz="2400">
                    <a:solidFill>
                      <a:schemeClr val="bg1"/>
                    </a:solidFill>
                  </a:rPr>
                  <a:t>NTNU </a:t>
                </a:r>
                <a:r>
                  <a:rPr lang="nb-NO" sz="2400" err="1">
                    <a:solidFill>
                      <a:schemeClr val="bg1"/>
                    </a:solidFill>
                  </a:rPr>
                  <a:t>Cyborg</a:t>
                </a:r>
                <a:endParaRPr lang="nb-NO" sz="2400">
                  <a:solidFill>
                    <a:schemeClr val="bg1"/>
                  </a:solidFill>
                </a:endParaRPr>
              </a:p>
            </p:txBody>
          </p:sp>
        </p:grpSp>
        <p:sp>
          <p:nvSpPr>
            <p:cNvPr id="25" name="Pil høyre 24"/>
            <p:cNvSpPr/>
            <p:nvPr/>
          </p:nvSpPr>
          <p:spPr>
            <a:xfrm>
              <a:off x="14237208" y="1608604"/>
              <a:ext cx="5598697" cy="1512472"/>
            </a:xfrm>
            <a:prstGeom prst="rightArrow">
              <a:avLst/>
            </a:prstGeom>
            <a:solidFill>
              <a:srgbClr val="0D4788">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grpSp>
        <p:nvGrpSpPr>
          <p:cNvPr id="28" name="Gruppe 27"/>
          <p:cNvGrpSpPr/>
          <p:nvPr/>
        </p:nvGrpSpPr>
        <p:grpSpPr>
          <a:xfrm>
            <a:off x="336608" y="2215280"/>
            <a:ext cx="7113107" cy="1134354"/>
            <a:chOff x="10351763" y="1608604"/>
            <a:chExt cx="9484142" cy="1512472"/>
          </a:xfrm>
        </p:grpSpPr>
        <p:grpSp>
          <p:nvGrpSpPr>
            <p:cNvPr id="29" name="Gruppe 28"/>
            <p:cNvGrpSpPr/>
            <p:nvPr/>
          </p:nvGrpSpPr>
          <p:grpSpPr>
            <a:xfrm>
              <a:off x="10351763" y="1986481"/>
              <a:ext cx="4031749" cy="756719"/>
              <a:chOff x="7249275" y="303974"/>
              <a:chExt cx="3466671" cy="1133332"/>
            </a:xfrm>
          </p:grpSpPr>
          <p:sp>
            <p:nvSpPr>
              <p:cNvPr id="31" name="Avrundet rektangel 30"/>
              <p:cNvSpPr/>
              <p:nvPr/>
            </p:nvSpPr>
            <p:spPr>
              <a:xfrm>
                <a:off x="7249275" y="303974"/>
                <a:ext cx="3466671" cy="1133332"/>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2" name="TekstSylinder 31"/>
              <p:cNvSpPr txBox="1"/>
              <p:nvPr/>
            </p:nvSpPr>
            <p:spPr>
              <a:xfrm>
                <a:off x="7346233" y="423656"/>
                <a:ext cx="3251509" cy="921910"/>
              </a:xfrm>
              <a:prstGeom prst="rect">
                <a:avLst/>
              </a:prstGeom>
              <a:noFill/>
            </p:spPr>
            <p:txBody>
              <a:bodyPr wrap="square" rtlCol="0">
                <a:spAutoFit/>
              </a:bodyPr>
              <a:lstStyle/>
              <a:p>
                <a:pPr lvl="0"/>
                <a:r>
                  <a:rPr lang="nb-NO" sz="2400">
                    <a:solidFill>
                      <a:schemeClr val="bg1"/>
                    </a:solidFill>
                  </a:rPr>
                  <a:t>IEEE-</a:t>
                </a:r>
                <a:r>
                  <a:rPr lang="nb-NO" sz="2400" err="1">
                    <a:solidFill>
                      <a:schemeClr val="bg1"/>
                    </a:solidFill>
                  </a:rPr>
                  <a:t>fellow</a:t>
                </a:r>
                <a:endParaRPr lang="nb-NO" sz="2400">
                  <a:solidFill>
                    <a:schemeClr val="bg1"/>
                  </a:solidFill>
                </a:endParaRPr>
              </a:p>
            </p:txBody>
          </p:sp>
        </p:grpSp>
        <p:sp>
          <p:nvSpPr>
            <p:cNvPr id="30" name="Pil høyre 29"/>
            <p:cNvSpPr/>
            <p:nvPr/>
          </p:nvSpPr>
          <p:spPr>
            <a:xfrm>
              <a:off x="14237208" y="1608604"/>
              <a:ext cx="5598697" cy="1512472"/>
            </a:xfrm>
            <a:prstGeom prst="rightArrow">
              <a:avLst/>
            </a:prstGeom>
            <a:solidFill>
              <a:srgbClr val="0D4788">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grpSp>
        <p:nvGrpSpPr>
          <p:cNvPr id="33" name="Gruppe 32"/>
          <p:cNvGrpSpPr/>
          <p:nvPr/>
        </p:nvGrpSpPr>
        <p:grpSpPr>
          <a:xfrm>
            <a:off x="336608" y="2900564"/>
            <a:ext cx="7113107" cy="1134354"/>
            <a:chOff x="10351763" y="1608604"/>
            <a:chExt cx="9484142" cy="1512472"/>
          </a:xfrm>
        </p:grpSpPr>
        <p:grpSp>
          <p:nvGrpSpPr>
            <p:cNvPr id="34" name="Gruppe 33"/>
            <p:cNvGrpSpPr/>
            <p:nvPr/>
          </p:nvGrpSpPr>
          <p:grpSpPr>
            <a:xfrm>
              <a:off x="10351763" y="1986481"/>
              <a:ext cx="4031749" cy="756719"/>
              <a:chOff x="7249275" y="303974"/>
              <a:chExt cx="3466671" cy="1133332"/>
            </a:xfrm>
          </p:grpSpPr>
          <p:sp>
            <p:nvSpPr>
              <p:cNvPr id="36" name="Avrundet rektangel 35"/>
              <p:cNvSpPr/>
              <p:nvPr/>
            </p:nvSpPr>
            <p:spPr>
              <a:xfrm>
                <a:off x="7249275" y="303974"/>
                <a:ext cx="3466671" cy="1133332"/>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7" name="TekstSylinder 36"/>
              <p:cNvSpPr txBox="1"/>
              <p:nvPr/>
            </p:nvSpPr>
            <p:spPr>
              <a:xfrm>
                <a:off x="7346233" y="423656"/>
                <a:ext cx="3251509" cy="921910"/>
              </a:xfrm>
              <a:prstGeom prst="rect">
                <a:avLst/>
              </a:prstGeom>
              <a:noFill/>
            </p:spPr>
            <p:txBody>
              <a:bodyPr wrap="square" rtlCol="0">
                <a:spAutoFit/>
              </a:bodyPr>
              <a:lstStyle/>
              <a:p>
                <a:pPr lvl="0"/>
                <a:r>
                  <a:rPr lang="nb-NO" sz="2400">
                    <a:solidFill>
                      <a:schemeClr val="bg1"/>
                    </a:solidFill>
                  </a:rPr>
                  <a:t>Europeisk helse</a:t>
                </a:r>
              </a:p>
            </p:txBody>
          </p:sp>
        </p:grpSp>
        <p:sp>
          <p:nvSpPr>
            <p:cNvPr id="35" name="Pil høyre 34"/>
            <p:cNvSpPr/>
            <p:nvPr/>
          </p:nvSpPr>
          <p:spPr>
            <a:xfrm>
              <a:off x="14237208" y="1608604"/>
              <a:ext cx="5598697" cy="1512472"/>
            </a:xfrm>
            <a:prstGeom prst="rightArrow">
              <a:avLst/>
            </a:prstGeom>
            <a:solidFill>
              <a:srgbClr val="0D4788">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grpSp>
        <p:nvGrpSpPr>
          <p:cNvPr id="38" name="Gruppe 37"/>
          <p:cNvGrpSpPr/>
          <p:nvPr/>
        </p:nvGrpSpPr>
        <p:grpSpPr>
          <a:xfrm>
            <a:off x="336608" y="3579856"/>
            <a:ext cx="7113107" cy="1134354"/>
            <a:chOff x="10351763" y="1608604"/>
            <a:chExt cx="9484142" cy="1512472"/>
          </a:xfrm>
        </p:grpSpPr>
        <p:grpSp>
          <p:nvGrpSpPr>
            <p:cNvPr id="39" name="Gruppe 38"/>
            <p:cNvGrpSpPr/>
            <p:nvPr/>
          </p:nvGrpSpPr>
          <p:grpSpPr>
            <a:xfrm>
              <a:off x="10351763" y="1986481"/>
              <a:ext cx="4086018" cy="756719"/>
              <a:chOff x="7249275" y="303974"/>
              <a:chExt cx="3513334" cy="1133332"/>
            </a:xfrm>
          </p:grpSpPr>
          <p:sp>
            <p:nvSpPr>
              <p:cNvPr id="41" name="Avrundet rektangel 40"/>
              <p:cNvSpPr/>
              <p:nvPr/>
            </p:nvSpPr>
            <p:spPr>
              <a:xfrm>
                <a:off x="7249275" y="303974"/>
                <a:ext cx="3466671" cy="1133332"/>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42" name="TekstSylinder 41"/>
              <p:cNvSpPr txBox="1"/>
              <p:nvPr/>
            </p:nvSpPr>
            <p:spPr>
              <a:xfrm>
                <a:off x="7346233" y="423656"/>
                <a:ext cx="3416376" cy="921910"/>
              </a:xfrm>
              <a:prstGeom prst="rect">
                <a:avLst/>
              </a:prstGeom>
              <a:noFill/>
            </p:spPr>
            <p:txBody>
              <a:bodyPr wrap="square" rtlCol="0">
                <a:spAutoFit/>
              </a:bodyPr>
              <a:lstStyle/>
              <a:p>
                <a:pPr lvl="0"/>
                <a:r>
                  <a:rPr lang="nb-NO" sz="2400">
                    <a:solidFill>
                      <a:schemeClr val="bg1"/>
                    </a:solidFill>
                  </a:rPr>
                  <a:t>Universell utforming</a:t>
                </a:r>
              </a:p>
            </p:txBody>
          </p:sp>
        </p:grpSp>
        <p:sp>
          <p:nvSpPr>
            <p:cNvPr id="40" name="Pil høyre 39"/>
            <p:cNvSpPr/>
            <p:nvPr/>
          </p:nvSpPr>
          <p:spPr>
            <a:xfrm>
              <a:off x="14237208" y="1608604"/>
              <a:ext cx="5598697" cy="1512472"/>
            </a:xfrm>
            <a:prstGeom prst="rightArrow">
              <a:avLst/>
            </a:prstGeom>
            <a:solidFill>
              <a:srgbClr val="0D4788">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spTree>
    <p:extLst>
      <p:ext uri="{BB962C8B-B14F-4D97-AF65-F5344CB8AC3E}">
        <p14:creationId xmlns:p14="http://schemas.microsoft.com/office/powerpoint/2010/main" val="343250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0-#ppt_w/2"/>
                                          </p:val>
                                        </p:tav>
                                        <p:tav tm="100000">
                                          <p:val>
                                            <p:strVal val="#ppt_x"/>
                                          </p:val>
                                        </p:tav>
                                      </p:tavLst>
                                    </p:anim>
                                    <p:anim calcmode="lin" valueType="num">
                                      <p:cBhvr additive="base">
                                        <p:cTn id="18" dur="500" fill="hold"/>
                                        <p:tgtEl>
                                          <p:spTgt spid="2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0-#ppt_w/2"/>
                                          </p:val>
                                        </p:tav>
                                        <p:tav tm="100000">
                                          <p:val>
                                            <p:strVal val="#ppt_x"/>
                                          </p:val>
                                        </p:tav>
                                      </p:tavLst>
                                    </p:anim>
                                    <p:anim calcmode="lin" valueType="num">
                                      <p:cBhvr additive="base">
                                        <p:cTn id="23" dur="500" fill="hold"/>
                                        <p:tgtEl>
                                          <p:spTgt spid="3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0-#ppt_w/2"/>
                                          </p:val>
                                        </p:tav>
                                        <p:tav tm="100000">
                                          <p:val>
                                            <p:strVal val="#ppt_x"/>
                                          </p:val>
                                        </p:tav>
                                      </p:tavLst>
                                    </p:anim>
                                    <p:anim calcmode="lin" valueType="num">
                                      <p:cBhvr additive="base">
                                        <p:cTn id="28"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e 21"/>
          <p:cNvGrpSpPr/>
          <p:nvPr/>
        </p:nvGrpSpPr>
        <p:grpSpPr>
          <a:xfrm>
            <a:off x="317824" y="1505183"/>
            <a:ext cx="3353684" cy="2412006"/>
            <a:chOff x="423766" y="2443742"/>
            <a:chExt cx="4471578" cy="3216008"/>
          </a:xfrm>
        </p:grpSpPr>
        <p:sp>
          <p:nvSpPr>
            <p:cNvPr id="11" name="Rektangel 10"/>
            <p:cNvSpPr/>
            <p:nvPr/>
          </p:nvSpPr>
          <p:spPr>
            <a:xfrm>
              <a:off x="423766" y="2443742"/>
              <a:ext cx="4471578" cy="3216008"/>
            </a:xfrm>
            <a:prstGeom prst="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3" name="TekstSylinder 12"/>
            <p:cNvSpPr txBox="1"/>
            <p:nvPr/>
          </p:nvSpPr>
          <p:spPr>
            <a:xfrm>
              <a:off x="816957" y="2751098"/>
              <a:ext cx="3484027" cy="2585323"/>
            </a:xfrm>
            <a:prstGeom prst="rect">
              <a:avLst/>
            </a:prstGeom>
            <a:noFill/>
          </p:spPr>
          <p:txBody>
            <a:bodyPr wrap="square" rtlCol="0">
              <a:spAutoFit/>
            </a:bodyPr>
            <a:lstStyle/>
            <a:p>
              <a:pPr lvl="0"/>
              <a:r>
                <a:rPr lang="nb-NO" sz="1500" b="1">
                  <a:solidFill>
                    <a:schemeClr val="bg1"/>
                  </a:solidFill>
                </a:rPr>
                <a:t>Idun Reiten </a:t>
              </a:r>
              <a:br>
                <a:rPr lang="nb-NO" sz="1500" b="1">
                  <a:solidFill>
                    <a:schemeClr val="bg1"/>
                  </a:solidFill>
                </a:rPr>
              </a:br>
              <a:r>
                <a:rPr lang="nb-NO" sz="1500">
                  <a:solidFill>
                    <a:schemeClr val="bg1"/>
                  </a:solidFill>
                </a:rPr>
                <a:t>Blant de fremst matematikerne i arbeidet med representasjonsteori for algebraer. St. Olavs orden for sin innsats som matematiker, og æresdoktor ved </a:t>
              </a:r>
              <a:r>
                <a:rPr lang="nb-NO" sz="1500" err="1">
                  <a:solidFill>
                    <a:schemeClr val="bg1"/>
                  </a:solidFill>
                </a:rPr>
                <a:t>Universität</a:t>
              </a:r>
              <a:r>
                <a:rPr lang="nb-NO" sz="1500">
                  <a:solidFill>
                    <a:schemeClr val="bg1"/>
                  </a:solidFill>
                </a:rPr>
                <a:t> Bielefeld.</a:t>
              </a:r>
            </a:p>
          </p:txBody>
        </p:sp>
      </p:grpSp>
      <p:sp>
        <p:nvSpPr>
          <p:cNvPr id="5" name="TekstSylinder 4"/>
          <p:cNvSpPr txBox="1"/>
          <p:nvPr/>
        </p:nvSpPr>
        <p:spPr>
          <a:xfrm>
            <a:off x="278375" y="262282"/>
            <a:ext cx="2403044" cy="553998"/>
          </a:xfrm>
          <a:prstGeom prst="rect">
            <a:avLst/>
          </a:prstGeom>
          <a:noFill/>
        </p:spPr>
        <p:txBody>
          <a:bodyPr wrap="square" rtlCol="0">
            <a:spAutoFit/>
          </a:bodyPr>
          <a:lstStyle/>
          <a:p>
            <a:r>
              <a:rPr lang="nb-NO" sz="3000"/>
              <a:t>Matematikk</a:t>
            </a:r>
          </a:p>
        </p:txBody>
      </p:sp>
      <p:pic>
        <p:nvPicPr>
          <p:cNvPr id="6" name="Bilde 5" descr="reiten.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99026" y="661520"/>
            <a:ext cx="1684505" cy="1669260"/>
          </a:xfrm>
          <a:prstGeom prst="ellipse">
            <a:avLst/>
          </a:prstGeom>
          <a:ln w="76200" cap="rnd">
            <a:solidFill>
              <a:schemeClr val="bg1"/>
            </a:solidFill>
          </a:ln>
          <a:effectLst/>
          <a:scene3d>
            <a:camera prst="orthographicFront"/>
            <a:lightRig rig="contrasting" dir="t">
              <a:rot lat="0" lon="0" rev="3000000"/>
            </a:lightRig>
          </a:scene3d>
          <a:sp3d>
            <a:bevelT w="95250" h="31750"/>
            <a:contourClr>
              <a:srgbClr val="333333"/>
            </a:contourClr>
          </a:sp3d>
        </p:spPr>
      </p:pic>
      <p:grpSp>
        <p:nvGrpSpPr>
          <p:cNvPr id="21" name="Gruppe 20"/>
          <p:cNvGrpSpPr/>
          <p:nvPr/>
        </p:nvGrpSpPr>
        <p:grpSpPr>
          <a:xfrm>
            <a:off x="4676408" y="3985386"/>
            <a:ext cx="4520171" cy="734478"/>
            <a:chOff x="6269736" y="5650096"/>
            <a:chExt cx="6129733" cy="979304"/>
          </a:xfrm>
        </p:grpSpPr>
        <p:sp>
          <p:nvSpPr>
            <p:cNvPr id="15" name="Rektangel 14"/>
            <p:cNvSpPr/>
            <p:nvPr/>
          </p:nvSpPr>
          <p:spPr>
            <a:xfrm>
              <a:off x="6269736" y="5650096"/>
              <a:ext cx="6074665" cy="979304"/>
            </a:xfrm>
            <a:prstGeom prst="rect">
              <a:avLst/>
            </a:prstGeom>
            <a:solidFill>
              <a:srgbClr val="91A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6" name="TekstSylinder 15"/>
            <p:cNvSpPr txBox="1"/>
            <p:nvPr/>
          </p:nvSpPr>
          <p:spPr>
            <a:xfrm>
              <a:off x="6470904" y="5787767"/>
              <a:ext cx="5928565" cy="738664"/>
            </a:xfrm>
            <a:prstGeom prst="rect">
              <a:avLst/>
            </a:prstGeom>
            <a:noFill/>
          </p:spPr>
          <p:txBody>
            <a:bodyPr wrap="square" rtlCol="0">
              <a:spAutoFit/>
            </a:bodyPr>
            <a:lstStyle/>
            <a:p>
              <a:pPr lvl="0"/>
              <a:r>
                <a:rPr lang="nb-NO" sz="1500" b="1">
                  <a:solidFill>
                    <a:schemeClr val="bg1"/>
                  </a:solidFill>
                </a:rPr>
                <a:t>Shanghai Ranking</a:t>
              </a:r>
              <a:r>
                <a:rPr lang="nb-NO" sz="1500">
                  <a:solidFill>
                    <a:schemeClr val="bg1"/>
                  </a:solidFill>
                </a:rPr>
                <a:t> rangerer NTNUs matematikkmiljø som det fremste i Nord-Europa</a:t>
              </a:r>
            </a:p>
          </p:txBody>
        </p:sp>
      </p:grpSp>
      <p:grpSp>
        <p:nvGrpSpPr>
          <p:cNvPr id="23" name="Gruppe 22"/>
          <p:cNvGrpSpPr/>
          <p:nvPr/>
        </p:nvGrpSpPr>
        <p:grpSpPr>
          <a:xfrm>
            <a:off x="4676407" y="1505182"/>
            <a:ext cx="3353684" cy="2089970"/>
            <a:chOff x="6235210" y="2443742"/>
            <a:chExt cx="4471578" cy="2786626"/>
          </a:xfrm>
        </p:grpSpPr>
        <p:sp>
          <p:nvSpPr>
            <p:cNvPr id="17" name="Rektangel 16"/>
            <p:cNvSpPr/>
            <p:nvPr/>
          </p:nvSpPr>
          <p:spPr>
            <a:xfrm>
              <a:off x="6235210" y="2443742"/>
              <a:ext cx="4471578" cy="2786626"/>
            </a:xfrm>
            <a:prstGeom prst="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8" name="TekstSylinder 17"/>
            <p:cNvSpPr txBox="1"/>
            <p:nvPr/>
          </p:nvSpPr>
          <p:spPr>
            <a:xfrm>
              <a:off x="6628401" y="2869970"/>
              <a:ext cx="3484027" cy="1969770"/>
            </a:xfrm>
            <a:prstGeom prst="rect">
              <a:avLst/>
            </a:prstGeom>
            <a:noFill/>
          </p:spPr>
          <p:txBody>
            <a:bodyPr wrap="square" rtlCol="0">
              <a:spAutoFit/>
            </a:bodyPr>
            <a:lstStyle/>
            <a:p>
              <a:pPr lvl="0"/>
              <a:r>
                <a:rPr lang="nb-NO" sz="1500" b="1" err="1">
                  <a:solidFill>
                    <a:schemeClr val="bg1"/>
                  </a:solidFill>
                </a:rPr>
                <a:t>Eugenia</a:t>
              </a:r>
              <a:r>
                <a:rPr lang="nb-NO" sz="1500" b="1">
                  <a:solidFill>
                    <a:schemeClr val="bg1"/>
                  </a:solidFill>
                </a:rPr>
                <a:t> </a:t>
              </a:r>
              <a:r>
                <a:rPr lang="nb-NO" sz="1500" b="1" err="1">
                  <a:solidFill>
                    <a:schemeClr val="bg1"/>
                  </a:solidFill>
                </a:rPr>
                <a:t>Malinnikova</a:t>
              </a:r>
              <a:r>
                <a:rPr lang="nb-NO" sz="1500" b="1">
                  <a:solidFill>
                    <a:schemeClr val="bg1"/>
                  </a:solidFill>
                </a:rPr>
                <a:t> </a:t>
              </a:r>
              <a:br>
                <a:rPr lang="nb-NO" sz="1500" b="1">
                  <a:solidFill>
                    <a:schemeClr val="bg1"/>
                  </a:solidFill>
                </a:rPr>
              </a:br>
              <a:r>
                <a:rPr lang="nb-NO" sz="1500">
                  <a:solidFill>
                    <a:schemeClr val="bg1"/>
                  </a:solidFill>
                </a:rPr>
                <a:t>Tildelt </a:t>
              </a:r>
              <a:r>
                <a:rPr lang="nb-NO" sz="1500" err="1">
                  <a:solidFill>
                    <a:schemeClr val="bg1"/>
                  </a:solidFill>
                </a:rPr>
                <a:t>Clay</a:t>
              </a:r>
              <a:r>
                <a:rPr lang="nb-NO" sz="1500">
                  <a:solidFill>
                    <a:schemeClr val="bg1"/>
                  </a:solidFill>
                </a:rPr>
                <a:t> Research </a:t>
              </a:r>
              <a:br>
                <a:rPr lang="nb-NO" sz="1500">
                  <a:solidFill>
                    <a:schemeClr val="bg1"/>
                  </a:solidFill>
                </a:rPr>
              </a:br>
              <a:r>
                <a:rPr lang="nb-NO" sz="1500" err="1">
                  <a:solidFill>
                    <a:schemeClr val="bg1"/>
                  </a:solidFill>
                </a:rPr>
                <a:t>Award</a:t>
              </a:r>
              <a:r>
                <a:rPr lang="nb-NO" sz="1500">
                  <a:solidFill>
                    <a:schemeClr val="bg1"/>
                  </a:solidFill>
                </a:rPr>
                <a:t>; pris til matematikere som har gjort stort gjennombrudd innen matematisk forskning.</a:t>
              </a:r>
            </a:p>
          </p:txBody>
        </p:sp>
      </p:grpSp>
      <p:grpSp>
        <p:nvGrpSpPr>
          <p:cNvPr id="20" name="Gruppe 19"/>
          <p:cNvGrpSpPr/>
          <p:nvPr/>
        </p:nvGrpSpPr>
        <p:grpSpPr>
          <a:xfrm>
            <a:off x="7203011" y="696090"/>
            <a:ext cx="1654161" cy="1661019"/>
            <a:chOff x="9408213" y="915134"/>
            <a:chExt cx="2205548" cy="2214692"/>
          </a:xfrm>
        </p:grpSpPr>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2909" y="944410"/>
              <a:ext cx="2185416" cy="2185416"/>
            </a:xfrm>
            <a:prstGeom prst="rect">
              <a:avLst/>
            </a:prstGeom>
          </p:spPr>
        </p:pic>
        <p:sp>
          <p:nvSpPr>
            <p:cNvPr id="19" name="Ellipse 18"/>
            <p:cNvSpPr/>
            <p:nvPr/>
          </p:nvSpPr>
          <p:spPr>
            <a:xfrm>
              <a:off x="9408213" y="915134"/>
              <a:ext cx="2205548" cy="2205548"/>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spTree>
    <p:extLst>
      <p:ext uri="{BB962C8B-B14F-4D97-AF65-F5344CB8AC3E}">
        <p14:creationId xmlns:p14="http://schemas.microsoft.com/office/powerpoint/2010/main" val="377381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9"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43019" y="95538"/>
            <a:ext cx="2870221" cy="694715"/>
          </a:xfrm>
        </p:spPr>
        <p:txBody>
          <a:bodyPr>
            <a:noAutofit/>
          </a:bodyPr>
          <a:lstStyle/>
          <a:p>
            <a:r>
              <a:rPr lang="nb-NO" sz="3000"/>
              <a:t>NTNU </a:t>
            </a:r>
            <a:r>
              <a:rPr lang="nb-NO" sz="3000" err="1"/>
              <a:t>Cyborg</a:t>
            </a:r>
            <a:endParaRPr lang="nb-NO" sz="3000"/>
          </a:p>
        </p:txBody>
      </p:sp>
      <p:sp>
        <p:nvSpPr>
          <p:cNvPr id="9" name="Rektangel 8"/>
          <p:cNvSpPr/>
          <p:nvPr/>
        </p:nvSpPr>
        <p:spPr>
          <a:xfrm>
            <a:off x="0" y="2706057"/>
            <a:ext cx="5383795" cy="1052761"/>
          </a:xfrm>
          <a:prstGeom prst="rect">
            <a:avLst/>
          </a:prstGeom>
          <a:solidFill>
            <a:srgbClr val="91A8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1" name="TekstSylinder 10"/>
          <p:cNvSpPr txBox="1"/>
          <p:nvPr/>
        </p:nvSpPr>
        <p:spPr>
          <a:xfrm>
            <a:off x="243019" y="2916732"/>
            <a:ext cx="4244493" cy="715581"/>
          </a:xfrm>
          <a:prstGeom prst="rect">
            <a:avLst/>
          </a:prstGeom>
          <a:noFill/>
        </p:spPr>
        <p:txBody>
          <a:bodyPr wrap="square" rtlCol="0">
            <a:spAutoFit/>
          </a:bodyPr>
          <a:lstStyle/>
          <a:p>
            <a:pPr marL="214313" indent="-214313">
              <a:buFont typeface="Wingdings" charset="2"/>
              <a:buChar char="§"/>
            </a:pPr>
            <a:r>
              <a:rPr lang="nb-NO" sz="1350"/>
              <a:t>Roboten kan kommunisere</a:t>
            </a:r>
          </a:p>
          <a:p>
            <a:pPr marL="214313" indent="-214313">
              <a:buFont typeface="Wingdings" charset="2"/>
              <a:buChar char="§"/>
            </a:pPr>
            <a:r>
              <a:rPr lang="nb-NO" sz="1350"/>
              <a:t>Forstå hvordan hjerneskader kan repareres</a:t>
            </a:r>
          </a:p>
          <a:p>
            <a:pPr marL="214313" indent="-214313">
              <a:buFont typeface="Wingdings" charset="2"/>
              <a:buChar char="§"/>
            </a:pPr>
            <a:r>
              <a:rPr lang="nb-NO" sz="1350"/>
              <a:t>Forstå hvordan nye datamaskiner kan konstrueres</a:t>
            </a:r>
          </a:p>
        </p:txBody>
      </p:sp>
      <p:sp>
        <p:nvSpPr>
          <p:cNvPr id="13" name="Rektangel 12"/>
          <p:cNvSpPr/>
          <p:nvPr/>
        </p:nvSpPr>
        <p:spPr>
          <a:xfrm>
            <a:off x="314360" y="2481434"/>
            <a:ext cx="572193" cy="378732"/>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4" name="TekstSylinder 13"/>
          <p:cNvSpPr txBox="1"/>
          <p:nvPr/>
        </p:nvSpPr>
        <p:spPr>
          <a:xfrm>
            <a:off x="314360" y="2535605"/>
            <a:ext cx="630691" cy="288541"/>
          </a:xfrm>
          <a:prstGeom prst="rect">
            <a:avLst/>
          </a:prstGeom>
          <a:noFill/>
        </p:spPr>
        <p:txBody>
          <a:bodyPr wrap="square" rtlCol="0">
            <a:spAutoFit/>
          </a:bodyPr>
          <a:lstStyle/>
          <a:p>
            <a:pPr lvl="0"/>
            <a:r>
              <a:rPr lang="nb-NO" sz="1275">
                <a:solidFill>
                  <a:schemeClr val="bg1"/>
                </a:solidFill>
              </a:rPr>
              <a:t> MÅL</a:t>
            </a:r>
          </a:p>
        </p:txBody>
      </p:sp>
      <p:sp>
        <p:nvSpPr>
          <p:cNvPr id="15" name="TekstSylinder 14"/>
          <p:cNvSpPr txBox="1"/>
          <p:nvPr/>
        </p:nvSpPr>
        <p:spPr>
          <a:xfrm>
            <a:off x="243019" y="801912"/>
            <a:ext cx="4558535" cy="1546577"/>
          </a:xfrm>
          <a:prstGeom prst="rect">
            <a:avLst/>
          </a:prstGeom>
          <a:noFill/>
        </p:spPr>
        <p:txBody>
          <a:bodyPr wrap="square" rtlCol="0">
            <a:spAutoFit/>
          </a:bodyPr>
          <a:lstStyle/>
          <a:p>
            <a:pPr lvl="0"/>
            <a:r>
              <a:rPr lang="nb-NO" sz="1350"/>
              <a:t>Utvikling av interaktiv sosial robot som kobles til </a:t>
            </a:r>
            <a:br>
              <a:rPr lang="nb-NO" sz="1350"/>
            </a:br>
            <a:r>
              <a:rPr lang="nb-NO" sz="1350"/>
              <a:t>biologisk «hjerne», biologiske nerveceller</a:t>
            </a:r>
          </a:p>
          <a:p>
            <a:pPr lvl="0"/>
            <a:endParaRPr lang="nb-NO" sz="1350"/>
          </a:p>
          <a:p>
            <a:pPr lvl="0"/>
            <a:r>
              <a:rPr lang="nb-NO" sz="1350"/>
              <a:t>Tverrfaglig: datateknologi, kybernetikk, </a:t>
            </a:r>
            <a:r>
              <a:rPr lang="nb-NO" sz="1350" err="1"/>
              <a:t>nevromedisin</a:t>
            </a:r>
            <a:r>
              <a:rPr lang="nb-NO" sz="1350"/>
              <a:t>, etikk og design</a:t>
            </a:r>
          </a:p>
          <a:p>
            <a:pPr lvl="0"/>
            <a:br>
              <a:rPr lang="nb-NO" sz="1350"/>
            </a:br>
            <a:r>
              <a:rPr lang="nb-NO" sz="1350"/>
              <a:t>Grunnforskning, anvendt forskning, studentprosjekter</a:t>
            </a:r>
          </a:p>
        </p:txBody>
      </p:sp>
      <p:sp>
        <p:nvSpPr>
          <p:cNvPr id="16" name="TekstSylinder 15"/>
          <p:cNvSpPr txBox="1"/>
          <p:nvPr/>
        </p:nvSpPr>
        <p:spPr>
          <a:xfrm>
            <a:off x="243019" y="3897060"/>
            <a:ext cx="4558535" cy="784830"/>
          </a:xfrm>
          <a:prstGeom prst="rect">
            <a:avLst/>
          </a:prstGeom>
          <a:noFill/>
        </p:spPr>
        <p:txBody>
          <a:bodyPr wrap="square" rtlCol="0">
            <a:spAutoFit/>
          </a:bodyPr>
          <a:lstStyle/>
          <a:p>
            <a:pPr lvl="0"/>
            <a:r>
              <a:rPr lang="nb-NO" sz="1125"/>
              <a:t>Partnere: </a:t>
            </a:r>
            <a:br>
              <a:rPr lang="nb-NO" sz="1125"/>
            </a:br>
            <a:r>
              <a:rPr lang="nb-NO" sz="1125"/>
              <a:t>NTNU </a:t>
            </a:r>
            <a:r>
              <a:rPr lang="nb-NO" sz="1125" err="1"/>
              <a:t>Morphogenetic</a:t>
            </a:r>
            <a:r>
              <a:rPr lang="nb-NO" sz="1125"/>
              <a:t> Engineering, SOCRATES (NTNU og </a:t>
            </a:r>
            <a:r>
              <a:rPr lang="nb-NO" sz="1125" err="1"/>
              <a:t>HiOA</a:t>
            </a:r>
            <a:r>
              <a:rPr lang="nb-NO" sz="1125"/>
              <a:t>), Telenor-NTNU AI-lab, NTNU </a:t>
            </a:r>
            <a:r>
              <a:rPr lang="nb-NO" sz="1125" err="1"/>
              <a:t>NanoLab</a:t>
            </a:r>
            <a:r>
              <a:rPr lang="nb-NO" sz="1125"/>
              <a:t>, SINTEF ICT – Applied </a:t>
            </a:r>
            <a:r>
              <a:rPr lang="nb-NO" sz="1125" err="1"/>
              <a:t>Cybernetics</a:t>
            </a:r>
            <a:r>
              <a:rPr lang="nb-NO" sz="1125"/>
              <a:t>, NTNU Spark*, </a:t>
            </a:r>
            <a:r>
              <a:rPr lang="nb-NO" sz="1125" err="1"/>
              <a:t>StartNTNU</a:t>
            </a:r>
            <a:endParaRPr lang="nb-NO" sz="1125"/>
          </a:p>
        </p:txBody>
      </p:sp>
      <p:pic>
        <p:nvPicPr>
          <p:cNvPr id="4" name="Bilde 3"/>
          <p:cNvPicPr>
            <a:picLocks noChangeAspect="1"/>
          </p:cNvPicPr>
          <p:nvPr/>
        </p:nvPicPr>
        <p:blipFill rotWithShape="1">
          <a:blip r:embed="rId3" cstate="print">
            <a:extLst>
              <a:ext uri="{28A0092B-C50C-407E-A947-70E740481C1C}">
                <a14:useLocalDpi xmlns:a14="http://schemas.microsoft.com/office/drawing/2010/main" val="0"/>
              </a:ext>
            </a:extLst>
          </a:blip>
          <a:srcRect l="162" t="4279" b="8817"/>
          <a:stretch/>
        </p:blipFill>
        <p:spPr>
          <a:xfrm>
            <a:off x="4924045" y="0"/>
            <a:ext cx="4219956" cy="5143500"/>
          </a:xfrm>
          <a:prstGeom prst="rect">
            <a:avLst/>
          </a:prstGeom>
        </p:spPr>
      </p:pic>
    </p:spTree>
    <p:extLst>
      <p:ext uri="{BB962C8B-B14F-4D97-AF65-F5344CB8AC3E}">
        <p14:creationId xmlns:p14="http://schemas.microsoft.com/office/powerpoint/2010/main" val="8821354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460" y="239084"/>
            <a:ext cx="2526030" cy="589569"/>
          </a:xfrm>
        </p:spPr>
        <p:txBody>
          <a:bodyPr>
            <a:normAutofit/>
          </a:bodyPr>
          <a:lstStyle/>
          <a:p>
            <a:r>
              <a:rPr lang="nb-NO" sz="3000"/>
              <a:t>IEEE-</a:t>
            </a:r>
            <a:r>
              <a:rPr lang="nb-NO" sz="3000" err="1"/>
              <a:t>fellow</a:t>
            </a:r>
            <a:endParaRPr lang="nb-NO" sz="3000"/>
          </a:p>
        </p:txBody>
      </p:sp>
      <p:sp>
        <p:nvSpPr>
          <p:cNvPr id="6" name="Rektangel 5"/>
          <p:cNvSpPr/>
          <p:nvPr/>
        </p:nvSpPr>
        <p:spPr>
          <a:xfrm>
            <a:off x="0" y="998464"/>
            <a:ext cx="3909252" cy="616026"/>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7" name="TekstSylinder 6"/>
          <p:cNvSpPr txBox="1"/>
          <p:nvPr/>
        </p:nvSpPr>
        <p:spPr>
          <a:xfrm>
            <a:off x="251460" y="1073208"/>
            <a:ext cx="3657792" cy="438582"/>
          </a:xfrm>
          <a:prstGeom prst="rect">
            <a:avLst/>
          </a:prstGeom>
          <a:noFill/>
        </p:spPr>
        <p:txBody>
          <a:bodyPr wrap="square" rtlCol="0">
            <a:spAutoFit/>
          </a:bodyPr>
          <a:lstStyle/>
          <a:p>
            <a:pPr lvl="0"/>
            <a:r>
              <a:rPr lang="nb-NO" sz="2250">
                <a:solidFill>
                  <a:schemeClr val="bg1"/>
                </a:solidFill>
              </a:rPr>
              <a:t>Kristin Ytterstad Pettersen</a:t>
            </a:r>
          </a:p>
        </p:txBody>
      </p:sp>
      <p:sp>
        <p:nvSpPr>
          <p:cNvPr id="8" name="TekstSylinder 7"/>
          <p:cNvSpPr txBox="1"/>
          <p:nvPr/>
        </p:nvSpPr>
        <p:spPr>
          <a:xfrm>
            <a:off x="251460" y="1764263"/>
            <a:ext cx="3506724" cy="2862322"/>
          </a:xfrm>
          <a:prstGeom prst="rect">
            <a:avLst/>
          </a:prstGeom>
          <a:noFill/>
        </p:spPr>
        <p:txBody>
          <a:bodyPr wrap="square" rtlCol="0">
            <a:spAutoFit/>
          </a:bodyPr>
          <a:lstStyle/>
          <a:p>
            <a:pPr lvl="0"/>
            <a:r>
              <a:rPr lang="nb-NO"/>
              <a:t>Utnevnt til IEEE-</a:t>
            </a:r>
            <a:r>
              <a:rPr lang="nb-NO" err="1"/>
              <a:t>fellow</a:t>
            </a:r>
            <a:r>
              <a:rPr lang="nb-NO"/>
              <a:t> som første kvinne i Norden</a:t>
            </a:r>
          </a:p>
          <a:p>
            <a:pPr lvl="0">
              <a:lnSpc>
                <a:spcPct val="50000"/>
              </a:lnSpc>
            </a:pPr>
            <a:r>
              <a:rPr lang="nb-NO"/>
              <a:t> </a:t>
            </a:r>
          </a:p>
          <a:p>
            <a:pPr lvl="0"/>
            <a:r>
              <a:rPr lang="nb-NO"/>
              <a:t>Forsker på kontroll av mekaniske systemer (skip, AUV, robotmanipulatorer, </a:t>
            </a:r>
            <a:r>
              <a:rPr lang="nb-NO" err="1"/>
              <a:t>slangeroboter</a:t>
            </a:r>
            <a:r>
              <a:rPr lang="nb-NO"/>
              <a:t>), autonome kjøretøy, robotikk</a:t>
            </a:r>
          </a:p>
          <a:p>
            <a:pPr lvl="0">
              <a:lnSpc>
                <a:spcPct val="50000"/>
              </a:lnSpc>
            </a:pPr>
            <a:r>
              <a:rPr lang="nb-NO"/>
              <a:t> </a:t>
            </a:r>
          </a:p>
          <a:p>
            <a:pPr lvl="0"/>
            <a:r>
              <a:rPr lang="nb-NO"/>
              <a:t>Gründer bak </a:t>
            </a:r>
            <a:r>
              <a:rPr lang="nb-NO" err="1"/>
              <a:t>spin</a:t>
            </a:r>
            <a:r>
              <a:rPr lang="nb-NO"/>
              <a:t>-</a:t>
            </a:r>
            <a:r>
              <a:rPr lang="nb-NO" err="1"/>
              <a:t>off</a:t>
            </a:r>
            <a:r>
              <a:rPr lang="nb-NO"/>
              <a:t>-selskapet </a:t>
            </a:r>
            <a:r>
              <a:rPr lang="nb-NO" err="1"/>
              <a:t>Eelume</a:t>
            </a:r>
            <a:endParaRPr lang="nb-NO"/>
          </a:p>
        </p:txBody>
      </p:sp>
      <p:pic>
        <p:nvPicPr>
          <p:cNvPr id="4" name="Bilde 3"/>
          <p:cNvPicPr>
            <a:picLocks noChangeAspect="1"/>
          </p:cNvPicPr>
          <p:nvPr/>
        </p:nvPicPr>
        <p:blipFill rotWithShape="1">
          <a:blip r:embed="rId3">
            <a:extLst>
              <a:ext uri="{28A0092B-C50C-407E-A947-70E740481C1C}">
                <a14:useLocalDpi xmlns:a14="http://schemas.microsoft.com/office/drawing/2010/main" val="0"/>
              </a:ext>
            </a:extLst>
          </a:blip>
          <a:srcRect l="15458" r="15742"/>
          <a:stretch/>
        </p:blipFill>
        <p:spPr>
          <a:xfrm>
            <a:off x="3834352" y="0"/>
            <a:ext cx="5305439" cy="5143500"/>
          </a:xfrm>
          <a:prstGeom prst="rect">
            <a:avLst/>
          </a:prstGeom>
        </p:spPr>
      </p:pic>
    </p:spTree>
    <p:extLst>
      <p:ext uri="{BB962C8B-B14F-4D97-AF65-F5344CB8AC3E}">
        <p14:creationId xmlns:p14="http://schemas.microsoft.com/office/powerpoint/2010/main" val="34096881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0" y="1062485"/>
            <a:ext cx="6405372" cy="1035350"/>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 name="Tittel 1"/>
          <p:cNvSpPr>
            <a:spLocks noGrp="1"/>
          </p:cNvSpPr>
          <p:nvPr>
            <p:ph type="title"/>
          </p:nvPr>
        </p:nvSpPr>
        <p:spPr>
          <a:xfrm>
            <a:off x="320040" y="232698"/>
            <a:ext cx="8515350" cy="690812"/>
          </a:xfrm>
        </p:spPr>
        <p:txBody>
          <a:bodyPr>
            <a:normAutofit/>
          </a:bodyPr>
          <a:lstStyle/>
          <a:p>
            <a:r>
              <a:rPr lang="nb-NO" sz="3000"/>
              <a:t>Europeisk helse</a:t>
            </a: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4043" y="111782"/>
            <a:ext cx="2765313" cy="2765313"/>
          </a:xfrm>
          <a:prstGeom prst="rect">
            <a:avLst/>
          </a:prstGeom>
        </p:spPr>
      </p:pic>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1355" y="3010663"/>
            <a:ext cx="3872645" cy="1920240"/>
          </a:xfrm>
          <a:prstGeom prst="rect">
            <a:avLst/>
          </a:prstGeom>
        </p:spPr>
      </p:pic>
      <p:sp>
        <p:nvSpPr>
          <p:cNvPr id="9" name="TekstSylinder 8"/>
          <p:cNvSpPr txBox="1"/>
          <p:nvPr/>
        </p:nvSpPr>
        <p:spPr>
          <a:xfrm>
            <a:off x="292608" y="1150946"/>
            <a:ext cx="4453128" cy="830997"/>
          </a:xfrm>
          <a:prstGeom prst="rect">
            <a:avLst/>
          </a:prstGeom>
          <a:noFill/>
        </p:spPr>
        <p:txBody>
          <a:bodyPr wrap="square" rtlCol="0">
            <a:spAutoFit/>
          </a:bodyPr>
          <a:lstStyle/>
          <a:p>
            <a:pPr lvl="0"/>
            <a:r>
              <a:rPr lang="nb-NO" sz="2400">
                <a:solidFill>
                  <a:schemeClr val="bg1"/>
                </a:solidFill>
              </a:rPr>
              <a:t>Terje Eikemo leder to store EU-prosjekter som kartlegger helse </a:t>
            </a:r>
          </a:p>
        </p:txBody>
      </p:sp>
      <p:sp>
        <p:nvSpPr>
          <p:cNvPr id="10" name="TekstSylinder 9"/>
          <p:cNvSpPr txBox="1"/>
          <p:nvPr/>
        </p:nvSpPr>
        <p:spPr>
          <a:xfrm>
            <a:off x="285750" y="2302851"/>
            <a:ext cx="4363974" cy="2308324"/>
          </a:xfrm>
          <a:prstGeom prst="rect">
            <a:avLst/>
          </a:prstGeom>
          <a:noFill/>
        </p:spPr>
        <p:txBody>
          <a:bodyPr wrap="square" rtlCol="0">
            <a:spAutoFit/>
          </a:bodyPr>
          <a:lstStyle/>
          <a:p>
            <a:pPr lvl="0"/>
            <a:r>
              <a:rPr lang="nb-NO"/>
              <a:t>Euro-GBD-SE: </a:t>
            </a:r>
            <a:br>
              <a:rPr lang="nb-NO"/>
            </a:br>
            <a:r>
              <a:rPr lang="nb-NO"/>
              <a:t>Hvordan redusere ulikhet i helse?</a:t>
            </a:r>
          </a:p>
          <a:p>
            <a:pPr lvl="0"/>
            <a:endParaRPr lang="nb-NO"/>
          </a:p>
          <a:p>
            <a:pPr lvl="0"/>
            <a:r>
              <a:rPr lang="nb-NO"/>
              <a:t>The European </a:t>
            </a:r>
            <a:r>
              <a:rPr lang="nb-NO" err="1"/>
              <a:t>Social</a:t>
            </a:r>
            <a:r>
              <a:rPr lang="nb-NO"/>
              <a:t> Survey (ESS): Hva gjør europeere syke? Helseundersøkelse om røyking, alkohol, fysisk aktivitet, barndom, helsetjenester, arbeidsmiljø, levekår, utdannelse.</a:t>
            </a:r>
          </a:p>
        </p:txBody>
      </p:sp>
    </p:spTree>
    <p:extLst>
      <p:ext uri="{BB962C8B-B14F-4D97-AF65-F5344CB8AC3E}">
        <p14:creationId xmlns:p14="http://schemas.microsoft.com/office/powerpoint/2010/main" val="37788701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1048780"/>
            <a:ext cx="6405372" cy="1035350"/>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6" name="TekstSylinder 5"/>
          <p:cNvSpPr txBox="1"/>
          <p:nvPr/>
        </p:nvSpPr>
        <p:spPr>
          <a:xfrm>
            <a:off x="224163" y="274792"/>
            <a:ext cx="3767392" cy="553998"/>
          </a:xfrm>
          <a:prstGeom prst="rect">
            <a:avLst/>
          </a:prstGeom>
          <a:noFill/>
        </p:spPr>
        <p:txBody>
          <a:bodyPr wrap="square" rtlCol="0">
            <a:spAutoFit/>
          </a:bodyPr>
          <a:lstStyle/>
          <a:p>
            <a:r>
              <a:rPr lang="nb-NO" sz="3000"/>
              <a:t>Universell utforming</a:t>
            </a:r>
          </a:p>
        </p:txBody>
      </p:sp>
      <p:pic>
        <p:nvPicPr>
          <p:cNvPr id="4" name="Bilde 3" descr="medalje_bru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65621" y="2836620"/>
            <a:ext cx="1202348" cy="1202348"/>
          </a:xfrm>
          <a:prstGeom prst="ellipse">
            <a:avLst/>
          </a:prstGeom>
          <a:ln w="63500" cap="rnd">
            <a:noFill/>
          </a:ln>
          <a:effectLst/>
          <a:scene3d>
            <a:camera prst="orthographicFront"/>
            <a:lightRig rig="contrasting" dir="t">
              <a:rot lat="0" lon="0" rev="3000000"/>
            </a:lightRig>
          </a:scene3d>
          <a:sp3d>
            <a:bevelT w="95250" h="31750"/>
            <a:contourClr>
              <a:srgbClr val="333333"/>
            </a:contourClr>
          </a:sp3d>
        </p:spPr>
      </p:pic>
      <p:pic>
        <p:nvPicPr>
          <p:cNvPr id="2" name="Bilde 1" descr="universell_utforming.jpg"/>
          <p:cNvPicPr>
            <a:picLocks noChangeAspect="1"/>
          </p:cNvPicPr>
          <p:nvPr/>
        </p:nvPicPr>
        <p:blipFill rotWithShape="1">
          <a:blip r:embed="rId3" cstate="screen">
            <a:extLst>
              <a:ext uri="{28A0092B-C50C-407E-A947-70E740481C1C}">
                <a14:useLocalDpi xmlns:a14="http://schemas.microsoft.com/office/drawing/2010/main"/>
              </a:ext>
            </a:extLst>
          </a:blip>
          <a:srcRect l="15957" t="4166" r="5419"/>
          <a:stretch/>
        </p:blipFill>
        <p:spPr>
          <a:xfrm>
            <a:off x="5701402" y="1"/>
            <a:ext cx="3442598" cy="5143499"/>
          </a:xfrm>
          <a:prstGeom prst="rect">
            <a:avLst/>
          </a:prstGeom>
        </p:spPr>
      </p:pic>
      <p:sp>
        <p:nvSpPr>
          <p:cNvPr id="8" name="TekstSylinder 7"/>
          <p:cNvSpPr txBox="1"/>
          <p:nvPr/>
        </p:nvSpPr>
        <p:spPr>
          <a:xfrm>
            <a:off x="292608" y="1137241"/>
            <a:ext cx="5415647" cy="830997"/>
          </a:xfrm>
          <a:prstGeom prst="rect">
            <a:avLst/>
          </a:prstGeom>
          <a:noFill/>
        </p:spPr>
        <p:txBody>
          <a:bodyPr wrap="square" rtlCol="0">
            <a:spAutoFit/>
          </a:bodyPr>
          <a:lstStyle/>
          <a:p>
            <a:pPr lvl="0"/>
            <a:r>
              <a:rPr lang="nb-NO" sz="2400">
                <a:solidFill>
                  <a:schemeClr val="bg1"/>
                </a:solidFill>
              </a:rPr>
              <a:t>Norsk forskningslaboratorium for universell utforming, NTNU i Gjøvik</a:t>
            </a:r>
          </a:p>
        </p:txBody>
      </p:sp>
      <p:sp>
        <p:nvSpPr>
          <p:cNvPr id="10" name="TekstSylinder 9"/>
          <p:cNvSpPr txBox="1"/>
          <p:nvPr/>
        </p:nvSpPr>
        <p:spPr>
          <a:xfrm>
            <a:off x="265191" y="2220624"/>
            <a:ext cx="5237484" cy="2308324"/>
          </a:xfrm>
          <a:prstGeom prst="rect">
            <a:avLst/>
          </a:prstGeom>
          <a:noFill/>
        </p:spPr>
        <p:txBody>
          <a:bodyPr wrap="square" rtlCol="0">
            <a:spAutoFit/>
          </a:bodyPr>
          <a:lstStyle/>
          <a:p>
            <a:pPr lvl="0"/>
            <a:r>
              <a:rPr lang="nb-NO"/>
              <a:t>Studerer forhold knyttet til syn, hørsel og mobilitet for bygg, uteområder, transport og design</a:t>
            </a:r>
          </a:p>
          <a:p>
            <a:pPr lvl="0"/>
            <a:endParaRPr lang="nb-NO"/>
          </a:p>
          <a:p>
            <a:pPr lvl="0"/>
            <a:r>
              <a:rPr lang="nb-NO"/>
              <a:t>Sanselaboratorium; syn og hørsel</a:t>
            </a:r>
          </a:p>
          <a:p>
            <a:pPr lvl="0"/>
            <a:endParaRPr lang="nb-NO"/>
          </a:p>
          <a:p>
            <a:pPr lvl="0"/>
            <a:r>
              <a:rPr lang="nb-NO" err="1"/>
              <a:t>Fullskalalaboratorium</a:t>
            </a:r>
            <a:r>
              <a:rPr lang="nb-NO"/>
              <a:t>; modeller og testing</a:t>
            </a:r>
          </a:p>
          <a:p>
            <a:pPr lvl="0"/>
            <a:endParaRPr lang="nb-NO"/>
          </a:p>
          <a:p>
            <a:pPr lvl="0"/>
            <a:r>
              <a:rPr lang="nb-NO"/>
              <a:t>Undervisningsrom</a:t>
            </a:r>
          </a:p>
        </p:txBody>
      </p:sp>
    </p:spTree>
    <p:extLst>
      <p:ext uri="{BB962C8B-B14F-4D97-AF65-F5344CB8AC3E}">
        <p14:creationId xmlns:p14="http://schemas.microsoft.com/office/powerpoint/2010/main" val="3482312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301385" y="298339"/>
            <a:ext cx="8418747" cy="648512"/>
          </a:xfrm>
          <a:prstGeom prst="rect">
            <a:avLst/>
          </a:prstGeom>
        </p:spPr>
        <p:txBody>
          <a:bodyPr wrap="square" anchor="t">
            <a:normAutofit/>
          </a:bodyPr>
          <a:lstStyle/>
          <a:p>
            <a:pPr>
              <a:lnSpc>
                <a:spcPct val="90000"/>
              </a:lnSpc>
            </a:pPr>
            <a:r>
              <a:rPr lang="nb-NO" sz="1400"/>
              <a:t>Faglige årsverk 2019</a:t>
            </a:r>
            <a:br>
              <a:rPr lang="nb-NO" sz="1400"/>
            </a:br>
            <a:r>
              <a:rPr lang="nb-NO" sz="1400"/>
              <a:t>Undervisnings-, forsknings-, og formidlingsstillinger fordelt på fakultet og nasjonalitet </a:t>
            </a:r>
          </a:p>
        </p:txBody>
      </p:sp>
      <p:graphicFrame>
        <p:nvGraphicFramePr>
          <p:cNvPr id="11" name="Diagram 10">
            <a:extLst>
              <a:ext uri="{FF2B5EF4-FFF2-40B4-BE49-F238E27FC236}">
                <a16:creationId xmlns:a16="http://schemas.microsoft.com/office/drawing/2014/main" id="{223917FE-0775-4DCC-83BE-1497760D1979}"/>
              </a:ext>
            </a:extLst>
          </p:cNvPr>
          <p:cNvGraphicFramePr>
            <a:graphicFrameLocks/>
          </p:cNvGraphicFramePr>
          <p:nvPr>
            <p:extLst>
              <p:ext uri="{D42A27DB-BD31-4B8C-83A1-F6EECF244321}">
                <p14:modId xmlns:p14="http://schemas.microsoft.com/office/powerpoint/2010/main" val="2462904106"/>
              </p:ext>
            </p:extLst>
          </p:nvPr>
        </p:nvGraphicFramePr>
        <p:xfrm>
          <a:off x="301385" y="1010266"/>
          <a:ext cx="8418747" cy="36137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76512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1" y="1230881"/>
            <a:ext cx="5815360" cy="1035350"/>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 name="Tittel 1"/>
          <p:cNvSpPr>
            <a:spLocks noGrp="1"/>
          </p:cNvSpPr>
          <p:nvPr>
            <p:ph type="title"/>
          </p:nvPr>
        </p:nvSpPr>
        <p:spPr>
          <a:xfrm>
            <a:off x="320040" y="305220"/>
            <a:ext cx="4035862" cy="690812"/>
          </a:xfrm>
        </p:spPr>
        <p:txBody>
          <a:bodyPr>
            <a:normAutofit/>
          </a:bodyPr>
          <a:lstStyle/>
          <a:p>
            <a:r>
              <a:rPr lang="nb-NO" sz="3000" err="1"/>
              <a:t>Spillbasert</a:t>
            </a:r>
            <a:r>
              <a:rPr lang="nb-NO" sz="3000"/>
              <a:t> læring</a:t>
            </a:r>
          </a:p>
        </p:txBody>
      </p:sp>
      <p:sp>
        <p:nvSpPr>
          <p:cNvPr id="9" name="TekstSylinder 8"/>
          <p:cNvSpPr txBox="1"/>
          <p:nvPr/>
        </p:nvSpPr>
        <p:spPr>
          <a:xfrm>
            <a:off x="320040" y="1333005"/>
            <a:ext cx="5868877" cy="830997"/>
          </a:xfrm>
          <a:prstGeom prst="rect">
            <a:avLst/>
          </a:prstGeom>
          <a:noFill/>
        </p:spPr>
        <p:txBody>
          <a:bodyPr wrap="square" rtlCol="0">
            <a:spAutoFit/>
          </a:bodyPr>
          <a:lstStyle/>
          <a:p>
            <a:pPr lvl="0"/>
            <a:r>
              <a:rPr lang="nb-NO" sz="2400">
                <a:solidFill>
                  <a:schemeClr val="bg1"/>
                </a:solidFill>
              </a:rPr>
              <a:t>Læringsplattform med over </a:t>
            </a:r>
            <a:br>
              <a:rPr lang="nb-NO" sz="2400">
                <a:solidFill>
                  <a:schemeClr val="bg1"/>
                </a:solidFill>
              </a:rPr>
            </a:br>
            <a:r>
              <a:rPr lang="nb-NO" sz="2400">
                <a:solidFill>
                  <a:schemeClr val="bg1"/>
                </a:solidFill>
              </a:rPr>
              <a:t>50 millioner månedlige aktive brukere</a:t>
            </a:r>
          </a:p>
        </p:txBody>
      </p:sp>
      <p:sp>
        <p:nvSpPr>
          <p:cNvPr id="10" name="TekstSylinder 9"/>
          <p:cNvSpPr txBox="1"/>
          <p:nvPr/>
        </p:nvSpPr>
        <p:spPr>
          <a:xfrm>
            <a:off x="208956" y="2853490"/>
            <a:ext cx="4480417" cy="923330"/>
          </a:xfrm>
          <a:prstGeom prst="rect">
            <a:avLst/>
          </a:prstGeom>
          <a:noFill/>
        </p:spPr>
        <p:txBody>
          <a:bodyPr wrap="square" rtlCol="0">
            <a:spAutoFit/>
          </a:bodyPr>
          <a:lstStyle/>
          <a:p>
            <a:pPr lvl="0"/>
            <a:r>
              <a:rPr lang="nb-NO"/>
              <a:t>Professor Alf Inge Wang,</a:t>
            </a:r>
          </a:p>
          <a:p>
            <a:pPr lvl="0"/>
            <a:r>
              <a:rPr lang="nb-NO"/>
              <a:t>Institutt for datateknologi og informatikk,</a:t>
            </a:r>
            <a:br>
              <a:rPr lang="nb-NO"/>
            </a:br>
            <a:r>
              <a:rPr lang="nb-NO"/>
              <a:t>fant opp en </a:t>
            </a:r>
            <a:r>
              <a:rPr lang="nb-NO" err="1"/>
              <a:t>klasseromsquiz</a:t>
            </a:r>
            <a:r>
              <a:rPr lang="nb-NO"/>
              <a:t> som ble</a:t>
            </a:r>
          </a:p>
        </p:txBody>
      </p:sp>
      <p:pic>
        <p:nvPicPr>
          <p:cNvPr id="11" name="Bilde 10"/>
          <p:cNvPicPr>
            <a:picLocks noChangeAspect="1"/>
          </p:cNvPicPr>
          <p:nvPr/>
        </p:nvPicPr>
        <p:blipFill rotWithShape="1">
          <a:blip r:embed="rId3">
            <a:extLst>
              <a:ext uri="{28A0092B-C50C-407E-A947-70E740481C1C}">
                <a14:useLocalDpi xmlns:a14="http://schemas.microsoft.com/office/drawing/2010/main" val="0"/>
              </a:ext>
            </a:extLst>
          </a:blip>
          <a:srcRect t="1416" b="2401"/>
          <a:stretch/>
        </p:blipFill>
        <p:spPr>
          <a:xfrm>
            <a:off x="5166360" y="2573602"/>
            <a:ext cx="3977640" cy="2569898"/>
          </a:xfrm>
          <a:prstGeom prst="rect">
            <a:avLst/>
          </a:prstGeom>
        </p:spPr>
      </p:pic>
      <p:pic>
        <p:nvPicPr>
          <p:cNvPr id="12" name="Bild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0598" y="271548"/>
            <a:ext cx="2125623" cy="724484"/>
          </a:xfrm>
          <a:prstGeom prst="rect">
            <a:avLst/>
          </a:prstGeom>
        </p:spPr>
      </p:pic>
      <p:pic>
        <p:nvPicPr>
          <p:cNvPr id="13" name="Bild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508" y="3794268"/>
            <a:ext cx="1780937" cy="607003"/>
          </a:xfrm>
          <a:prstGeom prst="rect">
            <a:avLst/>
          </a:prstGeom>
        </p:spPr>
      </p:pic>
    </p:spTree>
    <p:extLst>
      <p:ext uri="{BB962C8B-B14F-4D97-AF65-F5344CB8AC3E}">
        <p14:creationId xmlns:p14="http://schemas.microsoft.com/office/powerpoint/2010/main" val="22952001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969683" y="3396591"/>
            <a:ext cx="1683539" cy="1194377"/>
          </a:xfrm>
          <a:prstGeom prst="rect">
            <a:avLst/>
          </a:prstGeom>
          <a:solidFill>
            <a:srgbClr val="C8D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pic>
        <p:nvPicPr>
          <p:cNvPr id="9" name="Bild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640" y="784124"/>
            <a:ext cx="1207951" cy="1207951"/>
          </a:xfrm>
          <a:prstGeom prst="rect">
            <a:avLst/>
          </a:prstGeom>
        </p:spPr>
      </p:pic>
      <p:pic>
        <p:nvPicPr>
          <p:cNvPr id="10" name="Bild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3125" y="784123"/>
            <a:ext cx="1205368" cy="1205368"/>
          </a:xfrm>
          <a:prstGeom prst="rect">
            <a:avLst/>
          </a:prstGeom>
        </p:spPr>
      </p:pic>
      <p:pic>
        <p:nvPicPr>
          <p:cNvPr id="11" name="Bild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61353" y="785414"/>
            <a:ext cx="1202785" cy="1202785"/>
          </a:xfrm>
          <a:prstGeom prst="rect">
            <a:avLst/>
          </a:prstGeom>
        </p:spPr>
      </p:pic>
      <p:pic>
        <p:nvPicPr>
          <p:cNvPr id="12" name="Bild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64895" y="785414"/>
            <a:ext cx="1202785" cy="1202785"/>
          </a:xfrm>
          <a:prstGeom prst="rect">
            <a:avLst/>
          </a:prstGeom>
        </p:spPr>
      </p:pic>
      <p:pic>
        <p:nvPicPr>
          <p:cNvPr id="13" name="Bild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68437" y="785414"/>
            <a:ext cx="1202785" cy="1202785"/>
          </a:xfrm>
          <a:prstGeom prst="rect">
            <a:avLst/>
          </a:prstGeom>
        </p:spPr>
      </p:pic>
      <p:pic>
        <p:nvPicPr>
          <p:cNvPr id="14" name="Bild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71979" y="785414"/>
            <a:ext cx="1202785" cy="1202785"/>
          </a:xfrm>
          <a:prstGeom prst="rect">
            <a:avLst/>
          </a:prstGeom>
        </p:spPr>
      </p:pic>
      <p:pic>
        <p:nvPicPr>
          <p:cNvPr id="15" name="Bild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8488" y="2080277"/>
            <a:ext cx="1202785" cy="1202785"/>
          </a:xfrm>
          <a:prstGeom prst="rect">
            <a:avLst/>
          </a:prstGeom>
        </p:spPr>
      </p:pic>
      <p:pic>
        <p:nvPicPr>
          <p:cNvPr id="16" name="Bild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7778" y="2086221"/>
            <a:ext cx="1200269" cy="1200269"/>
          </a:xfrm>
          <a:prstGeom prst="rect">
            <a:avLst/>
          </a:prstGeom>
        </p:spPr>
      </p:pic>
      <p:pic>
        <p:nvPicPr>
          <p:cNvPr id="17" name="Bilde 1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72164" y="2085681"/>
            <a:ext cx="1191974" cy="1191974"/>
          </a:xfrm>
          <a:prstGeom prst="rect">
            <a:avLst/>
          </a:prstGeom>
        </p:spPr>
      </p:pic>
      <p:pic>
        <p:nvPicPr>
          <p:cNvPr id="18" name="Bilde 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75273" y="2091087"/>
            <a:ext cx="1192406" cy="1192406"/>
          </a:xfrm>
          <a:prstGeom prst="rect">
            <a:avLst/>
          </a:prstGeom>
        </p:spPr>
      </p:pic>
      <p:pic>
        <p:nvPicPr>
          <p:cNvPr id="19" name="Bilde 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74552" y="2086559"/>
            <a:ext cx="1196670" cy="1196670"/>
          </a:xfrm>
          <a:prstGeom prst="rect">
            <a:avLst/>
          </a:prstGeom>
        </p:spPr>
      </p:pic>
      <p:pic>
        <p:nvPicPr>
          <p:cNvPr id="20" name="Bilde 1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71979" y="2091002"/>
            <a:ext cx="1202785" cy="1202785"/>
          </a:xfrm>
          <a:prstGeom prst="rect">
            <a:avLst/>
          </a:prstGeom>
        </p:spPr>
      </p:pic>
      <p:pic>
        <p:nvPicPr>
          <p:cNvPr id="21" name="Bilde 2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52605" y="3392300"/>
            <a:ext cx="1198668" cy="1198668"/>
          </a:xfrm>
          <a:prstGeom prst="rect">
            <a:avLst/>
          </a:prstGeom>
        </p:spPr>
      </p:pic>
      <p:pic>
        <p:nvPicPr>
          <p:cNvPr id="22" name="Bilde 2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745261" y="3390242"/>
            <a:ext cx="1202785" cy="1202785"/>
          </a:xfrm>
          <a:prstGeom prst="rect">
            <a:avLst/>
          </a:prstGeom>
        </p:spPr>
      </p:pic>
      <p:pic>
        <p:nvPicPr>
          <p:cNvPr id="23" name="Bilde 22"/>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067463" y="3389594"/>
            <a:ext cx="1201375" cy="1201375"/>
          </a:xfrm>
          <a:prstGeom prst="rect">
            <a:avLst/>
          </a:prstGeom>
        </p:spPr>
      </p:pic>
      <p:pic>
        <p:nvPicPr>
          <p:cNvPr id="24" name="Bilde 2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381204" y="3386381"/>
            <a:ext cx="1189537" cy="1189537"/>
          </a:xfrm>
          <a:prstGeom prst="rect">
            <a:avLst/>
          </a:prstGeom>
        </p:spPr>
      </p:pic>
      <p:pic>
        <p:nvPicPr>
          <p:cNvPr id="25" name="Bilde 24"/>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676242" y="3384960"/>
            <a:ext cx="1206008" cy="1206008"/>
          </a:xfrm>
          <a:prstGeom prst="rect">
            <a:avLst/>
          </a:prstGeom>
        </p:spPr>
      </p:pic>
      <p:sp>
        <p:nvSpPr>
          <p:cNvPr id="26" name="Title 1"/>
          <p:cNvSpPr txBox="1">
            <a:spLocks/>
          </p:cNvSpPr>
          <p:nvPr/>
        </p:nvSpPr>
        <p:spPr>
          <a:xfrm>
            <a:off x="375775" y="142194"/>
            <a:ext cx="3988535" cy="642938"/>
          </a:xfrm>
          <a:prstGeom prst="rect">
            <a:avLst/>
          </a:prstGeom>
        </p:spPr>
        <p:txBody>
          <a:bodyPr vert="horz" lIns="68580" tIns="34290" rIns="68580" bIns="34290" rtlCol="0" anchor="ctr">
            <a:no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342892"/>
            <a:r>
              <a:rPr lang="nb-NO" sz="3000" b="0">
                <a:solidFill>
                  <a:srgbClr val="1C3148"/>
                </a:solidFill>
              </a:rPr>
              <a:t>FNs </a:t>
            </a:r>
            <a:r>
              <a:rPr lang="nb-NO" sz="3000" b="0" err="1">
                <a:solidFill>
                  <a:srgbClr val="1C3148"/>
                </a:solidFill>
              </a:rPr>
              <a:t>bærekraftsmål</a:t>
            </a:r>
            <a:endParaRPr lang="en-US" sz="3000" b="0">
              <a:solidFill>
                <a:srgbClr val="1C3148"/>
              </a:solidFill>
            </a:endParaRPr>
          </a:p>
        </p:txBody>
      </p:sp>
      <p:sp>
        <p:nvSpPr>
          <p:cNvPr id="5" name="TekstSylinder 4"/>
          <p:cNvSpPr txBox="1"/>
          <p:nvPr/>
        </p:nvSpPr>
        <p:spPr>
          <a:xfrm>
            <a:off x="7009691" y="3524934"/>
            <a:ext cx="1643531" cy="1061829"/>
          </a:xfrm>
          <a:prstGeom prst="rect">
            <a:avLst/>
          </a:prstGeom>
          <a:noFill/>
        </p:spPr>
        <p:txBody>
          <a:bodyPr wrap="square" rtlCol="0">
            <a:spAutoFit/>
          </a:bodyPr>
          <a:lstStyle/>
          <a:p>
            <a:r>
              <a:rPr lang="nb-NO" sz="900"/>
              <a:t>Har du eksempler fra NTNU </a:t>
            </a:r>
            <a:br>
              <a:rPr lang="nb-NO" sz="900"/>
            </a:br>
            <a:r>
              <a:rPr lang="nb-NO" sz="900"/>
              <a:t>som kan knyttes til målene?</a:t>
            </a:r>
            <a:br>
              <a:rPr lang="nb-NO" sz="900"/>
            </a:br>
            <a:r>
              <a:rPr lang="nb-NO" sz="900">
                <a:hlinkClick r:id="rId20"/>
              </a:rPr>
              <a:t>kontakt@komm.ntnu.no</a:t>
            </a:r>
            <a:endParaRPr lang="nb-NO" sz="900"/>
          </a:p>
          <a:p>
            <a:endParaRPr lang="nb-NO" sz="900"/>
          </a:p>
          <a:p>
            <a:endParaRPr lang="nb-NO" sz="900"/>
          </a:p>
          <a:p>
            <a:r>
              <a:rPr lang="nb-NO" sz="900">
                <a:hlinkClick r:id="rId21"/>
              </a:rPr>
              <a:t>www.ntnu.no/baerekraftmaal</a:t>
            </a:r>
            <a:endParaRPr lang="nb-NO" sz="900"/>
          </a:p>
          <a:p>
            <a:endParaRPr lang="nb-NO" sz="900"/>
          </a:p>
        </p:txBody>
      </p:sp>
    </p:spTree>
    <p:extLst>
      <p:ext uri="{BB962C8B-B14F-4D97-AF65-F5344CB8AC3E}">
        <p14:creationId xmlns:p14="http://schemas.microsoft.com/office/powerpoint/2010/main" val="99557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50"/>
                                        <p:tgtEl>
                                          <p:spTgt spid="11"/>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50"/>
                                        <p:tgtEl>
                                          <p:spTgt spid="13"/>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50"/>
                                        <p:tgtEl>
                                          <p:spTgt spid="16"/>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50"/>
                                        <p:tgtEl>
                                          <p:spTgt spid="17"/>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50"/>
                                        <p:tgtEl>
                                          <p:spTgt spid="18"/>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250"/>
                                        <p:tgtEl>
                                          <p:spTgt spid="19"/>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250"/>
                                        <p:tgtEl>
                                          <p:spTgt spid="20"/>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250"/>
                                        <p:tgtEl>
                                          <p:spTgt spid="21"/>
                                        </p:tgtEl>
                                      </p:cBhvr>
                                    </p:animEffect>
                                  </p:childTnLst>
                                </p:cTn>
                              </p:par>
                            </p:childTnLst>
                          </p:cTn>
                        </p:par>
                        <p:par>
                          <p:cTn id="56" fill="hold">
                            <p:stCondLst>
                              <p:cond delay="3250"/>
                            </p:stCondLst>
                            <p:childTnLst>
                              <p:par>
                                <p:cTn id="57" presetID="10" presetClass="entr" presetSubtype="0"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250"/>
                                        <p:tgtEl>
                                          <p:spTgt spid="22"/>
                                        </p:tgtEl>
                                      </p:cBhvr>
                                    </p:animEffect>
                                  </p:childTnLst>
                                </p:cTn>
                              </p:par>
                            </p:childTnLst>
                          </p:cTn>
                        </p:par>
                        <p:par>
                          <p:cTn id="60" fill="hold">
                            <p:stCondLst>
                              <p:cond delay="3500"/>
                            </p:stCondLst>
                            <p:childTnLst>
                              <p:par>
                                <p:cTn id="61" presetID="10" presetClass="entr" presetSubtype="0"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250"/>
                                        <p:tgtEl>
                                          <p:spTgt spid="23"/>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250"/>
                                        <p:tgtEl>
                                          <p:spTgt spid="24"/>
                                        </p:tgtEl>
                                      </p:cBhvr>
                                    </p:animEffect>
                                  </p:childTnLst>
                                </p:cTn>
                              </p:par>
                            </p:childTnLst>
                          </p:cTn>
                        </p:par>
                        <p:par>
                          <p:cTn id="68" fill="hold">
                            <p:stCondLst>
                              <p:cond delay="4000"/>
                            </p:stCondLst>
                            <p:childTnLst>
                              <p:par>
                                <p:cTn id="69" presetID="10" presetClass="entr" presetSubtype="0" fill="hold"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6039" y="223755"/>
            <a:ext cx="6314060" cy="787011"/>
          </a:xfrm>
        </p:spPr>
        <p:txBody>
          <a:bodyPr/>
          <a:lstStyle/>
          <a:p>
            <a:r>
              <a:rPr lang="nb-NO" sz="2700" dirty="0"/>
              <a:t>Doktorgradsavtaler vår 2020</a:t>
            </a:r>
            <a:br>
              <a:rPr lang="nb-NO" dirty="0"/>
            </a:br>
            <a:r>
              <a:rPr lang="nb-NO" sz="1800" dirty="0"/>
              <a:t>fordelt på fakultet og kjønn</a:t>
            </a:r>
          </a:p>
        </p:txBody>
      </p:sp>
      <p:sp>
        <p:nvSpPr>
          <p:cNvPr id="3" name="TekstSylinder 2"/>
          <p:cNvSpPr txBox="1"/>
          <p:nvPr/>
        </p:nvSpPr>
        <p:spPr>
          <a:xfrm>
            <a:off x="5625885" y="4818036"/>
            <a:ext cx="2446504" cy="253916"/>
          </a:xfrm>
          <a:prstGeom prst="rect">
            <a:avLst/>
          </a:prstGeom>
          <a:noFill/>
        </p:spPr>
        <p:txBody>
          <a:bodyPr wrap="none" rtlCol="0">
            <a:spAutoFit/>
          </a:bodyPr>
          <a:lstStyle/>
          <a:p>
            <a:r>
              <a:rPr lang="nb-NO" sz="1050" i="1"/>
              <a:t>Kilde: FS (Felles studentsystem)/DBH</a:t>
            </a:r>
          </a:p>
        </p:txBody>
      </p:sp>
      <p:graphicFrame>
        <p:nvGraphicFramePr>
          <p:cNvPr id="6" name="Chart 5">
            <a:extLst>
              <a:ext uri="{FF2B5EF4-FFF2-40B4-BE49-F238E27FC236}">
                <a16:creationId xmlns:a16="http://schemas.microsoft.com/office/drawing/2014/main" id="{B18E5E5B-8F12-4B73-96DE-B755883D46A9}"/>
              </a:ext>
            </a:extLst>
          </p:cNvPr>
          <p:cNvGraphicFramePr>
            <a:graphicFrameLocks/>
          </p:cNvGraphicFramePr>
          <p:nvPr/>
        </p:nvGraphicFramePr>
        <p:xfrm>
          <a:off x="316523" y="1257300"/>
          <a:ext cx="6541477" cy="31681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87847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6039" y="223755"/>
            <a:ext cx="6314060" cy="787011"/>
          </a:xfrm>
        </p:spPr>
        <p:txBody>
          <a:bodyPr/>
          <a:lstStyle/>
          <a:p>
            <a:r>
              <a:rPr lang="nb-NO" sz="2700" dirty="0"/>
              <a:t>Doktorgradsavtaler vår 2020</a:t>
            </a:r>
            <a:br>
              <a:rPr lang="nb-NO" dirty="0"/>
            </a:br>
            <a:r>
              <a:rPr lang="nb-NO" sz="1800" dirty="0"/>
              <a:t>fordelt på fakultet og nasjonalitet</a:t>
            </a:r>
          </a:p>
        </p:txBody>
      </p:sp>
      <p:sp>
        <p:nvSpPr>
          <p:cNvPr id="4" name="TekstSylinder 3"/>
          <p:cNvSpPr txBox="1"/>
          <p:nvPr/>
        </p:nvSpPr>
        <p:spPr>
          <a:xfrm>
            <a:off x="5614262" y="4800601"/>
            <a:ext cx="2446504" cy="253916"/>
          </a:xfrm>
          <a:prstGeom prst="rect">
            <a:avLst/>
          </a:prstGeom>
          <a:noFill/>
        </p:spPr>
        <p:txBody>
          <a:bodyPr wrap="none" rtlCol="0">
            <a:spAutoFit/>
          </a:bodyPr>
          <a:lstStyle/>
          <a:p>
            <a:r>
              <a:rPr lang="nb-NO" sz="1050" i="1"/>
              <a:t>Kilde: FS (Felles studentsystem)/DBH</a:t>
            </a:r>
          </a:p>
        </p:txBody>
      </p:sp>
      <p:graphicFrame>
        <p:nvGraphicFramePr>
          <p:cNvPr id="5" name="Chart 4">
            <a:extLst>
              <a:ext uri="{FF2B5EF4-FFF2-40B4-BE49-F238E27FC236}">
                <a16:creationId xmlns:a16="http://schemas.microsoft.com/office/drawing/2014/main" id="{B8A89DB2-0F99-4189-AC2C-58672C2A1099}"/>
              </a:ext>
            </a:extLst>
          </p:cNvPr>
          <p:cNvGraphicFramePr>
            <a:graphicFrameLocks/>
          </p:cNvGraphicFramePr>
          <p:nvPr/>
        </p:nvGraphicFramePr>
        <p:xfrm>
          <a:off x="357554" y="1148862"/>
          <a:ext cx="6500446" cy="32472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13525558"/>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4725</Words>
  <Application>Microsoft Office PowerPoint</Application>
  <PresentationFormat>On-screen Show (16:9)</PresentationFormat>
  <Paragraphs>805</Paragraphs>
  <Slides>71</Slides>
  <Notes>42</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Office-tema</vt:lpstr>
      <vt:lpstr>FORSKNING</vt:lpstr>
      <vt:lpstr>Nobelprisen 2014</vt:lpstr>
      <vt:lpstr>Nobelprisen tildelt  tidligere NTH-studenter</vt:lpstr>
      <vt:lpstr>Forskning ved NTNU – struktur for lysarkene</vt:lpstr>
      <vt:lpstr>Innsats forskning</vt:lpstr>
      <vt:lpstr>Faglige årsverk 2019 Undervisnings-, forsknings-, og formidlingsstillinger fordelt på fakultet og kjønn</vt:lpstr>
      <vt:lpstr>Faglige årsverk 2019 Undervisnings-, forsknings-, og formidlingsstillinger fordelt på fakultet og nasjonalitet </vt:lpstr>
      <vt:lpstr>Doktorgradsavtaler vår 2020 fordelt på fakultet og kjønn</vt:lpstr>
      <vt:lpstr>Doktorgradsavtaler vår 2020 fordelt på fakultet og nasjonalitet</vt:lpstr>
      <vt:lpstr>Doktorgrader</vt:lpstr>
      <vt:lpstr>Avlagte doktorgrader 2020 fordelt på fakultet og kjønn</vt:lpstr>
      <vt:lpstr>Avlagte doktorgrader 2020 fordelt på fakultet og nasjonalitet</vt:lpstr>
      <vt:lpstr>Avlagte doktorgrader 2020 fordelt på fakultet og både kjønn og nasjonalitet</vt:lpstr>
      <vt:lpstr>Avlagte doktorgrader etter kjønn 2000–2020</vt:lpstr>
      <vt:lpstr>Forskningsfinansiering 2020 </vt:lpstr>
      <vt:lpstr>Forskningsfinansiering 2020 fordelt på fakultet (i mill kr)</vt:lpstr>
      <vt:lpstr>Tildeling fra  Norges forskningsråd 2020</vt:lpstr>
      <vt:lpstr>Tildeling fra Norges forskningsråd 2020 Universitets- og høgskolesektoren </vt:lpstr>
      <vt:lpstr>Europeisk infrastruktur</vt:lpstr>
      <vt:lpstr>Nasjonal infrastruktur</vt:lpstr>
      <vt:lpstr>Telenor-NTNU AI-Lab</vt:lpstr>
      <vt:lpstr>Ocean Space Centre</vt:lpstr>
      <vt:lpstr>PowerPoint Presentation</vt:lpstr>
      <vt:lpstr>Infrastruktur helse</vt:lpstr>
      <vt:lpstr>Virkemidler forskning</vt:lpstr>
      <vt:lpstr>Deltakelse i 2020</vt:lpstr>
      <vt:lpstr>EU – ERC</vt:lpstr>
      <vt:lpstr>PowerPoint Presentation</vt:lpstr>
      <vt:lpstr>Sentre for fremragende forskning – SFF</vt:lpstr>
      <vt:lpstr>AMOS – Centre for Autonomous  Marine Operations and Systems</vt:lpstr>
      <vt:lpstr>CBD – Centre for Bioversity Dynamics</vt:lpstr>
      <vt:lpstr>CEMIR –  Senter for Molekylær Inflammasjonsforskning</vt:lpstr>
      <vt:lpstr>Kavli Institute for  Systems Neuroscience /  Senter for nevrale nettverk</vt:lpstr>
      <vt:lpstr>PoreLab – Porous Media Laboratory</vt:lpstr>
      <vt:lpstr>QuSpin – Center for Low Dissipation Quantum Spintronics</vt:lpstr>
      <vt:lpstr>Sentre for forskningsdrevet innovasjon</vt:lpstr>
      <vt:lpstr>Forskningssentre for miljøvennlig energi</vt:lpstr>
      <vt:lpstr>Tematiske satsingsområder 2014–2023</vt:lpstr>
      <vt:lpstr>Tematisk satsingsområde 2014–2023</vt:lpstr>
      <vt:lpstr>Tematisk satsingsområde 2014–2023</vt:lpstr>
      <vt:lpstr>Tematisk satsingsområde 2014–2023</vt:lpstr>
      <vt:lpstr>Tematisk satsingsområde 2014–2023</vt:lpstr>
      <vt:lpstr>Muliggjørende  teknologier</vt:lpstr>
      <vt:lpstr>Muliggjørende teknologi</vt:lpstr>
      <vt:lpstr>Muliggjørende teknologi</vt:lpstr>
      <vt:lpstr>Muliggjørende teknologi</vt:lpstr>
      <vt:lpstr>K.G. Jebsen-sentre</vt:lpstr>
      <vt:lpstr>Stjerneprogrammet</vt:lpstr>
      <vt:lpstr>Onsager Fellowship Programme</vt:lpstr>
      <vt:lpstr>Resultater forskning</vt:lpstr>
      <vt:lpstr>Doktorgrader</vt:lpstr>
      <vt:lpstr>Avlagte doktorgrader 2019 fordelt på fakultet og kjønn</vt:lpstr>
      <vt:lpstr>Avlagte doktorgrader 2019 fordelt på fakultet og nasjonalitet</vt:lpstr>
      <vt:lpstr>Avlagte doktorgrader 2019 fordelt på fakultet og både kjønn og nasjonalitet</vt:lpstr>
      <vt:lpstr>Avlagte doktorgrader etter kjønn 2000–2019</vt:lpstr>
      <vt:lpstr>                </vt:lpstr>
      <vt:lpstr>Open Science</vt:lpstr>
      <vt:lpstr>PowerPoint Presentation</vt:lpstr>
      <vt:lpstr>PowerPoint Presentation</vt:lpstr>
      <vt:lpstr>PowerPoint Presentation</vt:lpstr>
      <vt:lpstr>PowerPoint Presentation</vt:lpstr>
      <vt:lpstr>PowerPoint Presentation</vt:lpstr>
      <vt:lpstr>PowerPoint Presentation</vt:lpstr>
      <vt:lpstr>Noen eksempler på faglig aktivitet</vt:lpstr>
      <vt:lpstr>PowerPoint Presentation</vt:lpstr>
      <vt:lpstr>NTNU Cyborg</vt:lpstr>
      <vt:lpstr>IEEE-fellow</vt:lpstr>
      <vt:lpstr>Europeisk helse</vt:lpstr>
      <vt:lpstr>PowerPoint Presentation</vt:lpstr>
      <vt:lpstr>Spillbasert læring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FORSKNING</dc:title>
  <dc:creator>Oddvar Åmot</dc:creator>
  <cp:lastModifiedBy>Siv Ingrid Ekra</cp:lastModifiedBy>
  <cp:revision>133</cp:revision>
  <dcterms:created xsi:type="dcterms:W3CDTF">2020-02-27T13:03:38Z</dcterms:created>
  <dcterms:modified xsi:type="dcterms:W3CDTF">2021-12-10T11:39:42Z</dcterms:modified>
</cp:coreProperties>
</file>