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5"/>
  </p:handoutMasterIdLst>
  <p:sldIdLst>
    <p:sldId id="258" r:id="rId2"/>
    <p:sldId id="257" r:id="rId3"/>
    <p:sldId id="259" r:id="rId4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iken Skogstad" initials="MS" lastIdx="1" clrIdx="0">
    <p:extLst>
      <p:ext uri="{19B8F6BF-5375-455C-9EA6-DF929625EA0E}">
        <p15:presenceInfo xmlns:p15="http://schemas.microsoft.com/office/powerpoint/2012/main" userId="S-1-5-21-3959417778-1711865379-3952174976-26447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1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14" y="7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4" d="100"/>
          <a:sy n="124" d="100"/>
        </p:scale>
        <p:origin x="49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E5E9F2-7EC2-41F1-B9BA-3B4CF81573A6}" type="datetimeFigureOut">
              <a:rPr lang="nb-NO" smtClean="0"/>
              <a:t>02.05.2023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DAEA5F-A6AA-409F-BDEF-24FBF74FF20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381150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3DE998F-1CB1-CC9F-0534-F9C9C08329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12189410" cy="6998676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94CBBAD-BEB9-B7C5-6F41-FAF61B6F8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021759"/>
            <a:ext cx="6086787" cy="3568148"/>
          </a:xfrm>
        </p:spPr>
        <p:txBody>
          <a:bodyPr/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63ABE31-FB2B-9665-581E-04FB875D43C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0" y="1021759"/>
            <a:ext cx="6086786" cy="3568148"/>
          </a:xfrm>
        </p:spPr>
        <p:txBody>
          <a:bodyPr/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26F85A05-47F0-53DB-C6B2-8F0BE3EB32B2}"/>
              </a:ext>
            </a:extLst>
          </p:cNvPr>
          <p:cNvSpPr>
            <a:spLocks noGrp="1"/>
          </p:cNvSpPr>
          <p:nvPr>
            <p:ph type="subTitle" idx="11"/>
          </p:nvPr>
        </p:nvSpPr>
        <p:spPr>
          <a:xfrm>
            <a:off x="498763" y="4783595"/>
            <a:ext cx="11214625" cy="557331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208605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2117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273321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290493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6ED0236-C982-F8A5-E5D3-DDFD5232E1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94" y="-6279"/>
            <a:ext cx="12189411" cy="6870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9384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343823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22849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6065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58421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20713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23102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7711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3557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ED963E-8608-BA32-95AA-2848771580FC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5199" y="6256058"/>
            <a:ext cx="11676840" cy="272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247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FA0147F-08A5-27D5-5848-6F12E7BF4F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094085"/>
            <a:ext cx="6086475" cy="3423642"/>
          </a:xfrm>
        </p:spPr>
      </p:pic>
      <p:pic>
        <p:nvPicPr>
          <p:cNvPr id="6" name="Content Placeholder 5" descr="A picture containing text&#10;&#10;Description automatically generated">
            <a:extLst>
              <a:ext uri="{FF2B5EF4-FFF2-40B4-BE49-F238E27FC236}">
                <a16:creationId xmlns:a16="http://schemas.microsoft.com/office/drawing/2014/main" id="{DA1371FF-D696-C943-D254-97F3CF9D2C31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4085"/>
            <a:ext cx="6086475" cy="3423642"/>
          </a:xfrm>
        </p:spPr>
      </p:pic>
      <p:sp>
        <p:nvSpPr>
          <p:cNvPr id="4" name="Subtitle 3">
            <a:extLst>
              <a:ext uri="{FF2B5EF4-FFF2-40B4-BE49-F238E27FC236}">
                <a16:creationId xmlns:a16="http://schemas.microsoft.com/office/drawing/2014/main" id="{2933690F-0DA2-41A6-2B8C-DFDE1FE3C746}"/>
              </a:ext>
            </a:extLst>
          </p:cNvPr>
          <p:cNvSpPr>
            <a:spLocks noGrp="1"/>
          </p:cNvSpPr>
          <p:nvPr>
            <p:ph type="subTitle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87522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3A1F6-206B-31B5-5122-9AC9FE108E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4AA512-7A00-7BCD-0C8A-E7FB81EC439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49276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77735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- NTNU SINTEF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TNU-SINTEF_16.9.pptx" id="{64E0DF71-1356-4401-994A-8E1D9528B1B5}" vid="{C85B0C73-257D-4BCF-816D-2E939259B09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NTNU-SINTEF_16.9</Template>
  <TotalTime>0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Astrid Strømmen</dc:creator>
  <cp:lastModifiedBy>Astrid Strømmen</cp:lastModifiedBy>
  <cp:revision>1</cp:revision>
  <dcterms:created xsi:type="dcterms:W3CDTF">2023-05-02T07:56:39Z</dcterms:created>
  <dcterms:modified xsi:type="dcterms:W3CDTF">2023-05-02T07:57:48Z</dcterms:modified>
</cp:coreProperties>
</file>