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74" r:id="rId9"/>
    <p:sldMasterId id="2147483686" r:id="rId10"/>
    <p:sldMasterId id="2147483698" r:id="rId11"/>
    <p:sldMasterId id="2147483711" r:id="rId12"/>
  </p:sldMasterIdLst>
  <p:notesMasterIdLst>
    <p:notesMasterId r:id="rId57"/>
  </p:notesMasterIdLst>
  <p:sldIdLst>
    <p:sldId id="256" r:id="rId13"/>
    <p:sldId id="3536" r:id="rId14"/>
    <p:sldId id="3537" r:id="rId15"/>
    <p:sldId id="2147309281" r:id="rId16"/>
    <p:sldId id="2147309173" r:id="rId17"/>
    <p:sldId id="2147309280" r:id="rId18"/>
    <p:sldId id="2147309287" r:id="rId19"/>
    <p:sldId id="2147309294" r:id="rId20"/>
    <p:sldId id="2147309282" r:id="rId21"/>
    <p:sldId id="2147309288" r:id="rId22"/>
    <p:sldId id="2147309295" r:id="rId23"/>
    <p:sldId id="264" r:id="rId24"/>
    <p:sldId id="2147309196" r:id="rId25"/>
    <p:sldId id="498" r:id="rId26"/>
    <p:sldId id="536" r:id="rId27"/>
    <p:sldId id="265" r:id="rId28"/>
    <p:sldId id="266" r:id="rId29"/>
    <p:sldId id="268" r:id="rId30"/>
    <p:sldId id="2147309293" r:id="rId31"/>
    <p:sldId id="2147309300" r:id="rId32"/>
    <p:sldId id="354" r:id="rId33"/>
    <p:sldId id="257" r:id="rId34"/>
    <p:sldId id="2147309290" r:id="rId35"/>
    <p:sldId id="258" r:id="rId36"/>
    <p:sldId id="352" r:id="rId37"/>
    <p:sldId id="2147309291" r:id="rId38"/>
    <p:sldId id="267" r:id="rId39"/>
    <p:sldId id="2147309292" r:id="rId40"/>
    <p:sldId id="355" r:id="rId41"/>
    <p:sldId id="2147309299" r:id="rId42"/>
    <p:sldId id="366" r:id="rId43"/>
    <p:sldId id="371" r:id="rId44"/>
    <p:sldId id="2147309298" r:id="rId45"/>
    <p:sldId id="2147309285" r:id="rId46"/>
    <p:sldId id="2147309284" r:id="rId47"/>
    <p:sldId id="2147309297" r:id="rId48"/>
    <p:sldId id="372" r:id="rId49"/>
    <p:sldId id="375" r:id="rId50"/>
    <p:sldId id="2147309296" r:id="rId51"/>
    <p:sldId id="374" r:id="rId52"/>
    <p:sldId id="2147309179" r:id="rId53"/>
    <p:sldId id="2147309177" r:id="rId54"/>
    <p:sldId id="667" r:id="rId55"/>
    <p:sldId id="370" r:id="rId56"/>
  </p:sldIdLst>
  <p:sldSz cx="9144000" cy="5143500" type="screen16x9"/>
  <p:notesSz cx="6858000" cy="9144000"/>
  <p:custDataLst>
    <p:tags r:id="rId58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0C4A53-7441-406F-BA9C-A7A7CBF0F43F}">
          <p14:sldIdLst>
            <p14:sldId id="256"/>
            <p14:sldId id="3536"/>
            <p14:sldId id="3537"/>
          </p14:sldIdLst>
        </p14:section>
        <p14:section name="Oppsummering fra E-læring" id="{5AA63AD1-4CD3-4BBE-A43C-AE68C074033B}">
          <p14:sldIdLst>
            <p14:sldId id="2147309281"/>
            <p14:sldId id="2147309173"/>
            <p14:sldId id="2147309280"/>
            <p14:sldId id="2147309287"/>
          </p14:sldIdLst>
        </p14:section>
        <p14:section name="Hovedendringer" id="{647DD0DF-BFE3-45C0-A3BE-D7A8F737A85D}">
          <p14:sldIdLst>
            <p14:sldId id="2147309294"/>
            <p14:sldId id="2147309282"/>
            <p14:sldId id="2147309288"/>
          </p14:sldIdLst>
        </p14:section>
        <p14:section name="Om ny økonomimodell" id="{CD0F8225-DE30-4470-BF18-AF7B17A311C3}">
          <p14:sldIdLst>
            <p14:sldId id="2147309295"/>
            <p14:sldId id="264"/>
            <p14:sldId id="2147309196"/>
            <p14:sldId id="498"/>
            <p14:sldId id="536"/>
            <p14:sldId id="265"/>
            <p14:sldId id="266"/>
            <p14:sldId id="268"/>
            <p14:sldId id="2147309293"/>
          </p14:sldIdLst>
        </p14:section>
        <p14:section name="Mer om mva" id="{45C52DBD-AA05-485F-8715-2324D128F83D}">
          <p14:sldIdLst>
            <p14:sldId id="2147309300"/>
            <p14:sldId id="354"/>
            <p14:sldId id="257"/>
            <p14:sldId id="2147309290"/>
            <p14:sldId id="258"/>
            <p14:sldId id="352"/>
            <p14:sldId id="2147309291"/>
            <p14:sldId id="267"/>
            <p14:sldId id="2147309292"/>
            <p14:sldId id="355"/>
          </p14:sldIdLst>
        </p14:section>
        <p14:section name="Nye begreper" id="{5BAEE10F-10B2-48FA-86CB-CA001A24E03A}">
          <p14:sldIdLst>
            <p14:sldId id="2147309299"/>
            <p14:sldId id="366"/>
            <p14:sldId id="371"/>
          </p14:sldIdLst>
        </p14:section>
        <p14:section name="Kort demo" id="{4FE12F6D-3905-4B62-B46D-C482B5B2D15C}">
          <p14:sldIdLst>
            <p14:sldId id="2147309298"/>
            <p14:sldId id="2147309285"/>
            <p14:sldId id="2147309284"/>
          </p14:sldIdLst>
        </p14:section>
        <p14:section name="Hva skjer videre" id="{86DB92A1-4614-491C-A7B5-AC59F68E5BA6}">
          <p14:sldIdLst>
            <p14:sldId id="2147309297"/>
            <p14:sldId id="372"/>
            <p14:sldId id="375"/>
          </p14:sldIdLst>
        </p14:section>
        <p14:section name="Spørsmål og svar" id="{3D2BF11A-BD61-4245-B0CC-F6B1CE4645A8}">
          <p14:sldIdLst>
            <p14:sldId id="2147309296"/>
            <p14:sldId id="374"/>
            <p14:sldId id="2147309179"/>
            <p14:sldId id="2147309177"/>
            <p14:sldId id="667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FC4E52-EE62-A9E2-A511-E4ECB00DCE4C}" name="Kristin Kårøy Overvik" initials="KO" userId="S::kristo@ntnu.no::9f32c53a-86e1-4034-b7b9-1fcc4812f6dd" providerId="AD"/>
  <p188:author id="{023C9081-BD43-83DB-54A6-F1EB40916C41}" name="Maren Ellingsberg" initials="ME" userId="S::ellingsb@ntnu.no::2302c544-4afb-4231-9f9f-1b21d535bee9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56D"/>
    <a:srgbClr val="014694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9754A-3297-84BE-F7F0-676B7B2C86F8}" v="24" dt="2022-11-21T10:29:57.269"/>
    <p1510:client id="{15759582-23B1-483E-9AD0-D2E8E17274C8}" v="31" dt="2022-11-21T13:06:10.026"/>
    <p1510:client id="{508EFE1D-8202-4494-A31A-071490CE4E8A}" v="724" vWet="726" dt="2022-11-21T11:06:49.739"/>
    <p1510:client id="{7CFB3360-F6AF-47A8-8883-EDB20EA9F590}" v="13449" dt="2022-11-21T12:35:19.060"/>
    <p1510:client id="{83FA0D67-D21C-4434-B4D1-B8372B245330}" v="520" dt="2022-11-21T07:58:01.224"/>
    <p1510:client id="{8E1DEEB2-AF56-1A9C-09A6-EFD751B0FB68}" v="61" dt="2022-11-21T09:14:36.207"/>
    <p1510:client id="{C414FC38-D447-455C-9FA9-912A988212A8}" v="157" vWet="159" dt="2022-11-21T10:19:56.254"/>
    <p1510:client id="{D155E4A9-01B7-B4F5-D834-06FFE5AECCAE}" v="2" dt="2022-11-21T07:20:05.516"/>
    <p1510:client id="{F53CA7F1-095F-451A-9C00-15AEBF848AD3}" v="147" vWet="149" dt="2022-11-21T08:08:45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D0A6-1A3B-42FB-A69E-8963AE4F499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D536EA-FCA4-4D02-B69F-F5A7FC700069}">
      <dgm:prSet phldrT="[Text]"/>
      <dgm:spPr>
        <a:xfrm>
          <a:off x="3610" y="2587889"/>
          <a:ext cx="1700482" cy="850241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gm:t>
    </dgm:pt>
    <dgm:pt modelId="{37159368-7558-4D0F-A132-905783D58D12}" type="parTrans" cxnId="{44712C33-E542-41E8-9847-0704425EEFC5}">
      <dgm:prSet/>
      <dgm:spPr/>
      <dgm:t>
        <a:bodyPr/>
        <a:lstStyle/>
        <a:p>
          <a:endParaRPr lang="en-US"/>
        </a:p>
      </dgm:t>
    </dgm:pt>
    <dgm:pt modelId="{649AB15E-AD08-47BD-9ECA-D5419AA8F8E7}" type="sibTrans" cxnId="{44712C33-E542-41E8-9847-0704425EEFC5}">
      <dgm:prSet/>
      <dgm:spPr/>
      <dgm:t>
        <a:bodyPr/>
        <a:lstStyle/>
        <a:p>
          <a:endParaRPr lang="en-US"/>
        </a:p>
      </dgm:t>
    </dgm:pt>
    <dgm:pt modelId="{E527F988-260F-4D3E-9B7D-99895090B59C}">
      <dgm:prSet phldrT="[Text]"/>
      <dgm:spPr>
        <a:xfrm>
          <a:off x="4772648" y="485617"/>
          <a:ext cx="1700482" cy="850241"/>
        </a:xfr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DE809B0-70AC-4BFC-8CAB-586FB741C3F8}" type="parTrans" cxnId="{E8D366CC-5C2A-463A-9041-841E10E5F4A8}">
      <dgm:prSet/>
      <dgm:spPr>
        <a:xfrm rot="18267754">
          <a:off x="3820899" y="1397416"/>
          <a:ext cx="121561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3502A46-028E-4A0D-BC02-7C21BC2F86F5}" type="sibTrans" cxnId="{E8D366CC-5C2A-463A-9041-841E10E5F4A8}">
      <dgm:prSet/>
      <dgm:spPr/>
      <dgm:t>
        <a:bodyPr/>
        <a:lstStyle/>
        <a:p>
          <a:endParaRPr lang="en-US"/>
        </a:p>
      </dgm:t>
    </dgm:pt>
    <dgm:pt modelId="{B2FF7F00-EA45-4EE6-89D7-380CF5E6B833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08F0CC1-6B0D-475C-8038-BE5018FD719C}" type="parTrans" cxnId="{593714B7-FA69-4513-B4C2-FA54B3D93BDA}">
      <dgm:prSet custT="1"/>
      <dgm:spPr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013F887-1EFD-44ED-B359-F8CEEEA1A61F}" type="sibTrans" cxnId="{593714B7-FA69-4513-B4C2-FA54B3D93BDA}">
      <dgm:prSet/>
      <dgm:spPr/>
      <dgm:t>
        <a:bodyPr/>
        <a:lstStyle/>
        <a:p>
          <a:endParaRPr lang="en-US"/>
        </a:p>
      </dgm:t>
    </dgm:pt>
    <dgm:pt modelId="{86209361-DAEF-409C-B9C3-11C70C948D08}">
      <dgm:prSet phldrT="[Text]"/>
      <dgm:spPr>
        <a:xfrm>
          <a:off x="7071309" y="4333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gm:t>
    </dgm:pt>
    <dgm:pt modelId="{C1EB25B0-C434-41E8-BFF3-BA9C82948CDB}" type="parTrans" cxnId="{4C76A7B3-5E0D-41EE-A682-651DD6EB2CE0}">
      <dgm:prSet/>
      <dgm:spPr>
        <a:xfrm rot="19411270">
          <a:off x="6400254" y="675136"/>
          <a:ext cx="743932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F94CF4A-AF96-4B57-9F3F-079EFC94154E}" type="sibTrans" cxnId="{4C76A7B3-5E0D-41EE-A682-651DD6EB2CE0}">
      <dgm:prSet/>
      <dgm:spPr/>
      <dgm:t>
        <a:bodyPr/>
        <a:lstStyle/>
        <a:p>
          <a:endParaRPr lang="en-US"/>
        </a:p>
      </dgm:t>
    </dgm:pt>
    <dgm:pt modelId="{BCB54F11-E6C0-4C2D-96CA-42EB992D02C6}">
      <dgm:prSet phldrT="[Text]"/>
      <dgm:spPr>
        <a:xfrm>
          <a:off x="2384286" y="148789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171C63B-07FF-4437-B14F-142ED5A8A4C7}" type="sibTrans" cxnId="{4D84010F-BAB5-42CC-BD99-1DDD4FEF3369}">
      <dgm:prSet/>
      <dgm:spPr/>
      <dgm:t>
        <a:bodyPr/>
        <a:lstStyle/>
        <a:p>
          <a:endParaRPr lang="en-US"/>
        </a:p>
      </dgm:t>
    </dgm:pt>
    <dgm:pt modelId="{E093BDD2-87E5-4048-8CBB-5A7DDB90E422}" type="parTrans" cxnId="{4D84010F-BAB5-42CC-BD99-1DDD4FEF3369}">
      <dgm:prSet/>
      <dgm:spPr>
        <a:xfrm rot="18103853">
          <a:off x="1397532" y="2448552"/>
          <a:ext cx="1293314" cy="28916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0E21E3E-A841-4758-8DDA-E8E3F7D9552A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gm:t>
    </dgm:pt>
    <dgm:pt modelId="{51101805-D104-40D9-A505-FC8C5699EB55}" type="parTrans" cxnId="{C4C1E841-A0BA-408E-8BBD-D4173BED8814}">
      <dgm:prSet/>
      <dgm:spPr>
        <a:ln w="12700"/>
      </dgm:spPr>
      <dgm:t>
        <a:bodyPr/>
        <a:lstStyle/>
        <a:p>
          <a:endParaRPr lang="nb-NO"/>
        </a:p>
      </dgm:t>
    </dgm:pt>
    <dgm:pt modelId="{8DAA2DD2-412C-4328-BBB6-A4AD04F4DD83}" type="sibTrans" cxnId="{C4C1E841-A0BA-408E-8BBD-D4173BED8814}">
      <dgm:prSet/>
      <dgm:spPr/>
      <dgm:t>
        <a:bodyPr/>
        <a:lstStyle/>
        <a:p>
          <a:endParaRPr lang="nb-NO"/>
        </a:p>
      </dgm:t>
    </dgm:pt>
    <dgm:pt modelId="{24EEC066-2A0A-4537-941F-9A0621956B49}">
      <dgm:prSet phldrT="[Text]"/>
      <dgm:spPr>
        <a:xfrm>
          <a:off x="7071309" y="1138985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gm:t>
    </dgm:pt>
    <dgm:pt modelId="{DC6411BD-2E51-41F8-B18B-C846C02A4771}" type="parTrans" cxnId="{A7FC6C64-44A7-4E12-90F7-C2D17991F1F5}">
      <dgm:prSet/>
      <dgm:spPr>
        <a:ln w="12700"/>
      </dgm:spPr>
      <dgm:t>
        <a:bodyPr/>
        <a:lstStyle/>
        <a:p>
          <a:endParaRPr lang="nb-NO"/>
        </a:p>
      </dgm:t>
    </dgm:pt>
    <dgm:pt modelId="{24E8AC2C-81B9-460C-909D-E2F2C7BEA7F4}" type="sibTrans" cxnId="{A7FC6C64-44A7-4E12-90F7-C2D17991F1F5}">
      <dgm:prSet/>
      <dgm:spPr/>
      <dgm:t>
        <a:bodyPr/>
        <a:lstStyle/>
        <a:p>
          <a:endParaRPr lang="nb-NO"/>
        </a:p>
      </dgm:t>
    </dgm:pt>
    <dgm:pt modelId="{9515CE4E-7444-40EB-93A4-CDE98862AC6A}">
      <dgm:prSet phldrT="[Text]"/>
      <dgm:spPr>
        <a:xfrm>
          <a:off x="9529924" y="1430983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9BD3022-12DF-4C70-8E59-09FFEE9E4FDF}" type="parTrans" cxnId="{7214EC45-A706-4341-8336-E3657E2C2419}">
      <dgm:prSet/>
      <dgm:spPr>
        <a:ln w="12700"/>
      </dgm:spPr>
      <dgm:t>
        <a:bodyPr/>
        <a:lstStyle/>
        <a:p>
          <a:endParaRPr lang="nb-NO"/>
        </a:p>
      </dgm:t>
    </dgm:pt>
    <dgm:pt modelId="{5D4110DA-07BA-4F3D-AFD5-8998664855EE}" type="sibTrans" cxnId="{7214EC45-A706-4341-8336-E3657E2C2419}">
      <dgm:prSet/>
      <dgm:spPr/>
      <dgm:t>
        <a:bodyPr/>
        <a:lstStyle/>
        <a:p>
          <a:endParaRPr lang="nb-NO"/>
        </a:p>
      </dgm:t>
    </dgm:pt>
    <dgm:pt modelId="{A753D3EE-876E-4DCA-8335-F51286301122}">
      <dgm:prSet phldrT="[Text]"/>
      <dgm:spPr>
        <a:xfrm>
          <a:off x="9529924" y="0"/>
          <a:ext cx="1700482" cy="850241"/>
        </a:xfr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gm:t>
    </dgm:pt>
    <dgm:pt modelId="{02BF3BD8-BDDF-42AE-A1FF-C85D257D4FEC}" type="sibTrans" cxnId="{972979B6-CC79-4EEA-BC52-9BEC8794E4D5}">
      <dgm:prSet/>
      <dgm:spPr/>
      <dgm:t>
        <a:bodyPr/>
        <a:lstStyle/>
        <a:p>
          <a:endParaRPr lang="en-US"/>
        </a:p>
      </dgm:t>
    </dgm:pt>
    <dgm:pt modelId="{763E9E80-693A-4235-87E4-A5AF017B577A}" type="parTrans" cxnId="{972979B6-CC79-4EEA-BC52-9BEC8794E4D5}">
      <dgm:prSet/>
      <dgm:spPr>
        <a:xfrm rot="21403734">
          <a:off x="8771174" y="432327"/>
          <a:ext cx="75936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4FA29CC-0A41-474F-ACF4-D5BBDAEE26C9}" type="pres">
      <dgm:prSet presAssocID="{5B04D0A6-1A3B-42FB-A69E-8963AE4F49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49B6B0-6515-4A7E-AB61-3BE6DECB7B22}" type="pres">
      <dgm:prSet presAssocID="{A0D536EA-FCA4-4D02-B69F-F5A7FC700069}" presName="root1" presStyleCnt="0"/>
      <dgm:spPr/>
    </dgm:pt>
    <dgm:pt modelId="{49F26713-7102-4DBA-975A-66261E72AAEA}" type="pres">
      <dgm:prSet presAssocID="{A0D536EA-FCA4-4D02-B69F-F5A7FC700069}" presName="LevelOneTextNode" presStyleLbl="node0" presStyleIdx="0" presStyleCnt="1" custLinFactNeighborX="-583" custLinFactNeighborY="563">
        <dgm:presLayoutVars>
          <dgm:chPref val="3"/>
        </dgm:presLayoutVars>
      </dgm:prSet>
      <dgm:spPr/>
    </dgm:pt>
    <dgm:pt modelId="{91A61326-9538-492A-9AC2-BD3DD0E188B9}" type="pres">
      <dgm:prSet presAssocID="{A0D536EA-FCA4-4D02-B69F-F5A7FC700069}" presName="level2hierChild" presStyleCnt="0"/>
      <dgm:spPr/>
    </dgm:pt>
    <dgm:pt modelId="{7F888C55-15A4-49E1-9C53-F5560C9FCAFA}" type="pres">
      <dgm:prSet presAssocID="{E093BDD2-87E5-4048-8CBB-5A7DDB90E422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1293314" y="14458"/>
              </a:lnTo>
            </a:path>
          </a:pathLst>
        </a:custGeom>
      </dgm:spPr>
    </dgm:pt>
    <dgm:pt modelId="{48C5E49C-2AC1-43B2-93AB-4E7D6CF04EDF}" type="pres">
      <dgm:prSet presAssocID="{E093BDD2-87E5-4048-8CBB-5A7DDB90E422}" presName="connTx" presStyleLbl="parChTrans1D2" presStyleIdx="0" presStyleCnt="1"/>
      <dgm:spPr/>
    </dgm:pt>
    <dgm:pt modelId="{B66D72A2-2E37-4AD0-8F1C-ABE77720E6C5}" type="pres">
      <dgm:prSet presAssocID="{BCB54F11-E6C0-4C2D-96CA-42EB992D02C6}" presName="root2" presStyleCnt="0"/>
      <dgm:spPr/>
    </dgm:pt>
    <dgm:pt modelId="{72DCF77F-51BA-4DC2-BCF3-B9464212ED05}" type="pres">
      <dgm:prSet presAssocID="{BCB54F11-E6C0-4C2D-96CA-42EB992D02C6}" presName="LevelTwoTextNode" presStyleLbl="node2" presStyleIdx="0" presStyleCnt="1">
        <dgm:presLayoutVars>
          <dgm:chPref val="3"/>
        </dgm:presLayoutVars>
      </dgm:prSet>
      <dgm:spPr/>
    </dgm:pt>
    <dgm:pt modelId="{29EFE6F9-E0CB-467B-9F2E-B1D362FD76EC}" type="pres">
      <dgm:prSet presAssocID="{BCB54F11-E6C0-4C2D-96CA-42EB992D02C6}" presName="level3hierChild" presStyleCnt="0"/>
      <dgm:spPr/>
    </dgm:pt>
    <dgm:pt modelId="{C233E241-7E46-40A9-88CB-5BD76C9FCEAB}" type="pres">
      <dgm:prSet presAssocID="{BDE809B0-70AC-4BFC-8CAB-586FB741C3F8}" presName="conn2-1" presStyleLbl="parChTrans1D3" presStyleIdx="0" presStyleCnt="2"/>
      <dgm:spPr/>
    </dgm:pt>
    <dgm:pt modelId="{CA329564-C9C7-492D-96CC-0D7495802B05}" type="pres">
      <dgm:prSet presAssocID="{BDE809B0-70AC-4BFC-8CAB-586FB741C3F8}" presName="connTx" presStyleLbl="parChTrans1D3" presStyleIdx="0" presStyleCnt="2"/>
      <dgm:spPr/>
    </dgm:pt>
    <dgm:pt modelId="{232529DE-05C8-45D2-9116-C20403AD79A4}" type="pres">
      <dgm:prSet presAssocID="{E527F988-260F-4D3E-9B7D-99895090B59C}" presName="root2" presStyleCnt="0"/>
      <dgm:spPr/>
    </dgm:pt>
    <dgm:pt modelId="{B221AB9B-0AFA-428C-81FD-607451257116}" type="pres">
      <dgm:prSet presAssocID="{E527F988-260F-4D3E-9B7D-99895090B59C}" presName="LevelTwoTextNode" presStyleLbl="node3" presStyleIdx="0" presStyleCnt="2" custLinFactNeighborX="-567" custLinFactNeighborY="-52356">
        <dgm:presLayoutVars>
          <dgm:chPref val="3"/>
        </dgm:presLayoutVars>
      </dgm:prSet>
      <dgm:spPr/>
    </dgm:pt>
    <dgm:pt modelId="{8E38D2CD-9EB3-4D22-AC16-4224D34FE0A9}" type="pres">
      <dgm:prSet presAssocID="{E527F988-260F-4D3E-9B7D-99895090B59C}" presName="level3hierChild" presStyleCnt="0"/>
      <dgm:spPr/>
    </dgm:pt>
    <dgm:pt modelId="{E8FB5037-1B66-428B-B905-9EFB24A9F6B9}" type="pres">
      <dgm:prSet presAssocID="{C1EB25B0-C434-41E8-BFF3-BA9C82948CDB}" presName="conn2-1" presStyleLbl="parChTrans1D4" presStyleIdx="0" presStyleCnt="5"/>
      <dgm:spPr/>
    </dgm:pt>
    <dgm:pt modelId="{AF731C2B-BD8C-43BB-8366-422CAAC7E1B5}" type="pres">
      <dgm:prSet presAssocID="{C1EB25B0-C434-41E8-BFF3-BA9C82948CDB}" presName="connTx" presStyleLbl="parChTrans1D4" presStyleIdx="0" presStyleCnt="5"/>
      <dgm:spPr/>
    </dgm:pt>
    <dgm:pt modelId="{3D72DB3A-A394-4C53-B6CF-99939D8263B6}" type="pres">
      <dgm:prSet presAssocID="{86209361-DAEF-409C-B9C3-11C70C948D08}" presName="root2" presStyleCnt="0"/>
      <dgm:spPr/>
    </dgm:pt>
    <dgm:pt modelId="{DA774EEF-A12D-4701-8AE1-E4FF8E1B0B96}" type="pres">
      <dgm:prSet presAssocID="{86209361-DAEF-409C-B9C3-11C70C948D08}" presName="LevelTwoTextNode" presStyleLbl="node4" presStyleIdx="0" presStyleCnt="5" custLinFactNeighborX="727" custLinFactNeighborY="-97440">
        <dgm:presLayoutVars>
          <dgm:chPref val="3"/>
        </dgm:presLayoutVars>
      </dgm:prSet>
      <dgm:spPr/>
    </dgm:pt>
    <dgm:pt modelId="{99DA38B6-A063-4E91-B747-B233089D5231}" type="pres">
      <dgm:prSet presAssocID="{86209361-DAEF-409C-B9C3-11C70C948D08}" presName="level3hierChild" presStyleCnt="0"/>
      <dgm:spPr/>
    </dgm:pt>
    <dgm:pt modelId="{2C9501DC-043B-49CB-8E43-23AFEF08C09E}" type="pres">
      <dgm:prSet presAssocID="{763E9E80-693A-4235-87E4-A5AF017B577A}" presName="conn2-1" presStyleLbl="parChTrans1D4" presStyleIdx="1" presStyleCnt="5"/>
      <dgm:spPr/>
    </dgm:pt>
    <dgm:pt modelId="{2B0BBD0F-B634-40A7-94CB-70F5BBE92CF3}" type="pres">
      <dgm:prSet presAssocID="{763E9E80-693A-4235-87E4-A5AF017B577A}" presName="connTx" presStyleLbl="parChTrans1D4" presStyleIdx="1" presStyleCnt="5"/>
      <dgm:spPr/>
    </dgm:pt>
    <dgm:pt modelId="{C9498B41-448C-49B5-9A1A-886F0CC3D526}" type="pres">
      <dgm:prSet presAssocID="{A753D3EE-876E-4DCA-8335-F51286301122}" presName="root2" presStyleCnt="0"/>
      <dgm:spPr/>
    </dgm:pt>
    <dgm:pt modelId="{877B6B26-B9FA-4C1D-B886-C43C1D00DE7C}" type="pres">
      <dgm:prSet presAssocID="{A753D3EE-876E-4DCA-8335-F51286301122}" presName="LevelTwoTextNode" presStyleLbl="node4" presStyleIdx="1" presStyleCnt="5" custLinFactNeighborX="-656" custLinFactNeighborY="-98465">
        <dgm:presLayoutVars>
          <dgm:chPref val="3"/>
        </dgm:presLayoutVars>
      </dgm:prSet>
      <dgm:spPr/>
    </dgm:pt>
    <dgm:pt modelId="{12617970-2FEF-4534-A706-D1685C516F2C}" type="pres">
      <dgm:prSet presAssocID="{A753D3EE-876E-4DCA-8335-F51286301122}" presName="level3hierChild" presStyleCnt="0"/>
      <dgm:spPr/>
    </dgm:pt>
    <dgm:pt modelId="{3C5BEF83-647B-4788-A17E-237206318A19}" type="pres">
      <dgm:prSet presAssocID="{DC6411BD-2E51-41F8-B18B-C846C02A4771}" presName="conn2-1" presStyleLbl="parChTrans1D4" presStyleIdx="2" presStyleCnt="5"/>
      <dgm:spPr/>
    </dgm:pt>
    <dgm:pt modelId="{679AE75B-F075-4EAF-AE01-9546B28B4916}" type="pres">
      <dgm:prSet presAssocID="{DC6411BD-2E51-41F8-B18B-C846C02A4771}" presName="connTx" presStyleLbl="parChTrans1D4" presStyleIdx="2" presStyleCnt="5"/>
      <dgm:spPr/>
    </dgm:pt>
    <dgm:pt modelId="{FA1EEE3D-D932-42FD-BDB5-A692410F1918}" type="pres">
      <dgm:prSet presAssocID="{24EEC066-2A0A-4537-941F-9A0621956B49}" presName="root2" presStyleCnt="0"/>
      <dgm:spPr/>
    </dgm:pt>
    <dgm:pt modelId="{4387A880-EAD6-4C43-BC26-1527085A10AF}" type="pres">
      <dgm:prSet presAssocID="{24EEC066-2A0A-4537-941F-9A0621956B49}" presName="LevelTwoTextNode" presStyleLbl="node4" presStyleIdx="2" presStyleCnt="5" custLinFactNeighborX="5090" custLinFactNeighborY="2155">
        <dgm:presLayoutVars>
          <dgm:chPref val="3"/>
        </dgm:presLayoutVars>
      </dgm:prSet>
      <dgm:spPr/>
    </dgm:pt>
    <dgm:pt modelId="{20007A47-36B8-4A05-A4CE-836B392332AD}" type="pres">
      <dgm:prSet presAssocID="{24EEC066-2A0A-4537-941F-9A0621956B49}" presName="level3hierChild" presStyleCnt="0"/>
      <dgm:spPr/>
    </dgm:pt>
    <dgm:pt modelId="{8AF396C3-F6FB-4F4E-A1A7-68137EC4588E}" type="pres">
      <dgm:prSet presAssocID="{C9BD3022-12DF-4C70-8E59-09FFEE9E4FDF}" presName="conn2-1" presStyleLbl="parChTrans1D4" presStyleIdx="3" presStyleCnt="5"/>
      <dgm:spPr/>
    </dgm:pt>
    <dgm:pt modelId="{5CE4C5F9-F290-47CD-9AD8-5CD4C887FCE7}" type="pres">
      <dgm:prSet presAssocID="{C9BD3022-12DF-4C70-8E59-09FFEE9E4FDF}" presName="connTx" presStyleLbl="parChTrans1D4" presStyleIdx="3" presStyleCnt="5"/>
      <dgm:spPr/>
    </dgm:pt>
    <dgm:pt modelId="{B4A68478-1109-441F-AB7B-F65E28432FA7}" type="pres">
      <dgm:prSet presAssocID="{9515CE4E-7444-40EB-93A4-CDE98862AC6A}" presName="root2" presStyleCnt="0"/>
      <dgm:spPr/>
    </dgm:pt>
    <dgm:pt modelId="{86F750E0-E294-48E3-980B-E5AA0A52228C}" type="pres">
      <dgm:prSet presAssocID="{9515CE4E-7444-40EB-93A4-CDE98862AC6A}" presName="LevelTwoTextNode" presStyleLbl="node4" presStyleIdx="3" presStyleCnt="5" custScaleY="90909" custLinFactNeighborX="1311" custLinFactNeighborY="1575">
        <dgm:presLayoutVars>
          <dgm:chPref val="3"/>
        </dgm:presLayoutVars>
      </dgm:prSet>
      <dgm:spPr/>
    </dgm:pt>
    <dgm:pt modelId="{0F1A95CB-57BB-4459-A7EC-424BF0F0F891}" type="pres">
      <dgm:prSet presAssocID="{9515CE4E-7444-40EB-93A4-CDE98862AC6A}" presName="level3hierChild" presStyleCnt="0"/>
      <dgm:spPr/>
    </dgm:pt>
    <dgm:pt modelId="{7E3E95B3-4AF5-4C00-A433-31C7191B61FC}" type="pres">
      <dgm:prSet presAssocID="{508F0CC1-6B0D-475C-8038-BE5018FD719C}" presName="conn2-1" presStyleLbl="parChTrans1D3" presStyleIdx="1" presStyleCnt="2"/>
      <dgm:spPr/>
    </dgm:pt>
    <dgm:pt modelId="{DB789958-8B86-42D9-BD88-FDF4AEFCE078}" type="pres">
      <dgm:prSet presAssocID="{508F0CC1-6B0D-475C-8038-BE5018FD719C}" presName="connTx" presStyleLbl="parChTrans1D3" presStyleIdx="1" presStyleCnt="2"/>
      <dgm:spPr/>
    </dgm:pt>
    <dgm:pt modelId="{D506E873-EBCD-48D1-9FCF-C730D52C2FFD}" type="pres">
      <dgm:prSet presAssocID="{B2FF7F00-EA45-4EE6-89D7-380CF5E6B833}" presName="root2" presStyleCnt="0"/>
      <dgm:spPr/>
    </dgm:pt>
    <dgm:pt modelId="{2F4B9BBE-D74F-46B8-8E04-835B1B1951CD}" type="pres">
      <dgm:prSet presAssocID="{B2FF7F00-EA45-4EE6-89D7-380CF5E6B833}" presName="LevelTwoTextNode" presStyleLbl="node3" presStyleIdx="1" presStyleCnt="2" custLinFactNeighborX="3149" custLinFactNeighborY="64722">
        <dgm:presLayoutVars>
          <dgm:chPref val="3"/>
        </dgm:presLayoutVars>
      </dgm:prSet>
      <dgm:spPr/>
    </dgm:pt>
    <dgm:pt modelId="{C5029331-C19E-44DD-BF15-2EFA87A1BFAD}" type="pres">
      <dgm:prSet presAssocID="{B2FF7F00-EA45-4EE6-89D7-380CF5E6B833}" presName="level3hierChild" presStyleCnt="0"/>
      <dgm:spPr/>
    </dgm:pt>
    <dgm:pt modelId="{17F6C8D1-745F-4387-9D78-4BA5C5F77EB9}" type="pres">
      <dgm:prSet presAssocID="{51101805-D104-40D9-A505-FC8C5699EB55}" presName="conn2-1" presStyleLbl="parChTrans1D4" presStyleIdx="4" presStyleCnt="5"/>
      <dgm:spPr/>
    </dgm:pt>
    <dgm:pt modelId="{801A634C-958A-4163-9501-FDC040FE57FE}" type="pres">
      <dgm:prSet presAssocID="{51101805-D104-40D9-A505-FC8C5699EB55}" presName="connTx" presStyleLbl="parChTrans1D4" presStyleIdx="4" presStyleCnt="5"/>
      <dgm:spPr/>
    </dgm:pt>
    <dgm:pt modelId="{B50B248E-B8DD-4EAC-9D1E-25AF98214D3F}" type="pres">
      <dgm:prSet presAssocID="{20E21E3E-A841-4758-8DDA-E8E3F7D9552A}" presName="root2" presStyleCnt="0"/>
      <dgm:spPr/>
    </dgm:pt>
    <dgm:pt modelId="{C2929E07-E261-42C3-BAD1-0CD21312846F}" type="pres">
      <dgm:prSet presAssocID="{20E21E3E-A841-4758-8DDA-E8E3F7D9552A}" presName="LevelTwoTextNode" presStyleLbl="node4" presStyleIdx="4" presStyleCnt="5" custLinFactNeighborX="-2322" custLinFactNeighborY="64722">
        <dgm:presLayoutVars>
          <dgm:chPref val="3"/>
        </dgm:presLayoutVars>
      </dgm:prSet>
      <dgm:spPr/>
    </dgm:pt>
    <dgm:pt modelId="{6EB433BA-30CC-445A-BE7A-BD62F7B46AC2}" type="pres">
      <dgm:prSet presAssocID="{20E21E3E-A841-4758-8DDA-E8E3F7D9552A}" presName="level3hierChild" presStyleCnt="0"/>
      <dgm:spPr/>
    </dgm:pt>
  </dgm:ptLst>
  <dgm:cxnLst>
    <dgm:cxn modelId="{98537F00-B3F0-4EDB-BC35-823481527AC0}" type="presOf" srcId="{508F0CC1-6B0D-475C-8038-BE5018FD719C}" destId="{7E3E95B3-4AF5-4C00-A433-31C7191B61FC}" srcOrd="0" destOrd="0" presId="urn:microsoft.com/office/officeart/2005/8/layout/hierarchy2"/>
    <dgm:cxn modelId="{97748605-3E19-4CF2-BDDF-DABC042B7A57}" type="presOf" srcId="{BCB54F11-E6C0-4C2D-96CA-42EB992D02C6}" destId="{72DCF77F-51BA-4DC2-BCF3-B9464212ED05}" srcOrd="0" destOrd="0" presId="urn:microsoft.com/office/officeart/2005/8/layout/hierarchy2"/>
    <dgm:cxn modelId="{6F2F7F0A-7F69-4479-9721-B7C176FD36FB}" type="presOf" srcId="{E527F988-260F-4D3E-9B7D-99895090B59C}" destId="{B221AB9B-0AFA-428C-81FD-607451257116}" srcOrd="0" destOrd="0" presId="urn:microsoft.com/office/officeart/2005/8/layout/hierarchy2"/>
    <dgm:cxn modelId="{4D84010F-BAB5-42CC-BD99-1DDD4FEF3369}" srcId="{A0D536EA-FCA4-4D02-B69F-F5A7FC700069}" destId="{BCB54F11-E6C0-4C2D-96CA-42EB992D02C6}" srcOrd="0" destOrd="0" parTransId="{E093BDD2-87E5-4048-8CBB-5A7DDB90E422}" sibTransId="{3171C63B-07FF-4437-B14F-142ED5A8A4C7}"/>
    <dgm:cxn modelId="{D4EF9511-7DBA-49CF-A2AC-85837AA13596}" type="presOf" srcId="{DC6411BD-2E51-41F8-B18B-C846C02A4771}" destId="{3C5BEF83-647B-4788-A17E-237206318A19}" srcOrd="0" destOrd="0" presId="urn:microsoft.com/office/officeart/2005/8/layout/hierarchy2"/>
    <dgm:cxn modelId="{E5BAA417-C9F0-451E-A796-48D5081A9AE4}" type="presOf" srcId="{24EEC066-2A0A-4537-941F-9A0621956B49}" destId="{4387A880-EAD6-4C43-BC26-1527085A10AF}" srcOrd="0" destOrd="0" presId="urn:microsoft.com/office/officeart/2005/8/layout/hierarchy2"/>
    <dgm:cxn modelId="{5B3B991E-CB39-4C72-9E41-807625641ADB}" type="presOf" srcId="{C1EB25B0-C434-41E8-BFF3-BA9C82948CDB}" destId="{AF731C2B-BD8C-43BB-8366-422CAAC7E1B5}" srcOrd="1" destOrd="0" presId="urn:microsoft.com/office/officeart/2005/8/layout/hierarchy2"/>
    <dgm:cxn modelId="{AC801D26-8617-44B7-BCD1-C6506C0AB32F}" type="presOf" srcId="{508F0CC1-6B0D-475C-8038-BE5018FD719C}" destId="{DB789958-8B86-42D9-BD88-FDF4AEFCE078}" srcOrd="1" destOrd="0" presId="urn:microsoft.com/office/officeart/2005/8/layout/hierarchy2"/>
    <dgm:cxn modelId="{E40D142F-A652-48C3-BCEA-7F91AD7983FB}" type="presOf" srcId="{9515CE4E-7444-40EB-93A4-CDE98862AC6A}" destId="{86F750E0-E294-48E3-980B-E5AA0A52228C}" srcOrd="0" destOrd="0" presId="urn:microsoft.com/office/officeart/2005/8/layout/hierarchy2"/>
    <dgm:cxn modelId="{44712C33-E542-41E8-9847-0704425EEFC5}" srcId="{5B04D0A6-1A3B-42FB-A69E-8963AE4F499F}" destId="{A0D536EA-FCA4-4D02-B69F-F5A7FC700069}" srcOrd="0" destOrd="0" parTransId="{37159368-7558-4D0F-A132-905783D58D12}" sibTransId="{649AB15E-AD08-47BD-9ECA-D5419AA8F8E7}"/>
    <dgm:cxn modelId="{976EAE3D-2820-4112-BBD4-2B9F976D23D5}" type="presOf" srcId="{C1EB25B0-C434-41E8-BFF3-BA9C82948CDB}" destId="{E8FB5037-1B66-428B-B905-9EFB24A9F6B9}" srcOrd="0" destOrd="0" presId="urn:microsoft.com/office/officeart/2005/8/layout/hierarchy2"/>
    <dgm:cxn modelId="{C4C1E841-A0BA-408E-8BBD-D4173BED8814}" srcId="{B2FF7F00-EA45-4EE6-89D7-380CF5E6B833}" destId="{20E21E3E-A841-4758-8DDA-E8E3F7D9552A}" srcOrd="0" destOrd="0" parTransId="{51101805-D104-40D9-A505-FC8C5699EB55}" sibTransId="{8DAA2DD2-412C-4328-BBB6-A4AD04F4DD83}"/>
    <dgm:cxn modelId="{DDA58143-A9FD-46C4-A41A-332E2634DED4}" type="presOf" srcId="{E093BDD2-87E5-4048-8CBB-5A7DDB90E422}" destId="{7F888C55-15A4-49E1-9C53-F5560C9FCAFA}" srcOrd="0" destOrd="0" presId="urn:microsoft.com/office/officeart/2005/8/layout/hierarchy2"/>
    <dgm:cxn modelId="{301D4844-C9FD-4412-BA37-ECC81493BF14}" type="presOf" srcId="{B2FF7F00-EA45-4EE6-89D7-380CF5E6B833}" destId="{2F4B9BBE-D74F-46B8-8E04-835B1B1951CD}" srcOrd="0" destOrd="0" presId="urn:microsoft.com/office/officeart/2005/8/layout/hierarchy2"/>
    <dgm:cxn modelId="{A7FC6C64-44A7-4E12-90F7-C2D17991F1F5}" srcId="{E527F988-260F-4D3E-9B7D-99895090B59C}" destId="{24EEC066-2A0A-4537-941F-9A0621956B49}" srcOrd="1" destOrd="0" parTransId="{DC6411BD-2E51-41F8-B18B-C846C02A4771}" sibTransId="{24E8AC2C-81B9-460C-909D-E2F2C7BEA7F4}"/>
    <dgm:cxn modelId="{7214EC45-A706-4341-8336-E3657E2C2419}" srcId="{24EEC066-2A0A-4537-941F-9A0621956B49}" destId="{9515CE4E-7444-40EB-93A4-CDE98862AC6A}" srcOrd="0" destOrd="0" parTransId="{C9BD3022-12DF-4C70-8E59-09FFEE9E4FDF}" sibTransId="{5D4110DA-07BA-4F3D-AFD5-8998664855EE}"/>
    <dgm:cxn modelId="{FDC88E4C-14C0-4E00-8060-D9EAD75047C8}" type="presOf" srcId="{A0D536EA-FCA4-4D02-B69F-F5A7FC700069}" destId="{49F26713-7102-4DBA-975A-66261E72AAEA}" srcOrd="0" destOrd="0" presId="urn:microsoft.com/office/officeart/2005/8/layout/hierarchy2"/>
    <dgm:cxn modelId="{A1101A70-F000-4E31-966F-F0362003627B}" type="presOf" srcId="{E093BDD2-87E5-4048-8CBB-5A7DDB90E422}" destId="{48C5E49C-2AC1-43B2-93AB-4E7D6CF04EDF}" srcOrd="1" destOrd="0" presId="urn:microsoft.com/office/officeart/2005/8/layout/hierarchy2"/>
    <dgm:cxn modelId="{67FDE854-EBF7-409E-877A-396291116745}" type="presOf" srcId="{C9BD3022-12DF-4C70-8E59-09FFEE9E4FDF}" destId="{8AF396C3-F6FB-4F4E-A1A7-68137EC4588E}" srcOrd="0" destOrd="0" presId="urn:microsoft.com/office/officeart/2005/8/layout/hierarchy2"/>
    <dgm:cxn modelId="{9756BE56-A3C3-4981-84D3-BD7B19B2CEE1}" type="presOf" srcId="{C9BD3022-12DF-4C70-8E59-09FFEE9E4FDF}" destId="{5CE4C5F9-F290-47CD-9AD8-5CD4C887FCE7}" srcOrd="1" destOrd="0" presId="urn:microsoft.com/office/officeart/2005/8/layout/hierarchy2"/>
    <dgm:cxn modelId="{7F0BAF7F-69B6-42D8-B297-2A995F04FBB3}" type="presOf" srcId="{763E9E80-693A-4235-87E4-A5AF017B577A}" destId="{2B0BBD0F-B634-40A7-94CB-70F5BBE92CF3}" srcOrd="1" destOrd="0" presId="urn:microsoft.com/office/officeart/2005/8/layout/hierarchy2"/>
    <dgm:cxn modelId="{058E749A-7DA0-42EC-B895-4CBBC228CE46}" type="presOf" srcId="{BDE809B0-70AC-4BFC-8CAB-586FB741C3F8}" destId="{CA329564-C9C7-492D-96CC-0D7495802B05}" srcOrd="1" destOrd="0" presId="urn:microsoft.com/office/officeart/2005/8/layout/hierarchy2"/>
    <dgm:cxn modelId="{96392A9C-0238-49CD-AAE5-E0E0EC16996F}" type="presOf" srcId="{763E9E80-693A-4235-87E4-A5AF017B577A}" destId="{2C9501DC-043B-49CB-8E43-23AFEF08C09E}" srcOrd="0" destOrd="0" presId="urn:microsoft.com/office/officeart/2005/8/layout/hierarchy2"/>
    <dgm:cxn modelId="{84E6F0A0-F456-4687-B2D4-B78920B5B493}" type="presOf" srcId="{BDE809B0-70AC-4BFC-8CAB-586FB741C3F8}" destId="{C233E241-7E46-40A9-88CB-5BD76C9FCEAB}" srcOrd="0" destOrd="0" presId="urn:microsoft.com/office/officeart/2005/8/layout/hierarchy2"/>
    <dgm:cxn modelId="{C7EE24A5-003D-4B6B-B63F-E45AB45F23CD}" type="presOf" srcId="{5B04D0A6-1A3B-42FB-A69E-8963AE4F499F}" destId="{E4FA29CC-0A41-474F-ACF4-D5BBDAEE26C9}" srcOrd="0" destOrd="0" presId="urn:microsoft.com/office/officeart/2005/8/layout/hierarchy2"/>
    <dgm:cxn modelId="{FBAD73A9-49A9-495A-96F7-361C4411EE32}" type="presOf" srcId="{DC6411BD-2E51-41F8-B18B-C846C02A4771}" destId="{679AE75B-F075-4EAF-AE01-9546B28B4916}" srcOrd="1" destOrd="0" presId="urn:microsoft.com/office/officeart/2005/8/layout/hierarchy2"/>
    <dgm:cxn modelId="{4C76A7B3-5E0D-41EE-A682-651DD6EB2CE0}" srcId="{E527F988-260F-4D3E-9B7D-99895090B59C}" destId="{86209361-DAEF-409C-B9C3-11C70C948D08}" srcOrd="0" destOrd="0" parTransId="{C1EB25B0-C434-41E8-BFF3-BA9C82948CDB}" sibTransId="{9F94CF4A-AF96-4B57-9F3F-079EFC94154E}"/>
    <dgm:cxn modelId="{972979B6-CC79-4EEA-BC52-9BEC8794E4D5}" srcId="{86209361-DAEF-409C-B9C3-11C70C948D08}" destId="{A753D3EE-876E-4DCA-8335-F51286301122}" srcOrd="0" destOrd="0" parTransId="{763E9E80-693A-4235-87E4-A5AF017B577A}" sibTransId="{02BF3BD8-BDDF-42AE-A1FF-C85D257D4FEC}"/>
    <dgm:cxn modelId="{593714B7-FA69-4513-B4C2-FA54B3D93BDA}" srcId="{BCB54F11-E6C0-4C2D-96CA-42EB992D02C6}" destId="{B2FF7F00-EA45-4EE6-89D7-380CF5E6B833}" srcOrd="1" destOrd="0" parTransId="{508F0CC1-6B0D-475C-8038-BE5018FD719C}" sibTransId="{F013F887-1EFD-44ED-B359-F8CEEEA1A61F}"/>
    <dgm:cxn modelId="{DD3CE8B9-D4B2-4A3F-8042-995A1DC63213}" type="presOf" srcId="{20E21E3E-A841-4758-8DDA-E8E3F7D9552A}" destId="{C2929E07-E261-42C3-BAD1-0CD21312846F}" srcOrd="0" destOrd="0" presId="urn:microsoft.com/office/officeart/2005/8/layout/hierarchy2"/>
    <dgm:cxn modelId="{BB5BD4BF-A5A6-4231-A9A8-82113F72D5A3}" type="presOf" srcId="{86209361-DAEF-409C-B9C3-11C70C948D08}" destId="{DA774EEF-A12D-4701-8AE1-E4FF8E1B0B96}" srcOrd="0" destOrd="0" presId="urn:microsoft.com/office/officeart/2005/8/layout/hierarchy2"/>
    <dgm:cxn modelId="{816325C3-87AE-4D72-BC5B-CF4A6913678E}" type="presOf" srcId="{51101805-D104-40D9-A505-FC8C5699EB55}" destId="{17F6C8D1-745F-4387-9D78-4BA5C5F77EB9}" srcOrd="0" destOrd="0" presId="urn:microsoft.com/office/officeart/2005/8/layout/hierarchy2"/>
    <dgm:cxn modelId="{DCE4BAC3-BF78-44F3-9241-75D3A1D0FFF0}" type="presOf" srcId="{51101805-D104-40D9-A505-FC8C5699EB55}" destId="{801A634C-958A-4163-9501-FDC040FE57FE}" srcOrd="1" destOrd="0" presId="urn:microsoft.com/office/officeart/2005/8/layout/hierarchy2"/>
    <dgm:cxn modelId="{E8D366CC-5C2A-463A-9041-841E10E5F4A8}" srcId="{BCB54F11-E6C0-4C2D-96CA-42EB992D02C6}" destId="{E527F988-260F-4D3E-9B7D-99895090B59C}" srcOrd="0" destOrd="0" parTransId="{BDE809B0-70AC-4BFC-8CAB-586FB741C3F8}" sibTransId="{E3502A46-028E-4A0D-BC02-7C21BC2F86F5}"/>
    <dgm:cxn modelId="{62431BDC-71DC-4495-A474-C01781A598EA}" type="presOf" srcId="{A753D3EE-876E-4DCA-8335-F51286301122}" destId="{877B6B26-B9FA-4C1D-B886-C43C1D00DE7C}" srcOrd="0" destOrd="0" presId="urn:microsoft.com/office/officeart/2005/8/layout/hierarchy2"/>
    <dgm:cxn modelId="{EE2CDF03-B874-4303-8A52-39A1DE3EE5B1}" type="presParOf" srcId="{E4FA29CC-0A41-474F-ACF4-D5BBDAEE26C9}" destId="{9449B6B0-6515-4A7E-AB61-3BE6DECB7B22}" srcOrd="0" destOrd="0" presId="urn:microsoft.com/office/officeart/2005/8/layout/hierarchy2"/>
    <dgm:cxn modelId="{01175764-B546-4EB0-A3B2-67FCD1BF00F5}" type="presParOf" srcId="{9449B6B0-6515-4A7E-AB61-3BE6DECB7B22}" destId="{49F26713-7102-4DBA-975A-66261E72AAEA}" srcOrd="0" destOrd="0" presId="urn:microsoft.com/office/officeart/2005/8/layout/hierarchy2"/>
    <dgm:cxn modelId="{39E33B60-1E15-43B5-9B10-6C1D524B2572}" type="presParOf" srcId="{9449B6B0-6515-4A7E-AB61-3BE6DECB7B22}" destId="{91A61326-9538-492A-9AC2-BD3DD0E188B9}" srcOrd="1" destOrd="0" presId="urn:microsoft.com/office/officeart/2005/8/layout/hierarchy2"/>
    <dgm:cxn modelId="{DC2C0101-6FB1-43E5-AE57-2E2F2D6FF258}" type="presParOf" srcId="{91A61326-9538-492A-9AC2-BD3DD0E188B9}" destId="{7F888C55-15A4-49E1-9C53-F5560C9FCAFA}" srcOrd="0" destOrd="0" presId="urn:microsoft.com/office/officeart/2005/8/layout/hierarchy2"/>
    <dgm:cxn modelId="{0D3E9B21-9610-4D76-8232-34E2095208F3}" type="presParOf" srcId="{7F888C55-15A4-49E1-9C53-F5560C9FCAFA}" destId="{48C5E49C-2AC1-43B2-93AB-4E7D6CF04EDF}" srcOrd="0" destOrd="0" presId="urn:microsoft.com/office/officeart/2005/8/layout/hierarchy2"/>
    <dgm:cxn modelId="{7408C1E6-08AF-4305-BA57-9DE7A3DD7467}" type="presParOf" srcId="{91A61326-9538-492A-9AC2-BD3DD0E188B9}" destId="{B66D72A2-2E37-4AD0-8F1C-ABE77720E6C5}" srcOrd="1" destOrd="0" presId="urn:microsoft.com/office/officeart/2005/8/layout/hierarchy2"/>
    <dgm:cxn modelId="{21B002F2-22BC-4E54-B13E-5FA638AFECE1}" type="presParOf" srcId="{B66D72A2-2E37-4AD0-8F1C-ABE77720E6C5}" destId="{72DCF77F-51BA-4DC2-BCF3-B9464212ED05}" srcOrd="0" destOrd="0" presId="urn:microsoft.com/office/officeart/2005/8/layout/hierarchy2"/>
    <dgm:cxn modelId="{D5EF6884-1F4A-4CE0-BEEC-45CFAD49B022}" type="presParOf" srcId="{B66D72A2-2E37-4AD0-8F1C-ABE77720E6C5}" destId="{29EFE6F9-E0CB-467B-9F2E-B1D362FD76EC}" srcOrd="1" destOrd="0" presId="urn:microsoft.com/office/officeart/2005/8/layout/hierarchy2"/>
    <dgm:cxn modelId="{69527C5F-A9F8-4BBD-A425-F6571ADBA13D}" type="presParOf" srcId="{29EFE6F9-E0CB-467B-9F2E-B1D362FD76EC}" destId="{C233E241-7E46-40A9-88CB-5BD76C9FCEAB}" srcOrd="0" destOrd="0" presId="urn:microsoft.com/office/officeart/2005/8/layout/hierarchy2"/>
    <dgm:cxn modelId="{76E55DA0-FCE2-47BE-8E88-C43899FC41A9}" type="presParOf" srcId="{C233E241-7E46-40A9-88CB-5BD76C9FCEAB}" destId="{CA329564-C9C7-492D-96CC-0D7495802B05}" srcOrd="0" destOrd="0" presId="urn:microsoft.com/office/officeart/2005/8/layout/hierarchy2"/>
    <dgm:cxn modelId="{71A6CBFD-21F9-40E2-B292-A324B8D6D837}" type="presParOf" srcId="{29EFE6F9-E0CB-467B-9F2E-B1D362FD76EC}" destId="{232529DE-05C8-45D2-9116-C20403AD79A4}" srcOrd="1" destOrd="0" presId="urn:microsoft.com/office/officeart/2005/8/layout/hierarchy2"/>
    <dgm:cxn modelId="{08838CCE-1F3F-47F9-9338-8DC4165C0D11}" type="presParOf" srcId="{232529DE-05C8-45D2-9116-C20403AD79A4}" destId="{B221AB9B-0AFA-428C-81FD-607451257116}" srcOrd="0" destOrd="0" presId="urn:microsoft.com/office/officeart/2005/8/layout/hierarchy2"/>
    <dgm:cxn modelId="{22CF3DAB-DD6F-4241-9519-8E6F70FEC568}" type="presParOf" srcId="{232529DE-05C8-45D2-9116-C20403AD79A4}" destId="{8E38D2CD-9EB3-4D22-AC16-4224D34FE0A9}" srcOrd="1" destOrd="0" presId="urn:microsoft.com/office/officeart/2005/8/layout/hierarchy2"/>
    <dgm:cxn modelId="{F28A5E56-6C82-48AC-8A31-BF223CE1061B}" type="presParOf" srcId="{8E38D2CD-9EB3-4D22-AC16-4224D34FE0A9}" destId="{E8FB5037-1B66-428B-B905-9EFB24A9F6B9}" srcOrd="0" destOrd="0" presId="urn:microsoft.com/office/officeart/2005/8/layout/hierarchy2"/>
    <dgm:cxn modelId="{C6C1D7C1-D478-422C-A2D0-08258050E40C}" type="presParOf" srcId="{E8FB5037-1B66-428B-B905-9EFB24A9F6B9}" destId="{AF731C2B-BD8C-43BB-8366-422CAAC7E1B5}" srcOrd="0" destOrd="0" presId="urn:microsoft.com/office/officeart/2005/8/layout/hierarchy2"/>
    <dgm:cxn modelId="{CF34B03F-0073-4B0E-A138-408A7BE39EA3}" type="presParOf" srcId="{8E38D2CD-9EB3-4D22-AC16-4224D34FE0A9}" destId="{3D72DB3A-A394-4C53-B6CF-99939D8263B6}" srcOrd="1" destOrd="0" presId="urn:microsoft.com/office/officeart/2005/8/layout/hierarchy2"/>
    <dgm:cxn modelId="{BA18A399-C31F-44D7-BFEB-5A55AB96CE6B}" type="presParOf" srcId="{3D72DB3A-A394-4C53-B6CF-99939D8263B6}" destId="{DA774EEF-A12D-4701-8AE1-E4FF8E1B0B96}" srcOrd="0" destOrd="0" presId="urn:microsoft.com/office/officeart/2005/8/layout/hierarchy2"/>
    <dgm:cxn modelId="{5A76B24B-F79E-44A3-B801-E570FD68B378}" type="presParOf" srcId="{3D72DB3A-A394-4C53-B6CF-99939D8263B6}" destId="{99DA38B6-A063-4E91-B747-B233089D5231}" srcOrd="1" destOrd="0" presId="urn:microsoft.com/office/officeart/2005/8/layout/hierarchy2"/>
    <dgm:cxn modelId="{D565742A-2053-4485-AC6E-F76AB9516993}" type="presParOf" srcId="{99DA38B6-A063-4E91-B747-B233089D5231}" destId="{2C9501DC-043B-49CB-8E43-23AFEF08C09E}" srcOrd="0" destOrd="0" presId="urn:microsoft.com/office/officeart/2005/8/layout/hierarchy2"/>
    <dgm:cxn modelId="{6BB25101-12CC-4F1B-9DBC-4D3A4C02A3EE}" type="presParOf" srcId="{2C9501DC-043B-49CB-8E43-23AFEF08C09E}" destId="{2B0BBD0F-B634-40A7-94CB-70F5BBE92CF3}" srcOrd="0" destOrd="0" presId="urn:microsoft.com/office/officeart/2005/8/layout/hierarchy2"/>
    <dgm:cxn modelId="{957DBBD9-8F62-4B2F-9A73-3F93C8A9A77D}" type="presParOf" srcId="{99DA38B6-A063-4E91-B747-B233089D5231}" destId="{C9498B41-448C-49B5-9A1A-886F0CC3D526}" srcOrd="1" destOrd="0" presId="urn:microsoft.com/office/officeart/2005/8/layout/hierarchy2"/>
    <dgm:cxn modelId="{ACF7090A-A772-4ED9-96A7-944BD7300D27}" type="presParOf" srcId="{C9498B41-448C-49B5-9A1A-886F0CC3D526}" destId="{877B6B26-B9FA-4C1D-B886-C43C1D00DE7C}" srcOrd="0" destOrd="0" presId="urn:microsoft.com/office/officeart/2005/8/layout/hierarchy2"/>
    <dgm:cxn modelId="{27E66B9C-D9BA-471E-A667-F7E3B870CFF7}" type="presParOf" srcId="{C9498B41-448C-49B5-9A1A-886F0CC3D526}" destId="{12617970-2FEF-4534-A706-D1685C516F2C}" srcOrd="1" destOrd="0" presId="urn:microsoft.com/office/officeart/2005/8/layout/hierarchy2"/>
    <dgm:cxn modelId="{08A4C72D-55B3-486F-9C8F-6E494F091400}" type="presParOf" srcId="{8E38D2CD-9EB3-4D22-AC16-4224D34FE0A9}" destId="{3C5BEF83-647B-4788-A17E-237206318A19}" srcOrd="2" destOrd="0" presId="urn:microsoft.com/office/officeart/2005/8/layout/hierarchy2"/>
    <dgm:cxn modelId="{1100ACAA-918A-4554-A90E-71552F957EC5}" type="presParOf" srcId="{3C5BEF83-647B-4788-A17E-237206318A19}" destId="{679AE75B-F075-4EAF-AE01-9546B28B4916}" srcOrd="0" destOrd="0" presId="urn:microsoft.com/office/officeart/2005/8/layout/hierarchy2"/>
    <dgm:cxn modelId="{FA11457C-81A8-4234-8A44-AAAFBE8B1D4E}" type="presParOf" srcId="{8E38D2CD-9EB3-4D22-AC16-4224D34FE0A9}" destId="{FA1EEE3D-D932-42FD-BDB5-A692410F1918}" srcOrd="3" destOrd="0" presId="urn:microsoft.com/office/officeart/2005/8/layout/hierarchy2"/>
    <dgm:cxn modelId="{F955D727-87DF-440E-B48D-A0FC0C867635}" type="presParOf" srcId="{FA1EEE3D-D932-42FD-BDB5-A692410F1918}" destId="{4387A880-EAD6-4C43-BC26-1527085A10AF}" srcOrd="0" destOrd="0" presId="urn:microsoft.com/office/officeart/2005/8/layout/hierarchy2"/>
    <dgm:cxn modelId="{0C3CDA4B-D01D-46FC-B902-B43346E6F1DA}" type="presParOf" srcId="{FA1EEE3D-D932-42FD-BDB5-A692410F1918}" destId="{20007A47-36B8-4A05-A4CE-836B392332AD}" srcOrd="1" destOrd="0" presId="urn:microsoft.com/office/officeart/2005/8/layout/hierarchy2"/>
    <dgm:cxn modelId="{632D3388-8D3F-4F7E-A040-47AD636CCF83}" type="presParOf" srcId="{20007A47-36B8-4A05-A4CE-836B392332AD}" destId="{8AF396C3-F6FB-4F4E-A1A7-68137EC4588E}" srcOrd="0" destOrd="0" presId="urn:microsoft.com/office/officeart/2005/8/layout/hierarchy2"/>
    <dgm:cxn modelId="{51F7EFC4-943B-4161-9A83-1628DA072ADF}" type="presParOf" srcId="{8AF396C3-F6FB-4F4E-A1A7-68137EC4588E}" destId="{5CE4C5F9-F290-47CD-9AD8-5CD4C887FCE7}" srcOrd="0" destOrd="0" presId="urn:microsoft.com/office/officeart/2005/8/layout/hierarchy2"/>
    <dgm:cxn modelId="{95F55D83-41AF-4E73-83C6-AE147C729A17}" type="presParOf" srcId="{20007A47-36B8-4A05-A4CE-836B392332AD}" destId="{B4A68478-1109-441F-AB7B-F65E28432FA7}" srcOrd="1" destOrd="0" presId="urn:microsoft.com/office/officeart/2005/8/layout/hierarchy2"/>
    <dgm:cxn modelId="{E11E1D38-BD26-4492-A869-D9A269C487A3}" type="presParOf" srcId="{B4A68478-1109-441F-AB7B-F65E28432FA7}" destId="{86F750E0-E294-48E3-980B-E5AA0A52228C}" srcOrd="0" destOrd="0" presId="urn:microsoft.com/office/officeart/2005/8/layout/hierarchy2"/>
    <dgm:cxn modelId="{B4B9C642-9AFB-4B85-8E73-F18A2523E69A}" type="presParOf" srcId="{B4A68478-1109-441F-AB7B-F65E28432FA7}" destId="{0F1A95CB-57BB-4459-A7EC-424BF0F0F891}" srcOrd="1" destOrd="0" presId="urn:microsoft.com/office/officeart/2005/8/layout/hierarchy2"/>
    <dgm:cxn modelId="{DFAF1711-F6F9-4D6A-8AF2-F5B83B9BC8DF}" type="presParOf" srcId="{29EFE6F9-E0CB-467B-9F2E-B1D362FD76EC}" destId="{7E3E95B3-4AF5-4C00-A433-31C7191B61FC}" srcOrd="2" destOrd="0" presId="urn:microsoft.com/office/officeart/2005/8/layout/hierarchy2"/>
    <dgm:cxn modelId="{2E7DBBC2-1BE0-4954-B7A7-F809CF25E4EE}" type="presParOf" srcId="{7E3E95B3-4AF5-4C00-A433-31C7191B61FC}" destId="{DB789958-8B86-42D9-BD88-FDF4AEFCE078}" srcOrd="0" destOrd="0" presId="urn:microsoft.com/office/officeart/2005/8/layout/hierarchy2"/>
    <dgm:cxn modelId="{8177D83E-C0F0-4B3A-AF9C-58E5E219E131}" type="presParOf" srcId="{29EFE6F9-E0CB-467B-9F2E-B1D362FD76EC}" destId="{D506E873-EBCD-48D1-9FCF-C730D52C2FFD}" srcOrd="3" destOrd="0" presId="urn:microsoft.com/office/officeart/2005/8/layout/hierarchy2"/>
    <dgm:cxn modelId="{FE6411C4-40C5-4A56-A7F6-6FE972F072E1}" type="presParOf" srcId="{D506E873-EBCD-48D1-9FCF-C730D52C2FFD}" destId="{2F4B9BBE-D74F-46B8-8E04-835B1B1951CD}" srcOrd="0" destOrd="0" presId="urn:microsoft.com/office/officeart/2005/8/layout/hierarchy2"/>
    <dgm:cxn modelId="{2B8FEDF2-D09A-4094-AB83-BD8B3A354CAD}" type="presParOf" srcId="{D506E873-EBCD-48D1-9FCF-C730D52C2FFD}" destId="{C5029331-C19E-44DD-BF15-2EFA87A1BFAD}" srcOrd="1" destOrd="0" presId="urn:microsoft.com/office/officeart/2005/8/layout/hierarchy2"/>
    <dgm:cxn modelId="{D1BFA28A-E855-4C02-902B-8F68B7ADE3EF}" type="presParOf" srcId="{C5029331-C19E-44DD-BF15-2EFA87A1BFAD}" destId="{17F6C8D1-745F-4387-9D78-4BA5C5F77EB9}" srcOrd="0" destOrd="0" presId="urn:microsoft.com/office/officeart/2005/8/layout/hierarchy2"/>
    <dgm:cxn modelId="{BFD9CC8C-535D-4FF2-9605-B44D31A7B4BE}" type="presParOf" srcId="{17F6C8D1-745F-4387-9D78-4BA5C5F77EB9}" destId="{801A634C-958A-4163-9501-FDC040FE57FE}" srcOrd="0" destOrd="0" presId="urn:microsoft.com/office/officeart/2005/8/layout/hierarchy2"/>
    <dgm:cxn modelId="{6F686E17-AAEC-420B-8072-B586BF9DE5A7}" type="presParOf" srcId="{C5029331-C19E-44DD-BF15-2EFA87A1BFAD}" destId="{B50B248E-B8DD-4EAC-9D1E-25AF98214D3F}" srcOrd="1" destOrd="0" presId="urn:microsoft.com/office/officeart/2005/8/layout/hierarchy2"/>
    <dgm:cxn modelId="{67F87E14-EDB4-4B93-972F-D920C35F4011}" type="presParOf" srcId="{B50B248E-B8DD-4EAC-9D1E-25AF98214D3F}" destId="{C2929E07-E261-42C3-BAD1-0CD21312846F}" srcOrd="0" destOrd="0" presId="urn:microsoft.com/office/officeart/2005/8/layout/hierarchy2"/>
    <dgm:cxn modelId="{33B3ADE7-6E0A-475D-A9A7-DAF4CFDA14FB}" type="presParOf" srcId="{B50B248E-B8DD-4EAC-9D1E-25AF98214D3F}" destId="{6EB433BA-30CC-445A-BE7A-BD62F7B46A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0601D-C30D-4A46-B353-97FCDE897D7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75F5CE-A497-4D94-9390-5EE001E771C4}">
      <dgm:prSet phldrT="[Text]"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en-US" err="1"/>
            <a:t>Utlandet</a:t>
          </a:r>
          <a:endParaRPr lang="en-US"/>
        </a:p>
      </dgm:t>
    </dgm:pt>
    <dgm:pt modelId="{28ED2A10-62B8-4F91-A0D5-E8DDD577CF53}" type="parTrans" cxnId="{801F48D6-E2FC-4772-A1EA-58CBD12167FA}">
      <dgm:prSet/>
      <dgm:spPr/>
      <dgm:t>
        <a:bodyPr/>
        <a:lstStyle/>
        <a:p>
          <a:endParaRPr lang="en-US"/>
        </a:p>
      </dgm:t>
    </dgm:pt>
    <dgm:pt modelId="{A4C253F0-248F-4B08-8EFE-AF7FA629F822}" type="sibTrans" cxnId="{801F48D6-E2FC-4772-A1EA-58CBD12167FA}">
      <dgm:prSet/>
      <dgm:spPr/>
      <dgm:t>
        <a:bodyPr/>
        <a:lstStyle/>
        <a:p>
          <a:endParaRPr lang="en-US"/>
        </a:p>
      </dgm:t>
    </dgm:pt>
    <dgm:pt modelId="{308731A1-30B3-44B7-8C14-ED5DEA65235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Vare</a:t>
          </a:r>
          <a:endParaRPr lang="en-US"/>
        </a:p>
      </dgm:t>
    </dgm:pt>
    <dgm:pt modelId="{779A652F-6E2E-448F-B989-231B13B490F9}" type="parTrans" cxnId="{F2144CA0-B2A1-46B8-BB0B-D3F1E2B47504}">
      <dgm:prSet/>
      <dgm:spPr>
        <a:ln w="12700"/>
      </dgm:spPr>
      <dgm:t>
        <a:bodyPr/>
        <a:lstStyle/>
        <a:p>
          <a:endParaRPr lang="en-US"/>
        </a:p>
      </dgm:t>
    </dgm:pt>
    <dgm:pt modelId="{CB08FA17-C73C-49DE-A0C2-523942C96612}" type="sibTrans" cxnId="{F2144CA0-B2A1-46B8-BB0B-D3F1E2B47504}">
      <dgm:prSet/>
      <dgm:spPr/>
      <dgm:t>
        <a:bodyPr/>
        <a:lstStyle/>
        <a:p>
          <a:endParaRPr lang="en-US"/>
        </a:p>
      </dgm:t>
    </dgm:pt>
    <dgm:pt modelId="{8C22994A-6C87-4778-9604-B44579DA5A64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2271F7E3-6999-477A-9E6B-CE18D66C7D37}" type="parTrans" cxnId="{27B9C99B-10A2-4803-9CA1-40F65D5D8D05}">
      <dgm:prSet/>
      <dgm:spPr>
        <a:ln w="12700"/>
      </dgm:spPr>
      <dgm:t>
        <a:bodyPr/>
        <a:lstStyle/>
        <a:p>
          <a:endParaRPr lang="en-US"/>
        </a:p>
      </dgm:t>
    </dgm:pt>
    <dgm:pt modelId="{1AB1CF33-DBFD-4FA1-B515-195918D7E4D1}" type="sibTrans" cxnId="{27B9C99B-10A2-4803-9CA1-40F65D5D8D05}">
      <dgm:prSet/>
      <dgm:spPr/>
      <dgm:t>
        <a:bodyPr/>
        <a:lstStyle/>
        <a:p>
          <a:endParaRPr lang="en-US"/>
        </a:p>
      </dgm:t>
    </dgm:pt>
    <dgm:pt modelId="{AA68AE02-CD46-4B96-BBDA-05B734CBAFE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50D4A3EC-0BEF-437A-885C-333ACB2621B0}" type="parTrans" cxnId="{7221D051-7A18-4DCF-9CAB-F831E19DEACE}">
      <dgm:prSet/>
      <dgm:spPr>
        <a:ln w="12700"/>
      </dgm:spPr>
      <dgm:t>
        <a:bodyPr/>
        <a:lstStyle/>
        <a:p>
          <a:endParaRPr lang="en-US"/>
        </a:p>
      </dgm:t>
    </dgm:pt>
    <dgm:pt modelId="{36B5CB08-036B-45C9-B10E-1C6C7002F38A}" type="sibTrans" cxnId="{7221D051-7A18-4DCF-9CAB-F831E19DEACE}">
      <dgm:prSet/>
      <dgm:spPr/>
      <dgm:t>
        <a:bodyPr/>
        <a:lstStyle/>
        <a:p>
          <a:endParaRPr lang="en-US"/>
        </a:p>
      </dgm:t>
    </dgm:pt>
    <dgm:pt modelId="{DFDF8DFB-770E-4F5E-A138-A3CE78F2022C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9BCA0F40-571B-4379-BB74-2CD9E61040D1}" type="parTrans" cxnId="{BC17D1E9-DA7E-41AF-9EAA-6DCBE5CA7629}">
      <dgm:prSet/>
      <dgm:spPr>
        <a:ln w="12700"/>
      </dgm:spPr>
      <dgm:t>
        <a:bodyPr/>
        <a:lstStyle/>
        <a:p>
          <a:endParaRPr lang="en-US"/>
        </a:p>
      </dgm:t>
    </dgm:pt>
    <dgm:pt modelId="{A0709CB2-193D-4FF2-A1FE-0AA21646369B}" type="sibTrans" cxnId="{BC17D1E9-DA7E-41AF-9EAA-6DCBE5CA7629}">
      <dgm:prSet/>
      <dgm:spPr/>
      <dgm:t>
        <a:bodyPr/>
        <a:lstStyle/>
        <a:p>
          <a:endParaRPr lang="en-US"/>
        </a:p>
      </dgm:t>
    </dgm:pt>
    <dgm:pt modelId="{EBBD4A29-A00C-40FF-9EEF-029505AA1317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7A0A8722-618C-49BB-928E-90E432D27A95}" type="parTrans" cxnId="{CEDE3F71-D7B5-4C86-9C64-C53D9F09A762}">
      <dgm:prSet/>
      <dgm:spPr>
        <a:ln w="12700"/>
      </dgm:spPr>
      <dgm:t>
        <a:bodyPr/>
        <a:lstStyle/>
        <a:p>
          <a:endParaRPr lang="en-US"/>
        </a:p>
      </dgm:t>
    </dgm:pt>
    <dgm:pt modelId="{5E35DC17-E949-4DB6-BD65-D665C3778283}" type="sibTrans" cxnId="{CEDE3F71-D7B5-4C86-9C64-C53D9F09A762}">
      <dgm:prSet/>
      <dgm:spPr/>
      <dgm:t>
        <a:bodyPr/>
        <a:lstStyle/>
        <a:p>
          <a:endParaRPr lang="en-US"/>
        </a:p>
      </dgm:t>
    </dgm:pt>
    <dgm:pt modelId="{E34F46F6-202B-41D2-A438-F74B9032655E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20 = 25%</a:t>
          </a:r>
        </a:p>
        <a:p>
          <a:r>
            <a:rPr lang="en-US"/>
            <a:t>27 = 15%</a:t>
          </a:r>
        </a:p>
      </dgm:t>
    </dgm:pt>
    <dgm:pt modelId="{69E257A6-B7E3-4F77-BFE3-3104A96745D3}" type="parTrans" cxnId="{35E0DF0B-7FC4-4057-8863-39AE33ED14A9}">
      <dgm:prSet/>
      <dgm:spPr>
        <a:ln w="12700"/>
      </dgm:spPr>
      <dgm:t>
        <a:bodyPr/>
        <a:lstStyle/>
        <a:p>
          <a:endParaRPr lang="en-US"/>
        </a:p>
      </dgm:t>
    </dgm:pt>
    <dgm:pt modelId="{AA118AAE-2995-46C1-8B41-F8783047C8A8}" type="sibTrans" cxnId="{35E0DF0B-7FC4-4057-8863-39AE33ED14A9}">
      <dgm:prSet/>
      <dgm:spPr/>
      <dgm:t>
        <a:bodyPr/>
        <a:lstStyle/>
        <a:p>
          <a:endParaRPr lang="en-US"/>
        </a:p>
      </dgm:t>
    </dgm:pt>
    <dgm:pt modelId="{ED397C4B-3FF8-43C7-AFB2-943BA49DFDFA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pPr algn="ctr"/>
          <a:r>
            <a:rPr lang="en-US"/>
            <a:t>21 = 25%</a:t>
          </a:r>
          <a:br>
            <a:rPr lang="en-US"/>
          </a:br>
          <a:r>
            <a:rPr lang="en-US"/>
            <a:t>22 = 15%</a:t>
          </a:r>
          <a:br>
            <a:rPr lang="en-US"/>
          </a:br>
          <a:r>
            <a:rPr lang="en-US"/>
            <a:t>23 =  0% </a:t>
          </a:r>
        </a:p>
      </dgm:t>
    </dgm:pt>
    <dgm:pt modelId="{C7D2BF5F-2160-4F1B-B9A0-756EE86FBACD}" type="parTrans" cxnId="{BB49F375-5060-470A-AAC6-112E578717C2}">
      <dgm:prSet/>
      <dgm:spPr>
        <a:ln w="12700"/>
      </dgm:spPr>
      <dgm:t>
        <a:bodyPr/>
        <a:lstStyle/>
        <a:p>
          <a:endParaRPr lang="en-US"/>
        </a:p>
      </dgm:t>
    </dgm:pt>
    <dgm:pt modelId="{C76DA601-EA3F-4C9D-B814-35B50D7D03B6}" type="sibTrans" cxnId="{BB49F375-5060-470A-AAC6-112E578717C2}">
      <dgm:prSet/>
      <dgm:spPr/>
      <dgm:t>
        <a:bodyPr/>
        <a:lstStyle/>
        <a:p>
          <a:endParaRPr lang="en-US"/>
        </a:p>
      </dgm:t>
    </dgm:pt>
    <dgm:pt modelId="{C6637FEE-0FB3-4532-9487-5671AB3452D8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3T = 25%</a:t>
          </a:r>
        </a:p>
      </dgm:t>
    </dgm:pt>
    <dgm:pt modelId="{61CD98B8-BB6B-43E5-9694-D2D6A47291C4}" type="parTrans" cxnId="{E015E535-DCC8-4F8D-8133-EC70A53A424C}">
      <dgm:prSet/>
      <dgm:spPr>
        <a:ln w="12700"/>
      </dgm:spPr>
      <dgm:t>
        <a:bodyPr/>
        <a:lstStyle/>
        <a:p>
          <a:endParaRPr lang="en-US"/>
        </a:p>
      </dgm:t>
    </dgm:pt>
    <dgm:pt modelId="{9F79561A-1249-4B59-82E7-D6EB136C2D54}" type="sibTrans" cxnId="{E015E535-DCC8-4F8D-8133-EC70A53A424C}">
      <dgm:prSet/>
      <dgm:spPr/>
      <dgm:t>
        <a:bodyPr/>
        <a:lstStyle/>
        <a:p>
          <a:endParaRPr lang="en-US"/>
        </a:p>
      </dgm:t>
    </dgm:pt>
    <dgm:pt modelId="{C63AE13D-85E7-467D-AED1-013EEC04FE7D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3F = 25%</a:t>
          </a:r>
        </a:p>
      </dgm:t>
    </dgm:pt>
    <dgm:pt modelId="{25DBA565-CA7D-43F7-B564-1B0823D4FE79}" type="parTrans" cxnId="{2BA70B5B-707F-4EBA-9FBB-175B1941E771}">
      <dgm:prSet/>
      <dgm:spPr>
        <a:ln w="12700"/>
      </dgm:spPr>
      <dgm:t>
        <a:bodyPr/>
        <a:lstStyle/>
        <a:p>
          <a:endParaRPr lang="en-US"/>
        </a:p>
      </dgm:t>
    </dgm:pt>
    <dgm:pt modelId="{A5D38088-E471-45CF-AD1A-233067B8677A}" type="sibTrans" cxnId="{2BA70B5B-707F-4EBA-9FBB-175B1941E771}">
      <dgm:prSet/>
      <dgm:spPr/>
      <dgm:t>
        <a:bodyPr/>
        <a:lstStyle/>
        <a:p>
          <a:endParaRPr lang="en-US"/>
        </a:p>
      </dgm:t>
    </dgm:pt>
    <dgm:pt modelId="{E8E97BA4-3E81-4BF2-B2BF-55FCE0202493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Tjeneste</a:t>
          </a:r>
          <a:endParaRPr lang="en-US"/>
        </a:p>
      </dgm:t>
    </dgm:pt>
    <dgm:pt modelId="{82337CAD-4F84-4CAA-BE0A-F910E654E021}" type="sibTrans" cxnId="{D04A2E9C-DAAF-4F79-84F8-D463637627A1}">
      <dgm:prSet/>
      <dgm:spPr/>
      <dgm:t>
        <a:bodyPr/>
        <a:lstStyle/>
        <a:p>
          <a:endParaRPr lang="en-US"/>
        </a:p>
      </dgm:t>
    </dgm:pt>
    <dgm:pt modelId="{E0F2D951-7FB4-46EC-9AC0-17CD94E674E8}" type="parTrans" cxnId="{D04A2E9C-DAAF-4F79-84F8-D463637627A1}">
      <dgm:prSet/>
      <dgm:spPr>
        <a:ln w="12700"/>
      </dgm:spPr>
      <dgm:t>
        <a:bodyPr/>
        <a:lstStyle/>
        <a:p>
          <a:endParaRPr lang="en-US"/>
        </a:p>
      </dgm:t>
    </dgm:pt>
    <dgm:pt modelId="{421FE84E-E313-451F-953E-B3C36BC18FAE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0 = 0%</a:t>
          </a:r>
        </a:p>
      </dgm:t>
    </dgm:pt>
    <dgm:pt modelId="{0FE0AC1B-BFC7-4CD1-ADE1-1E1DA45E6DCB}" type="parTrans" cxnId="{55E24F00-8B0A-4AB3-B451-4B1F63F5D288}">
      <dgm:prSet/>
      <dgm:spPr>
        <a:ln w="12700"/>
      </dgm:spPr>
      <dgm:t>
        <a:bodyPr/>
        <a:lstStyle/>
        <a:p>
          <a:endParaRPr lang="nb-NO"/>
        </a:p>
      </dgm:t>
    </dgm:pt>
    <dgm:pt modelId="{A39A2044-7A95-4E75-A0BE-560063127F7D}" type="sibTrans" cxnId="{55E24F00-8B0A-4AB3-B451-4B1F63F5D288}">
      <dgm:prSet/>
      <dgm:spPr/>
      <dgm:t>
        <a:bodyPr/>
        <a:lstStyle/>
        <a:p>
          <a:endParaRPr lang="nb-NO"/>
        </a:p>
      </dgm:t>
    </dgm:pt>
    <dgm:pt modelId="{D2867E43-37D7-408A-B4F5-FC01CB6C8F6C}">
      <dgm:prSet phldrT="[Text]" custT="1"/>
      <dgm:spPr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gm:spPr>
      <dgm:t>
        <a:bodyPr spcFirstLastPara="0" vert="horz" wrap="square" lIns="9525" tIns="9525" rIns="9525" bIns="952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gm:t>
    </dgm:pt>
    <dgm:pt modelId="{9A587C6F-F327-4560-88A4-DF880861B664}" type="parTrans" cxnId="{C4447B61-DBFE-43A6-9F80-BF7A12305C49}">
      <dgm:prSet/>
      <dgm:spPr>
        <a:ln w="12700"/>
      </dgm:spPr>
      <dgm:t>
        <a:bodyPr/>
        <a:lstStyle/>
        <a:p>
          <a:endParaRPr lang="nb-NO"/>
        </a:p>
      </dgm:t>
    </dgm:pt>
    <dgm:pt modelId="{DD9CDDEA-BD6B-4E58-A643-BAC1269E7CEF}" type="sibTrans" cxnId="{C4447B61-DBFE-43A6-9F80-BF7A12305C49}">
      <dgm:prSet/>
      <dgm:spPr/>
      <dgm:t>
        <a:bodyPr/>
        <a:lstStyle/>
        <a:p>
          <a:endParaRPr lang="nb-NO"/>
        </a:p>
      </dgm:t>
    </dgm:pt>
    <dgm:pt modelId="{D5D6806D-4546-485C-B52C-9C040D48B893}" type="pres">
      <dgm:prSet presAssocID="{A9D0601D-C30D-4A46-B353-97FCDE897D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9F1F21-A5C4-45FE-B012-DA4D0B972B0B}" type="pres">
      <dgm:prSet presAssocID="{D375F5CE-A497-4D94-9390-5EE001E771C4}" presName="root1" presStyleCnt="0"/>
      <dgm:spPr/>
    </dgm:pt>
    <dgm:pt modelId="{0125BD50-D79D-4CC3-9755-0DA3E2D8E3FD}" type="pres">
      <dgm:prSet presAssocID="{D375F5CE-A497-4D94-9390-5EE001E771C4}" presName="LevelOneTextNode" presStyleLbl="node0" presStyleIdx="0" presStyleCnt="1" custLinFactNeighborX="-210" custLinFactNeighborY="-2251">
        <dgm:presLayoutVars>
          <dgm:chPref val="3"/>
        </dgm:presLayoutVars>
      </dgm:prSet>
      <dgm:spPr/>
    </dgm:pt>
    <dgm:pt modelId="{C0F8C703-F2D5-4D25-9D76-3B5B90F59A28}" type="pres">
      <dgm:prSet presAssocID="{D375F5CE-A497-4D94-9390-5EE001E771C4}" presName="level2hierChild" presStyleCnt="0"/>
      <dgm:spPr/>
    </dgm:pt>
    <dgm:pt modelId="{D93CA1E7-1E9E-40F3-BD60-501BD0921ADB}" type="pres">
      <dgm:prSet presAssocID="{779A652F-6E2E-448F-B989-231B13B490F9}" presName="conn2-1" presStyleLbl="parChTrans1D2" presStyleIdx="0" presStyleCnt="2"/>
      <dgm:spPr/>
    </dgm:pt>
    <dgm:pt modelId="{C445F999-041F-4752-9E41-2E18A531AD57}" type="pres">
      <dgm:prSet presAssocID="{779A652F-6E2E-448F-B989-231B13B490F9}" presName="connTx" presStyleLbl="parChTrans1D2" presStyleIdx="0" presStyleCnt="2"/>
      <dgm:spPr/>
    </dgm:pt>
    <dgm:pt modelId="{8B8CAF1F-38B0-4032-8798-86DFCF8F8F8D}" type="pres">
      <dgm:prSet presAssocID="{308731A1-30B3-44B7-8C14-ED5DEA652356}" presName="root2" presStyleCnt="0"/>
      <dgm:spPr/>
    </dgm:pt>
    <dgm:pt modelId="{18E32922-F51C-40B9-BC52-EAC7F334A273}" type="pres">
      <dgm:prSet presAssocID="{308731A1-30B3-44B7-8C14-ED5DEA652356}" presName="LevelTwoTextNode" presStyleLbl="node2" presStyleIdx="0" presStyleCnt="2">
        <dgm:presLayoutVars>
          <dgm:chPref val="3"/>
        </dgm:presLayoutVars>
      </dgm:prSet>
      <dgm:spPr/>
    </dgm:pt>
    <dgm:pt modelId="{D5702D07-435B-4D9D-BC30-F5CE4FF4F608}" type="pres">
      <dgm:prSet presAssocID="{308731A1-30B3-44B7-8C14-ED5DEA652356}" presName="level3hierChild" presStyleCnt="0"/>
      <dgm:spPr/>
    </dgm:pt>
    <dgm:pt modelId="{25A113C8-8072-43F9-89D4-9ED32583A830}" type="pres">
      <dgm:prSet presAssocID="{2271F7E3-6999-477A-9E6B-CE18D66C7D37}" presName="conn2-1" presStyleLbl="parChTrans1D3" presStyleIdx="0" presStyleCnt="4"/>
      <dgm:spPr/>
    </dgm:pt>
    <dgm:pt modelId="{B6A6DF98-94CC-4CDB-8912-43FA13112CF3}" type="pres">
      <dgm:prSet presAssocID="{2271F7E3-6999-477A-9E6B-CE18D66C7D37}" presName="connTx" presStyleLbl="parChTrans1D3" presStyleIdx="0" presStyleCnt="4"/>
      <dgm:spPr/>
    </dgm:pt>
    <dgm:pt modelId="{E18C6BC4-CAC3-4FD3-BFA7-3577D40E96B7}" type="pres">
      <dgm:prSet presAssocID="{8C22994A-6C87-4778-9604-B44579DA5A64}" presName="root2" presStyleCnt="0"/>
      <dgm:spPr/>
    </dgm:pt>
    <dgm:pt modelId="{03F1BF70-1109-4C0A-A4E7-965962B6CD26}" type="pres">
      <dgm:prSet presAssocID="{8C22994A-6C87-4778-9604-B44579DA5A64}" presName="LevelTwoTextNode" presStyleLbl="node3" presStyleIdx="0" presStyleCnt="4">
        <dgm:presLayoutVars>
          <dgm:chPref val="3"/>
        </dgm:presLayoutVars>
      </dgm:prSet>
      <dgm:spPr/>
    </dgm:pt>
    <dgm:pt modelId="{4A8CD520-4CD8-4242-B75E-1F8D61F2374C}" type="pres">
      <dgm:prSet presAssocID="{8C22994A-6C87-4778-9604-B44579DA5A64}" presName="level3hierChild" presStyleCnt="0"/>
      <dgm:spPr/>
    </dgm:pt>
    <dgm:pt modelId="{3A41823B-86F3-406F-A054-374247C2ECAB}" type="pres">
      <dgm:prSet presAssocID="{69E257A6-B7E3-4F77-BFE3-3104A96745D3}" presName="conn2-1" presStyleLbl="parChTrans1D4" presStyleIdx="0" presStyleCnt="6"/>
      <dgm:spPr/>
    </dgm:pt>
    <dgm:pt modelId="{C3E950BE-1303-4C53-AB68-D937916DB24A}" type="pres">
      <dgm:prSet presAssocID="{69E257A6-B7E3-4F77-BFE3-3104A96745D3}" presName="connTx" presStyleLbl="parChTrans1D4" presStyleIdx="0" presStyleCnt="6"/>
      <dgm:spPr/>
    </dgm:pt>
    <dgm:pt modelId="{79AEA70B-7B81-4B89-9A14-00EEA75B0DC0}" type="pres">
      <dgm:prSet presAssocID="{E34F46F6-202B-41D2-A438-F74B9032655E}" presName="root2" presStyleCnt="0"/>
      <dgm:spPr/>
    </dgm:pt>
    <dgm:pt modelId="{79A8959C-0267-4FB7-8B78-A9B4D9B32B12}" type="pres">
      <dgm:prSet presAssocID="{E34F46F6-202B-41D2-A438-F74B9032655E}" presName="LevelTwoTextNode" presStyleLbl="node4" presStyleIdx="0" presStyleCnt="6">
        <dgm:presLayoutVars>
          <dgm:chPref val="3"/>
        </dgm:presLayoutVars>
      </dgm:prSet>
      <dgm:spPr/>
    </dgm:pt>
    <dgm:pt modelId="{C4F6D3F2-ACCD-429D-B4C1-77BF1034DF7A}" type="pres">
      <dgm:prSet presAssocID="{E34F46F6-202B-41D2-A438-F74B9032655E}" presName="level3hierChild" presStyleCnt="0"/>
      <dgm:spPr/>
    </dgm:pt>
    <dgm:pt modelId="{547094B5-6C7F-4543-AC5F-6BB8797E1833}" type="pres">
      <dgm:prSet presAssocID="{0FE0AC1B-BFC7-4CD1-ADE1-1E1DA45E6DCB}" presName="conn2-1" presStyleLbl="parChTrans1D4" presStyleIdx="1" presStyleCnt="6"/>
      <dgm:spPr/>
    </dgm:pt>
    <dgm:pt modelId="{59EC2DE5-BDF2-4775-A244-9FF0B18A3C90}" type="pres">
      <dgm:prSet presAssocID="{0FE0AC1B-BFC7-4CD1-ADE1-1E1DA45E6DCB}" presName="connTx" presStyleLbl="parChTrans1D4" presStyleIdx="1" presStyleCnt="6"/>
      <dgm:spPr/>
    </dgm:pt>
    <dgm:pt modelId="{CC54CACD-6B01-4CA1-BAD9-0852ABE5D297}" type="pres">
      <dgm:prSet presAssocID="{421FE84E-E313-451F-953E-B3C36BC18FAE}" presName="root2" presStyleCnt="0"/>
      <dgm:spPr/>
    </dgm:pt>
    <dgm:pt modelId="{B850CD55-517E-4C23-963D-66006E75A232}" type="pres">
      <dgm:prSet presAssocID="{421FE84E-E313-451F-953E-B3C36BC18FAE}" presName="LevelTwoTextNode" presStyleLbl="node4" presStyleIdx="1" presStyleCnt="6">
        <dgm:presLayoutVars>
          <dgm:chPref val="3"/>
        </dgm:presLayoutVars>
      </dgm:prSet>
      <dgm:spPr/>
    </dgm:pt>
    <dgm:pt modelId="{29CBD5C1-89D6-455A-A421-473A02511FA7}" type="pres">
      <dgm:prSet presAssocID="{421FE84E-E313-451F-953E-B3C36BC18FAE}" presName="level3hierChild" presStyleCnt="0"/>
      <dgm:spPr/>
    </dgm:pt>
    <dgm:pt modelId="{E0A73A1B-2B97-45BA-8A57-D9AA1DC86B87}" type="pres">
      <dgm:prSet presAssocID="{50D4A3EC-0BEF-437A-885C-333ACB2621B0}" presName="conn2-1" presStyleLbl="parChTrans1D3" presStyleIdx="1" presStyleCnt="4"/>
      <dgm:spPr/>
    </dgm:pt>
    <dgm:pt modelId="{24301EE5-773A-4EC5-97F6-0F6283266BB0}" type="pres">
      <dgm:prSet presAssocID="{50D4A3EC-0BEF-437A-885C-333ACB2621B0}" presName="connTx" presStyleLbl="parChTrans1D3" presStyleIdx="1" presStyleCnt="4"/>
      <dgm:spPr/>
    </dgm:pt>
    <dgm:pt modelId="{962D2993-1380-4C76-8F42-BAD25244E043}" type="pres">
      <dgm:prSet presAssocID="{AA68AE02-CD46-4B96-BBDA-05B734CBAFE6}" presName="root2" presStyleCnt="0"/>
      <dgm:spPr/>
    </dgm:pt>
    <dgm:pt modelId="{FB5F17FA-01F3-4DCE-AFEF-3373A9A37BF6}" type="pres">
      <dgm:prSet presAssocID="{AA68AE02-CD46-4B96-BBDA-05B734CBAFE6}" presName="LevelTwoTextNode" presStyleLbl="node3" presStyleIdx="1" presStyleCnt="4">
        <dgm:presLayoutVars>
          <dgm:chPref val="3"/>
        </dgm:presLayoutVars>
      </dgm:prSet>
      <dgm:spPr/>
    </dgm:pt>
    <dgm:pt modelId="{22FEB322-5F0D-4D34-B738-D814B52298B0}" type="pres">
      <dgm:prSet presAssocID="{AA68AE02-CD46-4B96-BBDA-05B734CBAFE6}" presName="level3hierChild" presStyleCnt="0"/>
      <dgm:spPr/>
    </dgm:pt>
    <dgm:pt modelId="{40279CE7-C3F4-4DF6-A02A-837932E68076}" type="pres">
      <dgm:prSet presAssocID="{C7D2BF5F-2160-4F1B-B9A0-756EE86FBACD}" presName="conn2-1" presStyleLbl="parChTrans1D4" presStyleIdx="2" presStyleCnt="6"/>
      <dgm:spPr/>
    </dgm:pt>
    <dgm:pt modelId="{BE2E24FD-6A47-4483-91E5-04F976C4214A}" type="pres">
      <dgm:prSet presAssocID="{C7D2BF5F-2160-4F1B-B9A0-756EE86FBACD}" presName="connTx" presStyleLbl="parChTrans1D4" presStyleIdx="2" presStyleCnt="6"/>
      <dgm:spPr/>
    </dgm:pt>
    <dgm:pt modelId="{89A315E4-6F3C-4092-AD49-E3BB44110323}" type="pres">
      <dgm:prSet presAssocID="{ED397C4B-3FF8-43C7-AFB2-943BA49DFDFA}" presName="root2" presStyleCnt="0"/>
      <dgm:spPr/>
    </dgm:pt>
    <dgm:pt modelId="{35148660-7C1E-4AB3-94A2-9D39BDC2272C}" type="pres">
      <dgm:prSet presAssocID="{ED397C4B-3FF8-43C7-AFB2-943BA49DFDFA}" presName="LevelTwoTextNode" presStyleLbl="node4" presStyleIdx="2" presStyleCnt="6">
        <dgm:presLayoutVars>
          <dgm:chPref val="3"/>
        </dgm:presLayoutVars>
      </dgm:prSet>
      <dgm:spPr/>
    </dgm:pt>
    <dgm:pt modelId="{A5017805-8B03-4B07-A3F9-37DD0A3CC470}" type="pres">
      <dgm:prSet presAssocID="{ED397C4B-3FF8-43C7-AFB2-943BA49DFDFA}" presName="level3hierChild" presStyleCnt="0"/>
      <dgm:spPr/>
    </dgm:pt>
    <dgm:pt modelId="{06917447-A603-4E65-9FC2-D499E1F092C8}" type="pres">
      <dgm:prSet presAssocID="{E0F2D951-7FB4-46EC-9AC0-17CD94E674E8}" presName="conn2-1" presStyleLbl="parChTrans1D2" presStyleIdx="1" presStyleCnt="2"/>
      <dgm:spPr/>
    </dgm:pt>
    <dgm:pt modelId="{90E16EEE-6BA0-4943-8A4D-5314DC0B9FBE}" type="pres">
      <dgm:prSet presAssocID="{E0F2D951-7FB4-46EC-9AC0-17CD94E674E8}" presName="connTx" presStyleLbl="parChTrans1D2" presStyleIdx="1" presStyleCnt="2"/>
      <dgm:spPr/>
    </dgm:pt>
    <dgm:pt modelId="{6DB120CB-5862-4C84-9EE0-7CC842349CAA}" type="pres">
      <dgm:prSet presAssocID="{E8E97BA4-3E81-4BF2-B2BF-55FCE0202493}" presName="root2" presStyleCnt="0"/>
      <dgm:spPr/>
    </dgm:pt>
    <dgm:pt modelId="{12149BDC-7429-4A3D-9F11-5B0D56CBA094}" type="pres">
      <dgm:prSet presAssocID="{E8E97BA4-3E81-4BF2-B2BF-55FCE0202493}" presName="LevelTwoTextNode" presStyleLbl="node2" presStyleIdx="1" presStyleCnt="2">
        <dgm:presLayoutVars>
          <dgm:chPref val="3"/>
        </dgm:presLayoutVars>
      </dgm:prSet>
      <dgm:spPr/>
    </dgm:pt>
    <dgm:pt modelId="{6FAE81C0-1D60-470A-B84A-7706AD390F5C}" type="pres">
      <dgm:prSet presAssocID="{E8E97BA4-3E81-4BF2-B2BF-55FCE0202493}" presName="level3hierChild" presStyleCnt="0"/>
      <dgm:spPr/>
    </dgm:pt>
    <dgm:pt modelId="{4E210524-63B2-46BA-88BF-AC994F784DB7}" type="pres">
      <dgm:prSet presAssocID="{7A0A8722-618C-49BB-928E-90E432D27A95}" presName="conn2-1" presStyleLbl="parChTrans1D3" presStyleIdx="2" presStyleCnt="4"/>
      <dgm:spPr/>
    </dgm:pt>
    <dgm:pt modelId="{B066DAD5-171B-474A-8330-56773FC85091}" type="pres">
      <dgm:prSet presAssocID="{7A0A8722-618C-49BB-928E-90E432D27A95}" presName="connTx" presStyleLbl="parChTrans1D3" presStyleIdx="2" presStyleCnt="4"/>
      <dgm:spPr/>
    </dgm:pt>
    <dgm:pt modelId="{E1BF7480-514D-4BBC-8C02-FF501EC72357}" type="pres">
      <dgm:prSet presAssocID="{EBBD4A29-A00C-40FF-9EEF-029505AA1317}" presName="root2" presStyleCnt="0"/>
      <dgm:spPr/>
    </dgm:pt>
    <dgm:pt modelId="{4B83A63A-0E02-44BF-83A2-84E9F47A9FCB}" type="pres">
      <dgm:prSet presAssocID="{EBBD4A29-A00C-40FF-9EEF-029505AA1317}" presName="LevelTwoTextNode" presStyleLbl="node3" presStyleIdx="2" presStyleCnt="4">
        <dgm:presLayoutVars>
          <dgm:chPref val="3"/>
        </dgm:presLayoutVars>
      </dgm:prSet>
      <dgm:spPr/>
    </dgm:pt>
    <dgm:pt modelId="{53C778AB-D513-43E8-9094-A37BE14A6502}" type="pres">
      <dgm:prSet presAssocID="{EBBD4A29-A00C-40FF-9EEF-029505AA1317}" presName="level3hierChild" presStyleCnt="0"/>
      <dgm:spPr/>
    </dgm:pt>
    <dgm:pt modelId="{48694CCC-1391-4EF4-9C30-31C1DA88B29F}" type="pres">
      <dgm:prSet presAssocID="{61CD98B8-BB6B-43E5-9694-D2D6A47291C4}" presName="conn2-1" presStyleLbl="parChTrans1D4" presStyleIdx="3" presStyleCnt="6"/>
      <dgm:spPr/>
    </dgm:pt>
    <dgm:pt modelId="{BD0E8D62-2122-412C-9AD0-032836C7C172}" type="pres">
      <dgm:prSet presAssocID="{61CD98B8-BB6B-43E5-9694-D2D6A47291C4}" presName="connTx" presStyleLbl="parChTrans1D4" presStyleIdx="3" presStyleCnt="6"/>
      <dgm:spPr/>
    </dgm:pt>
    <dgm:pt modelId="{7C8C81E5-B911-4543-ADBE-CB66F38CB0E2}" type="pres">
      <dgm:prSet presAssocID="{C6637FEE-0FB3-4532-9487-5671AB3452D8}" presName="root2" presStyleCnt="0"/>
      <dgm:spPr/>
    </dgm:pt>
    <dgm:pt modelId="{2AB8D2D3-677E-4694-8286-F696A483FF85}" type="pres">
      <dgm:prSet presAssocID="{C6637FEE-0FB3-4532-9487-5671AB3452D8}" presName="LevelTwoTextNode" presStyleLbl="node4" presStyleIdx="3" presStyleCnt="6">
        <dgm:presLayoutVars>
          <dgm:chPref val="3"/>
        </dgm:presLayoutVars>
      </dgm:prSet>
      <dgm:spPr/>
    </dgm:pt>
    <dgm:pt modelId="{CD511D84-6B4F-46CC-9B36-2469AE1B882D}" type="pres">
      <dgm:prSet presAssocID="{C6637FEE-0FB3-4532-9487-5671AB3452D8}" presName="level3hierChild" presStyleCnt="0"/>
      <dgm:spPr/>
    </dgm:pt>
    <dgm:pt modelId="{27E3EA24-5491-4C95-B15E-8D978E94B454}" type="pres">
      <dgm:prSet presAssocID="{9A587C6F-F327-4560-88A4-DF880861B664}" presName="conn2-1" presStyleLbl="parChTrans1D4" presStyleIdx="4" presStyleCnt="6"/>
      <dgm:spPr/>
    </dgm:pt>
    <dgm:pt modelId="{F81488A8-249A-4C58-A816-17F7FF68234C}" type="pres">
      <dgm:prSet presAssocID="{9A587C6F-F327-4560-88A4-DF880861B664}" presName="connTx" presStyleLbl="parChTrans1D4" presStyleIdx="4" presStyleCnt="6"/>
      <dgm:spPr/>
    </dgm:pt>
    <dgm:pt modelId="{DAE8AA25-8834-4417-9FA7-7A01F7EADCD6}" type="pres">
      <dgm:prSet presAssocID="{D2867E43-37D7-408A-B4F5-FC01CB6C8F6C}" presName="root2" presStyleCnt="0"/>
      <dgm:spPr/>
    </dgm:pt>
    <dgm:pt modelId="{178EC08F-62C3-4A9B-846C-4004F31D9990}" type="pres">
      <dgm:prSet presAssocID="{D2867E43-37D7-408A-B4F5-FC01CB6C8F6C}" presName="LevelTwoTextNode" presStyleLbl="node4" presStyleIdx="4" presStyleCnt="6">
        <dgm:presLayoutVars>
          <dgm:chPref val="3"/>
        </dgm:presLayoutVars>
      </dgm:prSet>
      <dgm:spPr>
        <a:xfrm>
          <a:off x="6200204" y="3034241"/>
          <a:ext cx="1317935" cy="658967"/>
        </a:xfrm>
        <a:prstGeom prst="roundRect">
          <a:avLst>
            <a:gd name="adj" fmla="val 10000"/>
          </a:avLst>
        </a:prstGeom>
      </dgm:spPr>
    </dgm:pt>
    <dgm:pt modelId="{E00A53F2-FA40-4EAA-8529-202F2184AA0B}" type="pres">
      <dgm:prSet presAssocID="{D2867E43-37D7-408A-B4F5-FC01CB6C8F6C}" presName="level3hierChild" presStyleCnt="0"/>
      <dgm:spPr/>
    </dgm:pt>
    <dgm:pt modelId="{57389D64-B410-41EA-9260-CE8B946EA0F2}" type="pres">
      <dgm:prSet presAssocID="{9BCA0F40-571B-4379-BB74-2CD9E61040D1}" presName="conn2-1" presStyleLbl="parChTrans1D3" presStyleIdx="3" presStyleCnt="4"/>
      <dgm:spPr/>
    </dgm:pt>
    <dgm:pt modelId="{0D4F9AB2-F625-4395-B9AB-D2CF7AFF796D}" type="pres">
      <dgm:prSet presAssocID="{9BCA0F40-571B-4379-BB74-2CD9E61040D1}" presName="connTx" presStyleLbl="parChTrans1D3" presStyleIdx="3" presStyleCnt="4"/>
      <dgm:spPr/>
    </dgm:pt>
    <dgm:pt modelId="{FBFFF884-A697-425E-9FAC-5D374CEF1345}" type="pres">
      <dgm:prSet presAssocID="{DFDF8DFB-770E-4F5E-A138-A3CE78F2022C}" presName="root2" presStyleCnt="0"/>
      <dgm:spPr/>
    </dgm:pt>
    <dgm:pt modelId="{CDFF1039-143D-446D-B7BC-5E69F9DA949F}" type="pres">
      <dgm:prSet presAssocID="{DFDF8DFB-770E-4F5E-A138-A3CE78F2022C}" presName="LevelTwoTextNode" presStyleLbl="node3" presStyleIdx="3" presStyleCnt="4">
        <dgm:presLayoutVars>
          <dgm:chPref val="3"/>
        </dgm:presLayoutVars>
      </dgm:prSet>
      <dgm:spPr/>
    </dgm:pt>
    <dgm:pt modelId="{8E044F9F-9744-42DE-B4DD-2D6100F75D4E}" type="pres">
      <dgm:prSet presAssocID="{DFDF8DFB-770E-4F5E-A138-A3CE78F2022C}" presName="level3hierChild" presStyleCnt="0"/>
      <dgm:spPr/>
    </dgm:pt>
    <dgm:pt modelId="{3DA6CF82-27AE-47F7-A190-D0E2EE674A4B}" type="pres">
      <dgm:prSet presAssocID="{25DBA565-CA7D-43F7-B564-1B0823D4FE79}" presName="conn2-1" presStyleLbl="parChTrans1D4" presStyleIdx="5" presStyleCnt="6"/>
      <dgm:spPr/>
    </dgm:pt>
    <dgm:pt modelId="{FCF206FC-FFAC-4171-8617-45680857EA58}" type="pres">
      <dgm:prSet presAssocID="{25DBA565-CA7D-43F7-B564-1B0823D4FE79}" presName="connTx" presStyleLbl="parChTrans1D4" presStyleIdx="5" presStyleCnt="6"/>
      <dgm:spPr/>
    </dgm:pt>
    <dgm:pt modelId="{F2ACF549-3011-4E4E-9100-E390EF9D4BB1}" type="pres">
      <dgm:prSet presAssocID="{C63AE13D-85E7-467D-AED1-013EEC04FE7D}" presName="root2" presStyleCnt="0"/>
      <dgm:spPr/>
    </dgm:pt>
    <dgm:pt modelId="{ED277023-C623-43E2-861F-874ECECE1A17}" type="pres">
      <dgm:prSet presAssocID="{C63AE13D-85E7-467D-AED1-013EEC04FE7D}" presName="LevelTwoTextNode" presStyleLbl="node4" presStyleIdx="5" presStyleCnt="6">
        <dgm:presLayoutVars>
          <dgm:chPref val="3"/>
        </dgm:presLayoutVars>
      </dgm:prSet>
      <dgm:spPr/>
    </dgm:pt>
    <dgm:pt modelId="{6AC01DDD-5CFE-495B-9574-FEDDF84E2778}" type="pres">
      <dgm:prSet presAssocID="{C63AE13D-85E7-467D-AED1-013EEC04FE7D}" presName="level3hierChild" presStyleCnt="0"/>
      <dgm:spPr/>
    </dgm:pt>
  </dgm:ptLst>
  <dgm:cxnLst>
    <dgm:cxn modelId="{55E24F00-8B0A-4AB3-B451-4B1F63F5D288}" srcId="{8C22994A-6C87-4778-9604-B44579DA5A64}" destId="{421FE84E-E313-451F-953E-B3C36BC18FAE}" srcOrd="1" destOrd="0" parTransId="{0FE0AC1B-BFC7-4CD1-ADE1-1E1DA45E6DCB}" sibTransId="{A39A2044-7A95-4E75-A0BE-560063127F7D}"/>
    <dgm:cxn modelId="{35E0DF0B-7FC4-4057-8863-39AE33ED14A9}" srcId="{8C22994A-6C87-4778-9604-B44579DA5A64}" destId="{E34F46F6-202B-41D2-A438-F74B9032655E}" srcOrd="0" destOrd="0" parTransId="{69E257A6-B7E3-4F77-BFE3-3104A96745D3}" sibTransId="{AA118AAE-2995-46C1-8B41-F8783047C8A8}"/>
    <dgm:cxn modelId="{4BD8720F-4749-4222-92B5-D861E85886F1}" type="presOf" srcId="{2271F7E3-6999-477A-9E6B-CE18D66C7D37}" destId="{25A113C8-8072-43F9-89D4-9ED32583A830}" srcOrd="0" destOrd="0" presId="urn:microsoft.com/office/officeart/2005/8/layout/hierarchy2"/>
    <dgm:cxn modelId="{C19F540F-DE66-437F-A4B9-653F72C06A3E}" type="presOf" srcId="{9BCA0F40-571B-4379-BB74-2CD9E61040D1}" destId="{57389D64-B410-41EA-9260-CE8B946EA0F2}" srcOrd="0" destOrd="0" presId="urn:microsoft.com/office/officeart/2005/8/layout/hierarchy2"/>
    <dgm:cxn modelId="{D7BD4D10-FBE3-4B16-A7A0-3CE1FAFF557E}" type="presOf" srcId="{E34F46F6-202B-41D2-A438-F74B9032655E}" destId="{79A8959C-0267-4FB7-8B78-A9B4D9B32B12}" srcOrd="0" destOrd="0" presId="urn:microsoft.com/office/officeart/2005/8/layout/hierarchy2"/>
    <dgm:cxn modelId="{7902A634-A01A-4957-97B9-1ECE92752EBE}" type="presOf" srcId="{9A587C6F-F327-4560-88A4-DF880861B664}" destId="{F81488A8-249A-4C58-A816-17F7FF68234C}" srcOrd="1" destOrd="0" presId="urn:microsoft.com/office/officeart/2005/8/layout/hierarchy2"/>
    <dgm:cxn modelId="{E015E535-DCC8-4F8D-8133-EC70A53A424C}" srcId="{EBBD4A29-A00C-40FF-9EEF-029505AA1317}" destId="{C6637FEE-0FB3-4532-9487-5671AB3452D8}" srcOrd="0" destOrd="0" parTransId="{61CD98B8-BB6B-43E5-9694-D2D6A47291C4}" sibTransId="{9F79561A-1249-4B59-82E7-D6EB136C2D54}"/>
    <dgm:cxn modelId="{09BEC63E-C4F7-4129-9441-37C7065FDE88}" type="presOf" srcId="{25DBA565-CA7D-43F7-B564-1B0823D4FE79}" destId="{3DA6CF82-27AE-47F7-A190-D0E2EE674A4B}" srcOrd="0" destOrd="0" presId="urn:microsoft.com/office/officeart/2005/8/layout/hierarchy2"/>
    <dgm:cxn modelId="{45830640-FC47-4D19-8133-8AA0AFA4914A}" type="presOf" srcId="{0FE0AC1B-BFC7-4CD1-ADE1-1E1DA45E6DCB}" destId="{59EC2DE5-BDF2-4775-A244-9FF0B18A3C90}" srcOrd="1" destOrd="0" presId="urn:microsoft.com/office/officeart/2005/8/layout/hierarchy2"/>
    <dgm:cxn modelId="{2BA70B5B-707F-4EBA-9FBB-175B1941E771}" srcId="{DFDF8DFB-770E-4F5E-A138-A3CE78F2022C}" destId="{C63AE13D-85E7-467D-AED1-013EEC04FE7D}" srcOrd="0" destOrd="0" parTransId="{25DBA565-CA7D-43F7-B564-1B0823D4FE79}" sibTransId="{A5D38088-E471-45CF-AD1A-233067B8677A}"/>
    <dgm:cxn modelId="{CC77FA5E-8AED-424D-B203-68CB91B1F7DD}" type="presOf" srcId="{ED397C4B-3FF8-43C7-AFB2-943BA49DFDFA}" destId="{35148660-7C1E-4AB3-94A2-9D39BDC2272C}" srcOrd="0" destOrd="0" presId="urn:microsoft.com/office/officeart/2005/8/layout/hierarchy2"/>
    <dgm:cxn modelId="{C4447B61-DBFE-43A6-9F80-BF7A12305C49}" srcId="{EBBD4A29-A00C-40FF-9EEF-029505AA1317}" destId="{D2867E43-37D7-408A-B4F5-FC01CB6C8F6C}" srcOrd="1" destOrd="0" parTransId="{9A587C6F-F327-4560-88A4-DF880861B664}" sibTransId="{DD9CDDEA-BD6B-4E58-A643-BAC1269E7CEF}"/>
    <dgm:cxn modelId="{7C680B64-9C23-4EE7-BE7B-4E6C0ECA2044}" type="presOf" srcId="{61CD98B8-BB6B-43E5-9694-D2D6A47291C4}" destId="{BD0E8D62-2122-412C-9AD0-032836C7C172}" srcOrd="1" destOrd="0" presId="urn:microsoft.com/office/officeart/2005/8/layout/hierarchy2"/>
    <dgm:cxn modelId="{EAF3224C-F44C-4964-8A07-B35A2037A678}" type="presOf" srcId="{9BCA0F40-571B-4379-BB74-2CD9E61040D1}" destId="{0D4F9AB2-F625-4395-B9AB-D2CF7AFF796D}" srcOrd="1" destOrd="0" presId="urn:microsoft.com/office/officeart/2005/8/layout/hierarchy2"/>
    <dgm:cxn modelId="{70258D6D-6DE0-4EF4-967B-6FAAD293192F}" type="presOf" srcId="{E8E97BA4-3E81-4BF2-B2BF-55FCE0202493}" destId="{12149BDC-7429-4A3D-9F11-5B0D56CBA094}" srcOrd="0" destOrd="0" presId="urn:microsoft.com/office/officeart/2005/8/layout/hierarchy2"/>
    <dgm:cxn modelId="{CEDE3F71-D7B5-4C86-9C64-C53D9F09A762}" srcId="{E8E97BA4-3E81-4BF2-B2BF-55FCE0202493}" destId="{EBBD4A29-A00C-40FF-9EEF-029505AA1317}" srcOrd="0" destOrd="0" parTransId="{7A0A8722-618C-49BB-928E-90E432D27A95}" sibTransId="{5E35DC17-E949-4DB6-BD65-D665C3778283}"/>
    <dgm:cxn modelId="{7221D051-7A18-4DCF-9CAB-F831E19DEACE}" srcId="{308731A1-30B3-44B7-8C14-ED5DEA652356}" destId="{AA68AE02-CD46-4B96-BBDA-05B734CBAFE6}" srcOrd="1" destOrd="0" parTransId="{50D4A3EC-0BEF-437A-885C-333ACB2621B0}" sibTransId="{36B5CB08-036B-45C9-B10E-1C6C7002F38A}"/>
    <dgm:cxn modelId="{9D8DE354-1293-43BE-920C-B9D5CF115718}" type="presOf" srcId="{69E257A6-B7E3-4F77-BFE3-3104A96745D3}" destId="{3A41823B-86F3-406F-A054-374247C2ECAB}" srcOrd="0" destOrd="0" presId="urn:microsoft.com/office/officeart/2005/8/layout/hierarchy2"/>
    <dgm:cxn modelId="{BB49F375-5060-470A-AAC6-112E578717C2}" srcId="{AA68AE02-CD46-4B96-BBDA-05B734CBAFE6}" destId="{ED397C4B-3FF8-43C7-AFB2-943BA49DFDFA}" srcOrd="0" destOrd="0" parTransId="{C7D2BF5F-2160-4F1B-B9A0-756EE86FBACD}" sibTransId="{C76DA601-EA3F-4C9D-B814-35B50D7D03B6}"/>
    <dgm:cxn modelId="{14A4DC56-063D-4244-AA9A-31892096DA42}" type="presOf" srcId="{308731A1-30B3-44B7-8C14-ED5DEA652356}" destId="{18E32922-F51C-40B9-BC52-EAC7F334A273}" srcOrd="0" destOrd="0" presId="urn:microsoft.com/office/officeart/2005/8/layout/hierarchy2"/>
    <dgm:cxn modelId="{E470067D-B037-4802-B95C-2A7D4DBCF712}" type="presOf" srcId="{AA68AE02-CD46-4B96-BBDA-05B734CBAFE6}" destId="{FB5F17FA-01F3-4DCE-AFEF-3373A9A37BF6}" srcOrd="0" destOrd="0" presId="urn:microsoft.com/office/officeart/2005/8/layout/hierarchy2"/>
    <dgm:cxn modelId="{83DE6180-8B16-456A-8A79-EC10C7421FDC}" type="presOf" srcId="{9A587C6F-F327-4560-88A4-DF880861B664}" destId="{27E3EA24-5491-4C95-B15E-8D978E94B454}" srcOrd="0" destOrd="0" presId="urn:microsoft.com/office/officeart/2005/8/layout/hierarchy2"/>
    <dgm:cxn modelId="{A2257B81-FA1D-4135-BCB9-36EA5A858C6B}" type="presOf" srcId="{7A0A8722-618C-49BB-928E-90E432D27A95}" destId="{4E210524-63B2-46BA-88BF-AC994F784DB7}" srcOrd="0" destOrd="0" presId="urn:microsoft.com/office/officeart/2005/8/layout/hierarchy2"/>
    <dgm:cxn modelId="{DFBB5283-0426-4F72-8FCC-41B1D992F85E}" type="presOf" srcId="{50D4A3EC-0BEF-437A-885C-333ACB2621B0}" destId="{24301EE5-773A-4EC5-97F6-0F6283266BB0}" srcOrd="1" destOrd="0" presId="urn:microsoft.com/office/officeart/2005/8/layout/hierarchy2"/>
    <dgm:cxn modelId="{B34AF989-653A-4053-8A67-FB80ABDC5948}" type="presOf" srcId="{69E257A6-B7E3-4F77-BFE3-3104A96745D3}" destId="{C3E950BE-1303-4C53-AB68-D937916DB24A}" srcOrd="1" destOrd="0" presId="urn:microsoft.com/office/officeart/2005/8/layout/hierarchy2"/>
    <dgm:cxn modelId="{45BA5493-DBB0-4C3F-8839-5D200367D1DA}" type="presOf" srcId="{0FE0AC1B-BFC7-4CD1-ADE1-1E1DA45E6DCB}" destId="{547094B5-6C7F-4543-AC5F-6BB8797E1833}" srcOrd="0" destOrd="0" presId="urn:microsoft.com/office/officeart/2005/8/layout/hierarchy2"/>
    <dgm:cxn modelId="{4A941F94-6128-4426-BDBB-408FC785D553}" type="presOf" srcId="{779A652F-6E2E-448F-B989-231B13B490F9}" destId="{C445F999-041F-4752-9E41-2E18A531AD57}" srcOrd="1" destOrd="0" presId="urn:microsoft.com/office/officeart/2005/8/layout/hierarchy2"/>
    <dgm:cxn modelId="{B41D8794-1082-4A92-8815-C4264E68B6D9}" type="presOf" srcId="{25DBA565-CA7D-43F7-B564-1B0823D4FE79}" destId="{FCF206FC-FFAC-4171-8617-45680857EA58}" srcOrd="1" destOrd="0" presId="urn:microsoft.com/office/officeart/2005/8/layout/hierarchy2"/>
    <dgm:cxn modelId="{EB48CA96-1F34-4F7E-8754-EAEBDF369E44}" type="presOf" srcId="{61CD98B8-BB6B-43E5-9694-D2D6A47291C4}" destId="{48694CCC-1391-4EF4-9C30-31C1DA88B29F}" srcOrd="0" destOrd="0" presId="urn:microsoft.com/office/officeart/2005/8/layout/hierarchy2"/>
    <dgm:cxn modelId="{27319598-1993-46B4-8DD4-7C44179FAB1B}" type="presOf" srcId="{7A0A8722-618C-49BB-928E-90E432D27A95}" destId="{B066DAD5-171B-474A-8330-56773FC85091}" srcOrd="1" destOrd="0" presId="urn:microsoft.com/office/officeart/2005/8/layout/hierarchy2"/>
    <dgm:cxn modelId="{27B9C99B-10A2-4803-9CA1-40F65D5D8D05}" srcId="{308731A1-30B3-44B7-8C14-ED5DEA652356}" destId="{8C22994A-6C87-4778-9604-B44579DA5A64}" srcOrd="0" destOrd="0" parTransId="{2271F7E3-6999-477A-9E6B-CE18D66C7D37}" sibTransId="{1AB1CF33-DBFD-4FA1-B515-195918D7E4D1}"/>
    <dgm:cxn modelId="{D04A2E9C-DAAF-4F79-84F8-D463637627A1}" srcId="{D375F5CE-A497-4D94-9390-5EE001E771C4}" destId="{E8E97BA4-3E81-4BF2-B2BF-55FCE0202493}" srcOrd="1" destOrd="0" parTransId="{E0F2D951-7FB4-46EC-9AC0-17CD94E674E8}" sibTransId="{82337CAD-4F84-4CAA-BE0A-F910E654E021}"/>
    <dgm:cxn modelId="{D655CD9E-5385-44AA-AFD7-3FAAEA269173}" type="presOf" srcId="{779A652F-6E2E-448F-B989-231B13B490F9}" destId="{D93CA1E7-1E9E-40F3-BD60-501BD0921ADB}" srcOrd="0" destOrd="0" presId="urn:microsoft.com/office/officeart/2005/8/layout/hierarchy2"/>
    <dgm:cxn modelId="{F2144CA0-B2A1-46B8-BB0B-D3F1E2B47504}" srcId="{D375F5CE-A497-4D94-9390-5EE001E771C4}" destId="{308731A1-30B3-44B7-8C14-ED5DEA652356}" srcOrd="0" destOrd="0" parTransId="{779A652F-6E2E-448F-B989-231B13B490F9}" sibTransId="{CB08FA17-C73C-49DE-A0C2-523942C96612}"/>
    <dgm:cxn modelId="{BD23F2A7-4F4A-4CC4-BEB0-1437C0F0AA42}" type="presOf" srcId="{C7D2BF5F-2160-4F1B-B9A0-756EE86FBACD}" destId="{40279CE7-C3F4-4DF6-A02A-837932E68076}" srcOrd="0" destOrd="0" presId="urn:microsoft.com/office/officeart/2005/8/layout/hierarchy2"/>
    <dgm:cxn modelId="{D6EE87AC-BC16-48AE-9C2E-6AFF4A37DD3B}" type="presOf" srcId="{DFDF8DFB-770E-4F5E-A138-A3CE78F2022C}" destId="{CDFF1039-143D-446D-B7BC-5E69F9DA949F}" srcOrd="0" destOrd="0" presId="urn:microsoft.com/office/officeart/2005/8/layout/hierarchy2"/>
    <dgm:cxn modelId="{DEF7E5C2-9ED3-48B8-B680-F3F9D2305E01}" type="presOf" srcId="{8C22994A-6C87-4778-9604-B44579DA5A64}" destId="{03F1BF70-1109-4C0A-A4E7-965962B6CD26}" srcOrd="0" destOrd="0" presId="urn:microsoft.com/office/officeart/2005/8/layout/hierarchy2"/>
    <dgm:cxn modelId="{68D4EFC9-51F6-437A-92D6-6AABE517833D}" type="presOf" srcId="{C63AE13D-85E7-467D-AED1-013EEC04FE7D}" destId="{ED277023-C623-43E2-861F-874ECECE1A17}" srcOrd="0" destOrd="0" presId="urn:microsoft.com/office/officeart/2005/8/layout/hierarchy2"/>
    <dgm:cxn modelId="{B2B7F5D2-3D89-4473-9130-04D479A98EA9}" type="presOf" srcId="{E0F2D951-7FB4-46EC-9AC0-17CD94E674E8}" destId="{90E16EEE-6BA0-4943-8A4D-5314DC0B9FBE}" srcOrd="1" destOrd="0" presId="urn:microsoft.com/office/officeart/2005/8/layout/hierarchy2"/>
    <dgm:cxn modelId="{CBB82CD3-1F37-4769-B5BD-8753504A3284}" type="presOf" srcId="{50D4A3EC-0BEF-437A-885C-333ACB2621B0}" destId="{E0A73A1B-2B97-45BA-8A57-D9AA1DC86B87}" srcOrd="0" destOrd="0" presId="urn:microsoft.com/office/officeart/2005/8/layout/hierarchy2"/>
    <dgm:cxn modelId="{801F48D6-E2FC-4772-A1EA-58CBD12167FA}" srcId="{A9D0601D-C30D-4A46-B353-97FCDE897D7B}" destId="{D375F5CE-A497-4D94-9390-5EE001E771C4}" srcOrd="0" destOrd="0" parTransId="{28ED2A10-62B8-4F91-A0D5-E8DDD577CF53}" sibTransId="{A4C253F0-248F-4B08-8EFE-AF7FA629F822}"/>
    <dgm:cxn modelId="{5879D3D8-35FB-4ED2-9DAD-A2B40B4D4162}" type="presOf" srcId="{C7D2BF5F-2160-4F1B-B9A0-756EE86FBACD}" destId="{BE2E24FD-6A47-4483-91E5-04F976C4214A}" srcOrd="1" destOrd="0" presId="urn:microsoft.com/office/officeart/2005/8/layout/hierarchy2"/>
    <dgm:cxn modelId="{D3140FDA-DE1C-4902-B265-40270A57E780}" type="presOf" srcId="{C6637FEE-0FB3-4532-9487-5671AB3452D8}" destId="{2AB8D2D3-677E-4694-8286-F696A483FF85}" srcOrd="0" destOrd="0" presId="urn:microsoft.com/office/officeart/2005/8/layout/hierarchy2"/>
    <dgm:cxn modelId="{0BA736E6-133F-46A1-8D69-E87DEFBC1250}" type="presOf" srcId="{D375F5CE-A497-4D94-9390-5EE001E771C4}" destId="{0125BD50-D79D-4CC3-9755-0DA3E2D8E3FD}" srcOrd="0" destOrd="0" presId="urn:microsoft.com/office/officeart/2005/8/layout/hierarchy2"/>
    <dgm:cxn modelId="{764857E7-8073-4439-BD6B-DD0F379A4646}" type="presOf" srcId="{EBBD4A29-A00C-40FF-9EEF-029505AA1317}" destId="{4B83A63A-0E02-44BF-83A2-84E9F47A9FCB}" srcOrd="0" destOrd="0" presId="urn:microsoft.com/office/officeart/2005/8/layout/hierarchy2"/>
    <dgm:cxn modelId="{E1A500E9-51F3-4913-B604-DE042553A70E}" type="presOf" srcId="{2271F7E3-6999-477A-9E6B-CE18D66C7D37}" destId="{B6A6DF98-94CC-4CDB-8912-43FA13112CF3}" srcOrd="1" destOrd="0" presId="urn:microsoft.com/office/officeart/2005/8/layout/hierarchy2"/>
    <dgm:cxn modelId="{BC17D1E9-DA7E-41AF-9EAA-6DCBE5CA7629}" srcId="{E8E97BA4-3E81-4BF2-B2BF-55FCE0202493}" destId="{DFDF8DFB-770E-4F5E-A138-A3CE78F2022C}" srcOrd="1" destOrd="0" parTransId="{9BCA0F40-571B-4379-BB74-2CD9E61040D1}" sibTransId="{A0709CB2-193D-4FF2-A1FE-0AA21646369B}"/>
    <dgm:cxn modelId="{84A05EF3-0CE0-45E0-9CE6-F5A7C0A5FDCD}" type="presOf" srcId="{421FE84E-E313-451F-953E-B3C36BC18FAE}" destId="{B850CD55-517E-4C23-963D-66006E75A232}" srcOrd="0" destOrd="0" presId="urn:microsoft.com/office/officeart/2005/8/layout/hierarchy2"/>
    <dgm:cxn modelId="{382466F3-AF66-4DEC-9231-F18BBE40903F}" type="presOf" srcId="{E0F2D951-7FB4-46EC-9AC0-17CD94E674E8}" destId="{06917447-A603-4E65-9FC2-D499E1F092C8}" srcOrd="0" destOrd="0" presId="urn:microsoft.com/office/officeart/2005/8/layout/hierarchy2"/>
    <dgm:cxn modelId="{F756B7F7-BF80-4770-BECE-4416400437B3}" type="presOf" srcId="{D2867E43-37D7-408A-B4F5-FC01CB6C8F6C}" destId="{178EC08F-62C3-4A9B-846C-4004F31D9990}" srcOrd="0" destOrd="0" presId="urn:microsoft.com/office/officeart/2005/8/layout/hierarchy2"/>
    <dgm:cxn modelId="{5226ACFA-CE71-4A07-AD3C-6C96CCC85440}" type="presOf" srcId="{A9D0601D-C30D-4A46-B353-97FCDE897D7B}" destId="{D5D6806D-4546-485C-B52C-9C040D48B893}" srcOrd="0" destOrd="0" presId="urn:microsoft.com/office/officeart/2005/8/layout/hierarchy2"/>
    <dgm:cxn modelId="{FCDCC9FB-E691-49A5-A29A-FE2DF3EA13E7}" type="presParOf" srcId="{D5D6806D-4546-485C-B52C-9C040D48B893}" destId="{B89F1F21-A5C4-45FE-B012-DA4D0B972B0B}" srcOrd="0" destOrd="0" presId="urn:microsoft.com/office/officeart/2005/8/layout/hierarchy2"/>
    <dgm:cxn modelId="{EC409B56-33D1-4C48-AF7E-A89EFDD083FE}" type="presParOf" srcId="{B89F1F21-A5C4-45FE-B012-DA4D0B972B0B}" destId="{0125BD50-D79D-4CC3-9755-0DA3E2D8E3FD}" srcOrd="0" destOrd="0" presId="urn:microsoft.com/office/officeart/2005/8/layout/hierarchy2"/>
    <dgm:cxn modelId="{CD538CEC-E919-4F3C-9CA7-0F6B996639F3}" type="presParOf" srcId="{B89F1F21-A5C4-45FE-B012-DA4D0B972B0B}" destId="{C0F8C703-F2D5-4D25-9D76-3B5B90F59A28}" srcOrd="1" destOrd="0" presId="urn:microsoft.com/office/officeart/2005/8/layout/hierarchy2"/>
    <dgm:cxn modelId="{0A7E7ABF-0DBC-4DFB-81DE-3EAF1B2CBF7C}" type="presParOf" srcId="{C0F8C703-F2D5-4D25-9D76-3B5B90F59A28}" destId="{D93CA1E7-1E9E-40F3-BD60-501BD0921ADB}" srcOrd="0" destOrd="0" presId="urn:microsoft.com/office/officeart/2005/8/layout/hierarchy2"/>
    <dgm:cxn modelId="{A920213D-2B22-49A9-A283-469A97088A55}" type="presParOf" srcId="{D93CA1E7-1E9E-40F3-BD60-501BD0921ADB}" destId="{C445F999-041F-4752-9E41-2E18A531AD57}" srcOrd="0" destOrd="0" presId="urn:microsoft.com/office/officeart/2005/8/layout/hierarchy2"/>
    <dgm:cxn modelId="{E06C853C-9B5E-43A4-A86A-1EAC05A9308A}" type="presParOf" srcId="{C0F8C703-F2D5-4D25-9D76-3B5B90F59A28}" destId="{8B8CAF1F-38B0-4032-8798-86DFCF8F8F8D}" srcOrd="1" destOrd="0" presId="urn:microsoft.com/office/officeart/2005/8/layout/hierarchy2"/>
    <dgm:cxn modelId="{20321EBB-9A06-4C35-82CD-3A38433AEF2E}" type="presParOf" srcId="{8B8CAF1F-38B0-4032-8798-86DFCF8F8F8D}" destId="{18E32922-F51C-40B9-BC52-EAC7F334A273}" srcOrd="0" destOrd="0" presId="urn:microsoft.com/office/officeart/2005/8/layout/hierarchy2"/>
    <dgm:cxn modelId="{7C6A5902-92A3-4BA4-B241-8C7AFFE09711}" type="presParOf" srcId="{8B8CAF1F-38B0-4032-8798-86DFCF8F8F8D}" destId="{D5702D07-435B-4D9D-BC30-F5CE4FF4F608}" srcOrd="1" destOrd="0" presId="urn:microsoft.com/office/officeart/2005/8/layout/hierarchy2"/>
    <dgm:cxn modelId="{7E356CD9-C1CB-4768-A5F3-8EB7D0794707}" type="presParOf" srcId="{D5702D07-435B-4D9D-BC30-F5CE4FF4F608}" destId="{25A113C8-8072-43F9-89D4-9ED32583A830}" srcOrd="0" destOrd="0" presId="urn:microsoft.com/office/officeart/2005/8/layout/hierarchy2"/>
    <dgm:cxn modelId="{599F8BAC-A203-4816-94BC-6B7D019C0AC9}" type="presParOf" srcId="{25A113C8-8072-43F9-89D4-9ED32583A830}" destId="{B6A6DF98-94CC-4CDB-8912-43FA13112CF3}" srcOrd="0" destOrd="0" presId="urn:microsoft.com/office/officeart/2005/8/layout/hierarchy2"/>
    <dgm:cxn modelId="{2481C1A2-AA83-4477-AC3E-2F7311C3070D}" type="presParOf" srcId="{D5702D07-435B-4D9D-BC30-F5CE4FF4F608}" destId="{E18C6BC4-CAC3-4FD3-BFA7-3577D40E96B7}" srcOrd="1" destOrd="0" presId="urn:microsoft.com/office/officeart/2005/8/layout/hierarchy2"/>
    <dgm:cxn modelId="{8A5674DE-A27F-451E-A717-C94E5746847B}" type="presParOf" srcId="{E18C6BC4-CAC3-4FD3-BFA7-3577D40E96B7}" destId="{03F1BF70-1109-4C0A-A4E7-965962B6CD26}" srcOrd="0" destOrd="0" presId="urn:microsoft.com/office/officeart/2005/8/layout/hierarchy2"/>
    <dgm:cxn modelId="{2B9234A5-D5FA-4776-BD53-FB2496208732}" type="presParOf" srcId="{E18C6BC4-CAC3-4FD3-BFA7-3577D40E96B7}" destId="{4A8CD520-4CD8-4242-B75E-1F8D61F2374C}" srcOrd="1" destOrd="0" presId="urn:microsoft.com/office/officeart/2005/8/layout/hierarchy2"/>
    <dgm:cxn modelId="{8D67237E-4B34-4295-8F5B-94A86895797E}" type="presParOf" srcId="{4A8CD520-4CD8-4242-B75E-1F8D61F2374C}" destId="{3A41823B-86F3-406F-A054-374247C2ECAB}" srcOrd="0" destOrd="0" presId="urn:microsoft.com/office/officeart/2005/8/layout/hierarchy2"/>
    <dgm:cxn modelId="{893F3536-D6C5-4B6B-A44B-D6A6775CE6D7}" type="presParOf" srcId="{3A41823B-86F3-406F-A054-374247C2ECAB}" destId="{C3E950BE-1303-4C53-AB68-D937916DB24A}" srcOrd="0" destOrd="0" presId="urn:microsoft.com/office/officeart/2005/8/layout/hierarchy2"/>
    <dgm:cxn modelId="{04B78349-5A00-49F7-8541-18F584FFD543}" type="presParOf" srcId="{4A8CD520-4CD8-4242-B75E-1F8D61F2374C}" destId="{79AEA70B-7B81-4B89-9A14-00EEA75B0DC0}" srcOrd="1" destOrd="0" presId="urn:microsoft.com/office/officeart/2005/8/layout/hierarchy2"/>
    <dgm:cxn modelId="{250B9240-D275-4009-85A5-74C4645D7AD8}" type="presParOf" srcId="{79AEA70B-7B81-4B89-9A14-00EEA75B0DC0}" destId="{79A8959C-0267-4FB7-8B78-A9B4D9B32B12}" srcOrd="0" destOrd="0" presId="urn:microsoft.com/office/officeart/2005/8/layout/hierarchy2"/>
    <dgm:cxn modelId="{B0E0EF1A-5EDB-4C74-8479-FDE7F81CE18E}" type="presParOf" srcId="{79AEA70B-7B81-4B89-9A14-00EEA75B0DC0}" destId="{C4F6D3F2-ACCD-429D-B4C1-77BF1034DF7A}" srcOrd="1" destOrd="0" presId="urn:microsoft.com/office/officeart/2005/8/layout/hierarchy2"/>
    <dgm:cxn modelId="{4DD6134E-D927-4100-BB49-CB830BC83645}" type="presParOf" srcId="{4A8CD520-4CD8-4242-B75E-1F8D61F2374C}" destId="{547094B5-6C7F-4543-AC5F-6BB8797E1833}" srcOrd="2" destOrd="0" presId="urn:microsoft.com/office/officeart/2005/8/layout/hierarchy2"/>
    <dgm:cxn modelId="{2AF64E56-B481-4533-BDE3-7189F8D4A6FA}" type="presParOf" srcId="{547094B5-6C7F-4543-AC5F-6BB8797E1833}" destId="{59EC2DE5-BDF2-4775-A244-9FF0B18A3C90}" srcOrd="0" destOrd="0" presId="urn:microsoft.com/office/officeart/2005/8/layout/hierarchy2"/>
    <dgm:cxn modelId="{507310EC-CF5B-40AE-B59F-06C9BAA799D2}" type="presParOf" srcId="{4A8CD520-4CD8-4242-B75E-1F8D61F2374C}" destId="{CC54CACD-6B01-4CA1-BAD9-0852ABE5D297}" srcOrd="3" destOrd="0" presId="urn:microsoft.com/office/officeart/2005/8/layout/hierarchy2"/>
    <dgm:cxn modelId="{430E07C4-AF5C-4189-B8E7-08A766E7304B}" type="presParOf" srcId="{CC54CACD-6B01-4CA1-BAD9-0852ABE5D297}" destId="{B850CD55-517E-4C23-963D-66006E75A232}" srcOrd="0" destOrd="0" presId="urn:microsoft.com/office/officeart/2005/8/layout/hierarchy2"/>
    <dgm:cxn modelId="{E5CFB632-87A5-461C-8597-24E294ABAB41}" type="presParOf" srcId="{CC54CACD-6B01-4CA1-BAD9-0852ABE5D297}" destId="{29CBD5C1-89D6-455A-A421-473A02511FA7}" srcOrd="1" destOrd="0" presId="urn:microsoft.com/office/officeart/2005/8/layout/hierarchy2"/>
    <dgm:cxn modelId="{C9D17B06-619B-40C0-ADA3-F637679F8EAD}" type="presParOf" srcId="{D5702D07-435B-4D9D-BC30-F5CE4FF4F608}" destId="{E0A73A1B-2B97-45BA-8A57-D9AA1DC86B87}" srcOrd="2" destOrd="0" presId="urn:microsoft.com/office/officeart/2005/8/layout/hierarchy2"/>
    <dgm:cxn modelId="{B6A90DBE-CAAF-4823-BDA6-92CD614976A3}" type="presParOf" srcId="{E0A73A1B-2B97-45BA-8A57-D9AA1DC86B87}" destId="{24301EE5-773A-4EC5-97F6-0F6283266BB0}" srcOrd="0" destOrd="0" presId="urn:microsoft.com/office/officeart/2005/8/layout/hierarchy2"/>
    <dgm:cxn modelId="{4DF8DC3F-084D-4C4A-BEE7-EDD9F890842B}" type="presParOf" srcId="{D5702D07-435B-4D9D-BC30-F5CE4FF4F608}" destId="{962D2993-1380-4C76-8F42-BAD25244E043}" srcOrd="3" destOrd="0" presId="urn:microsoft.com/office/officeart/2005/8/layout/hierarchy2"/>
    <dgm:cxn modelId="{0FC27E72-275B-416B-8F3A-405A60B7AEF4}" type="presParOf" srcId="{962D2993-1380-4C76-8F42-BAD25244E043}" destId="{FB5F17FA-01F3-4DCE-AFEF-3373A9A37BF6}" srcOrd="0" destOrd="0" presId="urn:microsoft.com/office/officeart/2005/8/layout/hierarchy2"/>
    <dgm:cxn modelId="{0906C611-E6F5-453E-BCFB-B39AAB1BCA47}" type="presParOf" srcId="{962D2993-1380-4C76-8F42-BAD25244E043}" destId="{22FEB322-5F0D-4D34-B738-D814B52298B0}" srcOrd="1" destOrd="0" presId="urn:microsoft.com/office/officeart/2005/8/layout/hierarchy2"/>
    <dgm:cxn modelId="{0B9A1649-8133-400C-ACD2-60698192BBF4}" type="presParOf" srcId="{22FEB322-5F0D-4D34-B738-D814B52298B0}" destId="{40279CE7-C3F4-4DF6-A02A-837932E68076}" srcOrd="0" destOrd="0" presId="urn:microsoft.com/office/officeart/2005/8/layout/hierarchy2"/>
    <dgm:cxn modelId="{B5B136B9-3BFB-4275-BD09-DEA152FD209C}" type="presParOf" srcId="{40279CE7-C3F4-4DF6-A02A-837932E68076}" destId="{BE2E24FD-6A47-4483-91E5-04F976C4214A}" srcOrd="0" destOrd="0" presId="urn:microsoft.com/office/officeart/2005/8/layout/hierarchy2"/>
    <dgm:cxn modelId="{8DDA8208-F728-447C-9809-1C4CFC57761F}" type="presParOf" srcId="{22FEB322-5F0D-4D34-B738-D814B52298B0}" destId="{89A315E4-6F3C-4092-AD49-E3BB44110323}" srcOrd="1" destOrd="0" presId="urn:microsoft.com/office/officeart/2005/8/layout/hierarchy2"/>
    <dgm:cxn modelId="{F7A7EFA6-C5AA-45E9-A957-8C7D87E00CDC}" type="presParOf" srcId="{89A315E4-6F3C-4092-AD49-E3BB44110323}" destId="{35148660-7C1E-4AB3-94A2-9D39BDC2272C}" srcOrd="0" destOrd="0" presId="urn:microsoft.com/office/officeart/2005/8/layout/hierarchy2"/>
    <dgm:cxn modelId="{B1ACF76A-D0D7-404C-A877-60790488A89C}" type="presParOf" srcId="{89A315E4-6F3C-4092-AD49-E3BB44110323}" destId="{A5017805-8B03-4B07-A3F9-37DD0A3CC470}" srcOrd="1" destOrd="0" presId="urn:microsoft.com/office/officeart/2005/8/layout/hierarchy2"/>
    <dgm:cxn modelId="{295D9E1F-5258-49C3-9E69-91094B90C57B}" type="presParOf" srcId="{C0F8C703-F2D5-4D25-9D76-3B5B90F59A28}" destId="{06917447-A603-4E65-9FC2-D499E1F092C8}" srcOrd="2" destOrd="0" presId="urn:microsoft.com/office/officeart/2005/8/layout/hierarchy2"/>
    <dgm:cxn modelId="{396B4DC9-1A52-46AA-A9DA-2EDF5B0799CA}" type="presParOf" srcId="{06917447-A603-4E65-9FC2-D499E1F092C8}" destId="{90E16EEE-6BA0-4943-8A4D-5314DC0B9FBE}" srcOrd="0" destOrd="0" presId="urn:microsoft.com/office/officeart/2005/8/layout/hierarchy2"/>
    <dgm:cxn modelId="{DA5FA48F-84D2-4E96-94C3-ED040AF50CEC}" type="presParOf" srcId="{C0F8C703-F2D5-4D25-9D76-3B5B90F59A28}" destId="{6DB120CB-5862-4C84-9EE0-7CC842349CAA}" srcOrd="3" destOrd="0" presId="urn:microsoft.com/office/officeart/2005/8/layout/hierarchy2"/>
    <dgm:cxn modelId="{328DE237-ED61-4F71-BE80-207F403901CD}" type="presParOf" srcId="{6DB120CB-5862-4C84-9EE0-7CC842349CAA}" destId="{12149BDC-7429-4A3D-9F11-5B0D56CBA094}" srcOrd="0" destOrd="0" presId="urn:microsoft.com/office/officeart/2005/8/layout/hierarchy2"/>
    <dgm:cxn modelId="{716E3033-7B10-4431-B047-CF58AFDA24DA}" type="presParOf" srcId="{6DB120CB-5862-4C84-9EE0-7CC842349CAA}" destId="{6FAE81C0-1D60-470A-B84A-7706AD390F5C}" srcOrd="1" destOrd="0" presId="urn:microsoft.com/office/officeart/2005/8/layout/hierarchy2"/>
    <dgm:cxn modelId="{556FD990-7AF4-454C-9976-3FAA1853236A}" type="presParOf" srcId="{6FAE81C0-1D60-470A-B84A-7706AD390F5C}" destId="{4E210524-63B2-46BA-88BF-AC994F784DB7}" srcOrd="0" destOrd="0" presId="urn:microsoft.com/office/officeart/2005/8/layout/hierarchy2"/>
    <dgm:cxn modelId="{8744896B-2413-4C75-914D-A50C4360603E}" type="presParOf" srcId="{4E210524-63B2-46BA-88BF-AC994F784DB7}" destId="{B066DAD5-171B-474A-8330-56773FC85091}" srcOrd="0" destOrd="0" presId="urn:microsoft.com/office/officeart/2005/8/layout/hierarchy2"/>
    <dgm:cxn modelId="{2CC63A54-640B-4624-9AAE-540219CA5A37}" type="presParOf" srcId="{6FAE81C0-1D60-470A-B84A-7706AD390F5C}" destId="{E1BF7480-514D-4BBC-8C02-FF501EC72357}" srcOrd="1" destOrd="0" presId="urn:microsoft.com/office/officeart/2005/8/layout/hierarchy2"/>
    <dgm:cxn modelId="{E89E9ABA-5B54-43D1-809F-66EC3388542C}" type="presParOf" srcId="{E1BF7480-514D-4BBC-8C02-FF501EC72357}" destId="{4B83A63A-0E02-44BF-83A2-84E9F47A9FCB}" srcOrd="0" destOrd="0" presId="urn:microsoft.com/office/officeart/2005/8/layout/hierarchy2"/>
    <dgm:cxn modelId="{30B84D4C-DCCB-4942-9F0A-D9AEBA167B7D}" type="presParOf" srcId="{E1BF7480-514D-4BBC-8C02-FF501EC72357}" destId="{53C778AB-D513-43E8-9094-A37BE14A6502}" srcOrd="1" destOrd="0" presId="urn:microsoft.com/office/officeart/2005/8/layout/hierarchy2"/>
    <dgm:cxn modelId="{2A3BE97C-9CE4-440A-9019-F7399AEB6B5B}" type="presParOf" srcId="{53C778AB-D513-43E8-9094-A37BE14A6502}" destId="{48694CCC-1391-4EF4-9C30-31C1DA88B29F}" srcOrd="0" destOrd="0" presId="urn:microsoft.com/office/officeart/2005/8/layout/hierarchy2"/>
    <dgm:cxn modelId="{2B8C4C51-2B21-44FF-B760-808C8A10894D}" type="presParOf" srcId="{48694CCC-1391-4EF4-9C30-31C1DA88B29F}" destId="{BD0E8D62-2122-412C-9AD0-032836C7C172}" srcOrd="0" destOrd="0" presId="urn:microsoft.com/office/officeart/2005/8/layout/hierarchy2"/>
    <dgm:cxn modelId="{20F2B93B-C787-4E1D-B5B7-62A36ED6CB0A}" type="presParOf" srcId="{53C778AB-D513-43E8-9094-A37BE14A6502}" destId="{7C8C81E5-B911-4543-ADBE-CB66F38CB0E2}" srcOrd="1" destOrd="0" presId="urn:microsoft.com/office/officeart/2005/8/layout/hierarchy2"/>
    <dgm:cxn modelId="{EEF4142D-D5D4-434F-8346-C4012C30C4D8}" type="presParOf" srcId="{7C8C81E5-B911-4543-ADBE-CB66F38CB0E2}" destId="{2AB8D2D3-677E-4694-8286-F696A483FF85}" srcOrd="0" destOrd="0" presId="urn:microsoft.com/office/officeart/2005/8/layout/hierarchy2"/>
    <dgm:cxn modelId="{B9EBAAA1-5EAA-4813-9FC0-EE7E374DC7B5}" type="presParOf" srcId="{7C8C81E5-B911-4543-ADBE-CB66F38CB0E2}" destId="{CD511D84-6B4F-46CC-9B36-2469AE1B882D}" srcOrd="1" destOrd="0" presId="urn:microsoft.com/office/officeart/2005/8/layout/hierarchy2"/>
    <dgm:cxn modelId="{122EFC9E-AB1A-4A3A-9072-4C782F61FEF8}" type="presParOf" srcId="{53C778AB-D513-43E8-9094-A37BE14A6502}" destId="{27E3EA24-5491-4C95-B15E-8D978E94B454}" srcOrd="2" destOrd="0" presId="urn:microsoft.com/office/officeart/2005/8/layout/hierarchy2"/>
    <dgm:cxn modelId="{36513A3A-A626-49A1-9197-84F424DCCFBE}" type="presParOf" srcId="{27E3EA24-5491-4C95-B15E-8D978E94B454}" destId="{F81488A8-249A-4C58-A816-17F7FF68234C}" srcOrd="0" destOrd="0" presId="urn:microsoft.com/office/officeart/2005/8/layout/hierarchy2"/>
    <dgm:cxn modelId="{6CA85583-B117-4EBE-A4A9-8C96460B5971}" type="presParOf" srcId="{53C778AB-D513-43E8-9094-A37BE14A6502}" destId="{DAE8AA25-8834-4417-9FA7-7A01F7EADCD6}" srcOrd="3" destOrd="0" presId="urn:microsoft.com/office/officeart/2005/8/layout/hierarchy2"/>
    <dgm:cxn modelId="{628232C6-21B0-4DC9-B044-4B9EFA76BB49}" type="presParOf" srcId="{DAE8AA25-8834-4417-9FA7-7A01F7EADCD6}" destId="{178EC08F-62C3-4A9B-846C-4004F31D9990}" srcOrd="0" destOrd="0" presId="urn:microsoft.com/office/officeart/2005/8/layout/hierarchy2"/>
    <dgm:cxn modelId="{6D159BC2-0ABD-46D6-8ABA-3A6CE28DC998}" type="presParOf" srcId="{DAE8AA25-8834-4417-9FA7-7A01F7EADCD6}" destId="{E00A53F2-FA40-4EAA-8529-202F2184AA0B}" srcOrd="1" destOrd="0" presId="urn:microsoft.com/office/officeart/2005/8/layout/hierarchy2"/>
    <dgm:cxn modelId="{2D04D701-903D-4C72-90BF-441F0A58BC98}" type="presParOf" srcId="{6FAE81C0-1D60-470A-B84A-7706AD390F5C}" destId="{57389D64-B410-41EA-9260-CE8B946EA0F2}" srcOrd="2" destOrd="0" presId="urn:microsoft.com/office/officeart/2005/8/layout/hierarchy2"/>
    <dgm:cxn modelId="{9B6731A7-F117-406F-8CBE-AD990E979B20}" type="presParOf" srcId="{57389D64-B410-41EA-9260-CE8B946EA0F2}" destId="{0D4F9AB2-F625-4395-B9AB-D2CF7AFF796D}" srcOrd="0" destOrd="0" presId="urn:microsoft.com/office/officeart/2005/8/layout/hierarchy2"/>
    <dgm:cxn modelId="{1B2C06BD-4F76-4C43-A364-8B5E08840098}" type="presParOf" srcId="{6FAE81C0-1D60-470A-B84A-7706AD390F5C}" destId="{FBFFF884-A697-425E-9FAC-5D374CEF1345}" srcOrd="3" destOrd="0" presId="urn:microsoft.com/office/officeart/2005/8/layout/hierarchy2"/>
    <dgm:cxn modelId="{0D2D9DC7-6D9B-4565-AE2E-507EEA143941}" type="presParOf" srcId="{FBFFF884-A697-425E-9FAC-5D374CEF1345}" destId="{CDFF1039-143D-446D-B7BC-5E69F9DA949F}" srcOrd="0" destOrd="0" presId="urn:microsoft.com/office/officeart/2005/8/layout/hierarchy2"/>
    <dgm:cxn modelId="{C640AEE6-FB05-4CE2-8335-E07219D81FEB}" type="presParOf" srcId="{FBFFF884-A697-425E-9FAC-5D374CEF1345}" destId="{8E044F9F-9744-42DE-B4DD-2D6100F75D4E}" srcOrd="1" destOrd="0" presId="urn:microsoft.com/office/officeart/2005/8/layout/hierarchy2"/>
    <dgm:cxn modelId="{D0142675-F0BE-480D-A3BA-9559A02B10A7}" type="presParOf" srcId="{8E044F9F-9744-42DE-B4DD-2D6100F75D4E}" destId="{3DA6CF82-27AE-47F7-A190-D0E2EE674A4B}" srcOrd="0" destOrd="0" presId="urn:microsoft.com/office/officeart/2005/8/layout/hierarchy2"/>
    <dgm:cxn modelId="{EC6CF360-9CD3-4F9B-9F64-28FE5EAACDE5}" type="presParOf" srcId="{3DA6CF82-27AE-47F7-A190-D0E2EE674A4B}" destId="{FCF206FC-FFAC-4171-8617-45680857EA58}" srcOrd="0" destOrd="0" presId="urn:microsoft.com/office/officeart/2005/8/layout/hierarchy2"/>
    <dgm:cxn modelId="{84E6FEA5-15A2-4312-A746-913B7EF0414F}" type="presParOf" srcId="{8E044F9F-9744-42DE-B4DD-2D6100F75D4E}" destId="{F2ACF549-3011-4E4E-9100-E390EF9D4BB1}" srcOrd="1" destOrd="0" presId="urn:microsoft.com/office/officeart/2005/8/layout/hierarchy2"/>
    <dgm:cxn modelId="{BF703363-12E2-4230-B65E-12924382C200}" type="presParOf" srcId="{F2ACF549-3011-4E4E-9100-E390EF9D4BB1}" destId="{ED277023-C623-43E2-861F-874ECECE1A17}" srcOrd="0" destOrd="0" presId="urn:microsoft.com/office/officeart/2005/8/layout/hierarchy2"/>
    <dgm:cxn modelId="{1F225457-1A15-43BD-A355-DAA465847A1F}" type="presParOf" srcId="{F2ACF549-3011-4E4E-9100-E390EF9D4BB1}" destId="{6AC01DDD-5CFE-495B-9574-FEDDF84E2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E920E-9192-49B9-A3AD-C70FD43F88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B88C4-C609-43F4-9557-D28CCE6674C2}">
      <dgm:prSet/>
      <dgm:spPr/>
      <dgm:t>
        <a:bodyPr/>
        <a:lstStyle/>
        <a:p>
          <a:r>
            <a:rPr lang="nb-NO"/>
            <a:t>DFØ E-læring: Systemopplæring for fagrekvirent </a:t>
          </a:r>
          <a:endParaRPr lang="en-US"/>
        </a:p>
      </dgm:t>
    </dgm:pt>
    <dgm:pt modelId="{E9200CAD-1510-4591-8424-B440DE098771}" type="parTrans" cxnId="{7D1ECEF0-0B93-483C-9F41-722A246D48D9}">
      <dgm:prSet/>
      <dgm:spPr/>
      <dgm:t>
        <a:bodyPr/>
        <a:lstStyle/>
        <a:p>
          <a:endParaRPr lang="en-US"/>
        </a:p>
      </dgm:t>
    </dgm:pt>
    <dgm:pt modelId="{16F3C3F4-942F-45AC-A1C9-D430258150A1}" type="sibTrans" cxnId="{7D1ECEF0-0B93-483C-9F41-722A246D48D9}">
      <dgm:prSet/>
      <dgm:spPr/>
      <dgm:t>
        <a:bodyPr/>
        <a:lstStyle/>
        <a:p>
          <a:endParaRPr lang="en-US"/>
        </a:p>
      </dgm:t>
    </dgm:pt>
    <dgm:pt modelId="{FF9E0527-93A5-4DB0-9884-1E297CB8D721}">
      <dgm:prSet/>
      <dgm:spPr/>
      <dgm:t>
        <a:bodyPr/>
        <a:lstStyle/>
        <a:p>
          <a:r>
            <a:rPr lang="nb-NO"/>
            <a:t>Innhold: Hvordan utføre oppgaver som fagrekvirent i Unit4 ERP</a:t>
          </a:r>
          <a:endParaRPr lang="en-US"/>
        </a:p>
      </dgm:t>
    </dgm:pt>
    <dgm:pt modelId="{4DAEE3CD-BD24-4304-A8DB-50DD2FA554BA}" type="parTrans" cxnId="{17C61742-3E72-4B7B-BC6B-A5061A9F09B5}">
      <dgm:prSet/>
      <dgm:spPr/>
      <dgm:t>
        <a:bodyPr/>
        <a:lstStyle/>
        <a:p>
          <a:endParaRPr lang="en-US"/>
        </a:p>
      </dgm:t>
    </dgm:pt>
    <dgm:pt modelId="{3501A457-99AF-43E9-B6D7-B9E17699EAEA}" type="sibTrans" cxnId="{17C61742-3E72-4B7B-BC6B-A5061A9F09B5}">
      <dgm:prSet/>
      <dgm:spPr/>
      <dgm:t>
        <a:bodyPr/>
        <a:lstStyle/>
        <a:p>
          <a:endParaRPr lang="en-US"/>
        </a:p>
      </dgm:t>
    </dgm:pt>
    <dgm:pt modelId="{DBE41915-30CD-43E9-9CAB-22AB7B539683}">
      <dgm:prSet/>
      <dgm:spPr/>
      <dgm:t>
        <a:bodyPr/>
        <a:lstStyle/>
        <a:p>
          <a:r>
            <a:rPr lang="nb-NO"/>
            <a:t>NTNU kurs 3:  </a:t>
          </a:r>
          <a:endParaRPr lang="en-US"/>
        </a:p>
      </dgm:t>
    </dgm:pt>
    <dgm:pt modelId="{1DB786D8-1212-44FF-A543-C43707709D74}" type="parTrans" cxnId="{F04637D3-D3DB-41EE-9E70-126F78CC3CF3}">
      <dgm:prSet/>
      <dgm:spPr/>
      <dgm:t>
        <a:bodyPr/>
        <a:lstStyle/>
        <a:p>
          <a:endParaRPr lang="en-US"/>
        </a:p>
      </dgm:t>
    </dgm:pt>
    <dgm:pt modelId="{51C2E6F9-673E-452E-88F4-246857A396BD}" type="sibTrans" cxnId="{F04637D3-D3DB-41EE-9E70-126F78CC3CF3}">
      <dgm:prSet/>
      <dgm:spPr/>
      <dgm:t>
        <a:bodyPr/>
        <a:lstStyle/>
        <a:p>
          <a:endParaRPr lang="en-US"/>
        </a:p>
      </dgm:t>
    </dgm:pt>
    <dgm:pt modelId="{95A14CF5-DA09-4EC3-919A-8B3AFB4EFCED}">
      <dgm:prSet/>
      <dgm:spPr/>
      <dgm:t>
        <a:bodyPr/>
        <a:lstStyle/>
        <a:p>
          <a:r>
            <a:rPr lang="nb-NO"/>
            <a:t>Innhold: Refleksjoner, viktige momenter og spørsmål etter DFØ Video E-læring</a:t>
          </a:r>
          <a:endParaRPr lang="en-US"/>
        </a:p>
      </dgm:t>
    </dgm:pt>
    <dgm:pt modelId="{9681B8B8-0EB4-4FE4-BB38-8A1353BF51E3}" type="parTrans" cxnId="{A9A3FA39-101F-4582-A811-DBD24C8F12E0}">
      <dgm:prSet/>
      <dgm:spPr/>
      <dgm:t>
        <a:bodyPr/>
        <a:lstStyle/>
        <a:p>
          <a:endParaRPr lang="en-US"/>
        </a:p>
      </dgm:t>
    </dgm:pt>
    <dgm:pt modelId="{3D22D25F-9091-4296-B90B-24FE3F767590}" type="sibTrans" cxnId="{A9A3FA39-101F-4582-A811-DBD24C8F12E0}">
      <dgm:prSet/>
      <dgm:spPr/>
      <dgm:t>
        <a:bodyPr/>
        <a:lstStyle/>
        <a:p>
          <a:endParaRPr lang="en-US"/>
        </a:p>
      </dgm:t>
    </dgm:pt>
    <dgm:pt modelId="{4BAFA78A-0ECC-45C6-95E7-18C952F97E90}">
      <dgm:prSet/>
      <dgm:spPr/>
      <dgm:t>
        <a:bodyPr/>
        <a:lstStyle/>
        <a:p>
          <a:r>
            <a:rPr lang="en-US"/>
            <a:t>Når: 15.12 kl. 10-11:30</a:t>
          </a:r>
        </a:p>
      </dgm:t>
    </dgm:pt>
    <dgm:pt modelId="{2112B366-87D4-4DDC-9CEA-5944A63CC988}" type="parTrans" cxnId="{97BAB663-7AE0-4EC4-A0FB-3B3E184DBE22}">
      <dgm:prSet/>
      <dgm:spPr/>
      <dgm:t>
        <a:bodyPr/>
        <a:lstStyle/>
        <a:p>
          <a:endParaRPr lang="nb-NO"/>
        </a:p>
      </dgm:t>
    </dgm:pt>
    <dgm:pt modelId="{87D2F8AB-45FA-4EB6-9761-C2D544E3D8E5}" type="sibTrans" cxnId="{97BAB663-7AE0-4EC4-A0FB-3B3E184DBE22}">
      <dgm:prSet/>
      <dgm:spPr/>
      <dgm:t>
        <a:bodyPr/>
        <a:lstStyle/>
        <a:p>
          <a:endParaRPr lang="nb-NO"/>
        </a:p>
      </dgm:t>
    </dgm:pt>
    <dgm:pt modelId="{2B0715E7-5FCE-4FEE-9437-2EFD9E8B1DB5}">
      <dgm:prSet/>
      <dgm:spPr/>
      <dgm:t>
        <a:bodyPr/>
        <a:lstStyle/>
        <a:p>
          <a:r>
            <a:rPr lang="en-US" err="1"/>
            <a:t>Når</a:t>
          </a:r>
          <a:r>
            <a:rPr lang="en-US"/>
            <a:t>: </a:t>
          </a:r>
          <a:r>
            <a:rPr lang="en-US" err="1"/>
            <a:t>Tilgjengelig</a:t>
          </a:r>
          <a:r>
            <a:rPr lang="en-US"/>
            <a:t> </a:t>
          </a:r>
          <a:r>
            <a:rPr lang="en-US" err="1"/>
            <a:t>fra</a:t>
          </a:r>
          <a:r>
            <a:rPr lang="en-US"/>
            <a:t> 1.desember</a:t>
          </a:r>
        </a:p>
      </dgm:t>
    </dgm:pt>
    <dgm:pt modelId="{D210E197-BB46-40FB-B7D8-174CC85B973B}" type="parTrans" cxnId="{412D93B6-6AD1-4392-B94B-AE27D35DB034}">
      <dgm:prSet/>
      <dgm:spPr/>
      <dgm:t>
        <a:bodyPr/>
        <a:lstStyle/>
        <a:p>
          <a:endParaRPr lang="nb-NO"/>
        </a:p>
      </dgm:t>
    </dgm:pt>
    <dgm:pt modelId="{54E7F8E0-2347-42A3-8B37-33BB20C04AD1}" type="sibTrans" cxnId="{412D93B6-6AD1-4392-B94B-AE27D35DB034}">
      <dgm:prSet/>
      <dgm:spPr/>
      <dgm:t>
        <a:bodyPr/>
        <a:lstStyle/>
        <a:p>
          <a:endParaRPr lang="nb-NO"/>
        </a:p>
      </dgm:t>
    </dgm:pt>
    <dgm:pt modelId="{B9112265-13D2-48F6-93C2-F102321F8444}" type="pres">
      <dgm:prSet presAssocID="{3F0E920E-9192-49B9-A3AD-C70FD43F888E}" presName="linear" presStyleCnt="0">
        <dgm:presLayoutVars>
          <dgm:dir/>
          <dgm:animLvl val="lvl"/>
          <dgm:resizeHandles val="exact"/>
        </dgm:presLayoutVars>
      </dgm:prSet>
      <dgm:spPr/>
    </dgm:pt>
    <dgm:pt modelId="{3C3908DE-A245-4B18-9029-A719C1216CCE}" type="pres">
      <dgm:prSet presAssocID="{28FB88C4-C609-43F4-9557-D28CCE6674C2}" presName="parentLin" presStyleCnt="0"/>
      <dgm:spPr/>
    </dgm:pt>
    <dgm:pt modelId="{36FE5F9F-698B-4263-AD2D-8F1B38952897}" type="pres">
      <dgm:prSet presAssocID="{28FB88C4-C609-43F4-9557-D28CCE6674C2}" presName="parentLeftMargin" presStyleLbl="node1" presStyleIdx="0" presStyleCnt="2"/>
      <dgm:spPr/>
    </dgm:pt>
    <dgm:pt modelId="{623783B2-9564-4800-B02C-8290F499A476}" type="pres">
      <dgm:prSet presAssocID="{28FB88C4-C609-43F4-9557-D28CCE6674C2}" presName="parentText" presStyleLbl="node1" presStyleIdx="0" presStyleCnt="2" custScaleX="136076">
        <dgm:presLayoutVars>
          <dgm:chMax val="0"/>
          <dgm:bulletEnabled val="1"/>
        </dgm:presLayoutVars>
      </dgm:prSet>
      <dgm:spPr/>
    </dgm:pt>
    <dgm:pt modelId="{5FD0953E-9F36-42D0-9C1C-5AAA581C08B5}" type="pres">
      <dgm:prSet presAssocID="{28FB88C4-C609-43F4-9557-D28CCE6674C2}" presName="negativeSpace" presStyleCnt="0"/>
      <dgm:spPr/>
    </dgm:pt>
    <dgm:pt modelId="{782625D8-8EC9-4AD1-9400-7C9934872CC1}" type="pres">
      <dgm:prSet presAssocID="{28FB88C4-C609-43F4-9557-D28CCE6674C2}" presName="childText" presStyleLbl="conFgAcc1" presStyleIdx="0" presStyleCnt="2">
        <dgm:presLayoutVars>
          <dgm:bulletEnabled val="1"/>
        </dgm:presLayoutVars>
      </dgm:prSet>
      <dgm:spPr/>
    </dgm:pt>
    <dgm:pt modelId="{52EF4AA7-68BF-4D28-86DB-F1AC412AC2E8}" type="pres">
      <dgm:prSet presAssocID="{16F3C3F4-942F-45AC-A1C9-D430258150A1}" presName="spaceBetweenRectangles" presStyleCnt="0"/>
      <dgm:spPr/>
    </dgm:pt>
    <dgm:pt modelId="{860B72F3-E376-4F32-939E-330BC7C2C4DE}" type="pres">
      <dgm:prSet presAssocID="{DBE41915-30CD-43E9-9CAB-22AB7B539683}" presName="parentLin" presStyleCnt="0"/>
      <dgm:spPr/>
    </dgm:pt>
    <dgm:pt modelId="{805137B1-CCD9-468A-8D42-2F471EFE473B}" type="pres">
      <dgm:prSet presAssocID="{DBE41915-30CD-43E9-9CAB-22AB7B539683}" presName="parentLeftMargin" presStyleLbl="node1" presStyleIdx="0" presStyleCnt="2"/>
      <dgm:spPr/>
    </dgm:pt>
    <dgm:pt modelId="{4DC7D8D6-0404-4FC4-8CF1-ACF247F78FEA}" type="pres">
      <dgm:prSet presAssocID="{DBE41915-30CD-43E9-9CAB-22AB7B5396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2B7AD7-F2CF-4874-BD28-9F9F65B46E80}" type="pres">
      <dgm:prSet presAssocID="{DBE41915-30CD-43E9-9CAB-22AB7B539683}" presName="negativeSpace" presStyleCnt="0"/>
      <dgm:spPr/>
    </dgm:pt>
    <dgm:pt modelId="{21289680-A6AC-4101-91B9-5FDB0CAA5D7B}" type="pres">
      <dgm:prSet presAssocID="{DBE41915-30CD-43E9-9CAB-22AB7B5396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6DD10D-58B7-42B8-9856-52E27A054D78}" type="presOf" srcId="{28FB88C4-C609-43F4-9557-D28CCE6674C2}" destId="{623783B2-9564-4800-B02C-8290F499A476}" srcOrd="1" destOrd="0" presId="urn:microsoft.com/office/officeart/2005/8/layout/list1"/>
    <dgm:cxn modelId="{16F05130-0FF8-448E-B1FC-02EA7361B2B2}" type="presOf" srcId="{2B0715E7-5FCE-4FEE-9437-2EFD9E8B1DB5}" destId="{782625D8-8EC9-4AD1-9400-7C9934872CC1}" srcOrd="0" destOrd="1" presId="urn:microsoft.com/office/officeart/2005/8/layout/list1"/>
    <dgm:cxn modelId="{A9A3FA39-101F-4582-A811-DBD24C8F12E0}" srcId="{DBE41915-30CD-43E9-9CAB-22AB7B539683}" destId="{95A14CF5-DA09-4EC3-919A-8B3AFB4EFCED}" srcOrd="0" destOrd="0" parTransId="{9681B8B8-0EB4-4FE4-BB38-8A1353BF51E3}" sibTransId="{3D22D25F-9091-4296-B90B-24FE3F767590}"/>
    <dgm:cxn modelId="{17C61742-3E72-4B7B-BC6B-A5061A9F09B5}" srcId="{28FB88C4-C609-43F4-9557-D28CCE6674C2}" destId="{FF9E0527-93A5-4DB0-9884-1E297CB8D721}" srcOrd="0" destOrd="0" parTransId="{4DAEE3CD-BD24-4304-A8DB-50DD2FA554BA}" sibTransId="{3501A457-99AF-43E9-B6D7-B9E17699EAEA}"/>
    <dgm:cxn modelId="{97BAB663-7AE0-4EC4-A0FB-3B3E184DBE22}" srcId="{DBE41915-30CD-43E9-9CAB-22AB7B539683}" destId="{4BAFA78A-0ECC-45C6-95E7-18C952F97E90}" srcOrd="1" destOrd="0" parTransId="{2112B366-87D4-4DDC-9CEA-5944A63CC988}" sibTransId="{87D2F8AB-45FA-4EB6-9761-C2D544E3D8E5}"/>
    <dgm:cxn modelId="{28440351-B03A-4911-B4C8-7E2F933D714E}" type="presOf" srcId="{FF9E0527-93A5-4DB0-9884-1E297CB8D721}" destId="{782625D8-8EC9-4AD1-9400-7C9934872CC1}" srcOrd="0" destOrd="0" presId="urn:microsoft.com/office/officeart/2005/8/layout/list1"/>
    <dgm:cxn modelId="{510E7B53-4138-4010-8C3D-2ACFBCDDA11C}" type="presOf" srcId="{28FB88C4-C609-43F4-9557-D28CCE6674C2}" destId="{36FE5F9F-698B-4263-AD2D-8F1B38952897}" srcOrd="0" destOrd="0" presId="urn:microsoft.com/office/officeart/2005/8/layout/list1"/>
    <dgm:cxn modelId="{F20DBD84-4D21-4594-A743-670B2F5D71F0}" type="presOf" srcId="{DBE41915-30CD-43E9-9CAB-22AB7B539683}" destId="{4DC7D8D6-0404-4FC4-8CF1-ACF247F78FEA}" srcOrd="1" destOrd="0" presId="urn:microsoft.com/office/officeart/2005/8/layout/list1"/>
    <dgm:cxn modelId="{412D93B6-6AD1-4392-B94B-AE27D35DB034}" srcId="{28FB88C4-C609-43F4-9557-D28CCE6674C2}" destId="{2B0715E7-5FCE-4FEE-9437-2EFD9E8B1DB5}" srcOrd="1" destOrd="0" parTransId="{D210E197-BB46-40FB-B7D8-174CC85B973B}" sibTransId="{54E7F8E0-2347-42A3-8B37-33BB20C04AD1}"/>
    <dgm:cxn modelId="{70F0B2C4-1718-4745-8AD5-D0258E63CBFF}" type="presOf" srcId="{4BAFA78A-0ECC-45C6-95E7-18C952F97E90}" destId="{21289680-A6AC-4101-91B9-5FDB0CAA5D7B}" srcOrd="0" destOrd="1" presId="urn:microsoft.com/office/officeart/2005/8/layout/list1"/>
    <dgm:cxn modelId="{ED2ED0CB-B90C-4F70-BCB2-48CFE37CE1DA}" type="presOf" srcId="{3F0E920E-9192-49B9-A3AD-C70FD43F888E}" destId="{B9112265-13D2-48F6-93C2-F102321F8444}" srcOrd="0" destOrd="0" presId="urn:microsoft.com/office/officeart/2005/8/layout/list1"/>
    <dgm:cxn modelId="{F04637D3-D3DB-41EE-9E70-126F78CC3CF3}" srcId="{3F0E920E-9192-49B9-A3AD-C70FD43F888E}" destId="{DBE41915-30CD-43E9-9CAB-22AB7B539683}" srcOrd="1" destOrd="0" parTransId="{1DB786D8-1212-44FF-A543-C43707709D74}" sibTransId="{51C2E6F9-673E-452E-88F4-246857A396BD}"/>
    <dgm:cxn modelId="{9DB766D7-F0D1-475E-BD51-FB14A65CD5F7}" type="presOf" srcId="{95A14CF5-DA09-4EC3-919A-8B3AFB4EFCED}" destId="{21289680-A6AC-4101-91B9-5FDB0CAA5D7B}" srcOrd="0" destOrd="0" presId="urn:microsoft.com/office/officeart/2005/8/layout/list1"/>
    <dgm:cxn modelId="{3B4993DD-47E4-4371-ACF7-3ACF2AFF59CB}" type="presOf" srcId="{DBE41915-30CD-43E9-9CAB-22AB7B539683}" destId="{805137B1-CCD9-468A-8D42-2F471EFE473B}" srcOrd="0" destOrd="0" presId="urn:microsoft.com/office/officeart/2005/8/layout/list1"/>
    <dgm:cxn modelId="{7D1ECEF0-0B93-483C-9F41-722A246D48D9}" srcId="{3F0E920E-9192-49B9-A3AD-C70FD43F888E}" destId="{28FB88C4-C609-43F4-9557-D28CCE6674C2}" srcOrd="0" destOrd="0" parTransId="{E9200CAD-1510-4591-8424-B440DE098771}" sibTransId="{16F3C3F4-942F-45AC-A1C9-D430258150A1}"/>
    <dgm:cxn modelId="{06496E62-CFDA-4E27-A1DA-B15BC5F049C8}" type="presParOf" srcId="{B9112265-13D2-48F6-93C2-F102321F8444}" destId="{3C3908DE-A245-4B18-9029-A719C1216CCE}" srcOrd="0" destOrd="0" presId="urn:microsoft.com/office/officeart/2005/8/layout/list1"/>
    <dgm:cxn modelId="{CE808AC6-F46A-4161-8FEA-0A5F24A1D0BF}" type="presParOf" srcId="{3C3908DE-A245-4B18-9029-A719C1216CCE}" destId="{36FE5F9F-698B-4263-AD2D-8F1B38952897}" srcOrd="0" destOrd="0" presId="urn:microsoft.com/office/officeart/2005/8/layout/list1"/>
    <dgm:cxn modelId="{F58B1717-ED64-412F-B47C-C7604A4E36C7}" type="presParOf" srcId="{3C3908DE-A245-4B18-9029-A719C1216CCE}" destId="{623783B2-9564-4800-B02C-8290F499A476}" srcOrd="1" destOrd="0" presId="urn:microsoft.com/office/officeart/2005/8/layout/list1"/>
    <dgm:cxn modelId="{C88BD77D-F7D7-4800-8FCD-58F9DF245938}" type="presParOf" srcId="{B9112265-13D2-48F6-93C2-F102321F8444}" destId="{5FD0953E-9F36-42D0-9C1C-5AAA581C08B5}" srcOrd="1" destOrd="0" presId="urn:microsoft.com/office/officeart/2005/8/layout/list1"/>
    <dgm:cxn modelId="{568A5237-71F2-49E0-BC98-F576C3DF1865}" type="presParOf" srcId="{B9112265-13D2-48F6-93C2-F102321F8444}" destId="{782625D8-8EC9-4AD1-9400-7C9934872CC1}" srcOrd="2" destOrd="0" presId="urn:microsoft.com/office/officeart/2005/8/layout/list1"/>
    <dgm:cxn modelId="{FC01B73D-BD1A-450B-B785-C527F27C140B}" type="presParOf" srcId="{B9112265-13D2-48F6-93C2-F102321F8444}" destId="{52EF4AA7-68BF-4D28-86DB-F1AC412AC2E8}" srcOrd="3" destOrd="0" presId="urn:microsoft.com/office/officeart/2005/8/layout/list1"/>
    <dgm:cxn modelId="{35EA4C81-C7A3-4B8A-B251-1D7EAA82F8E2}" type="presParOf" srcId="{B9112265-13D2-48F6-93C2-F102321F8444}" destId="{860B72F3-E376-4F32-939E-330BC7C2C4DE}" srcOrd="4" destOrd="0" presId="urn:microsoft.com/office/officeart/2005/8/layout/list1"/>
    <dgm:cxn modelId="{14349A0B-0703-4DE5-A37B-55EFB559B6CE}" type="presParOf" srcId="{860B72F3-E376-4F32-939E-330BC7C2C4DE}" destId="{805137B1-CCD9-468A-8D42-2F471EFE473B}" srcOrd="0" destOrd="0" presId="urn:microsoft.com/office/officeart/2005/8/layout/list1"/>
    <dgm:cxn modelId="{4F827272-2D9A-4715-8363-5CC4A323DAF6}" type="presParOf" srcId="{860B72F3-E376-4F32-939E-330BC7C2C4DE}" destId="{4DC7D8D6-0404-4FC4-8CF1-ACF247F78FEA}" srcOrd="1" destOrd="0" presId="urn:microsoft.com/office/officeart/2005/8/layout/list1"/>
    <dgm:cxn modelId="{0F24814F-CB40-4DFB-A898-7311D7054F9B}" type="presParOf" srcId="{B9112265-13D2-48F6-93C2-F102321F8444}" destId="{342B7AD7-F2CF-4874-BD28-9F9F65B46E80}" srcOrd="5" destOrd="0" presId="urn:microsoft.com/office/officeart/2005/8/layout/list1"/>
    <dgm:cxn modelId="{C8D04313-4E00-49A1-9AE9-2CC5FC9A5D18}" type="presParOf" srcId="{B9112265-13D2-48F6-93C2-F102321F8444}" destId="{21289680-A6AC-4101-91B9-5FDB0CAA5D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26713-7102-4DBA-975A-66261E72AAEA}">
      <dsp:nvSpPr>
        <dsp:cNvPr id="0" name=""/>
        <dsp:cNvSpPr/>
      </dsp:nvSpPr>
      <dsp:spPr>
        <a:xfrm>
          <a:off x="0" y="1755939"/>
          <a:ext cx="1056469" cy="528234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sp:txBody>
      <dsp:txXfrm>
        <a:off x="15471" y="1771410"/>
        <a:ext cx="1025527" cy="497292"/>
      </dsp:txXfrm>
    </dsp:sp>
    <dsp:sp modelId="{7F888C55-15A4-49E1-9C53-F5560C9FCAFA}">
      <dsp:nvSpPr>
        <dsp:cNvPr id="0" name=""/>
        <dsp:cNvSpPr/>
      </dsp:nvSpPr>
      <dsp:spPr>
        <a:xfrm rot="21576059">
          <a:off x="1056464" y="2005825"/>
          <a:ext cx="427039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1293314" y="14458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59308" y="2007894"/>
        <a:ext cx="21351" cy="21351"/>
      </dsp:txXfrm>
    </dsp:sp>
    <dsp:sp modelId="{72DCF77F-51BA-4DC2-BCF3-B9464212ED05}">
      <dsp:nvSpPr>
        <dsp:cNvPr id="0" name=""/>
        <dsp:cNvSpPr/>
      </dsp:nvSpPr>
      <dsp:spPr>
        <a:xfrm>
          <a:off x="1483498" y="1752965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98969" y="1768436"/>
        <a:ext cx="1025527" cy="497292"/>
      </dsp:txXfrm>
    </dsp:sp>
    <dsp:sp modelId="{C233E241-7E46-40A9-88CB-5BD76C9FCEAB}">
      <dsp:nvSpPr>
        <dsp:cNvPr id="0" name=""/>
        <dsp:cNvSpPr/>
      </dsp:nvSpPr>
      <dsp:spPr>
        <a:xfrm rot="17978377">
          <a:off x="2327072" y="1638256"/>
          <a:ext cx="842389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842389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27207" y="1629940"/>
        <a:ext cx="42119" cy="42119"/>
      </dsp:txXfrm>
    </dsp:sp>
    <dsp:sp modelId="{B221AB9B-0AFA-428C-81FD-607451257116}">
      <dsp:nvSpPr>
        <dsp:cNvPr id="0" name=""/>
        <dsp:cNvSpPr/>
      </dsp:nvSpPr>
      <dsp:spPr>
        <a:xfrm>
          <a:off x="2956565" y="1020800"/>
          <a:ext cx="1056469" cy="528234"/>
        </a:xfrm>
        <a:prstGeom prst="roundRect">
          <a:avLst>
            <a:gd name="adj" fmla="val 10000"/>
          </a:avLst>
        </a:prstGeo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2036" y="1036271"/>
        <a:ext cx="1025527" cy="497292"/>
      </dsp:txXfrm>
    </dsp:sp>
    <dsp:sp modelId="{E8FB5037-1B66-428B-B905-9EFB24A9F6B9}">
      <dsp:nvSpPr>
        <dsp:cNvPr id="0" name=""/>
        <dsp:cNvSpPr/>
      </dsp:nvSpPr>
      <dsp:spPr>
        <a:xfrm rot="18530204">
          <a:off x="3883328" y="1001231"/>
          <a:ext cx="695672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695672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213773" y="996583"/>
        <a:ext cx="34783" cy="34783"/>
      </dsp:txXfrm>
    </dsp:sp>
    <dsp:sp modelId="{DA774EEF-A12D-4701-8AE1-E4FF8E1B0B96}">
      <dsp:nvSpPr>
        <dsp:cNvPr id="0" name=""/>
        <dsp:cNvSpPr/>
      </dsp:nvSpPr>
      <dsp:spPr>
        <a:xfrm>
          <a:off x="4449294" y="478915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sp:txBody>
      <dsp:txXfrm>
        <a:off x="4464765" y="494386"/>
        <a:ext cx="1025527" cy="497292"/>
      </dsp:txXfrm>
    </dsp:sp>
    <dsp:sp modelId="{2C9501DC-043B-49CB-8E43-23AFEF08C09E}">
      <dsp:nvSpPr>
        <dsp:cNvPr id="0" name=""/>
        <dsp:cNvSpPr/>
      </dsp:nvSpPr>
      <dsp:spPr>
        <a:xfrm rot="21554379">
          <a:off x="5505746" y="727582"/>
          <a:ext cx="408012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08012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699552" y="730125"/>
        <a:ext cx="20400" cy="20400"/>
      </dsp:txXfrm>
    </dsp:sp>
    <dsp:sp modelId="{877B6B26-B9FA-4C1D-B886-C43C1D00DE7C}">
      <dsp:nvSpPr>
        <dsp:cNvPr id="0" name=""/>
        <dsp:cNvSpPr/>
      </dsp:nvSpPr>
      <dsp:spPr>
        <a:xfrm>
          <a:off x="5913740" y="473501"/>
          <a:ext cx="1056469" cy="5282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sp:txBody>
      <dsp:txXfrm>
        <a:off x="5929211" y="488972"/>
        <a:ext cx="1025527" cy="497292"/>
      </dsp:txXfrm>
    </dsp:sp>
    <dsp:sp modelId="{3C5BEF83-647B-4788-A17E-237206318A19}">
      <dsp:nvSpPr>
        <dsp:cNvPr id="0" name=""/>
        <dsp:cNvSpPr/>
      </dsp:nvSpPr>
      <dsp:spPr>
        <a:xfrm rot="3048736">
          <a:off x="3872521" y="1568014"/>
          <a:ext cx="763380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763380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35127" y="1561673"/>
        <a:ext cx="38169" cy="38169"/>
      </dsp:txXfrm>
    </dsp:sp>
    <dsp:sp modelId="{4387A880-EAD6-4C43-BC26-1527085A10AF}">
      <dsp:nvSpPr>
        <dsp:cNvPr id="0" name=""/>
        <dsp:cNvSpPr/>
      </dsp:nvSpPr>
      <dsp:spPr>
        <a:xfrm>
          <a:off x="4495388" y="1612481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sp:txBody>
      <dsp:txXfrm>
        <a:off x="4510859" y="1627952"/>
        <a:ext cx="1025527" cy="497292"/>
      </dsp:txXfrm>
    </dsp:sp>
    <dsp:sp modelId="{8AF396C3-F6FB-4F4E-A1A7-68137EC4588E}">
      <dsp:nvSpPr>
        <dsp:cNvPr id="0" name=""/>
        <dsp:cNvSpPr/>
      </dsp:nvSpPr>
      <dsp:spPr>
        <a:xfrm rot="21571783">
          <a:off x="5551851" y="1862322"/>
          <a:ext cx="37326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37326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729153" y="1865735"/>
        <a:ext cx="18663" cy="18663"/>
      </dsp:txXfrm>
    </dsp:sp>
    <dsp:sp modelId="{86F750E0-E294-48E3-980B-E5AA0A52228C}">
      <dsp:nvSpPr>
        <dsp:cNvPr id="0" name=""/>
        <dsp:cNvSpPr/>
      </dsp:nvSpPr>
      <dsp:spPr>
        <a:xfrm>
          <a:off x="5925112" y="1633428"/>
          <a:ext cx="1056469" cy="480213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939177" y="1647493"/>
        <a:ext cx="1028339" cy="452083"/>
      </dsp:txXfrm>
    </dsp:sp>
    <dsp:sp modelId="{7E3E95B3-4AF5-4C00-A433-31C7191B61FC}">
      <dsp:nvSpPr>
        <dsp:cNvPr id="0" name=""/>
        <dsp:cNvSpPr/>
      </dsp:nvSpPr>
      <dsp:spPr>
        <a:xfrm rot="3614822">
          <a:off x="2308606" y="2403082"/>
          <a:ext cx="918580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918580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44931" y="2392861"/>
        <a:ext cx="45929" cy="45929"/>
      </dsp:txXfrm>
    </dsp:sp>
    <dsp:sp modelId="{2F4B9BBE-D74F-46B8-8E04-835B1B1951CD}">
      <dsp:nvSpPr>
        <dsp:cNvPr id="0" name=""/>
        <dsp:cNvSpPr/>
      </dsp:nvSpPr>
      <dsp:spPr>
        <a:xfrm>
          <a:off x="2995824" y="2550452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011295" y="2565923"/>
        <a:ext cx="1025527" cy="497292"/>
      </dsp:txXfrm>
    </dsp:sp>
    <dsp:sp modelId="{17F6C8D1-745F-4387-9D78-4BA5C5F77EB9}">
      <dsp:nvSpPr>
        <dsp:cNvPr id="0" name=""/>
        <dsp:cNvSpPr/>
      </dsp:nvSpPr>
      <dsp:spPr>
        <a:xfrm>
          <a:off x="4052294" y="2801825"/>
          <a:ext cx="36478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36478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25568" y="2805450"/>
        <a:ext cx="18239" cy="18239"/>
      </dsp:txXfrm>
    </dsp:sp>
    <dsp:sp modelId="{C2929E07-E261-42C3-BAD1-0CD21312846F}">
      <dsp:nvSpPr>
        <dsp:cNvPr id="0" name=""/>
        <dsp:cNvSpPr/>
      </dsp:nvSpPr>
      <dsp:spPr>
        <a:xfrm>
          <a:off x="4417082" y="2550452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sp:txBody>
      <dsp:txXfrm>
        <a:off x="4432553" y="2565923"/>
        <a:ext cx="1025527" cy="497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BD50-D79D-4CC3-9755-0DA3E2D8E3FD}">
      <dsp:nvSpPr>
        <dsp:cNvPr id="0" name=""/>
        <dsp:cNvSpPr/>
      </dsp:nvSpPr>
      <dsp:spPr>
        <a:xfrm>
          <a:off x="1594688" y="1554106"/>
          <a:ext cx="988451" cy="494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Utlandet</a:t>
          </a:r>
          <a:endParaRPr lang="en-US" sz="1100" kern="1200"/>
        </a:p>
      </dsp:txBody>
      <dsp:txXfrm>
        <a:off x="1609163" y="1568581"/>
        <a:ext cx="959501" cy="465275"/>
      </dsp:txXfrm>
    </dsp:sp>
    <dsp:sp modelId="{D93CA1E7-1E9E-40F3-BD60-501BD0921ADB}">
      <dsp:nvSpPr>
        <dsp:cNvPr id="0" name=""/>
        <dsp:cNvSpPr/>
      </dsp:nvSpPr>
      <dsp:spPr>
        <a:xfrm rot="17717070">
          <a:off x="2316586" y="1367197"/>
          <a:ext cx="9305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0564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604" y="1357248"/>
        <a:ext cx="46528" cy="46528"/>
      </dsp:txXfrm>
    </dsp:sp>
    <dsp:sp modelId="{18E32922-F51C-40B9-BC52-EAC7F334A273}">
      <dsp:nvSpPr>
        <dsp:cNvPr id="0" name=""/>
        <dsp:cNvSpPr/>
      </dsp:nvSpPr>
      <dsp:spPr>
        <a:xfrm>
          <a:off x="2980596" y="71269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Vare</a:t>
          </a:r>
          <a:endParaRPr lang="en-US" sz="1100" kern="1200"/>
        </a:p>
      </dsp:txBody>
      <dsp:txXfrm>
        <a:off x="2995071" y="727167"/>
        <a:ext cx="959501" cy="465275"/>
      </dsp:txXfrm>
    </dsp:sp>
    <dsp:sp modelId="{25A113C8-8072-43F9-89D4-9ED32583A830}">
      <dsp:nvSpPr>
        <dsp:cNvPr id="0" name=""/>
        <dsp:cNvSpPr/>
      </dsp:nvSpPr>
      <dsp:spPr>
        <a:xfrm rot="18770822">
          <a:off x="3876036" y="733355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732135"/>
        <a:ext cx="29070" cy="29070"/>
      </dsp:txXfrm>
    </dsp:sp>
    <dsp:sp modelId="{03F1BF70-1109-4C0A-A4E7-965962B6CD26}">
      <dsp:nvSpPr>
        <dsp:cNvPr id="0" name=""/>
        <dsp:cNvSpPr/>
      </dsp:nvSpPr>
      <dsp:spPr>
        <a:xfrm>
          <a:off x="4364429" y="28642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300897"/>
        <a:ext cx="959501" cy="465275"/>
      </dsp:txXfrm>
    </dsp:sp>
    <dsp:sp modelId="{3A41823B-86F3-406F-A054-374247C2ECAB}">
      <dsp:nvSpPr>
        <dsp:cNvPr id="0" name=""/>
        <dsp:cNvSpPr/>
      </dsp:nvSpPr>
      <dsp:spPr>
        <a:xfrm rot="19457599">
          <a:off x="5307114" y="37813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379272"/>
        <a:ext cx="24345" cy="24345"/>
      </dsp:txXfrm>
    </dsp:sp>
    <dsp:sp modelId="{79A8959C-0267-4FB7-8B78-A9B4D9B32B12}">
      <dsp:nvSpPr>
        <dsp:cNvPr id="0" name=""/>
        <dsp:cNvSpPr/>
      </dsp:nvSpPr>
      <dsp:spPr>
        <a:xfrm>
          <a:off x="5748261" y="2242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 = 25%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27 = 15%</a:t>
          </a:r>
        </a:p>
      </dsp:txBody>
      <dsp:txXfrm>
        <a:off x="5762736" y="16717"/>
        <a:ext cx="959501" cy="465275"/>
      </dsp:txXfrm>
    </dsp:sp>
    <dsp:sp modelId="{547094B5-6C7F-4543-AC5F-6BB8797E1833}">
      <dsp:nvSpPr>
        <dsp:cNvPr id="0" name=""/>
        <dsp:cNvSpPr/>
      </dsp:nvSpPr>
      <dsp:spPr>
        <a:xfrm rot="2142401">
          <a:off x="5307114" y="66231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663452"/>
        <a:ext cx="24345" cy="24345"/>
      </dsp:txXfrm>
    </dsp:sp>
    <dsp:sp modelId="{B850CD55-517E-4C23-963D-66006E75A232}">
      <dsp:nvSpPr>
        <dsp:cNvPr id="0" name=""/>
        <dsp:cNvSpPr/>
      </dsp:nvSpPr>
      <dsp:spPr>
        <a:xfrm>
          <a:off x="5748261" y="57060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0 = 0%</a:t>
          </a:r>
        </a:p>
      </dsp:txBody>
      <dsp:txXfrm>
        <a:off x="5762736" y="585077"/>
        <a:ext cx="959501" cy="465275"/>
      </dsp:txXfrm>
    </dsp:sp>
    <dsp:sp modelId="{E0A73A1B-2B97-45BA-8A57-D9AA1DC86B87}">
      <dsp:nvSpPr>
        <dsp:cNvPr id="0" name=""/>
        <dsp:cNvSpPr/>
      </dsp:nvSpPr>
      <dsp:spPr>
        <a:xfrm rot="2829178">
          <a:off x="3876036" y="115962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1158405"/>
        <a:ext cx="29070" cy="29070"/>
      </dsp:txXfrm>
    </dsp:sp>
    <dsp:sp modelId="{FB5F17FA-01F3-4DCE-AFEF-3373A9A37BF6}">
      <dsp:nvSpPr>
        <dsp:cNvPr id="0" name=""/>
        <dsp:cNvSpPr/>
      </dsp:nvSpPr>
      <dsp:spPr>
        <a:xfrm>
          <a:off x="4364429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1153437"/>
        <a:ext cx="959501" cy="465275"/>
      </dsp:txXfrm>
    </dsp:sp>
    <dsp:sp modelId="{40279CE7-C3F4-4DF6-A02A-837932E68076}">
      <dsp:nvSpPr>
        <dsp:cNvPr id="0" name=""/>
        <dsp:cNvSpPr/>
      </dsp:nvSpPr>
      <dsp:spPr>
        <a:xfrm>
          <a:off x="5352881" y="1372759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1376190"/>
        <a:ext cx="19769" cy="19769"/>
      </dsp:txXfrm>
    </dsp:sp>
    <dsp:sp modelId="{35148660-7C1E-4AB3-94A2-9D39BDC2272C}">
      <dsp:nvSpPr>
        <dsp:cNvPr id="0" name=""/>
        <dsp:cNvSpPr/>
      </dsp:nvSpPr>
      <dsp:spPr>
        <a:xfrm>
          <a:off x="5748261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21 = 25%</a:t>
          </a:r>
          <a:br>
            <a:rPr lang="en-US" sz="1100" kern="1200"/>
          </a:br>
          <a:r>
            <a:rPr lang="en-US" sz="1100" kern="1200"/>
            <a:t>22 = 15%</a:t>
          </a:r>
          <a:br>
            <a:rPr lang="en-US" sz="1100" kern="1200"/>
          </a:br>
          <a:r>
            <a:rPr lang="en-US" sz="1100" kern="1200"/>
            <a:t>23 =  0% </a:t>
          </a:r>
        </a:p>
      </dsp:txBody>
      <dsp:txXfrm>
        <a:off x="5762736" y="1153437"/>
        <a:ext cx="959501" cy="465275"/>
      </dsp:txXfrm>
    </dsp:sp>
    <dsp:sp modelId="{06917447-A603-4E65-9FC2-D499E1F092C8}">
      <dsp:nvSpPr>
        <dsp:cNvPr id="0" name=""/>
        <dsp:cNvSpPr/>
      </dsp:nvSpPr>
      <dsp:spPr>
        <a:xfrm rot="3917293">
          <a:off x="2306503" y="2219736"/>
          <a:ext cx="95073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5073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100" y="2209283"/>
        <a:ext cx="47536" cy="47536"/>
      </dsp:txXfrm>
    </dsp:sp>
    <dsp:sp modelId="{12149BDC-7429-4A3D-9F11-5B0D56CBA094}">
      <dsp:nvSpPr>
        <dsp:cNvPr id="0" name=""/>
        <dsp:cNvSpPr/>
      </dsp:nvSpPr>
      <dsp:spPr>
        <a:xfrm>
          <a:off x="2980596" y="241777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Tjeneste</a:t>
          </a:r>
          <a:endParaRPr lang="en-US" sz="1100" kern="1200"/>
        </a:p>
      </dsp:txBody>
      <dsp:txXfrm>
        <a:off x="2995071" y="2432246"/>
        <a:ext cx="959501" cy="465275"/>
      </dsp:txXfrm>
    </dsp:sp>
    <dsp:sp modelId="{4E210524-63B2-46BA-88BF-AC994F784DB7}">
      <dsp:nvSpPr>
        <dsp:cNvPr id="0" name=""/>
        <dsp:cNvSpPr/>
      </dsp:nvSpPr>
      <dsp:spPr>
        <a:xfrm rot="18770822">
          <a:off x="3876036" y="243843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437214"/>
        <a:ext cx="29070" cy="29070"/>
      </dsp:txXfrm>
    </dsp:sp>
    <dsp:sp modelId="{4B83A63A-0E02-44BF-83A2-84E9F47A9FCB}">
      <dsp:nvSpPr>
        <dsp:cNvPr id="0" name=""/>
        <dsp:cNvSpPr/>
      </dsp:nvSpPr>
      <dsp:spPr>
        <a:xfrm>
          <a:off x="4364429" y="199150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005976"/>
        <a:ext cx="959501" cy="465275"/>
      </dsp:txXfrm>
    </dsp:sp>
    <dsp:sp modelId="{48694CCC-1391-4EF4-9C30-31C1DA88B29F}">
      <dsp:nvSpPr>
        <dsp:cNvPr id="0" name=""/>
        <dsp:cNvSpPr/>
      </dsp:nvSpPr>
      <dsp:spPr>
        <a:xfrm rot="19457599">
          <a:off x="5307114" y="208320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2084351"/>
        <a:ext cx="24345" cy="24345"/>
      </dsp:txXfrm>
    </dsp:sp>
    <dsp:sp modelId="{2AB8D2D3-677E-4694-8286-F696A483FF85}">
      <dsp:nvSpPr>
        <dsp:cNvPr id="0" name=""/>
        <dsp:cNvSpPr/>
      </dsp:nvSpPr>
      <dsp:spPr>
        <a:xfrm>
          <a:off x="5748261" y="1707321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3T = 25%</a:t>
          </a:r>
        </a:p>
      </dsp:txBody>
      <dsp:txXfrm>
        <a:off x="5762736" y="1721796"/>
        <a:ext cx="959501" cy="465275"/>
      </dsp:txXfrm>
    </dsp:sp>
    <dsp:sp modelId="{27E3EA24-5491-4C95-B15E-8D978E94B454}">
      <dsp:nvSpPr>
        <dsp:cNvPr id="0" name=""/>
        <dsp:cNvSpPr/>
      </dsp:nvSpPr>
      <dsp:spPr>
        <a:xfrm rot="2142401">
          <a:off x="5307114" y="236738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2368531"/>
        <a:ext cx="24345" cy="24345"/>
      </dsp:txXfrm>
    </dsp:sp>
    <dsp:sp modelId="{178EC08F-62C3-4A9B-846C-4004F31D9990}">
      <dsp:nvSpPr>
        <dsp:cNvPr id="0" name=""/>
        <dsp:cNvSpPr/>
      </dsp:nvSpPr>
      <dsp:spPr>
        <a:xfrm>
          <a:off x="5748261" y="2275681"/>
          <a:ext cx="988451" cy="494225"/>
        </a:xfrm>
        <a:prstGeom prst="roundRect">
          <a:avLst>
            <a:gd name="adj" fmla="val 10000"/>
          </a:avLst>
        </a:prstGeom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sp:txBody>
      <dsp:txXfrm>
        <a:off x="5762736" y="2290156"/>
        <a:ext cx="959501" cy="465275"/>
      </dsp:txXfrm>
    </dsp:sp>
    <dsp:sp modelId="{57389D64-B410-41EA-9260-CE8B946EA0F2}">
      <dsp:nvSpPr>
        <dsp:cNvPr id="0" name=""/>
        <dsp:cNvSpPr/>
      </dsp:nvSpPr>
      <dsp:spPr>
        <a:xfrm rot="2829178">
          <a:off x="3876036" y="2864703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863484"/>
        <a:ext cx="29070" cy="29070"/>
      </dsp:txXfrm>
    </dsp:sp>
    <dsp:sp modelId="{CDFF1039-143D-446D-B7BC-5E69F9DA949F}">
      <dsp:nvSpPr>
        <dsp:cNvPr id="0" name=""/>
        <dsp:cNvSpPr/>
      </dsp:nvSpPr>
      <dsp:spPr>
        <a:xfrm>
          <a:off x="4364429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858516"/>
        <a:ext cx="959501" cy="465275"/>
      </dsp:txXfrm>
    </dsp:sp>
    <dsp:sp modelId="{3DA6CF82-27AE-47F7-A190-D0E2EE674A4B}">
      <dsp:nvSpPr>
        <dsp:cNvPr id="0" name=""/>
        <dsp:cNvSpPr/>
      </dsp:nvSpPr>
      <dsp:spPr>
        <a:xfrm>
          <a:off x="5352881" y="3077838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3081269"/>
        <a:ext cx="19769" cy="19769"/>
      </dsp:txXfrm>
    </dsp:sp>
    <dsp:sp modelId="{ED277023-C623-43E2-861F-874ECECE1A17}">
      <dsp:nvSpPr>
        <dsp:cNvPr id="0" name=""/>
        <dsp:cNvSpPr/>
      </dsp:nvSpPr>
      <dsp:spPr>
        <a:xfrm>
          <a:off x="5748261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3F = 25%</a:t>
          </a:r>
        </a:p>
      </dsp:txBody>
      <dsp:txXfrm>
        <a:off x="5762736" y="2858516"/>
        <a:ext cx="959501" cy="465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625D8-8EC9-4AD1-9400-7C9934872CC1}">
      <dsp:nvSpPr>
        <dsp:cNvPr id="0" name=""/>
        <dsp:cNvSpPr/>
      </dsp:nvSpPr>
      <dsp:spPr>
        <a:xfrm>
          <a:off x="0" y="477137"/>
          <a:ext cx="8418747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416560" rIns="65338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Innhold: Hvordan utføre oppgaver som fagrekvirent i Unit4 ERP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err="1"/>
            <a:t>Når</a:t>
          </a:r>
          <a:r>
            <a:rPr lang="en-US" sz="2000" kern="1200"/>
            <a:t>: </a:t>
          </a:r>
          <a:r>
            <a:rPr lang="en-US" sz="2000" kern="1200" err="1"/>
            <a:t>Tilgjengelig</a:t>
          </a:r>
          <a:r>
            <a:rPr lang="en-US" sz="2000" kern="1200"/>
            <a:t> </a:t>
          </a:r>
          <a:r>
            <a:rPr lang="en-US" sz="2000" kern="1200" err="1"/>
            <a:t>fra</a:t>
          </a:r>
          <a:r>
            <a:rPr lang="en-US" sz="2000" kern="1200"/>
            <a:t> 1.desember</a:t>
          </a:r>
        </a:p>
      </dsp:txBody>
      <dsp:txXfrm>
        <a:off x="0" y="477137"/>
        <a:ext cx="8418747" cy="1417500"/>
      </dsp:txXfrm>
    </dsp:sp>
    <dsp:sp modelId="{623783B2-9564-4800-B02C-8290F499A476}">
      <dsp:nvSpPr>
        <dsp:cNvPr id="0" name=""/>
        <dsp:cNvSpPr/>
      </dsp:nvSpPr>
      <dsp:spPr>
        <a:xfrm>
          <a:off x="419704" y="181937"/>
          <a:ext cx="799563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DFØ E-læring: Systemopplæring for fagrekvirent </a:t>
          </a:r>
          <a:endParaRPr lang="en-US" sz="2000" kern="1200"/>
        </a:p>
      </dsp:txBody>
      <dsp:txXfrm>
        <a:off x="448525" y="210758"/>
        <a:ext cx="7937990" cy="532758"/>
      </dsp:txXfrm>
    </dsp:sp>
    <dsp:sp modelId="{21289680-A6AC-4101-91B9-5FDB0CAA5D7B}">
      <dsp:nvSpPr>
        <dsp:cNvPr id="0" name=""/>
        <dsp:cNvSpPr/>
      </dsp:nvSpPr>
      <dsp:spPr>
        <a:xfrm>
          <a:off x="0" y="2297837"/>
          <a:ext cx="841874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416560" rIns="65338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/>
            <a:t>Innhold: Refleksjoner, viktige momenter og spørsmål etter DFØ Video E-læring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Når: 15.12 kl. 10-11:30</a:t>
          </a:r>
        </a:p>
      </dsp:txBody>
      <dsp:txXfrm>
        <a:off x="0" y="2297837"/>
        <a:ext cx="8418747" cy="1134000"/>
      </dsp:txXfrm>
    </dsp:sp>
    <dsp:sp modelId="{4DC7D8D6-0404-4FC4-8CF1-ACF247F78FEA}">
      <dsp:nvSpPr>
        <dsp:cNvPr id="0" name=""/>
        <dsp:cNvSpPr/>
      </dsp:nvSpPr>
      <dsp:spPr>
        <a:xfrm>
          <a:off x="420937" y="2002637"/>
          <a:ext cx="589312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NTNU kurs 3:  </a:t>
          </a:r>
          <a:endParaRPr lang="en-US" sz="2000" kern="1200"/>
        </a:p>
      </dsp:txBody>
      <dsp:txXfrm>
        <a:off x="449758" y="2031458"/>
        <a:ext cx="583548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21.11.2022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7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A82D5-02B8-4079-9D1A-0A0654A4C4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8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9CD87-CB3F-43AD-B570-7AC3017860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A82D5-02B8-4079-9D1A-0A0654A4C4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1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65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6F526-5F83-4071-AA89-73E675B18C1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0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04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61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Spørr</a:t>
            </a:r>
            <a:r>
              <a:rPr lang="nb-NO"/>
              <a:t> gjerne </a:t>
            </a:r>
            <a:r>
              <a:rPr lang="nb-NO" err="1"/>
              <a:t>undeveis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76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843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52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421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/>
              <a:t>Viktig at de tar varemottak mot det som kommer i 2022</a:t>
            </a:r>
          </a:p>
          <a:p>
            <a:pPr algn="ctr"/>
            <a:r>
              <a:rPr lang="nb-NO"/>
              <a:t>?</a:t>
            </a:r>
          </a:p>
          <a:p>
            <a:pPr algn="ctr"/>
            <a:r>
              <a:rPr lang="nb-NO"/>
              <a:t>Nevne brukerstøtte (åpne </a:t>
            </a:r>
            <a:r>
              <a:rPr lang="nb-NO" err="1"/>
              <a:t>teamsrom</a:t>
            </a:r>
            <a:r>
              <a:rPr lang="nb-NO"/>
              <a:t> fra nyttår – fra sentralt. +  lokale innkjøpere + prosessrådgivere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080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559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874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6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5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93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4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704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339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532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030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01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7724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8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97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9079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850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799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38446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4474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52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52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36951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843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03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39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273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4282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8519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879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44298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66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727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9849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5693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9627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843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8576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3755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0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bergen.sharepoint.com/:b:/s/KvalitetsrammeverkokonomioglonnBOTT/EQDncA5VK4pPvC8xhKQ03qkB9CijOA6Jz43G5JrasdM9PA?e=sU4jm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universityofbergen.sharepoint.com/:b:/s/KvalitetsrammeverkokonomioglonnBOTT/EXR8sje_sb1MpgAP5qcXmpgBKVZ1vKJEVaF26hJrfSCdDw?e=Vyg0C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infocaption.com/376.guide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23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Data" Target="../diagrams/data3.xml"/><Relationship Id="rId5" Type="http://schemas.openxmlformats.org/officeDocument/2006/relationships/image" Target="../media/image1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24.bin"/><Relationship Id="rId9" Type="http://schemas.openxmlformats.org/officeDocument/2006/relationships/diagramColors" Target="../diagrams/colors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Oppaering-bott-ol@ntnu.n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B8konomi+og+l%C3%B8nn+-+Oppl%C3%A6ring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1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1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27.bin"/><Relationship Id="rId9" Type="http://schemas.openxmlformats.org/officeDocument/2006/relationships/hyperlink" Target="mailto:opplaering-bott-ol@ntnu.no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3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tags" Target="../tags/tag33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11" Type="http://schemas.openxmlformats.org/officeDocument/2006/relationships/image" Target="../media/image43.jpe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4.xml"/><Relationship Id="rId6" Type="http://schemas.openxmlformats.org/officeDocument/2006/relationships/image" Target="../media/image5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60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1878467"/>
            <a:ext cx="8114088" cy="1138773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2 - Behov til betaling</a:t>
            </a: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Fagrekvirent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102255" y="4544295"/>
            <a:ext cx="93948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21.11.2022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607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 vert="horz"/>
          <a:lstStyle/>
          <a:p>
            <a:r>
              <a:rPr lang="nb-NO" sz="2800"/>
              <a:t>Hovedforskjeller: Utføre vare-/tjenestemottak </a:t>
            </a:r>
            <a:endParaRPr lang="en-US"/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17355"/>
            <a:ext cx="7520901" cy="915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Ny matchelogikk betyr at det er anbefalt å gjøre </a:t>
            </a:r>
            <a:r>
              <a:rPr lang="nb-NO" sz="1100" b="1">
                <a:solidFill>
                  <a:srgbClr val="014694"/>
                </a:solidFill>
              </a:rPr>
              <a:t>varemottak etter at faktura er mottatt </a:t>
            </a:r>
            <a:r>
              <a:rPr lang="nb-NO" sz="1100">
                <a:solidFill>
                  <a:schemeClr val="tx1"/>
                </a:solidFill>
              </a:rPr>
              <a:t>enten når faktura ligger i ventetrinn eller som oppgave manglende varemottak.</a:t>
            </a:r>
          </a:p>
          <a:p>
            <a:r>
              <a:rPr lang="nb-NO" sz="1100">
                <a:solidFill>
                  <a:schemeClr val="tx1"/>
                </a:solidFill>
                <a:cs typeface="Arial"/>
              </a:rPr>
              <a:t>- e-faktura gjør at faktura i de fleste tilfeller er innlest før varen leveres</a:t>
            </a:r>
          </a:p>
          <a:p>
            <a:r>
              <a:rPr lang="nb-NO" sz="1100">
                <a:solidFill>
                  <a:schemeClr val="tx1"/>
                </a:solidFill>
                <a:cs typeface="Arial"/>
              </a:rPr>
              <a:t>- det er fortsatt mulig å ta varemottak selv om faktura ikke er lest inn enda</a:t>
            </a: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9258"/>
            <a:ext cx="545584" cy="916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54922" y="2147431"/>
            <a:ext cx="7520900" cy="1171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Endret matchelogikk fra sum til linjematch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– Når man gjør varemottak etter at faktura er mottatt må man avstemme varemottaket mot fakturabildet. Dvs. man må legge til evt. linjer som manglet i ordren, f.eks. frakt, samt endre sum/antall/</a:t>
            </a:r>
            <a:r>
              <a:rPr lang="nb-NO" sz="1100" err="1">
                <a:solidFill>
                  <a:schemeClr val="tx1"/>
                </a:solidFill>
                <a:ea typeface="+mn-lt"/>
                <a:cs typeface="+mn-lt"/>
              </a:rPr>
              <a:t>mva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-koder hvis ordren og fakturaen ikke stemmer overens. </a:t>
            </a:r>
            <a:endParaRPr lang="en-US">
              <a:solidFill>
                <a:schemeClr val="tx1"/>
              </a:solidFill>
              <a:cs typeface="Arial" panose="020B0604020202020204"/>
            </a:endParaRPr>
          </a:p>
          <a:p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OBS! Man skal allikevel </a:t>
            </a:r>
            <a:r>
              <a:rPr lang="nb-NO" sz="1100" b="1">
                <a:solidFill>
                  <a:schemeClr val="tx1"/>
                </a:solidFill>
                <a:ea typeface="+mn-lt"/>
                <a:cs typeface="+mn-lt"/>
              </a:rPr>
              <a:t>ikke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ta varemottak på noe som ikke er levert, eller hvis noe er feillevert, uansett hva som står på fakturen.   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2145054"/>
            <a:ext cx="545584" cy="1173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54762" y="3435303"/>
            <a:ext cx="7520901" cy="913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err="1">
                <a:solidFill>
                  <a:srgbClr val="014694"/>
                </a:solidFill>
                <a:cs typeface="Arial"/>
              </a:rPr>
              <a:t>Fagrekvirent</a:t>
            </a:r>
            <a:r>
              <a:rPr lang="en-US" sz="1100" b="1">
                <a:solidFill>
                  <a:srgbClr val="014694"/>
                </a:solidFill>
                <a:cs typeface="Arial"/>
              </a:rPr>
              <a:t> </a:t>
            </a:r>
            <a:r>
              <a:rPr lang="en-US" sz="1100" b="1" i="1" err="1">
                <a:solidFill>
                  <a:srgbClr val="014694"/>
                </a:solidFill>
                <a:cs typeface="Arial"/>
              </a:rPr>
              <a:t>behandler</a:t>
            </a:r>
            <a:r>
              <a:rPr lang="en-US" sz="1100" b="1" i="1">
                <a:solidFill>
                  <a:srgbClr val="014694"/>
                </a:solidFill>
                <a:cs typeface="Arial"/>
              </a:rPr>
              <a:t> </a:t>
            </a:r>
            <a:r>
              <a:rPr lang="en-US" sz="1100" b="1" err="1">
                <a:solidFill>
                  <a:srgbClr val="014694"/>
                </a:solidFill>
                <a:cs typeface="Arial"/>
              </a:rPr>
              <a:t>ikke</a:t>
            </a:r>
            <a:r>
              <a:rPr lang="en-US" sz="1100" b="1">
                <a:solidFill>
                  <a:srgbClr val="014694"/>
                </a:solidFill>
                <a:cs typeface="Arial"/>
              </a:rPr>
              <a:t> faktura</a:t>
            </a:r>
            <a:r>
              <a:rPr lang="en-US" sz="1100">
                <a:solidFill>
                  <a:schemeClr val="tx1"/>
                </a:solidFill>
                <a:cs typeface="Arial"/>
              </a:rPr>
              <a:t>, men ser bare et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bilde</a:t>
            </a:r>
            <a:r>
              <a:rPr lang="en-US" sz="1100">
                <a:solidFill>
                  <a:schemeClr val="tx1"/>
                </a:solidFill>
                <a:cs typeface="Arial"/>
              </a:rPr>
              <a:t> av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fakturaen</a:t>
            </a:r>
            <a:r>
              <a:rPr lang="en-US" sz="1100">
                <a:solidFill>
                  <a:schemeClr val="tx1"/>
                </a:solidFill>
                <a:cs typeface="Arial"/>
              </a:rPr>
              <a:t>.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100" err="1">
                <a:solidFill>
                  <a:schemeClr val="tx1"/>
                </a:solidFill>
                <a:cs typeface="Arial"/>
              </a:rPr>
              <a:t>Hvis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endringer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gjøres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i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varemottaket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som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krever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ny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attestasjon</a:t>
            </a:r>
            <a:r>
              <a:rPr lang="en-US" sz="1100">
                <a:solidFill>
                  <a:schemeClr val="tx1"/>
                </a:solidFill>
                <a:cs typeface="Arial"/>
              </a:rPr>
              <a:t>/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godkjenning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så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går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fakturaen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på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nb-NO" sz="1100" err="1">
                <a:solidFill>
                  <a:schemeClr val="tx1"/>
                </a:solidFill>
                <a:cs typeface="Arial"/>
              </a:rPr>
              <a:t>arb.flyt</a:t>
            </a:r>
            <a:r>
              <a:rPr lang="nb-NO" sz="1100">
                <a:solidFill>
                  <a:schemeClr val="tx1"/>
                </a:solidFill>
                <a:cs typeface="Arial"/>
              </a:rPr>
              <a:t> til innkjøper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0295" y="3434091"/>
            <a:ext cx="545584" cy="90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862">
            <a:extLst>
              <a:ext uri="{FF2B5EF4-FFF2-40B4-BE49-F238E27FC236}">
                <a16:creationId xmlns:a16="http://schemas.microsoft.com/office/drawing/2014/main" id="{2BB0456A-07F8-46F9-9B95-360AE5C908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623" y="3686080"/>
            <a:ext cx="394844" cy="396000"/>
            <a:chOff x="6607" y="3441"/>
            <a:chExt cx="340" cy="341"/>
          </a:xfrm>
          <a:solidFill>
            <a:srgbClr val="014694"/>
          </a:solidFill>
        </p:grpSpPr>
        <p:sp>
          <p:nvSpPr>
            <p:cNvPr id="28" name="Freeform 863">
              <a:extLst>
                <a:ext uri="{FF2B5EF4-FFF2-40B4-BE49-F238E27FC236}">
                  <a16:creationId xmlns:a16="http://schemas.microsoft.com/office/drawing/2014/main" id="{5FAEC65D-2AED-4B2F-A506-ECFC0D1A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1" name="Freeform 864">
              <a:extLst>
                <a:ext uri="{FF2B5EF4-FFF2-40B4-BE49-F238E27FC236}">
                  <a16:creationId xmlns:a16="http://schemas.microsoft.com/office/drawing/2014/main" id="{5A9D7B40-E046-455A-9F4A-2A9BF2E4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32" name="Group 1023">
            <a:extLst>
              <a:ext uri="{FF2B5EF4-FFF2-40B4-BE49-F238E27FC236}">
                <a16:creationId xmlns:a16="http://schemas.microsoft.com/office/drawing/2014/main" id="{9F695F25-005E-463C-80D5-21A4B47ABD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623" y="2564313"/>
            <a:ext cx="396000" cy="396000"/>
            <a:chOff x="5852" y="4018"/>
            <a:chExt cx="340" cy="340"/>
          </a:xfrm>
          <a:solidFill>
            <a:srgbClr val="014694"/>
          </a:solidFill>
        </p:grpSpPr>
        <p:sp>
          <p:nvSpPr>
            <p:cNvPr id="33" name="Freeform 1024">
              <a:extLst>
                <a:ext uri="{FF2B5EF4-FFF2-40B4-BE49-F238E27FC236}">
                  <a16:creationId xmlns:a16="http://schemas.microsoft.com/office/drawing/2014/main" id="{FCDA17FE-2FBE-432F-99FE-EB3ABCED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401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4" name="Freeform 1025">
              <a:extLst>
                <a:ext uri="{FF2B5EF4-FFF2-40B4-BE49-F238E27FC236}">
                  <a16:creationId xmlns:a16="http://schemas.microsoft.com/office/drawing/2014/main" id="{A36806BC-058A-4E02-B3CC-D41DF73CC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0" y="4096"/>
              <a:ext cx="184" cy="184"/>
            </a:xfrm>
            <a:custGeom>
              <a:avLst/>
              <a:gdLst>
                <a:gd name="T0" fmla="*/ 277 w 277"/>
                <a:gd name="T1" fmla="*/ 53 h 277"/>
                <a:gd name="T2" fmla="*/ 267 w 277"/>
                <a:gd name="T3" fmla="*/ 0 h 277"/>
                <a:gd name="T4" fmla="*/ 213 w 277"/>
                <a:gd name="T5" fmla="*/ 11 h 277"/>
                <a:gd name="T6" fmla="*/ 64 w 277"/>
                <a:gd name="T7" fmla="*/ 21 h 277"/>
                <a:gd name="T8" fmla="*/ 53 w 277"/>
                <a:gd name="T9" fmla="*/ 0 h 277"/>
                <a:gd name="T10" fmla="*/ 0 w 277"/>
                <a:gd name="T11" fmla="*/ 11 h 277"/>
                <a:gd name="T12" fmla="*/ 11 w 277"/>
                <a:gd name="T13" fmla="*/ 64 h 277"/>
                <a:gd name="T14" fmla="*/ 21 w 277"/>
                <a:gd name="T15" fmla="*/ 213 h 277"/>
                <a:gd name="T16" fmla="*/ 0 w 277"/>
                <a:gd name="T17" fmla="*/ 224 h 277"/>
                <a:gd name="T18" fmla="*/ 11 w 277"/>
                <a:gd name="T19" fmla="*/ 277 h 277"/>
                <a:gd name="T20" fmla="*/ 64 w 277"/>
                <a:gd name="T21" fmla="*/ 267 h 277"/>
                <a:gd name="T22" fmla="*/ 213 w 277"/>
                <a:gd name="T23" fmla="*/ 256 h 277"/>
                <a:gd name="T24" fmla="*/ 224 w 277"/>
                <a:gd name="T25" fmla="*/ 277 h 277"/>
                <a:gd name="T26" fmla="*/ 277 w 277"/>
                <a:gd name="T27" fmla="*/ 267 h 277"/>
                <a:gd name="T28" fmla="*/ 267 w 277"/>
                <a:gd name="T29" fmla="*/ 213 h 277"/>
                <a:gd name="T30" fmla="*/ 256 w 277"/>
                <a:gd name="T31" fmla="*/ 64 h 277"/>
                <a:gd name="T32" fmla="*/ 235 w 277"/>
                <a:gd name="T33" fmla="*/ 21 h 277"/>
                <a:gd name="T34" fmla="*/ 256 w 277"/>
                <a:gd name="T35" fmla="*/ 43 h 277"/>
                <a:gd name="T36" fmla="*/ 235 w 277"/>
                <a:gd name="T37" fmla="*/ 21 h 277"/>
                <a:gd name="T38" fmla="*/ 43 w 277"/>
                <a:gd name="T39" fmla="*/ 21 h 277"/>
                <a:gd name="T40" fmla="*/ 21 w 277"/>
                <a:gd name="T41" fmla="*/ 43 h 277"/>
                <a:gd name="T42" fmla="*/ 43 w 277"/>
                <a:gd name="T43" fmla="*/ 256 h 277"/>
                <a:gd name="T44" fmla="*/ 21 w 277"/>
                <a:gd name="T45" fmla="*/ 235 h 277"/>
                <a:gd name="T46" fmla="*/ 43 w 277"/>
                <a:gd name="T47" fmla="*/ 256 h 277"/>
                <a:gd name="T48" fmla="*/ 235 w 277"/>
                <a:gd name="T49" fmla="*/ 256 h 277"/>
                <a:gd name="T50" fmla="*/ 256 w 277"/>
                <a:gd name="T51" fmla="*/ 235 h 277"/>
                <a:gd name="T52" fmla="*/ 235 w 277"/>
                <a:gd name="T53" fmla="*/ 213 h 277"/>
                <a:gd name="T54" fmla="*/ 213 w 277"/>
                <a:gd name="T55" fmla="*/ 224 h 277"/>
                <a:gd name="T56" fmla="*/ 64 w 277"/>
                <a:gd name="T57" fmla="*/ 235 h 277"/>
                <a:gd name="T58" fmla="*/ 53 w 277"/>
                <a:gd name="T59" fmla="*/ 213 h 277"/>
                <a:gd name="T60" fmla="*/ 43 w 277"/>
                <a:gd name="T61" fmla="*/ 64 h 277"/>
                <a:gd name="T62" fmla="*/ 64 w 277"/>
                <a:gd name="T63" fmla="*/ 53 h 277"/>
                <a:gd name="T64" fmla="*/ 213 w 277"/>
                <a:gd name="T65" fmla="*/ 43 h 277"/>
                <a:gd name="T66" fmla="*/ 224 w 277"/>
                <a:gd name="T67" fmla="*/ 64 h 277"/>
                <a:gd name="T68" fmla="*/ 235 w 277"/>
                <a:gd name="T69" fmla="*/ 213 h 277"/>
                <a:gd name="T70" fmla="*/ 160 w 277"/>
                <a:gd name="T71" fmla="*/ 107 h 277"/>
                <a:gd name="T72" fmla="*/ 149 w 277"/>
                <a:gd name="T73" fmla="*/ 75 h 277"/>
                <a:gd name="T74" fmla="*/ 75 w 277"/>
                <a:gd name="T75" fmla="*/ 85 h 277"/>
                <a:gd name="T76" fmla="*/ 85 w 277"/>
                <a:gd name="T77" fmla="*/ 160 h 277"/>
                <a:gd name="T78" fmla="*/ 107 w 277"/>
                <a:gd name="T79" fmla="*/ 192 h 277"/>
                <a:gd name="T80" fmla="*/ 192 w 277"/>
                <a:gd name="T81" fmla="*/ 203 h 277"/>
                <a:gd name="T82" fmla="*/ 203 w 277"/>
                <a:gd name="T83" fmla="*/ 117 h 277"/>
                <a:gd name="T84" fmla="*/ 96 w 277"/>
                <a:gd name="T85" fmla="*/ 139 h 277"/>
                <a:gd name="T86" fmla="*/ 139 w 277"/>
                <a:gd name="T87" fmla="*/ 96 h 277"/>
                <a:gd name="T88" fmla="*/ 96 w 277"/>
                <a:gd name="T89" fmla="*/ 139 h 277"/>
                <a:gd name="T90" fmla="*/ 128 w 277"/>
                <a:gd name="T91" fmla="*/ 181 h 277"/>
                <a:gd name="T92" fmla="*/ 149 w 277"/>
                <a:gd name="T93" fmla="*/ 160 h 277"/>
                <a:gd name="T94" fmla="*/ 160 w 277"/>
                <a:gd name="T95" fmla="*/ 128 h 277"/>
                <a:gd name="T96" fmla="*/ 181 w 277"/>
                <a:gd name="T97" fmla="*/ 18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277">
                  <a:moveTo>
                    <a:pt x="267" y="64"/>
                  </a:moveTo>
                  <a:cubicBezTo>
                    <a:pt x="273" y="64"/>
                    <a:pt x="277" y="59"/>
                    <a:pt x="277" y="53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3" y="5"/>
                    <a:pt x="213" y="1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59" y="0"/>
                    <a:pt x="5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5" y="213"/>
                    <a:pt x="0" y="218"/>
                    <a:pt x="0" y="22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3"/>
                    <a:pt x="5" y="277"/>
                    <a:pt x="11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9" y="277"/>
                    <a:pt x="64" y="273"/>
                    <a:pt x="64" y="267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3" y="273"/>
                    <a:pt x="218" y="277"/>
                    <a:pt x="224" y="277"/>
                  </a:cubicBezTo>
                  <a:cubicBezTo>
                    <a:pt x="267" y="277"/>
                    <a:pt x="267" y="277"/>
                    <a:pt x="267" y="277"/>
                  </a:cubicBezTo>
                  <a:cubicBezTo>
                    <a:pt x="273" y="277"/>
                    <a:pt x="277" y="273"/>
                    <a:pt x="277" y="267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7" y="218"/>
                    <a:pt x="273" y="213"/>
                    <a:pt x="267" y="21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56" y="64"/>
                    <a:pt x="256" y="64"/>
                    <a:pt x="256" y="64"/>
                  </a:cubicBezTo>
                  <a:lnTo>
                    <a:pt x="267" y="64"/>
                  </a:lnTo>
                  <a:close/>
                  <a:moveTo>
                    <a:pt x="235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35" y="43"/>
                    <a:pt x="235" y="43"/>
                    <a:pt x="235" y="43"/>
                  </a:cubicBezTo>
                  <a:lnTo>
                    <a:pt x="235" y="21"/>
                  </a:lnTo>
                  <a:close/>
                  <a:moveTo>
                    <a:pt x="21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21" y="43"/>
                    <a:pt x="21" y="43"/>
                    <a:pt x="21" y="43"/>
                  </a:cubicBezTo>
                  <a:lnTo>
                    <a:pt x="21" y="21"/>
                  </a:lnTo>
                  <a:close/>
                  <a:moveTo>
                    <a:pt x="43" y="256"/>
                  </a:moveTo>
                  <a:cubicBezTo>
                    <a:pt x="21" y="256"/>
                    <a:pt x="21" y="256"/>
                    <a:pt x="21" y="25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43" y="235"/>
                    <a:pt x="43" y="235"/>
                    <a:pt x="43" y="235"/>
                  </a:cubicBezTo>
                  <a:lnTo>
                    <a:pt x="43" y="256"/>
                  </a:lnTo>
                  <a:close/>
                  <a:moveTo>
                    <a:pt x="256" y="256"/>
                  </a:moveTo>
                  <a:cubicBezTo>
                    <a:pt x="235" y="256"/>
                    <a:pt x="235" y="256"/>
                    <a:pt x="235" y="256"/>
                  </a:cubicBezTo>
                  <a:cubicBezTo>
                    <a:pt x="235" y="235"/>
                    <a:pt x="235" y="235"/>
                    <a:pt x="235" y="235"/>
                  </a:cubicBezTo>
                  <a:cubicBezTo>
                    <a:pt x="256" y="235"/>
                    <a:pt x="256" y="235"/>
                    <a:pt x="256" y="235"/>
                  </a:cubicBezTo>
                  <a:lnTo>
                    <a:pt x="256" y="256"/>
                  </a:lnTo>
                  <a:close/>
                  <a:moveTo>
                    <a:pt x="235" y="213"/>
                  </a:moveTo>
                  <a:cubicBezTo>
                    <a:pt x="224" y="213"/>
                    <a:pt x="224" y="213"/>
                    <a:pt x="224" y="213"/>
                  </a:cubicBezTo>
                  <a:cubicBezTo>
                    <a:pt x="218" y="213"/>
                    <a:pt x="213" y="218"/>
                    <a:pt x="213" y="224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18"/>
                    <a:pt x="59" y="213"/>
                    <a:pt x="53" y="213"/>
                  </a:cubicBezTo>
                  <a:cubicBezTo>
                    <a:pt x="43" y="213"/>
                    <a:pt x="43" y="213"/>
                    <a:pt x="43" y="21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4"/>
                    <a:pt x="64" y="59"/>
                    <a:pt x="64" y="5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9"/>
                    <a:pt x="218" y="64"/>
                    <a:pt x="224" y="64"/>
                  </a:cubicBezTo>
                  <a:cubicBezTo>
                    <a:pt x="235" y="64"/>
                    <a:pt x="235" y="64"/>
                    <a:pt x="235" y="64"/>
                  </a:cubicBezTo>
                  <a:lnTo>
                    <a:pt x="235" y="213"/>
                  </a:lnTo>
                  <a:close/>
                  <a:moveTo>
                    <a:pt x="192" y="107"/>
                  </a:moveTo>
                  <a:cubicBezTo>
                    <a:pt x="160" y="107"/>
                    <a:pt x="160" y="107"/>
                    <a:pt x="160" y="107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79"/>
                    <a:pt x="155" y="75"/>
                    <a:pt x="149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79" y="75"/>
                    <a:pt x="75" y="79"/>
                    <a:pt x="75" y="85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5"/>
                    <a:pt x="79" y="160"/>
                    <a:pt x="85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8"/>
                    <a:pt x="111" y="203"/>
                    <a:pt x="117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8" y="203"/>
                    <a:pt x="203" y="198"/>
                    <a:pt x="203" y="192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1"/>
                    <a:pt x="198" y="107"/>
                    <a:pt x="192" y="107"/>
                  </a:cubicBezTo>
                  <a:close/>
                  <a:moveTo>
                    <a:pt x="96" y="13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139"/>
                    <a:pt x="139" y="139"/>
                    <a:pt x="139" y="139"/>
                  </a:cubicBezTo>
                  <a:lnTo>
                    <a:pt x="96" y="139"/>
                  </a:lnTo>
                  <a:close/>
                  <a:moveTo>
                    <a:pt x="181" y="181"/>
                  </a:moveTo>
                  <a:cubicBezTo>
                    <a:pt x="128" y="181"/>
                    <a:pt x="128" y="181"/>
                    <a:pt x="128" y="181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5" y="160"/>
                    <a:pt x="160" y="155"/>
                    <a:pt x="160" y="149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81" y="128"/>
                    <a:pt x="181" y="128"/>
                    <a:pt x="181" y="128"/>
                  </a:cubicBezTo>
                  <a:lnTo>
                    <a:pt x="181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  <p:grpSp>
        <p:nvGrpSpPr>
          <p:cNvPr id="35" name="Group 489">
            <a:extLst>
              <a:ext uri="{FF2B5EF4-FFF2-40B4-BE49-F238E27FC236}">
                <a16:creationId xmlns:a16="http://schemas.microsoft.com/office/drawing/2014/main" id="{05858570-D6B7-45A6-BD56-D620CE404C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625" y="1373303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36" name="Freeform 490">
              <a:extLst>
                <a:ext uri="{FF2B5EF4-FFF2-40B4-BE49-F238E27FC236}">
                  <a16:creationId xmlns:a16="http://schemas.microsoft.com/office/drawing/2014/main" id="{A05AE50C-5282-4026-B91D-30B73DE83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7" name="Freeform 491">
              <a:extLst>
                <a:ext uri="{FF2B5EF4-FFF2-40B4-BE49-F238E27FC236}">
                  <a16:creationId xmlns:a16="http://schemas.microsoft.com/office/drawing/2014/main" id="{A9BF72F9-49BF-427B-B2B1-4A0129327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8" name="Freeform 492">
              <a:extLst>
                <a:ext uri="{FF2B5EF4-FFF2-40B4-BE49-F238E27FC236}">
                  <a16:creationId xmlns:a16="http://schemas.microsoft.com/office/drawing/2014/main" id="{815D2295-FB09-4ABD-8766-07B5C87F5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</p:spTree>
    <p:extLst>
      <p:ext uri="{BB962C8B-B14F-4D97-AF65-F5344CB8AC3E}">
        <p14:creationId xmlns:p14="http://schemas.microsoft.com/office/powerpoint/2010/main" val="33243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40743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Om ny økonomimodell – hva betyr det for deg som fagrekvirent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9FBBCA-29A7-5D88-6A61-19A03A6A02C9}"/>
              </a:ext>
            </a:extLst>
          </p:cNvPr>
          <p:cNvSpPr txBox="1"/>
          <p:nvPr/>
        </p:nvSpPr>
        <p:spPr>
          <a:xfrm>
            <a:off x="1792288" y="3600449"/>
            <a:ext cx="5486400" cy="10834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FAGREKVIRENT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 kort innføring i BOTT økonomimodell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1C7C11-84CA-E93C-C2B0-71719A78D7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2751616" y="459581"/>
            <a:ext cx="3567744" cy="3086100"/>
          </a:xfr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8DFF76C-374D-9E36-83DB-ED4A6158E7C9}"/>
              </a:ext>
            </a:extLst>
          </p:cNvPr>
          <p:cNvSpPr txBox="1"/>
          <p:nvPr/>
        </p:nvSpPr>
        <p:spPr>
          <a:xfrm>
            <a:off x="8121015" y="102870"/>
            <a:ext cx="845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BBAC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Oppdatert </a:t>
            </a:r>
            <a:r>
              <a:rPr kumimoji="0" lang="nb-NO" sz="500" b="0" i="0" u="none" strike="noStrike" kern="1200" cap="none" spc="0" normalizeH="0" baseline="0" noProof="0">
                <a:ln>
                  <a:noFill/>
                </a:ln>
                <a:solidFill>
                  <a:srgbClr val="BBAC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01.11.22</a:t>
            </a:r>
            <a:endParaRPr kumimoji="0" lang="nb-NO" sz="600" b="0" i="0" u="none" strike="noStrike" kern="1200" cap="none" spc="0" normalizeH="0" baseline="0" noProof="0">
              <a:ln>
                <a:noFill/>
              </a:ln>
              <a:solidFill>
                <a:srgbClr val="BBAC7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Læringsmål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Ha oversikt over: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Ny konteringsstreng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Hvilke konteringsfelt du skal bruke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380565" y="2835474"/>
            <a:ext cx="2084949" cy="42767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2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6627"/>
            <a:ext cx="8499348" cy="648512"/>
          </a:xfrm>
        </p:spPr>
        <p:txBody>
          <a:bodyPr>
            <a:noAutofit/>
          </a:bodyPr>
          <a:lstStyle/>
          <a:p>
            <a:r>
              <a:rPr lang="nb-NO" sz="2400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65140"/>
            <a:ext cx="8229600" cy="411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u="sng"/>
              <a:t>Ny konteringsstreng</a:t>
            </a:r>
          </a:p>
          <a:p>
            <a:endParaRPr lang="nb-NO"/>
          </a:p>
          <a:p>
            <a:r>
              <a:rPr lang="nb-NO"/>
              <a:t>Ny felles BOTT kontoplan</a:t>
            </a:r>
          </a:p>
          <a:p>
            <a:pPr lvl="1"/>
            <a:r>
              <a:rPr lang="nb-NO"/>
              <a:t>Felles firesifret kontoplan</a:t>
            </a:r>
          </a:p>
          <a:p>
            <a:r>
              <a:rPr lang="nb-NO"/>
              <a:t>Ny koststedstruktur</a:t>
            </a:r>
          </a:p>
          <a:p>
            <a:pPr lvl="1"/>
            <a:r>
              <a:rPr lang="nb-NO"/>
              <a:t>Åtte sifre</a:t>
            </a:r>
          </a:p>
          <a:p>
            <a:r>
              <a:rPr lang="nb-NO"/>
              <a:t>Nytt prosjekthierarki</a:t>
            </a:r>
          </a:p>
          <a:p>
            <a:pPr lvl="1"/>
            <a:r>
              <a:rPr lang="nb-NO"/>
              <a:t>Hovedprosjekt-prosjekt-delprosjekt</a:t>
            </a:r>
          </a:p>
          <a:p>
            <a:pPr lvl="1"/>
            <a:r>
              <a:rPr lang="nb-NO"/>
              <a:t>Gjelder både BOA- og interne prosjekter</a:t>
            </a:r>
          </a:p>
          <a:p>
            <a:pPr lvl="1"/>
            <a:r>
              <a:rPr lang="nb-NO"/>
              <a:t>Nye nummer</a:t>
            </a:r>
          </a:p>
          <a:p>
            <a:r>
              <a:rPr lang="nb-NO"/>
              <a:t>Anleggsnummer på alle anleggskonteringer</a:t>
            </a:r>
          </a:p>
          <a:p>
            <a:r>
              <a:rPr lang="nb-NO"/>
              <a:t>Ansattnummer på alle lønnskonteringer</a:t>
            </a:r>
          </a:p>
          <a:p>
            <a:r>
              <a:rPr lang="nb-NO"/>
              <a:t>Byggnummer på alle </a:t>
            </a:r>
            <a:r>
              <a:rPr lang="nb-NO" err="1"/>
              <a:t>byggposteringer</a:t>
            </a:r>
            <a:endParaRPr lang="nb-NO"/>
          </a:p>
          <a:p>
            <a:r>
              <a:rPr lang="nb-NO"/>
              <a:t>Arbeidspakkenummer på alle BOA-prosjekter med arbeidspakker</a:t>
            </a:r>
          </a:p>
          <a:p>
            <a:r>
              <a:rPr lang="nb-NO"/>
              <a:t>Nåværende analysefelt utgår</a:t>
            </a:r>
          </a:p>
          <a:p>
            <a:pPr lvl="1"/>
            <a:r>
              <a:rPr lang="nb-NO"/>
              <a:t>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5970" r="1682" b="8183"/>
          <a:stretch/>
        </p:blipFill>
        <p:spPr>
          <a:xfrm>
            <a:off x="3621024" y="978855"/>
            <a:ext cx="4727448" cy="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Konteringsstrengen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525" y="825729"/>
            <a:ext cx="7927276" cy="31917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Dagens konteringsstreng ved NTNU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 konteringsstreng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Nytt konteringsnivå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958437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Art (konto)</a:t>
            </a:r>
          </a:p>
        </p:txBody>
      </p:sp>
      <p:sp>
        <p:nvSpPr>
          <p:cNvPr id="29" name="Rectangle 4"/>
          <p:cNvSpPr/>
          <p:nvPr/>
        </p:nvSpPr>
        <p:spPr>
          <a:xfrm>
            <a:off x="2267692" y="1276670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0" name="Rectangle 5"/>
          <p:cNvSpPr/>
          <p:nvPr/>
        </p:nvSpPr>
        <p:spPr>
          <a:xfrm>
            <a:off x="3671206" y="127666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1" name="Rectangle 6"/>
          <p:cNvSpPr/>
          <p:nvPr/>
        </p:nvSpPr>
        <p:spPr>
          <a:xfrm>
            <a:off x="5053940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</a:p>
        </p:txBody>
      </p:sp>
      <p:sp>
        <p:nvSpPr>
          <p:cNvPr id="33" name="Rectangle 13"/>
          <p:cNvSpPr/>
          <p:nvPr/>
        </p:nvSpPr>
        <p:spPr>
          <a:xfrm>
            <a:off x="958436" y="2618042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34" name="Rectangle 17"/>
          <p:cNvSpPr/>
          <p:nvPr/>
        </p:nvSpPr>
        <p:spPr>
          <a:xfrm>
            <a:off x="2267690" y="2618041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5" name="Rectangle 18"/>
          <p:cNvSpPr/>
          <p:nvPr/>
        </p:nvSpPr>
        <p:spPr>
          <a:xfrm>
            <a:off x="3671205" y="2618041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6" name="Rectangle 19"/>
          <p:cNvSpPr/>
          <p:nvPr/>
        </p:nvSpPr>
        <p:spPr>
          <a:xfrm>
            <a:off x="5047732" y="260710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37" name="Rectangle 20"/>
          <p:cNvSpPr/>
          <p:nvPr/>
        </p:nvSpPr>
        <p:spPr>
          <a:xfrm>
            <a:off x="6356986" y="2607108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Anlegg/ </a:t>
            </a:r>
            <a:r>
              <a:rPr kumimoji="0" lang="nb-NO" sz="1800" b="0" i="0" u="none" strike="noStrike" kern="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ansattnr</a:t>
            </a:r>
            <a:endParaRPr kumimoji="0" lang="nb-NO" sz="1800" b="0" i="0" u="none" strike="noStrike" kern="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7723044" y="2607109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Bygg/ arbeids-pakke</a:t>
            </a:r>
          </a:p>
        </p:txBody>
      </p:sp>
      <p:cxnSp>
        <p:nvCxnSpPr>
          <p:cNvPr id="39" name="Straight Connector 10"/>
          <p:cNvCxnSpPr>
            <a:stCxn id="36" idx="2"/>
          </p:cNvCxnSpPr>
          <p:nvPr/>
        </p:nvCxnSpPr>
        <p:spPr>
          <a:xfrm flipH="1">
            <a:off x="5602903" y="3189000"/>
            <a:ext cx="1" cy="2869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25"/>
          <p:cNvCxnSpPr/>
          <p:nvPr/>
        </p:nvCxnSpPr>
        <p:spPr>
          <a:xfrm flipH="1">
            <a:off x="4226377" y="3475999"/>
            <a:ext cx="1376527" cy="109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Arrow Connector 27"/>
          <p:cNvCxnSpPr>
            <a:endCxn id="35" idx="2"/>
          </p:cNvCxnSpPr>
          <p:nvPr/>
        </p:nvCxnSpPr>
        <p:spPr>
          <a:xfrm flipV="1">
            <a:off x="4226376" y="3199932"/>
            <a:ext cx="1" cy="2869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28"/>
          <p:cNvSpPr txBox="1"/>
          <p:nvPr/>
        </p:nvSpPr>
        <p:spPr>
          <a:xfrm>
            <a:off x="4488849" y="3427682"/>
            <a:ext cx="96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sp>
        <p:nvSpPr>
          <p:cNvPr id="43" name="Rectangle 23"/>
          <p:cNvSpPr/>
          <p:nvPr/>
        </p:nvSpPr>
        <p:spPr>
          <a:xfrm>
            <a:off x="958435" y="3921654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44" name="Rectangle 24"/>
          <p:cNvSpPr/>
          <p:nvPr/>
        </p:nvSpPr>
        <p:spPr>
          <a:xfrm>
            <a:off x="2267688" y="392716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45" name="Rectangle 26"/>
          <p:cNvSpPr/>
          <p:nvPr/>
        </p:nvSpPr>
        <p:spPr>
          <a:xfrm>
            <a:off x="5047731" y="3926267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E5687-6C02-66AE-4278-09FEA7D19348}"/>
              </a:ext>
            </a:extLst>
          </p:cNvPr>
          <p:cNvSpPr txBox="1"/>
          <p:nvPr/>
        </p:nvSpPr>
        <p:spPr>
          <a:xfrm>
            <a:off x="6356984" y="3509438"/>
            <a:ext cx="2780041" cy="1428083"/>
          </a:xfrm>
          <a:prstGeom prst="rect">
            <a:avLst/>
          </a:prstGeom>
          <a:noFill/>
          <a:ln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Viktig: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Riktig valg av verdier ved kontering vil være avgjørende for å oppnå god kvalitet på informasjonen i regnskapet og for økonomistyringen.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49FD13-76D7-D80A-4F2A-020152A6A0D0}"/>
              </a:ext>
            </a:extLst>
          </p:cNvPr>
          <p:cNvSpPr/>
          <p:nvPr/>
        </p:nvSpPr>
        <p:spPr>
          <a:xfrm>
            <a:off x="755418" y="3528200"/>
            <a:ext cx="5518429" cy="1387456"/>
          </a:xfrm>
          <a:prstGeom prst="rect">
            <a:avLst/>
          </a:prstGeom>
          <a:noFill/>
          <a:ln w="28575" cap="flat" cmpd="sng" algn="ctr">
            <a:solidFill>
              <a:srgbClr val="BBAC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CD0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E25D-8F15-4BE1-A686-B348750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6331"/>
          </a:xfrm>
        </p:spPr>
        <p:txBody>
          <a:bodyPr/>
          <a:lstStyle/>
          <a:p>
            <a:r>
              <a:rPr lang="nb-NO"/>
              <a:t>Kontering konto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D76AE-D5D1-42AD-90C4-F25381002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E5B5650-8011-4149-8879-ECAD049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734" y="1627871"/>
            <a:ext cx="8147705" cy="32417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Deler opp regnskapet og organiserer inntekter, kostnader, eiendeler og gjeld på en slik måte at de gir oversikt over virksomhetens økonomiske situasjon</a:t>
            </a:r>
          </a:p>
          <a:p>
            <a:endParaRPr lang="nb-NO" b="1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4 siffer</a:t>
            </a:r>
          </a:p>
          <a:p>
            <a:r>
              <a:rPr lang="nb-NO" err="1"/>
              <a:t>Standarisert</a:t>
            </a:r>
            <a:r>
              <a:rPr lang="nb-NO"/>
              <a:t> for BOTT (NY kontoplan)</a:t>
            </a:r>
          </a:p>
          <a:p>
            <a:r>
              <a:rPr lang="nb-NO"/>
              <a:t>Utarbeidet kontoplan med beskrivelser</a:t>
            </a:r>
          </a:p>
          <a:p>
            <a:r>
              <a:rPr lang="nb-NO"/>
              <a:t>Følger standard statlig kontoplan</a:t>
            </a:r>
          </a:p>
          <a:p>
            <a:endParaRPr lang="nb-NO"/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Lenke til kontoplan med beskrivelse (</a:t>
            </a:r>
            <a:r>
              <a:rPr lang="nb-NO" b="0" i="0" u="sng" err="1">
                <a:solidFill>
                  <a:srgbClr val="2D3B45"/>
                </a:solidFill>
                <a:effectLst/>
                <a:latin typeface="Lato Extended"/>
                <a:hlinkClick r:id="rId3"/>
              </a:rPr>
              <a:t>pdf</a:t>
            </a: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) (Lenker til en ekstern side.)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Lenke til Håndbok 9-konti (tillegg til BOTT kontoplan) (</a:t>
            </a:r>
            <a:r>
              <a:rPr lang="nb-NO" b="0" i="0" u="sng" err="1">
                <a:solidFill>
                  <a:srgbClr val="2D3B45"/>
                </a:solidFill>
                <a:effectLst/>
                <a:latin typeface="Lato Extended"/>
                <a:hlinkClick r:id="rId4"/>
              </a:rPr>
              <a:t>pdf</a:t>
            </a: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F2E330-1821-4C81-8A21-23F241F91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/>
          <a:stretch/>
        </p:blipFill>
        <p:spPr>
          <a:xfrm>
            <a:off x="532328" y="904975"/>
            <a:ext cx="6064079" cy="7228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72B2349-B931-C9C1-9B7A-920F9B766AA5}"/>
              </a:ext>
            </a:extLst>
          </p:cNvPr>
          <p:cNvSpPr txBox="1"/>
          <p:nvPr/>
        </p:nvSpPr>
        <p:spPr>
          <a:xfrm>
            <a:off x="6238240" y="2244128"/>
            <a:ext cx="2834640" cy="1477328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kontonummer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Eks.: Søk på 658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2303EB-0372-CA84-FE8D-9B00BD26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6721"/>
            <a:ext cx="9144000" cy="13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9DD2D-EA7A-4E6B-BA9C-21170288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koststed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62E7CC8-1AFC-419B-876B-BB1B938EF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6E3A5CB6-CC3E-4527-B463-921048ED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" y="1949572"/>
            <a:ext cx="5882640" cy="28524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/>
              <a:t>Definerer hvilken enhet i organisasjonen transaksjonen skal tilordnes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8 siffer (NYE koststednummer)</a:t>
            </a:r>
          </a:p>
          <a:p>
            <a:r>
              <a:rPr lang="nb-NO"/>
              <a:t>Hierarkisk oppbygging som angir nivået i organisasjonen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965D42C-9575-4A7B-938F-4A2069F6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" y="1022989"/>
            <a:ext cx="6352408" cy="8524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02D8601-B0EB-7DC1-3986-CEBACD53F1CE}"/>
              </a:ext>
            </a:extLst>
          </p:cNvPr>
          <p:cNvSpPr txBox="1"/>
          <p:nvPr/>
        </p:nvSpPr>
        <p:spPr>
          <a:xfrm>
            <a:off x="5994400" y="2017162"/>
            <a:ext cx="2834640" cy="1754326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koststed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koststednummer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Eks.: Søk på 6610 eller IBI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46CAC95-3A5D-75AB-DF8B-0F2D3063DBE6}"/>
              </a:ext>
            </a:extLst>
          </p:cNvPr>
          <p:cNvGraphicFramePr>
            <a:graphicFrameLocks noGrp="1"/>
          </p:cNvGraphicFramePr>
          <p:nvPr/>
        </p:nvGraphicFramePr>
        <p:xfrm>
          <a:off x="4155440" y="4120511"/>
          <a:ext cx="4876800" cy="889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94520262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13702839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66100501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 Institutt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573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NV-IBI-Økologi-sekv.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747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NV-IBI-Veksthus PBS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82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NV-IBI-TBS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9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NV-IBI-SFF-CBD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4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1F683-72E6-4F88-98A3-168CF5D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delprosjekt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EDB7FF7-A17D-444C-BC1E-872817346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2" y="1263254"/>
            <a:ext cx="5162550" cy="727450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C71455-81E5-43A3-9D21-4F122329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011100"/>
            <a:ext cx="5963921" cy="2939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Ivaretar behovet for mer detaljert aktivitets- og styringsinformasjon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pPr lvl="1"/>
            <a:r>
              <a:rPr lang="nb-NO"/>
              <a:t>Når det konteres en verdi på denne dimensjonen kommer prosjekt automatisk.</a:t>
            </a:r>
          </a:p>
          <a:p>
            <a:r>
              <a:rPr lang="nb-NO"/>
              <a:t>Et delprosjekt kan kun knyttes til et prosjekt</a:t>
            </a:r>
          </a:p>
          <a:p>
            <a:r>
              <a:rPr lang="nb-NO"/>
              <a:t>Består av 9 siffer 	</a:t>
            </a:r>
          </a:p>
          <a:p>
            <a:pPr lvl="1"/>
            <a:r>
              <a:rPr lang="nb-NO"/>
              <a:t>De seks første er samme som prosjektet</a:t>
            </a:r>
          </a:p>
          <a:p>
            <a:pPr lvl="1"/>
            <a:r>
              <a:rPr lang="nb-NO"/>
              <a:t>De tre siste er løpenummer</a:t>
            </a:r>
          </a:p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3126E5-1372-5678-0E43-EA9F5B740B03}"/>
              </a:ext>
            </a:extLst>
          </p:cNvPr>
          <p:cNvSpPr txBox="1"/>
          <p:nvPr/>
        </p:nvSpPr>
        <p:spPr>
          <a:xfrm>
            <a:off x="6259062" y="2679917"/>
            <a:ext cx="2834640" cy="1200329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delprosjekt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delprosjektnummer</a:t>
            </a:r>
          </a:p>
        </p:txBody>
      </p:sp>
    </p:spTree>
    <p:extLst>
      <p:ext uri="{BB962C8B-B14F-4D97-AF65-F5344CB8AC3E}">
        <p14:creationId xmlns:p14="http://schemas.microsoft.com/office/powerpoint/2010/main" val="26561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E94578-62A3-B67A-5C01-3528E632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 err="1"/>
              <a:t>Kontobruk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9ED8F-E52F-953E-F135-BB266380C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720847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/>
              <a:t>Driftskostnader:</a:t>
            </a:r>
          </a:p>
          <a:p>
            <a:pPr marL="0" indent="0">
              <a:buNone/>
            </a:pPr>
            <a:r>
              <a:rPr lang="nb-NO" sz="2500"/>
              <a:t>Velg aktuell konto i kontoklasse 6xxx eller 7xxx i ny kontoplan</a:t>
            </a:r>
          </a:p>
          <a:p>
            <a:pPr marL="0" indent="0">
              <a:buNone/>
            </a:pPr>
            <a:endParaRPr lang="nb-NO" sz="1400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4400"/>
              <a:t>Unntak- Investering:</a:t>
            </a:r>
          </a:p>
          <a:p>
            <a:pPr marL="0" indent="0">
              <a:buNone/>
            </a:pPr>
            <a:r>
              <a:rPr lang="nb-NO" sz="2500"/>
              <a:t>Med Investering menes:</a:t>
            </a:r>
          </a:p>
          <a:p>
            <a:pPr marL="0" indent="0">
              <a:buNone/>
            </a:pPr>
            <a:r>
              <a:rPr lang="nb-NO" sz="2500"/>
              <a:t>	Utstyr med levetid &gt; 3 år</a:t>
            </a:r>
          </a:p>
          <a:p>
            <a:pPr marL="0" indent="0">
              <a:buNone/>
            </a:pPr>
            <a:r>
              <a:rPr lang="nb-NO" sz="2500"/>
              <a:t>	Anskaffelseskost &gt; NOK 50 000 inkl. MVA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2500"/>
              <a:t>Innkjøpsforespørsel for investering i utstyr og bygg i kontoklasse 10xx,11xx og 12XX - Ta kontakt med din Innkjøper. Her gjelder egne konteringsregler og utfylling av relasjoner i konteringsbildet.</a:t>
            </a:r>
          </a:p>
          <a:p>
            <a:pPr marL="0" indent="0">
              <a:buNone/>
            </a:pPr>
            <a:endParaRPr lang="nb-NO" sz="14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0311B77-D413-67ED-3BE9-B6BB28B1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72" y="1357009"/>
            <a:ext cx="3667327" cy="87548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9BE5532-DF1E-F8AF-EFBC-69E2F7186767}"/>
              </a:ext>
            </a:extLst>
          </p:cNvPr>
          <p:cNvSpPr/>
          <p:nvPr/>
        </p:nvSpPr>
        <p:spPr>
          <a:xfrm>
            <a:off x="5335621" y="1200152"/>
            <a:ext cx="505839" cy="1105304"/>
          </a:xfrm>
          <a:prstGeom prst="ellipse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99C310-8193-FE28-8658-0A4F3B52B9C3}"/>
              </a:ext>
            </a:extLst>
          </p:cNvPr>
          <p:cNvSpPr/>
          <p:nvPr/>
        </p:nvSpPr>
        <p:spPr>
          <a:xfrm>
            <a:off x="5335621" y="1284051"/>
            <a:ext cx="642026" cy="1186775"/>
          </a:xfrm>
          <a:prstGeom prst="ellipse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CBE86C8-5BD7-7B10-02A1-7BC7CC5EA780}"/>
              </a:ext>
            </a:extLst>
          </p:cNvPr>
          <p:cNvCxnSpPr>
            <a:endCxn id="12" idx="0"/>
          </p:cNvCxnSpPr>
          <p:nvPr/>
        </p:nvCxnSpPr>
        <p:spPr>
          <a:xfrm flipH="1">
            <a:off x="5656634" y="817123"/>
            <a:ext cx="389106" cy="46692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1FFDD338-1AC3-3D42-6A2D-4A1C2F83575C}"/>
              </a:ext>
            </a:extLst>
          </p:cNvPr>
          <p:cNvSpPr/>
          <p:nvPr/>
        </p:nvSpPr>
        <p:spPr>
          <a:xfrm>
            <a:off x="6045740" y="744166"/>
            <a:ext cx="982494" cy="217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Kontoklasse 6xxx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FC83C-8FA6-8F3B-6621-B4352B137029}"/>
              </a:ext>
            </a:extLst>
          </p:cNvPr>
          <p:cNvSpPr/>
          <p:nvPr/>
        </p:nvSpPr>
        <p:spPr>
          <a:xfrm>
            <a:off x="5335621" y="1284051"/>
            <a:ext cx="564205" cy="1105304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05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9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4" y="1441351"/>
            <a:ext cx="2685529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21" y="1441351"/>
            <a:ext cx="2685529" cy="1827579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655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Mer om </a:t>
                      </a:r>
                      <a:r>
                        <a:rPr lang="nb-NO" sz="1400" b="1" i="0" err="1">
                          <a:solidFill>
                            <a:schemeClr val="bg1"/>
                          </a:solidFill>
                        </a:rPr>
                        <a:t>mva</a:t>
                      </a: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83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715FB-3C9E-534F-D347-5F6EC2A4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" y="59376"/>
            <a:ext cx="8820953" cy="894733"/>
          </a:xfrm>
        </p:spPr>
        <p:txBody>
          <a:bodyPr/>
          <a:lstStyle/>
          <a:p>
            <a:br>
              <a:rPr lang="nb-NO" sz="2400"/>
            </a:br>
            <a:r>
              <a:rPr lang="nb-NO" sz="2800"/>
              <a:t>Registrering av </a:t>
            </a:r>
            <a:r>
              <a:rPr lang="nb-NO" sz="2800" err="1"/>
              <a:t>mva</a:t>
            </a:r>
            <a:r>
              <a:rPr lang="nb-NO" sz="2800"/>
              <a:t> på innkjøpsforespørsel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D01060-14BD-87EB-A07D-C5F1CEB1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Merverdiavgifts behandling på bestillingen må være riktig slik at </a:t>
            </a:r>
            <a:r>
              <a:rPr lang="nb-NO">
                <a:solidFill>
                  <a:srgbClr val="222222"/>
                </a:solidFill>
                <a:latin typeface="myriad-pro"/>
              </a:rPr>
              <a:t>innkjøpsordre</a:t>
            </a: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 matcher mot faktura fra leverandør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Korrekt kostnad blir anvist (hovedsakelig er </a:t>
            </a:r>
            <a:r>
              <a:rPr lang="nb-NO" b="0" i="0" err="1">
                <a:solidFill>
                  <a:srgbClr val="222222"/>
                </a:solidFill>
                <a:effectLst/>
                <a:latin typeface="myriad-pro"/>
              </a:rPr>
              <a:t>mva</a:t>
            </a: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 en kostnad i regnskapet for NTNU)</a:t>
            </a:r>
            <a:r>
              <a:rPr lang="nb-NO">
                <a:solidFill>
                  <a:srgbClr val="222222"/>
                </a:solidFill>
                <a:latin typeface="myriad-pro"/>
              </a:rPr>
              <a:t> </a:t>
            </a: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Rapportering til skattemyndighetene blir korrekt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41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04013-69A2-6245-A7DC-84E8FD8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20" y="280907"/>
            <a:ext cx="7905028" cy="586957"/>
          </a:xfrm>
        </p:spPr>
        <p:txBody>
          <a:bodyPr/>
          <a:lstStyle/>
          <a:p>
            <a:r>
              <a:rPr lang="nb-NO" sz="3200"/>
              <a:t>Registrering av </a:t>
            </a:r>
            <a:r>
              <a:rPr lang="nb-NO" sz="3200" err="1"/>
              <a:t>mva</a:t>
            </a:r>
            <a:r>
              <a:rPr lang="nb-NO" sz="3200"/>
              <a:t> kode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21424-D634-E445-A8B0-6C748C13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6" y="1142564"/>
            <a:ext cx="6172200" cy="3426550"/>
          </a:xfrm>
        </p:spPr>
        <p:txBody>
          <a:bodyPr>
            <a:normAutofit/>
          </a:bodyPr>
          <a:lstStyle/>
          <a:p>
            <a:pPr marL="257175" lvl="2" indent="-257175"/>
            <a:r>
              <a:rPr lang="nb-NO"/>
              <a:t>Hvilken MVA-sats (%) ved opprettelse av innkjøpsforespørsel</a:t>
            </a:r>
          </a:p>
          <a:p>
            <a:pPr marL="714375" lvl="3" indent="-257175"/>
            <a:r>
              <a:rPr lang="nb-NO"/>
              <a:t>25 %</a:t>
            </a:r>
          </a:p>
          <a:p>
            <a:pPr marL="714375" lvl="3" indent="-257175"/>
            <a:r>
              <a:rPr lang="nb-NO"/>
              <a:t>15%</a:t>
            </a:r>
          </a:p>
          <a:p>
            <a:pPr marL="714375" lvl="3" indent="-257175"/>
            <a:r>
              <a:rPr lang="nb-NO"/>
              <a:t>12%</a:t>
            </a:r>
          </a:p>
          <a:p>
            <a:pPr marL="714375" lvl="3" indent="-257175"/>
            <a:r>
              <a:rPr lang="nb-NO"/>
              <a:t>  0%</a:t>
            </a:r>
          </a:p>
          <a:p>
            <a:pPr marL="257175" lvl="2" indent="-257175"/>
            <a:r>
              <a:rPr lang="nb-NO"/>
              <a:t>Innkjøpsforespørsel til Norsk Leverandør?</a:t>
            </a:r>
          </a:p>
          <a:p>
            <a:pPr marL="257175" lvl="2" indent="-257175"/>
            <a:r>
              <a:rPr lang="nb-NO"/>
              <a:t>Innkjøpsforespørsel til Utenlandsk Leverandør?</a:t>
            </a:r>
          </a:p>
          <a:p>
            <a:pPr marL="714375" lvl="3" indent="-257175"/>
            <a:r>
              <a:rPr lang="nb-NO"/>
              <a:t>Er anskaffelsen en vare eller en tjeneste</a:t>
            </a:r>
          </a:p>
        </p:txBody>
      </p:sp>
    </p:spTree>
    <p:extLst>
      <p:ext uri="{BB962C8B-B14F-4D97-AF65-F5344CB8AC3E}">
        <p14:creationId xmlns:p14="http://schemas.microsoft.com/office/powerpoint/2010/main" val="296208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D212F-50E9-321C-FE68-3821F8EB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D6B14-C917-C6ED-B3E1-4880EA23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50" y="946851"/>
            <a:ext cx="6172200" cy="3789553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350"/>
              <a:t>Kostnader og investeringer (kjøp)</a:t>
            </a:r>
          </a:p>
          <a:p>
            <a:pPr marL="0" indent="0">
              <a:buNone/>
            </a:pPr>
            <a:r>
              <a:rPr lang="nb-NO" sz="1500"/>
              <a:t>Innkjøpsforespørsel NORSKE leverandører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3E7108DF-B46D-22BF-560E-6CA89AD7B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5819"/>
              </p:ext>
            </p:extLst>
          </p:nvPr>
        </p:nvGraphicFramePr>
        <p:xfrm>
          <a:off x="696470" y="1727456"/>
          <a:ext cx="6141230" cy="311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23">
                  <a:extLst>
                    <a:ext uri="{9D8B030D-6E8A-4147-A177-3AD203B41FA5}">
                      <a16:colId xmlns:a16="http://schemas.microsoft.com/office/drawing/2014/main" val="3087556225"/>
                    </a:ext>
                  </a:extLst>
                </a:gridCol>
                <a:gridCol w="1683469">
                  <a:extLst>
                    <a:ext uri="{9D8B030D-6E8A-4147-A177-3AD203B41FA5}">
                      <a16:colId xmlns:a16="http://schemas.microsoft.com/office/drawing/2014/main" val="2674523734"/>
                    </a:ext>
                  </a:extLst>
                </a:gridCol>
                <a:gridCol w="1228246">
                  <a:extLst>
                    <a:ext uri="{9D8B030D-6E8A-4147-A177-3AD203B41FA5}">
                      <a16:colId xmlns:a16="http://schemas.microsoft.com/office/drawing/2014/main" val="579894249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1533669522"/>
                    </a:ext>
                  </a:extLst>
                </a:gridCol>
                <a:gridCol w="1805203">
                  <a:extLst>
                    <a:ext uri="{9D8B030D-6E8A-4147-A177-3AD203B41FA5}">
                      <a16:colId xmlns:a16="http://schemas.microsoft.com/office/drawing/2014/main" val="2660132291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Eksempel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467602554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25% MVA uten fradragsrett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07504571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mat til egen bruk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30217250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12%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transporttjenester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07747443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25%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Varer eller 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7443866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med 15%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mat for direkte videresalg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34419341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tjenester med 12%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transporttjenester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1749724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uten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Bøker til eget bibliotek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5737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5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F01EB-7297-699D-8DB3-9F015AEE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/>
              <a:t>Beslutnings-tre kjøp i Norge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74E2068-7F46-D2DC-7220-79EFC545D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2C321F-F8D2-1336-2B96-722D96609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107205"/>
              </p:ext>
            </p:extLst>
          </p:nvPr>
        </p:nvGraphicFramePr>
        <p:xfrm>
          <a:off x="1071418" y="946851"/>
          <a:ext cx="6981582" cy="37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B21D3EB-608C-CD70-7205-66F3F04A6295}"/>
              </a:ext>
            </a:extLst>
          </p:cNvPr>
          <p:cNvCxnSpPr>
            <a:cxnSpLocks/>
          </p:cNvCxnSpPr>
          <p:nvPr/>
        </p:nvCxnSpPr>
        <p:spPr>
          <a:xfrm>
            <a:off x="4076454" y="352634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6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29419B-FB3A-6BEC-DD0E-D62DE7E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" y="105771"/>
            <a:ext cx="8617130" cy="525401"/>
          </a:xfrm>
        </p:spPr>
        <p:txBody>
          <a:bodyPr/>
          <a:lstStyle/>
          <a:p>
            <a:r>
              <a:rPr lang="nb-NO" sz="2800"/>
              <a:t>Eksempel på </a:t>
            </a:r>
            <a:r>
              <a:rPr lang="nb-NO" sz="2800" err="1"/>
              <a:t>mva</a:t>
            </a:r>
            <a:r>
              <a:rPr lang="nb-NO" sz="2800"/>
              <a:t>-koder til norske leverandører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7F914F9-93EB-95AD-D192-AD33733CC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354185"/>
              </p:ext>
            </p:extLst>
          </p:nvPr>
        </p:nvGraphicFramePr>
        <p:xfrm>
          <a:off x="666345" y="1203068"/>
          <a:ext cx="5333816" cy="307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40">
                  <a:extLst>
                    <a:ext uri="{9D8B030D-6E8A-4147-A177-3AD203B41FA5}">
                      <a16:colId xmlns:a16="http://schemas.microsoft.com/office/drawing/2014/main" val="4035450186"/>
                    </a:ext>
                  </a:extLst>
                </a:gridCol>
                <a:gridCol w="1709532">
                  <a:extLst>
                    <a:ext uri="{9D8B030D-6E8A-4147-A177-3AD203B41FA5}">
                      <a16:colId xmlns:a16="http://schemas.microsoft.com/office/drawing/2014/main" val="3941054923"/>
                    </a:ext>
                  </a:extLst>
                </a:gridCol>
                <a:gridCol w="1820444">
                  <a:extLst>
                    <a:ext uri="{9D8B030D-6E8A-4147-A177-3AD203B41FA5}">
                      <a16:colId xmlns:a16="http://schemas.microsoft.com/office/drawing/2014/main" val="1209192735"/>
                    </a:ext>
                  </a:extLst>
                </a:gridCol>
              </a:tblGrid>
              <a:tr h="5404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MVA-kode X1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(Ordinært kjøp til egen bruk)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X2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mat til egen bruk ikke servering)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MVA-kode 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(Varer eller tjenester for direkte videresalg)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7286779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6580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Forbruks- og driftsmateriell, lab./verksted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6581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Gass og kjemikalier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6583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Undervisningsmateriell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6585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b="0" i="0" u="none">
                          <a:solidFill>
                            <a:schemeClr val="tx1"/>
                          </a:solidFill>
                        </a:rPr>
                        <a:t>Driftsrekvisita</a:t>
                      </a: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/>
                        <a:t>6861 Servering ved møter, Catering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/>
                        <a:t>4301 Innkjøp av varer for videresalg fradragsberettiget Eks Butikk VM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27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24112-F6BC-4914-8726-DF8C6E35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59" y="150093"/>
            <a:ext cx="84916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14D870-766B-0E73-5D7B-C037B65B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0551"/>
            <a:ext cx="8229600" cy="3794443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Kostnader og investeringer (kjøp av VARER)</a:t>
            </a:r>
          </a:p>
          <a:p>
            <a:pPr marL="0" indent="0">
              <a:buNone/>
            </a:pPr>
            <a:r>
              <a:rPr lang="nb-NO" sz="1200"/>
              <a:t>Varer er fysiske og registreres/deklareres når de krysser grensa. NTNU må selv legge på avgiftskode for påslag. </a:t>
            </a:r>
            <a:r>
              <a:rPr lang="nb-NO" sz="1200" err="1"/>
              <a:t>Mva</a:t>
            </a:r>
            <a:r>
              <a:rPr lang="nb-NO" sz="1200"/>
              <a:t> kode på innkjøpsordre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Innkjøpsforespørsel UTENLANDSKE  leverandører</a:t>
            </a:r>
          </a:p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FBC8FD7-8707-4C11-04C8-B2B48184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40708"/>
              </p:ext>
            </p:extLst>
          </p:nvPr>
        </p:nvGraphicFramePr>
        <p:xfrm>
          <a:off x="559339" y="2279571"/>
          <a:ext cx="5578812" cy="268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76">
                  <a:extLst>
                    <a:ext uri="{9D8B030D-6E8A-4147-A177-3AD203B41FA5}">
                      <a16:colId xmlns:a16="http://schemas.microsoft.com/office/drawing/2014/main" val="859919018"/>
                    </a:ext>
                  </a:extLst>
                </a:gridCol>
                <a:gridCol w="1403950">
                  <a:extLst>
                    <a:ext uri="{9D8B030D-6E8A-4147-A177-3AD203B41FA5}">
                      <a16:colId xmlns:a16="http://schemas.microsoft.com/office/drawing/2014/main" val="3466835718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2856119189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3594469920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2391384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Eksempel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632132931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25%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5983205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matvarer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78828569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fradragsrett for påslag av 25% 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varer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89573286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 fradragsrett for påslag av 15%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mat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38069263"/>
                  </a:ext>
                </a:extLst>
              </a:tr>
              <a:tr h="3712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fritatt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Bøker til egen bruk og biologisk materiale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1626616"/>
                  </a:ext>
                </a:extLst>
              </a:tr>
              <a:tr h="5100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Ikke til bruk i Norge. Eks. mindre driftsrekvisita som forbrukes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697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4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CDAFB0-6884-63AA-F85D-7180DFEC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31" y="262890"/>
            <a:ext cx="76153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E792AB-BA3A-F0F6-8DEC-CA3286E0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200"/>
              <a:t>Kostnader (kjøp av TJENESTER)</a:t>
            </a:r>
          </a:p>
          <a:p>
            <a:pPr lvl="1"/>
            <a:r>
              <a:rPr lang="nb-NO" sz="1050"/>
              <a:t>Tjenester er ikke fysiske og NTNU må selv håndtere norsk MVA-påslag. </a:t>
            </a:r>
            <a:r>
              <a:rPr lang="nb-NO" sz="1050" err="1"/>
              <a:t>Mva</a:t>
            </a:r>
            <a:r>
              <a:rPr lang="nb-NO" sz="1050"/>
              <a:t> kode på innkjøpsordre</a:t>
            </a:r>
          </a:p>
          <a:p>
            <a:pPr lvl="2"/>
            <a:r>
              <a:rPr lang="nb-NO" sz="900"/>
              <a:t>Eks:</a:t>
            </a:r>
          </a:p>
          <a:p>
            <a:pPr lvl="3"/>
            <a:r>
              <a:rPr lang="nb-NO" sz="900"/>
              <a:t>Språkvask</a:t>
            </a:r>
          </a:p>
          <a:p>
            <a:pPr lvl="3"/>
            <a:r>
              <a:rPr lang="nb-NO" sz="900"/>
              <a:t>Publisering</a:t>
            </a:r>
          </a:p>
          <a:p>
            <a:pPr lvl="3"/>
            <a:r>
              <a:rPr lang="nb-NO" sz="900"/>
              <a:t>Programvare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Innkjøpsforespørsel UTENLANDSKE  leverandører</a:t>
            </a:r>
          </a:p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83B0EC-6822-BCCE-AF80-BD1DD2F6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04621"/>
              </p:ext>
            </p:extLst>
          </p:nvPr>
        </p:nvGraphicFramePr>
        <p:xfrm>
          <a:off x="568004" y="2743606"/>
          <a:ext cx="5584741" cy="161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43">
                  <a:extLst>
                    <a:ext uri="{9D8B030D-6E8A-4147-A177-3AD203B41FA5}">
                      <a16:colId xmlns:a16="http://schemas.microsoft.com/office/drawing/2014/main" val="1929685497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1858226256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33695629"/>
                    </a:ext>
                  </a:extLst>
                </a:gridCol>
                <a:gridCol w="710120">
                  <a:extLst>
                    <a:ext uri="{9D8B030D-6E8A-4147-A177-3AD203B41FA5}">
                      <a16:colId xmlns:a16="http://schemas.microsoft.com/office/drawing/2014/main" val="3324850170"/>
                    </a:ext>
                  </a:extLst>
                </a:gridCol>
                <a:gridCol w="1269459">
                  <a:extLst>
                    <a:ext uri="{9D8B030D-6E8A-4147-A177-3AD203B41FA5}">
                      <a16:colId xmlns:a16="http://schemas.microsoft.com/office/drawing/2014/main" val="4083141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- KODE Unit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Eksempel 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811454627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med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Eks. programvare, lisenser, språkvask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U8_UTL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747182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3F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med fradrag for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Eks. programvare, lisenser, språkvask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9538762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Ikke til bruk i Norge. Eks. konferanser/overnatting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48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66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DFB2F-E9C9-62BC-9B49-D28DDE0D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25" y="121393"/>
            <a:ext cx="7615382" cy="648512"/>
          </a:xfrm>
        </p:spPr>
        <p:txBody>
          <a:bodyPr/>
          <a:lstStyle/>
          <a:p>
            <a:r>
              <a:rPr lang="nb-NO" err="1"/>
              <a:t>Beslutningstre</a:t>
            </a:r>
            <a:r>
              <a:rPr lang="nb-NO"/>
              <a:t> kjøp fra utlandet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003E7A-3C7B-3CB7-E682-17420CAE6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711644"/>
              </p:ext>
            </p:extLst>
          </p:nvPr>
        </p:nvGraphicFramePr>
        <p:xfrm>
          <a:off x="-166223" y="1122665"/>
          <a:ext cx="8333478" cy="334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904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AF6F09-A3B9-152B-D2F1-B323F3AB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28741"/>
            <a:ext cx="9014460" cy="494624"/>
          </a:xfrm>
        </p:spPr>
        <p:txBody>
          <a:bodyPr/>
          <a:lstStyle/>
          <a:p>
            <a:r>
              <a:rPr lang="nb-NO" sz="2600"/>
              <a:t>Eksempel på </a:t>
            </a:r>
            <a:r>
              <a:rPr lang="nb-NO" sz="2600" err="1"/>
              <a:t>mva</a:t>
            </a:r>
            <a:r>
              <a:rPr lang="nb-NO" sz="2600"/>
              <a:t>-koder til utenlandske leverandører 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4B2EB96-E71F-5D50-D9CD-D35DB1F86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79609"/>
              </p:ext>
            </p:extLst>
          </p:nvPr>
        </p:nvGraphicFramePr>
        <p:xfrm>
          <a:off x="283961" y="1152095"/>
          <a:ext cx="688769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52">
                  <a:extLst>
                    <a:ext uri="{9D8B030D-6E8A-4147-A177-3AD203B41FA5}">
                      <a16:colId xmlns:a16="http://schemas.microsoft.com/office/drawing/2014/main" val="3451335583"/>
                    </a:ext>
                  </a:extLst>
                </a:gridCol>
                <a:gridCol w="1932495">
                  <a:extLst>
                    <a:ext uri="{9D8B030D-6E8A-4147-A177-3AD203B41FA5}">
                      <a16:colId xmlns:a16="http://schemas.microsoft.com/office/drawing/2014/main" val="2419487018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3307735632"/>
                    </a:ext>
                  </a:extLst>
                </a:gridCol>
                <a:gridCol w="1729819">
                  <a:extLst>
                    <a:ext uri="{9D8B030D-6E8A-4147-A177-3AD203B41FA5}">
                      <a16:colId xmlns:a16="http://schemas.microsoft.com/office/drawing/2014/main" val="3873182950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25% MVA uten fradragsrett)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3T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med påslag av 25%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MVA-</a:t>
                      </a:r>
                      <a:r>
                        <a:rPr lang="en-US" sz="14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(Import av varer fritatt MVA)</a:t>
                      </a:r>
                    </a:p>
                    <a:p>
                      <a:endParaRPr lang="nb-NO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uten norsk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8335778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Forbruks- og driftsmateriell , lab./verksted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Gass og kjemikalier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Undervisningsmateriell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6585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Driftsrekvisita</a:t>
                      </a:r>
                      <a:r>
                        <a:rPr lang="nb-NO" sz="1400"/>
                        <a:t> </a:t>
                      </a: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6730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Andre konsulenttjenester*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6790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Kjøp forsknings- og lab tjenester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6821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Publiseringsavgift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6843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Bøker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6582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Organisk materiale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6870 Deltakeravgifter for kurs og seminar, egne ansatte i utlandet</a:t>
                      </a:r>
                      <a:endParaRPr lang="en-US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6844 E-bøker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b-NO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8755119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D3BC7E6-F334-BC8F-3241-8C1A8B9DF881}"/>
              </a:ext>
            </a:extLst>
          </p:cNvPr>
          <p:cNvSpPr/>
          <p:nvPr/>
        </p:nvSpPr>
        <p:spPr>
          <a:xfrm>
            <a:off x="2085045" y="4520134"/>
            <a:ext cx="1798023" cy="623365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>
                <a:solidFill>
                  <a:schemeClr val="tx1"/>
                </a:solidFill>
              </a:rPr>
              <a:t>* På oppdragsprosjekt kan innkjøp av konsulenttjenester i noen tilfeller være fradragsberettiget, da vil kode 3F være riktig å bruke</a:t>
            </a:r>
          </a:p>
        </p:txBody>
      </p:sp>
    </p:spTree>
    <p:extLst>
      <p:ext uri="{BB962C8B-B14F-4D97-AF65-F5344CB8AC3E}">
        <p14:creationId xmlns:p14="http://schemas.microsoft.com/office/powerpoint/2010/main" val="360058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81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5978"/>
              </p:ext>
            </p:extLst>
          </p:nvPr>
        </p:nvGraphicFramePr>
        <p:xfrm>
          <a:off x="423867" y="1041004"/>
          <a:ext cx="810635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6357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bg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54454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Nye begreper / Terminologi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  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1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44071FA-CC40-5CE5-7230-63E079C76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948714"/>
              </p:ext>
            </p:extLst>
          </p:nvPr>
        </p:nvGraphicFramePr>
        <p:xfrm>
          <a:off x="347729" y="546842"/>
          <a:ext cx="8302752" cy="379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061">
                  <a:extLst>
                    <a:ext uri="{9D8B030D-6E8A-4147-A177-3AD203B41FA5}">
                      <a16:colId xmlns:a16="http://schemas.microsoft.com/office/drawing/2014/main" val="3406027728"/>
                    </a:ext>
                  </a:extLst>
                </a:gridCol>
                <a:gridCol w="5605691">
                  <a:extLst>
                    <a:ext uri="{9D8B030D-6E8A-4147-A177-3AD203B41FA5}">
                      <a16:colId xmlns:a16="http://schemas.microsoft.com/office/drawing/2014/main" val="3389980063"/>
                    </a:ext>
                  </a:extLst>
                </a:gridCol>
              </a:tblGrid>
              <a:tr h="299284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Begrep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Forklaring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80464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nb-NO" sz="1100"/>
                        <a:t>Innkjøpsforespørsel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En</a:t>
                      </a:r>
                      <a:r>
                        <a:rPr lang="nb-NO" sz="1100" baseline="0"/>
                        <a:t> fo</a:t>
                      </a:r>
                      <a:r>
                        <a:rPr lang="nb-NO" sz="1100"/>
                        <a:t>respørsel om bestilling av varer/tjenester i innkjøpsløsningen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7389"/>
                  </a:ext>
                </a:extLst>
              </a:tr>
              <a:tr h="614967">
                <a:tc>
                  <a:txBody>
                    <a:bodyPr/>
                    <a:lstStyle/>
                    <a:p>
                      <a:r>
                        <a:rPr lang="nb-NO" sz="1100"/>
                        <a:t>Innkjøpsforespørselsnummer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Et </a:t>
                      </a:r>
                      <a:r>
                        <a:rPr lang="en-US" sz="1100" err="1"/>
                        <a:t>referansenummer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genereres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innkjøpsløsningen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når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innkjøpsforespørselen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sendes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til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godkjenning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eller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lagres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som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utkast</a:t>
                      </a:r>
                      <a:r>
                        <a:rPr lang="en-US" sz="1100" baseline="0"/>
                        <a:t>. </a:t>
                      </a:r>
                      <a:r>
                        <a:rPr lang="en-US" sz="1100" err="1"/>
                        <a:t>Nummerserien</a:t>
                      </a:r>
                      <a:r>
                        <a:rPr lang="en-US" sz="1100"/>
                        <a:t> starter </a:t>
                      </a:r>
                      <a:r>
                        <a:rPr lang="en-US" sz="1100" err="1"/>
                        <a:t>på</a:t>
                      </a:r>
                      <a:r>
                        <a:rPr lang="en-US" sz="1100"/>
                        <a:t> 500000000.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997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nb-NO" sz="1100"/>
                        <a:t>Innkjøpsordrenummer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Et referansenummer som genereres i innkjøpsløsningen når innkjøpsforespørselen er godkjent av kostnadsgodkjenner. Innkjøpsordrenummer sendes til leverandør og må brukes som referanse på faktura. Omtales i systemet som ordrenummer. Nummerserien starter på 600000000.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81729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100"/>
                        <a:t>Fritekstartikler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En vare/tjeneste som ikke er forhåndsdefinert, hvor artikkelen må beskrives med egne ord i innkjøpsløsningen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34807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050"/>
                        <a:t>Varemottak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Bekreftelse på at bestilt vare/tjeneste er mottatt, og i tråd med innkjøpsordre. Registreres i eget skjermbilde i innkjøpsløsningen.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63088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050"/>
                        <a:t>Avgiftskoder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Koder som styrer behandling</a:t>
                      </a:r>
                      <a:r>
                        <a:rPr lang="en-US" sz="1050" baseline="0"/>
                        <a:t> av mva i regnskapet og mva%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55015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050"/>
                        <a:t>Nettbutikk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Kjent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 ekstern katalog eller </a:t>
                      </a:r>
                      <a:r>
                        <a:rPr lang="nb-NO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punchout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Løsning hvor en går ut starter i systemet og blir tatt med ut til </a:t>
                      </a:r>
                      <a:r>
                        <a:rPr lang="nb-NO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leverandørensnettside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tilrettelagt for UiO, plukker varer og tar disse med tilbake til handlekurven i systemet.</a:t>
                      </a:r>
                      <a:endParaRPr lang="nb-NO" sz="105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8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4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751AA12-2729-F268-8062-561A2C8A1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24316"/>
              </p:ext>
            </p:extLst>
          </p:nvPr>
        </p:nvGraphicFramePr>
        <p:xfrm>
          <a:off x="276896" y="613048"/>
          <a:ext cx="8229600" cy="176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94">
                  <a:extLst>
                    <a:ext uri="{9D8B030D-6E8A-4147-A177-3AD203B41FA5}">
                      <a16:colId xmlns:a16="http://schemas.microsoft.com/office/drawing/2014/main" val="671472728"/>
                    </a:ext>
                  </a:extLst>
                </a:gridCol>
                <a:gridCol w="6472106">
                  <a:extLst>
                    <a:ext uri="{9D8B030D-6E8A-4147-A177-3AD203B41FA5}">
                      <a16:colId xmlns:a16="http://schemas.microsoft.com/office/drawing/2014/main" val="587957633"/>
                    </a:ext>
                  </a:extLst>
                </a:gridCol>
              </a:tblGrid>
              <a:tr h="357416">
                <a:tc>
                  <a:txBody>
                    <a:bodyPr/>
                    <a:lstStyle/>
                    <a:p>
                      <a:r>
                        <a:rPr lang="en-US" sz="1600" err="1"/>
                        <a:t>Begrep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Forklaring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2820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r>
                        <a:rPr lang="nb-NO" sz="1050"/>
                        <a:t>Distribusjonsmodus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Valg</a:t>
                      </a:r>
                      <a:r>
                        <a:rPr lang="en-US" sz="1050" baseline="0"/>
                        <a:t> av modus </a:t>
                      </a:r>
                      <a:r>
                        <a:rPr lang="en-US" sz="1050" baseline="0" err="1"/>
                        <a:t>styrer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videre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arbeidsflyt</a:t>
                      </a:r>
                      <a:r>
                        <a:rPr lang="en-US" sz="1050" baseline="0"/>
                        <a:t> for </a:t>
                      </a:r>
                      <a:r>
                        <a:rPr lang="en-US" sz="1050" baseline="0" err="1"/>
                        <a:t>en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innkjøpsordre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når</a:t>
                      </a:r>
                      <a:r>
                        <a:rPr lang="en-US" sz="1050" baseline="0"/>
                        <a:t> den er </a:t>
                      </a:r>
                      <a:r>
                        <a:rPr lang="en-US" sz="1050" baseline="0" err="1"/>
                        <a:t>godkjent</a:t>
                      </a:r>
                      <a:r>
                        <a:rPr lang="en-US" sz="1050" baseline="0"/>
                        <a:t> av </a:t>
                      </a:r>
                      <a:r>
                        <a:rPr lang="en-US" sz="1050" baseline="0" err="1"/>
                        <a:t>leverandør</a:t>
                      </a:r>
                      <a:r>
                        <a:rPr lang="en-US" sz="1050" baseline="0"/>
                        <a:t>. </a:t>
                      </a:r>
                      <a:r>
                        <a:rPr lang="en-US" sz="1050" baseline="0" err="1"/>
                        <a:t>Gir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mulighet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til</a:t>
                      </a:r>
                      <a:r>
                        <a:rPr lang="en-US" sz="1050" baseline="0"/>
                        <a:t> å </a:t>
                      </a:r>
                      <a:r>
                        <a:rPr lang="en-US" sz="1050" baseline="0" err="1"/>
                        <a:t>velge</a:t>
                      </a:r>
                      <a:r>
                        <a:rPr lang="en-US" sz="1050" baseline="0"/>
                        <a:t> om </a:t>
                      </a:r>
                      <a:r>
                        <a:rPr lang="en-US" sz="1050" baseline="0" err="1"/>
                        <a:t>ordren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skal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sendes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til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leverandør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eller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ikke</a:t>
                      </a:r>
                      <a:r>
                        <a:rPr lang="en-US" sz="1050" baseline="0"/>
                        <a:t>.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05099"/>
                  </a:ext>
                </a:extLst>
              </a:tr>
              <a:tr h="580801">
                <a:tc>
                  <a:txBody>
                    <a:bodyPr/>
                    <a:lstStyle/>
                    <a:p>
                      <a:r>
                        <a:rPr lang="nb-NO" sz="1050" err="1"/>
                        <a:t>Kostnadsgodkjenner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Prosessrollen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disposisjoner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avtaler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krav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medfører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økonomisk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forpliktelse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universitetet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tråd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gjeldende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lover,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retningslinjer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Er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delegert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budsjettdisponeringsmyndighet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fullmaktsstrukturen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reglement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082593"/>
                  </a:ext>
                </a:extLst>
              </a:tr>
              <a:tr h="296262">
                <a:tc>
                  <a:txBody>
                    <a:bodyPr/>
                    <a:lstStyle/>
                    <a:p>
                      <a:r>
                        <a:rPr lang="nb-NO" sz="1050"/>
                        <a:t>Intern katalog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lest inn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Kan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være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mottatt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levernadør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UiO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opprettet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6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75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62197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02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751C6-19EA-4A04-A4E2-FF5A555DD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1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751C6-19EA-4A04-A4E2-FF5A555DD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03C6FD-E64D-4F44-97A7-21E799BD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Registrere innkjøpsforespørsel - Demo</a:t>
            </a:r>
          </a:p>
        </p:txBody>
      </p:sp>
      <p:pic>
        <p:nvPicPr>
          <p:cNvPr id="17" name="Graphic 16" descr="Internet outline">
            <a:extLst>
              <a:ext uri="{FF2B5EF4-FFF2-40B4-BE49-F238E27FC236}">
                <a16:creationId xmlns:a16="http://schemas.microsoft.com/office/drawing/2014/main" id="{14A8BE81-715D-410B-877F-86DE1B232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8257" y="1097341"/>
            <a:ext cx="3549878" cy="3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092F326-9FA1-44F8-8917-A9DD2DAF1A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6024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092F326-9FA1-44F8-8917-A9DD2DAF1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A9F4AB-C8AD-4C46-9095-D89DDE5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Gjøre vare- / tjenestemottak - Video</a:t>
            </a:r>
          </a:p>
        </p:txBody>
      </p:sp>
      <p:pic>
        <p:nvPicPr>
          <p:cNvPr id="13" name="Graphic 12" descr="Online meeting outline">
            <a:extLst>
              <a:ext uri="{FF2B5EF4-FFF2-40B4-BE49-F238E27FC236}">
                <a16:creationId xmlns:a16="http://schemas.microsoft.com/office/drawing/2014/main" id="{94C6C551-A039-4DDA-8378-856031A3F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5313" y="1044020"/>
            <a:ext cx="3445518" cy="3445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AF4036-EBE6-430D-941A-2E1DDB2E770D}"/>
              </a:ext>
            </a:extLst>
          </p:cNvPr>
          <p:cNvSpPr txBox="1"/>
          <p:nvPr/>
        </p:nvSpPr>
        <p:spPr>
          <a:xfrm>
            <a:off x="2532183" y="4181942"/>
            <a:ext cx="553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8"/>
              </a:rPr>
              <a:t>DFØ: Instruksjonsvideo - Varemottak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0462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23969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Hva skjer videre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  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156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49188B9-A6F7-440D-A2F0-8AF54914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8511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49188B9-A6F7-440D-A2F0-8AF54914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9EEACF-30AA-062D-B233-32AA2BF7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 vert="horz" wrap="square" anchor="t">
            <a:normAutofit/>
          </a:bodyPr>
          <a:lstStyle/>
          <a:p>
            <a:r>
              <a:rPr lang="nb-NO"/>
              <a:t>Videre opplæring – fagrekvirent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12DDB-020C-DBAF-279A-E4D33857D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05124"/>
              </p:ext>
            </p:extLst>
          </p:nvPr>
        </p:nvGraphicFramePr>
        <p:xfrm>
          <a:off x="301385" y="1010266"/>
          <a:ext cx="8418747" cy="36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90629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B4DDF2-6FBF-4265-AA2E-E2924460D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342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B4DDF2-6FBF-4265-AA2E-E2924460D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F06DE0-2138-CF8E-7F48-A3A81D53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Viktig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8B498-1325-477E-8E93-79DE235FE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153" y="2086322"/>
            <a:ext cx="4356688" cy="2447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34383-2D7C-40C4-9317-E435740B62BE}"/>
              </a:ext>
            </a:extLst>
          </p:cNvPr>
          <p:cNvSpPr txBox="1"/>
          <p:nvPr/>
        </p:nvSpPr>
        <p:spPr>
          <a:xfrm>
            <a:off x="4160802" y="1226821"/>
            <a:ext cx="455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014694"/>
                </a:solidFill>
              </a:rPr>
              <a:t>Bruk brukerstøtten:</a:t>
            </a:r>
          </a:p>
          <a:p>
            <a:pPr marL="342900" indent="-342900">
              <a:buAutoNum type="arabicPeriod"/>
            </a:pPr>
            <a:r>
              <a:rPr lang="nb-NO" sz="1200"/>
              <a:t>Lokale innkjøpere</a:t>
            </a:r>
          </a:p>
          <a:p>
            <a:pPr marL="342900" indent="-342900">
              <a:buAutoNum type="arabicPeriod"/>
            </a:pPr>
            <a:r>
              <a:rPr lang="nb-NO" sz="1200"/>
              <a:t>Prosessrådgiver på din enhet</a:t>
            </a:r>
          </a:p>
          <a:p>
            <a:pPr marL="342900" indent="-342900">
              <a:buAutoNum type="arabicPeriod"/>
            </a:pPr>
            <a:r>
              <a:rPr lang="nb-NO" sz="1200"/>
              <a:t>Åpne </a:t>
            </a:r>
            <a:r>
              <a:rPr lang="nb-NO" sz="1200" err="1"/>
              <a:t>teamsforum</a:t>
            </a:r>
            <a:r>
              <a:rPr lang="nb-NO" sz="1200"/>
              <a:t> (fra nyttår) med sentrale ressurser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3DFAB8-87BC-4548-A52A-4AC5876EEDF1}"/>
              </a:ext>
            </a:extLst>
          </p:cNvPr>
          <p:cNvSpPr/>
          <p:nvPr/>
        </p:nvSpPr>
        <p:spPr>
          <a:xfrm>
            <a:off x="389606" y="1226820"/>
            <a:ext cx="3214653" cy="3246120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Ta varemottak på det som mottas i 2022</a:t>
            </a:r>
          </a:p>
        </p:txBody>
      </p:sp>
      <p:grpSp>
        <p:nvGrpSpPr>
          <p:cNvPr id="10" name="Group 521">
            <a:extLst>
              <a:ext uri="{FF2B5EF4-FFF2-40B4-BE49-F238E27FC236}">
                <a16:creationId xmlns:a16="http://schemas.microsoft.com/office/drawing/2014/main" id="{C5A58059-213D-46D8-AC3C-A161D977E6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3110" y="1619056"/>
            <a:ext cx="1307107" cy="1307106"/>
            <a:chOff x="3476" y="2032"/>
            <a:chExt cx="340" cy="340"/>
          </a:xfrm>
          <a:solidFill>
            <a:schemeClr val="bg1"/>
          </a:solidFill>
        </p:grpSpPr>
        <p:sp>
          <p:nvSpPr>
            <p:cNvPr id="11" name="Freeform 522">
              <a:extLst>
                <a:ext uri="{FF2B5EF4-FFF2-40B4-BE49-F238E27FC236}">
                  <a16:creationId xmlns:a16="http://schemas.microsoft.com/office/drawing/2014/main" id="{5048371D-4B11-4D39-B3A2-66298510C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2266"/>
              <a:ext cx="42" cy="4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42 h 64"/>
                <a:gd name="T12" fmla="*/ 21 w 64"/>
                <a:gd name="T13" fmla="*/ 32 h 64"/>
                <a:gd name="T14" fmla="*/ 32 w 64"/>
                <a:gd name="T15" fmla="*/ 21 h 64"/>
                <a:gd name="T16" fmla="*/ 42 w 64"/>
                <a:gd name="T17" fmla="*/ 32 h 64"/>
                <a:gd name="T18" fmla="*/ 32 w 64"/>
                <a:gd name="T1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42"/>
                  </a:move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2" name="Freeform 523">
              <a:extLst>
                <a:ext uri="{FF2B5EF4-FFF2-40B4-BE49-F238E27FC236}">
                  <a16:creationId xmlns:a16="http://schemas.microsoft.com/office/drawing/2014/main" id="{B81EE79C-B7ED-4C23-B79F-1E405FA77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7" y="2096"/>
              <a:ext cx="58" cy="155"/>
            </a:xfrm>
            <a:custGeom>
              <a:avLst/>
              <a:gdLst>
                <a:gd name="T0" fmla="*/ 21 w 86"/>
                <a:gd name="T1" fmla="*/ 234 h 234"/>
                <a:gd name="T2" fmla="*/ 21 w 86"/>
                <a:gd name="T3" fmla="*/ 234 h 234"/>
                <a:gd name="T4" fmla="*/ 22 w 86"/>
                <a:gd name="T5" fmla="*/ 234 h 234"/>
                <a:gd name="T6" fmla="*/ 63 w 86"/>
                <a:gd name="T7" fmla="*/ 234 h 234"/>
                <a:gd name="T8" fmla="*/ 64 w 86"/>
                <a:gd name="T9" fmla="*/ 234 h 234"/>
                <a:gd name="T10" fmla="*/ 64 w 86"/>
                <a:gd name="T11" fmla="*/ 234 h 234"/>
                <a:gd name="T12" fmla="*/ 75 w 86"/>
                <a:gd name="T13" fmla="*/ 224 h 234"/>
                <a:gd name="T14" fmla="*/ 85 w 86"/>
                <a:gd name="T15" fmla="*/ 11 h 234"/>
                <a:gd name="T16" fmla="*/ 75 w 86"/>
                <a:gd name="T17" fmla="*/ 0 h 234"/>
                <a:gd name="T18" fmla="*/ 75 w 86"/>
                <a:gd name="T19" fmla="*/ 0 h 234"/>
                <a:gd name="T20" fmla="*/ 11 w 86"/>
                <a:gd name="T21" fmla="*/ 0 h 234"/>
                <a:gd name="T22" fmla="*/ 10 w 86"/>
                <a:gd name="T23" fmla="*/ 0 h 234"/>
                <a:gd name="T24" fmla="*/ 0 w 86"/>
                <a:gd name="T25" fmla="*/ 11 h 234"/>
                <a:gd name="T26" fmla="*/ 11 w 86"/>
                <a:gd name="T27" fmla="*/ 224 h 234"/>
                <a:gd name="T28" fmla="*/ 21 w 86"/>
                <a:gd name="T29" fmla="*/ 234 h 234"/>
                <a:gd name="T30" fmla="*/ 63 w 86"/>
                <a:gd name="T31" fmla="*/ 21 h 234"/>
                <a:gd name="T32" fmla="*/ 54 w 86"/>
                <a:gd name="T33" fmla="*/ 213 h 234"/>
                <a:gd name="T34" fmla="*/ 31 w 86"/>
                <a:gd name="T35" fmla="*/ 213 h 234"/>
                <a:gd name="T36" fmla="*/ 22 w 86"/>
                <a:gd name="T37" fmla="*/ 21 h 234"/>
                <a:gd name="T38" fmla="*/ 63 w 86"/>
                <a:gd name="T39" fmla="*/ 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34">
                  <a:moveTo>
                    <a:pt x="21" y="234"/>
                  </a:moveTo>
                  <a:cubicBezTo>
                    <a:pt x="21" y="234"/>
                    <a:pt x="21" y="234"/>
                    <a:pt x="21" y="234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0" y="234"/>
                    <a:pt x="74" y="230"/>
                    <a:pt x="75" y="224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5"/>
                    <a:pt x="8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30"/>
                    <a:pt x="16" y="234"/>
                    <a:pt x="21" y="234"/>
                  </a:cubicBezTo>
                  <a:close/>
                  <a:moveTo>
                    <a:pt x="63" y="21"/>
                  </a:moveTo>
                  <a:cubicBezTo>
                    <a:pt x="54" y="213"/>
                    <a:pt x="54" y="213"/>
                    <a:pt x="54" y="213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3" name="Freeform 524">
              <a:extLst>
                <a:ext uri="{FF2B5EF4-FFF2-40B4-BE49-F238E27FC236}">
                  <a16:creationId xmlns:a16="http://schemas.microsoft.com/office/drawing/2014/main" id="{06CBC99D-1E57-4FE7-A8A9-E3FC4ABD0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" y="20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2882483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17296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9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3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Læringsmål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373098"/>
            <a:ext cx="5977971" cy="205440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BOTT E-læring for fagrekvirent skal gjøre den ansatte rustet til å gjennomføre bestillinger av varer og tjenester innenfor et ansvarsområde/fagområde gjennom god rolle- og prosessforståelse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1000-D606-359A-FFCB-FE7C6F9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Kontaktpunkt - opplæring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BEB-414E-1333-0E6E-5F9772AB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773" y="1443722"/>
            <a:ext cx="6199306" cy="1874904"/>
          </a:xfrm>
        </p:spPr>
        <p:txBody>
          <a:bodyPr/>
          <a:lstStyle/>
          <a:p>
            <a:pPr marL="0" indent="0">
              <a:buNone/>
            </a:pPr>
            <a:endParaRPr lang="nb-NO">
              <a:hlinkClick r:id="rId3"/>
            </a:endParaRPr>
          </a:p>
          <a:p>
            <a:pPr marL="0" indent="0">
              <a:buNone/>
            </a:pPr>
            <a:endParaRPr lang="nb-NO">
              <a:hlinkClick r:id="rId3"/>
            </a:endParaRPr>
          </a:p>
          <a:p>
            <a:pPr marL="0" indent="0">
              <a:buNone/>
            </a:pPr>
            <a:r>
              <a:rPr lang="nb-NO" sz="3600">
                <a:hlinkClick r:id="rId3"/>
              </a:rPr>
              <a:t>opplaering-bott-ol@ntnu.no</a:t>
            </a:r>
            <a:endParaRPr lang="nb-NO" sz="36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90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BOTT-samarbeidet.no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innføringsprosjekt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Siste nytt, generell informasjon om prosjektet, informasjonspakker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2812D653-9479-0897-E4E5-A5E3A3216AEB}"/>
              </a:ext>
            </a:extLst>
          </p:cNvPr>
          <p:cNvSpPr/>
          <p:nvPr/>
        </p:nvSpPr>
        <p:spPr>
          <a:xfrm>
            <a:off x="99753" y="2068235"/>
            <a:ext cx="8770892" cy="30361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EEB0FF60-57B3-B5B5-B437-7700A39DFF1D}"/>
              </a:ext>
            </a:extLst>
          </p:cNvPr>
          <p:cNvSpPr/>
          <p:nvPr/>
        </p:nvSpPr>
        <p:spPr>
          <a:xfrm>
            <a:off x="273354" y="938847"/>
            <a:ext cx="4109614" cy="825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3F6D33D0-7225-C0F5-CB19-0841A85BE47C}"/>
              </a:ext>
            </a:extLst>
          </p:cNvPr>
          <p:cNvSpPr/>
          <p:nvPr/>
        </p:nvSpPr>
        <p:spPr>
          <a:xfrm>
            <a:off x="4517570" y="938847"/>
            <a:ext cx="4353075" cy="825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" y="39120"/>
            <a:ext cx="8381997" cy="646331"/>
          </a:xfrm>
        </p:spPr>
        <p:txBody>
          <a:bodyPr vert="horz"/>
          <a:lstStyle/>
          <a:p>
            <a:r>
              <a:rPr lang="nb-NO"/>
              <a:t>Kontaktpersoner </a:t>
            </a:r>
            <a:r>
              <a:rPr lang="nb-NO" err="1"/>
              <a:t>Btb</a:t>
            </a:r>
            <a:r>
              <a:rPr lang="nb-NO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4517570" y="673373"/>
            <a:ext cx="284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 </a:t>
            </a: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ØL innføringsprosjekt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273354" y="673373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1743886"/>
            <a:ext cx="268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Prosessrådgivere:   </a:t>
            </a:r>
          </a:p>
        </p:txBody>
      </p:sp>
      <p:pic>
        <p:nvPicPr>
          <p:cNvPr id="10242" name="Picture 2" descr="profileimage">
            <a:extLst>
              <a:ext uri="{FF2B5EF4-FFF2-40B4-BE49-F238E27FC236}">
                <a16:creationId xmlns:a16="http://schemas.microsoft.com/office/drawing/2014/main" id="{D40C4EF8-CF72-4BD4-A932-DEDD39F6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12" y="1003863"/>
            <a:ext cx="571394" cy="5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3065138" y="1003863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Overvik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5258407" y="103399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Gry-Lene Johansen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5" y="1048255"/>
            <a:ext cx="571394" cy="5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7402765" y="1016190"/>
            <a:ext cx="138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Christina Horvei (Deloitte)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Prosjektressurs P2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48" name="Picture 8" descr="profileimage">
            <a:extLst>
              <a:ext uri="{FF2B5EF4-FFF2-40B4-BE49-F238E27FC236}">
                <a16:creationId xmlns:a16="http://schemas.microsoft.com/office/drawing/2014/main" id="{C93419C7-EA02-4870-BF98-14C4F991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EFC2A-38BE-4E7C-A558-F5F18D5A8A2C}"/>
              </a:ext>
            </a:extLst>
          </p:cNvPr>
          <p:cNvSpPr txBox="1"/>
          <p:nvPr/>
        </p:nvSpPr>
        <p:spPr>
          <a:xfrm>
            <a:off x="3083534" y="2340563"/>
            <a:ext cx="1680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Wenche Wilhelmsen Finseth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744C0-F0DC-441B-BC79-B87E74D5D221}"/>
              </a:ext>
            </a:extLst>
          </p:cNvPr>
          <p:cNvSpPr txBox="1"/>
          <p:nvPr/>
        </p:nvSpPr>
        <p:spPr>
          <a:xfrm>
            <a:off x="7487836" y="240981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Marianne Storset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pic>
        <p:nvPicPr>
          <p:cNvPr id="10250" name="Picture 10" descr="profileimage">
            <a:extLst>
              <a:ext uri="{FF2B5EF4-FFF2-40B4-BE49-F238E27FC236}">
                <a16:creationId xmlns:a16="http://schemas.microsoft.com/office/drawing/2014/main" id="{09AAC7DC-D167-474C-8656-BAA3A145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6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3B5C00-B533-47B1-9A3F-3C016CFF4803}"/>
              </a:ext>
            </a:extLst>
          </p:cNvPr>
          <p:cNvSpPr txBox="1"/>
          <p:nvPr/>
        </p:nvSpPr>
        <p:spPr>
          <a:xfrm>
            <a:off x="978159" y="2271313"/>
            <a:ext cx="14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Brevik Antonsen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Felles adm.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3425A-DD74-4EB1-9978-72B808175916}"/>
              </a:ext>
            </a:extLst>
          </p:cNvPr>
          <p:cNvSpPr txBox="1"/>
          <p:nvPr/>
        </p:nvSpPr>
        <p:spPr>
          <a:xfrm>
            <a:off x="5310477" y="2409812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Randi Leikvold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ØK</a:t>
            </a:r>
          </a:p>
        </p:txBody>
      </p:sp>
      <p:pic>
        <p:nvPicPr>
          <p:cNvPr id="10252" name="Picture 12" descr="profileimage">
            <a:extLst>
              <a:ext uri="{FF2B5EF4-FFF2-40B4-BE49-F238E27FC236}">
                <a16:creationId xmlns:a16="http://schemas.microsoft.com/office/drawing/2014/main" id="{8A16C6DA-003A-40DE-9D0B-FF396ED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3680973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993E49-D03F-4B0D-AD25-2240CF25C60A}"/>
              </a:ext>
            </a:extLst>
          </p:cNvPr>
          <p:cNvSpPr txBox="1"/>
          <p:nvPr/>
        </p:nvSpPr>
        <p:spPr>
          <a:xfrm>
            <a:off x="7487836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Gulla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VM</a:t>
            </a:r>
          </a:p>
        </p:txBody>
      </p:sp>
      <p:pic>
        <p:nvPicPr>
          <p:cNvPr id="10254" name="Picture 14" descr="profileimage">
            <a:extLst>
              <a:ext uri="{FF2B5EF4-FFF2-40B4-BE49-F238E27FC236}">
                <a16:creationId xmlns:a16="http://schemas.microsoft.com/office/drawing/2014/main" id="{2BBD268E-29E7-4107-9289-9D9F5B66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7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54433A-3E46-4EA5-A04A-C6D2BD078269}"/>
              </a:ext>
            </a:extLst>
          </p:cNvPr>
          <p:cNvSpPr txBox="1"/>
          <p:nvPr/>
        </p:nvSpPr>
        <p:spPr>
          <a:xfrm>
            <a:off x="5310477" y="308824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Cecilie Heimdal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HF</a:t>
            </a:r>
          </a:p>
        </p:txBody>
      </p:sp>
      <p:pic>
        <p:nvPicPr>
          <p:cNvPr id="10256" name="Picture 16" descr="profileimage">
            <a:extLst>
              <a:ext uri="{FF2B5EF4-FFF2-40B4-BE49-F238E27FC236}">
                <a16:creationId xmlns:a16="http://schemas.microsoft.com/office/drawing/2014/main" id="{25B79EF7-4FD9-4AC1-A0B4-1D06A820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6" y="3680973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EC821B-6892-41AC-9CFE-951B094BBDEC}"/>
              </a:ext>
            </a:extLst>
          </p:cNvPr>
          <p:cNvSpPr txBox="1"/>
          <p:nvPr/>
        </p:nvSpPr>
        <p:spPr>
          <a:xfrm>
            <a:off x="5310477" y="3730514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Anne-Grethe Nilsen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NV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0" name="Picture 20" descr="profileimage">
            <a:extLst>
              <a:ext uri="{FF2B5EF4-FFF2-40B4-BE49-F238E27FC236}">
                <a16:creationId xmlns:a16="http://schemas.microsoft.com/office/drawing/2014/main" id="{0EF70D19-F4ED-4524-A8AD-AEFAFD6F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E4DEBF-BC79-4108-B28F-86CF32A8E368}"/>
              </a:ext>
            </a:extLst>
          </p:cNvPr>
          <p:cNvSpPr txBox="1"/>
          <p:nvPr/>
        </p:nvSpPr>
        <p:spPr>
          <a:xfrm>
            <a:off x="988838" y="1009469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Maren Ellingsberg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C604E-77A8-46D0-AF24-EA0FA6B04909}"/>
              </a:ext>
            </a:extLst>
          </p:cNvPr>
          <p:cNvSpPr txBox="1"/>
          <p:nvPr/>
        </p:nvSpPr>
        <p:spPr>
          <a:xfrm>
            <a:off x="3083534" y="3088242"/>
            <a:ext cx="174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Silje Storsul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0262" name="Picture 22" descr="profileimage">
            <a:extLst>
              <a:ext uri="{FF2B5EF4-FFF2-40B4-BE49-F238E27FC236}">
                <a16:creationId xmlns:a16="http://schemas.microsoft.com/office/drawing/2014/main" id="{66292979-2FD5-42C3-A040-CCCEB802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009469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B982FB-B70D-46F5-BC46-9B5CCF5779E2}"/>
              </a:ext>
            </a:extLst>
          </p:cNvPr>
          <p:cNvSpPr txBox="1"/>
          <p:nvPr/>
        </p:nvSpPr>
        <p:spPr>
          <a:xfrm>
            <a:off x="978159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Åse Vibeke Belsvik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  <p:pic>
        <p:nvPicPr>
          <p:cNvPr id="10264" name="Picture 24" descr="profileimage">
            <a:extLst>
              <a:ext uri="{FF2B5EF4-FFF2-40B4-BE49-F238E27FC236}">
                <a16:creationId xmlns:a16="http://schemas.microsoft.com/office/drawing/2014/main" id="{B3FBB334-78F1-4C1C-9A8C-7D57517C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CFC784-016A-4F73-8486-F8E30E02B145}"/>
              </a:ext>
            </a:extLst>
          </p:cNvPr>
          <p:cNvSpPr txBox="1"/>
          <p:nvPr/>
        </p:nvSpPr>
        <p:spPr>
          <a:xfrm>
            <a:off x="7487836" y="3018993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 Marit Lervik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SU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(fungerende)</a:t>
            </a:r>
          </a:p>
        </p:txBody>
      </p:sp>
      <p:pic>
        <p:nvPicPr>
          <p:cNvPr id="10266" name="Picture 26" descr="profileimage">
            <a:extLst>
              <a:ext uri="{FF2B5EF4-FFF2-40B4-BE49-F238E27FC236}">
                <a16:creationId xmlns:a16="http://schemas.microsoft.com/office/drawing/2014/main" id="{B9073208-E508-4B4B-A54C-EE2F786B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8A24DC-D8C1-4806-A264-29F759864BD0}"/>
              </a:ext>
            </a:extLst>
          </p:cNvPr>
          <p:cNvSpPr/>
          <p:nvPr/>
        </p:nvSpPr>
        <p:spPr>
          <a:xfrm>
            <a:off x="414896" y="3680973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D314-E573-4FE8-BFFE-F580DB83C9CB}"/>
              </a:ext>
            </a:extLst>
          </p:cNvPr>
          <p:cNvSpPr/>
          <p:nvPr/>
        </p:nvSpPr>
        <p:spPr>
          <a:xfrm>
            <a:off x="6862533" y="2295945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/>
          <a:srcRect/>
          <a:stretch/>
        </p:blipFill>
        <p:spPr>
          <a:xfrm>
            <a:off x="6791379" y="1041628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B883FB-F23F-B092-80EE-DE5325E882C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414896" y="2988134"/>
            <a:ext cx="576000" cy="64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A44F5EB-15DE-C133-1AB1-52E37BA3012C}"/>
              </a:ext>
            </a:extLst>
          </p:cNvPr>
          <p:cNvSpPr txBox="1"/>
          <p:nvPr/>
        </p:nvSpPr>
        <p:spPr>
          <a:xfrm>
            <a:off x="978159" y="3088242"/>
            <a:ext cx="12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Hanna Sundli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B7B622E-8FCA-84CF-92DC-4AD9AAE75639}"/>
              </a:ext>
            </a:extLst>
          </p:cNvPr>
          <p:cNvSpPr txBox="1"/>
          <p:nvPr/>
        </p:nvSpPr>
        <p:spPr>
          <a:xfrm>
            <a:off x="3083534" y="439649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Yana Bezdudna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AD</a:t>
            </a:r>
          </a:p>
        </p:txBody>
      </p:sp>
      <p:pic>
        <p:nvPicPr>
          <p:cNvPr id="6" name="Picture 18" descr="profileimage">
            <a:extLst>
              <a:ext uri="{FF2B5EF4-FFF2-40B4-BE49-F238E27FC236}">
                <a16:creationId xmlns:a16="http://schemas.microsoft.com/office/drawing/2014/main" id="{875564D1-21A5-E516-AC9F-BDC5B4F5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4270386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1B0321B2-C6D1-E2E9-7961-5E4196A37D9A}"/>
              </a:ext>
            </a:extLst>
          </p:cNvPr>
          <p:cNvSpPr/>
          <p:nvPr/>
        </p:nvSpPr>
        <p:spPr>
          <a:xfrm>
            <a:off x="2495394" y="3622783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DC4DAA2-7E65-EEF2-F073-49B70D715557}"/>
              </a:ext>
            </a:extLst>
          </p:cNvPr>
          <p:cNvSpPr txBox="1"/>
          <p:nvPr/>
        </p:nvSpPr>
        <p:spPr>
          <a:xfrm>
            <a:off x="3083534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Vegard 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Vestavik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5" name="Plassholder for bilde 5" descr="Guri Schjølberg - innsida.ntnu.no">
            <a:extLst>
              <a:ext uri="{FF2B5EF4-FFF2-40B4-BE49-F238E27FC236}">
                <a16:creationId xmlns:a16="http://schemas.microsoft.com/office/drawing/2014/main" id="{383F6389-AD02-BC68-AD2C-47B5672D675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405817" y="4320264"/>
            <a:ext cx="594159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F7428C77-6734-FB73-197E-38244BFB7977}"/>
              </a:ext>
            </a:extLst>
          </p:cNvPr>
          <p:cNvSpPr txBox="1"/>
          <p:nvPr/>
        </p:nvSpPr>
        <p:spPr>
          <a:xfrm>
            <a:off x="978159" y="439649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/>
              </a:rPr>
              <a:t>Guri Schjølberg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 menti.com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Kode: 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7873 2589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68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8" y="1700380"/>
            <a:ext cx="8229600" cy="21236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4400"/>
              <a:t>Takk for møtet </a:t>
            </a:r>
            <a:br>
              <a:rPr lang="nb-NO" sz="4400"/>
            </a:br>
            <a:r>
              <a:rPr lang="nb-NO" sz="4400"/>
              <a:t>og </a:t>
            </a:r>
            <a:br>
              <a:rPr lang="nb-NO" sz="4400"/>
            </a:br>
            <a:r>
              <a:rPr lang="nb-NO" sz="4400"/>
              <a:t>velkommen neste gang </a:t>
            </a:r>
            <a:r>
              <a:rPr lang="nb-NO" sz="4400">
                <a:sym typeface="Wingdings" panose="05000000000000000000" pitchFamily="2" charset="2"/>
              </a:rPr>
              <a:t></a:t>
            </a:r>
            <a:endParaRPr lang="nb-NO" sz="4400"/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70F9FB-5F20-441C-8897-867FBE816D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70F9FB-5F20-441C-8897-867FBE816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378539-3F38-4D32-842A-D187FA5F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707886"/>
          </a:xfrm>
        </p:spPr>
        <p:txBody>
          <a:bodyPr vert="horz"/>
          <a:lstStyle/>
          <a:p>
            <a:r>
              <a:rPr lang="nb-NO" sz="2000"/>
              <a:t>Intro til Btb-prosessen: Prosessflyt - Opprettelse av innkjøpeforespørsel og varemottak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D9ED-9F28-492E-86D7-7E4CE6F54C73}"/>
              </a:ext>
            </a:extLst>
          </p:cNvPr>
          <p:cNvGrpSpPr/>
          <p:nvPr/>
        </p:nvGrpSpPr>
        <p:grpSpPr>
          <a:xfrm>
            <a:off x="5877357" y="1877158"/>
            <a:ext cx="1080259" cy="1140599"/>
            <a:chOff x="3467100" y="1822704"/>
            <a:chExt cx="1417447" cy="1481455"/>
          </a:xfrm>
        </p:grpSpPr>
        <p:sp>
          <p:nvSpPr>
            <p:cNvPr id="93" name="object 17">
              <a:extLst>
                <a:ext uri="{FF2B5EF4-FFF2-40B4-BE49-F238E27FC236}">
                  <a16:creationId xmlns:a16="http://schemas.microsoft.com/office/drawing/2014/main" id="{4606D1BC-8B67-402C-808E-F84CC1E8C88F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4" name="object 18">
              <a:extLst>
                <a:ext uri="{FF2B5EF4-FFF2-40B4-BE49-F238E27FC236}">
                  <a16:creationId xmlns:a16="http://schemas.microsoft.com/office/drawing/2014/main" id="{39D84A9D-EAEA-4340-A3C3-C21E208CFB7E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5" name="object 19">
              <a:extLst>
                <a:ext uri="{FF2B5EF4-FFF2-40B4-BE49-F238E27FC236}">
                  <a16:creationId xmlns:a16="http://schemas.microsoft.com/office/drawing/2014/main" id="{FA93E059-D73A-4DEB-A86E-EA5CEE7502D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6" name="object 40">
              <a:extLst>
                <a:ext uri="{FF2B5EF4-FFF2-40B4-BE49-F238E27FC236}">
                  <a16:creationId xmlns:a16="http://schemas.microsoft.com/office/drawing/2014/main" id="{5EB1EC92-DA5C-4D25-88D9-1F3DC9603D1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7" name="object 41">
              <a:extLst>
                <a:ext uri="{FF2B5EF4-FFF2-40B4-BE49-F238E27FC236}">
                  <a16:creationId xmlns:a16="http://schemas.microsoft.com/office/drawing/2014/main" id="{D7771BC4-39B1-414E-BCE4-0E3A278BAF32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98BD0-9C70-423F-B7F0-EA3AF60AE0F8}"/>
              </a:ext>
            </a:extLst>
          </p:cNvPr>
          <p:cNvGrpSpPr/>
          <p:nvPr/>
        </p:nvGrpSpPr>
        <p:grpSpPr>
          <a:xfrm>
            <a:off x="4195066" y="1830912"/>
            <a:ext cx="1104822" cy="1136861"/>
            <a:chOff x="3467100" y="1822704"/>
            <a:chExt cx="1417447" cy="1481455"/>
          </a:xfrm>
        </p:grpSpPr>
        <p:sp>
          <p:nvSpPr>
            <p:cNvPr id="88" name="object 17">
              <a:extLst>
                <a:ext uri="{FF2B5EF4-FFF2-40B4-BE49-F238E27FC236}">
                  <a16:creationId xmlns:a16="http://schemas.microsoft.com/office/drawing/2014/main" id="{B5D444B5-A855-405E-8E10-00316D89544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object 18">
              <a:extLst>
                <a:ext uri="{FF2B5EF4-FFF2-40B4-BE49-F238E27FC236}">
                  <a16:creationId xmlns:a16="http://schemas.microsoft.com/office/drawing/2014/main" id="{5EC512BE-67A6-44A1-BDE2-56287FBEC9DA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0" name="object 19">
              <a:extLst>
                <a:ext uri="{FF2B5EF4-FFF2-40B4-BE49-F238E27FC236}">
                  <a16:creationId xmlns:a16="http://schemas.microsoft.com/office/drawing/2014/main" id="{F1DB4467-5B6C-44DD-B234-B0BE9E82E6DA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4DBBCE1E-3C11-4823-888B-2A2A37A63886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2" name="object 41">
              <a:extLst>
                <a:ext uri="{FF2B5EF4-FFF2-40B4-BE49-F238E27FC236}">
                  <a16:creationId xmlns:a16="http://schemas.microsoft.com/office/drawing/2014/main" id="{6712B16C-ED46-44C3-8FE1-72CC07AE343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3" name="object 65">
            <a:extLst>
              <a:ext uri="{FF2B5EF4-FFF2-40B4-BE49-F238E27FC236}">
                <a16:creationId xmlns:a16="http://schemas.microsoft.com/office/drawing/2014/main" id="{9B3E1D7F-F412-4008-9545-AE870ABE068F}"/>
              </a:ext>
            </a:extLst>
          </p:cNvPr>
          <p:cNvSpPr/>
          <p:nvPr/>
        </p:nvSpPr>
        <p:spPr>
          <a:xfrm rot="941282">
            <a:off x="3919150" y="1707655"/>
            <a:ext cx="747242" cy="1888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2A989A70-F8B5-4775-8014-353E99E7A438}"/>
              </a:ext>
            </a:extLst>
          </p:cNvPr>
          <p:cNvSpPr/>
          <p:nvPr/>
        </p:nvSpPr>
        <p:spPr>
          <a:xfrm rot="17973879">
            <a:off x="5311807" y="2892615"/>
            <a:ext cx="682975" cy="13438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AF030378-83F5-4491-B023-BE93771547B9}"/>
              </a:ext>
            </a:extLst>
          </p:cNvPr>
          <p:cNvSpPr txBox="1"/>
          <p:nvPr/>
        </p:nvSpPr>
        <p:spPr>
          <a:xfrm>
            <a:off x="1833273" y="4320712"/>
            <a:ext cx="1697443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behovsinnmelding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og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oppretter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I Unit4 ERP</a:t>
            </a:r>
          </a:p>
        </p:txBody>
      </p:sp>
      <p:sp>
        <p:nvSpPr>
          <p:cNvPr id="16" name="object 52">
            <a:extLst>
              <a:ext uri="{FF2B5EF4-FFF2-40B4-BE49-F238E27FC236}">
                <a16:creationId xmlns:a16="http://schemas.microsoft.com/office/drawing/2014/main" id="{B2EEC503-D87C-42A2-B0CC-0E156A6BC24E}"/>
              </a:ext>
            </a:extLst>
          </p:cNvPr>
          <p:cNvSpPr txBox="1"/>
          <p:nvPr/>
        </p:nvSpPr>
        <p:spPr>
          <a:xfrm>
            <a:off x="3907532" y="3239142"/>
            <a:ext cx="782447" cy="247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6C092-4EB0-4390-A68A-DFDB24F244AC}"/>
              </a:ext>
            </a:extLst>
          </p:cNvPr>
          <p:cNvGrpSpPr/>
          <p:nvPr/>
        </p:nvGrpSpPr>
        <p:grpSpPr>
          <a:xfrm>
            <a:off x="4609495" y="2275619"/>
            <a:ext cx="389898" cy="468510"/>
            <a:chOff x="6267547" y="1891446"/>
            <a:chExt cx="692727" cy="768296"/>
          </a:xfrm>
        </p:grpSpPr>
        <p:sp>
          <p:nvSpPr>
            <p:cNvPr id="82" name="object 40">
              <a:extLst>
                <a:ext uri="{FF2B5EF4-FFF2-40B4-BE49-F238E27FC236}">
                  <a16:creationId xmlns:a16="http://schemas.microsoft.com/office/drawing/2014/main" id="{000E4599-A5B0-4B57-999F-F3D73C69EC66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3" name="object 43">
              <a:extLst>
                <a:ext uri="{FF2B5EF4-FFF2-40B4-BE49-F238E27FC236}">
                  <a16:creationId xmlns:a16="http://schemas.microsoft.com/office/drawing/2014/main" id="{214F255A-BBF8-4BF5-85C5-BE27FA4EDFC1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5F06A8-4BFA-42EF-BC2F-97A67BB68B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374" y="2067595"/>
              <a:ext cx="125494" cy="125495"/>
              <a:chOff x="5060951" y="5997575"/>
              <a:chExt cx="247650" cy="247651"/>
            </a:xfrm>
          </p:grpSpPr>
          <p:sp>
            <p:nvSpPr>
              <p:cNvPr id="85" name="Freeform 328">
                <a:extLst>
                  <a:ext uri="{FF2B5EF4-FFF2-40B4-BE49-F238E27FC236}">
                    <a16:creationId xmlns:a16="http://schemas.microsoft.com/office/drawing/2014/main" id="{D8A459A7-71EA-4543-A983-1B1E23916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6" name="Freeform 329">
                <a:extLst>
                  <a:ext uri="{FF2B5EF4-FFF2-40B4-BE49-F238E27FC236}">
                    <a16:creationId xmlns:a16="http://schemas.microsoft.com/office/drawing/2014/main" id="{E2D77E4D-8D0D-4143-9D95-AC473A58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Freeform 330">
                <a:extLst>
                  <a:ext uri="{FF2B5EF4-FFF2-40B4-BE49-F238E27FC236}">
                    <a16:creationId xmlns:a16="http://schemas.microsoft.com/office/drawing/2014/main" id="{8822C16A-92DA-4DBA-BB4D-F35799CC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object 65">
            <a:extLst>
              <a:ext uri="{FF2B5EF4-FFF2-40B4-BE49-F238E27FC236}">
                <a16:creationId xmlns:a16="http://schemas.microsoft.com/office/drawing/2014/main" id="{5330D4AD-DCBC-474A-9AF8-2DF87ACB9A34}"/>
              </a:ext>
            </a:extLst>
          </p:cNvPr>
          <p:cNvSpPr/>
          <p:nvPr/>
        </p:nvSpPr>
        <p:spPr>
          <a:xfrm rot="3531892" flipV="1">
            <a:off x="4459691" y="3352793"/>
            <a:ext cx="869192" cy="9667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0CCD1469-E680-414E-B7C4-30341926281B}"/>
              </a:ext>
            </a:extLst>
          </p:cNvPr>
          <p:cNvSpPr txBox="1"/>
          <p:nvPr/>
        </p:nvSpPr>
        <p:spPr>
          <a:xfrm>
            <a:off x="5075847" y="4469120"/>
            <a:ext cx="1220312" cy="11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Behandler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0" name="object 56">
            <a:extLst>
              <a:ext uri="{FF2B5EF4-FFF2-40B4-BE49-F238E27FC236}">
                <a16:creationId xmlns:a16="http://schemas.microsoft.com/office/drawing/2014/main" id="{A8BF1728-D979-4022-9953-3DCECA5890E2}"/>
              </a:ext>
            </a:extLst>
          </p:cNvPr>
          <p:cNvSpPr txBox="1"/>
          <p:nvPr/>
        </p:nvSpPr>
        <p:spPr>
          <a:xfrm>
            <a:off x="5902459" y="3097870"/>
            <a:ext cx="1521354" cy="129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Vare/tjeneste leveres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1" name="object 75">
            <a:extLst>
              <a:ext uri="{FF2B5EF4-FFF2-40B4-BE49-F238E27FC236}">
                <a16:creationId xmlns:a16="http://schemas.microsoft.com/office/drawing/2014/main" id="{7FA1C302-102A-47F5-A390-1C7BCA78D7A6}"/>
              </a:ext>
            </a:extLst>
          </p:cNvPr>
          <p:cNvSpPr/>
          <p:nvPr/>
        </p:nvSpPr>
        <p:spPr>
          <a:xfrm>
            <a:off x="6127176" y="2344028"/>
            <a:ext cx="524065" cy="32811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571D0-E209-4FB6-9821-F5965D88C7C9}"/>
              </a:ext>
            </a:extLst>
          </p:cNvPr>
          <p:cNvGrpSpPr/>
          <p:nvPr/>
        </p:nvGrpSpPr>
        <p:grpSpPr>
          <a:xfrm>
            <a:off x="289779" y="1863840"/>
            <a:ext cx="1020570" cy="1115593"/>
            <a:chOff x="3467100" y="1822705"/>
            <a:chExt cx="1417446" cy="1481454"/>
          </a:xfrm>
        </p:grpSpPr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B1DC2C77-3C68-4583-8E00-120A29684A5A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60F58578-3E3B-45FB-817B-B5930C4253E7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63B88205-4384-47CF-BA32-AA3BDCD7E5E4}"/>
                </a:ext>
              </a:extLst>
            </p:cNvPr>
            <p:cNvSpPr/>
            <p:nvPr/>
          </p:nvSpPr>
          <p:spPr>
            <a:xfrm>
              <a:off x="4111750" y="1822705"/>
              <a:ext cx="772796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E73A811D-D9FF-4D8F-AA5C-2CCFB426D687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1" name="object 41">
              <a:extLst>
                <a:ext uri="{FF2B5EF4-FFF2-40B4-BE49-F238E27FC236}">
                  <a16:creationId xmlns:a16="http://schemas.microsoft.com/office/drawing/2014/main" id="{5EF69DED-DA14-465B-AEAE-45030D81CA20}"/>
                </a:ext>
              </a:extLst>
            </p:cNvPr>
            <p:cNvSpPr/>
            <p:nvPr/>
          </p:nvSpPr>
          <p:spPr>
            <a:xfrm>
              <a:off x="3547109" y="2032255"/>
              <a:ext cx="1130936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A73519-AF16-46D2-B536-47B6CB5C43F2}"/>
              </a:ext>
            </a:extLst>
          </p:cNvPr>
          <p:cNvSpPr txBox="1"/>
          <p:nvPr/>
        </p:nvSpPr>
        <p:spPr>
          <a:xfrm>
            <a:off x="400318" y="2119769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800" b="1">
                <a:solidFill>
                  <a:srgbClr val="5C5C5C"/>
                </a:solidFill>
                <a:latin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object 65">
            <a:extLst>
              <a:ext uri="{FF2B5EF4-FFF2-40B4-BE49-F238E27FC236}">
                <a16:creationId xmlns:a16="http://schemas.microsoft.com/office/drawing/2014/main" id="{B5BEEF05-5809-4D4A-9EEC-B26799C508D7}"/>
              </a:ext>
            </a:extLst>
          </p:cNvPr>
          <p:cNvSpPr/>
          <p:nvPr/>
        </p:nvSpPr>
        <p:spPr>
          <a:xfrm rot="2636572" flipV="1">
            <a:off x="1090904" y="3029964"/>
            <a:ext cx="767139" cy="20304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668B59D2-01C8-478E-9DBC-4745A455120B}"/>
              </a:ext>
            </a:extLst>
          </p:cNvPr>
          <p:cNvSpPr txBox="1"/>
          <p:nvPr/>
        </p:nvSpPr>
        <p:spPr>
          <a:xfrm>
            <a:off x="224951" y="3147714"/>
            <a:ext cx="1052868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nb-NO"/>
            </a:defPPr>
            <a:lvl1pPr marL="12700" marR="5080" indent="635" algn="ctr">
              <a:defRPr sz="900" spc="-10">
                <a:solidFill>
                  <a:srgbClr val="000000"/>
                </a:solidFill>
                <a:latin typeface="Open Sans"/>
                <a:cs typeface="Verdana"/>
              </a:defRPr>
            </a:lvl1pPr>
          </a:lstStyle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Melder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endParaRPr lang="en-US" sz="900" b="0" i="0" u="none" strike="noStrike" kern="1200" cap="none" spc="-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4DBB2AC9-6D28-4388-A9A5-EE08E7F0C3A1}"/>
              </a:ext>
            </a:extLst>
          </p:cNvPr>
          <p:cNvSpPr/>
          <p:nvPr/>
        </p:nvSpPr>
        <p:spPr>
          <a:xfrm rot="18869929">
            <a:off x="2175501" y="2448836"/>
            <a:ext cx="730989" cy="11010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71E72E-AE84-4153-BE9B-2602EDA2E595}"/>
              </a:ext>
            </a:extLst>
          </p:cNvPr>
          <p:cNvGrpSpPr/>
          <p:nvPr/>
        </p:nvGrpSpPr>
        <p:grpSpPr>
          <a:xfrm>
            <a:off x="1949868" y="2931519"/>
            <a:ext cx="1391579" cy="1248063"/>
            <a:chOff x="2682578" y="3293298"/>
            <a:chExt cx="1360606" cy="1224343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99497F66-8F31-42B3-8E73-8947A452376A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E615B8EE-83EA-413D-9F76-7321012B6A49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FF8D2608-8DB5-41A9-AF01-45B2A07D0E21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B1826CC3-E8D5-4E38-BB66-356ED741FA26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B4075393-C164-4127-A724-6ADAB2E609A5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272E1A-9BCC-42DF-A1A0-AE06C7BF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336" y="3805834"/>
              <a:ext cx="267640" cy="364455"/>
            </a:xfrm>
            <a:prstGeom prst="rect">
              <a:avLst/>
            </a:prstGeom>
            <a:ln w="15240">
              <a:noFill/>
            </a:ln>
          </p:spPr>
        </p:pic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56205A8D-2B1C-4721-BF99-85C7A8729A0F}"/>
                </a:ext>
              </a:extLst>
            </p:cNvPr>
            <p:cNvSpPr/>
            <p:nvPr/>
          </p:nvSpPr>
          <p:spPr>
            <a:xfrm flipH="1">
              <a:off x="2801769" y="379255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6A842D4-376B-48F6-85F5-ED5151A89761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1D02E8AB-996E-47F7-AAFD-15799EC911AB}"/>
              </a:ext>
            </a:extLst>
          </p:cNvPr>
          <p:cNvSpPr/>
          <p:nvPr/>
        </p:nvSpPr>
        <p:spPr>
          <a:xfrm>
            <a:off x="418557" y="2236614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object 52">
            <a:extLst>
              <a:ext uri="{FF2B5EF4-FFF2-40B4-BE49-F238E27FC236}">
                <a16:creationId xmlns:a16="http://schemas.microsoft.com/office/drawing/2014/main" id="{4037DC2D-0845-48E7-AB4D-25602FBF0A97}"/>
              </a:ext>
            </a:extLst>
          </p:cNvPr>
          <p:cNvSpPr txBox="1"/>
          <p:nvPr/>
        </p:nvSpPr>
        <p:spPr>
          <a:xfrm>
            <a:off x="1406583" y="1772854"/>
            <a:ext cx="1394428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til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Innkjøpergruppe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(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definert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av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koststed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604043-73C5-45EE-ADDB-8DED7DD8813A}"/>
              </a:ext>
            </a:extLst>
          </p:cNvPr>
          <p:cNvGrpSpPr/>
          <p:nvPr/>
        </p:nvGrpSpPr>
        <p:grpSpPr>
          <a:xfrm>
            <a:off x="2862225" y="1255104"/>
            <a:ext cx="1350024" cy="1429828"/>
            <a:chOff x="4471223" y="2681586"/>
            <a:chExt cx="1500876" cy="15693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F9FA64F-5117-4943-AF6A-558E5945E856}"/>
                </a:ext>
              </a:extLst>
            </p:cNvPr>
            <p:cNvGrpSpPr/>
            <p:nvPr/>
          </p:nvGrpSpPr>
          <p:grpSpPr>
            <a:xfrm>
              <a:off x="4471223" y="2681586"/>
              <a:ext cx="1429599" cy="1569373"/>
              <a:chOff x="2320780" y="1682998"/>
              <a:chExt cx="1429599" cy="156937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7B9BCDD-65E6-4075-811D-B516460059F0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64" name="object 17">
                  <a:extLst>
                    <a:ext uri="{FF2B5EF4-FFF2-40B4-BE49-F238E27FC236}">
                      <a16:creationId xmlns:a16="http://schemas.microsoft.com/office/drawing/2014/main" id="{2E36AB02-E7BB-4AFF-B5FA-42229FF9ED11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bject 18">
                  <a:extLst>
                    <a:ext uri="{FF2B5EF4-FFF2-40B4-BE49-F238E27FC236}">
                      <a16:creationId xmlns:a16="http://schemas.microsoft.com/office/drawing/2014/main" id="{72347FB7-5C39-4B33-9A90-2E094F90D361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bject 19">
                  <a:extLst>
                    <a:ext uri="{FF2B5EF4-FFF2-40B4-BE49-F238E27FC236}">
                      <a16:creationId xmlns:a16="http://schemas.microsoft.com/office/drawing/2014/main" id="{7F4E4D78-4975-4E74-91AB-EA1696C348D4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bject 40">
                  <a:extLst>
                    <a:ext uri="{FF2B5EF4-FFF2-40B4-BE49-F238E27FC236}">
                      <a16:creationId xmlns:a16="http://schemas.microsoft.com/office/drawing/2014/main" id="{3A623F1C-07A7-42E6-979B-7C08AA283CF1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bject 41">
                  <a:extLst>
                    <a:ext uri="{FF2B5EF4-FFF2-40B4-BE49-F238E27FC236}">
                      <a16:creationId xmlns:a16="http://schemas.microsoft.com/office/drawing/2014/main" id="{52170709-DE41-4FFE-B01D-5363641D2A28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object 21">
                <a:extLst>
                  <a:ext uri="{FF2B5EF4-FFF2-40B4-BE49-F238E27FC236}">
                    <a16:creationId xmlns:a16="http://schemas.microsoft.com/office/drawing/2014/main" id="{AA94667E-179D-4C24-BB70-2FA073913363}"/>
                  </a:ext>
                </a:extLst>
              </p:cNvPr>
              <p:cNvSpPr txBox="1"/>
              <p:nvPr/>
            </p:nvSpPr>
            <p:spPr>
              <a:xfrm>
                <a:off x="2350494" y="2975372"/>
                <a:ext cx="139988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63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-1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Verdana"/>
                  </a:rPr>
                  <a:t>Oppretter / kontrollerer og fullfører innkjøpsforespørsel</a:t>
                </a:r>
              </a:p>
            </p:txBody>
          </p:sp>
          <p:sp>
            <p:nvSpPr>
              <p:cNvPr id="63" name="object 66">
                <a:extLst>
                  <a:ext uri="{FF2B5EF4-FFF2-40B4-BE49-F238E27FC236}">
                    <a16:creationId xmlns:a16="http://schemas.microsoft.com/office/drawing/2014/main" id="{06F51D83-4CE5-4EE5-85A1-92CBD96EC82E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83C816-13FC-40E8-B793-1B3B299139AE}"/>
                </a:ext>
              </a:extLst>
            </p:cNvPr>
            <p:cNvSpPr txBox="1"/>
            <p:nvPr/>
          </p:nvSpPr>
          <p:spPr>
            <a:xfrm>
              <a:off x="4689951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Innkjøper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object 8">
            <a:extLst>
              <a:ext uri="{FF2B5EF4-FFF2-40B4-BE49-F238E27FC236}">
                <a16:creationId xmlns:a16="http://schemas.microsoft.com/office/drawing/2014/main" id="{1AF27EB5-F9C2-4A61-91A0-C8D6D7E8C465}"/>
              </a:ext>
            </a:extLst>
          </p:cNvPr>
          <p:cNvSpPr/>
          <p:nvPr/>
        </p:nvSpPr>
        <p:spPr>
          <a:xfrm>
            <a:off x="4484780" y="2320266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1C3646-9CAC-46D2-8CCF-9ED0351A70D8}"/>
              </a:ext>
            </a:extLst>
          </p:cNvPr>
          <p:cNvSpPr txBox="1"/>
          <p:nvPr/>
        </p:nvSpPr>
        <p:spPr>
          <a:xfrm>
            <a:off x="4318516" y="2044203"/>
            <a:ext cx="9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Kostnads-godkjenner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object 52">
            <a:extLst>
              <a:ext uri="{FF2B5EF4-FFF2-40B4-BE49-F238E27FC236}">
                <a16:creationId xmlns:a16="http://schemas.microsoft.com/office/drawing/2014/main" id="{56F7333C-238E-4671-802A-5640AF848B00}"/>
              </a:ext>
            </a:extLst>
          </p:cNvPr>
          <p:cNvSpPr txBox="1"/>
          <p:nvPr/>
        </p:nvSpPr>
        <p:spPr>
          <a:xfrm>
            <a:off x="4608896" y="1474647"/>
            <a:ext cx="130561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Godkjenner</a:t>
            </a:r>
            <a:r>
              <a:rPr kumimoji="0" lang="en-US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BDB1A-F233-41F2-B11D-4B2D0768B197}"/>
              </a:ext>
            </a:extLst>
          </p:cNvPr>
          <p:cNvGrpSpPr/>
          <p:nvPr/>
        </p:nvGrpSpPr>
        <p:grpSpPr>
          <a:xfrm>
            <a:off x="5192343" y="3218838"/>
            <a:ext cx="1038530" cy="1130932"/>
            <a:chOff x="3467100" y="1822704"/>
            <a:chExt cx="1417447" cy="1481455"/>
          </a:xfrm>
        </p:grpSpPr>
        <p:sp>
          <p:nvSpPr>
            <p:cNvPr id="54" name="object 17">
              <a:extLst>
                <a:ext uri="{FF2B5EF4-FFF2-40B4-BE49-F238E27FC236}">
                  <a16:creationId xmlns:a16="http://schemas.microsoft.com/office/drawing/2014/main" id="{73DA793B-CF37-41CC-A4C0-B083CAD94E1B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972E0CE8-6DAF-46CA-941C-385E55B9C99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74FC72E0-763F-475B-885C-2CC6968DC99B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object 40">
              <a:extLst>
                <a:ext uri="{FF2B5EF4-FFF2-40B4-BE49-F238E27FC236}">
                  <a16:creationId xmlns:a16="http://schemas.microsoft.com/office/drawing/2014/main" id="{59F3CD5D-48A2-416D-9DE0-95DCB69415F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object 41">
              <a:extLst>
                <a:ext uri="{FF2B5EF4-FFF2-40B4-BE49-F238E27FC236}">
                  <a16:creationId xmlns:a16="http://schemas.microsoft.com/office/drawing/2014/main" id="{142C507C-25CB-4109-807F-DF71A3DB67A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5" name="object 69">
            <a:extLst>
              <a:ext uri="{FF2B5EF4-FFF2-40B4-BE49-F238E27FC236}">
                <a16:creationId xmlns:a16="http://schemas.microsoft.com/office/drawing/2014/main" id="{BD592B38-5313-4DC1-9F71-923A378A81C2}"/>
              </a:ext>
            </a:extLst>
          </p:cNvPr>
          <p:cNvSpPr/>
          <p:nvPr/>
        </p:nvSpPr>
        <p:spPr>
          <a:xfrm flipH="1">
            <a:off x="5313766" y="3656028"/>
            <a:ext cx="451180" cy="35643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bject 74">
            <a:extLst>
              <a:ext uri="{FF2B5EF4-FFF2-40B4-BE49-F238E27FC236}">
                <a16:creationId xmlns:a16="http://schemas.microsoft.com/office/drawing/2014/main" id="{D25D4D2A-1104-4A77-B9CF-24FC5A081999}"/>
              </a:ext>
            </a:extLst>
          </p:cNvPr>
          <p:cNvSpPr/>
          <p:nvPr/>
        </p:nvSpPr>
        <p:spPr>
          <a:xfrm>
            <a:off x="5746999" y="37078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object 74">
            <a:extLst>
              <a:ext uri="{FF2B5EF4-FFF2-40B4-BE49-F238E27FC236}">
                <a16:creationId xmlns:a16="http://schemas.microsoft.com/office/drawing/2014/main" id="{F2793948-3991-4FE8-97B6-94A7AA4CF033}"/>
              </a:ext>
            </a:extLst>
          </p:cNvPr>
          <p:cNvSpPr/>
          <p:nvPr/>
        </p:nvSpPr>
        <p:spPr>
          <a:xfrm>
            <a:off x="5885009" y="37494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object 74">
            <a:extLst>
              <a:ext uri="{FF2B5EF4-FFF2-40B4-BE49-F238E27FC236}">
                <a16:creationId xmlns:a16="http://schemas.microsoft.com/office/drawing/2014/main" id="{1BA81406-C0A7-4C19-8A2F-6C5C708D7D52}"/>
              </a:ext>
            </a:extLst>
          </p:cNvPr>
          <p:cNvSpPr/>
          <p:nvPr/>
        </p:nvSpPr>
        <p:spPr>
          <a:xfrm>
            <a:off x="5755336" y="382511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1352C-4C7C-43E3-A981-8244758C8778}"/>
              </a:ext>
            </a:extLst>
          </p:cNvPr>
          <p:cNvSpPr txBox="1"/>
          <p:nvPr/>
        </p:nvSpPr>
        <p:spPr>
          <a:xfrm>
            <a:off x="5299888" y="3417352"/>
            <a:ext cx="878045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Leverandør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458E5C-C0A2-4B42-92C1-A3BA1CEACA4A}"/>
              </a:ext>
            </a:extLst>
          </p:cNvPr>
          <p:cNvGrpSpPr/>
          <p:nvPr/>
        </p:nvGrpSpPr>
        <p:grpSpPr>
          <a:xfrm>
            <a:off x="7250315" y="1521875"/>
            <a:ext cx="1135897" cy="1187442"/>
            <a:chOff x="3467100" y="1822704"/>
            <a:chExt cx="1417447" cy="1481455"/>
          </a:xfrm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65B23D8B-79FA-4A6C-8F64-3687403E796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3B572A4-7DCB-4EDC-8F47-5E10B70D2F11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C32FC2F-0FD7-4B18-BBA7-AE526708D939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object 40">
              <a:extLst>
                <a:ext uri="{FF2B5EF4-FFF2-40B4-BE49-F238E27FC236}">
                  <a16:creationId xmlns:a16="http://schemas.microsoft.com/office/drawing/2014/main" id="{7EF63173-29AE-4530-ABC4-DAAE69C69A00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9A541F79-BC91-4AFA-ADC1-85D472B392D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6936B04-848D-44A7-A90D-61DE09649593}"/>
              </a:ext>
            </a:extLst>
          </p:cNvPr>
          <p:cNvSpPr txBox="1"/>
          <p:nvPr/>
        </p:nvSpPr>
        <p:spPr>
          <a:xfrm>
            <a:off x="7367111" y="1761650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0899BD54-F8CB-43A0-86E6-42622584F09E}"/>
              </a:ext>
            </a:extLst>
          </p:cNvPr>
          <p:cNvSpPr/>
          <p:nvPr/>
        </p:nvSpPr>
        <p:spPr>
          <a:xfrm flipH="1">
            <a:off x="7809726" y="1970090"/>
            <a:ext cx="18147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Freeform 756">
            <a:extLst>
              <a:ext uri="{FF2B5EF4-FFF2-40B4-BE49-F238E27FC236}">
                <a16:creationId xmlns:a16="http://schemas.microsoft.com/office/drawing/2014/main" id="{B8B9A667-C6ED-4A8A-A75D-9F9684BD7D88}"/>
              </a:ext>
            </a:extLst>
          </p:cNvPr>
          <p:cNvSpPr>
            <a:spLocks noEditPoints="1"/>
          </p:cNvSpPr>
          <p:nvPr/>
        </p:nvSpPr>
        <p:spPr bwMode="auto">
          <a:xfrm>
            <a:off x="7486987" y="2144849"/>
            <a:ext cx="221878" cy="245023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mc="http://schemas.openxmlformats.org/markup-compatibility/2006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56">
            <a:extLst>
              <a:ext uri="{FF2B5EF4-FFF2-40B4-BE49-F238E27FC236}">
                <a16:creationId xmlns:a16="http://schemas.microsoft.com/office/drawing/2014/main" id="{4CB23EA2-8F84-4E0A-8A7C-158DD3EFC357}"/>
              </a:ext>
            </a:extLst>
          </p:cNvPr>
          <p:cNvSpPr txBox="1"/>
          <p:nvPr/>
        </p:nvSpPr>
        <p:spPr>
          <a:xfrm>
            <a:off x="6115269" y="1142328"/>
            <a:ext cx="147029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 vare/tjeneste og melder til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Fagrekvirent for registrering av varemottak</a:t>
            </a:r>
            <a:endParaRPr kumimoji="0" lang="en-US" sz="900" b="0" i="0" u="none" strike="noStrike" kern="1200" cap="none" spc="-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D501F192-7993-4FC2-8B08-58066ECBFC91}"/>
              </a:ext>
            </a:extLst>
          </p:cNvPr>
          <p:cNvSpPr/>
          <p:nvPr/>
        </p:nvSpPr>
        <p:spPr>
          <a:xfrm rot="20354384" flipV="1">
            <a:off x="6882440" y="2709912"/>
            <a:ext cx="592792" cy="18652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590ACCD0-44AA-448B-9CAA-5A5F105F43A0}"/>
              </a:ext>
            </a:extLst>
          </p:cNvPr>
          <p:cNvSpPr/>
          <p:nvPr/>
        </p:nvSpPr>
        <p:spPr>
          <a:xfrm>
            <a:off x="576287" y="2295005"/>
            <a:ext cx="460533" cy="4255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134">
            <a:extLst>
              <a:ext uri="{FF2B5EF4-FFF2-40B4-BE49-F238E27FC236}">
                <a16:creationId xmlns:a16="http://schemas.microsoft.com/office/drawing/2014/main" id="{9429B3B8-6AC8-415B-B42D-7045E0216D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443" y="2371377"/>
            <a:ext cx="157003" cy="173892"/>
          </a:xfrm>
          <a:custGeom>
            <a:avLst/>
            <a:gdLst>
              <a:gd name="T0" fmla="*/ 256 w 512"/>
              <a:gd name="T1" fmla="*/ 128 h 512"/>
              <a:gd name="T2" fmla="*/ 234 w 512"/>
              <a:gd name="T3" fmla="*/ 128 h 512"/>
              <a:gd name="T4" fmla="*/ 234 w 512"/>
              <a:gd name="T5" fmla="*/ 117 h 512"/>
              <a:gd name="T6" fmla="*/ 256 w 512"/>
              <a:gd name="T7" fmla="*/ 117 h 512"/>
              <a:gd name="T8" fmla="*/ 256 w 512"/>
              <a:gd name="T9" fmla="*/ 128 h 512"/>
              <a:gd name="T10" fmla="*/ 192 w 512"/>
              <a:gd name="T11" fmla="*/ 164 h 512"/>
              <a:gd name="T12" fmla="*/ 149 w 512"/>
              <a:gd name="T13" fmla="*/ 180 h 512"/>
              <a:gd name="T14" fmla="*/ 149 w 512"/>
              <a:gd name="T15" fmla="*/ 192 h 512"/>
              <a:gd name="T16" fmla="*/ 298 w 512"/>
              <a:gd name="T17" fmla="*/ 192 h 512"/>
              <a:gd name="T18" fmla="*/ 298 w 512"/>
              <a:gd name="T19" fmla="*/ 149 h 512"/>
              <a:gd name="T20" fmla="*/ 201 w 512"/>
              <a:gd name="T21" fmla="*/ 149 h 512"/>
              <a:gd name="T22" fmla="*/ 192 w 512"/>
              <a:gd name="T23" fmla="*/ 164 h 512"/>
              <a:gd name="T24" fmla="*/ 234 w 512"/>
              <a:gd name="T25" fmla="*/ 394 h 512"/>
              <a:gd name="T26" fmla="*/ 256 w 512"/>
              <a:gd name="T27" fmla="*/ 394 h 512"/>
              <a:gd name="T28" fmla="*/ 256 w 512"/>
              <a:gd name="T29" fmla="*/ 213 h 512"/>
              <a:gd name="T30" fmla="*/ 234 w 512"/>
              <a:gd name="T31" fmla="*/ 213 h 512"/>
              <a:gd name="T32" fmla="*/ 234 w 512"/>
              <a:gd name="T33" fmla="*/ 394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373 w 512"/>
              <a:gd name="T45" fmla="*/ 117 h 512"/>
              <a:gd name="T46" fmla="*/ 362 w 512"/>
              <a:gd name="T47" fmla="*/ 106 h 512"/>
              <a:gd name="T48" fmla="*/ 320 w 512"/>
              <a:gd name="T49" fmla="*/ 106 h 512"/>
              <a:gd name="T50" fmla="*/ 309 w 512"/>
              <a:gd name="T51" fmla="*/ 117 h 512"/>
              <a:gd name="T52" fmla="*/ 309 w 512"/>
              <a:gd name="T53" fmla="*/ 128 h 512"/>
              <a:gd name="T54" fmla="*/ 277 w 512"/>
              <a:gd name="T55" fmla="*/ 128 h 512"/>
              <a:gd name="T56" fmla="*/ 277 w 512"/>
              <a:gd name="T57" fmla="*/ 106 h 512"/>
              <a:gd name="T58" fmla="*/ 266 w 512"/>
              <a:gd name="T59" fmla="*/ 96 h 512"/>
              <a:gd name="T60" fmla="*/ 224 w 512"/>
              <a:gd name="T61" fmla="*/ 96 h 512"/>
              <a:gd name="T62" fmla="*/ 213 w 512"/>
              <a:gd name="T63" fmla="*/ 106 h 512"/>
              <a:gd name="T64" fmla="*/ 213 w 512"/>
              <a:gd name="T65" fmla="*/ 128 h 512"/>
              <a:gd name="T66" fmla="*/ 192 w 512"/>
              <a:gd name="T67" fmla="*/ 128 h 512"/>
              <a:gd name="T68" fmla="*/ 181 w 512"/>
              <a:gd name="T69" fmla="*/ 138 h 512"/>
              <a:gd name="T70" fmla="*/ 177 w 512"/>
              <a:gd name="T71" fmla="*/ 149 h 512"/>
              <a:gd name="T72" fmla="*/ 138 w 512"/>
              <a:gd name="T73" fmla="*/ 160 h 512"/>
              <a:gd name="T74" fmla="*/ 131 w 512"/>
              <a:gd name="T75" fmla="*/ 163 h 512"/>
              <a:gd name="T76" fmla="*/ 128 w 512"/>
              <a:gd name="T77" fmla="*/ 170 h 512"/>
              <a:gd name="T78" fmla="*/ 128 w 512"/>
              <a:gd name="T79" fmla="*/ 202 h 512"/>
              <a:gd name="T80" fmla="*/ 138 w 512"/>
              <a:gd name="T81" fmla="*/ 213 h 512"/>
              <a:gd name="T82" fmla="*/ 213 w 512"/>
              <a:gd name="T83" fmla="*/ 213 h 512"/>
              <a:gd name="T84" fmla="*/ 213 w 512"/>
              <a:gd name="T85" fmla="*/ 405 h 512"/>
              <a:gd name="T86" fmla="*/ 224 w 512"/>
              <a:gd name="T87" fmla="*/ 416 h 512"/>
              <a:gd name="T88" fmla="*/ 266 w 512"/>
              <a:gd name="T89" fmla="*/ 416 h 512"/>
              <a:gd name="T90" fmla="*/ 277 w 512"/>
              <a:gd name="T91" fmla="*/ 405 h 512"/>
              <a:gd name="T92" fmla="*/ 277 w 512"/>
              <a:gd name="T93" fmla="*/ 213 h 512"/>
              <a:gd name="T94" fmla="*/ 309 w 512"/>
              <a:gd name="T95" fmla="*/ 213 h 512"/>
              <a:gd name="T96" fmla="*/ 309 w 512"/>
              <a:gd name="T97" fmla="*/ 224 h 512"/>
              <a:gd name="T98" fmla="*/ 320 w 512"/>
              <a:gd name="T99" fmla="*/ 234 h 512"/>
              <a:gd name="T100" fmla="*/ 362 w 512"/>
              <a:gd name="T101" fmla="*/ 234 h 512"/>
              <a:gd name="T102" fmla="*/ 373 w 512"/>
              <a:gd name="T103" fmla="*/ 224 h 512"/>
              <a:gd name="T104" fmla="*/ 373 w 512"/>
              <a:gd name="T105" fmla="*/ 117 h 512"/>
              <a:gd name="T106" fmla="*/ 330 w 512"/>
              <a:gd name="T107" fmla="*/ 213 h 512"/>
              <a:gd name="T108" fmla="*/ 352 w 512"/>
              <a:gd name="T109" fmla="*/ 213 h 512"/>
              <a:gd name="T110" fmla="*/ 352 w 512"/>
              <a:gd name="T111" fmla="*/ 128 h 512"/>
              <a:gd name="T112" fmla="*/ 330 w 512"/>
              <a:gd name="T113" fmla="*/ 128 h 512"/>
              <a:gd name="T114" fmla="*/ 330 w 512"/>
              <a:gd name="T115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256" y="128"/>
                </a:moveTo>
                <a:cubicBezTo>
                  <a:pt x="234" y="128"/>
                  <a:pt x="234" y="128"/>
                  <a:pt x="234" y="128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56" y="117"/>
                  <a:pt x="256" y="117"/>
                  <a:pt x="256" y="117"/>
                </a:cubicBezTo>
                <a:lnTo>
                  <a:pt x="256" y="128"/>
                </a:lnTo>
                <a:close/>
                <a:moveTo>
                  <a:pt x="192" y="164"/>
                </a:moveTo>
                <a:cubicBezTo>
                  <a:pt x="180" y="176"/>
                  <a:pt x="161" y="179"/>
                  <a:pt x="149" y="180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298" y="192"/>
                  <a:pt x="298" y="192"/>
                  <a:pt x="298" y="192"/>
                </a:cubicBezTo>
                <a:cubicBezTo>
                  <a:pt x="298" y="149"/>
                  <a:pt x="298" y="149"/>
                  <a:pt x="298" y="149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9" y="155"/>
                  <a:pt x="196" y="160"/>
                  <a:pt x="192" y="164"/>
                </a:cubicBezTo>
                <a:close/>
                <a:moveTo>
                  <a:pt x="234" y="394"/>
                </a:moveTo>
                <a:cubicBezTo>
                  <a:pt x="256" y="394"/>
                  <a:pt x="256" y="394"/>
                  <a:pt x="256" y="394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34" y="213"/>
                  <a:pt x="234" y="213"/>
                  <a:pt x="234" y="213"/>
                </a:cubicBezTo>
                <a:lnTo>
                  <a:pt x="234" y="39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17"/>
                </a:moveTo>
                <a:cubicBezTo>
                  <a:pt x="373" y="111"/>
                  <a:pt x="368" y="106"/>
                  <a:pt x="362" y="106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14" y="106"/>
                  <a:pt x="309" y="111"/>
                  <a:pt x="309" y="11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0"/>
                  <a:pt x="272" y="96"/>
                  <a:pt x="266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18" y="96"/>
                  <a:pt x="213" y="100"/>
                  <a:pt x="213" y="106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86" y="128"/>
                  <a:pt x="181" y="132"/>
                  <a:pt x="181" y="138"/>
                </a:cubicBezTo>
                <a:cubicBezTo>
                  <a:pt x="181" y="143"/>
                  <a:pt x="180" y="146"/>
                  <a:pt x="177" y="149"/>
                </a:cubicBezTo>
                <a:cubicBezTo>
                  <a:pt x="167" y="158"/>
                  <a:pt x="146" y="160"/>
                  <a:pt x="138" y="160"/>
                </a:cubicBezTo>
                <a:cubicBezTo>
                  <a:pt x="136" y="160"/>
                  <a:pt x="133" y="161"/>
                  <a:pt x="131" y="163"/>
                </a:cubicBezTo>
                <a:cubicBezTo>
                  <a:pt x="129" y="165"/>
                  <a:pt x="128" y="167"/>
                  <a:pt x="128" y="170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08"/>
                  <a:pt x="132" y="213"/>
                  <a:pt x="138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405"/>
                  <a:pt x="213" y="405"/>
                  <a:pt x="213" y="405"/>
                </a:cubicBezTo>
                <a:cubicBezTo>
                  <a:pt x="213" y="411"/>
                  <a:pt x="218" y="416"/>
                  <a:pt x="224" y="416"/>
                </a:cubicBezTo>
                <a:cubicBezTo>
                  <a:pt x="266" y="416"/>
                  <a:pt x="266" y="416"/>
                  <a:pt x="266" y="416"/>
                </a:cubicBezTo>
                <a:cubicBezTo>
                  <a:pt x="272" y="416"/>
                  <a:pt x="277" y="411"/>
                  <a:pt x="277" y="405"/>
                </a:cubicBezTo>
                <a:cubicBezTo>
                  <a:pt x="277" y="213"/>
                  <a:pt x="277" y="213"/>
                  <a:pt x="277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9" y="230"/>
                  <a:pt x="314" y="234"/>
                  <a:pt x="320" y="234"/>
                </a:cubicBezTo>
                <a:cubicBezTo>
                  <a:pt x="362" y="234"/>
                  <a:pt x="362" y="234"/>
                  <a:pt x="362" y="234"/>
                </a:cubicBezTo>
                <a:cubicBezTo>
                  <a:pt x="368" y="234"/>
                  <a:pt x="373" y="230"/>
                  <a:pt x="373" y="224"/>
                </a:cubicBezTo>
                <a:lnTo>
                  <a:pt x="373" y="117"/>
                </a:lnTo>
                <a:close/>
                <a:moveTo>
                  <a:pt x="330" y="213"/>
                </a:moveTo>
                <a:cubicBezTo>
                  <a:pt x="352" y="213"/>
                  <a:pt x="352" y="213"/>
                  <a:pt x="352" y="213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30" y="128"/>
                  <a:pt x="330" y="128"/>
                  <a:pt x="330" y="128"/>
                </a:cubicBezTo>
                <a:lnTo>
                  <a:pt x="330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65">
            <a:extLst>
              <a:ext uri="{FF2B5EF4-FFF2-40B4-BE49-F238E27FC236}">
                <a16:creationId xmlns:a16="http://schemas.microsoft.com/office/drawing/2014/main" id="{8C16D7B1-BDFB-4DD5-941C-97DE3DDBE1EA}"/>
              </a:ext>
            </a:extLst>
          </p:cNvPr>
          <p:cNvSpPr/>
          <p:nvPr/>
        </p:nvSpPr>
        <p:spPr>
          <a:xfrm rot="20929925">
            <a:off x="1056786" y="1643113"/>
            <a:ext cx="1615196" cy="240573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AF45-88CD-443E-9DEA-CF87C97B64C7}"/>
              </a:ext>
            </a:extLst>
          </p:cNvPr>
          <p:cNvSpPr txBox="1"/>
          <p:nvPr/>
        </p:nvSpPr>
        <p:spPr>
          <a:xfrm>
            <a:off x="1073477" y="1343179"/>
            <a:ext cx="1150366" cy="197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Ikke-faglig innkjøpsbehov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A560-7E34-44DB-84E7-F276C28ED0E5}"/>
              </a:ext>
            </a:extLst>
          </p:cNvPr>
          <p:cNvSpPr txBox="1"/>
          <p:nvPr/>
        </p:nvSpPr>
        <p:spPr>
          <a:xfrm>
            <a:off x="1364790" y="2765109"/>
            <a:ext cx="1058086" cy="36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Faglig</a:t>
            </a:r>
            <a:r>
              <a:rPr kumimoji="0" lang="nb-NO" sz="9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900" b="1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innkjøpsbehov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D5BE-61C5-4307-9BA2-A698941C1960}"/>
              </a:ext>
            </a:extLst>
          </p:cNvPr>
          <p:cNvGrpSpPr/>
          <p:nvPr/>
        </p:nvGrpSpPr>
        <p:grpSpPr>
          <a:xfrm>
            <a:off x="7721475" y="3174086"/>
            <a:ext cx="1391579" cy="1248063"/>
            <a:chOff x="2682578" y="3293298"/>
            <a:chExt cx="1360606" cy="1224343"/>
          </a:xfrm>
        </p:grpSpPr>
        <p:sp>
          <p:nvSpPr>
            <p:cNvPr id="105" name="object 17">
              <a:extLst>
                <a:ext uri="{FF2B5EF4-FFF2-40B4-BE49-F238E27FC236}">
                  <a16:creationId xmlns:a16="http://schemas.microsoft.com/office/drawing/2014/main" id="{FD70F499-3A8C-4D7D-AF22-1281072B5A74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6" name="object 18">
              <a:extLst>
                <a:ext uri="{FF2B5EF4-FFF2-40B4-BE49-F238E27FC236}">
                  <a16:creationId xmlns:a16="http://schemas.microsoft.com/office/drawing/2014/main" id="{85444CEF-0D92-45E1-935E-39D69785A112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7" name="object 19">
              <a:extLst>
                <a:ext uri="{FF2B5EF4-FFF2-40B4-BE49-F238E27FC236}">
                  <a16:creationId xmlns:a16="http://schemas.microsoft.com/office/drawing/2014/main" id="{FB76CA50-8E8E-4FED-AF4C-B57069ADE8E4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83599FFD-DE49-40C6-A03E-3FEC6821B67D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9" name="object 41">
              <a:extLst>
                <a:ext uri="{FF2B5EF4-FFF2-40B4-BE49-F238E27FC236}">
                  <a16:creationId xmlns:a16="http://schemas.microsoft.com/office/drawing/2014/main" id="{0AC30CF0-F690-4468-967B-8403F51249B3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1" name="object 69">
              <a:extLst>
                <a:ext uri="{FF2B5EF4-FFF2-40B4-BE49-F238E27FC236}">
                  <a16:creationId xmlns:a16="http://schemas.microsoft.com/office/drawing/2014/main" id="{31F08C77-7E71-4E35-AFA5-DF73BE1CACB5}"/>
                </a:ext>
              </a:extLst>
            </p:cNvPr>
            <p:cNvSpPr/>
            <p:nvPr/>
          </p:nvSpPr>
          <p:spPr>
            <a:xfrm flipH="1">
              <a:off x="2907162" y="383492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24AFC2-E444-469A-9E9D-2565EC418CD0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13" name="object 21">
            <a:extLst>
              <a:ext uri="{FF2B5EF4-FFF2-40B4-BE49-F238E27FC236}">
                <a16:creationId xmlns:a16="http://schemas.microsoft.com/office/drawing/2014/main" id="{C4A58E6D-9266-499D-8300-91C7DDE8E705}"/>
              </a:ext>
            </a:extLst>
          </p:cNvPr>
          <p:cNvSpPr txBox="1"/>
          <p:nvPr/>
        </p:nvSpPr>
        <p:spPr>
          <a:xfrm>
            <a:off x="7506985" y="4473177"/>
            <a:ext cx="1220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Registrerer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varemottak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</a:t>
            </a:r>
            <a:r>
              <a:rPr kumimoji="0" lang="en-US" sz="9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Unit4 ERP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957324FB-339C-4249-8644-3655E83BB5C5}"/>
              </a:ext>
            </a:extLst>
          </p:cNvPr>
          <p:cNvSpPr/>
          <p:nvPr/>
        </p:nvSpPr>
        <p:spPr>
          <a:xfrm rot="6143377">
            <a:off x="7785112" y="2869250"/>
            <a:ext cx="871007" cy="7961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4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Fagrevirent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 sørge for opprettelse av innkjøpsforespørsler av varer og tjenester innenfor sitt fagområde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Samarbeide med Anskaffelsesrådgiver for behov lik/over 100.000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Melde avvik på avtaler innenfor sitt fagområde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anbefales at fagrekvirent er en faglig ressurs som kjenner den enkelte arbeidsgruppes (f.eks. forskningsgruppe) virksomhet og behov, samt skal kunne dekke flere enheter innenfor ett fag.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Btb-prosessen: Fagrekvirent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Særskilt kunnskap på sitt definerte fagområde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avtaleportefølje innenfor sitt område og de varer og tjenester som disse avtalene omfatter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Kunne opprette innkjøpsforespørsel i UNIT4 ERP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 i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Reglement for økonomistyring i staten 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5D363B-E2AF-4D13-8AA0-88E3597FD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6" y="1869349"/>
            <a:ext cx="1383594" cy="1468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</p:spTree>
    <p:extLst>
      <p:ext uri="{BB962C8B-B14F-4D97-AF65-F5344CB8AC3E}">
        <p14:creationId xmlns:p14="http://schemas.microsoft.com/office/powerpoint/2010/main" val="309443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CEFD8C6-33F0-4799-9070-3C965132E5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368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CEFD8C6-33F0-4799-9070-3C965132E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2248D7-070E-49A5-89AB-284C661E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Samhandling med andre 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30A8B-B620-4B00-BACF-B61BD6F6D1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61" t="21894" r="3296" b="5509"/>
          <a:stretch/>
        </p:blipFill>
        <p:spPr>
          <a:xfrm>
            <a:off x="148978" y="1030399"/>
            <a:ext cx="8471141" cy="3693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72EAAB-A217-4B6F-B2DB-6B5F4B2C94CB}"/>
              </a:ext>
            </a:extLst>
          </p:cNvPr>
          <p:cNvSpPr/>
          <p:nvPr/>
        </p:nvSpPr>
        <p:spPr>
          <a:xfrm>
            <a:off x="7002780" y="3642632"/>
            <a:ext cx="1617339" cy="10810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61FF-734A-491F-AFC8-16F4DBF02E65}"/>
              </a:ext>
            </a:extLst>
          </p:cNvPr>
          <p:cNvSpPr txBox="1"/>
          <p:nvPr/>
        </p:nvSpPr>
        <p:spPr>
          <a:xfrm>
            <a:off x="7051922" y="3833609"/>
            <a:ext cx="19431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2756D"/>
                </a:solidFill>
              </a:rPr>
              <a:t>Innkjøpergruppe</a:t>
            </a:r>
          </a:p>
          <a:p>
            <a:endParaRPr lang="nb-NO" sz="400" b="1">
              <a:solidFill>
                <a:srgbClr val="32756D"/>
              </a:solidFill>
            </a:endParaRPr>
          </a:p>
          <a:p>
            <a:r>
              <a:rPr lang="nb-NO" sz="800"/>
              <a:t>Sender innkjøpsforespørsel til innkjøpergruppe for kontroll og fullføring</a:t>
            </a:r>
            <a:endParaRPr lang="nb-NO" sz="700"/>
          </a:p>
        </p:txBody>
      </p:sp>
    </p:spTree>
    <p:extLst>
      <p:ext uri="{BB962C8B-B14F-4D97-AF65-F5344CB8AC3E}">
        <p14:creationId xmlns:p14="http://schemas.microsoft.com/office/powerpoint/2010/main" val="292839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3825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Hovedforskjeller fra dagens løsning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fagrekvirent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</a:t>
                      </a:r>
                      <a:r>
                        <a:rPr lang="nb-NO" sz="1400" b="1" i="0" err="1"/>
                        <a:t>mva</a:t>
                      </a:r>
                      <a:r>
                        <a:rPr lang="nb-NO" sz="1400" b="1" i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 og utføre vare-/tjenestemottak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 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4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71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700687" cy="525401"/>
          </a:xfrm>
        </p:spPr>
        <p:txBody>
          <a:bodyPr vert="horz"/>
          <a:lstStyle/>
          <a:p>
            <a:r>
              <a:rPr lang="nb-NO" sz="2800"/>
              <a:t>Hovedforskjeller: Registrere innkjøpsforespørsel</a:t>
            </a:r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09633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Innkjøpsforespørsel sendes ikke direkte til innkjøper, men følger </a:t>
            </a:r>
            <a:r>
              <a:rPr lang="nb-NO" sz="1100" b="1">
                <a:solidFill>
                  <a:schemeClr val="tx2"/>
                </a:solidFill>
              </a:rPr>
              <a:t>automatisk flyt basert på k-sted til innkjøpergruppe</a:t>
            </a: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4650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1205432"/>
            <a:ext cx="396697" cy="395531"/>
            <a:chOff x="5042" y="3019"/>
            <a:chExt cx="341" cy="340"/>
          </a:xfrm>
          <a:solidFill>
            <a:schemeClr val="accent2"/>
          </a:solidFill>
        </p:grpSpPr>
        <p:sp>
          <p:nvSpPr>
            <p:cNvPr id="16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39477" y="1784452"/>
            <a:ext cx="7520900" cy="121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Ny funksjonalitet innenfor en rekke områder: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 å knytte innkjøpsforespørsel mot en avtale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Enklere å gjøre plankjøp – mer rom for at flere kjøp kan gjøres direkte fra plan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Kan oppgi annen </a:t>
            </a:r>
            <a:r>
              <a:rPr lang="nb-NO" sz="1100" err="1">
                <a:solidFill>
                  <a:schemeClr val="tx1"/>
                </a:solidFill>
              </a:rPr>
              <a:t>varemottaker</a:t>
            </a:r>
            <a:r>
              <a:rPr lang="nb-NO" sz="1100">
                <a:solidFill>
                  <a:schemeClr val="tx1"/>
                </a:solidFill>
              </a:rPr>
              <a:t> (enn den som opprette forespørsel) på innkjøpsforespørselen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Mulighet for å periodisere </a:t>
            </a:r>
            <a:r>
              <a:rPr lang="nb-NO" sz="1100" err="1">
                <a:solidFill>
                  <a:schemeClr val="tx1"/>
                </a:solidFill>
              </a:rPr>
              <a:t>innkjøpsforepørsel</a:t>
            </a:r>
            <a:endParaRPr lang="nb-NO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 å legge inn tekst til hovedbok på innkjøpsforespørsel</a:t>
            </a:r>
            <a:endParaRPr lang="nb-NO" sz="110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1797521"/>
            <a:ext cx="545584" cy="120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ktangel 7">
            <a:extLst>
              <a:ext uri="{FF2B5EF4-FFF2-40B4-BE49-F238E27FC236}">
                <a16:creationId xmlns:a16="http://schemas.microsoft.com/office/drawing/2014/main" id="{41E9B151-E721-48E4-84D7-6443808EC903}"/>
              </a:ext>
            </a:extLst>
          </p:cNvPr>
          <p:cNvSpPr/>
          <p:nvPr/>
        </p:nvSpPr>
        <p:spPr>
          <a:xfrm>
            <a:off x="1054762" y="3103910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Endret matchelogikk fra sum til linjematch </a:t>
            </a:r>
            <a:r>
              <a:rPr lang="nb-NO" sz="1100">
                <a:solidFill>
                  <a:schemeClr val="tx1"/>
                </a:solidFill>
              </a:rPr>
              <a:t>– god og korrekt input helt avgjørende for god output. </a:t>
            </a:r>
          </a:p>
          <a:p>
            <a:r>
              <a:rPr lang="nb-NO" sz="1100" b="1">
                <a:solidFill>
                  <a:schemeClr val="tx2"/>
                </a:solidFill>
              </a:rPr>
              <a:t>Betyr: </a:t>
            </a:r>
            <a:r>
              <a:rPr lang="nb-NO" sz="1100">
                <a:solidFill>
                  <a:schemeClr val="tx1"/>
                </a:solidFill>
              </a:rPr>
              <a:t>Viktigere enn tidligere å ha et bevisst forhold til kontering, eks bruk av </a:t>
            </a:r>
            <a:r>
              <a:rPr lang="nb-NO" sz="1100" err="1">
                <a:solidFill>
                  <a:schemeClr val="tx1"/>
                </a:solidFill>
              </a:rPr>
              <a:t>mva</a:t>
            </a:r>
            <a:r>
              <a:rPr lang="nb-NO" sz="1100">
                <a:solidFill>
                  <a:schemeClr val="tx1"/>
                </a:solidFill>
              </a:rPr>
              <a:t>-koder</a:t>
            </a:r>
            <a:endParaRPr lang="nb-NO" sz="1100">
              <a:solidFill>
                <a:schemeClr val="tx2"/>
              </a:solidFill>
            </a:endParaRPr>
          </a:p>
        </p:txBody>
      </p:sp>
      <p:sp>
        <p:nvSpPr>
          <p:cNvPr id="26" name="Rektangel 24">
            <a:extLst>
              <a:ext uri="{FF2B5EF4-FFF2-40B4-BE49-F238E27FC236}">
                <a16:creationId xmlns:a16="http://schemas.microsoft.com/office/drawing/2014/main" id="{B98A0BFA-C405-4204-A609-2A8D08CFB051}"/>
              </a:ext>
            </a:extLst>
          </p:cNvPr>
          <p:cNvSpPr/>
          <p:nvPr/>
        </p:nvSpPr>
        <p:spPr>
          <a:xfrm>
            <a:off x="410295" y="3108927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54762" y="3773368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Økt funksjonalitet </a:t>
            </a:r>
            <a:r>
              <a:rPr lang="nb-NO" sz="1100">
                <a:solidFill>
                  <a:schemeClr val="tx1"/>
                </a:solidFill>
              </a:rPr>
              <a:t>gjør at det er </a:t>
            </a:r>
            <a:r>
              <a:rPr lang="nb-NO" sz="1100" b="1">
                <a:solidFill>
                  <a:schemeClr val="tx2"/>
                </a:solidFill>
              </a:rPr>
              <a:t>flere felter å forholde seg til </a:t>
            </a:r>
            <a:r>
              <a:rPr lang="nb-NO" sz="1100">
                <a:solidFill>
                  <a:schemeClr val="tx1"/>
                </a:solidFill>
              </a:rPr>
              <a:t>og for noen kanskje mer klikking mellom vinduer enn det man er vant til </a:t>
            </a: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0295" y="3778385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55F31BD-9747-4E51-96F0-6060C3CBD75E}"/>
              </a:ext>
            </a:extLst>
          </p:cNvPr>
          <p:cNvGrpSpPr>
            <a:grpSpLocks/>
          </p:cNvGrpSpPr>
          <p:nvPr/>
        </p:nvGrpSpPr>
        <p:grpSpPr bwMode="auto">
          <a:xfrm>
            <a:off x="484769" y="2201746"/>
            <a:ext cx="396000" cy="396000"/>
            <a:chOff x="3987" y="1509"/>
            <a:chExt cx="340" cy="340"/>
          </a:xfrm>
          <a:solidFill>
            <a:schemeClr val="tx2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C0FE68C-E2CD-4F2E-9C76-99EA88845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D25A7180-D676-4C1C-A81E-42F92C939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28" name="Group 432">
            <a:extLst>
              <a:ext uri="{FF2B5EF4-FFF2-40B4-BE49-F238E27FC236}">
                <a16:creationId xmlns:a16="http://schemas.microsoft.com/office/drawing/2014/main" id="{8CECF132-9619-436E-9A85-FF723DC7B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3208196"/>
            <a:ext cx="394838" cy="396000"/>
            <a:chOff x="3505" y="1546"/>
            <a:chExt cx="340" cy="341"/>
          </a:xfrm>
          <a:solidFill>
            <a:srgbClr val="014694"/>
          </a:solidFill>
        </p:grpSpPr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B1E1F99E-B855-4774-808F-22CD28DDD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" y="1610"/>
              <a:ext cx="212" cy="213"/>
            </a:xfrm>
            <a:custGeom>
              <a:avLst/>
              <a:gdLst>
                <a:gd name="T0" fmla="*/ 309 w 320"/>
                <a:gd name="T1" fmla="*/ 149 h 320"/>
                <a:gd name="T2" fmla="*/ 287 w 320"/>
                <a:gd name="T3" fmla="*/ 149 h 320"/>
                <a:gd name="T4" fmla="*/ 170 w 320"/>
                <a:gd name="T5" fmla="*/ 32 h 320"/>
                <a:gd name="T6" fmla="*/ 170 w 320"/>
                <a:gd name="T7" fmla="*/ 10 h 320"/>
                <a:gd name="T8" fmla="*/ 160 w 320"/>
                <a:gd name="T9" fmla="*/ 0 h 320"/>
                <a:gd name="T10" fmla="*/ 149 w 320"/>
                <a:gd name="T11" fmla="*/ 10 h 320"/>
                <a:gd name="T12" fmla="*/ 149 w 320"/>
                <a:gd name="T13" fmla="*/ 32 h 320"/>
                <a:gd name="T14" fmla="*/ 32 w 320"/>
                <a:gd name="T15" fmla="*/ 149 h 320"/>
                <a:gd name="T16" fmla="*/ 10 w 320"/>
                <a:gd name="T17" fmla="*/ 149 h 320"/>
                <a:gd name="T18" fmla="*/ 0 w 320"/>
                <a:gd name="T19" fmla="*/ 160 h 320"/>
                <a:gd name="T20" fmla="*/ 10 w 320"/>
                <a:gd name="T21" fmla="*/ 170 h 320"/>
                <a:gd name="T22" fmla="*/ 32 w 320"/>
                <a:gd name="T23" fmla="*/ 170 h 320"/>
                <a:gd name="T24" fmla="*/ 149 w 320"/>
                <a:gd name="T25" fmla="*/ 287 h 320"/>
                <a:gd name="T26" fmla="*/ 149 w 320"/>
                <a:gd name="T27" fmla="*/ 309 h 320"/>
                <a:gd name="T28" fmla="*/ 160 w 320"/>
                <a:gd name="T29" fmla="*/ 320 h 320"/>
                <a:gd name="T30" fmla="*/ 170 w 320"/>
                <a:gd name="T31" fmla="*/ 309 h 320"/>
                <a:gd name="T32" fmla="*/ 170 w 320"/>
                <a:gd name="T33" fmla="*/ 287 h 320"/>
                <a:gd name="T34" fmla="*/ 287 w 320"/>
                <a:gd name="T35" fmla="*/ 170 h 320"/>
                <a:gd name="T36" fmla="*/ 309 w 320"/>
                <a:gd name="T37" fmla="*/ 170 h 320"/>
                <a:gd name="T38" fmla="*/ 320 w 320"/>
                <a:gd name="T39" fmla="*/ 160 h 320"/>
                <a:gd name="T40" fmla="*/ 309 w 320"/>
                <a:gd name="T41" fmla="*/ 149 h 320"/>
                <a:gd name="T42" fmla="*/ 266 w 320"/>
                <a:gd name="T43" fmla="*/ 149 h 320"/>
                <a:gd name="T44" fmla="*/ 233 w 320"/>
                <a:gd name="T45" fmla="*/ 149 h 320"/>
                <a:gd name="T46" fmla="*/ 170 w 320"/>
                <a:gd name="T47" fmla="*/ 86 h 320"/>
                <a:gd name="T48" fmla="*/ 170 w 320"/>
                <a:gd name="T49" fmla="*/ 54 h 320"/>
                <a:gd name="T50" fmla="*/ 266 w 320"/>
                <a:gd name="T51" fmla="*/ 149 h 320"/>
                <a:gd name="T52" fmla="*/ 149 w 320"/>
                <a:gd name="T53" fmla="*/ 149 h 320"/>
                <a:gd name="T54" fmla="*/ 107 w 320"/>
                <a:gd name="T55" fmla="*/ 149 h 320"/>
                <a:gd name="T56" fmla="*/ 149 w 320"/>
                <a:gd name="T57" fmla="*/ 107 h 320"/>
                <a:gd name="T58" fmla="*/ 149 w 320"/>
                <a:gd name="T59" fmla="*/ 149 h 320"/>
                <a:gd name="T60" fmla="*/ 149 w 320"/>
                <a:gd name="T61" fmla="*/ 170 h 320"/>
                <a:gd name="T62" fmla="*/ 149 w 320"/>
                <a:gd name="T63" fmla="*/ 212 h 320"/>
                <a:gd name="T64" fmla="*/ 107 w 320"/>
                <a:gd name="T65" fmla="*/ 170 h 320"/>
                <a:gd name="T66" fmla="*/ 149 w 320"/>
                <a:gd name="T67" fmla="*/ 170 h 320"/>
                <a:gd name="T68" fmla="*/ 170 w 320"/>
                <a:gd name="T69" fmla="*/ 170 h 320"/>
                <a:gd name="T70" fmla="*/ 212 w 320"/>
                <a:gd name="T71" fmla="*/ 170 h 320"/>
                <a:gd name="T72" fmla="*/ 170 w 320"/>
                <a:gd name="T73" fmla="*/ 212 h 320"/>
                <a:gd name="T74" fmla="*/ 170 w 320"/>
                <a:gd name="T75" fmla="*/ 170 h 320"/>
                <a:gd name="T76" fmla="*/ 170 w 320"/>
                <a:gd name="T77" fmla="*/ 149 h 320"/>
                <a:gd name="T78" fmla="*/ 170 w 320"/>
                <a:gd name="T79" fmla="*/ 107 h 320"/>
                <a:gd name="T80" fmla="*/ 212 w 320"/>
                <a:gd name="T81" fmla="*/ 149 h 320"/>
                <a:gd name="T82" fmla="*/ 170 w 320"/>
                <a:gd name="T83" fmla="*/ 149 h 320"/>
                <a:gd name="T84" fmla="*/ 149 w 320"/>
                <a:gd name="T85" fmla="*/ 54 h 320"/>
                <a:gd name="T86" fmla="*/ 149 w 320"/>
                <a:gd name="T87" fmla="*/ 86 h 320"/>
                <a:gd name="T88" fmla="*/ 86 w 320"/>
                <a:gd name="T89" fmla="*/ 149 h 320"/>
                <a:gd name="T90" fmla="*/ 54 w 320"/>
                <a:gd name="T91" fmla="*/ 149 h 320"/>
                <a:gd name="T92" fmla="*/ 149 w 320"/>
                <a:gd name="T93" fmla="*/ 54 h 320"/>
                <a:gd name="T94" fmla="*/ 54 w 320"/>
                <a:gd name="T95" fmla="*/ 170 h 320"/>
                <a:gd name="T96" fmla="*/ 86 w 320"/>
                <a:gd name="T97" fmla="*/ 170 h 320"/>
                <a:gd name="T98" fmla="*/ 149 w 320"/>
                <a:gd name="T99" fmla="*/ 233 h 320"/>
                <a:gd name="T100" fmla="*/ 149 w 320"/>
                <a:gd name="T101" fmla="*/ 266 h 320"/>
                <a:gd name="T102" fmla="*/ 54 w 320"/>
                <a:gd name="T103" fmla="*/ 170 h 320"/>
                <a:gd name="T104" fmla="*/ 170 w 320"/>
                <a:gd name="T105" fmla="*/ 266 h 320"/>
                <a:gd name="T106" fmla="*/ 170 w 320"/>
                <a:gd name="T107" fmla="*/ 233 h 320"/>
                <a:gd name="T108" fmla="*/ 233 w 320"/>
                <a:gd name="T109" fmla="*/ 170 h 320"/>
                <a:gd name="T110" fmla="*/ 266 w 320"/>
                <a:gd name="T111" fmla="*/ 170 h 320"/>
                <a:gd name="T112" fmla="*/ 170 w 320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320">
                  <a:moveTo>
                    <a:pt x="309" y="149"/>
                  </a:moveTo>
                  <a:cubicBezTo>
                    <a:pt x="287" y="149"/>
                    <a:pt x="287" y="149"/>
                    <a:pt x="287" y="149"/>
                  </a:cubicBezTo>
                  <a:cubicBezTo>
                    <a:pt x="282" y="87"/>
                    <a:pt x="232" y="37"/>
                    <a:pt x="170" y="3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87" y="37"/>
                    <a:pt x="37" y="87"/>
                    <a:pt x="3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7" y="232"/>
                    <a:pt x="87" y="282"/>
                    <a:pt x="149" y="28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32" y="282"/>
                    <a:pt x="282" y="232"/>
                    <a:pt x="287" y="170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lose/>
                  <a:moveTo>
                    <a:pt x="266" y="149"/>
                  </a:moveTo>
                  <a:cubicBezTo>
                    <a:pt x="233" y="149"/>
                    <a:pt x="233" y="149"/>
                    <a:pt x="233" y="149"/>
                  </a:cubicBezTo>
                  <a:cubicBezTo>
                    <a:pt x="229" y="116"/>
                    <a:pt x="203" y="91"/>
                    <a:pt x="170" y="86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221" y="59"/>
                    <a:pt x="261" y="99"/>
                    <a:pt x="266" y="149"/>
                  </a:cubicBezTo>
                  <a:close/>
                  <a:moveTo>
                    <a:pt x="149" y="149"/>
                  </a:moveTo>
                  <a:cubicBezTo>
                    <a:pt x="107" y="149"/>
                    <a:pt x="107" y="149"/>
                    <a:pt x="107" y="149"/>
                  </a:cubicBezTo>
                  <a:cubicBezTo>
                    <a:pt x="112" y="128"/>
                    <a:pt x="128" y="112"/>
                    <a:pt x="149" y="107"/>
                  </a:cubicBezTo>
                  <a:lnTo>
                    <a:pt x="149" y="149"/>
                  </a:lnTo>
                  <a:close/>
                  <a:moveTo>
                    <a:pt x="149" y="170"/>
                  </a:moveTo>
                  <a:cubicBezTo>
                    <a:pt x="149" y="212"/>
                    <a:pt x="149" y="212"/>
                    <a:pt x="149" y="212"/>
                  </a:cubicBezTo>
                  <a:cubicBezTo>
                    <a:pt x="128" y="208"/>
                    <a:pt x="112" y="191"/>
                    <a:pt x="107" y="170"/>
                  </a:cubicBezTo>
                  <a:lnTo>
                    <a:pt x="149" y="170"/>
                  </a:lnTo>
                  <a:close/>
                  <a:moveTo>
                    <a:pt x="170" y="170"/>
                  </a:moveTo>
                  <a:cubicBezTo>
                    <a:pt x="212" y="170"/>
                    <a:pt x="212" y="170"/>
                    <a:pt x="212" y="170"/>
                  </a:cubicBezTo>
                  <a:cubicBezTo>
                    <a:pt x="208" y="191"/>
                    <a:pt x="191" y="208"/>
                    <a:pt x="170" y="212"/>
                  </a:cubicBezTo>
                  <a:lnTo>
                    <a:pt x="170" y="170"/>
                  </a:lnTo>
                  <a:close/>
                  <a:moveTo>
                    <a:pt x="170" y="149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91" y="112"/>
                    <a:pt x="208" y="128"/>
                    <a:pt x="212" y="149"/>
                  </a:cubicBezTo>
                  <a:lnTo>
                    <a:pt x="170" y="149"/>
                  </a:lnTo>
                  <a:close/>
                  <a:moveTo>
                    <a:pt x="149" y="54"/>
                  </a:moveTo>
                  <a:cubicBezTo>
                    <a:pt x="149" y="86"/>
                    <a:pt x="149" y="86"/>
                    <a:pt x="149" y="86"/>
                  </a:cubicBezTo>
                  <a:cubicBezTo>
                    <a:pt x="116" y="91"/>
                    <a:pt x="91" y="116"/>
                    <a:pt x="86" y="14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9" y="99"/>
                    <a:pt x="99" y="59"/>
                    <a:pt x="149" y="54"/>
                  </a:cubicBezTo>
                  <a:close/>
                  <a:moveTo>
                    <a:pt x="54" y="170"/>
                  </a:moveTo>
                  <a:cubicBezTo>
                    <a:pt x="86" y="170"/>
                    <a:pt x="86" y="170"/>
                    <a:pt x="86" y="170"/>
                  </a:cubicBezTo>
                  <a:cubicBezTo>
                    <a:pt x="91" y="203"/>
                    <a:pt x="116" y="229"/>
                    <a:pt x="149" y="233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99" y="261"/>
                    <a:pt x="59" y="221"/>
                    <a:pt x="54" y="170"/>
                  </a:cubicBezTo>
                  <a:close/>
                  <a:moveTo>
                    <a:pt x="170" y="266"/>
                  </a:moveTo>
                  <a:cubicBezTo>
                    <a:pt x="170" y="233"/>
                    <a:pt x="170" y="233"/>
                    <a:pt x="170" y="233"/>
                  </a:cubicBezTo>
                  <a:cubicBezTo>
                    <a:pt x="203" y="229"/>
                    <a:pt x="229" y="203"/>
                    <a:pt x="233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1" y="221"/>
                    <a:pt x="221" y="261"/>
                    <a:pt x="17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FDD5F1A3-5FB2-417D-AA03-77AB924AC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15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33" name="Group 614">
            <a:extLst>
              <a:ext uri="{FF2B5EF4-FFF2-40B4-BE49-F238E27FC236}">
                <a16:creationId xmlns:a16="http://schemas.microsoft.com/office/drawing/2014/main" id="{0545338C-AFA0-423B-9A7D-8F01C456AD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91" y="3879090"/>
            <a:ext cx="396002" cy="396004"/>
            <a:chOff x="3780" y="2658"/>
            <a:chExt cx="340" cy="340"/>
          </a:xfrm>
          <a:solidFill>
            <a:srgbClr val="014694"/>
          </a:solidFill>
        </p:grpSpPr>
        <p:sp>
          <p:nvSpPr>
            <p:cNvPr id="34" name="Freeform 615">
              <a:extLst>
                <a:ext uri="{FF2B5EF4-FFF2-40B4-BE49-F238E27FC236}">
                  <a16:creationId xmlns:a16="http://schemas.microsoft.com/office/drawing/2014/main" id="{DAD7CCF8-E46F-4245-9434-74C88781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5" name="Freeform 616">
              <a:extLst>
                <a:ext uri="{FF2B5EF4-FFF2-40B4-BE49-F238E27FC236}">
                  <a16:creationId xmlns:a16="http://schemas.microsoft.com/office/drawing/2014/main" id="{D4C0F9BF-FCFE-4F6B-8E9F-DFA453E8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6" name="Freeform 617">
              <a:extLst>
                <a:ext uri="{FF2B5EF4-FFF2-40B4-BE49-F238E27FC236}">
                  <a16:creationId xmlns:a16="http://schemas.microsoft.com/office/drawing/2014/main" id="{91103113-953E-41ED-B59A-B3E87432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7" name="Freeform 618">
              <a:extLst>
                <a:ext uri="{FF2B5EF4-FFF2-40B4-BE49-F238E27FC236}">
                  <a16:creationId xmlns:a16="http://schemas.microsoft.com/office/drawing/2014/main" id="{5D35476D-9FBA-4899-9CAC-F43B97BF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8" name="Freeform 619">
              <a:extLst>
                <a:ext uri="{FF2B5EF4-FFF2-40B4-BE49-F238E27FC236}">
                  <a16:creationId xmlns:a16="http://schemas.microsoft.com/office/drawing/2014/main" id="{85F9C14B-9E17-4A36-8E2B-DD1FFC19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9" name="Freeform 620">
              <a:extLst>
                <a:ext uri="{FF2B5EF4-FFF2-40B4-BE49-F238E27FC236}">
                  <a16:creationId xmlns:a16="http://schemas.microsoft.com/office/drawing/2014/main" id="{602CFDBC-A5B0-4A1A-AEC2-DEC57CC3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0" name="Freeform 621">
              <a:extLst>
                <a:ext uri="{FF2B5EF4-FFF2-40B4-BE49-F238E27FC236}">
                  <a16:creationId xmlns:a16="http://schemas.microsoft.com/office/drawing/2014/main" id="{83925D3E-BACB-41FD-95EB-9B429B82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1" name="Freeform 622">
              <a:extLst>
                <a:ext uri="{FF2B5EF4-FFF2-40B4-BE49-F238E27FC236}">
                  <a16:creationId xmlns:a16="http://schemas.microsoft.com/office/drawing/2014/main" id="{FD6360BF-6166-4376-9427-B2D8FDA9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2" name="Freeform 623">
              <a:extLst>
                <a:ext uri="{FF2B5EF4-FFF2-40B4-BE49-F238E27FC236}">
                  <a16:creationId xmlns:a16="http://schemas.microsoft.com/office/drawing/2014/main" id="{5771B5AB-8101-4A85-B29F-7116AAE85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426819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4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9DC76CE3-B835-446A-A520-10DB5B6EF169}">
  <ds:schemaRefs/>
</ds:datastoreItem>
</file>

<file path=customXml/itemProps2.xml><?xml version="1.0" encoding="utf-8"?>
<ds:datastoreItem xmlns:ds="http://schemas.openxmlformats.org/officeDocument/2006/customXml" ds:itemID="{D13B9220-694F-4FA8-9552-2F59D8596BC2}">
  <ds:schemaRefs/>
</ds:datastoreItem>
</file>

<file path=customXml/itemProps3.xml><?xml version="1.0" encoding="utf-8"?>
<ds:datastoreItem xmlns:ds="http://schemas.openxmlformats.org/officeDocument/2006/customXml" ds:itemID="{B9CE0B93-D6CB-469D-A0AA-3C983EA3ED05}">
  <ds:schemaRefs/>
</ds:datastoreItem>
</file>

<file path=customXml/itemProps4.xml><?xml version="1.0" encoding="utf-8"?>
<ds:datastoreItem xmlns:ds="http://schemas.openxmlformats.org/officeDocument/2006/customXml" ds:itemID="{10F7F9CD-48EC-495E-8331-35A94440FF7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387519D4-11B9-441D-B88A-840D71859FC6}">
  <ds:schemaRefs/>
</ds:datastoreItem>
</file>

<file path=customXml/itemProps6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74342386-CCEB-4B03-80C6-C64950812FD5}">
  <ds:schemaRefs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015d52-1a8c-45a9-b108-7120921585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2989</Words>
  <Application>Microsoft Office PowerPoint</Application>
  <PresentationFormat>On-screen Show (16:9)</PresentationFormat>
  <Paragraphs>626</Paragraphs>
  <Slides>44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Lato Extended</vt:lpstr>
      <vt:lpstr>myriad-pro</vt:lpstr>
      <vt:lpstr>Open Sans</vt:lpstr>
      <vt:lpstr>Office-tema</vt:lpstr>
      <vt:lpstr>4_Office-tema</vt:lpstr>
      <vt:lpstr>1_Office-tema</vt:lpstr>
      <vt:lpstr>2_Office-tema</vt:lpstr>
      <vt:lpstr>3_Office-tema</vt:lpstr>
      <vt:lpstr>think-cell Slide</vt:lpstr>
      <vt:lpstr>NTNU Kurs 2 - Behov til betaling Fagrekvirent</vt:lpstr>
      <vt:lpstr>PowerPoint Presentation</vt:lpstr>
      <vt:lpstr>Agenda</vt:lpstr>
      <vt:lpstr>Læringsmål</vt:lpstr>
      <vt:lpstr>Intro til Btb-prosessen: Prosessflyt - Opprettelse av innkjøpeforespørsel og varemottak</vt:lpstr>
      <vt:lpstr>PowerPoint Presentation</vt:lpstr>
      <vt:lpstr>Samhandling med andre roller</vt:lpstr>
      <vt:lpstr>Agenda</vt:lpstr>
      <vt:lpstr>Hovedforskjeller: Registrere innkjøpsforespørsel</vt:lpstr>
      <vt:lpstr>Hovedforskjeller: Utføre vare-/tjenestemottak </vt:lpstr>
      <vt:lpstr>Agenda</vt:lpstr>
      <vt:lpstr>PowerPoint Presentation</vt:lpstr>
      <vt:lpstr>Læringsmål</vt:lpstr>
      <vt:lpstr>Endringer sammenlignet med dagens økonomimodell</vt:lpstr>
      <vt:lpstr>Konteringsstrengen</vt:lpstr>
      <vt:lpstr>Kontering konto</vt:lpstr>
      <vt:lpstr>Kontering koststed</vt:lpstr>
      <vt:lpstr>Kontering delprosjekt</vt:lpstr>
      <vt:lpstr>Kontobruk</vt:lpstr>
      <vt:lpstr>Agenda</vt:lpstr>
      <vt:lpstr> Registrering av mva på innkjøpsforespørsel</vt:lpstr>
      <vt:lpstr>Registrering av mva kode</vt:lpstr>
      <vt:lpstr>Mva - koder i Unit4</vt:lpstr>
      <vt:lpstr>Beslutnings-tre kjøp i Norge</vt:lpstr>
      <vt:lpstr>Eksempel på mva-koder til norske leverandører</vt:lpstr>
      <vt:lpstr>Mva - koder i Unit4 </vt:lpstr>
      <vt:lpstr>Mva - koder i Unit4</vt:lpstr>
      <vt:lpstr>Beslutningstre kjøp fra utlandet</vt:lpstr>
      <vt:lpstr>Eksempel på mva-koder til utenlandske leverandører </vt:lpstr>
      <vt:lpstr>Agenda</vt:lpstr>
      <vt:lpstr>PowerPoint Presentation</vt:lpstr>
      <vt:lpstr>PowerPoint Presentation</vt:lpstr>
      <vt:lpstr>Agenda</vt:lpstr>
      <vt:lpstr>Registrere innkjøpsforespørsel - Demo</vt:lpstr>
      <vt:lpstr>Gjøre vare- / tjenestemottak - Video</vt:lpstr>
      <vt:lpstr>Agenda</vt:lpstr>
      <vt:lpstr>Videre opplæring – fagrekvirent </vt:lpstr>
      <vt:lpstr>Viktig</vt:lpstr>
      <vt:lpstr>Agenda</vt:lpstr>
      <vt:lpstr>Kontaktpunkt - opplæring</vt:lpstr>
      <vt:lpstr>Hvor kan du finne mer informasjon</vt:lpstr>
      <vt:lpstr>Kontaktpersoner Btb </vt:lpstr>
      <vt:lpstr>Spørsmål og svar</vt:lpstr>
      <vt:lpstr>Takk for møtet  og  velkommen neste gang 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2</cp:revision>
  <dcterms:created xsi:type="dcterms:W3CDTF">2013-06-10T16:56:09Z</dcterms:created>
  <dcterms:modified xsi:type="dcterms:W3CDTF">2022-11-21T13:06:10Z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