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1087" y="2677415"/>
            <a:ext cx="103632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1087" y="3645154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76778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4258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2300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299734" y="6421248"/>
            <a:ext cx="456108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000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sz="1000" b="0" i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311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988392" y="6421248"/>
            <a:ext cx="56928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25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49887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3226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41184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07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47460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1245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2169813" y="6398816"/>
            <a:ext cx="5079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effectLst/>
                <a:latin typeface="Arial"/>
                <a:cs typeface="Arial"/>
              </a:rPr>
              <a:t>Kunnskap for en </a:t>
            </a:r>
            <a:r>
              <a:rPr lang="nb-NO" sz="120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</a:p>
        </p:txBody>
      </p:sp>
      <p:pic>
        <p:nvPicPr>
          <p:cNvPr id="6" name="Bilde 5" descr="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3" y="6425083"/>
            <a:ext cx="1301452" cy="1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6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innsida.ntnu.no/wiki/-/wiki/Norsk/Nettkontakter+ved+NTNU" TargetMode="External"/><Relationship Id="rId7" Type="http://schemas.openxmlformats.org/officeDocument/2006/relationships/image" Target="../media/image26.svg"/><Relationship Id="rId2" Type="http://schemas.openxmlformats.org/officeDocument/2006/relationships/hyperlink" Target="https://innsida.ntnu.no/wiki/-/wiki/Norsk/Rediger+din+profils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4.svg"/><Relationship Id="rId4" Type="http://schemas.openxmlformats.org/officeDocument/2006/relationships/image" Target="../media/image2.png"/><Relationship Id="rId9" Type="http://schemas.openxmlformats.org/officeDocument/2006/relationships/image" Target="../media/image2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7" Type="http://schemas.openxmlformats.org/officeDocument/2006/relationships/image" Target="../media/image3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2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xxxx.xxxxxx@ntnu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DA11F-93F9-43BA-8149-364C16AC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Mal for </a:t>
            </a:r>
            <a:r>
              <a:rPr lang="en-US" err="1"/>
              <a:t>ansattprofil</a:t>
            </a:r>
            <a:r>
              <a:rPr lang="en-US"/>
              <a:t> for </a:t>
            </a:r>
            <a:r>
              <a:rPr lang="en-US" err="1"/>
              <a:t>studieveileder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E3F44-2152-4E79-8D3F-96E3EC1FB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Forslag</a:t>
            </a:r>
            <a:r>
              <a:rPr lang="en-US"/>
              <a:t> på mal </a:t>
            </a:r>
          </a:p>
          <a:p>
            <a:r>
              <a:rPr lang="en-US" u="sng">
                <a:hlinkClick r:id="rId2"/>
              </a:rPr>
              <a:t>Hvordan oppdatere profilside</a:t>
            </a:r>
            <a:r>
              <a:rPr lang="en-US"/>
              <a:t> spør ev. </a:t>
            </a:r>
            <a:r>
              <a:rPr lang="en-US" u="sng">
                <a:hlinkClick r:id="rId3"/>
              </a:rPr>
              <a:t>din nettkontakt</a:t>
            </a:r>
            <a:endParaRPr lang="en-US" u="sng"/>
          </a:p>
          <a:p>
            <a:r>
              <a:rPr lang="en-US"/>
              <a:t>Én </a:t>
            </a:r>
            <a:r>
              <a:rPr lang="en-US" err="1"/>
              <a:t>plass</a:t>
            </a:r>
            <a:r>
              <a:rPr lang="en-US"/>
              <a:t> å </a:t>
            </a:r>
            <a:r>
              <a:rPr lang="en-US" err="1"/>
              <a:t>oppdatere</a:t>
            </a:r>
            <a:r>
              <a:rPr lang="en-US"/>
              <a:t> informasjon</a:t>
            </a:r>
          </a:p>
          <a:p>
            <a:r>
              <a:rPr lang="en-US"/>
              <a:t>Studentene googler og får treff på ansattprofil (hvis de vet navnet) – hvor de forventer å finne info om "</a:t>
            </a:r>
            <a:r>
              <a:rPr lang="en-US" err="1"/>
              <a:t>når</a:t>
            </a:r>
            <a:r>
              <a:rPr lang="en-US"/>
              <a:t>, </a:t>
            </a:r>
            <a:r>
              <a:rPr lang="en-US" err="1"/>
              <a:t>hvor</a:t>
            </a:r>
            <a:r>
              <a:rPr lang="en-US"/>
              <a:t> </a:t>
            </a:r>
            <a:r>
              <a:rPr lang="en-US" err="1"/>
              <a:t>og</a:t>
            </a:r>
            <a:r>
              <a:rPr lang="en-US"/>
              <a:t> </a:t>
            </a:r>
            <a:r>
              <a:rPr lang="en-US" err="1"/>
              <a:t>hva</a:t>
            </a:r>
            <a:r>
              <a:rPr lang="en-US"/>
              <a:t>"</a:t>
            </a:r>
          </a:p>
          <a:p>
            <a:r>
              <a:rPr lang="en-US" err="1"/>
              <a:t>Viktig</a:t>
            </a:r>
            <a:r>
              <a:rPr lang="en-US"/>
              <a:t> å </a:t>
            </a:r>
            <a:r>
              <a:rPr lang="en-US" err="1"/>
              <a:t>være</a:t>
            </a:r>
            <a:r>
              <a:rPr lang="en-US"/>
              <a:t> </a:t>
            </a:r>
            <a:r>
              <a:rPr lang="en-US" err="1"/>
              <a:t>imøtekommende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senke</a:t>
            </a:r>
            <a:r>
              <a:rPr lang="en-US"/>
              <a:t> </a:t>
            </a:r>
            <a:r>
              <a:rPr lang="en-US" err="1"/>
              <a:t>terskelen</a:t>
            </a:r>
            <a:r>
              <a:rPr lang="en-US"/>
              <a:t> for å ta kontakt</a:t>
            </a:r>
          </a:p>
          <a:p>
            <a:pPr lvl="1"/>
            <a:r>
              <a:rPr lang="en-US"/>
              <a:t> Terskel å "</a:t>
            </a:r>
            <a:r>
              <a:rPr lang="en-US" err="1"/>
              <a:t>sende</a:t>
            </a:r>
            <a:r>
              <a:rPr lang="en-US"/>
              <a:t> e-post </a:t>
            </a:r>
            <a:r>
              <a:rPr lang="en-US" err="1"/>
              <a:t>til</a:t>
            </a:r>
            <a:r>
              <a:rPr lang="en-US"/>
              <a:t> </a:t>
            </a:r>
            <a:r>
              <a:rPr lang="en-US" err="1"/>
              <a:t>voksen</a:t>
            </a:r>
            <a:r>
              <a:rPr lang="en-US"/>
              <a:t> person"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Graphic 4" descr="Chat">
            <a:extLst>
              <a:ext uri="{FF2B5EF4-FFF2-40B4-BE49-F238E27FC236}">
                <a16:creationId xmlns:a16="http://schemas.microsoft.com/office/drawing/2014/main" id="{108970E7-8DCC-45B7-869B-D3ADC0B6C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22622" y="4621164"/>
            <a:ext cx="914400" cy="914400"/>
          </a:xfrm>
          <a:prstGeom prst="rect">
            <a:avLst/>
          </a:prstGeom>
        </p:spPr>
      </p:pic>
      <p:pic>
        <p:nvPicPr>
          <p:cNvPr id="6" name="Graphic 6" descr="Call center">
            <a:extLst>
              <a:ext uri="{FF2B5EF4-FFF2-40B4-BE49-F238E27FC236}">
                <a16:creationId xmlns:a16="http://schemas.microsoft.com/office/drawing/2014/main" id="{02830645-B522-4172-BD31-B3097A1D7F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77503" y="5415731"/>
            <a:ext cx="914400" cy="914400"/>
          </a:xfrm>
          <a:prstGeom prst="rect">
            <a:avLst/>
          </a:prstGeom>
        </p:spPr>
      </p:pic>
      <p:pic>
        <p:nvPicPr>
          <p:cNvPr id="8" name="Graphic 8" descr="Email">
            <a:extLst>
              <a:ext uri="{FF2B5EF4-FFF2-40B4-BE49-F238E27FC236}">
                <a16:creationId xmlns:a16="http://schemas.microsoft.com/office/drawing/2014/main" id="{7A58CFFF-24FD-466A-986A-C1D3C6F009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60070" y="54238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7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8B07-8637-454D-B642-8602D02C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Vi anbefaler følgende info i ansattprofilen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5C1F0-8638-4381-A22A-69FEF6934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At du er studieveileder</a:t>
            </a:r>
          </a:p>
          <a:p>
            <a:r>
              <a:rPr lang="en-US"/>
              <a:t>Hvilke studieprogram du er veileder på</a:t>
            </a:r>
          </a:p>
          <a:p>
            <a:r>
              <a:rPr lang="en-US"/>
              <a:t>Hva du kan hjelpe til med</a:t>
            </a:r>
          </a:p>
          <a:p>
            <a:r>
              <a:rPr lang="en-US"/>
              <a:t>Hvor du har kontor (lenk gjerne til MazeMap)</a:t>
            </a:r>
          </a:p>
          <a:p>
            <a:r>
              <a:rPr lang="en-US"/>
              <a:t>Når du er tilgjengelig for veiledning</a:t>
            </a:r>
          </a:p>
          <a:p>
            <a:r>
              <a:rPr lang="en-US"/>
              <a:t>Hvordan student kan ta kontakt</a:t>
            </a:r>
          </a:p>
          <a:p>
            <a:r>
              <a:rPr lang="en-US"/>
              <a:t>Andre arbeidsområder og arbeidsoppgaver</a:t>
            </a:r>
          </a:p>
          <a:p>
            <a:endParaRPr lang="en-US" dirty="0"/>
          </a:p>
          <a:p>
            <a:r>
              <a:rPr lang="en-US"/>
              <a:t>Frist for å oppdatere: 01.12.18 </a:t>
            </a:r>
          </a:p>
        </p:txBody>
      </p:sp>
      <p:pic>
        <p:nvPicPr>
          <p:cNvPr id="4" name="Graphic 4" descr="Employee Badge">
            <a:extLst>
              <a:ext uri="{FF2B5EF4-FFF2-40B4-BE49-F238E27FC236}">
                <a16:creationId xmlns:a16="http://schemas.microsoft.com/office/drawing/2014/main" id="{DFE1CFCF-01F8-4E0F-A53A-E8DF096BE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920" y="5266981"/>
            <a:ext cx="914400" cy="914400"/>
          </a:xfrm>
          <a:prstGeom prst="rect">
            <a:avLst/>
          </a:prstGeom>
        </p:spPr>
      </p:pic>
      <p:pic>
        <p:nvPicPr>
          <p:cNvPr id="6" name="Graphic 6" descr="Monthly calendar">
            <a:extLst>
              <a:ext uri="{FF2B5EF4-FFF2-40B4-BE49-F238E27FC236}">
                <a16:creationId xmlns:a16="http://schemas.microsoft.com/office/drawing/2014/main" id="{BEFAE927-6BE5-4F9A-8D00-A775C7AF8B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2631" y="5266981"/>
            <a:ext cx="914400" cy="914400"/>
          </a:xfrm>
          <a:prstGeom prst="rect">
            <a:avLst/>
          </a:prstGeom>
        </p:spPr>
      </p:pic>
      <p:pic>
        <p:nvPicPr>
          <p:cNvPr id="8" name="Graphic 8" descr="Marker">
            <a:extLst>
              <a:ext uri="{FF2B5EF4-FFF2-40B4-BE49-F238E27FC236}">
                <a16:creationId xmlns:a16="http://schemas.microsoft.com/office/drawing/2014/main" id="{247282F2-E4FE-41F8-A452-4D63F7E1A0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06439" y="44866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3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0F7B-8911-487F-8B77-B2F9644C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984075"/>
          </a:xfrm>
        </p:spPr>
        <p:txBody>
          <a:bodyPr/>
          <a:lstStyle/>
          <a:p>
            <a:r>
              <a:rPr lang="en-US"/>
              <a:t>Eks. på</a:t>
            </a:r>
            <a:br>
              <a:rPr lang="en-US"/>
            </a:br>
            <a:r>
              <a:rPr lang="en-US"/>
              <a:t>ansattprofil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F2F44-CDF6-4775-97AC-354ADE3AF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311880"/>
            <a:ext cx="8229600" cy="40730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/>
              <a:t>Jeg er studieveileder for 2-årig master i fransk (MFRAN) og gir gjerne råd og hjelp om: (tilpasses hver enkelt).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Trivsel og mestring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Spørsmål om utdanningsplaner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Emnevalg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Forhold rundt eksamen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Jobbmuligheter</a:t>
            </a:r>
          </a:p>
          <a:p>
            <a:pPr marL="171450" indent="-171450">
              <a:spcBef>
                <a:spcPts val="0"/>
              </a:spcBef>
            </a:pPr>
            <a:endParaRPr lang="en-US" sz="1200"/>
          </a:p>
          <a:p>
            <a:pPr marL="0" indent="0">
              <a:spcBef>
                <a:spcPts val="0"/>
              </a:spcBef>
              <a:buNone/>
            </a:pPr>
            <a:r>
              <a:rPr lang="en-US" sz="1200"/>
              <a:t>Du er velkommen  innom </a:t>
            </a:r>
            <a:r>
              <a:rPr lang="en-US" sz="1200" u="sng"/>
              <a:t>kontoret mitt</a:t>
            </a:r>
            <a:r>
              <a:rPr lang="en-US" sz="1200"/>
              <a:t> (lenke i MazeMap) på XXXdag og XXXdag kl. XX.XX-XX.XX: (tilpasses hver enkelt).</a:t>
            </a:r>
          </a:p>
          <a:p>
            <a:pPr marL="0" indent="0">
              <a:spcBef>
                <a:spcPts val="0"/>
              </a:spcBef>
            </a:pPr>
            <a:endParaRPr lang="en-US" sz="1200"/>
          </a:p>
          <a:p>
            <a:pPr marL="0" indent="0">
              <a:spcBef>
                <a:spcPts val="0"/>
              </a:spcBef>
              <a:buNone/>
            </a:pPr>
            <a:r>
              <a:rPr lang="en-US" sz="1200"/>
              <a:t>For å avtale time er det bare å kontakte meg på e-post </a:t>
            </a:r>
            <a:r>
              <a:rPr lang="en-US" sz="1200">
                <a:hlinkClick r:id="rId2"/>
              </a:rPr>
              <a:t>xxxx.xxxxxx@ntnu.no</a:t>
            </a:r>
            <a:r>
              <a:rPr lang="en-US" sz="1200"/>
              <a:t>, telefon XXX XX XXX eller Skype for business.</a:t>
            </a:r>
          </a:p>
          <a:p>
            <a:pPr marL="0" indent="0">
              <a:spcBef>
                <a:spcPts val="0"/>
              </a:spcBef>
            </a:pPr>
            <a:endParaRPr lang="en-US" sz="1200"/>
          </a:p>
          <a:p>
            <a:pPr marL="0" indent="0">
              <a:spcBef>
                <a:spcPts val="0"/>
              </a:spcBef>
              <a:buNone/>
            </a:pPr>
            <a:r>
              <a:rPr lang="en-US" sz="1200"/>
              <a:t>(Ev. lenke til bookingsystem - helst felles)</a:t>
            </a:r>
          </a:p>
          <a:p>
            <a:pPr marL="0" indent="0">
              <a:spcBef>
                <a:spcPts val="0"/>
              </a:spcBef>
            </a:pPr>
            <a:endParaRPr lang="en-US" sz="1200"/>
          </a:p>
          <a:p>
            <a:pPr marL="0" indent="0">
              <a:spcBef>
                <a:spcPts val="0"/>
              </a:spcBef>
              <a:buNone/>
            </a:pPr>
            <a:r>
              <a:rPr lang="en-US" sz="1200"/>
              <a:t>Andre ansvarsområder: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Eks 1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Eks 2</a:t>
            </a:r>
          </a:p>
          <a:p>
            <a:pPr marL="0" indent="0">
              <a:spcBef>
                <a:spcPts val="0"/>
              </a:spcBef>
            </a:pPr>
            <a:endParaRPr lang="en-US" sz="1200"/>
          </a:p>
          <a:p>
            <a:pPr marL="0" indent="0">
              <a:spcBef>
                <a:spcPts val="0"/>
              </a:spcBef>
              <a:buNone/>
            </a:pPr>
            <a:r>
              <a:rPr lang="en-US" sz="1200"/>
              <a:t>Andre arbeidsoppgaver: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Eks 1</a:t>
            </a:r>
          </a:p>
          <a:p>
            <a:pPr marL="285750" indent="-285750">
              <a:spcBef>
                <a:spcPts val="0"/>
              </a:spcBef>
            </a:pPr>
            <a:r>
              <a:rPr lang="en-US" sz="1200"/>
              <a:t>Eks 2</a:t>
            </a:r>
          </a:p>
        </p:txBody>
      </p:sp>
      <p:pic>
        <p:nvPicPr>
          <p:cNvPr id="4" name="Picture 4" descr="A person in a black shirt&#10;&#10;Description generated with high confidence">
            <a:extLst>
              <a:ext uri="{FF2B5EF4-FFF2-40B4-BE49-F238E27FC236}">
                <a16:creationId xmlns:a16="http://schemas.microsoft.com/office/drawing/2014/main" id="{B7E6AB22-A0A5-4F86-80D9-01777E23DB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650" y="384327"/>
            <a:ext cx="5438954" cy="18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222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5" baseType="lpstr">
      <vt:lpstr>Arial</vt:lpstr>
      <vt:lpstr>1_Office-tema</vt:lpstr>
      <vt:lpstr>Mal for ansattprofil for studieveileder</vt:lpstr>
      <vt:lpstr>Vi anbefaler følgende info i ansattprofilen</vt:lpstr>
      <vt:lpstr>Eks. på ansattprofil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 for ansattprofil for studieveileder</dc:title>
  <dc:creator>Stine Halle Faugstadmo</dc:creator>
  <cp:lastModifiedBy>Stine Halle Faugstadmo</cp:lastModifiedBy>
  <cp:revision>1</cp:revision>
  <dcterms:created xsi:type="dcterms:W3CDTF">2018-10-23T10:46:13Z</dcterms:created>
  <dcterms:modified xsi:type="dcterms:W3CDTF">2018-10-23T10:46:32Z</dcterms:modified>
</cp:coreProperties>
</file>