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57" r:id="rId6"/>
    <p:sldId id="259"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26" r:id="rId20"/>
    <p:sldId id="319" r:id="rId21"/>
    <p:sldId id="320" r:id="rId22"/>
    <p:sldId id="321" r:id="rId23"/>
    <p:sldId id="322" r:id="rId24"/>
    <p:sldId id="323" r:id="rId25"/>
    <p:sldId id="324" r:id="rId26"/>
    <p:sldId id="325" r:id="rId27"/>
    <p:sldId id="270" r:id="rId28"/>
    <p:sldId id="294" r:id="rId29"/>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iina Autio" initials="PA" lastIdx="8" clrIdx="0">
    <p:extLst>
      <p:ext uri="{19B8F6BF-5375-455C-9EA6-DF929625EA0E}">
        <p15:presenceInfo xmlns:p15="http://schemas.microsoft.com/office/powerpoint/2012/main" userId="S::pauliia@ntnu.no::d65178a4-e043-4d47-9fd1-08565b64eb6c" providerId="AD"/>
      </p:ext>
    </p:extLst>
  </p:cmAuthor>
  <p:cmAuthor id="2" name="Wanjing Huang Smedsrud" initials="WHS" lastIdx="7" clrIdx="1">
    <p:extLst>
      <p:ext uri="{19B8F6BF-5375-455C-9EA6-DF929625EA0E}">
        <p15:presenceInfo xmlns:p15="http://schemas.microsoft.com/office/powerpoint/2012/main" userId="S::wanjingl@ntnu.no::186fc0a2-2c74-4355-b27c-d54f1e15a4b5" providerId="AD"/>
      </p:ext>
    </p:extLst>
  </p:cmAuthor>
  <p:cmAuthor id="3" name="Kristian V. Kvamsøe" initials="KVK" lastIdx="1" clrIdx="2">
    <p:extLst>
      <p:ext uri="{19B8F6BF-5375-455C-9EA6-DF929625EA0E}">
        <p15:presenceInfo xmlns:p15="http://schemas.microsoft.com/office/powerpoint/2012/main" userId="S::kvamsoe@ntnu.no::3b27b4c0-30f5-4286-b662-2163ce8c47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4788"/>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BF5A69-C9F5-47ED-9E5A-DC62342B05CA}" v="302" dt="2021-12-17T17:18:05.633"/>
    <p1510:client id="{B27F0B29-1A5A-4BD3-BB1C-DA50264CD7AE}" v="255" vWet="259" dt="2021-12-17T17:07:08.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jing Huang Smedsrud" userId="186fc0a2-2c74-4355-b27c-d54f1e15a4b5" providerId="ADAL" clId="{5EF55051-AF06-4354-9BD7-80DC5830008C}"/>
    <pc:docChg chg="undo custSel addSld delSld modSld sldOrd">
      <pc:chgData name="Wanjing Huang Smedsrud" userId="186fc0a2-2c74-4355-b27c-d54f1e15a4b5" providerId="ADAL" clId="{5EF55051-AF06-4354-9BD7-80DC5830008C}" dt="2021-08-09T11:19:17.775" v="7044" actId="962"/>
      <pc:docMkLst>
        <pc:docMk/>
      </pc:docMkLst>
      <pc:sldChg chg="modSp mod modNotesTx">
        <pc:chgData name="Wanjing Huang Smedsrud" userId="186fc0a2-2c74-4355-b27c-d54f1e15a4b5" providerId="ADAL" clId="{5EF55051-AF06-4354-9BD7-80DC5830008C}" dt="2021-08-09T10:31:03.276" v="6761"/>
        <pc:sldMkLst>
          <pc:docMk/>
          <pc:sldMk cId="3243102052" sldId="256"/>
        </pc:sldMkLst>
        <pc:spChg chg="mod">
          <ac:chgData name="Wanjing Huang Smedsrud" userId="186fc0a2-2c74-4355-b27c-d54f1e15a4b5" providerId="ADAL" clId="{5EF55051-AF06-4354-9BD7-80DC5830008C}" dt="2021-07-30T11:18:40.807" v="6363" actId="20577"/>
          <ac:spMkLst>
            <pc:docMk/>
            <pc:sldMk cId="3243102052" sldId="256"/>
            <ac:spMk id="3" creationId="{00000000-0000-0000-0000-000000000000}"/>
          </ac:spMkLst>
        </pc:spChg>
      </pc:sldChg>
      <pc:sldChg chg="modNotesTx">
        <pc:chgData name="Wanjing Huang Smedsrud" userId="186fc0a2-2c74-4355-b27c-d54f1e15a4b5" providerId="ADAL" clId="{5EF55051-AF06-4354-9BD7-80DC5830008C}" dt="2021-08-09T10:31:22.962" v="6762"/>
        <pc:sldMkLst>
          <pc:docMk/>
          <pc:sldMk cId="3580893937" sldId="257"/>
        </pc:sldMkLst>
      </pc:sldChg>
      <pc:sldChg chg="modSp mod modNotesTx">
        <pc:chgData name="Wanjing Huang Smedsrud" userId="186fc0a2-2c74-4355-b27c-d54f1e15a4b5" providerId="ADAL" clId="{5EF55051-AF06-4354-9BD7-80DC5830008C}" dt="2021-08-09T10:31:56.250" v="6764" actId="20577"/>
        <pc:sldMkLst>
          <pc:docMk/>
          <pc:sldMk cId="2295285340" sldId="259"/>
        </pc:sldMkLst>
        <pc:spChg chg="mod">
          <ac:chgData name="Wanjing Huang Smedsrud" userId="186fc0a2-2c74-4355-b27c-d54f1e15a4b5" providerId="ADAL" clId="{5EF55051-AF06-4354-9BD7-80DC5830008C}" dt="2021-07-30T12:02:10.172" v="6427" actId="20577"/>
          <ac:spMkLst>
            <pc:docMk/>
            <pc:sldMk cId="2295285340" sldId="259"/>
            <ac:spMk id="3" creationId="{8B10C514-EF45-4E45-AC21-B580BE9D8E1F}"/>
          </ac:spMkLst>
        </pc:spChg>
      </pc:sldChg>
      <pc:sldChg chg="modSp mod modNotesTx">
        <pc:chgData name="Wanjing Huang Smedsrud" userId="186fc0a2-2c74-4355-b27c-d54f1e15a4b5" providerId="ADAL" clId="{5EF55051-AF06-4354-9BD7-80DC5830008C}" dt="2021-08-09T11:02:37.942" v="6904"/>
        <pc:sldMkLst>
          <pc:docMk/>
          <pc:sldMk cId="3443020216" sldId="270"/>
        </pc:sldMkLst>
        <pc:spChg chg="mod">
          <ac:chgData name="Wanjing Huang Smedsrud" userId="186fc0a2-2c74-4355-b27c-d54f1e15a4b5" providerId="ADAL" clId="{5EF55051-AF06-4354-9BD7-80DC5830008C}" dt="2021-08-07T09:59:09.483" v="6708" actId="20577"/>
          <ac:spMkLst>
            <pc:docMk/>
            <pc:sldMk cId="3443020216" sldId="270"/>
            <ac:spMk id="5" creationId="{34C4F9E6-09D9-41E4-BCAF-FA46F7C1D981}"/>
          </ac:spMkLst>
        </pc:spChg>
        <pc:picChg chg="mod">
          <ac:chgData name="Wanjing Huang Smedsrud" userId="186fc0a2-2c74-4355-b27c-d54f1e15a4b5" providerId="ADAL" clId="{5EF55051-AF06-4354-9BD7-80DC5830008C}" dt="2021-07-30T11:12:02.245" v="6341" actId="962"/>
          <ac:picMkLst>
            <pc:docMk/>
            <pc:sldMk cId="3443020216" sldId="270"/>
            <ac:picMk id="4" creationId="{D7F35260-C85F-4F98-B9D4-CD6AF2662A7C}"/>
          </ac:picMkLst>
        </pc:picChg>
      </pc:sldChg>
      <pc:sldChg chg="modSp mod modNotesTx">
        <pc:chgData name="Wanjing Huang Smedsrud" userId="186fc0a2-2c74-4355-b27c-d54f1e15a4b5" providerId="ADAL" clId="{5EF55051-AF06-4354-9BD7-80DC5830008C}" dt="2021-08-09T11:02:46.568" v="6905"/>
        <pc:sldMkLst>
          <pc:docMk/>
          <pc:sldMk cId="4183215570" sldId="294"/>
        </pc:sldMkLst>
        <pc:spChg chg="mod">
          <ac:chgData name="Wanjing Huang Smedsrud" userId="186fc0a2-2c74-4355-b27c-d54f1e15a4b5" providerId="ADAL" clId="{5EF55051-AF06-4354-9BD7-80DC5830008C}" dt="2021-07-30T12:11:36.991" v="6448" actId="207"/>
          <ac:spMkLst>
            <pc:docMk/>
            <pc:sldMk cId="4183215570" sldId="294"/>
            <ac:spMk id="3" creationId="{EBA0701E-0BEE-4486-B959-50D36A5F2969}"/>
          </ac:spMkLst>
        </pc:spChg>
      </pc:sldChg>
      <pc:sldChg chg="addSp delSp modSp add del mod ord addCm modCm modNotesTx">
        <pc:chgData name="Wanjing Huang Smedsrud" userId="186fc0a2-2c74-4355-b27c-d54f1e15a4b5" providerId="ADAL" clId="{5EF55051-AF06-4354-9BD7-80DC5830008C}" dt="2021-08-09T10:32:13.991" v="6765"/>
        <pc:sldMkLst>
          <pc:docMk/>
          <pc:sldMk cId="4032017330" sldId="304"/>
        </pc:sldMkLst>
        <pc:spChg chg="mod">
          <ac:chgData name="Wanjing Huang Smedsrud" userId="186fc0a2-2c74-4355-b27c-d54f1e15a4b5" providerId="ADAL" clId="{5EF55051-AF06-4354-9BD7-80DC5830008C}" dt="2021-08-07T09:42:57.842" v="6701" actId="1076"/>
          <ac:spMkLst>
            <pc:docMk/>
            <pc:sldMk cId="4032017330" sldId="304"/>
            <ac:spMk id="4" creationId="{D96C7DAD-7591-4A64-ACDC-5E880B347F06}"/>
          </ac:spMkLst>
        </pc:spChg>
        <pc:spChg chg="mod">
          <ac:chgData name="Wanjing Huang Smedsrud" userId="186fc0a2-2c74-4355-b27c-d54f1e15a4b5" providerId="ADAL" clId="{5EF55051-AF06-4354-9BD7-80DC5830008C}" dt="2021-07-30T07:14:11.366" v="19" actId="20577"/>
          <ac:spMkLst>
            <pc:docMk/>
            <pc:sldMk cId="4032017330" sldId="304"/>
            <ac:spMk id="5" creationId="{A6A33CE3-C7CC-4828-B094-9723AFBC3FED}"/>
          </ac:spMkLst>
        </pc:spChg>
        <pc:picChg chg="del mod">
          <ac:chgData name="Wanjing Huang Smedsrud" userId="186fc0a2-2c74-4355-b27c-d54f1e15a4b5" providerId="ADAL" clId="{5EF55051-AF06-4354-9BD7-80DC5830008C}" dt="2021-08-04T07:45:28.501" v="6450" actId="478"/>
          <ac:picMkLst>
            <pc:docMk/>
            <pc:sldMk cId="4032017330" sldId="304"/>
            <ac:picMk id="4" creationId="{B019410D-744B-4FF3-881F-A0448D6CB0B5}"/>
          </ac:picMkLst>
        </pc:picChg>
        <pc:picChg chg="del">
          <ac:chgData name="Wanjing Huang Smedsrud" userId="186fc0a2-2c74-4355-b27c-d54f1e15a4b5" providerId="ADAL" clId="{5EF55051-AF06-4354-9BD7-80DC5830008C}" dt="2021-08-04T07:47:03.566" v="6456" actId="478"/>
          <ac:picMkLst>
            <pc:docMk/>
            <pc:sldMk cId="4032017330" sldId="304"/>
            <ac:picMk id="6" creationId="{9E0225BD-CB1F-4419-BE3E-89FCFAB71D80}"/>
          </ac:picMkLst>
        </pc:picChg>
        <pc:picChg chg="mod">
          <ac:chgData name="Wanjing Huang Smedsrud" userId="186fc0a2-2c74-4355-b27c-d54f1e15a4b5" providerId="ADAL" clId="{5EF55051-AF06-4354-9BD7-80DC5830008C}" dt="2021-08-07T09:42:59.826" v="6702" actId="1076"/>
          <ac:picMkLst>
            <pc:docMk/>
            <pc:sldMk cId="4032017330" sldId="304"/>
            <ac:picMk id="7" creationId="{25BFC0B2-8CE2-4923-9C8B-86A88DA39BB0}"/>
          </ac:picMkLst>
        </pc:picChg>
        <pc:picChg chg="add mod ord">
          <ac:chgData name="Wanjing Huang Smedsrud" userId="186fc0a2-2c74-4355-b27c-d54f1e15a4b5" providerId="ADAL" clId="{5EF55051-AF06-4354-9BD7-80DC5830008C}" dt="2021-08-04T07:49:29.502" v="6546" actId="962"/>
          <ac:picMkLst>
            <pc:docMk/>
            <pc:sldMk cId="4032017330" sldId="304"/>
            <ac:picMk id="7" creationId="{EF5C97EB-152A-4470-AD37-645B60465627}"/>
          </ac:picMkLst>
        </pc:picChg>
        <pc:picChg chg="add mod">
          <ac:chgData name="Wanjing Huang Smedsrud" userId="186fc0a2-2c74-4355-b27c-d54f1e15a4b5" providerId="ADAL" clId="{5EF55051-AF06-4354-9BD7-80DC5830008C}" dt="2021-08-04T07:49:18.925" v="6526" actId="962"/>
          <ac:picMkLst>
            <pc:docMk/>
            <pc:sldMk cId="4032017330" sldId="304"/>
            <ac:picMk id="9" creationId="{6CF55E52-F244-4FC9-9275-5F0340994DB0}"/>
          </ac:picMkLst>
        </pc:picChg>
      </pc:sldChg>
      <pc:sldChg chg="modSp mod modNotesTx">
        <pc:chgData name="Wanjing Huang Smedsrud" userId="186fc0a2-2c74-4355-b27c-d54f1e15a4b5" providerId="ADAL" clId="{5EF55051-AF06-4354-9BD7-80DC5830008C}" dt="2021-08-09T10:32:57.962" v="6766"/>
        <pc:sldMkLst>
          <pc:docMk/>
          <pc:sldMk cId="3057625578" sldId="305"/>
        </pc:sldMkLst>
        <pc:picChg chg="mod">
          <ac:chgData name="Wanjing Huang Smedsrud" userId="186fc0a2-2c74-4355-b27c-d54f1e15a4b5" providerId="ADAL" clId="{5EF55051-AF06-4354-9BD7-80DC5830008C}" dt="2021-07-30T10:29:45.329" v="279" actId="962"/>
          <ac:picMkLst>
            <pc:docMk/>
            <pc:sldMk cId="3057625578" sldId="305"/>
            <ac:picMk id="5" creationId="{FF61157C-7EA7-4F2B-BA06-6C3985E0B370}"/>
          </ac:picMkLst>
        </pc:picChg>
      </pc:sldChg>
      <pc:sldChg chg="modSp mod modNotesTx">
        <pc:chgData name="Wanjing Huang Smedsrud" userId="186fc0a2-2c74-4355-b27c-d54f1e15a4b5" providerId="ADAL" clId="{5EF55051-AF06-4354-9BD7-80DC5830008C}" dt="2021-08-09T10:33:29.178" v="6767"/>
        <pc:sldMkLst>
          <pc:docMk/>
          <pc:sldMk cId="2198489626" sldId="306"/>
        </pc:sldMkLst>
        <pc:picChg chg="mod">
          <ac:chgData name="Wanjing Huang Smedsrud" userId="186fc0a2-2c74-4355-b27c-d54f1e15a4b5" providerId="ADAL" clId="{5EF55051-AF06-4354-9BD7-80DC5830008C}" dt="2021-07-30T10:30:05.978" v="389" actId="962"/>
          <ac:picMkLst>
            <pc:docMk/>
            <pc:sldMk cId="2198489626" sldId="306"/>
            <ac:picMk id="5" creationId="{C5AFE648-30FD-429B-B2D8-6896CBFA0FA4}"/>
          </ac:picMkLst>
        </pc:picChg>
        <pc:picChg chg="mod">
          <ac:chgData name="Wanjing Huang Smedsrud" userId="186fc0a2-2c74-4355-b27c-d54f1e15a4b5" providerId="ADAL" clId="{5EF55051-AF06-4354-9BD7-80DC5830008C}" dt="2021-07-30T10:30:21.071" v="491" actId="962"/>
          <ac:picMkLst>
            <pc:docMk/>
            <pc:sldMk cId="2198489626" sldId="306"/>
            <ac:picMk id="7" creationId="{DC4EAEFE-18FA-4FD3-8B7A-5480A0A79245}"/>
          </ac:picMkLst>
        </pc:picChg>
      </pc:sldChg>
      <pc:sldChg chg="modSp mod modNotesTx">
        <pc:chgData name="Wanjing Huang Smedsrud" userId="186fc0a2-2c74-4355-b27c-d54f1e15a4b5" providerId="ADAL" clId="{5EF55051-AF06-4354-9BD7-80DC5830008C}" dt="2021-08-09T10:36:12.342" v="6785" actId="20577"/>
        <pc:sldMkLst>
          <pc:docMk/>
          <pc:sldMk cId="3923111230" sldId="307"/>
        </pc:sldMkLst>
        <pc:picChg chg="mod">
          <ac:chgData name="Wanjing Huang Smedsrud" userId="186fc0a2-2c74-4355-b27c-d54f1e15a4b5" providerId="ADAL" clId="{5EF55051-AF06-4354-9BD7-80DC5830008C}" dt="2021-07-30T10:30:53.652" v="689" actId="962"/>
          <ac:picMkLst>
            <pc:docMk/>
            <pc:sldMk cId="3923111230" sldId="307"/>
            <ac:picMk id="7" creationId="{2F051237-FCCF-4FAC-8C1D-9FA7E6E284BE}"/>
          </ac:picMkLst>
        </pc:picChg>
      </pc:sldChg>
      <pc:sldChg chg="modSp mod modNotesTx">
        <pc:chgData name="Wanjing Huang Smedsrud" userId="186fc0a2-2c74-4355-b27c-d54f1e15a4b5" providerId="ADAL" clId="{5EF55051-AF06-4354-9BD7-80DC5830008C}" dt="2021-08-09T11:18:47.052" v="6906" actId="1076"/>
        <pc:sldMkLst>
          <pc:docMk/>
          <pc:sldMk cId="2951676145" sldId="308"/>
        </pc:sldMkLst>
        <pc:picChg chg="mod">
          <ac:chgData name="Wanjing Huang Smedsrud" userId="186fc0a2-2c74-4355-b27c-d54f1e15a4b5" providerId="ADAL" clId="{5EF55051-AF06-4354-9BD7-80DC5830008C}" dt="2021-07-30T10:31:09.615" v="783" actId="962"/>
          <ac:picMkLst>
            <pc:docMk/>
            <pc:sldMk cId="2951676145" sldId="308"/>
            <ac:picMk id="5" creationId="{307E3DC1-EA12-4E1C-A9D7-7AF207EF16C3}"/>
          </ac:picMkLst>
        </pc:picChg>
        <pc:picChg chg="mod">
          <ac:chgData name="Wanjing Huang Smedsrud" userId="186fc0a2-2c74-4355-b27c-d54f1e15a4b5" providerId="ADAL" clId="{5EF55051-AF06-4354-9BD7-80DC5830008C}" dt="2021-08-09T11:18:47.052" v="6906" actId="1076"/>
          <ac:picMkLst>
            <pc:docMk/>
            <pc:sldMk cId="2951676145" sldId="308"/>
            <ac:picMk id="7" creationId="{33BE9F45-CD00-4083-B710-0CE7D61931AE}"/>
          </ac:picMkLst>
        </pc:picChg>
      </pc:sldChg>
      <pc:sldChg chg="modSp mod modNotesTx">
        <pc:chgData name="Wanjing Huang Smedsrud" userId="186fc0a2-2c74-4355-b27c-d54f1e15a4b5" providerId="ADAL" clId="{5EF55051-AF06-4354-9BD7-80DC5830008C}" dt="2021-08-09T10:37:20.214" v="6789"/>
        <pc:sldMkLst>
          <pc:docMk/>
          <pc:sldMk cId="2154859247" sldId="309"/>
        </pc:sldMkLst>
        <pc:picChg chg="mod">
          <ac:chgData name="Wanjing Huang Smedsrud" userId="186fc0a2-2c74-4355-b27c-d54f1e15a4b5" providerId="ADAL" clId="{5EF55051-AF06-4354-9BD7-80DC5830008C}" dt="2021-07-30T10:31:56.806" v="1057" actId="962"/>
          <ac:picMkLst>
            <pc:docMk/>
            <pc:sldMk cId="2154859247" sldId="309"/>
            <ac:picMk id="8" creationId="{ED3C4073-400D-4133-8D61-7EBF49203E66}"/>
          </ac:picMkLst>
        </pc:picChg>
        <pc:picChg chg="mod">
          <ac:chgData name="Wanjing Huang Smedsrud" userId="186fc0a2-2c74-4355-b27c-d54f1e15a4b5" providerId="ADAL" clId="{5EF55051-AF06-4354-9BD7-80DC5830008C}" dt="2021-07-30T10:32:19.918" v="1179" actId="962"/>
          <ac:picMkLst>
            <pc:docMk/>
            <pc:sldMk cId="2154859247" sldId="309"/>
            <ac:picMk id="10" creationId="{A34F46C2-27A5-4B32-8D99-CA777897D957}"/>
          </ac:picMkLst>
        </pc:picChg>
      </pc:sldChg>
      <pc:sldChg chg="modSp mod modNotesTx">
        <pc:chgData name="Wanjing Huang Smedsrud" userId="186fc0a2-2c74-4355-b27c-d54f1e15a4b5" providerId="ADAL" clId="{5EF55051-AF06-4354-9BD7-80DC5830008C}" dt="2021-08-09T10:37:52.299" v="6790"/>
        <pc:sldMkLst>
          <pc:docMk/>
          <pc:sldMk cId="3443674660" sldId="310"/>
        </pc:sldMkLst>
        <pc:picChg chg="mod">
          <ac:chgData name="Wanjing Huang Smedsrud" userId="186fc0a2-2c74-4355-b27c-d54f1e15a4b5" providerId="ADAL" clId="{5EF55051-AF06-4354-9BD7-80DC5830008C}" dt="2021-07-30T10:32:40.529" v="1299" actId="962"/>
          <ac:picMkLst>
            <pc:docMk/>
            <pc:sldMk cId="3443674660" sldId="310"/>
            <ac:picMk id="5" creationId="{AEF4F58A-B4E1-49A5-8E60-D18FFB03A356}"/>
          </ac:picMkLst>
        </pc:picChg>
        <pc:picChg chg="mod">
          <ac:chgData name="Wanjing Huang Smedsrud" userId="186fc0a2-2c74-4355-b27c-d54f1e15a4b5" providerId="ADAL" clId="{5EF55051-AF06-4354-9BD7-80DC5830008C}" dt="2021-07-30T10:32:53.552" v="1389" actId="962"/>
          <ac:picMkLst>
            <pc:docMk/>
            <pc:sldMk cId="3443674660" sldId="310"/>
            <ac:picMk id="7" creationId="{C2F02DA5-D4ED-414A-9109-5BE74AFAF5A7}"/>
          </ac:picMkLst>
        </pc:picChg>
      </pc:sldChg>
      <pc:sldChg chg="addSp delSp modSp mod addCm delCm modNotesTx">
        <pc:chgData name="Wanjing Huang Smedsrud" userId="186fc0a2-2c74-4355-b27c-d54f1e15a4b5" providerId="ADAL" clId="{5EF55051-AF06-4354-9BD7-80DC5830008C}" dt="2021-08-09T10:41:52.783" v="6794" actId="20577"/>
        <pc:sldMkLst>
          <pc:docMk/>
          <pc:sldMk cId="447581496" sldId="311"/>
        </pc:sldMkLst>
        <pc:spChg chg="mod">
          <ac:chgData name="Wanjing Huang Smedsrud" userId="186fc0a2-2c74-4355-b27c-d54f1e15a4b5" providerId="ADAL" clId="{5EF55051-AF06-4354-9BD7-80DC5830008C}" dt="2021-08-04T07:56:26.112" v="6583" actId="1076"/>
          <ac:spMkLst>
            <pc:docMk/>
            <pc:sldMk cId="447581496" sldId="311"/>
            <ac:spMk id="8" creationId="{4F4CEE0B-FCB2-4463-992A-7833B43ADE85}"/>
          </ac:spMkLst>
        </pc:spChg>
        <pc:picChg chg="add del">
          <ac:chgData name="Wanjing Huang Smedsrud" userId="186fc0a2-2c74-4355-b27c-d54f1e15a4b5" providerId="ADAL" clId="{5EF55051-AF06-4354-9BD7-80DC5830008C}" dt="2021-08-04T07:55:24.592" v="6570" actId="22"/>
          <ac:picMkLst>
            <pc:docMk/>
            <pc:sldMk cId="447581496" sldId="311"/>
            <ac:picMk id="3" creationId="{8DA6109A-0C32-4C54-9B14-BAE6B363008A}"/>
          </ac:picMkLst>
        </pc:picChg>
        <pc:picChg chg="add mod">
          <ac:chgData name="Wanjing Huang Smedsrud" userId="186fc0a2-2c74-4355-b27c-d54f1e15a4b5" providerId="ADAL" clId="{5EF55051-AF06-4354-9BD7-80DC5830008C}" dt="2021-08-04T07:56:39.398" v="6585" actId="962"/>
          <ac:picMkLst>
            <pc:docMk/>
            <pc:sldMk cId="447581496" sldId="311"/>
            <ac:picMk id="5" creationId="{A013C22E-E373-4B6E-94DA-20808395DDC5}"/>
          </ac:picMkLst>
        </pc:picChg>
        <pc:picChg chg="add del mod">
          <ac:chgData name="Wanjing Huang Smedsrud" userId="186fc0a2-2c74-4355-b27c-d54f1e15a4b5" providerId="ADAL" clId="{5EF55051-AF06-4354-9BD7-80DC5830008C}" dt="2021-08-04T07:55:39.039" v="6577" actId="478"/>
          <ac:picMkLst>
            <pc:docMk/>
            <pc:sldMk cId="447581496" sldId="311"/>
            <ac:picMk id="12" creationId="{3967E86F-377F-4799-8573-1407A81F411B}"/>
          </ac:picMkLst>
        </pc:picChg>
      </pc:sldChg>
      <pc:sldChg chg="addSp delSp modSp mod addCm modNotesTx">
        <pc:chgData name="Wanjing Huang Smedsrud" userId="186fc0a2-2c74-4355-b27c-d54f1e15a4b5" providerId="ADAL" clId="{5EF55051-AF06-4354-9BD7-80DC5830008C}" dt="2021-08-09T11:19:17.775" v="7044" actId="962"/>
        <pc:sldMkLst>
          <pc:docMk/>
          <pc:sldMk cId="3644020124" sldId="312"/>
        </pc:sldMkLst>
        <pc:spChg chg="add del mod">
          <ac:chgData name="Wanjing Huang Smedsrud" userId="186fc0a2-2c74-4355-b27c-d54f1e15a4b5" providerId="ADAL" clId="{5EF55051-AF06-4354-9BD7-80DC5830008C}" dt="2021-08-04T08:04:56.399" v="6591" actId="478"/>
          <ac:spMkLst>
            <pc:docMk/>
            <pc:sldMk cId="3644020124" sldId="312"/>
            <ac:spMk id="3" creationId="{1A10ECBB-9164-4CA5-84BE-8346AA33796B}"/>
          </ac:spMkLst>
        </pc:spChg>
        <pc:spChg chg="mod">
          <ac:chgData name="Wanjing Huang Smedsrud" userId="186fc0a2-2c74-4355-b27c-d54f1e15a4b5" providerId="ADAL" clId="{5EF55051-AF06-4354-9BD7-80DC5830008C}" dt="2021-08-04T08:05:38.252" v="6607" actId="20577"/>
          <ac:spMkLst>
            <pc:docMk/>
            <pc:sldMk cId="3644020124" sldId="312"/>
            <ac:spMk id="7" creationId="{E76E69FD-0264-4940-9C04-30E092ADE888}"/>
          </ac:spMkLst>
        </pc:spChg>
        <pc:spChg chg="add del mod">
          <ac:chgData name="Wanjing Huang Smedsrud" userId="186fc0a2-2c74-4355-b27c-d54f1e15a4b5" providerId="ADAL" clId="{5EF55051-AF06-4354-9BD7-80DC5830008C}" dt="2021-08-04T08:05:28.434" v="6598" actId="478"/>
          <ac:spMkLst>
            <pc:docMk/>
            <pc:sldMk cId="3644020124" sldId="312"/>
            <ac:spMk id="10" creationId="{55387D53-37C2-41D3-8B94-841AE5F62883}"/>
          </ac:spMkLst>
        </pc:spChg>
        <pc:picChg chg="add del mod">
          <ac:chgData name="Wanjing Huang Smedsrud" userId="186fc0a2-2c74-4355-b27c-d54f1e15a4b5" providerId="ADAL" clId="{5EF55051-AF06-4354-9BD7-80DC5830008C}" dt="2021-08-04T08:05:07.886" v="6595" actId="478"/>
          <ac:picMkLst>
            <pc:docMk/>
            <pc:sldMk cId="3644020124" sldId="312"/>
            <ac:picMk id="6" creationId="{7EEAB2EC-A2EC-400D-A1BC-892790D71205}"/>
          </ac:picMkLst>
        </pc:picChg>
        <pc:picChg chg="add del">
          <ac:chgData name="Wanjing Huang Smedsrud" userId="186fc0a2-2c74-4355-b27c-d54f1e15a4b5" providerId="ADAL" clId="{5EF55051-AF06-4354-9BD7-80DC5830008C}" dt="2021-08-04T08:04:55.982" v="6590" actId="22"/>
          <ac:picMkLst>
            <pc:docMk/>
            <pc:sldMk cId="3644020124" sldId="312"/>
            <ac:picMk id="8" creationId="{6D8E28FE-3313-44DD-8878-4301F0C8451A}"/>
          </ac:picMkLst>
        </pc:picChg>
        <pc:picChg chg="add mod">
          <ac:chgData name="Wanjing Huang Smedsrud" userId="186fc0a2-2c74-4355-b27c-d54f1e15a4b5" providerId="ADAL" clId="{5EF55051-AF06-4354-9BD7-80DC5830008C}" dt="2021-08-09T11:19:17.775" v="7044" actId="962"/>
          <ac:picMkLst>
            <pc:docMk/>
            <pc:sldMk cId="3644020124" sldId="312"/>
            <ac:picMk id="12" creationId="{70D0EF14-8F1B-4466-9876-F2930C42DF40}"/>
          </ac:picMkLst>
        </pc:picChg>
      </pc:sldChg>
      <pc:sldChg chg="addSp delSp modSp mod addCm modNotesTx">
        <pc:chgData name="Wanjing Huang Smedsrud" userId="186fc0a2-2c74-4355-b27c-d54f1e15a4b5" providerId="ADAL" clId="{5EF55051-AF06-4354-9BD7-80DC5830008C}" dt="2021-08-09T10:44:16.626" v="6820"/>
        <pc:sldMkLst>
          <pc:docMk/>
          <pc:sldMk cId="3253174241" sldId="313"/>
        </pc:sldMkLst>
        <pc:spChg chg="add del mod">
          <ac:chgData name="Wanjing Huang Smedsrud" userId="186fc0a2-2c74-4355-b27c-d54f1e15a4b5" providerId="ADAL" clId="{5EF55051-AF06-4354-9BD7-80DC5830008C}" dt="2021-07-30T07:30:53.046" v="33" actId="478"/>
          <ac:spMkLst>
            <pc:docMk/>
            <pc:sldMk cId="3253174241" sldId="313"/>
            <ac:spMk id="4" creationId="{7DCBD7D2-6206-4783-B311-93D82FDA649B}"/>
          </ac:spMkLst>
        </pc:spChg>
        <pc:picChg chg="add mod">
          <ac:chgData name="Wanjing Huang Smedsrud" userId="186fc0a2-2c74-4355-b27c-d54f1e15a4b5" providerId="ADAL" clId="{5EF55051-AF06-4354-9BD7-80DC5830008C}" dt="2021-08-04T08:09:37.741" v="6621" actId="962"/>
          <ac:picMkLst>
            <pc:docMk/>
            <pc:sldMk cId="3253174241" sldId="313"/>
            <ac:picMk id="4" creationId="{54BBFDCA-7DC3-4F03-BEDE-2A7BEB52D609}"/>
          </ac:picMkLst>
        </pc:picChg>
        <pc:picChg chg="mod">
          <ac:chgData name="Wanjing Huang Smedsrud" userId="186fc0a2-2c74-4355-b27c-d54f1e15a4b5" providerId="ADAL" clId="{5EF55051-AF06-4354-9BD7-80DC5830008C}" dt="2021-07-30T10:44:54.150" v="2171" actId="962"/>
          <ac:picMkLst>
            <pc:docMk/>
            <pc:sldMk cId="3253174241" sldId="313"/>
            <ac:picMk id="5" creationId="{D58DEA36-8D26-4D88-AEC4-E16A6E040CE1}"/>
          </ac:picMkLst>
        </pc:picChg>
        <pc:picChg chg="del">
          <ac:chgData name="Wanjing Huang Smedsrud" userId="186fc0a2-2c74-4355-b27c-d54f1e15a4b5" providerId="ADAL" clId="{5EF55051-AF06-4354-9BD7-80DC5830008C}" dt="2021-07-30T07:30:43.122" v="28" actId="478"/>
          <ac:picMkLst>
            <pc:docMk/>
            <pc:sldMk cId="3253174241" sldId="313"/>
            <ac:picMk id="7" creationId="{9F72B439-63A7-43EE-95BB-0C71DD373857}"/>
          </ac:picMkLst>
        </pc:picChg>
        <pc:picChg chg="add del mod">
          <ac:chgData name="Wanjing Huang Smedsrud" userId="186fc0a2-2c74-4355-b27c-d54f1e15a4b5" providerId="ADAL" clId="{5EF55051-AF06-4354-9BD7-80DC5830008C}" dt="2021-08-04T08:09:22.470" v="6614" actId="478"/>
          <ac:picMkLst>
            <pc:docMk/>
            <pc:sldMk cId="3253174241" sldId="313"/>
            <ac:picMk id="9" creationId="{83373AF9-6C17-48CE-9831-5E85E68D0A97}"/>
          </ac:picMkLst>
        </pc:picChg>
      </pc:sldChg>
      <pc:sldChg chg="addSp delSp modSp mod modNotesTx">
        <pc:chgData name="Wanjing Huang Smedsrud" userId="186fc0a2-2c74-4355-b27c-d54f1e15a4b5" providerId="ADAL" clId="{5EF55051-AF06-4354-9BD7-80DC5830008C}" dt="2021-08-09T10:50:37.535" v="6856" actId="115"/>
        <pc:sldMkLst>
          <pc:docMk/>
          <pc:sldMk cId="1743938759" sldId="314"/>
        </pc:sldMkLst>
        <pc:spChg chg="add del mod">
          <ac:chgData name="Wanjing Huang Smedsrud" userId="186fc0a2-2c74-4355-b27c-d54f1e15a4b5" providerId="ADAL" clId="{5EF55051-AF06-4354-9BD7-80DC5830008C}" dt="2021-07-30T07:33:16.407" v="35" actId="22"/>
          <ac:spMkLst>
            <pc:docMk/>
            <pc:sldMk cId="1743938759" sldId="314"/>
            <ac:spMk id="4" creationId="{58B8649A-B773-49CB-BCBA-9B1518E990EE}"/>
          </ac:spMkLst>
        </pc:spChg>
        <pc:spChg chg="mod">
          <ac:chgData name="Wanjing Huang Smedsrud" userId="186fc0a2-2c74-4355-b27c-d54f1e15a4b5" providerId="ADAL" clId="{5EF55051-AF06-4354-9BD7-80DC5830008C}" dt="2021-08-09T10:47:45.782" v="6836" actId="20577"/>
          <ac:spMkLst>
            <pc:docMk/>
            <pc:sldMk cId="1743938759" sldId="314"/>
            <ac:spMk id="7" creationId="{8738EB97-994A-4A4E-8F44-8AC9F3E2C31F}"/>
          </ac:spMkLst>
        </pc:spChg>
        <pc:picChg chg="del">
          <ac:chgData name="Wanjing Huang Smedsrud" userId="186fc0a2-2c74-4355-b27c-d54f1e15a4b5" providerId="ADAL" clId="{5EF55051-AF06-4354-9BD7-80DC5830008C}" dt="2021-07-30T07:33:12.508" v="34" actId="478"/>
          <ac:picMkLst>
            <pc:docMk/>
            <pc:sldMk cId="1743938759" sldId="314"/>
            <ac:picMk id="5" creationId="{02EAC8DF-4DB5-40A1-AEAB-52BB64997E0C}"/>
          </ac:picMkLst>
        </pc:picChg>
        <pc:picChg chg="add mod ord">
          <ac:chgData name="Wanjing Huang Smedsrud" userId="186fc0a2-2c74-4355-b27c-d54f1e15a4b5" providerId="ADAL" clId="{5EF55051-AF06-4354-9BD7-80DC5830008C}" dt="2021-07-30T10:45:52.097" v="2511" actId="962"/>
          <ac:picMkLst>
            <pc:docMk/>
            <pc:sldMk cId="1743938759" sldId="314"/>
            <ac:picMk id="9" creationId="{9128AFB4-54CB-40B6-B6FA-4CB15B69EB3E}"/>
          </ac:picMkLst>
        </pc:picChg>
      </pc:sldChg>
      <pc:sldChg chg="modSp mod addCm modNotesTx">
        <pc:chgData name="Wanjing Huang Smedsrud" userId="186fc0a2-2c74-4355-b27c-d54f1e15a4b5" providerId="ADAL" clId="{5EF55051-AF06-4354-9BD7-80DC5830008C}" dt="2021-08-09T10:52:07.297" v="6861" actId="115"/>
        <pc:sldMkLst>
          <pc:docMk/>
          <pc:sldMk cId="627441834" sldId="315"/>
        </pc:sldMkLst>
        <pc:spChg chg="mod">
          <ac:chgData name="Wanjing Huang Smedsrud" userId="186fc0a2-2c74-4355-b27c-d54f1e15a4b5" providerId="ADAL" clId="{5EF55051-AF06-4354-9BD7-80DC5830008C}" dt="2021-08-04T08:19:45.032" v="6646" actId="20577"/>
          <ac:spMkLst>
            <pc:docMk/>
            <pc:sldMk cId="627441834" sldId="315"/>
            <ac:spMk id="9" creationId="{A9BDE02B-9916-4857-AE0A-7E93B9148858}"/>
          </ac:spMkLst>
        </pc:spChg>
        <pc:picChg chg="mod">
          <ac:chgData name="Wanjing Huang Smedsrud" userId="186fc0a2-2c74-4355-b27c-d54f1e15a4b5" providerId="ADAL" clId="{5EF55051-AF06-4354-9BD7-80DC5830008C}" dt="2021-07-30T10:46:38.652" v="2741" actId="962"/>
          <ac:picMkLst>
            <pc:docMk/>
            <pc:sldMk cId="627441834" sldId="315"/>
            <ac:picMk id="6" creationId="{08435A8C-6668-4054-ADA0-99842F216F0B}"/>
          </ac:picMkLst>
        </pc:picChg>
        <pc:picChg chg="mod ord">
          <ac:chgData name="Wanjing Huang Smedsrud" userId="186fc0a2-2c74-4355-b27c-d54f1e15a4b5" providerId="ADAL" clId="{5EF55051-AF06-4354-9BD7-80DC5830008C}" dt="2021-08-04T08:20:17.459" v="6652" actId="1035"/>
          <ac:picMkLst>
            <pc:docMk/>
            <pc:sldMk cId="627441834" sldId="315"/>
            <ac:picMk id="8" creationId="{0B2D6B9F-9DAA-4963-9D0B-49043C272AD3}"/>
          </ac:picMkLst>
        </pc:picChg>
      </pc:sldChg>
      <pc:sldChg chg="addSp delSp modSp mod modNotesTx">
        <pc:chgData name="Wanjing Huang Smedsrud" userId="186fc0a2-2c74-4355-b27c-d54f1e15a4b5" providerId="ADAL" clId="{5EF55051-AF06-4354-9BD7-80DC5830008C}" dt="2021-08-09T10:52:51.462" v="6862"/>
        <pc:sldMkLst>
          <pc:docMk/>
          <pc:sldMk cId="550805561" sldId="316"/>
        </pc:sldMkLst>
        <pc:spChg chg="mod">
          <ac:chgData name="Wanjing Huang Smedsrud" userId="186fc0a2-2c74-4355-b27c-d54f1e15a4b5" providerId="ADAL" clId="{5EF55051-AF06-4354-9BD7-80DC5830008C}" dt="2021-07-30T09:02:05.829" v="64" actId="14100"/>
          <ac:spMkLst>
            <pc:docMk/>
            <pc:sldMk cId="550805561" sldId="316"/>
            <ac:spMk id="8" creationId="{5465D088-8D22-4886-B9A4-74898F3ACFD6}"/>
          </ac:spMkLst>
        </pc:spChg>
        <pc:picChg chg="add del mod">
          <ac:chgData name="Wanjing Huang Smedsrud" userId="186fc0a2-2c74-4355-b27c-d54f1e15a4b5" providerId="ADAL" clId="{5EF55051-AF06-4354-9BD7-80DC5830008C}" dt="2021-07-30T10:49:42.032" v="3484" actId="478"/>
          <ac:picMkLst>
            <pc:docMk/>
            <pc:sldMk cId="550805561" sldId="316"/>
            <ac:picMk id="4" creationId="{0D9801C5-47B6-4295-ACEC-38B7601EB95E}"/>
          </ac:picMkLst>
        </pc:picChg>
        <pc:picChg chg="mod">
          <ac:chgData name="Wanjing Huang Smedsrud" userId="186fc0a2-2c74-4355-b27c-d54f1e15a4b5" providerId="ADAL" clId="{5EF55051-AF06-4354-9BD7-80DC5830008C}" dt="2021-07-30T10:48:17.920" v="3297" actId="962"/>
          <ac:picMkLst>
            <pc:docMk/>
            <pc:sldMk cId="550805561" sldId="316"/>
            <ac:picMk id="5" creationId="{6B4AE9EB-EB30-49EB-936C-2361D9CD71EE}"/>
          </ac:picMkLst>
        </pc:picChg>
        <pc:picChg chg="del">
          <ac:chgData name="Wanjing Huang Smedsrud" userId="186fc0a2-2c74-4355-b27c-d54f1e15a4b5" providerId="ADAL" clId="{5EF55051-AF06-4354-9BD7-80DC5830008C}" dt="2021-07-30T07:23:39.254" v="20" actId="478"/>
          <ac:picMkLst>
            <pc:docMk/>
            <pc:sldMk cId="550805561" sldId="316"/>
            <ac:picMk id="7" creationId="{F4507BD0-90E3-47FB-ACBB-3A5F012BDFAD}"/>
          </ac:picMkLst>
        </pc:picChg>
        <pc:picChg chg="add mod">
          <ac:chgData name="Wanjing Huang Smedsrud" userId="186fc0a2-2c74-4355-b27c-d54f1e15a4b5" providerId="ADAL" clId="{5EF55051-AF06-4354-9BD7-80DC5830008C}" dt="2021-07-30T10:51:15.552" v="3687" actId="962"/>
          <ac:picMkLst>
            <pc:docMk/>
            <pc:sldMk cId="550805561" sldId="316"/>
            <ac:picMk id="9" creationId="{61B93897-F916-4301-9095-BF70B116F953}"/>
          </ac:picMkLst>
        </pc:picChg>
      </pc:sldChg>
      <pc:sldChg chg="addSp delSp modSp mod modNotesTx">
        <pc:chgData name="Wanjing Huang Smedsrud" userId="186fc0a2-2c74-4355-b27c-d54f1e15a4b5" providerId="ADAL" clId="{5EF55051-AF06-4354-9BD7-80DC5830008C}" dt="2021-08-09T10:53:02.830" v="6863"/>
        <pc:sldMkLst>
          <pc:docMk/>
          <pc:sldMk cId="1163006634" sldId="317"/>
        </pc:sldMkLst>
        <pc:spChg chg="mod">
          <ac:chgData name="Wanjing Huang Smedsrud" userId="186fc0a2-2c74-4355-b27c-d54f1e15a4b5" providerId="ADAL" clId="{5EF55051-AF06-4354-9BD7-80DC5830008C}" dt="2021-08-04T08:20:43.693" v="6657" actId="12"/>
          <ac:spMkLst>
            <pc:docMk/>
            <pc:sldMk cId="1163006634" sldId="317"/>
            <ac:spMk id="5" creationId="{941B3471-1B44-4363-B7CF-1F800DDA554B}"/>
          </ac:spMkLst>
        </pc:spChg>
        <pc:picChg chg="del">
          <ac:chgData name="Wanjing Huang Smedsrud" userId="186fc0a2-2c74-4355-b27c-d54f1e15a4b5" providerId="ADAL" clId="{5EF55051-AF06-4354-9BD7-80DC5830008C}" dt="2021-07-30T07:23:47.347" v="24" actId="478"/>
          <ac:picMkLst>
            <pc:docMk/>
            <pc:sldMk cId="1163006634" sldId="317"/>
            <ac:picMk id="4" creationId="{FF197FBC-FC4F-4D10-A2A6-23696278CD47}"/>
          </ac:picMkLst>
        </pc:picChg>
        <pc:picChg chg="add mod">
          <ac:chgData name="Wanjing Huang Smedsrud" userId="186fc0a2-2c74-4355-b27c-d54f1e15a4b5" providerId="ADAL" clId="{5EF55051-AF06-4354-9BD7-80DC5830008C}" dt="2021-07-30T10:52:15.567" v="4053" actId="962"/>
          <ac:picMkLst>
            <pc:docMk/>
            <pc:sldMk cId="1163006634" sldId="317"/>
            <ac:picMk id="6" creationId="{39B5B750-E6AC-4974-BA81-714E1F1685AF}"/>
          </ac:picMkLst>
        </pc:picChg>
      </pc:sldChg>
      <pc:sldChg chg="addSp modSp mod addCm modNotesTx">
        <pc:chgData name="Wanjing Huang Smedsrud" userId="186fc0a2-2c74-4355-b27c-d54f1e15a4b5" providerId="ADAL" clId="{5EF55051-AF06-4354-9BD7-80DC5830008C}" dt="2021-08-09T11:00:20.788" v="6892"/>
        <pc:sldMkLst>
          <pc:docMk/>
          <pc:sldMk cId="2598263737" sldId="318"/>
        </pc:sldMkLst>
        <pc:spChg chg="mod">
          <ac:chgData name="Wanjing Huang Smedsrud" userId="186fc0a2-2c74-4355-b27c-d54f1e15a4b5" providerId="ADAL" clId="{5EF55051-AF06-4354-9BD7-80DC5830008C}" dt="2021-08-09T11:00:13.334" v="6891" actId="1076"/>
          <ac:spMkLst>
            <pc:docMk/>
            <pc:sldMk cId="2598263737" sldId="318"/>
            <ac:spMk id="7" creationId="{BAB4907C-925C-4721-98B8-0C4540B60817}"/>
          </ac:spMkLst>
        </pc:spChg>
        <pc:picChg chg="add mod">
          <ac:chgData name="Wanjing Huang Smedsrud" userId="186fc0a2-2c74-4355-b27c-d54f1e15a4b5" providerId="ADAL" clId="{5EF55051-AF06-4354-9BD7-80DC5830008C}" dt="2021-08-09T10:59:50.236" v="6887" actId="1038"/>
          <ac:picMkLst>
            <pc:docMk/>
            <pc:sldMk cId="2598263737" sldId="318"/>
            <ac:picMk id="3" creationId="{3F3B701B-CE03-4DCB-92BD-BA74DF27C2D3}"/>
          </ac:picMkLst>
        </pc:picChg>
        <pc:picChg chg="mod">
          <ac:chgData name="Wanjing Huang Smedsrud" userId="186fc0a2-2c74-4355-b27c-d54f1e15a4b5" providerId="ADAL" clId="{5EF55051-AF06-4354-9BD7-80DC5830008C}" dt="2021-08-09T11:00:06.150" v="6889" actId="962"/>
          <ac:picMkLst>
            <pc:docMk/>
            <pc:sldMk cId="2598263737" sldId="318"/>
            <ac:picMk id="5" creationId="{AAEB7846-D427-4DB9-A1A9-47D2F0A093B6}"/>
          </ac:picMkLst>
        </pc:picChg>
      </pc:sldChg>
      <pc:sldChg chg="modSp mod modNotesTx">
        <pc:chgData name="Wanjing Huang Smedsrud" userId="186fc0a2-2c74-4355-b27c-d54f1e15a4b5" providerId="ADAL" clId="{5EF55051-AF06-4354-9BD7-80DC5830008C}" dt="2021-08-09T11:00:31.912" v="6893"/>
        <pc:sldMkLst>
          <pc:docMk/>
          <pc:sldMk cId="3972723269" sldId="319"/>
        </pc:sldMkLst>
        <pc:picChg chg="mod">
          <ac:chgData name="Wanjing Huang Smedsrud" userId="186fc0a2-2c74-4355-b27c-d54f1e15a4b5" providerId="ADAL" clId="{5EF55051-AF06-4354-9BD7-80DC5830008C}" dt="2021-07-30T10:53:34.416" v="4425" actId="962"/>
          <ac:picMkLst>
            <pc:docMk/>
            <pc:sldMk cId="3972723269" sldId="319"/>
            <ac:picMk id="5" creationId="{2482836D-D20F-432C-9B7D-3BFB7F5F281D}"/>
          </ac:picMkLst>
        </pc:picChg>
      </pc:sldChg>
      <pc:sldChg chg="modSp mod modNotesTx">
        <pc:chgData name="Wanjing Huang Smedsrud" userId="186fc0a2-2c74-4355-b27c-d54f1e15a4b5" providerId="ADAL" clId="{5EF55051-AF06-4354-9BD7-80DC5830008C}" dt="2021-08-09T11:00:41.072" v="6894"/>
        <pc:sldMkLst>
          <pc:docMk/>
          <pc:sldMk cId="2675430161" sldId="320"/>
        </pc:sldMkLst>
        <pc:picChg chg="mod">
          <ac:chgData name="Wanjing Huang Smedsrud" userId="186fc0a2-2c74-4355-b27c-d54f1e15a4b5" providerId="ADAL" clId="{5EF55051-AF06-4354-9BD7-80DC5830008C}" dt="2021-07-30T10:54:14.527" v="4533" actId="962"/>
          <ac:picMkLst>
            <pc:docMk/>
            <pc:sldMk cId="2675430161" sldId="320"/>
            <ac:picMk id="10" creationId="{39E2F424-2B4F-4529-A74E-9EF292D70E1E}"/>
          </ac:picMkLst>
        </pc:picChg>
      </pc:sldChg>
      <pc:sldChg chg="modSp mod modNotesTx">
        <pc:chgData name="Wanjing Huang Smedsrud" userId="186fc0a2-2c74-4355-b27c-d54f1e15a4b5" providerId="ADAL" clId="{5EF55051-AF06-4354-9BD7-80DC5830008C}" dt="2021-08-09T11:01:11.905" v="6896" actId="20577"/>
        <pc:sldMkLst>
          <pc:docMk/>
          <pc:sldMk cId="247346671" sldId="321"/>
        </pc:sldMkLst>
        <pc:picChg chg="mod">
          <ac:chgData name="Wanjing Huang Smedsrud" userId="186fc0a2-2c74-4355-b27c-d54f1e15a4b5" providerId="ADAL" clId="{5EF55051-AF06-4354-9BD7-80DC5830008C}" dt="2021-07-30T10:54:52.735" v="4851" actId="962"/>
          <ac:picMkLst>
            <pc:docMk/>
            <pc:sldMk cId="247346671" sldId="321"/>
            <ac:picMk id="6" creationId="{55CDFC3E-69BA-40BB-AB71-C0E60A82C8A7}"/>
          </ac:picMkLst>
        </pc:picChg>
        <pc:picChg chg="mod">
          <ac:chgData name="Wanjing Huang Smedsrud" userId="186fc0a2-2c74-4355-b27c-d54f1e15a4b5" providerId="ADAL" clId="{5EF55051-AF06-4354-9BD7-80DC5830008C}" dt="2021-07-30T10:55:26.729" v="5099" actId="962"/>
          <ac:picMkLst>
            <pc:docMk/>
            <pc:sldMk cId="247346671" sldId="321"/>
            <ac:picMk id="8" creationId="{16C1D8C9-B381-4CC8-B66E-1C209646121D}"/>
          </ac:picMkLst>
        </pc:picChg>
      </pc:sldChg>
      <pc:sldChg chg="modSp mod modNotesTx">
        <pc:chgData name="Wanjing Huang Smedsrud" userId="186fc0a2-2c74-4355-b27c-d54f1e15a4b5" providerId="ADAL" clId="{5EF55051-AF06-4354-9BD7-80DC5830008C}" dt="2021-08-09T11:01:23.892" v="6898" actId="20577"/>
        <pc:sldMkLst>
          <pc:docMk/>
          <pc:sldMk cId="2536257307" sldId="322"/>
        </pc:sldMkLst>
        <pc:picChg chg="mod">
          <ac:chgData name="Wanjing Huang Smedsrud" userId="186fc0a2-2c74-4355-b27c-d54f1e15a4b5" providerId="ADAL" clId="{5EF55051-AF06-4354-9BD7-80DC5830008C}" dt="2021-07-30T11:02:20.852" v="5459" actId="962"/>
          <ac:picMkLst>
            <pc:docMk/>
            <pc:sldMk cId="2536257307" sldId="322"/>
            <ac:picMk id="5" creationId="{89CE309D-5743-419C-90CD-9C9F6C41DECE}"/>
          </ac:picMkLst>
        </pc:picChg>
      </pc:sldChg>
      <pc:sldChg chg="modSp mod modNotesTx">
        <pc:chgData name="Wanjing Huang Smedsrud" userId="186fc0a2-2c74-4355-b27c-d54f1e15a4b5" providerId="ADAL" clId="{5EF55051-AF06-4354-9BD7-80DC5830008C}" dt="2021-08-09T11:01:51.360" v="6900"/>
        <pc:sldMkLst>
          <pc:docMk/>
          <pc:sldMk cId="2716170910" sldId="323"/>
        </pc:sldMkLst>
        <pc:picChg chg="mod">
          <ac:chgData name="Wanjing Huang Smedsrud" userId="186fc0a2-2c74-4355-b27c-d54f1e15a4b5" providerId="ADAL" clId="{5EF55051-AF06-4354-9BD7-80DC5830008C}" dt="2021-07-30T11:03:25.501" v="5595" actId="962"/>
          <ac:picMkLst>
            <pc:docMk/>
            <pc:sldMk cId="2716170910" sldId="323"/>
            <ac:picMk id="5" creationId="{3E0193A0-7B3A-4CBD-8700-CDEF533306D6}"/>
          </ac:picMkLst>
        </pc:picChg>
      </pc:sldChg>
      <pc:sldChg chg="modSp mod modNotesTx">
        <pc:chgData name="Wanjing Huang Smedsrud" userId="186fc0a2-2c74-4355-b27c-d54f1e15a4b5" providerId="ADAL" clId="{5EF55051-AF06-4354-9BD7-80DC5830008C}" dt="2021-08-09T11:01:59.354" v="6901"/>
        <pc:sldMkLst>
          <pc:docMk/>
          <pc:sldMk cId="3229965994" sldId="324"/>
        </pc:sldMkLst>
        <pc:picChg chg="mod">
          <ac:chgData name="Wanjing Huang Smedsrud" userId="186fc0a2-2c74-4355-b27c-d54f1e15a4b5" providerId="ADAL" clId="{5EF55051-AF06-4354-9BD7-80DC5830008C}" dt="2021-07-30T11:04:04.859" v="5847" actId="962"/>
          <ac:picMkLst>
            <pc:docMk/>
            <pc:sldMk cId="3229965994" sldId="324"/>
            <ac:picMk id="6" creationId="{9B48F9A9-2F2B-457B-AFD3-04C6FF0F4E1F}"/>
          </ac:picMkLst>
        </pc:picChg>
      </pc:sldChg>
      <pc:sldChg chg="modSp mod modNotesTx">
        <pc:chgData name="Wanjing Huang Smedsrud" userId="186fc0a2-2c74-4355-b27c-d54f1e15a4b5" providerId="ADAL" clId="{5EF55051-AF06-4354-9BD7-80DC5830008C}" dt="2021-08-09T11:02:23.901" v="6903" actId="20577"/>
        <pc:sldMkLst>
          <pc:docMk/>
          <pc:sldMk cId="159248702" sldId="325"/>
        </pc:sldMkLst>
        <pc:spChg chg="mod">
          <ac:chgData name="Wanjing Huang Smedsrud" userId="186fc0a2-2c74-4355-b27c-d54f1e15a4b5" providerId="ADAL" clId="{5EF55051-AF06-4354-9BD7-80DC5830008C}" dt="2021-07-30T09:24:24.804" v="97" actId="5793"/>
          <ac:spMkLst>
            <pc:docMk/>
            <pc:sldMk cId="159248702" sldId="325"/>
            <ac:spMk id="7" creationId="{E03AECF7-799B-41CB-899A-B2C185A42DB3}"/>
          </ac:spMkLst>
        </pc:spChg>
        <pc:picChg chg="mod">
          <ac:chgData name="Wanjing Huang Smedsrud" userId="186fc0a2-2c74-4355-b27c-d54f1e15a4b5" providerId="ADAL" clId="{5EF55051-AF06-4354-9BD7-80DC5830008C}" dt="2021-07-30T11:06:12.414" v="6339" actId="962"/>
          <ac:picMkLst>
            <pc:docMk/>
            <pc:sldMk cId="159248702" sldId="325"/>
            <ac:picMk id="5" creationId="{0D8D9009-3D7F-4010-8DCB-4347EBCC3D04}"/>
          </ac:picMkLst>
        </pc:picChg>
      </pc:sldChg>
    </pc:docChg>
  </pc:docChgLst>
  <pc:docChgLst>
    <pc:chgData name="Kristian V. Kvamsøe" userId="3b27b4c0-30f5-4286-b662-2163ce8c472b" providerId="ADAL" clId="{7117A7DB-711C-4742-81A6-060557BF9916}"/>
    <pc:docChg chg="custSel modSld">
      <pc:chgData name="Kristian V. Kvamsøe" userId="3b27b4c0-30f5-4286-b662-2163ce8c472b" providerId="ADAL" clId="{7117A7DB-711C-4742-81A6-060557BF9916}" dt="2021-09-08T13:39:01.826" v="7" actId="1076"/>
      <pc:docMkLst>
        <pc:docMk/>
      </pc:docMkLst>
      <pc:sldChg chg="addSp delSp modSp mod">
        <pc:chgData name="Kristian V. Kvamsøe" userId="3b27b4c0-30f5-4286-b662-2163ce8c472b" providerId="ADAL" clId="{7117A7DB-711C-4742-81A6-060557BF9916}" dt="2021-09-08T13:39:01.826" v="7" actId="1076"/>
        <pc:sldMkLst>
          <pc:docMk/>
          <pc:sldMk cId="2154859247" sldId="309"/>
        </pc:sldMkLst>
        <pc:picChg chg="add mod">
          <ac:chgData name="Kristian V. Kvamsøe" userId="3b27b4c0-30f5-4286-b662-2163ce8c472b" providerId="ADAL" clId="{7117A7DB-711C-4742-81A6-060557BF9916}" dt="2021-09-08T13:39:01.826" v="7" actId="1076"/>
          <ac:picMkLst>
            <pc:docMk/>
            <pc:sldMk cId="2154859247" sldId="309"/>
            <ac:picMk id="3" creationId="{5B91CE6D-1F55-48B9-819C-F1BB8BFD1D95}"/>
          </ac:picMkLst>
        </pc:picChg>
        <pc:picChg chg="del">
          <ac:chgData name="Kristian V. Kvamsøe" userId="3b27b4c0-30f5-4286-b662-2163ce8c472b" providerId="ADAL" clId="{7117A7DB-711C-4742-81A6-060557BF9916}" dt="2021-09-08T13:38:10.314" v="0" actId="478"/>
          <ac:picMkLst>
            <pc:docMk/>
            <pc:sldMk cId="2154859247" sldId="309"/>
            <ac:picMk id="10" creationId="{A34F46C2-27A5-4B32-8D99-CA777897D957}"/>
          </ac:picMkLst>
        </pc:picChg>
      </pc:sldChg>
    </pc:docChg>
  </pc:docChgLst>
  <pc:docChgLst>
    <pc:chgData name="Kristian V. Kvamsøe" userId="3b27b4c0-30f5-4286-b662-2163ce8c472b" providerId="ADAL" clId="{584570B9-8AB8-44F2-93DB-B62327AA1527}"/>
    <pc:docChg chg="undo custSel modSld">
      <pc:chgData name="Kristian V. Kvamsøe" userId="3b27b4c0-30f5-4286-b662-2163ce8c472b" providerId="ADAL" clId="{584570B9-8AB8-44F2-93DB-B62327AA1527}" dt="2021-08-06T08:25:23.387" v="9" actId="20577"/>
      <pc:docMkLst>
        <pc:docMk/>
      </pc:docMkLst>
      <pc:sldChg chg="modSp mod">
        <pc:chgData name="Kristian V. Kvamsøe" userId="3b27b4c0-30f5-4286-b662-2163ce8c472b" providerId="ADAL" clId="{584570B9-8AB8-44F2-93DB-B62327AA1527}" dt="2021-08-06T07:12:06.266" v="6" actId="790"/>
        <pc:sldMkLst>
          <pc:docMk/>
          <pc:sldMk cId="3580893937" sldId="257"/>
        </pc:sldMkLst>
        <pc:spChg chg="mod">
          <ac:chgData name="Kristian V. Kvamsøe" userId="3b27b4c0-30f5-4286-b662-2163ce8c472b" providerId="ADAL" clId="{584570B9-8AB8-44F2-93DB-B62327AA1527}" dt="2021-08-06T07:12:06.266" v="6" actId="790"/>
          <ac:spMkLst>
            <pc:docMk/>
            <pc:sldMk cId="3580893937" sldId="257"/>
            <ac:spMk id="9" creationId="{4779B29F-4857-4BCA-BB9A-429A0437EBC2}"/>
          </ac:spMkLst>
        </pc:spChg>
      </pc:sldChg>
      <pc:sldChg chg="modSp mod addCm delCm">
        <pc:chgData name="Kristian V. Kvamsøe" userId="3b27b4c0-30f5-4286-b662-2163ce8c472b" providerId="ADAL" clId="{584570B9-8AB8-44F2-93DB-B62327AA1527}" dt="2021-08-06T08:25:23.387" v="9" actId="20577"/>
        <pc:sldMkLst>
          <pc:docMk/>
          <pc:sldMk cId="4183215570" sldId="294"/>
        </pc:sldMkLst>
        <pc:spChg chg="mod">
          <ac:chgData name="Kristian V. Kvamsøe" userId="3b27b4c0-30f5-4286-b662-2163ce8c472b" providerId="ADAL" clId="{584570B9-8AB8-44F2-93DB-B62327AA1527}" dt="2021-08-06T08:25:23.387" v="9" actId="20577"/>
          <ac:spMkLst>
            <pc:docMk/>
            <pc:sldMk cId="4183215570" sldId="294"/>
            <ac:spMk id="3" creationId="{EBA0701E-0BEE-4486-B959-50D36A5F2969}"/>
          </ac:spMkLst>
        </pc:spChg>
      </pc:sldChg>
    </pc:docChg>
  </pc:docChgLst>
  <pc:docChgLst>
    <pc:chgData name="Pauliina Autio" userId="S::pauliia@ntnu.no::d65178a4-e043-4d47-9fd1-08565b64eb6c" providerId="AD" clId="Web-{0CAACAEA-71F7-4749-B655-A5AA6C9620D8}"/>
    <pc:docChg chg="">
      <pc:chgData name="Pauliina Autio" userId="S::pauliia@ntnu.no::d65178a4-e043-4d47-9fd1-08565b64eb6c" providerId="AD" clId="Web-{0CAACAEA-71F7-4749-B655-A5AA6C9620D8}" dt="2021-08-03T06:50:20.775" v="7"/>
      <pc:docMkLst>
        <pc:docMk/>
      </pc:docMkLst>
      <pc:sldChg chg="addCm">
        <pc:chgData name="Pauliina Autio" userId="S::pauliia@ntnu.no::d65178a4-e043-4d47-9fd1-08565b64eb6c" providerId="AD" clId="Web-{0CAACAEA-71F7-4749-B655-A5AA6C9620D8}" dt="2021-08-03T06:46:30.824" v="0"/>
        <pc:sldMkLst>
          <pc:docMk/>
          <pc:sldMk cId="4032017330" sldId="304"/>
        </pc:sldMkLst>
      </pc:sldChg>
      <pc:sldChg chg="addCm">
        <pc:chgData name="Pauliina Autio" userId="S::pauliia@ntnu.no::d65178a4-e043-4d47-9fd1-08565b64eb6c" providerId="AD" clId="Web-{0CAACAEA-71F7-4749-B655-A5AA6C9620D8}" dt="2021-08-03T06:50:20.775" v="7"/>
        <pc:sldMkLst>
          <pc:docMk/>
          <pc:sldMk cId="3057625578" sldId="305"/>
        </pc:sldMkLst>
      </pc:sldChg>
      <pc:sldChg chg="addCm">
        <pc:chgData name="Pauliina Autio" userId="S::pauliia@ntnu.no::d65178a4-e043-4d47-9fd1-08565b64eb6c" providerId="AD" clId="Web-{0CAACAEA-71F7-4749-B655-A5AA6C9620D8}" dt="2021-08-03T06:47:22.452" v="1"/>
        <pc:sldMkLst>
          <pc:docMk/>
          <pc:sldMk cId="447581496" sldId="311"/>
        </pc:sldMkLst>
      </pc:sldChg>
      <pc:sldChg chg="addCm">
        <pc:chgData name="Pauliina Autio" userId="S::pauliia@ntnu.no::d65178a4-e043-4d47-9fd1-08565b64eb6c" providerId="AD" clId="Web-{0CAACAEA-71F7-4749-B655-A5AA6C9620D8}" dt="2021-08-03T06:47:36.328" v="2"/>
        <pc:sldMkLst>
          <pc:docMk/>
          <pc:sldMk cId="3644020124" sldId="312"/>
        </pc:sldMkLst>
      </pc:sldChg>
      <pc:sldChg chg="addCm">
        <pc:chgData name="Pauliina Autio" userId="S::pauliia@ntnu.no::d65178a4-e043-4d47-9fd1-08565b64eb6c" providerId="AD" clId="Web-{0CAACAEA-71F7-4749-B655-A5AA6C9620D8}" dt="2021-08-03T06:47:52.235" v="3"/>
        <pc:sldMkLst>
          <pc:docMk/>
          <pc:sldMk cId="3253174241" sldId="313"/>
        </pc:sldMkLst>
      </pc:sldChg>
      <pc:sldChg chg="addCm">
        <pc:chgData name="Pauliina Autio" userId="S::pauliia@ntnu.no::d65178a4-e043-4d47-9fd1-08565b64eb6c" providerId="AD" clId="Web-{0CAACAEA-71F7-4749-B655-A5AA6C9620D8}" dt="2021-08-03T06:48:32.003" v="4"/>
        <pc:sldMkLst>
          <pc:docMk/>
          <pc:sldMk cId="627441834" sldId="315"/>
        </pc:sldMkLst>
      </pc:sldChg>
      <pc:sldChg chg="addCm">
        <pc:chgData name="Pauliina Autio" userId="S::pauliia@ntnu.no::d65178a4-e043-4d47-9fd1-08565b64eb6c" providerId="AD" clId="Web-{0CAACAEA-71F7-4749-B655-A5AA6C9620D8}" dt="2021-08-03T06:48:53.754" v="5"/>
        <pc:sldMkLst>
          <pc:docMk/>
          <pc:sldMk cId="1163006634" sldId="317"/>
        </pc:sldMkLst>
      </pc:sldChg>
      <pc:sldChg chg="addCm">
        <pc:chgData name="Pauliina Autio" userId="S::pauliia@ntnu.no::d65178a4-e043-4d47-9fd1-08565b64eb6c" providerId="AD" clId="Web-{0CAACAEA-71F7-4749-B655-A5AA6C9620D8}" dt="2021-08-03T06:49:11.318" v="6"/>
        <pc:sldMkLst>
          <pc:docMk/>
          <pc:sldMk cId="2598263737" sldId="318"/>
        </pc:sldMkLst>
      </pc:sldChg>
    </pc:docChg>
  </pc:docChgLst>
  <pc:docChgLst>
    <pc:chgData name="Kristian V. Kvamsøe" userId="3b27b4c0-30f5-4286-b662-2163ce8c472b" providerId="ADAL" clId="{B27F0B29-1A5A-4BD3-BB1C-DA50264CD7AE}"/>
    <pc:docChg chg="undo redo custSel modSld">
      <pc:chgData name="Kristian V. Kvamsøe" userId="3b27b4c0-30f5-4286-b662-2163ce8c472b" providerId="ADAL" clId="{B27F0B29-1A5A-4BD3-BB1C-DA50264CD7AE}" dt="2021-12-17T17:06:05.561" v="2899" actId="20577"/>
      <pc:docMkLst>
        <pc:docMk/>
      </pc:docMkLst>
      <pc:sldChg chg="modNotesTx">
        <pc:chgData name="Kristian V. Kvamsøe" userId="3b27b4c0-30f5-4286-b662-2163ce8c472b" providerId="ADAL" clId="{B27F0B29-1A5A-4BD3-BB1C-DA50264CD7AE}" dt="2021-12-08T14:24:02.284" v="57" actId="313"/>
        <pc:sldMkLst>
          <pc:docMk/>
          <pc:sldMk cId="3243102052" sldId="256"/>
        </pc:sldMkLst>
      </pc:sldChg>
      <pc:sldChg chg="addSp delSp modSp mod delCm modNotesTx">
        <pc:chgData name="Kristian V. Kvamsøe" userId="3b27b4c0-30f5-4286-b662-2163ce8c472b" providerId="ADAL" clId="{B27F0B29-1A5A-4BD3-BB1C-DA50264CD7AE}" dt="2021-12-08T14:31:31.328" v="128"/>
        <pc:sldMkLst>
          <pc:docMk/>
          <pc:sldMk cId="4032017330" sldId="304"/>
        </pc:sldMkLst>
        <pc:spChg chg="mod">
          <ac:chgData name="Kristian V. Kvamsøe" userId="3b27b4c0-30f5-4286-b662-2163ce8c472b" providerId="ADAL" clId="{B27F0B29-1A5A-4BD3-BB1C-DA50264CD7AE}" dt="2021-12-08T14:28:48.768" v="113" actId="1076"/>
          <ac:spMkLst>
            <pc:docMk/>
            <pc:sldMk cId="4032017330" sldId="304"/>
            <ac:spMk id="4" creationId="{D96C7DAD-7591-4A64-ACDC-5E880B347F06}"/>
          </ac:spMkLst>
        </pc:spChg>
        <pc:spChg chg="mod">
          <ac:chgData name="Kristian V. Kvamsøe" userId="3b27b4c0-30f5-4286-b662-2163ce8c472b" providerId="ADAL" clId="{B27F0B29-1A5A-4BD3-BB1C-DA50264CD7AE}" dt="2021-12-08T14:30:09.566" v="120" actId="6549"/>
          <ac:spMkLst>
            <pc:docMk/>
            <pc:sldMk cId="4032017330" sldId="304"/>
            <ac:spMk id="5" creationId="{A6A33CE3-C7CC-4828-B094-9723AFBC3FED}"/>
          </ac:spMkLst>
        </pc:spChg>
        <pc:picChg chg="del">
          <ac:chgData name="Kristian V. Kvamsøe" userId="3b27b4c0-30f5-4286-b662-2163ce8c472b" providerId="ADAL" clId="{B27F0B29-1A5A-4BD3-BB1C-DA50264CD7AE}" dt="2021-12-08T14:27:28.203" v="89" actId="478"/>
          <ac:picMkLst>
            <pc:docMk/>
            <pc:sldMk cId="4032017330" sldId="304"/>
            <ac:picMk id="7" creationId="{25BFC0B2-8CE2-4923-9C8B-86A88DA39BB0}"/>
          </ac:picMkLst>
        </pc:picChg>
        <pc:picChg chg="add mod">
          <ac:chgData name="Kristian V. Kvamsøe" userId="3b27b4c0-30f5-4286-b662-2163ce8c472b" providerId="ADAL" clId="{B27F0B29-1A5A-4BD3-BB1C-DA50264CD7AE}" dt="2021-12-08T14:30:35.733" v="126" actId="14100"/>
          <ac:picMkLst>
            <pc:docMk/>
            <pc:sldMk cId="4032017330" sldId="304"/>
            <ac:picMk id="8" creationId="{BAD7BFF5-67E5-4A58-908B-3F6A11C5EFD1}"/>
          </ac:picMkLst>
        </pc:picChg>
        <pc:picChg chg="add del mod">
          <ac:chgData name="Kristian V. Kvamsøe" userId="3b27b4c0-30f5-4286-b662-2163ce8c472b" providerId="ADAL" clId="{B27F0B29-1A5A-4BD3-BB1C-DA50264CD7AE}" dt="2021-12-08T14:28:03.964" v="99"/>
          <ac:picMkLst>
            <pc:docMk/>
            <pc:sldMk cId="4032017330" sldId="304"/>
            <ac:picMk id="9" creationId="{24CA8A0F-EC9E-4C97-8A31-B3D7A786BE27}"/>
          </ac:picMkLst>
        </pc:picChg>
        <pc:picChg chg="del mod">
          <ac:chgData name="Kristian V. Kvamsøe" userId="3b27b4c0-30f5-4286-b662-2163ce8c472b" providerId="ADAL" clId="{B27F0B29-1A5A-4BD3-BB1C-DA50264CD7AE}" dt="2021-12-08T14:27:57.738" v="96" actId="478"/>
          <ac:picMkLst>
            <pc:docMk/>
            <pc:sldMk cId="4032017330" sldId="304"/>
            <ac:picMk id="10" creationId="{7BC5C6D2-9D10-4173-8791-3B428522ED0B}"/>
          </ac:picMkLst>
        </pc:picChg>
        <pc:picChg chg="add mod modCrop">
          <ac:chgData name="Kristian V. Kvamsøe" userId="3b27b4c0-30f5-4286-b662-2163ce8c472b" providerId="ADAL" clId="{B27F0B29-1A5A-4BD3-BB1C-DA50264CD7AE}" dt="2021-12-08T14:30:17.347" v="122" actId="1076"/>
          <ac:picMkLst>
            <pc:docMk/>
            <pc:sldMk cId="4032017330" sldId="304"/>
            <ac:picMk id="11" creationId="{467F03D0-EEC3-4B5D-9D39-44003788BF99}"/>
          </ac:picMkLst>
        </pc:picChg>
        <pc:picChg chg="add mod">
          <ac:chgData name="Kristian V. Kvamsøe" userId="3b27b4c0-30f5-4286-b662-2163ce8c472b" providerId="ADAL" clId="{B27F0B29-1A5A-4BD3-BB1C-DA50264CD7AE}" dt="2021-12-08T14:31:07.929" v="127" actId="14100"/>
          <ac:picMkLst>
            <pc:docMk/>
            <pc:sldMk cId="4032017330" sldId="304"/>
            <ac:picMk id="12" creationId="{AAF27AA1-C1E0-4B2A-A0A3-21BBC5E4AD3D}"/>
          </ac:picMkLst>
        </pc:picChg>
      </pc:sldChg>
      <pc:sldChg chg="addSp delSp modSp mod modClrScheme delCm chgLayout">
        <pc:chgData name="Kristian V. Kvamsøe" userId="3b27b4c0-30f5-4286-b662-2163ce8c472b" providerId="ADAL" clId="{B27F0B29-1A5A-4BD3-BB1C-DA50264CD7AE}" dt="2021-12-08T14:41:46.671" v="496" actId="1592"/>
        <pc:sldMkLst>
          <pc:docMk/>
          <pc:sldMk cId="3057625578" sldId="305"/>
        </pc:sldMkLst>
        <pc:spChg chg="mod ord">
          <ac:chgData name="Kristian V. Kvamsøe" userId="3b27b4c0-30f5-4286-b662-2163ce8c472b" providerId="ADAL" clId="{B27F0B29-1A5A-4BD3-BB1C-DA50264CD7AE}" dt="2021-12-08T14:35:27.767" v="139" actId="700"/>
          <ac:spMkLst>
            <pc:docMk/>
            <pc:sldMk cId="3057625578" sldId="305"/>
            <ac:spMk id="2" creationId="{6F25B22A-F820-4787-B3DD-0AD63469D680}"/>
          </ac:spMkLst>
        </pc:spChg>
        <pc:spChg chg="add del mod ord">
          <ac:chgData name="Kristian V. Kvamsøe" userId="3b27b4c0-30f5-4286-b662-2163ce8c472b" providerId="ADAL" clId="{B27F0B29-1A5A-4BD3-BB1C-DA50264CD7AE}" dt="2021-12-08T14:35:27.767" v="139" actId="700"/>
          <ac:spMkLst>
            <pc:docMk/>
            <pc:sldMk cId="3057625578" sldId="305"/>
            <ac:spMk id="7" creationId="{10235AE3-B804-42D4-9481-6E25E405F230}"/>
          </ac:spMkLst>
        </pc:spChg>
        <pc:spChg chg="add del mod ord">
          <ac:chgData name="Kristian V. Kvamsøe" userId="3b27b4c0-30f5-4286-b662-2163ce8c472b" providerId="ADAL" clId="{B27F0B29-1A5A-4BD3-BB1C-DA50264CD7AE}" dt="2021-12-08T14:35:43.282" v="144" actId="931"/>
          <ac:spMkLst>
            <pc:docMk/>
            <pc:sldMk cId="3057625578" sldId="305"/>
            <ac:spMk id="8" creationId="{AE141A37-D964-48DB-AC39-64D65DA75B8C}"/>
          </ac:spMkLst>
        </pc:spChg>
        <pc:spChg chg="add mod ord">
          <ac:chgData name="Kristian V. Kvamsøe" userId="3b27b4c0-30f5-4286-b662-2163ce8c472b" providerId="ADAL" clId="{B27F0B29-1A5A-4BD3-BB1C-DA50264CD7AE}" dt="2021-12-08T14:37:27.394" v="495" actId="27636"/>
          <ac:spMkLst>
            <pc:docMk/>
            <pc:sldMk cId="3057625578" sldId="305"/>
            <ac:spMk id="9" creationId="{77E2E1EB-14BE-426B-8C44-8470EDCB82D5}"/>
          </ac:spMkLst>
        </pc:spChg>
        <pc:picChg chg="add del mod">
          <ac:chgData name="Kristian V. Kvamsøe" userId="3b27b4c0-30f5-4286-b662-2163ce8c472b" providerId="ADAL" clId="{B27F0B29-1A5A-4BD3-BB1C-DA50264CD7AE}" dt="2021-12-08T14:35:36.642" v="143" actId="21"/>
          <ac:picMkLst>
            <pc:docMk/>
            <pc:sldMk cId="3057625578" sldId="305"/>
            <ac:picMk id="4" creationId="{6A86B56D-7C39-4632-A51C-1A256B317688}"/>
          </ac:picMkLst>
        </pc:picChg>
        <pc:picChg chg="del mod modCrop">
          <ac:chgData name="Kristian V. Kvamsøe" userId="3b27b4c0-30f5-4286-b662-2163ce8c472b" providerId="ADAL" clId="{B27F0B29-1A5A-4BD3-BB1C-DA50264CD7AE}" dt="2021-12-08T14:35:20.219" v="138" actId="478"/>
          <ac:picMkLst>
            <pc:docMk/>
            <pc:sldMk cId="3057625578" sldId="305"/>
            <ac:picMk id="5" creationId="{FF61157C-7EA7-4F2B-BA06-6C3985E0B370}"/>
          </ac:picMkLst>
        </pc:picChg>
        <pc:picChg chg="add mod">
          <ac:chgData name="Kristian V. Kvamsøe" userId="3b27b4c0-30f5-4286-b662-2163ce8c472b" providerId="ADAL" clId="{B27F0B29-1A5A-4BD3-BB1C-DA50264CD7AE}" dt="2021-12-08T14:35:47.476" v="147" actId="1076"/>
          <ac:picMkLst>
            <pc:docMk/>
            <pc:sldMk cId="3057625578" sldId="305"/>
            <ac:picMk id="11" creationId="{A56C0FC7-1213-443A-9C7F-5228C0800C5F}"/>
          </ac:picMkLst>
        </pc:picChg>
      </pc:sldChg>
      <pc:sldChg chg="modNotesTx">
        <pc:chgData name="Kristian V. Kvamsøe" userId="3b27b4c0-30f5-4286-b662-2163ce8c472b" providerId="ADAL" clId="{B27F0B29-1A5A-4BD3-BB1C-DA50264CD7AE}" dt="2021-12-08T14:56:17.890" v="951" actId="20577"/>
        <pc:sldMkLst>
          <pc:docMk/>
          <pc:sldMk cId="2198489626" sldId="306"/>
        </pc:sldMkLst>
      </pc:sldChg>
      <pc:sldChg chg="modNotesTx">
        <pc:chgData name="Kristian V. Kvamsøe" userId="3b27b4c0-30f5-4286-b662-2163ce8c472b" providerId="ADAL" clId="{B27F0B29-1A5A-4BD3-BB1C-DA50264CD7AE}" dt="2021-12-08T15:05:49.315" v="1055" actId="20577"/>
        <pc:sldMkLst>
          <pc:docMk/>
          <pc:sldMk cId="3923111230" sldId="307"/>
        </pc:sldMkLst>
      </pc:sldChg>
      <pc:sldChg chg="modSp mod modNotesTx">
        <pc:chgData name="Kristian V. Kvamsøe" userId="3b27b4c0-30f5-4286-b662-2163ce8c472b" providerId="ADAL" clId="{B27F0B29-1A5A-4BD3-BB1C-DA50264CD7AE}" dt="2021-12-08T15:09:38.274" v="1352" actId="20577"/>
        <pc:sldMkLst>
          <pc:docMk/>
          <pc:sldMk cId="2154859247" sldId="309"/>
        </pc:sldMkLst>
        <pc:spChg chg="mod">
          <ac:chgData name="Kristian V. Kvamsøe" userId="3b27b4c0-30f5-4286-b662-2163ce8c472b" providerId="ADAL" clId="{B27F0B29-1A5A-4BD3-BB1C-DA50264CD7AE}" dt="2021-12-08T15:08:49.233" v="1221" actId="20577"/>
          <ac:spMkLst>
            <pc:docMk/>
            <pc:sldMk cId="2154859247" sldId="309"/>
            <ac:spMk id="11" creationId="{C18083A5-7183-4267-9DBC-C35E08A0A946}"/>
          </ac:spMkLst>
        </pc:spChg>
      </pc:sldChg>
      <pc:sldChg chg="addSp delSp modSp mod modNotesTx">
        <pc:chgData name="Kristian V. Kvamsøe" userId="3b27b4c0-30f5-4286-b662-2163ce8c472b" providerId="ADAL" clId="{B27F0B29-1A5A-4BD3-BB1C-DA50264CD7AE}" dt="2021-12-08T15:19:01.407" v="1818" actId="1076"/>
        <pc:sldMkLst>
          <pc:docMk/>
          <pc:sldMk cId="3443674660" sldId="310"/>
        </pc:sldMkLst>
        <pc:spChg chg="mod">
          <ac:chgData name="Kristian V. Kvamsøe" userId="3b27b4c0-30f5-4286-b662-2163ce8c472b" providerId="ADAL" clId="{B27F0B29-1A5A-4BD3-BB1C-DA50264CD7AE}" dt="2021-12-08T15:19:01.407" v="1818" actId="1076"/>
          <ac:spMkLst>
            <pc:docMk/>
            <pc:sldMk cId="3443674660" sldId="310"/>
            <ac:spMk id="8" creationId="{4D3F31CF-5DA2-4210-A416-7EE793C170C5}"/>
          </ac:spMkLst>
        </pc:spChg>
        <pc:picChg chg="add del mod">
          <ac:chgData name="Kristian V. Kvamsøe" userId="3b27b4c0-30f5-4286-b662-2163ce8c472b" providerId="ADAL" clId="{B27F0B29-1A5A-4BD3-BB1C-DA50264CD7AE}" dt="2021-12-08T15:17:45.572" v="1806" actId="478"/>
          <ac:picMkLst>
            <pc:docMk/>
            <pc:sldMk cId="3443674660" sldId="310"/>
            <ac:picMk id="4" creationId="{E6C3BE90-1AED-41C7-89A5-4A305E2E5DC4}"/>
          </ac:picMkLst>
        </pc:picChg>
        <pc:picChg chg="del">
          <ac:chgData name="Kristian V. Kvamsøe" userId="3b27b4c0-30f5-4286-b662-2163ce8c472b" providerId="ADAL" clId="{B27F0B29-1A5A-4BD3-BB1C-DA50264CD7AE}" dt="2021-12-08T15:11:32.653" v="1355" actId="478"/>
          <ac:picMkLst>
            <pc:docMk/>
            <pc:sldMk cId="3443674660" sldId="310"/>
            <ac:picMk id="7" creationId="{C2F02DA5-D4ED-414A-9109-5BE74AFAF5A7}"/>
          </ac:picMkLst>
        </pc:picChg>
        <pc:picChg chg="add mod">
          <ac:chgData name="Kristian V. Kvamsøe" userId="3b27b4c0-30f5-4286-b662-2163ce8c472b" providerId="ADAL" clId="{B27F0B29-1A5A-4BD3-BB1C-DA50264CD7AE}" dt="2021-12-08T15:18:25.735" v="1815" actId="1076"/>
          <ac:picMkLst>
            <pc:docMk/>
            <pc:sldMk cId="3443674660" sldId="310"/>
            <ac:picMk id="9" creationId="{93A01C8E-540A-45A1-BB33-92F80D126E19}"/>
          </ac:picMkLst>
        </pc:picChg>
      </pc:sldChg>
      <pc:sldChg chg="addSp delSp modSp mod delCm modNotesTx">
        <pc:chgData name="Kristian V. Kvamsøe" userId="3b27b4c0-30f5-4286-b662-2163ce8c472b" providerId="ADAL" clId="{B27F0B29-1A5A-4BD3-BB1C-DA50264CD7AE}" dt="2021-12-08T15:27:12.457" v="2644" actId="1076"/>
        <pc:sldMkLst>
          <pc:docMk/>
          <pc:sldMk cId="447581496" sldId="311"/>
        </pc:sldMkLst>
        <pc:spChg chg="mod">
          <ac:chgData name="Kristian V. Kvamsøe" userId="3b27b4c0-30f5-4286-b662-2163ce8c472b" providerId="ADAL" clId="{B27F0B29-1A5A-4BD3-BB1C-DA50264CD7AE}" dt="2021-12-08T15:20:57.750" v="1826" actId="1076"/>
          <ac:spMkLst>
            <pc:docMk/>
            <pc:sldMk cId="447581496" sldId="311"/>
            <ac:spMk id="6" creationId="{B10DBC94-89B5-4C4E-A4E0-B54DDF33F43B}"/>
          </ac:spMkLst>
        </pc:spChg>
        <pc:spChg chg="mod">
          <ac:chgData name="Kristian V. Kvamsøe" userId="3b27b4c0-30f5-4286-b662-2163ce8c472b" providerId="ADAL" clId="{B27F0B29-1A5A-4BD3-BB1C-DA50264CD7AE}" dt="2021-12-08T15:27:12.457" v="2644" actId="1076"/>
          <ac:spMkLst>
            <pc:docMk/>
            <pc:sldMk cId="447581496" sldId="311"/>
            <ac:spMk id="8" creationId="{4F4CEE0B-FCB2-4463-992A-7833B43ADE85}"/>
          </ac:spMkLst>
        </pc:spChg>
        <pc:picChg chg="add mod">
          <ac:chgData name="Kristian V. Kvamsøe" userId="3b27b4c0-30f5-4286-b662-2163ce8c472b" providerId="ADAL" clId="{B27F0B29-1A5A-4BD3-BB1C-DA50264CD7AE}" dt="2021-12-08T15:20:53.898" v="1824" actId="1076"/>
          <ac:picMkLst>
            <pc:docMk/>
            <pc:sldMk cId="447581496" sldId="311"/>
            <ac:picMk id="3" creationId="{5533F249-0179-4149-B895-DFA510C4C381}"/>
          </ac:picMkLst>
        </pc:picChg>
        <pc:picChg chg="del mod">
          <ac:chgData name="Kristian V. Kvamsøe" userId="3b27b4c0-30f5-4286-b662-2163ce8c472b" providerId="ADAL" clId="{B27F0B29-1A5A-4BD3-BB1C-DA50264CD7AE}" dt="2021-12-08T15:20:42.046" v="1823" actId="478"/>
          <ac:picMkLst>
            <pc:docMk/>
            <pc:sldMk cId="447581496" sldId="311"/>
            <ac:picMk id="5" creationId="{A013C22E-E373-4B6E-94DA-20808395DDC5}"/>
          </ac:picMkLst>
        </pc:picChg>
      </pc:sldChg>
      <pc:sldChg chg="addSp modSp mod">
        <pc:chgData name="Kristian V. Kvamsøe" userId="3b27b4c0-30f5-4286-b662-2163ce8c472b" providerId="ADAL" clId="{B27F0B29-1A5A-4BD3-BB1C-DA50264CD7AE}" dt="2021-12-17T17:06:05.561" v="2899" actId="20577"/>
        <pc:sldMkLst>
          <pc:docMk/>
          <pc:sldMk cId="501192028" sldId="326"/>
        </pc:sldMkLst>
        <pc:spChg chg="mod">
          <ac:chgData name="Kristian V. Kvamsøe" userId="3b27b4c0-30f5-4286-b662-2163ce8c472b" providerId="ADAL" clId="{B27F0B29-1A5A-4BD3-BB1C-DA50264CD7AE}" dt="2021-12-17T17:06:05.561" v="2899" actId="20577"/>
          <ac:spMkLst>
            <pc:docMk/>
            <pc:sldMk cId="501192028" sldId="326"/>
            <ac:spMk id="4" creationId="{FB5639D4-D94E-455E-8D15-ADDCEA5031DB}"/>
          </ac:spMkLst>
        </pc:spChg>
        <pc:picChg chg="add mod">
          <ac:chgData name="Kristian V. Kvamsøe" userId="3b27b4c0-30f5-4286-b662-2163ce8c472b" providerId="ADAL" clId="{B27F0B29-1A5A-4BD3-BB1C-DA50264CD7AE}" dt="2021-12-17T17:04:30.129" v="2662" actId="14100"/>
          <ac:picMkLst>
            <pc:docMk/>
            <pc:sldMk cId="501192028" sldId="326"/>
            <ac:picMk id="5" creationId="{643F60D2-5C47-4823-B5BF-CB680AC6C59C}"/>
          </ac:picMkLst>
        </pc:picChg>
        <pc:picChg chg="add mod">
          <ac:chgData name="Kristian V. Kvamsøe" userId="3b27b4c0-30f5-4286-b662-2163ce8c472b" providerId="ADAL" clId="{B27F0B29-1A5A-4BD3-BB1C-DA50264CD7AE}" dt="2021-12-17T17:04:31.548" v="2663" actId="1076"/>
          <ac:picMkLst>
            <pc:docMk/>
            <pc:sldMk cId="501192028" sldId="326"/>
            <ac:picMk id="7" creationId="{BC7B97D1-EE68-4FF6-8BFC-1376B4851BAB}"/>
          </ac:picMkLst>
        </pc:picChg>
      </pc:sldChg>
    </pc:docChg>
  </pc:docChgLst>
  <pc:docChgLst>
    <pc:chgData name="Kristian V. Kvamsøe" userId="3b27b4c0-30f5-4286-b662-2163ce8c472b" providerId="ADAL" clId="{E6F9E67B-78FE-4DBE-BC08-803E57514704}"/>
    <pc:docChg chg="custSel modSld">
      <pc:chgData name="Kristian V. Kvamsøe" userId="3b27b4c0-30f5-4286-b662-2163ce8c472b" providerId="ADAL" clId="{E6F9E67B-78FE-4DBE-BC08-803E57514704}" dt="2021-09-01T09:23:15.547" v="10" actId="1076"/>
      <pc:docMkLst>
        <pc:docMk/>
      </pc:docMkLst>
      <pc:sldChg chg="addSp delSp modSp mod">
        <pc:chgData name="Kristian V. Kvamsøe" userId="3b27b4c0-30f5-4286-b662-2163ce8c472b" providerId="ADAL" clId="{E6F9E67B-78FE-4DBE-BC08-803E57514704}" dt="2021-09-01T09:23:15.547" v="10" actId="1076"/>
        <pc:sldMkLst>
          <pc:docMk/>
          <pc:sldMk cId="4032017330" sldId="304"/>
        </pc:sldMkLst>
        <pc:picChg chg="add del mod">
          <ac:chgData name="Kristian V. Kvamsøe" userId="3b27b4c0-30f5-4286-b662-2163ce8c472b" providerId="ADAL" clId="{E6F9E67B-78FE-4DBE-BC08-803E57514704}" dt="2021-09-01T08:37:35.594" v="4" actId="478"/>
          <ac:picMkLst>
            <pc:docMk/>
            <pc:sldMk cId="4032017330" sldId="304"/>
            <ac:picMk id="6" creationId="{FAB8F5E1-AD73-4063-877C-E7BE8E2A01E1}"/>
          </ac:picMkLst>
        </pc:picChg>
        <pc:picChg chg="del">
          <ac:chgData name="Kristian V. Kvamsøe" userId="3b27b4c0-30f5-4286-b662-2163ce8c472b" providerId="ADAL" clId="{E6F9E67B-78FE-4DBE-BC08-803E57514704}" dt="2021-09-01T08:37:05.278" v="0" actId="478"/>
          <ac:picMkLst>
            <pc:docMk/>
            <pc:sldMk cId="4032017330" sldId="304"/>
            <ac:picMk id="9" creationId="{35ADC555-C85F-46B8-833D-1AB6B77D4748}"/>
          </ac:picMkLst>
        </pc:picChg>
        <pc:picChg chg="add mod">
          <ac:chgData name="Kristian V. Kvamsøe" userId="3b27b4c0-30f5-4286-b662-2163ce8c472b" providerId="ADAL" clId="{E6F9E67B-78FE-4DBE-BC08-803E57514704}" dt="2021-09-01T09:23:15.547" v="10" actId="1076"/>
          <ac:picMkLst>
            <pc:docMk/>
            <pc:sldMk cId="4032017330" sldId="304"/>
            <ac:picMk id="10" creationId="{7BC5C6D2-9D10-4173-8791-3B428522ED0B}"/>
          </ac:picMkLst>
        </pc:picChg>
      </pc:sldChg>
    </pc:docChg>
  </pc:docChgLst>
  <pc:docChgLst>
    <pc:chgData name="Wanjing Huang Smedsrud" userId="186fc0a2-2c74-4355-b27c-d54f1e15a4b5" providerId="ADAL" clId="{5C55B187-EC6B-4504-9254-D0C7AFB3678E}"/>
    <pc:docChg chg="undo custSel addSld delSld modSld sldOrd">
      <pc:chgData name="Wanjing Huang Smedsrud" userId="186fc0a2-2c74-4355-b27c-d54f1e15a4b5" providerId="ADAL" clId="{5C55B187-EC6B-4504-9254-D0C7AFB3678E}" dt="2021-07-29T13:05:25.932" v="3640" actId="404"/>
      <pc:docMkLst>
        <pc:docMk/>
      </pc:docMkLst>
      <pc:sldChg chg="modSp mod">
        <pc:chgData name="Wanjing Huang Smedsrud" userId="186fc0a2-2c74-4355-b27c-d54f1e15a4b5" providerId="ADAL" clId="{5C55B187-EC6B-4504-9254-D0C7AFB3678E}" dt="2021-07-29T07:53:04.405" v="140" actId="27636"/>
        <pc:sldMkLst>
          <pc:docMk/>
          <pc:sldMk cId="3243102052" sldId="256"/>
        </pc:sldMkLst>
        <pc:spChg chg="mod">
          <ac:chgData name="Wanjing Huang Smedsrud" userId="186fc0a2-2c74-4355-b27c-d54f1e15a4b5" providerId="ADAL" clId="{5C55B187-EC6B-4504-9254-D0C7AFB3678E}" dt="2021-07-29T07:49:10.695" v="21" actId="20577"/>
          <ac:spMkLst>
            <pc:docMk/>
            <pc:sldMk cId="3243102052" sldId="256"/>
            <ac:spMk id="2" creationId="{00000000-0000-0000-0000-000000000000}"/>
          </ac:spMkLst>
        </pc:spChg>
        <pc:spChg chg="mod">
          <ac:chgData name="Wanjing Huang Smedsrud" userId="186fc0a2-2c74-4355-b27c-d54f1e15a4b5" providerId="ADAL" clId="{5C55B187-EC6B-4504-9254-D0C7AFB3678E}" dt="2021-07-29T07:53:04.405" v="140" actId="27636"/>
          <ac:spMkLst>
            <pc:docMk/>
            <pc:sldMk cId="3243102052" sldId="256"/>
            <ac:spMk id="3" creationId="{00000000-0000-0000-0000-000000000000}"/>
          </ac:spMkLst>
        </pc:spChg>
      </pc:sldChg>
      <pc:sldChg chg="addSp delSp modSp mod modClrScheme chgLayout">
        <pc:chgData name="Wanjing Huang Smedsrud" userId="186fc0a2-2c74-4355-b27c-d54f1e15a4b5" providerId="ADAL" clId="{5C55B187-EC6B-4504-9254-D0C7AFB3678E}" dt="2021-07-29T12:18:29.484" v="2871" actId="20577"/>
        <pc:sldMkLst>
          <pc:docMk/>
          <pc:sldMk cId="3580893937" sldId="257"/>
        </pc:sldMkLst>
        <pc:spChg chg="mod">
          <ac:chgData name="Wanjing Huang Smedsrud" userId="186fc0a2-2c74-4355-b27c-d54f1e15a4b5" providerId="ADAL" clId="{5C55B187-EC6B-4504-9254-D0C7AFB3678E}" dt="2021-07-29T08:08:53.962" v="148" actId="26606"/>
          <ac:spMkLst>
            <pc:docMk/>
            <pc:sldMk cId="3580893937" sldId="257"/>
            <ac:spMk id="2" creationId="{44B6F7FE-1C5B-314E-9EB6-C3D6F936303D}"/>
          </ac:spMkLst>
        </pc:spChg>
        <pc:spChg chg="del">
          <ac:chgData name="Wanjing Huang Smedsrud" userId="186fc0a2-2c74-4355-b27c-d54f1e15a4b5" providerId="ADAL" clId="{5C55B187-EC6B-4504-9254-D0C7AFB3678E}" dt="2021-07-29T08:08:53.962" v="148" actId="26606"/>
          <ac:spMkLst>
            <pc:docMk/>
            <pc:sldMk cId="3580893937" sldId="257"/>
            <ac:spMk id="3" creationId="{8B10C514-EF45-4E45-AC21-B580BE9D8E1F}"/>
          </ac:spMkLst>
        </pc:spChg>
        <pc:spChg chg="add mod">
          <ac:chgData name="Wanjing Huang Smedsrud" userId="186fc0a2-2c74-4355-b27c-d54f1e15a4b5" providerId="ADAL" clId="{5C55B187-EC6B-4504-9254-D0C7AFB3678E}" dt="2021-07-29T12:18:29.484" v="2871" actId="20577"/>
          <ac:spMkLst>
            <pc:docMk/>
            <pc:sldMk cId="3580893937" sldId="257"/>
            <ac:spMk id="9" creationId="{4779B29F-4857-4BCA-BB9A-429A0437EBC2}"/>
          </ac:spMkLst>
        </pc:spChg>
        <pc:picChg chg="add mod">
          <ac:chgData name="Wanjing Huang Smedsrud" userId="186fc0a2-2c74-4355-b27c-d54f1e15a4b5" providerId="ADAL" clId="{5C55B187-EC6B-4504-9254-D0C7AFB3678E}" dt="2021-07-29T08:09:00.827" v="150" actId="1076"/>
          <ac:picMkLst>
            <pc:docMk/>
            <pc:sldMk cId="3580893937" sldId="257"/>
            <ac:picMk id="4" creationId="{64EC368D-4435-46E5-AFBF-2D0852BB9A85}"/>
          </ac:picMkLst>
        </pc:picChg>
      </pc:sldChg>
      <pc:sldChg chg="modSp new del mod">
        <pc:chgData name="Wanjing Huang Smedsrud" userId="186fc0a2-2c74-4355-b27c-d54f1e15a4b5" providerId="ADAL" clId="{5C55B187-EC6B-4504-9254-D0C7AFB3678E}" dt="2021-07-29T08:17:00.812" v="417" actId="47"/>
        <pc:sldMkLst>
          <pc:docMk/>
          <pc:sldMk cId="445483302" sldId="258"/>
        </pc:sldMkLst>
        <pc:spChg chg="mod">
          <ac:chgData name="Wanjing Huang Smedsrud" userId="186fc0a2-2c74-4355-b27c-d54f1e15a4b5" providerId="ADAL" clId="{5C55B187-EC6B-4504-9254-D0C7AFB3678E}" dt="2021-07-29T08:16:58.211" v="416" actId="20577"/>
          <ac:spMkLst>
            <pc:docMk/>
            <pc:sldMk cId="445483302" sldId="258"/>
            <ac:spMk id="2" creationId="{3183B065-819A-438B-BDE7-09CDF7A3E22B}"/>
          </ac:spMkLst>
        </pc:spChg>
      </pc:sldChg>
      <pc:sldChg chg="add ord">
        <pc:chgData name="Wanjing Huang Smedsrud" userId="186fc0a2-2c74-4355-b27c-d54f1e15a4b5" providerId="ADAL" clId="{5C55B187-EC6B-4504-9254-D0C7AFB3678E}" dt="2021-07-29T08:12:56.771" v="405"/>
        <pc:sldMkLst>
          <pc:docMk/>
          <pc:sldMk cId="2295285340" sldId="259"/>
        </pc:sldMkLst>
      </pc:sldChg>
      <pc:sldChg chg="addSp delSp add mod setBg">
        <pc:chgData name="Wanjing Huang Smedsrud" userId="186fc0a2-2c74-4355-b27c-d54f1e15a4b5" providerId="ADAL" clId="{5C55B187-EC6B-4504-9254-D0C7AFB3678E}" dt="2021-07-29T13:04:34.425" v="3628"/>
        <pc:sldMkLst>
          <pc:docMk/>
          <pc:sldMk cId="3443020216" sldId="270"/>
        </pc:sldMkLst>
        <pc:picChg chg="add del">
          <ac:chgData name="Wanjing Huang Smedsrud" userId="186fc0a2-2c74-4355-b27c-d54f1e15a4b5" providerId="ADAL" clId="{5C55B187-EC6B-4504-9254-D0C7AFB3678E}" dt="2021-07-29T13:02:32.604" v="3622" actId="478"/>
          <ac:picMkLst>
            <pc:docMk/>
            <pc:sldMk cId="3443020216" sldId="270"/>
            <ac:picMk id="2" creationId="{E22FF8A3-DE49-473D-B86A-5D7415560C75}"/>
          </ac:picMkLst>
        </pc:picChg>
      </pc:sldChg>
      <pc:sldChg chg="modSp add mod">
        <pc:chgData name="Wanjing Huang Smedsrud" userId="186fc0a2-2c74-4355-b27c-d54f1e15a4b5" providerId="ADAL" clId="{5C55B187-EC6B-4504-9254-D0C7AFB3678E}" dt="2021-07-29T13:05:25.932" v="3640" actId="404"/>
        <pc:sldMkLst>
          <pc:docMk/>
          <pc:sldMk cId="4183215570" sldId="294"/>
        </pc:sldMkLst>
        <pc:spChg chg="mod">
          <ac:chgData name="Wanjing Huang Smedsrud" userId="186fc0a2-2c74-4355-b27c-d54f1e15a4b5" providerId="ADAL" clId="{5C55B187-EC6B-4504-9254-D0C7AFB3678E}" dt="2021-07-29T13:05:25.932" v="3640" actId="404"/>
          <ac:spMkLst>
            <pc:docMk/>
            <pc:sldMk cId="4183215570" sldId="294"/>
            <ac:spMk id="4" creationId="{5586AB44-FBE0-47C3-B5FF-16D5F53CC8BE}"/>
          </ac:spMkLst>
        </pc:spChg>
      </pc:sldChg>
      <pc:sldChg chg="addSp delSp modSp add mod">
        <pc:chgData name="Wanjing Huang Smedsrud" userId="186fc0a2-2c74-4355-b27c-d54f1e15a4b5" providerId="ADAL" clId="{5C55B187-EC6B-4504-9254-D0C7AFB3678E}" dt="2021-07-29T08:18:32.765" v="430" actId="1076"/>
        <pc:sldMkLst>
          <pc:docMk/>
          <pc:sldMk cId="4032017330" sldId="304"/>
        </pc:sldMkLst>
        <pc:spChg chg="mod">
          <ac:chgData name="Wanjing Huang Smedsrud" userId="186fc0a2-2c74-4355-b27c-d54f1e15a4b5" providerId="ADAL" clId="{5C55B187-EC6B-4504-9254-D0C7AFB3678E}" dt="2021-07-29T08:17:19.867" v="421" actId="20577"/>
          <ac:spMkLst>
            <pc:docMk/>
            <pc:sldMk cId="4032017330" sldId="304"/>
            <ac:spMk id="2" creationId="{F2B5D67C-E009-4D19-B2B2-17E89A16DBDE}"/>
          </ac:spMkLst>
        </pc:spChg>
        <pc:picChg chg="add mod modCrop">
          <ac:chgData name="Wanjing Huang Smedsrud" userId="186fc0a2-2c74-4355-b27c-d54f1e15a4b5" providerId="ADAL" clId="{5C55B187-EC6B-4504-9254-D0C7AFB3678E}" dt="2021-07-29T08:18:32.765" v="430" actId="1076"/>
          <ac:picMkLst>
            <pc:docMk/>
            <pc:sldMk cId="4032017330" sldId="304"/>
            <ac:picMk id="4" creationId="{B019410D-744B-4FF3-881F-A0448D6CB0B5}"/>
          </ac:picMkLst>
        </pc:picChg>
        <pc:picChg chg="del">
          <ac:chgData name="Wanjing Huang Smedsrud" userId="186fc0a2-2c74-4355-b27c-d54f1e15a4b5" providerId="ADAL" clId="{5C55B187-EC6B-4504-9254-D0C7AFB3678E}" dt="2021-07-29T08:18:13.430" v="422" actId="478"/>
          <ac:picMkLst>
            <pc:docMk/>
            <pc:sldMk cId="4032017330" sldId="304"/>
            <ac:picMk id="8" creationId="{DFFE9E9F-8E0A-43F0-BD3C-08B851139EB4}"/>
          </ac:picMkLst>
        </pc:picChg>
      </pc:sldChg>
      <pc:sldChg chg="addSp delSp modSp new mod">
        <pc:chgData name="Wanjing Huang Smedsrud" userId="186fc0a2-2c74-4355-b27c-d54f1e15a4b5" providerId="ADAL" clId="{5C55B187-EC6B-4504-9254-D0C7AFB3678E}" dt="2021-07-29T08:21:40.812" v="459" actId="20577"/>
        <pc:sldMkLst>
          <pc:docMk/>
          <pc:sldMk cId="3057625578" sldId="305"/>
        </pc:sldMkLst>
        <pc:spChg chg="mod">
          <ac:chgData name="Wanjing Huang Smedsrud" userId="186fc0a2-2c74-4355-b27c-d54f1e15a4b5" providerId="ADAL" clId="{5C55B187-EC6B-4504-9254-D0C7AFB3678E}" dt="2021-07-29T08:21:40.812" v="459" actId="20577"/>
          <ac:spMkLst>
            <pc:docMk/>
            <pc:sldMk cId="3057625578" sldId="305"/>
            <ac:spMk id="2" creationId="{6F25B22A-F820-4787-B3DD-0AD63469D680}"/>
          </ac:spMkLst>
        </pc:spChg>
        <pc:spChg chg="del">
          <ac:chgData name="Wanjing Huang Smedsrud" userId="186fc0a2-2c74-4355-b27c-d54f1e15a4b5" providerId="ADAL" clId="{5C55B187-EC6B-4504-9254-D0C7AFB3678E}" dt="2021-07-29T08:21:16.362" v="433"/>
          <ac:spMkLst>
            <pc:docMk/>
            <pc:sldMk cId="3057625578" sldId="305"/>
            <ac:spMk id="3" creationId="{05359B81-9308-44E3-A6FD-11299E8376E6}"/>
          </ac:spMkLst>
        </pc:spChg>
        <pc:picChg chg="add mod">
          <ac:chgData name="Wanjing Huang Smedsrud" userId="186fc0a2-2c74-4355-b27c-d54f1e15a4b5" providerId="ADAL" clId="{5C55B187-EC6B-4504-9254-D0C7AFB3678E}" dt="2021-07-29T08:21:24.197" v="437" actId="1076"/>
          <ac:picMkLst>
            <pc:docMk/>
            <pc:sldMk cId="3057625578" sldId="305"/>
            <ac:picMk id="5" creationId="{FF61157C-7EA7-4F2B-BA06-6C3985E0B370}"/>
          </ac:picMkLst>
        </pc:picChg>
      </pc:sldChg>
      <pc:sldChg chg="addSp delSp modSp new mod modNotesTx">
        <pc:chgData name="Wanjing Huang Smedsrud" userId="186fc0a2-2c74-4355-b27c-d54f1e15a4b5" providerId="ADAL" clId="{5C55B187-EC6B-4504-9254-D0C7AFB3678E}" dt="2021-07-29T08:46:24.261" v="582" actId="478"/>
        <pc:sldMkLst>
          <pc:docMk/>
          <pc:sldMk cId="2198489626" sldId="306"/>
        </pc:sldMkLst>
        <pc:spChg chg="mod">
          <ac:chgData name="Wanjing Huang Smedsrud" userId="186fc0a2-2c74-4355-b27c-d54f1e15a4b5" providerId="ADAL" clId="{5C55B187-EC6B-4504-9254-D0C7AFB3678E}" dt="2021-07-29T08:45:23.523" v="578" actId="404"/>
          <ac:spMkLst>
            <pc:docMk/>
            <pc:sldMk cId="2198489626" sldId="306"/>
            <ac:spMk id="2" creationId="{FFC2A4F5-D99F-4AED-8F6B-CDDB386D5C77}"/>
          </ac:spMkLst>
        </pc:spChg>
        <pc:spChg chg="mod">
          <ac:chgData name="Wanjing Huang Smedsrud" userId="186fc0a2-2c74-4355-b27c-d54f1e15a4b5" providerId="ADAL" clId="{5C55B187-EC6B-4504-9254-D0C7AFB3678E}" dt="2021-07-29T08:41:43.289" v="563" actId="1076"/>
          <ac:spMkLst>
            <pc:docMk/>
            <pc:sldMk cId="2198489626" sldId="306"/>
            <ac:spMk id="3" creationId="{666F6FE2-9A87-4593-904C-0BF057FAA1F4}"/>
          </ac:spMkLst>
        </pc:spChg>
        <pc:spChg chg="add del">
          <ac:chgData name="Wanjing Huang Smedsrud" userId="186fc0a2-2c74-4355-b27c-d54f1e15a4b5" providerId="ADAL" clId="{5C55B187-EC6B-4504-9254-D0C7AFB3678E}" dt="2021-07-29T08:46:24.261" v="582" actId="478"/>
          <ac:spMkLst>
            <pc:docMk/>
            <pc:sldMk cId="2198489626" sldId="306"/>
            <ac:spMk id="9" creationId="{26029AE8-11EF-4C86-A306-B3AAFA1EC6F9}"/>
          </ac:spMkLst>
        </pc:spChg>
        <pc:picChg chg="add mod">
          <ac:chgData name="Wanjing Huang Smedsrud" userId="186fc0a2-2c74-4355-b27c-d54f1e15a4b5" providerId="ADAL" clId="{5C55B187-EC6B-4504-9254-D0C7AFB3678E}" dt="2021-07-29T08:41:49.045" v="565" actId="1076"/>
          <ac:picMkLst>
            <pc:docMk/>
            <pc:sldMk cId="2198489626" sldId="306"/>
            <ac:picMk id="5" creationId="{C5AFE648-30FD-429B-B2D8-6896CBFA0FA4}"/>
          </ac:picMkLst>
        </pc:picChg>
        <pc:picChg chg="add mod">
          <ac:chgData name="Wanjing Huang Smedsrud" userId="186fc0a2-2c74-4355-b27c-d54f1e15a4b5" providerId="ADAL" clId="{5C55B187-EC6B-4504-9254-D0C7AFB3678E}" dt="2021-07-29T08:41:46.319" v="564" actId="1076"/>
          <ac:picMkLst>
            <pc:docMk/>
            <pc:sldMk cId="2198489626" sldId="306"/>
            <ac:picMk id="7" creationId="{DC4EAEFE-18FA-4FD3-8B7A-5480A0A79245}"/>
          </ac:picMkLst>
        </pc:picChg>
      </pc:sldChg>
      <pc:sldChg chg="addSp delSp modSp new mod modNotesTx">
        <pc:chgData name="Wanjing Huang Smedsrud" userId="186fc0a2-2c74-4355-b27c-d54f1e15a4b5" providerId="ADAL" clId="{5C55B187-EC6B-4504-9254-D0C7AFB3678E}" dt="2021-07-29T08:45:38.743" v="579"/>
        <pc:sldMkLst>
          <pc:docMk/>
          <pc:sldMk cId="3923111230" sldId="307"/>
        </pc:sldMkLst>
        <pc:spChg chg="del">
          <ac:chgData name="Wanjing Huang Smedsrud" userId="186fc0a2-2c74-4355-b27c-d54f1e15a4b5" providerId="ADAL" clId="{5C55B187-EC6B-4504-9254-D0C7AFB3678E}" dt="2021-07-29T08:43:23.783" v="569" actId="26606"/>
          <ac:spMkLst>
            <pc:docMk/>
            <pc:sldMk cId="3923111230" sldId="307"/>
            <ac:spMk id="2" creationId="{D7616860-1478-483D-B7A4-15DA48E8F01A}"/>
          </ac:spMkLst>
        </pc:spChg>
        <pc:spChg chg="del">
          <ac:chgData name="Wanjing Huang Smedsrud" userId="186fc0a2-2c74-4355-b27c-d54f1e15a4b5" providerId="ADAL" clId="{5C55B187-EC6B-4504-9254-D0C7AFB3678E}" dt="2021-07-29T08:43:23.783" v="569" actId="26606"/>
          <ac:spMkLst>
            <pc:docMk/>
            <pc:sldMk cId="3923111230" sldId="307"/>
            <ac:spMk id="3" creationId="{8080D009-977B-46CE-9B2C-E2F30806FA29}"/>
          </ac:spMkLst>
        </pc:spChg>
        <pc:spChg chg="add mod">
          <ac:chgData name="Wanjing Huang Smedsrud" userId="186fc0a2-2c74-4355-b27c-d54f1e15a4b5" providerId="ADAL" clId="{5C55B187-EC6B-4504-9254-D0C7AFB3678E}" dt="2021-07-29T08:45:18.410" v="577" actId="404"/>
          <ac:spMkLst>
            <pc:docMk/>
            <pc:sldMk cId="3923111230" sldId="307"/>
            <ac:spMk id="10" creationId="{57F5D709-5380-4DB3-A52C-2817B84DC25A}"/>
          </ac:spMkLst>
        </pc:spChg>
        <pc:picChg chg="add del mod">
          <ac:chgData name="Wanjing Huang Smedsrud" userId="186fc0a2-2c74-4355-b27c-d54f1e15a4b5" providerId="ADAL" clId="{5C55B187-EC6B-4504-9254-D0C7AFB3678E}" dt="2021-07-29T08:43:59.725" v="572" actId="478"/>
          <ac:picMkLst>
            <pc:docMk/>
            <pc:sldMk cId="3923111230" sldId="307"/>
            <ac:picMk id="5" creationId="{ED827622-DF39-4806-99E3-1EE9FAF967C6}"/>
          </ac:picMkLst>
        </pc:picChg>
        <pc:picChg chg="add">
          <ac:chgData name="Wanjing Huang Smedsrud" userId="186fc0a2-2c74-4355-b27c-d54f1e15a4b5" providerId="ADAL" clId="{5C55B187-EC6B-4504-9254-D0C7AFB3678E}" dt="2021-07-29T08:44:13.704" v="573" actId="22"/>
          <ac:picMkLst>
            <pc:docMk/>
            <pc:sldMk cId="3923111230" sldId="307"/>
            <ac:picMk id="7" creationId="{2F051237-FCCF-4FAC-8C1D-9FA7E6E284BE}"/>
          </ac:picMkLst>
        </pc:picChg>
      </pc:sldChg>
      <pc:sldChg chg="addSp delSp modSp new mod modNotesTx">
        <pc:chgData name="Wanjing Huang Smedsrud" userId="186fc0a2-2c74-4355-b27c-d54f1e15a4b5" providerId="ADAL" clId="{5C55B187-EC6B-4504-9254-D0C7AFB3678E}" dt="2021-07-29T08:51:25.737" v="696" actId="1076"/>
        <pc:sldMkLst>
          <pc:docMk/>
          <pc:sldMk cId="2951676145" sldId="308"/>
        </pc:sldMkLst>
        <pc:spChg chg="del">
          <ac:chgData name="Wanjing Huang Smedsrud" userId="186fc0a2-2c74-4355-b27c-d54f1e15a4b5" providerId="ADAL" clId="{5C55B187-EC6B-4504-9254-D0C7AFB3678E}" dt="2021-07-29T08:49:11.160" v="593" actId="478"/>
          <ac:spMkLst>
            <pc:docMk/>
            <pc:sldMk cId="2951676145" sldId="308"/>
            <ac:spMk id="2" creationId="{A31C5D62-F876-44F7-9672-6F1C243A7A19}"/>
          </ac:spMkLst>
        </pc:spChg>
        <pc:spChg chg="del">
          <ac:chgData name="Wanjing Huang Smedsrud" userId="186fc0a2-2c74-4355-b27c-d54f1e15a4b5" providerId="ADAL" clId="{5C55B187-EC6B-4504-9254-D0C7AFB3678E}" dt="2021-07-29T08:48:57.172" v="590" actId="478"/>
          <ac:spMkLst>
            <pc:docMk/>
            <pc:sldMk cId="2951676145" sldId="308"/>
            <ac:spMk id="3" creationId="{C59CF215-103E-4625-8BCE-8985E81D79DA}"/>
          </ac:spMkLst>
        </pc:spChg>
        <pc:spChg chg="add mod">
          <ac:chgData name="Wanjing Huang Smedsrud" userId="186fc0a2-2c74-4355-b27c-d54f1e15a4b5" providerId="ADAL" clId="{5C55B187-EC6B-4504-9254-D0C7AFB3678E}" dt="2021-07-29T08:49:11.517" v="594"/>
          <ac:spMkLst>
            <pc:docMk/>
            <pc:sldMk cId="2951676145" sldId="308"/>
            <ac:spMk id="8" creationId="{156F16A8-E8DB-4640-897B-738CC53222FE}"/>
          </ac:spMkLst>
        </pc:spChg>
        <pc:spChg chg="add mod">
          <ac:chgData name="Wanjing Huang Smedsrud" userId="186fc0a2-2c74-4355-b27c-d54f1e15a4b5" providerId="ADAL" clId="{5C55B187-EC6B-4504-9254-D0C7AFB3678E}" dt="2021-07-29T08:51:16.099" v="694" actId="20577"/>
          <ac:spMkLst>
            <pc:docMk/>
            <pc:sldMk cId="2951676145" sldId="308"/>
            <ac:spMk id="9" creationId="{0B41AC58-F2CD-4E33-8FFF-DDF96DEC7BFF}"/>
          </ac:spMkLst>
        </pc:spChg>
        <pc:picChg chg="add mod">
          <ac:chgData name="Wanjing Huang Smedsrud" userId="186fc0a2-2c74-4355-b27c-d54f1e15a4b5" providerId="ADAL" clId="{5C55B187-EC6B-4504-9254-D0C7AFB3678E}" dt="2021-07-29T08:51:21.934" v="695" actId="1076"/>
          <ac:picMkLst>
            <pc:docMk/>
            <pc:sldMk cId="2951676145" sldId="308"/>
            <ac:picMk id="5" creationId="{307E3DC1-EA12-4E1C-A9D7-7AF207EF16C3}"/>
          </ac:picMkLst>
        </pc:picChg>
        <pc:picChg chg="add mod">
          <ac:chgData name="Wanjing Huang Smedsrud" userId="186fc0a2-2c74-4355-b27c-d54f1e15a4b5" providerId="ADAL" clId="{5C55B187-EC6B-4504-9254-D0C7AFB3678E}" dt="2021-07-29T08:51:25.737" v="696" actId="1076"/>
          <ac:picMkLst>
            <pc:docMk/>
            <pc:sldMk cId="2951676145" sldId="308"/>
            <ac:picMk id="7" creationId="{33BE9F45-CD00-4083-B710-0CE7D61931AE}"/>
          </ac:picMkLst>
        </pc:picChg>
      </pc:sldChg>
      <pc:sldChg chg="addSp delSp modSp new mod modNotesTx">
        <pc:chgData name="Wanjing Huang Smedsrud" userId="186fc0a2-2c74-4355-b27c-d54f1e15a4b5" providerId="ADAL" clId="{5C55B187-EC6B-4504-9254-D0C7AFB3678E}" dt="2021-07-29T09:08:33.427" v="864" actId="20577"/>
        <pc:sldMkLst>
          <pc:docMk/>
          <pc:sldMk cId="2154859247" sldId="309"/>
        </pc:sldMkLst>
        <pc:spChg chg="del">
          <ac:chgData name="Wanjing Huang Smedsrud" userId="186fc0a2-2c74-4355-b27c-d54f1e15a4b5" providerId="ADAL" clId="{5C55B187-EC6B-4504-9254-D0C7AFB3678E}" dt="2021-07-29T08:49:53.943" v="597" actId="478"/>
          <ac:spMkLst>
            <pc:docMk/>
            <pc:sldMk cId="2154859247" sldId="309"/>
            <ac:spMk id="2" creationId="{84B4DECF-B49E-4FDE-A848-1253CC06DA4E}"/>
          </ac:spMkLst>
        </pc:spChg>
        <pc:spChg chg="del">
          <ac:chgData name="Wanjing Huang Smedsrud" userId="186fc0a2-2c74-4355-b27c-d54f1e15a4b5" providerId="ADAL" clId="{5C55B187-EC6B-4504-9254-D0C7AFB3678E}" dt="2021-07-29T09:06:44.377" v="698"/>
          <ac:spMkLst>
            <pc:docMk/>
            <pc:sldMk cId="2154859247" sldId="309"/>
            <ac:spMk id="3" creationId="{E6CC078D-1364-4A50-9427-EE1C936732F8}"/>
          </ac:spMkLst>
        </pc:spChg>
        <pc:spChg chg="add del">
          <ac:chgData name="Wanjing Huang Smedsrud" userId="186fc0a2-2c74-4355-b27c-d54f1e15a4b5" providerId="ADAL" clId="{5C55B187-EC6B-4504-9254-D0C7AFB3678E}" dt="2021-07-29T08:49:57.940" v="599" actId="478"/>
          <ac:spMkLst>
            <pc:docMk/>
            <pc:sldMk cId="2154859247" sldId="309"/>
            <ac:spMk id="5" creationId="{4DEE519F-1FFC-421F-97BE-F0D6A953C72E}"/>
          </ac:spMkLst>
        </pc:spChg>
        <pc:spChg chg="add mod">
          <ac:chgData name="Wanjing Huang Smedsrud" userId="186fc0a2-2c74-4355-b27c-d54f1e15a4b5" providerId="ADAL" clId="{5C55B187-EC6B-4504-9254-D0C7AFB3678E}" dt="2021-07-29T08:50:03.218" v="600"/>
          <ac:spMkLst>
            <pc:docMk/>
            <pc:sldMk cId="2154859247" sldId="309"/>
            <ac:spMk id="6" creationId="{E1C3FB89-0D89-44E9-83A3-09F1AC87F7A9}"/>
          </ac:spMkLst>
        </pc:spChg>
        <pc:spChg chg="add mod">
          <ac:chgData name="Wanjing Huang Smedsrud" userId="186fc0a2-2c74-4355-b27c-d54f1e15a4b5" providerId="ADAL" clId="{5C55B187-EC6B-4504-9254-D0C7AFB3678E}" dt="2021-07-29T09:08:00.323" v="816" actId="20577"/>
          <ac:spMkLst>
            <pc:docMk/>
            <pc:sldMk cId="2154859247" sldId="309"/>
            <ac:spMk id="11" creationId="{C18083A5-7183-4267-9DBC-C35E08A0A946}"/>
          </ac:spMkLst>
        </pc:spChg>
        <pc:picChg chg="add mod">
          <ac:chgData name="Wanjing Huang Smedsrud" userId="186fc0a2-2c74-4355-b27c-d54f1e15a4b5" providerId="ADAL" clId="{5C55B187-EC6B-4504-9254-D0C7AFB3678E}" dt="2021-07-29T09:08:05.095" v="817" actId="1076"/>
          <ac:picMkLst>
            <pc:docMk/>
            <pc:sldMk cId="2154859247" sldId="309"/>
            <ac:picMk id="8" creationId="{ED3C4073-400D-4133-8D61-7EBF49203E66}"/>
          </ac:picMkLst>
        </pc:picChg>
        <pc:picChg chg="add mod">
          <ac:chgData name="Wanjing Huang Smedsrud" userId="186fc0a2-2c74-4355-b27c-d54f1e15a4b5" providerId="ADAL" clId="{5C55B187-EC6B-4504-9254-D0C7AFB3678E}" dt="2021-07-29T09:08:20.729" v="822" actId="14100"/>
          <ac:picMkLst>
            <pc:docMk/>
            <pc:sldMk cId="2154859247" sldId="309"/>
            <ac:picMk id="10" creationId="{A34F46C2-27A5-4B32-8D99-CA777897D957}"/>
          </ac:picMkLst>
        </pc:picChg>
      </pc:sldChg>
      <pc:sldChg chg="addSp delSp modSp new mod modNotesTx">
        <pc:chgData name="Wanjing Huang Smedsrud" userId="186fc0a2-2c74-4355-b27c-d54f1e15a4b5" providerId="ADAL" clId="{5C55B187-EC6B-4504-9254-D0C7AFB3678E}" dt="2021-07-29T10:44:12.879" v="1312" actId="20577"/>
        <pc:sldMkLst>
          <pc:docMk/>
          <pc:sldMk cId="3443674660" sldId="310"/>
        </pc:sldMkLst>
        <pc:spChg chg="mod">
          <ac:chgData name="Wanjing Huang Smedsrud" userId="186fc0a2-2c74-4355-b27c-d54f1e15a4b5" providerId="ADAL" clId="{5C55B187-EC6B-4504-9254-D0C7AFB3678E}" dt="2021-07-29T09:09:05.388" v="891" actId="255"/>
          <ac:spMkLst>
            <pc:docMk/>
            <pc:sldMk cId="3443674660" sldId="310"/>
            <ac:spMk id="2" creationId="{03836FA9-B130-4574-9817-8A7DFEFA0DD6}"/>
          </ac:spMkLst>
        </pc:spChg>
        <pc:spChg chg="del">
          <ac:chgData name="Wanjing Huang Smedsrud" userId="186fc0a2-2c74-4355-b27c-d54f1e15a4b5" providerId="ADAL" clId="{5C55B187-EC6B-4504-9254-D0C7AFB3678E}" dt="2021-07-29T10:10:47.802" v="896" actId="478"/>
          <ac:spMkLst>
            <pc:docMk/>
            <pc:sldMk cId="3443674660" sldId="310"/>
            <ac:spMk id="3" creationId="{59EFBB10-CDE0-492A-A96D-2E258540462C}"/>
          </ac:spMkLst>
        </pc:spChg>
        <pc:spChg chg="add mod">
          <ac:chgData name="Wanjing Huang Smedsrud" userId="186fc0a2-2c74-4355-b27c-d54f1e15a4b5" providerId="ADAL" clId="{5C55B187-EC6B-4504-9254-D0C7AFB3678E}" dt="2021-07-29T10:16:22.699" v="1021" actId="20577"/>
          <ac:spMkLst>
            <pc:docMk/>
            <pc:sldMk cId="3443674660" sldId="310"/>
            <ac:spMk id="8" creationId="{4D3F31CF-5DA2-4210-A416-7EE793C170C5}"/>
          </ac:spMkLst>
        </pc:spChg>
        <pc:picChg chg="add mod">
          <ac:chgData name="Wanjing Huang Smedsrud" userId="186fc0a2-2c74-4355-b27c-d54f1e15a4b5" providerId="ADAL" clId="{5C55B187-EC6B-4504-9254-D0C7AFB3678E}" dt="2021-07-29T10:10:45.715" v="895" actId="1076"/>
          <ac:picMkLst>
            <pc:docMk/>
            <pc:sldMk cId="3443674660" sldId="310"/>
            <ac:picMk id="5" creationId="{AEF4F58A-B4E1-49A5-8E60-D18FFB03A356}"/>
          </ac:picMkLst>
        </pc:picChg>
        <pc:picChg chg="add mod">
          <ac:chgData name="Wanjing Huang Smedsrud" userId="186fc0a2-2c74-4355-b27c-d54f1e15a4b5" providerId="ADAL" clId="{5C55B187-EC6B-4504-9254-D0C7AFB3678E}" dt="2021-07-29T10:15:03.703" v="946" actId="1076"/>
          <ac:picMkLst>
            <pc:docMk/>
            <pc:sldMk cId="3443674660" sldId="310"/>
            <ac:picMk id="7" creationId="{C2F02DA5-D4ED-414A-9109-5BE74AFAF5A7}"/>
          </ac:picMkLst>
        </pc:picChg>
      </pc:sldChg>
      <pc:sldChg chg="addSp delSp modSp new mod modNotesTx">
        <pc:chgData name="Wanjing Huang Smedsrud" userId="186fc0a2-2c74-4355-b27c-d54f1e15a4b5" providerId="ADAL" clId="{5C55B187-EC6B-4504-9254-D0C7AFB3678E}" dt="2021-07-29T10:32:20.519" v="1148" actId="20577"/>
        <pc:sldMkLst>
          <pc:docMk/>
          <pc:sldMk cId="447581496" sldId="311"/>
        </pc:sldMkLst>
        <pc:spChg chg="del">
          <ac:chgData name="Wanjing Huang Smedsrud" userId="186fc0a2-2c74-4355-b27c-d54f1e15a4b5" providerId="ADAL" clId="{5C55B187-EC6B-4504-9254-D0C7AFB3678E}" dt="2021-07-29T10:17:54.017" v="1024" actId="478"/>
          <ac:spMkLst>
            <pc:docMk/>
            <pc:sldMk cId="447581496" sldId="311"/>
            <ac:spMk id="2" creationId="{6C3AC294-FF39-437B-A8F2-23CC6C688689}"/>
          </ac:spMkLst>
        </pc:spChg>
        <pc:spChg chg="del">
          <ac:chgData name="Wanjing Huang Smedsrud" userId="186fc0a2-2c74-4355-b27c-d54f1e15a4b5" providerId="ADAL" clId="{5C55B187-EC6B-4504-9254-D0C7AFB3678E}" dt="2021-07-29T10:17:44.563" v="1023" actId="22"/>
          <ac:spMkLst>
            <pc:docMk/>
            <pc:sldMk cId="447581496" sldId="311"/>
            <ac:spMk id="3" creationId="{8DF534CB-092D-4359-8AB7-51B231FE06B8}"/>
          </ac:spMkLst>
        </pc:spChg>
        <pc:spChg chg="add mod">
          <ac:chgData name="Wanjing Huang Smedsrud" userId="186fc0a2-2c74-4355-b27c-d54f1e15a4b5" providerId="ADAL" clId="{5C55B187-EC6B-4504-9254-D0C7AFB3678E}" dt="2021-07-29T10:17:54.822" v="1025"/>
          <ac:spMkLst>
            <pc:docMk/>
            <pc:sldMk cId="447581496" sldId="311"/>
            <ac:spMk id="6" creationId="{B10DBC94-89B5-4C4E-A4E0-B54DDF33F43B}"/>
          </ac:spMkLst>
        </pc:spChg>
        <pc:spChg chg="add mod">
          <ac:chgData name="Wanjing Huang Smedsrud" userId="186fc0a2-2c74-4355-b27c-d54f1e15a4b5" providerId="ADAL" clId="{5C55B187-EC6B-4504-9254-D0C7AFB3678E}" dt="2021-07-29T10:30:45.488" v="1130" actId="20577"/>
          <ac:spMkLst>
            <pc:docMk/>
            <pc:sldMk cId="447581496" sldId="311"/>
            <ac:spMk id="8" creationId="{4F4CEE0B-FCB2-4463-992A-7833B43ADE85}"/>
          </ac:spMkLst>
        </pc:spChg>
        <pc:picChg chg="add del mod ord">
          <ac:chgData name="Wanjing Huang Smedsrud" userId="186fc0a2-2c74-4355-b27c-d54f1e15a4b5" providerId="ADAL" clId="{5C55B187-EC6B-4504-9254-D0C7AFB3678E}" dt="2021-07-29T10:18:07.671" v="1028" actId="478"/>
          <ac:picMkLst>
            <pc:docMk/>
            <pc:sldMk cId="447581496" sldId="311"/>
            <ac:picMk id="5" creationId="{2C0BC28A-7DAB-442E-A127-63DF0C2496A8}"/>
          </ac:picMkLst>
        </pc:picChg>
        <pc:picChg chg="add del mod">
          <ac:chgData name="Wanjing Huang Smedsrud" userId="186fc0a2-2c74-4355-b27c-d54f1e15a4b5" providerId="ADAL" clId="{5C55B187-EC6B-4504-9254-D0C7AFB3678E}" dt="2021-07-29T10:29:59.247" v="1041" actId="478"/>
          <ac:picMkLst>
            <pc:docMk/>
            <pc:sldMk cId="447581496" sldId="311"/>
            <ac:picMk id="10" creationId="{C17FE248-A632-4758-9896-8DE47BC08B33}"/>
          </ac:picMkLst>
        </pc:picChg>
        <pc:picChg chg="add mod">
          <ac:chgData name="Wanjing Huang Smedsrud" userId="186fc0a2-2c74-4355-b27c-d54f1e15a4b5" providerId="ADAL" clId="{5C55B187-EC6B-4504-9254-D0C7AFB3678E}" dt="2021-07-29T10:30:07.661" v="1046" actId="1076"/>
          <ac:picMkLst>
            <pc:docMk/>
            <pc:sldMk cId="447581496" sldId="311"/>
            <ac:picMk id="12" creationId="{3967E86F-377F-4799-8573-1407A81F411B}"/>
          </ac:picMkLst>
        </pc:picChg>
      </pc:sldChg>
      <pc:sldChg chg="addSp delSp modSp new mod modNotesTx">
        <pc:chgData name="Wanjing Huang Smedsrud" userId="186fc0a2-2c74-4355-b27c-d54f1e15a4b5" providerId="ADAL" clId="{5C55B187-EC6B-4504-9254-D0C7AFB3678E}" dt="2021-07-29T10:43:29.018" v="1245"/>
        <pc:sldMkLst>
          <pc:docMk/>
          <pc:sldMk cId="3644020124" sldId="312"/>
        </pc:sldMkLst>
        <pc:spChg chg="del">
          <ac:chgData name="Wanjing Huang Smedsrud" userId="186fc0a2-2c74-4355-b27c-d54f1e15a4b5" providerId="ADAL" clId="{5C55B187-EC6B-4504-9254-D0C7AFB3678E}" dt="2021-07-29T10:39:54.773" v="1150" actId="478"/>
          <ac:spMkLst>
            <pc:docMk/>
            <pc:sldMk cId="3644020124" sldId="312"/>
            <ac:spMk id="2" creationId="{37763B45-07E0-4A9F-ADC2-9B70E1CEA34B}"/>
          </ac:spMkLst>
        </pc:spChg>
        <pc:spChg chg="del">
          <ac:chgData name="Wanjing Huang Smedsrud" userId="186fc0a2-2c74-4355-b27c-d54f1e15a4b5" providerId="ADAL" clId="{5C55B187-EC6B-4504-9254-D0C7AFB3678E}" dt="2021-07-29T10:42:11.728" v="1152"/>
          <ac:spMkLst>
            <pc:docMk/>
            <pc:sldMk cId="3644020124" sldId="312"/>
            <ac:spMk id="3" creationId="{7A566C91-4BC6-459E-95BB-A68AE2E1A689}"/>
          </ac:spMkLst>
        </pc:spChg>
        <pc:spChg chg="add mod">
          <ac:chgData name="Wanjing Huang Smedsrud" userId="186fc0a2-2c74-4355-b27c-d54f1e15a4b5" providerId="ADAL" clId="{5C55B187-EC6B-4504-9254-D0C7AFB3678E}" dt="2021-07-29T10:39:55.062" v="1151"/>
          <ac:spMkLst>
            <pc:docMk/>
            <pc:sldMk cId="3644020124" sldId="312"/>
            <ac:spMk id="4" creationId="{F81A5EB2-68E2-4D38-9ED6-18A220F013A0}"/>
          </ac:spMkLst>
        </pc:spChg>
        <pc:spChg chg="add mod">
          <ac:chgData name="Wanjing Huang Smedsrud" userId="186fc0a2-2c74-4355-b27c-d54f1e15a4b5" providerId="ADAL" clId="{5C55B187-EC6B-4504-9254-D0C7AFB3678E}" dt="2021-07-29T10:42:59.041" v="1244" actId="20577"/>
          <ac:spMkLst>
            <pc:docMk/>
            <pc:sldMk cId="3644020124" sldId="312"/>
            <ac:spMk id="7" creationId="{E76E69FD-0264-4940-9C04-30E092ADE888}"/>
          </ac:spMkLst>
        </pc:spChg>
        <pc:picChg chg="add mod">
          <ac:chgData name="Wanjing Huang Smedsrud" userId="186fc0a2-2c74-4355-b27c-d54f1e15a4b5" providerId="ADAL" clId="{5C55B187-EC6B-4504-9254-D0C7AFB3678E}" dt="2021-07-29T10:42:15.531" v="1154" actId="1076"/>
          <ac:picMkLst>
            <pc:docMk/>
            <pc:sldMk cId="3644020124" sldId="312"/>
            <ac:picMk id="6" creationId="{7EEAB2EC-A2EC-400D-A1BC-892790D71205}"/>
          </ac:picMkLst>
        </pc:picChg>
      </pc:sldChg>
      <pc:sldChg chg="addSp delSp modSp new mod modNotesTx">
        <pc:chgData name="Wanjing Huang Smedsrud" userId="186fc0a2-2c74-4355-b27c-d54f1e15a4b5" providerId="ADAL" clId="{5C55B187-EC6B-4504-9254-D0C7AFB3678E}" dt="2021-07-29T11:07:11.810" v="1605" actId="20577"/>
        <pc:sldMkLst>
          <pc:docMk/>
          <pc:sldMk cId="3253174241" sldId="313"/>
        </pc:sldMkLst>
        <pc:spChg chg="mod">
          <ac:chgData name="Wanjing Huang Smedsrud" userId="186fc0a2-2c74-4355-b27c-d54f1e15a4b5" providerId="ADAL" clId="{5C55B187-EC6B-4504-9254-D0C7AFB3678E}" dt="2021-07-29T10:44:45.188" v="1335" actId="404"/>
          <ac:spMkLst>
            <pc:docMk/>
            <pc:sldMk cId="3253174241" sldId="313"/>
            <ac:spMk id="2" creationId="{264EE935-5045-4157-8E6B-2075D3A54E64}"/>
          </ac:spMkLst>
        </pc:spChg>
        <pc:spChg chg="del">
          <ac:chgData name="Wanjing Huang Smedsrud" userId="186fc0a2-2c74-4355-b27c-d54f1e15a4b5" providerId="ADAL" clId="{5C55B187-EC6B-4504-9254-D0C7AFB3678E}" dt="2021-07-29T11:02:58.128" v="1340"/>
          <ac:spMkLst>
            <pc:docMk/>
            <pc:sldMk cId="3253174241" sldId="313"/>
            <ac:spMk id="3" creationId="{008EBAF4-29FF-40A0-A3D4-23B2E1493E39}"/>
          </ac:spMkLst>
        </pc:spChg>
        <pc:spChg chg="add mod">
          <ac:chgData name="Wanjing Huang Smedsrud" userId="186fc0a2-2c74-4355-b27c-d54f1e15a4b5" providerId="ADAL" clId="{5C55B187-EC6B-4504-9254-D0C7AFB3678E}" dt="2021-07-29T11:07:11.810" v="1605" actId="20577"/>
          <ac:spMkLst>
            <pc:docMk/>
            <pc:sldMk cId="3253174241" sldId="313"/>
            <ac:spMk id="8" creationId="{7B65CD44-F375-4211-AB92-9ACED449CCE6}"/>
          </ac:spMkLst>
        </pc:spChg>
        <pc:picChg chg="add mod">
          <ac:chgData name="Wanjing Huang Smedsrud" userId="186fc0a2-2c74-4355-b27c-d54f1e15a4b5" providerId="ADAL" clId="{5C55B187-EC6B-4504-9254-D0C7AFB3678E}" dt="2021-07-29T11:01:21.297" v="1339" actId="14100"/>
          <ac:picMkLst>
            <pc:docMk/>
            <pc:sldMk cId="3253174241" sldId="313"/>
            <ac:picMk id="5" creationId="{D58DEA36-8D26-4D88-AEC4-E16A6E040CE1}"/>
          </ac:picMkLst>
        </pc:picChg>
        <pc:picChg chg="add mod">
          <ac:chgData name="Wanjing Huang Smedsrud" userId="186fc0a2-2c74-4355-b27c-d54f1e15a4b5" providerId="ADAL" clId="{5C55B187-EC6B-4504-9254-D0C7AFB3678E}" dt="2021-07-29T11:03:01.161" v="1343" actId="1076"/>
          <ac:picMkLst>
            <pc:docMk/>
            <pc:sldMk cId="3253174241" sldId="313"/>
            <ac:picMk id="7" creationId="{9F72B439-63A7-43EE-95BB-0C71DD373857}"/>
          </ac:picMkLst>
        </pc:picChg>
      </pc:sldChg>
      <pc:sldChg chg="addSp delSp modSp new mod modNotesTx">
        <pc:chgData name="Wanjing Huang Smedsrud" userId="186fc0a2-2c74-4355-b27c-d54f1e15a4b5" providerId="ADAL" clId="{5C55B187-EC6B-4504-9254-D0C7AFB3678E}" dt="2021-07-29T11:14:22.854" v="1867" actId="1076"/>
        <pc:sldMkLst>
          <pc:docMk/>
          <pc:sldMk cId="1743938759" sldId="314"/>
        </pc:sldMkLst>
        <pc:spChg chg="mod">
          <ac:chgData name="Wanjing Huang Smedsrud" userId="186fc0a2-2c74-4355-b27c-d54f1e15a4b5" providerId="ADAL" clId="{5C55B187-EC6B-4504-9254-D0C7AFB3678E}" dt="2021-07-29T11:08:13.087" v="1699" actId="404"/>
          <ac:spMkLst>
            <pc:docMk/>
            <pc:sldMk cId="1743938759" sldId="314"/>
            <ac:spMk id="2" creationId="{2A26AC7B-5413-4AB0-B8AA-0AE923F594B1}"/>
          </ac:spMkLst>
        </pc:spChg>
        <pc:spChg chg="del mod">
          <ac:chgData name="Wanjing Huang Smedsrud" userId="186fc0a2-2c74-4355-b27c-d54f1e15a4b5" providerId="ADAL" clId="{5C55B187-EC6B-4504-9254-D0C7AFB3678E}" dt="2021-07-29T11:10:34.349" v="1702"/>
          <ac:spMkLst>
            <pc:docMk/>
            <pc:sldMk cId="1743938759" sldId="314"/>
            <ac:spMk id="3" creationId="{2F2E6290-6885-482B-88E3-554174FC5644}"/>
          </ac:spMkLst>
        </pc:spChg>
        <pc:spChg chg="add mod">
          <ac:chgData name="Wanjing Huang Smedsrud" userId="186fc0a2-2c74-4355-b27c-d54f1e15a4b5" providerId="ADAL" clId="{5C55B187-EC6B-4504-9254-D0C7AFB3678E}" dt="2021-07-29T11:14:22.854" v="1867" actId="1076"/>
          <ac:spMkLst>
            <pc:docMk/>
            <pc:sldMk cId="1743938759" sldId="314"/>
            <ac:spMk id="6" creationId="{019C0BB0-B4DB-4E6E-B2D5-5D44770F9BE4}"/>
          </ac:spMkLst>
        </pc:spChg>
        <pc:spChg chg="add mod">
          <ac:chgData name="Wanjing Huang Smedsrud" userId="186fc0a2-2c74-4355-b27c-d54f1e15a4b5" providerId="ADAL" clId="{5C55B187-EC6B-4504-9254-D0C7AFB3678E}" dt="2021-07-29T11:13:32.897" v="1821" actId="20577"/>
          <ac:spMkLst>
            <pc:docMk/>
            <pc:sldMk cId="1743938759" sldId="314"/>
            <ac:spMk id="7" creationId="{8738EB97-994A-4A4E-8F44-8AC9F3E2C31F}"/>
          </ac:spMkLst>
        </pc:spChg>
        <pc:picChg chg="add mod">
          <ac:chgData name="Wanjing Huang Smedsrud" userId="186fc0a2-2c74-4355-b27c-d54f1e15a4b5" providerId="ADAL" clId="{5C55B187-EC6B-4504-9254-D0C7AFB3678E}" dt="2021-07-29T11:12:46.437" v="1759" actId="1076"/>
          <ac:picMkLst>
            <pc:docMk/>
            <pc:sldMk cId="1743938759" sldId="314"/>
            <ac:picMk id="5" creationId="{02EAC8DF-4DB5-40A1-AEAB-52BB64997E0C}"/>
          </ac:picMkLst>
        </pc:picChg>
      </pc:sldChg>
      <pc:sldChg chg="addSp delSp modSp new mod modNotesTx">
        <pc:chgData name="Wanjing Huang Smedsrud" userId="186fc0a2-2c74-4355-b27c-d54f1e15a4b5" providerId="ADAL" clId="{5C55B187-EC6B-4504-9254-D0C7AFB3678E}" dt="2021-07-29T11:53:38.367" v="2207" actId="5793"/>
        <pc:sldMkLst>
          <pc:docMk/>
          <pc:sldMk cId="627441834" sldId="315"/>
        </pc:sldMkLst>
        <pc:spChg chg="del">
          <ac:chgData name="Wanjing Huang Smedsrud" userId="186fc0a2-2c74-4355-b27c-d54f1e15a4b5" providerId="ADAL" clId="{5C55B187-EC6B-4504-9254-D0C7AFB3678E}" dt="2021-07-29T11:14:39.920" v="1869" actId="478"/>
          <ac:spMkLst>
            <pc:docMk/>
            <pc:sldMk cId="627441834" sldId="315"/>
            <ac:spMk id="2" creationId="{DD2D5EB0-BEB3-4290-B19F-3AE089784D3A}"/>
          </ac:spMkLst>
        </pc:spChg>
        <pc:spChg chg="del">
          <ac:chgData name="Wanjing Huang Smedsrud" userId="186fc0a2-2c74-4355-b27c-d54f1e15a4b5" providerId="ADAL" clId="{5C55B187-EC6B-4504-9254-D0C7AFB3678E}" dt="2021-07-29T11:28:47.157" v="1923"/>
          <ac:spMkLst>
            <pc:docMk/>
            <pc:sldMk cId="627441834" sldId="315"/>
            <ac:spMk id="3" creationId="{863C725E-D3F8-47D5-9F75-26AA85F05CD3}"/>
          </ac:spMkLst>
        </pc:spChg>
        <pc:spChg chg="add mod">
          <ac:chgData name="Wanjing Huang Smedsrud" userId="186fc0a2-2c74-4355-b27c-d54f1e15a4b5" providerId="ADAL" clId="{5C55B187-EC6B-4504-9254-D0C7AFB3678E}" dt="2021-07-29T11:28:11.152" v="1921" actId="20577"/>
          <ac:spMkLst>
            <pc:docMk/>
            <pc:sldMk cId="627441834" sldId="315"/>
            <ac:spMk id="4" creationId="{BC7FDC4E-1924-4171-B3A9-9CEF9EEE5BDE}"/>
          </ac:spMkLst>
        </pc:spChg>
        <pc:spChg chg="add mod">
          <ac:chgData name="Wanjing Huang Smedsrud" userId="186fc0a2-2c74-4355-b27c-d54f1e15a4b5" providerId="ADAL" clId="{5C55B187-EC6B-4504-9254-D0C7AFB3678E}" dt="2021-07-29T11:53:38.367" v="2207" actId="5793"/>
          <ac:spMkLst>
            <pc:docMk/>
            <pc:sldMk cId="627441834" sldId="315"/>
            <ac:spMk id="9" creationId="{A9BDE02B-9916-4857-AE0A-7E93B9148858}"/>
          </ac:spMkLst>
        </pc:spChg>
        <pc:picChg chg="add mod">
          <ac:chgData name="Wanjing Huang Smedsrud" userId="186fc0a2-2c74-4355-b27c-d54f1e15a4b5" providerId="ADAL" clId="{5C55B187-EC6B-4504-9254-D0C7AFB3678E}" dt="2021-07-29T11:31:08.834" v="1926" actId="1076"/>
          <ac:picMkLst>
            <pc:docMk/>
            <pc:sldMk cId="627441834" sldId="315"/>
            <ac:picMk id="6" creationId="{08435A8C-6668-4054-ADA0-99842F216F0B}"/>
          </ac:picMkLst>
        </pc:picChg>
        <pc:picChg chg="add mod">
          <ac:chgData name="Wanjing Huang Smedsrud" userId="186fc0a2-2c74-4355-b27c-d54f1e15a4b5" providerId="ADAL" clId="{5C55B187-EC6B-4504-9254-D0C7AFB3678E}" dt="2021-07-29T11:33:05.984" v="1932" actId="1076"/>
          <ac:picMkLst>
            <pc:docMk/>
            <pc:sldMk cId="627441834" sldId="315"/>
            <ac:picMk id="8" creationId="{0B2D6B9F-9DAA-4963-9D0B-49043C272AD3}"/>
          </ac:picMkLst>
        </pc:picChg>
      </pc:sldChg>
      <pc:sldChg chg="addSp delSp modSp new mod">
        <pc:chgData name="Wanjing Huang Smedsrud" userId="186fc0a2-2c74-4355-b27c-d54f1e15a4b5" providerId="ADAL" clId="{5C55B187-EC6B-4504-9254-D0C7AFB3678E}" dt="2021-07-29T12:00:45.808" v="2404" actId="20577"/>
        <pc:sldMkLst>
          <pc:docMk/>
          <pc:sldMk cId="550805561" sldId="316"/>
        </pc:sldMkLst>
        <pc:spChg chg="mod">
          <ac:chgData name="Wanjing Huang Smedsrud" userId="186fc0a2-2c74-4355-b27c-d54f1e15a4b5" providerId="ADAL" clId="{5C55B187-EC6B-4504-9254-D0C7AFB3678E}" dt="2021-07-29T11:56:20.746" v="2238" actId="403"/>
          <ac:spMkLst>
            <pc:docMk/>
            <pc:sldMk cId="550805561" sldId="316"/>
            <ac:spMk id="2" creationId="{91CEBC43-6E3C-41BE-83B4-9697938ABC95}"/>
          </ac:spMkLst>
        </pc:spChg>
        <pc:spChg chg="del">
          <ac:chgData name="Wanjing Huang Smedsrud" userId="186fc0a2-2c74-4355-b27c-d54f1e15a4b5" providerId="ADAL" clId="{5C55B187-EC6B-4504-9254-D0C7AFB3678E}" dt="2021-07-29T11:57:38.400" v="2239"/>
          <ac:spMkLst>
            <pc:docMk/>
            <pc:sldMk cId="550805561" sldId="316"/>
            <ac:spMk id="3" creationId="{2604DA60-E034-4FE6-A185-88BFFBB51639}"/>
          </ac:spMkLst>
        </pc:spChg>
        <pc:spChg chg="add mod">
          <ac:chgData name="Wanjing Huang Smedsrud" userId="186fc0a2-2c74-4355-b27c-d54f1e15a4b5" providerId="ADAL" clId="{5C55B187-EC6B-4504-9254-D0C7AFB3678E}" dt="2021-07-29T12:00:45.808" v="2404" actId="20577"/>
          <ac:spMkLst>
            <pc:docMk/>
            <pc:sldMk cId="550805561" sldId="316"/>
            <ac:spMk id="8" creationId="{5465D088-8D22-4886-B9A4-74898F3ACFD6}"/>
          </ac:spMkLst>
        </pc:spChg>
        <pc:picChg chg="add mod">
          <ac:chgData name="Wanjing Huang Smedsrud" userId="186fc0a2-2c74-4355-b27c-d54f1e15a4b5" providerId="ADAL" clId="{5C55B187-EC6B-4504-9254-D0C7AFB3678E}" dt="2021-07-29T11:57:42.988" v="2243" actId="1076"/>
          <ac:picMkLst>
            <pc:docMk/>
            <pc:sldMk cId="550805561" sldId="316"/>
            <ac:picMk id="5" creationId="{6B4AE9EB-EB30-49EB-936C-2361D9CD71EE}"/>
          </ac:picMkLst>
        </pc:picChg>
        <pc:picChg chg="add mod">
          <ac:chgData name="Wanjing Huang Smedsrud" userId="186fc0a2-2c74-4355-b27c-d54f1e15a4b5" providerId="ADAL" clId="{5C55B187-EC6B-4504-9254-D0C7AFB3678E}" dt="2021-07-29T11:59:29.493" v="2250" actId="1076"/>
          <ac:picMkLst>
            <pc:docMk/>
            <pc:sldMk cId="550805561" sldId="316"/>
            <ac:picMk id="7" creationId="{F4507BD0-90E3-47FB-ACBB-3A5F012BDFAD}"/>
          </ac:picMkLst>
        </pc:picChg>
      </pc:sldChg>
      <pc:sldChg chg="addSp delSp modSp new mod modNotesTx">
        <pc:chgData name="Wanjing Huang Smedsrud" userId="186fc0a2-2c74-4355-b27c-d54f1e15a4b5" providerId="ADAL" clId="{5C55B187-EC6B-4504-9254-D0C7AFB3678E}" dt="2021-07-29T12:04:36.275" v="2557"/>
        <pc:sldMkLst>
          <pc:docMk/>
          <pc:sldMk cId="1163006634" sldId="317"/>
        </pc:sldMkLst>
        <pc:spChg chg="mod">
          <ac:chgData name="Wanjing Huang Smedsrud" userId="186fc0a2-2c74-4355-b27c-d54f1e15a4b5" providerId="ADAL" clId="{5C55B187-EC6B-4504-9254-D0C7AFB3678E}" dt="2021-07-29T12:01:17.509" v="2416" actId="403"/>
          <ac:spMkLst>
            <pc:docMk/>
            <pc:sldMk cId="1163006634" sldId="317"/>
            <ac:spMk id="2" creationId="{6783C038-1A46-4A3C-9FD2-C838C7C69D7C}"/>
          </ac:spMkLst>
        </pc:spChg>
        <pc:spChg chg="del">
          <ac:chgData name="Wanjing Huang Smedsrud" userId="186fc0a2-2c74-4355-b27c-d54f1e15a4b5" providerId="ADAL" clId="{5C55B187-EC6B-4504-9254-D0C7AFB3678E}" dt="2021-07-29T12:01:08.314" v="2411" actId="478"/>
          <ac:spMkLst>
            <pc:docMk/>
            <pc:sldMk cId="1163006634" sldId="317"/>
            <ac:spMk id="3" creationId="{7787A5E2-22D5-4942-90CA-67C752E02AEF}"/>
          </ac:spMkLst>
        </pc:spChg>
        <pc:spChg chg="add mod">
          <ac:chgData name="Wanjing Huang Smedsrud" userId="186fc0a2-2c74-4355-b27c-d54f1e15a4b5" providerId="ADAL" clId="{5C55B187-EC6B-4504-9254-D0C7AFB3678E}" dt="2021-07-29T12:04:22.178" v="2556" actId="20577"/>
          <ac:spMkLst>
            <pc:docMk/>
            <pc:sldMk cId="1163006634" sldId="317"/>
            <ac:spMk id="5" creationId="{941B3471-1B44-4363-B7CF-1F800DDA554B}"/>
          </ac:spMkLst>
        </pc:spChg>
        <pc:picChg chg="add mod">
          <ac:chgData name="Wanjing Huang Smedsrud" userId="186fc0a2-2c74-4355-b27c-d54f1e15a4b5" providerId="ADAL" clId="{5C55B187-EC6B-4504-9254-D0C7AFB3678E}" dt="2021-07-29T12:03:15.446" v="2418" actId="1076"/>
          <ac:picMkLst>
            <pc:docMk/>
            <pc:sldMk cId="1163006634" sldId="317"/>
            <ac:picMk id="4" creationId="{FF197FBC-FC4F-4D10-A2A6-23696278CD47}"/>
          </ac:picMkLst>
        </pc:picChg>
      </pc:sldChg>
      <pc:sldChg chg="addSp delSp modSp new mod modNotesTx">
        <pc:chgData name="Wanjing Huang Smedsrud" userId="186fc0a2-2c74-4355-b27c-d54f1e15a4b5" providerId="ADAL" clId="{5C55B187-EC6B-4504-9254-D0C7AFB3678E}" dt="2021-07-29T12:13:11.492" v="2777"/>
        <pc:sldMkLst>
          <pc:docMk/>
          <pc:sldMk cId="2598263737" sldId="318"/>
        </pc:sldMkLst>
        <pc:spChg chg="del">
          <ac:chgData name="Wanjing Huang Smedsrud" userId="186fc0a2-2c74-4355-b27c-d54f1e15a4b5" providerId="ADAL" clId="{5C55B187-EC6B-4504-9254-D0C7AFB3678E}" dt="2021-07-29T12:10:37.109" v="2562" actId="478"/>
          <ac:spMkLst>
            <pc:docMk/>
            <pc:sldMk cId="2598263737" sldId="318"/>
            <ac:spMk id="2" creationId="{8C54AE19-127E-4B00-8592-7F65F040AE29}"/>
          </ac:spMkLst>
        </pc:spChg>
        <pc:spChg chg="del">
          <ac:chgData name="Wanjing Huang Smedsrud" userId="186fc0a2-2c74-4355-b27c-d54f1e15a4b5" providerId="ADAL" clId="{5C55B187-EC6B-4504-9254-D0C7AFB3678E}" dt="2021-07-29T12:10:28.863" v="2559"/>
          <ac:spMkLst>
            <pc:docMk/>
            <pc:sldMk cId="2598263737" sldId="318"/>
            <ac:spMk id="3" creationId="{472B09FC-C2AE-4FB2-9B01-75038098AC46}"/>
          </ac:spMkLst>
        </pc:spChg>
        <pc:spChg chg="add mod">
          <ac:chgData name="Wanjing Huang Smedsrud" userId="186fc0a2-2c74-4355-b27c-d54f1e15a4b5" providerId="ADAL" clId="{5C55B187-EC6B-4504-9254-D0C7AFB3678E}" dt="2021-07-29T12:10:41.107" v="2564" actId="1076"/>
          <ac:spMkLst>
            <pc:docMk/>
            <pc:sldMk cId="2598263737" sldId="318"/>
            <ac:spMk id="6" creationId="{DF641D01-0A27-42A7-93ED-CC3E36689E64}"/>
          </ac:spMkLst>
        </pc:spChg>
        <pc:spChg chg="add mod">
          <ac:chgData name="Wanjing Huang Smedsrud" userId="186fc0a2-2c74-4355-b27c-d54f1e15a4b5" providerId="ADAL" clId="{5C55B187-EC6B-4504-9254-D0C7AFB3678E}" dt="2021-07-29T12:13:02.854" v="2776" actId="2710"/>
          <ac:spMkLst>
            <pc:docMk/>
            <pc:sldMk cId="2598263737" sldId="318"/>
            <ac:spMk id="7" creationId="{BAB4907C-925C-4721-98B8-0C4540B60817}"/>
          </ac:spMkLst>
        </pc:spChg>
        <pc:picChg chg="add mod">
          <ac:chgData name="Wanjing Huang Smedsrud" userId="186fc0a2-2c74-4355-b27c-d54f1e15a4b5" providerId="ADAL" clId="{5C55B187-EC6B-4504-9254-D0C7AFB3678E}" dt="2021-07-29T12:11:36.840" v="2565" actId="1076"/>
          <ac:picMkLst>
            <pc:docMk/>
            <pc:sldMk cId="2598263737" sldId="318"/>
            <ac:picMk id="5" creationId="{AAEB7846-D427-4DB9-A1A9-47D2F0A093B6}"/>
          </ac:picMkLst>
        </pc:picChg>
      </pc:sldChg>
      <pc:sldChg chg="addSp modSp new mod modNotesTx">
        <pc:chgData name="Wanjing Huang Smedsrud" userId="186fc0a2-2c74-4355-b27c-d54f1e15a4b5" providerId="ADAL" clId="{5C55B187-EC6B-4504-9254-D0C7AFB3678E}" dt="2021-07-29T12:15:29.777" v="2810" actId="404"/>
        <pc:sldMkLst>
          <pc:docMk/>
          <pc:sldMk cId="3972723269" sldId="319"/>
        </pc:sldMkLst>
        <pc:spChg chg="mod">
          <ac:chgData name="Wanjing Huang Smedsrud" userId="186fc0a2-2c74-4355-b27c-d54f1e15a4b5" providerId="ADAL" clId="{5C55B187-EC6B-4504-9254-D0C7AFB3678E}" dt="2021-07-29T12:13:50.982" v="2803" actId="20577"/>
          <ac:spMkLst>
            <pc:docMk/>
            <pc:sldMk cId="3972723269" sldId="319"/>
            <ac:spMk id="2" creationId="{FE1E2EE1-2525-496A-84F6-2FB7C43F3742}"/>
          </ac:spMkLst>
        </pc:spChg>
        <pc:spChg chg="mod">
          <ac:chgData name="Wanjing Huang Smedsrud" userId="186fc0a2-2c74-4355-b27c-d54f1e15a4b5" providerId="ADAL" clId="{5C55B187-EC6B-4504-9254-D0C7AFB3678E}" dt="2021-07-29T12:15:29.777" v="2810" actId="404"/>
          <ac:spMkLst>
            <pc:docMk/>
            <pc:sldMk cId="3972723269" sldId="319"/>
            <ac:spMk id="3" creationId="{DBE534AF-DCD1-401B-91EE-A4281FDCD5A4}"/>
          </ac:spMkLst>
        </pc:spChg>
        <pc:picChg chg="add mod">
          <ac:chgData name="Wanjing Huang Smedsrud" userId="186fc0a2-2c74-4355-b27c-d54f1e15a4b5" providerId="ADAL" clId="{5C55B187-EC6B-4504-9254-D0C7AFB3678E}" dt="2021-07-29T12:15:16.157" v="2806" actId="1076"/>
          <ac:picMkLst>
            <pc:docMk/>
            <pc:sldMk cId="3972723269" sldId="319"/>
            <ac:picMk id="5" creationId="{2482836D-D20F-432C-9B7D-3BFB7F5F281D}"/>
          </ac:picMkLst>
        </pc:picChg>
      </pc:sldChg>
      <pc:sldChg chg="addSp delSp modSp new mod modNotesTx">
        <pc:chgData name="Wanjing Huang Smedsrud" userId="186fc0a2-2c74-4355-b27c-d54f1e15a4b5" providerId="ADAL" clId="{5C55B187-EC6B-4504-9254-D0C7AFB3678E}" dt="2021-07-29T12:29:07.259" v="2942"/>
        <pc:sldMkLst>
          <pc:docMk/>
          <pc:sldMk cId="2675430161" sldId="320"/>
        </pc:sldMkLst>
        <pc:spChg chg="mod">
          <ac:chgData name="Wanjing Huang Smedsrud" userId="186fc0a2-2c74-4355-b27c-d54f1e15a4b5" providerId="ADAL" clId="{5C55B187-EC6B-4504-9254-D0C7AFB3678E}" dt="2021-07-29T12:18:58.695" v="2888" actId="255"/>
          <ac:spMkLst>
            <pc:docMk/>
            <pc:sldMk cId="2675430161" sldId="320"/>
            <ac:spMk id="2" creationId="{2E6E6997-B60F-49E0-A82C-26FF6D1244DC}"/>
          </ac:spMkLst>
        </pc:spChg>
        <pc:spChg chg="del">
          <ac:chgData name="Wanjing Huang Smedsrud" userId="186fc0a2-2c74-4355-b27c-d54f1e15a4b5" providerId="ADAL" clId="{5C55B187-EC6B-4504-9254-D0C7AFB3678E}" dt="2021-07-29T12:20:34.953" v="2889"/>
          <ac:spMkLst>
            <pc:docMk/>
            <pc:sldMk cId="2675430161" sldId="320"/>
            <ac:spMk id="3" creationId="{9E37F379-CDA7-46A3-97D8-650924B7B74D}"/>
          </ac:spMkLst>
        </pc:spChg>
        <pc:spChg chg="add mod">
          <ac:chgData name="Wanjing Huang Smedsrud" userId="186fc0a2-2c74-4355-b27c-d54f1e15a4b5" providerId="ADAL" clId="{5C55B187-EC6B-4504-9254-D0C7AFB3678E}" dt="2021-07-29T12:28:43.408" v="2939" actId="1076"/>
          <ac:spMkLst>
            <pc:docMk/>
            <pc:sldMk cId="2675430161" sldId="320"/>
            <ac:spMk id="6" creationId="{512E1531-2C97-4DEC-91DB-6277D113F43B}"/>
          </ac:spMkLst>
        </pc:spChg>
        <pc:spChg chg="add del mod">
          <ac:chgData name="Wanjing Huang Smedsrud" userId="186fc0a2-2c74-4355-b27c-d54f1e15a4b5" providerId="ADAL" clId="{5C55B187-EC6B-4504-9254-D0C7AFB3678E}" dt="2021-07-29T12:28:38.992" v="2938" actId="478"/>
          <ac:spMkLst>
            <pc:docMk/>
            <pc:sldMk cId="2675430161" sldId="320"/>
            <ac:spMk id="8" creationId="{70D7B8DA-0DE7-4F36-91EB-18BF7BBF27EE}"/>
          </ac:spMkLst>
        </pc:spChg>
        <pc:picChg chg="add del mod">
          <ac:chgData name="Wanjing Huang Smedsrud" userId="186fc0a2-2c74-4355-b27c-d54f1e15a4b5" providerId="ADAL" clId="{5C55B187-EC6B-4504-9254-D0C7AFB3678E}" dt="2021-07-29T12:28:35.925" v="2937" actId="478"/>
          <ac:picMkLst>
            <pc:docMk/>
            <pc:sldMk cId="2675430161" sldId="320"/>
            <ac:picMk id="5" creationId="{2A845BBD-B7FF-46F9-BB0D-605DE3551C91}"/>
          </ac:picMkLst>
        </pc:picChg>
        <pc:picChg chg="add mod">
          <ac:chgData name="Wanjing Huang Smedsrud" userId="186fc0a2-2c74-4355-b27c-d54f1e15a4b5" providerId="ADAL" clId="{5C55B187-EC6B-4504-9254-D0C7AFB3678E}" dt="2021-07-29T12:28:56.472" v="2941" actId="1076"/>
          <ac:picMkLst>
            <pc:docMk/>
            <pc:sldMk cId="2675430161" sldId="320"/>
            <ac:picMk id="10" creationId="{39E2F424-2B4F-4529-A74E-9EF292D70E1E}"/>
          </ac:picMkLst>
        </pc:picChg>
      </pc:sldChg>
      <pc:sldChg chg="addSp delSp modSp new mod modNotesTx">
        <pc:chgData name="Wanjing Huang Smedsrud" userId="186fc0a2-2c74-4355-b27c-d54f1e15a4b5" providerId="ADAL" clId="{5C55B187-EC6B-4504-9254-D0C7AFB3678E}" dt="2021-07-29T12:38:40.163" v="3078"/>
        <pc:sldMkLst>
          <pc:docMk/>
          <pc:sldMk cId="247346671" sldId="321"/>
        </pc:sldMkLst>
        <pc:spChg chg="del">
          <ac:chgData name="Wanjing Huang Smedsrud" userId="186fc0a2-2c74-4355-b27c-d54f1e15a4b5" providerId="ADAL" clId="{5C55B187-EC6B-4504-9254-D0C7AFB3678E}" dt="2021-07-29T12:29:19.943" v="2943" actId="478"/>
          <ac:spMkLst>
            <pc:docMk/>
            <pc:sldMk cId="247346671" sldId="321"/>
            <ac:spMk id="2" creationId="{E0217D7C-939D-406A-98A4-BDEB006FF905}"/>
          </ac:spMkLst>
        </pc:spChg>
        <pc:spChg chg="mod">
          <ac:chgData name="Wanjing Huang Smedsrud" userId="186fc0a2-2c74-4355-b27c-d54f1e15a4b5" providerId="ADAL" clId="{5C55B187-EC6B-4504-9254-D0C7AFB3678E}" dt="2021-07-29T12:38:26.953" v="3076" actId="1076"/>
          <ac:spMkLst>
            <pc:docMk/>
            <pc:sldMk cId="247346671" sldId="321"/>
            <ac:spMk id="3" creationId="{E35C9226-2D69-45A1-AC08-E9D878F0E8E2}"/>
          </ac:spMkLst>
        </pc:spChg>
        <pc:spChg chg="add mod">
          <ac:chgData name="Wanjing Huang Smedsrud" userId="186fc0a2-2c74-4355-b27c-d54f1e15a4b5" providerId="ADAL" clId="{5C55B187-EC6B-4504-9254-D0C7AFB3678E}" dt="2021-07-29T12:29:20.282" v="2944"/>
          <ac:spMkLst>
            <pc:docMk/>
            <pc:sldMk cId="247346671" sldId="321"/>
            <ac:spMk id="4" creationId="{C6B17C32-FF86-4EC9-8206-5BD6CCB1FAD3}"/>
          </ac:spMkLst>
        </pc:spChg>
        <pc:picChg chg="add mod modCrop">
          <ac:chgData name="Wanjing Huang Smedsrud" userId="186fc0a2-2c74-4355-b27c-d54f1e15a4b5" providerId="ADAL" clId="{5C55B187-EC6B-4504-9254-D0C7AFB3678E}" dt="2021-07-29T12:38:18.503" v="3075" actId="14100"/>
          <ac:picMkLst>
            <pc:docMk/>
            <pc:sldMk cId="247346671" sldId="321"/>
            <ac:picMk id="6" creationId="{55CDFC3E-69BA-40BB-AB71-C0E60A82C8A7}"/>
          </ac:picMkLst>
        </pc:picChg>
        <pc:picChg chg="add mod">
          <ac:chgData name="Wanjing Huang Smedsrud" userId="186fc0a2-2c74-4355-b27c-d54f1e15a4b5" providerId="ADAL" clId="{5C55B187-EC6B-4504-9254-D0C7AFB3678E}" dt="2021-07-29T12:38:13.132" v="3074" actId="1076"/>
          <ac:picMkLst>
            <pc:docMk/>
            <pc:sldMk cId="247346671" sldId="321"/>
            <ac:picMk id="8" creationId="{16C1D8C9-B381-4CC8-B66E-1C209646121D}"/>
          </ac:picMkLst>
        </pc:picChg>
      </pc:sldChg>
      <pc:sldChg chg="addSp delSp modSp new mod modNotesTx">
        <pc:chgData name="Wanjing Huang Smedsrud" userId="186fc0a2-2c74-4355-b27c-d54f1e15a4b5" providerId="ADAL" clId="{5C55B187-EC6B-4504-9254-D0C7AFB3678E}" dt="2021-07-29T12:43:54.456" v="3264" actId="20577"/>
        <pc:sldMkLst>
          <pc:docMk/>
          <pc:sldMk cId="2536257307" sldId="322"/>
        </pc:sldMkLst>
        <pc:spChg chg="del">
          <ac:chgData name="Wanjing Huang Smedsrud" userId="186fc0a2-2c74-4355-b27c-d54f1e15a4b5" providerId="ADAL" clId="{5C55B187-EC6B-4504-9254-D0C7AFB3678E}" dt="2021-07-29T12:39:58.936" v="3084" actId="478"/>
          <ac:spMkLst>
            <pc:docMk/>
            <pc:sldMk cId="2536257307" sldId="322"/>
            <ac:spMk id="2" creationId="{A1CF62BA-A209-46CD-93D2-8EE241D1E0AB}"/>
          </ac:spMkLst>
        </pc:spChg>
        <pc:spChg chg="mod">
          <ac:chgData name="Wanjing Huang Smedsrud" userId="186fc0a2-2c74-4355-b27c-d54f1e15a4b5" providerId="ADAL" clId="{5C55B187-EC6B-4504-9254-D0C7AFB3678E}" dt="2021-07-29T12:43:54.456" v="3264" actId="20577"/>
          <ac:spMkLst>
            <pc:docMk/>
            <pc:sldMk cId="2536257307" sldId="322"/>
            <ac:spMk id="3" creationId="{34D45706-16EA-47D4-AF64-46A8BF7C2A7C}"/>
          </ac:spMkLst>
        </pc:spChg>
        <pc:spChg chg="add mod">
          <ac:chgData name="Wanjing Huang Smedsrud" userId="186fc0a2-2c74-4355-b27c-d54f1e15a4b5" providerId="ADAL" clId="{5C55B187-EC6B-4504-9254-D0C7AFB3678E}" dt="2021-07-29T12:39:59.310" v="3085"/>
          <ac:spMkLst>
            <pc:docMk/>
            <pc:sldMk cId="2536257307" sldId="322"/>
            <ac:spMk id="6" creationId="{CEFAF66F-2B48-42A1-9EEA-2116F65B6E15}"/>
          </ac:spMkLst>
        </pc:spChg>
        <pc:picChg chg="add mod">
          <ac:chgData name="Wanjing Huang Smedsrud" userId="186fc0a2-2c74-4355-b27c-d54f1e15a4b5" providerId="ADAL" clId="{5C55B187-EC6B-4504-9254-D0C7AFB3678E}" dt="2021-07-29T12:40:06.377" v="3087" actId="14100"/>
          <ac:picMkLst>
            <pc:docMk/>
            <pc:sldMk cId="2536257307" sldId="322"/>
            <ac:picMk id="5" creationId="{89CE309D-5743-419C-90CD-9C9F6C41DECE}"/>
          </ac:picMkLst>
        </pc:picChg>
      </pc:sldChg>
      <pc:sldChg chg="addSp modSp new mod">
        <pc:chgData name="Wanjing Huang Smedsrud" userId="186fc0a2-2c74-4355-b27c-d54f1e15a4b5" providerId="ADAL" clId="{5C55B187-EC6B-4504-9254-D0C7AFB3678E}" dt="2021-07-29T12:49:34.941" v="3329" actId="404"/>
        <pc:sldMkLst>
          <pc:docMk/>
          <pc:sldMk cId="2716170910" sldId="323"/>
        </pc:sldMkLst>
        <pc:spChg chg="mod">
          <ac:chgData name="Wanjing Huang Smedsrud" userId="186fc0a2-2c74-4355-b27c-d54f1e15a4b5" providerId="ADAL" clId="{5C55B187-EC6B-4504-9254-D0C7AFB3678E}" dt="2021-07-29T12:49:34.941" v="3329" actId="404"/>
          <ac:spMkLst>
            <pc:docMk/>
            <pc:sldMk cId="2716170910" sldId="323"/>
            <ac:spMk id="2" creationId="{8F0CD14A-F0AF-4900-BC5B-0E27514B019F}"/>
          </ac:spMkLst>
        </pc:spChg>
        <pc:spChg chg="mod">
          <ac:chgData name="Wanjing Huang Smedsrud" userId="186fc0a2-2c74-4355-b27c-d54f1e15a4b5" providerId="ADAL" clId="{5C55B187-EC6B-4504-9254-D0C7AFB3678E}" dt="2021-07-29T12:45:59.286" v="3323" actId="404"/>
          <ac:spMkLst>
            <pc:docMk/>
            <pc:sldMk cId="2716170910" sldId="323"/>
            <ac:spMk id="3" creationId="{726C875A-523D-4919-96D7-E1DB1E4595FA}"/>
          </ac:spMkLst>
        </pc:spChg>
        <pc:picChg chg="add mod">
          <ac:chgData name="Wanjing Huang Smedsrud" userId="186fc0a2-2c74-4355-b27c-d54f1e15a4b5" providerId="ADAL" clId="{5C55B187-EC6B-4504-9254-D0C7AFB3678E}" dt="2021-07-29T12:45:43.646" v="3290" actId="1076"/>
          <ac:picMkLst>
            <pc:docMk/>
            <pc:sldMk cId="2716170910" sldId="323"/>
            <ac:picMk id="5" creationId="{3E0193A0-7B3A-4CBD-8700-CDEF533306D6}"/>
          </ac:picMkLst>
        </pc:picChg>
      </pc:sldChg>
      <pc:sldChg chg="addSp delSp modSp new mod modNotesTx">
        <pc:chgData name="Wanjing Huang Smedsrud" userId="186fc0a2-2c74-4355-b27c-d54f1e15a4b5" providerId="ADAL" clId="{5C55B187-EC6B-4504-9254-D0C7AFB3678E}" dt="2021-07-29T12:55:55.753" v="3351" actId="20577"/>
        <pc:sldMkLst>
          <pc:docMk/>
          <pc:sldMk cId="3229965994" sldId="324"/>
        </pc:sldMkLst>
        <pc:spChg chg="del">
          <ac:chgData name="Wanjing Huang Smedsrud" userId="186fc0a2-2c74-4355-b27c-d54f1e15a4b5" providerId="ADAL" clId="{5C55B187-EC6B-4504-9254-D0C7AFB3678E}" dt="2021-07-29T12:49:43.843" v="3330" actId="478"/>
          <ac:spMkLst>
            <pc:docMk/>
            <pc:sldMk cId="3229965994" sldId="324"/>
            <ac:spMk id="2" creationId="{F9221A94-49CD-47DB-91E6-5D5CC7C2B0A6}"/>
          </ac:spMkLst>
        </pc:spChg>
        <pc:spChg chg="del">
          <ac:chgData name="Wanjing Huang Smedsrud" userId="186fc0a2-2c74-4355-b27c-d54f1e15a4b5" providerId="ADAL" clId="{5C55B187-EC6B-4504-9254-D0C7AFB3678E}" dt="2021-07-29T12:52:58.473" v="3332"/>
          <ac:spMkLst>
            <pc:docMk/>
            <pc:sldMk cId="3229965994" sldId="324"/>
            <ac:spMk id="3" creationId="{AE618E70-04BB-4C7B-B9F5-EDC91211CAE1}"/>
          </ac:spMkLst>
        </pc:spChg>
        <pc:spChg chg="add mod">
          <ac:chgData name="Wanjing Huang Smedsrud" userId="186fc0a2-2c74-4355-b27c-d54f1e15a4b5" providerId="ADAL" clId="{5C55B187-EC6B-4504-9254-D0C7AFB3678E}" dt="2021-07-29T12:49:44.671" v="3331"/>
          <ac:spMkLst>
            <pc:docMk/>
            <pc:sldMk cId="3229965994" sldId="324"/>
            <ac:spMk id="4" creationId="{AAD59621-7DCC-4B93-93FD-53617C953007}"/>
          </ac:spMkLst>
        </pc:spChg>
        <pc:spChg chg="add mod">
          <ac:chgData name="Wanjing Huang Smedsrud" userId="186fc0a2-2c74-4355-b27c-d54f1e15a4b5" providerId="ADAL" clId="{5C55B187-EC6B-4504-9254-D0C7AFB3678E}" dt="2021-07-29T12:53:42.236" v="3346" actId="1076"/>
          <ac:spMkLst>
            <pc:docMk/>
            <pc:sldMk cId="3229965994" sldId="324"/>
            <ac:spMk id="7" creationId="{22738E5A-CECF-4494-BB0E-47924F4DC51C}"/>
          </ac:spMkLst>
        </pc:spChg>
        <pc:picChg chg="add mod">
          <ac:chgData name="Wanjing Huang Smedsrud" userId="186fc0a2-2c74-4355-b27c-d54f1e15a4b5" providerId="ADAL" clId="{5C55B187-EC6B-4504-9254-D0C7AFB3678E}" dt="2021-07-29T12:53:37.533" v="3345" actId="14100"/>
          <ac:picMkLst>
            <pc:docMk/>
            <pc:sldMk cId="3229965994" sldId="324"/>
            <ac:picMk id="6" creationId="{9B48F9A9-2F2B-457B-AFD3-04C6FF0F4E1F}"/>
          </ac:picMkLst>
        </pc:picChg>
      </pc:sldChg>
      <pc:sldChg chg="addSp delSp modSp new mod modNotesTx">
        <pc:chgData name="Wanjing Huang Smedsrud" userId="186fc0a2-2c74-4355-b27c-d54f1e15a4b5" providerId="ADAL" clId="{5C55B187-EC6B-4504-9254-D0C7AFB3678E}" dt="2021-07-29T13:01:25.796" v="3615" actId="12"/>
        <pc:sldMkLst>
          <pc:docMk/>
          <pc:sldMk cId="159248702" sldId="325"/>
        </pc:sldMkLst>
        <pc:spChg chg="del">
          <ac:chgData name="Wanjing Huang Smedsrud" userId="186fc0a2-2c74-4355-b27c-d54f1e15a4b5" providerId="ADAL" clId="{5C55B187-EC6B-4504-9254-D0C7AFB3678E}" dt="2021-07-29T13:00:10.046" v="3429" actId="478"/>
          <ac:spMkLst>
            <pc:docMk/>
            <pc:sldMk cId="159248702" sldId="325"/>
            <ac:spMk id="2" creationId="{BC1DF215-7048-479D-B645-B7013DBA4898}"/>
          </ac:spMkLst>
        </pc:spChg>
        <pc:spChg chg="del">
          <ac:chgData name="Wanjing Huang Smedsrud" userId="186fc0a2-2c74-4355-b27c-d54f1e15a4b5" providerId="ADAL" clId="{5C55B187-EC6B-4504-9254-D0C7AFB3678E}" dt="2021-07-29T12:59:23.341" v="3428" actId="22"/>
          <ac:spMkLst>
            <pc:docMk/>
            <pc:sldMk cId="159248702" sldId="325"/>
            <ac:spMk id="3" creationId="{74D2C8A0-9672-4495-B337-A9AC997B1DD3}"/>
          </ac:spMkLst>
        </pc:spChg>
        <pc:spChg chg="add mod">
          <ac:chgData name="Wanjing Huang Smedsrud" userId="186fc0a2-2c74-4355-b27c-d54f1e15a4b5" providerId="ADAL" clId="{5C55B187-EC6B-4504-9254-D0C7AFB3678E}" dt="2021-07-29T13:00:10.258" v="3430"/>
          <ac:spMkLst>
            <pc:docMk/>
            <pc:sldMk cId="159248702" sldId="325"/>
            <ac:spMk id="6" creationId="{C4C9B71F-D8B5-48E6-992C-304D9C92BDEF}"/>
          </ac:spMkLst>
        </pc:spChg>
        <pc:spChg chg="add mod">
          <ac:chgData name="Wanjing Huang Smedsrud" userId="186fc0a2-2c74-4355-b27c-d54f1e15a4b5" providerId="ADAL" clId="{5C55B187-EC6B-4504-9254-D0C7AFB3678E}" dt="2021-07-29T13:01:25.796" v="3615" actId="12"/>
          <ac:spMkLst>
            <pc:docMk/>
            <pc:sldMk cId="159248702" sldId="325"/>
            <ac:spMk id="7" creationId="{E03AECF7-799B-41CB-899A-B2C185A42DB3}"/>
          </ac:spMkLst>
        </pc:spChg>
        <pc:picChg chg="add mod ord">
          <ac:chgData name="Wanjing Huang Smedsrud" userId="186fc0a2-2c74-4355-b27c-d54f1e15a4b5" providerId="ADAL" clId="{5C55B187-EC6B-4504-9254-D0C7AFB3678E}" dt="2021-07-29T13:00:15.586" v="3431" actId="1076"/>
          <ac:picMkLst>
            <pc:docMk/>
            <pc:sldMk cId="159248702" sldId="325"/>
            <ac:picMk id="5" creationId="{0D8D9009-3D7F-4010-8DCB-4347EBCC3D04}"/>
          </ac:picMkLst>
        </pc:picChg>
      </pc:sldChg>
      <pc:sldChg chg="new del">
        <pc:chgData name="Wanjing Huang Smedsrud" userId="186fc0a2-2c74-4355-b27c-d54f1e15a4b5" providerId="ADAL" clId="{5C55B187-EC6B-4504-9254-D0C7AFB3678E}" dt="2021-07-29T13:04:40.922" v="3630" actId="47"/>
        <pc:sldMkLst>
          <pc:docMk/>
          <pc:sldMk cId="1894809758" sldId="326"/>
        </pc:sldMkLst>
      </pc:sldChg>
      <pc:sldChg chg="new del">
        <pc:chgData name="Wanjing Huang Smedsrud" userId="186fc0a2-2c74-4355-b27c-d54f1e15a4b5" providerId="ADAL" clId="{5C55B187-EC6B-4504-9254-D0C7AFB3678E}" dt="2021-07-29T13:02:18.485" v="3618" actId="47"/>
        <pc:sldMkLst>
          <pc:docMk/>
          <pc:sldMk cId="2445224580" sldId="326"/>
        </pc:sldMkLst>
      </pc:sldChg>
      <pc:sldChg chg="add del">
        <pc:chgData name="Wanjing Huang Smedsrud" userId="186fc0a2-2c74-4355-b27c-d54f1e15a4b5" providerId="ADAL" clId="{5C55B187-EC6B-4504-9254-D0C7AFB3678E}" dt="2021-07-29T13:02:29.776" v="3620"/>
        <pc:sldMkLst>
          <pc:docMk/>
          <pc:sldMk cId="2650135028" sldId="326"/>
        </pc:sldMkLst>
      </pc:sldChg>
    </pc:docChg>
  </pc:docChgLst>
  <pc:docChgLst>
    <pc:chgData name="Wanjing Huang Smedsrud" userId="S::wanjingl@ntnu.no::186fc0a2-2c74-4355-b27c-d54f1e15a4b5" providerId="AD" clId="Web-{A3B92E77-6ACF-48DC-8BD7-7223D7B02E7D}"/>
    <pc:docChg chg="modSld">
      <pc:chgData name="Wanjing Huang Smedsrud" userId="S::wanjingl@ntnu.no::186fc0a2-2c74-4355-b27c-d54f1e15a4b5" providerId="AD" clId="Web-{A3B92E77-6ACF-48DC-8BD7-7223D7B02E7D}" dt="2021-07-30T12:59:47.372" v="0" actId="20577"/>
      <pc:docMkLst>
        <pc:docMk/>
      </pc:docMkLst>
      <pc:sldChg chg="modSp">
        <pc:chgData name="Wanjing Huang Smedsrud" userId="S::wanjingl@ntnu.no::186fc0a2-2c74-4355-b27c-d54f1e15a4b5" providerId="AD" clId="Web-{A3B92E77-6ACF-48DC-8BD7-7223D7B02E7D}" dt="2021-07-30T12:59:47.372" v="0" actId="20577"/>
        <pc:sldMkLst>
          <pc:docMk/>
          <pc:sldMk cId="3580893937" sldId="257"/>
        </pc:sldMkLst>
        <pc:spChg chg="mod">
          <ac:chgData name="Wanjing Huang Smedsrud" userId="S::wanjingl@ntnu.no::186fc0a2-2c74-4355-b27c-d54f1e15a4b5" providerId="AD" clId="Web-{A3B92E77-6ACF-48DC-8BD7-7223D7B02E7D}" dt="2021-07-30T12:59:47.372" v="0" actId="20577"/>
          <ac:spMkLst>
            <pc:docMk/>
            <pc:sldMk cId="3580893937" sldId="257"/>
            <ac:spMk id="9" creationId="{4779B29F-4857-4BCA-BB9A-429A0437EBC2}"/>
          </ac:spMkLst>
        </pc:spChg>
      </pc:sldChg>
    </pc:docChg>
  </pc:docChgLst>
  <pc:docChgLst>
    <pc:chgData name="Kristian V." userId="3b27b4c0-30f5-4286-b662-2163ce8c472b" providerId="ADAL" clId="{8EBF5A69-C9F5-47ED-9E5A-DC62342B05CA}"/>
    <pc:docChg chg="undo redo custSel addSld delSld modSld">
      <pc:chgData name="Kristian V." userId="3b27b4c0-30f5-4286-b662-2163ce8c472b" providerId="ADAL" clId="{8EBF5A69-C9F5-47ED-9E5A-DC62342B05CA}" dt="2021-12-17T17:18:05.633" v="1533"/>
      <pc:docMkLst>
        <pc:docMk/>
      </pc:docMkLst>
      <pc:sldChg chg="modNotesTx">
        <pc:chgData name="Kristian V." userId="3b27b4c0-30f5-4286-b662-2163ce8c472b" providerId="ADAL" clId="{8EBF5A69-C9F5-47ED-9E5A-DC62342B05CA}" dt="2021-12-16T14:17:52.458" v="2" actId="20577"/>
        <pc:sldMkLst>
          <pc:docMk/>
          <pc:sldMk cId="3243102052" sldId="256"/>
        </pc:sldMkLst>
      </pc:sldChg>
      <pc:sldChg chg="modSp mod">
        <pc:chgData name="Kristian V." userId="3b27b4c0-30f5-4286-b662-2163ce8c472b" providerId="ADAL" clId="{8EBF5A69-C9F5-47ED-9E5A-DC62342B05CA}" dt="2021-12-16T14:22:33.762" v="28" actId="20577"/>
        <pc:sldMkLst>
          <pc:docMk/>
          <pc:sldMk cId="3580893937" sldId="257"/>
        </pc:sldMkLst>
        <pc:spChg chg="mod">
          <ac:chgData name="Kristian V." userId="3b27b4c0-30f5-4286-b662-2163ce8c472b" providerId="ADAL" clId="{8EBF5A69-C9F5-47ED-9E5A-DC62342B05CA}" dt="2021-12-16T14:22:33.762" v="28" actId="20577"/>
          <ac:spMkLst>
            <pc:docMk/>
            <pc:sldMk cId="3580893937" sldId="257"/>
            <ac:spMk id="9" creationId="{4779B29F-4857-4BCA-BB9A-429A0437EBC2}"/>
          </ac:spMkLst>
        </pc:spChg>
      </pc:sldChg>
      <pc:sldChg chg="modSp mod">
        <pc:chgData name="Kristian V." userId="3b27b4c0-30f5-4286-b662-2163ce8c472b" providerId="ADAL" clId="{8EBF5A69-C9F5-47ED-9E5A-DC62342B05CA}" dt="2021-12-17T15:16:36.082" v="831" actId="20577"/>
        <pc:sldMkLst>
          <pc:docMk/>
          <pc:sldMk cId="3443020216" sldId="270"/>
        </pc:sldMkLst>
        <pc:spChg chg="mod">
          <ac:chgData name="Kristian V." userId="3b27b4c0-30f5-4286-b662-2163ce8c472b" providerId="ADAL" clId="{8EBF5A69-C9F5-47ED-9E5A-DC62342B05CA}" dt="2021-12-17T15:16:36.082" v="831" actId="20577"/>
          <ac:spMkLst>
            <pc:docMk/>
            <pc:sldMk cId="3443020216" sldId="270"/>
            <ac:spMk id="5" creationId="{34C4F9E6-09D9-41E4-BCAF-FA46F7C1D981}"/>
          </ac:spMkLst>
        </pc:spChg>
      </pc:sldChg>
      <pc:sldChg chg="modSp mod">
        <pc:chgData name="Kristian V." userId="3b27b4c0-30f5-4286-b662-2163ce8c472b" providerId="ADAL" clId="{8EBF5A69-C9F5-47ED-9E5A-DC62342B05CA}" dt="2021-12-17T15:17:30.714" v="844" actId="207"/>
        <pc:sldMkLst>
          <pc:docMk/>
          <pc:sldMk cId="4183215570" sldId="294"/>
        </pc:sldMkLst>
        <pc:spChg chg="mod">
          <ac:chgData name="Kristian V." userId="3b27b4c0-30f5-4286-b662-2163ce8c472b" providerId="ADAL" clId="{8EBF5A69-C9F5-47ED-9E5A-DC62342B05CA}" dt="2021-12-17T15:17:30.714" v="844" actId="207"/>
          <ac:spMkLst>
            <pc:docMk/>
            <pc:sldMk cId="4183215570" sldId="294"/>
            <ac:spMk id="3" creationId="{EBA0701E-0BEE-4486-B959-50D36A5F2969}"/>
          </ac:spMkLst>
        </pc:spChg>
      </pc:sldChg>
      <pc:sldChg chg="modNotesTx">
        <pc:chgData name="Kristian V." userId="3b27b4c0-30f5-4286-b662-2163ce8c472b" providerId="ADAL" clId="{8EBF5A69-C9F5-47ED-9E5A-DC62342B05CA}" dt="2021-12-16T14:24:45.815" v="217" actId="20577"/>
        <pc:sldMkLst>
          <pc:docMk/>
          <pc:sldMk cId="4032017330" sldId="304"/>
        </pc:sldMkLst>
      </pc:sldChg>
      <pc:sldChg chg="modNotesTx">
        <pc:chgData name="Kristian V." userId="3b27b4c0-30f5-4286-b662-2163ce8c472b" providerId="ADAL" clId="{8EBF5A69-C9F5-47ED-9E5A-DC62342B05CA}" dt="2021-12-17T15:24:17.323" v="895" actId="790"/>
        <pc:sldMkLst>
          <pc:docMk/>
          <pc:sldMk cId="3923111230" sldId="307"/>
        </pc:sldMkLst>
      </pc:sldChg>
      <pc:sldChg chg="modNotesTx">
        <pc:chgData name="Kristian V." userId="3b27b4c0-30f5-4286-b662-2163ce8c472b" providerId="ADAL" clId="{8EBF5A69-C9F5-47ED-9E5A-DC62342B05CA}" dt="2021-12-17T16:06:08.847" v="921" actId="20577"/>
        <pc:sldMkLst>
          <pc:docMk/>
          <pc:sldMk cId="447581496" sldId="311"/>
        </pc:sldMkLst>
      </pc:sldChg>
      <pc:sldChg chg="delCm modCm modNotesTx">
        <pc:chgData name="Kristian V." userId="3b27b4c0-30f5-4286-b662-2163ce8c472b" providerId="ADAL" clId="{8EBF5A69-C9F5-47ED-9E5A-DC62342B05CA}" dt="2021-12-16T15:25:36.890" v="623" actId="20577"/>
        <pc:sldMkLst>
          <pc:docMk/>
          <pc:sldMk cId="3644020124" sldId="312"/>
        </pc:sldMkLst>
      </pc:sldChg>
      <pc:sldChg chg="delCm modNotesTx">
        <pc:chgData name="Kristian V." userId="3b27b4c0-30f5-4286-b662-2163ce8c472b" providerId="ADAL" clId="{8EBF5A69-C9F5-47ED-9E5A-DC62342B05CA}" dt="2021-12-16T15:30:12.053" v="725" actId="20577"/>
        <pc:sldMkLst>
          <pc:docMk/>
          <pc:sldMk cId="3253174241" sldId="313"/>
        </pc:sldMkLst>
      </pc:sldChg>
      <pc:sldChg chg="modSp mod">
        <pc:chgData name="Kristian V." userId="3b27b4c0-30f5-4286-b662-2163ce8c472b" providerId="ADAL" clId="{8EBF5A69-C9F5-47ED-9E5A-DC62342B05CA}" dt="2021-12-16T15:28:51.990" v="700" actId="20577"/>
        <pc:sldMkLst>
          <pc:docMk/>
          <pc:sldMk cId="1743938759" sldId="314"/>
        </pc:sldMkLst>
        <pc:spChg chg="mod">
          <ac:chgData name="Kristian V." userId="3b27b4c0-30f5-4286-b662-2163ce8c472b" providerId="ADAL" clId="{8EBF5A69-C9F5-47ED-9E5A-DC62342B05CA}" dt="2021-12-16T15:02:15.690" v="622" actId="20577"/>
          <ac:spMkLst>
            <pc:docMk/>
            <pc:sldMk cId="1743938759" sldId="314"/>
            <ac:spMk id="2" creationId="{2A26AC7B-5413-4AB0-B8AA-0AE923F594B1}"/>
          </ac:spMkLst>
        </pc:spChg>
        <pc:spChg chg="mod">
          <ac:chgData name="Kristian V." userId="3b27b4c0-30f5-4286-b662-2163ce8c472b" providerId="ADAL" clId="{8EBF5A69-C9F5-47ED-9E5A-DC62342B05CA}" dt="2021-12-16T15:28:51.990" v="700" actId="20577"/>
          <ac:spMkLst>
            <pc:docMk/>
            <pc:sldMk cId="1743938759" sldId="314"/>
            <ac:spMk id="6" creationId="{019C0BB0-B4DB-4E6E-B2D5-5D44770F9BE4}"/>
          </ac:spMkLst>
        </pc:spChg>
        <pc:spChg chg="mod">
          <ac:chgData name="Kristian V." userId="3b27b4c0-30f5-4286-b662-2163ce8c472b" providerId="ADAL" clId="{8EBF5A69-C9F5-47ED-9E5A-DC62342B05CA}" dt="2021-12-16T15:27:47.138" v="630" actId="1076"/>
          <ac:spMkLst>
            <pc:docMk/>
            <pc:sldMk cId="1743938759" sldId="314"/>
            <ac:spMk id="7" creationId="{8738EB97-994A-4A4E-8F44-8AC9F3E2C31F}"/>
          </ac:spMkLst>
        </pc:spChg>
      </pc:sldChg>
      <pc:sldChg chg="delCm">
        <pc:chgData name="Kristian V." userId="3b27b4c0-30f5-4286-b662-2163ce8c472b" providerId="ADAL" clId="{8EBF5A69-C9F5-47ED-9E5A-DC62342B05CA}" dt="2021-12-16T15:29:33.171" v="701" actId="1592"/>
        <pc:sldMkLst>
          <pc:docMk/>
          <pc:sldMk cId="627441834" sldId="315"/>
        </pc:sldMkLst>
      </pc:sldChg>
      <pc:sldChg chg="add del">
        <pc:chgData name="Kristian V." userId="3b27b4c0-30f5-4286-b662-2163ce8c472b" providerId="ADAL" clId="{8EBF5A69-C9F5-47ED-9E5A-DC62342B05CA}" dt="2021-12-17T13:45:47.612" v="730" actId="2696"/>
        <pc:sldMkLst>
          <pc:docMk/>
          <pc:sldMk cId="550805561" sldId="316"/>
        </pc:sldMkLst>
      </pc:sldChg>
      <pc:sldChg chg="add del">
        <pc:chgData name="Kristian V." userId="3b27b4c0-30f5-4286-b662-2163ce8c472b" providerId="ADAL" clId="{8EBF5A69-C9F5-47ED-9E5A-DC62342B05CA}" dt="2021-12-17T13:45:47.612" v="730" actId="2696"/>
        <pc:sldMkLst>
          <pc:docMk/>
          <pc:sldMk cId="1163006634" sldId="317"/>
        </pc:sldMkLst>
      </pc:sldChg>
      <pc:sldChg chg="del">
        <pc:chgData name="Kristian V." userId="3b27b4c0-30f5-4286-b662-2163ce8c472b" providerId="ADAL" clId="{8EBF5A69-C9F5-47ED-9E5A-DC62342B05CA}" dt="2021-12-17T13:45:47.612" v="730" actId="2696"/>
        <pc:sldMkLst>
          <pc:docMk/>
          <pc:sldMk cId="2598263737" sldId="318"/>
        </pc:sldMkLst>
      </pc:sldChg>
      <pc:sldChg chg="modNotesTx">
        <pc:chgData name="Kristian V." userId="3b27b4c0-30f5-4286-b662-2163ce8c472b" providerId="ADAL" clId="{8EBF5A69-C9F5-47ED-9E5A-DC62342B05CA}" dt="2021-12-17T13:49:50.005" v="801" actId="20577"/>
        <pc:sldMkLst>
          <pc:docMk/>
          <pc:sldMk cId="3972723269" sldId="319"/>
        </pc:sldMkLst>
      </pc:sldChg>
      <pc:sldChg chg="modSp mod">
        <pc:chgData name="Kristian V." userId="3b27b4c0-30f5-4286-b662-2163ce8c472b" providerId="ADAL" clId="{8EBF5A69-C9F5-47ED-9E5A-DC62342B05CA}" dt="2021-12-17T13:55:23.603" v="814" actId="20577"/>
        <pc:sldMkLst>
          <pc:docMk/>
          <pc:sldMk cId="2536257307" sldId="322"/>
        </pc:sldMkLst>
        <pc:spChg chg="mod">
          <ac:chgData name="Kristian V." userId="3b27b4c0-30f5-4286-b662-2163ce8c472b" providerId="ADAL" clId="{8EBF5A69-C9F5-47ED-9E5A-DC62342B05CA}" dt="2021-12-17T13:55:23.603" v="814" actId="20577"/>
          <ac:spMkLst>
            <pc:docMk/>
            <pc:sldMk cId="2536257307" sldId="322"/>
            <ac:spMk id="3" creationId="{34D45706-16EA-47D4-AF64-46A8BF7C2A7C}"/>
          </ac:spMkLst>
        </pc:spChg>
      </pc:sldChg>
      <pc:sldChg chg="addSp delSp modSp new mod modClrScheme chgLayout modNotesTx">
        <pc:chgData name="Kristian V." userId="3b27b4c0-30f5-4286-b662-2163ce8c472b" providerId="ADAL" clId="{8EBF5A69-C9F5-47ED-9E5A-DC62342B05CA}" dt="2021-12-17T17:18:05.633" v="1533"/>
        <pc:sldMkLst>
          <pc:docMk/>
          <pc:sldMk cId="501192028" sldId="326"/>
        </pc:sldMkLst>
        <pc:spChg chg="mod ord">
          <ac:chgData name="Kristian V." userId="3b27b4c0-30f5-4286-b662-2163ce8c472b" providerId="ADAL" clId="{8EBF5A69-C9F5-47ED-9E5A-DC62342B05CA}" dt="2021-12-17T16:19:04.716" v="951" actId="700"/>
          <ac:spMkLst>
            <pc:docMk/>
            <pc:sldMk cId="501192028" sldId="326"/>
            <ac:spMk id="2" creationId="{C9F40F98-44CD-4EF4-BDEB-D72AF484352B}"/>
          </ac:spMkLst>
        </pc:spChg>
        <pc:spChg chg="del mod ord">
          <ac:chgData name="Kristian V." userId="3b27b4c0-30f5-4286-b662-2163ce8c472b" providerId="ADAL" clId="{8EBF5A69-C9F5-47ED-9E5A-DC62342B05CA}" dt="2021-12-17T16:19:04.716" v="951" actId="700"/>
          <ac:spMkLst>
            <pc:docMk/>
            <pc:sldMk cId="501192028" sldId="326"/>
            <ac:spMk id="3" creationId="{B31997DD-DA68-4644-A59F-2D65BFC68705}"/>
          </ac:spMkLst>
        </pc:spChg>
        <pc:spChg chg="add mod ord">
          <ac:chgData name="Kristian V." userId="3b27b4c0-30f5-4286-b662-2163ce8c472b" providerId="ADAL" clId="{8EBF5A69-C9F5-47ED-9E5A-DC62342B05CA}" dt="2021-12-17T17:16:18.344" v="1507" actId="14100"/>
          <ac:spMkLst>
            <pc:docMk/>
            <pc:sldMk cId="501192028" sldId="326"/>
            <ac:spMk id="4" creationId="{FB5639D4-D94E-455E-8D15-ADDCEA5031DB}"/>
          </ac:spMkLst>
        </pc:spChg>
        <pc:spChg chg="add del mod ord">
          <ac:chgData name="Kristian V." userId="3b27b4c0-30f5-4286-b662-2163ce8c472b" providerId="ADAL" clId="{8EBF5A69-C9F5-47ED-9E5A-DC62342B05CA}" dt="2021-12-17T16:28:19.536" v="959" actId="931"/>
          <ac:spMkLst>
            <pc:docMk/>
            <pc:sldMk cId="501192028" sldId="326"/>
            <ac:spMk id="5" creationId="{A69D7F17-86B5-43E1-BE68-7D93DFFD0D9D}"/>
          </ac:spMkLst>
        </pc:spChg>
        <pc:spChg chg="add del mod">
          <ac:chgData name="Kristian V." userId="3b27b4c0-30f5-4286-b662-2163ce8c472b" providerId="ADAL" clId="{8EBF5A69-C9F5-47ED-9E5A-DC62342B05CA}" dt="2021-12-17T16:28:34.759" v="965" actId="478"/>
          <ac:spMkLst>
            <pc:docMk/>
            <pc:sldMk cId="501192028" sldId="326"/>
            <ac:spMk id="9" creationId="{B92F6870-9934-4436-B84F-28388B031468}"/>
          </ac:spMkLst>
        </pc:spChg>
        <pc:picChg chg="add del mod">
          <ac:chgData name="Kristian V." userId="3b27b4c0-30f5-4286-b662-2163ce8c472b" providerId="ADAL" clId="{8EBF5A69-C9F5-47ED-9E5A-DC62342B05CA}" dt="2021-12-17T16:28:26.203" v="964" actId="478"/>
          <ac:picMkLst>
            <pc:docMk/>
            <pc:sldMk cId="501192028" sldId="326"/>
            <ac:picMk id="7" creationId="{E3225E84-77F7-4044-9D12-AAB0945D95A5}"/>
          </ac:picMkLst>
        </pc:picChg>
        <pc:picChg chg="add del mod modCrop">
          <ac:chgData name="Kristian V." userId="3b27b4c0-30f5-4286-b662-2163ce8c472b" providerId="ADAL" clId="{8EBF5A69-C9F5-47ED-9E5A-DC62342B05CA}" dt="2021-12-17T16:32:37.407" v="1199" actId="478"/>
          <ac:picMkLst>
            <pc:docMk/>
            <pc:sldMk cId="501192028" sldId="326"/>
            <ac:picMk id="11" creationId="{68CFEAAE-D533-474E-8D3C-3A98BF09B586}"/>
          </ac:picMkLst>
        </pc:picChg>
        <pc:picChg chg="add del mod">
          <ac:chgData name="Kristian V." userId="3b27b4c0-30f5-4286-b662-2163ce8c472b" providerId="ADAL" clId="{8EBF5A69-C9F5-47ED-9E5A-DC62342B05CA}" dt="2021-12-17T16:32:49.791" v="1200" actId="478"/>
          <ac:picMkLst>
            <pc:docMk/>
            <pc:sldMk cId="501192028" sldId="326"/>
            <ac:picMk id="13" creationId="{6408A6C5-7495-4F05-A8C8-8110CCB2D8C1}"/>
          </ac:picMkLst>
        </pc:picChg>
      </pc:sldChg>
      <pc:sldChg chg="add del">
        <pc:chgData name="Kristian V." userId="3b27b4c0-30f5-4286-b662-2163ce8c472b" providerId="ADAL" clId="{8EBF5A69-C9F5-47ED-9E5A-DC62342B05CA}" dt="2021-12-17T17:15:13.667" v="1506" actId="2890"/>
        <pc:sldMkLst>
          <pc:docMk/>
          <pc:sldMk cId="2471336986" sldId="327"/>
        </pc:sldMkLst>
      </pc:sldChg>
      <pc:sldChg chg="add del">
        <pc:chgData name="Kristian V." userId="3b27b4c0-30f5-4286-b662-2163ce8c472b" providerId="ADAL" clId="{8EBF5A69-C9F5-47ED-9E5A-DC62342B05CA}" dt="2021-12-17T17:15:13.119" v="1505" actId="2890"/>
        <pc:sldMkLst>
          <pc:docMk/>
          <pc:sldMk cId="1666896027" sldId="328"/>
        </pc:sldMkLst>
      </pc:sldChg>
    </pc:docChg>
  </pc:docChgLst>
  <pc:docChgLst>
    <pc:chgData name="Wanjing Huang Smedsrud" userId="S::wanjingl@ntnu.no::186fc0a2-2c74-4355-b27c-d54f1e15a4b5" providerId="AD" clId="Web-{CE0C2BED-995B-42D0-94AF-03614A3874C3}"/>
    <pc:docChg chg="modSld">
      <pc:chgData name="Wanjing Huang Smedsrud" userId="S::wanjingl@ntnu.no::186fc0a2-2c74-4355-b27c-d54f1e15a4b5" providerId="AD" clId="Web-{CE0C2BED-995B-42D0-94AF-03614A3874C3}" dt="2021-07-30T12:59:33.629" v="8" actId="20577"/>
      <pc:docMkLst>
        <pc:docMk/>
      </pc:docMkLst>
      <pc:sldChg chg="modSp">
        <pc:chgData name="Wanjing Huang Smedsrud" userId="S::wanjingl@ntnu.no::186fc0a2-2c74-4355-b27c-d54f1e15a4b5" providerId="AD" clId="Web-{CE0C2BED-995B-42D0-94AF-03614A3874C3}" dt="2021-07-30T12:59:33.629" v="8" actId="20577"/>
        <pc:sldMkLst>
          <pc:docMk/>
          <pc:sldMk cId="3580893937" sldId="257"/>
        </pc:sldMkLst>
        <pc:spChg chg="mod">
          <ac:chgData name="Wanjing Huang Smedsrud" userId="S::wanjingl@ntnu.no::186fc0a2-2c74-4355-b27c-d54f1e15a4b5" providerId="AD" clId="Web-{CE0C2BED-995B-42D0-94AF-03614A3874C3}" dt="2021-07-30T12:59:33.629" v="8" actId="20577"/>
          <ac:spMkLst>
            <pc:docMk/>
            <pc:sldMk cId="3580893937" sldId="257"/>
            <ac:spMk id="9" creationId="{4779B29F-4857-4BCA-BB9A-429A0437EB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D368F-3C14-4710-81D3-3F8A4198B08A}" type="datetimeFigureOut">
              <a:rPr lang="nb-NO" smtClean="0"/>
              <a:t>21.12.2021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CC8F9-465D-4C51-91D2-8F7B75241B07}" type="slidenum">
              <a:rPr lang="nb-NO" smtClean="0"/>
              <a:t>‹#›</a:t>
            </a:fld>
            <a:endParaRPr lang="nb-NO"/>
          </a:p>
        </p:txBody>
      </p:sp>
    </p:spTree>
    <p:extLst>
      <p:ext uri="{BB962C8B-B14F-4D97-AF65-F5344CB8AC3E}">
        <p14:creationId xmlns:p14="http://schemas.microsoft.com/office/powerpoint/2010/main" val="2893936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nnsida.ntnu.no/wiki/-/wiki/Norsk/FS+-+Publisering+av+fagl%C3%A6rere+p%C3%A5+emnesid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ntnu.no/wiki/-/wiki/Norsk/KASPER+-+Studieplanverkt%C3%B8ye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just">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Hei mitt navn er «…» og jeg jobber ved «…» her på NTNU. Velkommen til kurset: KASPER for ledere. Er det noen av dere som har erfaring med bruk av KASPER?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 Er svaret nei; «Det er greit, da håper vi dette vil være informativt og gjøre deg komfortabel i bruk av KASPER.»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 Er svaret ja; «Så bra, da håper jeg at dette kurset vil bygge på erfaringen du allerede har og at du lærer noe nytt.»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 Her er målet å bryte isen og starte en liten diskusjon.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1</a:t>
            </a:fld>
            <a:endParaRPr lang="nb-NO"/>
          </a:p>
        </p:txBody>
      </p:sp>
    </p:spTree>
    <p:extLst>
      <p:ext uri="{BB962C8B-B14F-4D97-AF65-F5344CB8AC3E}">
        <p14:creationId xmlns:p14="http://schemas.microsoft.com/office/powerpoint/2010/main" val="2946627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Da gå vi videre. Trykker du på administrasjonsverktøyet «Oversikt emnerapporter», og velger et institutt, blir du sendt til den samme «Oversikt emnerapporter» som vi kom til i sted. Her får du oversikt over alle emnene underlagt det valgte instituttet.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10</a:t>
            </a:fld>
            <a:endParaRPr lang="nb-NO"/>
          </a:p>
        </p:txBody>
      </p:sp>
    </p:spTree>
    <p:extLst>
      <p:ext uri="{BB962C8B-B14F-4D97-AF65-F5344CB8AC3E}">
        <p14:creationId xmlns:p14="http://schemas.microsoft.com/office/powerpoint/2010/main" val="804536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nb-NO" sz="2800" b="0" i="0" noProof="0">
                <a:solidFill>
                  <a:srgbClr val="272833"/>
                </a:solidFill>
                <a:effectLst/>
                <a:latin typeface="Open Sans" panose="020B0606030504020204" pitchFamily="34" charset="0"/>
              </a:rPr>
              <a:t>Først kan du velge om du vil se emnene sortert etter semesteret det skal evalueres (1) eller det semesteret det starter, om det går over flere (2). Deretter velger du hvilket semester du vil se rapportene for (3). Nedenfor vises da detaljer for alle emner det valgte semesteret. Disse vises med emnekode, emnerapport, emneansvarlig, rapporteringsstatus for referansegruppe- og emnerapport, og status for handlingsplan for emnet. Det vil også visest om noen har satt seg som administrativ støtte. Kakediagrammet øverst viser prosentvis status for alle emnerapporter for det valgte semesteret. </a:t>
            </a:r>
            <a:r>
              <a:rPr lang="nb-NO" sz="2800">
                <a:effectLst/>
                <a:latin typeface="Times New Roman" panose="02020603050405020304" pitchFamily="18" charset="0"/>
                <a:ea typeface="Calibri" panose="020F0502020204030204" pitchFamily="34" charset="0"/>
                <a:cs typeface="Times New Roman" panose="02020603050405020304" pitchFamily="18" charset="0"/>
              </a:rPr>
              <a:t>Hvis du ønsker å kikke på en spesifikk emnerapport, trykker du på emnenavnet.</a:t>
            </a:r>
            <a:endParaRPr lang="nb-NO"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nn-NO" sz="2800" b="0" i="0">
              <a:solidFill>
                <a:srgbClr val="272833"/>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b="1">
                <a:effectLst/>
                <a:latin typeface="Times New Roman" panose="02020603050405020304" pitchFamily="18" charset="0"/>
                <a:ea typeface="Calibri" panose="020F0502020204030204" pitchFamily="34" charset="0"/>
                <a:cs typeface="Times New Roman" panose="02020603050405020304" pitchFamily="18" charset="0"/>
              </a:rPr>
              <a:t>Merk: </a:t>
            </a:r>
            <a:r>
              <a:rPr lang="nb-NO" sz="1800">
                <a:effectLst/>
                <a:latin typeface="Times New Roman" panose="02020603050405020304" pitchFamily="18" charset="0"/>
                <a:ea typeface="Calibri" panose="020F0502020204030204" pitchFamily="34" charset="0"/>
                <a:cs typeface="Times New Roman" panose="02020603050405020304" pitchFamily="18" charset="0"/>
              </a:rPr>
              <a:t>hvis et emne er unntatt evaluering vil emnet vises med status «Tatt ut av evaluering». </a:t>
            </a:r>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11</a:t>
            </a:fld>
            <a:endParaRPr lang="nb-NO"/>
          </a:p>
        </p:txBody>
      </p:sp>
    </p:spTree>
    <p:extLst>
      <p:ext uri="{BB962C8B-B14F-4D97-AF65-F5344CB8AC3E}">
        <p14:creationId xmlns:p14="http://schemas.microsoft.com/office/powerpoint/2010/main" val="159226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Du har mulighet til å sende påminnelse til de som er ansvarlige for emnene. Dette gjør du ved å først velge de emnene du vil sende en påminnelse til (1), så trykke på «Send påminnelse» (2). Da opprettes det en e-post i det som er standard e-post applikasjonen på din PC/Mac. Merk at det er bare adressene som legges til i den opprettede e-posten. Du må selv skrive teksten du vil sende ut.</a:t>
            </a:r>
          </a:p>
          <a:p>
            <a:pPr>
              <a:lnSpc>
                <a:spcPct val="150000"/>
              </a:lnSpc>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Er det noe spørsmål så langt?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12</a:t>
            </a:fld>
            <a:endParaRPr lang="nb-NO"/>
          </a:p>
        </p:txBody>
      </p:sp>
    </p:spTree>
    <p:extLst>
      <p:ext uri="{BB962C8B-B14F-4D97-AF65-F5344CB8AC3E}">
        <p14:creationId xmlns:p14="http://schemas.microsoft.com/office/powerpoint/2010/main" val="1438710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Nå går vi videre til Emneadministrasjon. Trykk på seksjonen «Emneadministrasjon» under «Administrasjonsverktøy». Du ser nå en oversikt over emner underlagt ditt institutt.</a:t>
            </a:r>
          </a:p>
          <a:p>
            <a:pPr>
              <a:lnSpc>
                <a:spcPct val="150000"/>
              </a:lnSpc>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Velg hvilket semester (1) du ønsker oversikt over. De ulike emnene på instituttet er vist med emnekode, termin, år, emnetittel, emneansvarlig, bidragsyter, administrativ støtte, og om emnet skal unntas fra emneevaluering (2). </a:t>
            </a:r>
            <a:r>
              <a:rPr lang="nb-NO" sz="1800" b="1">
                <a:effectLst/>
                <a:latin typeface="Times New Roman" panose="02020603050405020304" pitchFamily="18" charset="0"/>
                <a:ea typeface="Calibri" panose="020F0502020204030204" pitchFamily="34" charset="0"/>
                <a:cs typeface="Times New Roman" panose="02020603050405020304" pitchFamily="18" charset="0"/>
              </a:rPr>
              <a:t>Merk at</a:t>
            </a:r>
            <a:r>
              <a:rPr lang="nb-NO" sz="1800">
                <a:effectLst/>
                <a:latin typeface="Times New Roman" panose="02020603050405020304" pitchFamily="18" charset="0"/>
                <a:ea typeface="Calibri" panose="020F0502020204030204" pitchFamily="34" charset="0"/>
                <a:cs typeface="Times New Roman" panose="02020603050405020304" pitchFamily="18" charset="0"/>
              </a:rPr>
              <a:t> for å kunne se alle oppgavene er du nødt til å scrolle til bunnen av listen og så bla til høyre. Hvis du ikke ser det horisontale rullefeltet, kan det være fordi størrelsen på vinduet er for liten. Du kan løse dette ved å gå til fullskjermsmodus, eller zoome ut.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Hvis du ønsker å se den foreløpige emnerapporten, kan du finne denne ved å trykke på emnetittelen.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Er det noe spørsmål?</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13</a:t>
            </a:fld>
            <a:endParaRPr lang="nb-NO"/>
          </a:p>
        </p:txBody>
      </p:sp>
    </p:spTree>
    <p:extLst>
      <p:ext uri="{BB962C8B-B14F-4D97-AF65-F5344CB8AC3E}">
        <p14:creationId xmlns:p14="http://schemas.microsoft.com/office/powerpoint/2010/main" val="2932333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Vi går videre. </a:t>
            </a:r>
            <a:r>
              <a:rPr lang="nb-NO" sz="1800" u="none">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Instituttadministrator </a:t>
            </a:r>
            <a:r>
              <a:rPr lang="nb-NO" sz="1800" u="none">
                <a:effectLst/>
                <a:latin typeface="Times New Roman" panose="02020603050405020304" pitchFamily="18" charset="0"/>
                <a:ea typeface="Calibri" panose="020F0502020204030204" pitchFamily="34" charset="0"/>
                <a:cs typeface="Times New Roman" panose="02020603050405020304" pitchFamily="18" charset="0"/>
              </a:rPr>
              <a:t>kan</a:t>
            </a:r>
            <a:r>
              <a:rPr lang="nb-NO" sz="1800">
                <a:effectLst/>
                <a:latin typeface="Times New Roman" panose="02020603050405020304" pitchFamily="18" charset="0"/>
                <a:ea typeface="Calibri" panose="020F0502020204030204" pitchFamily="34" charset="0"/>
                <a:cs typeface="Times New Roman" panose="02020603050405020304" pitchFamily="18" charset="0"/>
              </a:rPr>
              <a:t> endre emneansvarlig i emnet (1). Søk med navn og trykk på personen som skal legges til. For å endre emneansvarlig må du fjerne tidligere oppsatt person før du legger til en ny. Mer informasjon om endring av emneansvarlig i FS finner du i wikien </a:t>
            </a:r>
            <a:r>
              <a:rPr lang="nb-NO" sz="1800" u="sng">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FS - Publisering av faglærere på emnesiden</a:t>
            </a:r>
            <a:r>
              <a:rPr lang="nb-NO" sz="1800">
                <a:effectLst/>
                <a:latin typeface="Times New Roman" panose="02020603050405020304" pitchFamily="18" charset="0"/>
                <a:ea typeface="Calibri" panose="020F0502020204030204" pitchFamily="34" charset="0"/>
                <a:cs typeface="Times New Roman" panose="02020603050405020304" pitchFamily="18" charset="0"/>
              </a:rPr>
              <a: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Her kan det gjøres administrative endringer som f.eks. å </a:t>
            </a:r>
            <a:r>
              <a:rPr lang="nb-NO" sz="1800" u="none">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legge til bidragsyter(e) </a:t>
            </a:r>
            <a:r>
              <a:rPr lang="nb-NO" sz="1800">
                <a:effectLst/>
                <a:latin typeface="Times New Roman" panose="02020603050405020304" pitchFamily="18" charset="0"/>
                <a:ea typeface="Calibri" panose="020F0502020204030204" pitchFamily="34" charset="0"/>
                <a:cs typeface="Times New Roman" panose="02020603050405020304" pitchFamily="18" charset="0"/>
              </a:rPr>
              <a:t>i emnet (2). Endring av bidragsyter(e) gjøres kun i KASPER. Søk med navn og trykk på personen som skal legges til. Du kan legge til så mange bidragsytere du vil. Bidragsytere kan være andre emneansvarlige, faglærere, vitenskapelige assistenter, og andre faglige ressurser.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14</a:t>
            </a:fld>
            <a:endParaRPr lang="nb-NO"/>
          </a:p>
        </p:txBody>
      </p:sp>
    </p:spTree>
    <p:extLst>
      <p:ext uri="{BB962C8B-B14F-4D97-AF65-F5344CB8AC3E}">
        <p14:creationId xmlns:p14="http://schemas.microsoft.com/office/powerpoint/2010/main" val="58540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Her kan du også ta emner ut av evaluering. En forutsetning for å gjøre dette er at referansegruppe ikke er opprettet.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Huke av «Ta ut av evaluering» for å ta et emne ut av evaluering.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u="none">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Da vil det komme opp en boks hvor du må legge inn en forklaring (minimum 20 tegn) om hvorfor emnet skal unntas evaluering (1).</a:t>
            </a:r>
            <a:r>
              <a:rPr lang="nb-NO" sz="1800" u="none">
                <a:effectLst/>
                <a:latin typeface="Times New Roman" panose="02020603050405020304" pitchFamily="18" charset="0"/>
                <a:ea typeface="Calibri" panose="020F0502020204030204" pitchFamily="34" charset="0"/>
                <a:cs typeface="Times New Roman" panose="02020603050405020304" pitchFamily="18" charset="0"/>
              </a:rPr>
              <a:t> </a:t>
            </a:r>
            <a:br>
              <a:rPr lang="nb-NO" sz="1800" u="none">
                <a:effectLst/>
                <a:latin typeface="Times New Roman" panose="02020603050405020304" pitchFamily="18" charset="0"/>
                <a:ea typeface="Calibri" panose="020F0502020204030204" pitchFamily="34" charset="0"/>
                <a:cs typeface="Times New Roman" panose="02020603050405020304" pitchFamily="18" charset="0"/>
              </a:rPr>
            </a:br>
            <a:r>
              <a:rPr lang="nb-NO" sz="1800" u="none">
                <a:effectLst/>
                <a:latin typeface="Times New Roman" panose="02020603050405020304" pitchFamily="18" charset="0"/>
                <a:ea typeface="Calibri" panose="020F0502020204030204" pitchFamily="34" charset="0"/>
                <a:cs typeface="Times New Roman" panose="02020603050405020304" pitchFamily="18" charset="0"/>
              </a:rPr>
              <a:t>Du kan også publisere rapporten til Studiekvalitetsportalen (2). Rapporten blir da offentliggjort i portalen med samme begrunnelse som er gitt her. </a:t>
            </a:r>
            <a:br>
              <a:rPr lang="nb-NO" sz="1800" u="none">
                <a:effectLst/>
                <a:latin typeface="Times New Roman" panose="02020603050405020304" pitchFamily="18" charset="0"/>
                <a:ea typeface="Calibri" panose="020F0502020204030204" pitchFamily="34" charset="0"/>
                <a:cs typeface="Times New Roman" panose="02020603050405020304" pitchFamily="18" charset="0"/>
              </a:rPr>
            </a:br>
            <a:r>
              <a:rPr lang="nb-NO" sz="1800" u="none">
                <a:effectLst/>
                <a:latin typeface="Times New Roman" panose="02020603050405020304" pitchFamily="18" charset="0"/>
                <a:ea typeface="Calibri" panose="020F0502020204030204" pitchFamily="34" charset="0"/>
                <a:cs typeface="Times New Roman" panose="02020603050405020304" pitchFamily="18" charset="0"/>
              </a:rPr>
              <a:t>Trykk «Bekreft» (3) for å legge til begrunnelsen.</a:t>
            </a:r>
            <a:r>
              <a:rPr lang="nb-NO" sz="1800" u="none">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 </a:t>
            </a:r>
            <a:r>
              <a:rPr lang="nb-NO" sz="1800" u="none">
                <a:effectLst/>
                <a:latin typeface="Times New Roman" panose="02020603050405020304" pitchFamily="18" charset="0"/>
                <a:ea typeface="Calibri" panose="020F0502020204030204" pitchFamily="34" charset="0"/>
                <a:cs typeface="Times New Roman" panose="02020603050405020304" pitchFamily="18" charset="0"/>
              </a:rPr>
              <a:t>  </a:t>
            </a:r>
            <a:endParaRPr lang="nb-NO" sz="1800" u="none">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Er det noen spørsmål om det vi har snakket om så langt?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15</a:t>
            </a:fld>
            <a:endParaRPr lang="nb-NO"/>
          </a:p>
        </p:txBody>
      </p:sp>
    </p:spTree>
    <p:extLst>
      <p:ext uri="{BB962C8B-B14F-4D97-AF65-F5344CB8AC3E}">
        <p14:creationId xmlns:p14="http://schemas.microsoft.com/office/powerpoint/2010/main" val="188817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pPr algn="l">
              <a:buFont typeface="Arial" panose="020B0604020202020204" pitchFamily="34" charset="0"/>
              <a:buNone/>
            </a:pPr>
            <a:r>
              <a:rPr lang="nn-NO" b="0" i="0">
                <a:solidFill>
                  <a:srgbClr val="272833"/>
                </a:solidFill>
                <a:effectLst/>
                <a:latin typeface="Open Sans" panose="020B0606030504020204" pitchFamily="34" charset="0"/>
              </a:rPr>
              <a:t>Instituttadministrator kan gi administrativ støtte for emneansvarlig i KASPER. Som administrativ støtte kan du hjelpe emneansvarlig med å opprette referansegruppe, aktivere prosesstøttefanen og levere emnerapport.</a:t>
            </a:r>
          </a:p>
          <a:p>
            <a:pPr algn="l">
              <a:buFont typeface="Arial" panose="020B0604020202020204" pitchFamily="34" charset="0"/>
              <a:buNone/>
            </a:pPr>
            <a:r>
              <a:rPr lang="nn-NO" b="0" i="0">
                <a:solidFill>
                  <a:srgbClr val="272833"/>
                </a:solidFill>
                <a:effectLst/>
                <a:latin typeface="Open Sans" panose="020B0606030504020204" pitchFamily="34" charset="0"/>
              </a:rPr>
              <a:t>Du setter deg </a:t>
            </a:r>
            <a:r>
              <a:rPr lang="nn-NO" b="0" i="0" err="1">
                <a:solidFill>
                  <a:srgbClr val="272833"/>
                </a:solidFill>
                <a:effectLst/>
                <a:latin typeface="Open Sans" panose="020B0606030504020204" pitchFamily="34" charset="0"/>
              </a:rPr>
              <a:t>selv</a:t>
            </a:r>
            <a:r>
              <a:rPr lang="nn-NO" b="0" i="0">
                <a:solidFill>
                  <a:srgbClr val="272833"/>
                </a:solidFill>
                <a:effectLst/>
                <a:latin typeface="Open Sans" panose="020B0606030504020204" pitchFamily="34" charset="0"/>
              </a:rPr>
              <a:t> som administrativ støtte ved å trykke på «Gi støtte» (1)</a:t>
            </a:r>
          </a:p>
          <a:p>
            <a:pPr algn="l">
              <a:buFont typeface="Arial" panose="020B0604020202020204" pitchFamily="34" charset="0"/>
              <a:buNone/>
            </a:pPr>
            <a:endParaRPr lang="nn-NO" b="0" i="0">
              <a:solidFill>
                <a:srgbClr val="272833"/>
              </a:solidFill>
              <a:effectLst/>
              <a:latin typeface="Open Sans" panose="020B0606030504020204" pitchFamily="34" charset="0"/>
            </a:endParaRPr>
          </a:p>
          <a:p>
            <a:pPr algn="l">
              <a:buFont typeface="Arial" panose="020B0604020202020204" pitchFamily="34" charset="0"/>
              <a:buNone/>
            </a:pPr>
            <a:r>
              <a:rPr lang="nb-NO" b="0" i="0">
                <a:solidFill>
                  <a:srgbClr val="272833"/>
                </a:solidFill>
                <a:effectLst/>
                <a:latin typeface="Open Sans" panose="020B0606030504020204" pitchFamily="34" charset="0"/>
              </a:rPr>
              <a:t>Når du trykker på «Gi støtte» dukker det opp en boks der du må gi en kort begrunnelse for hvorfor du må gi administrativ støtte. </a:t>
            </a:r>
            <a:r>
              <a:rPr lang="nb-NO" b="1" i="0">
                <a:solidFill>
                  <a:srgbClr val="272833"/>
                </a:solidFill>
                <a:effectLst/>
                <a:latin typeface="Open Sans" panose="020B0606030504020204" pitchFamily="34" charset="0"/>
              </a:rPr>
              <a:t>Merk:</a:t>
            </a:r>
            <a:r>
              <a:rPr lang="nb-NO" b="0" i="0">
                <a:solidFill>
                  <a:srgbClr val="272833"/>
                </a:solidFill>
                <a:effectLst/>
                <a:latin typeface="Open Sans" panose="020B0606030504020204" pitchFamily="34" charset="0"/>
              </a:rPr>
              <a:t> Dette er obligatorisk for å kunne utføre støttefunksjonen. Trykk deretter «Gi støtte» (2) for å lagre. </a:t>
            </a:r>
          </a:p>
          <a:p>
            <a:pPr algn="l">
              <a:buFont typeface="Arial" panose="020B0604020202020204" pitchFamily="34" charset="0"/>
              <a:buNone/>
            </a:pPr>
            <a:endParaRPr lang="nb-NO" b="0" i="0">
              <a:solidFill>
                <a:srgbClr val="2728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n-NO" b="0" i="0">
                <a:solidFill>
                  <a:srgbClr val="272833"/>
                </a:solidFill>
                <a:effectLst/>
                <a:latin typeface="Open Sans" panose="020B0606030504020204" pitchFamily="34" charset="0"/>
              </a:rPr>
              <a:t>Som administrativ støtte blir du automatisk medlem i eventuelt </a:t>
            </a:r>
            <a:r>
              <a:rPr lang="nn-NO" b="0" i="0" err="1">
                <a:solidFill>
                  <a:srgbClr val="272833"/>
                </a:solidFill>
                <a:effectLst/>
                <a:latin typeface="Open Sans" panose="020B0606030504020204" pitchFamily="34" charset="0"/>
              </a:rPr>
              <a:t>eksisterende</a:t>
            </a:r>
            <a:r>
              <a:rPr lang="nn-NO" b="0" i="0">
                <a:solidFill>
                  <a:srgbClr val="272833"/>
                </a:solidFill>
                <a:effectLst/>
                <a:latin typeface="Open Sans" panose="020B0606030504020204" pitchFamily="34" charset="0"/>
              </a:rPr>
              <a:t> referansegruppe for emnet i Microsoft Teams. Du kan utføre de </a:t>
            </a:r>
            <a:r>
              <a:rPr lang="nn-NO" b="0" i="0" err="1">
                <a:solidFill>
                  <a:srgbClr val="272833"/>
                </a:solidFill>
                <a:effectLst/>
                <a:latin typeface="Open Sans" panose="020B0606030504020204" pitchFamily="34" charset="0"/>
              </a:rPr>
              <a:t>samme</a:t>
            </a:r>
            <a:r>
              <a:rPr lang="nn-NO" b="0" i="0">
                <a:solidFill>
                  <a:srgbClr val="272833"/>
                </a:solidFill>
                <a:effectLst/>
                <a:latin typeface="Open Sans" panose="020B0606030504020204" pitchFamily="34" charset="0"/>
              </a:rPr>
              <a:t> </a:t>
            </a:r>
            <a:r>
              <a:rPr lang="nn-NO" b="0" i="0" err="1">
                <a:solidFill>
                  <a:srgbClr val="272833"/>
                </a:solidFill>
                <a:effectLst/>
                <a:latin typeface="Open Sans" panose="020B0606030504020204" pitchFamily="34" charset="0"/>
              </a:rPr>
              <a:t>oppgavene</a:t>
            </a:r>
            <a:r>
              <a:rPr lang="nn-NO" b="0" i="0">
                <a:solidFill>
                  <a:srgbClr val="272833"/>
                </a:solidFill>
                <a:effectLst/>
                <a:latin typeface="Open Sans" panose="020B0606030504020204" pitchFamily="34" charset="0"/>
              </a:rPr>
              <a:t> som emneansvarlig og </a:t>
            </a:r>
            <a:r>
              <a:rPr lang="nn-NO" b="0" i="0" err="1">
                <a:solidFill>
                  <a:srgbClr val="272833"/>
                </a:solidFill>
                <a:effectLst/>
                <a:latin typeface="Open Sans" panose="020B0606030504020204" pitchFamily="34" charset="0"/>
              </a:rPr>
              <a:t>rapportansvarlig</a:t>
            </a:r>
            <a:r>
              <a:rPr lang="nn-NO" b="0" i="0">
                <a:solidFill>
                  <a:srgbClr val="272833"/>
                </a:solidFill>
                <a:effectLst/>
                <a:latin typeface="Open Sans" panose="020B0606030504020204" pitchFamily="34" charset="0"/>
              </a:rPr>
              <a:t> for emnet. </a:t>
            </a:r>
          </a:p>
          <a:p>
            <a:pPr algn="l">
              <a:buFont typeface="Arial" panose="020B0604020202020204" pitchFamily="34" charset="0"/>
              <a:buNone/>
            </a:pPr>
            <a:endParaRPr lang="nn-NO" b="0" i="0">
              <a:solidFill>
                <a:srgbClr val="272833"/>
              </a:solidFill>
              <a:effectLst/>
              <a:latin typeface="Open Sans" panose="020B0606030504020204" pitchFamily="34" charset="0"/>
            </a:endParaRPr>
          </a:p>
          <a:p>
            <a:r>
              <a:rPr lang="nn-NO"/>
              <a:t>Oversikt over </a:t>
            </a:r>
            <a:r>
              <a:rPr lang="nn-NO" err="1"/>
              <a:t>emnene</a:t>
            </a:r>
            <a:r>
              <a:rPr lang="nn-NO"/>
              <a:t> du har satt deg som administrativ støtte til kan du finne ved å til «Emneevaluering» -&gt; «Skrive emnerapport». </a:t>
            </a:r>
          </a:p>
          <a:p>
            <a:endParaRPr lang="nn-NO"/>
          </a:p>
          <a:p>
            <a:endParaRPr lang="nn-NO"/>
          </a:p>
        </p:txBody>
      </p:sp>
      <p:sp>
        <p:nvSpPr>
          <p:cNvPr id="4" name="Plasshaldar for lysbiletnummer 3"/>
          <p:cNvSpPr>
            <a:spLocks noGrp="1"/>
          </p:cNvSpPr>
          <p:nvPr>
            <p:ph type="sldNum" sz="quarter" idx="5"/>
          </p:nvPr>
        </p:nvSpPr>
        <p:spPr/>
        <p:txBody>
          <a:bodyPr/>
          <a:lstStyle/>
          <a:p>
            <a:fld id="{665CC8F9-465D-4C51-91D2-8F7B75241B07}" type="slidenum">
              <a:rPr lang="nb-NO" smtClean="0"/>
              <a:t>16</a:t>
            </a:fld>
            <a:endParaRPr lang="nb-NO"/>
          </a:p>
        </p:txBody>
      </p:sp>
    </p:spTree>
    <p:extLst>
      <p:ext uri="{BB962C8B-B14F-4D97-AF65-F5344CB8AC3E}">
        <p14:creationId xmlns:p14="http://schemas.microsoft.com/office/powerpoint/2010/main" val="2014000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Da går vi videre til Studiekvalitetsportalen. </a:t>
            </a:r>
            <a:r>
              <a:rPr lang="nb-NO" sz="1800" u="none">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Dette er</a:t>
            </a:r>
            <a:r>
              <a:rPr lang="nb-NO" sz="1800" u="none">
                <a:effectLst/>
                <a:latin typeface="Times New Roman" panose="02020603050405020304" pitchFamily="18" charset="0"/>
                <a:ea typeface="Calibri" panose="020F0502020204030204" pitchFamily="34" charset="0"/>
                <a:cs typeface="Times New Roman" panose="02020603050405020304" pitchFamily="18" charset="0"/>
              </a:rPr>
              <a:t> </a:t>
            </a:r>
            <a:r>
              <a:rPr lang="nb-NO" sz="1800">
                <a:effectLst/>
                <a:latin typeface="Times New Roman" panose="02020603050405020304" pitchFamily="18" charset="0"/>
                <a:ea typeface="Calibri" panose="020F0502020204030204" pitchFamily="34" charset="0"/>
                <a:cs typeface="Times New Roman" panose="02020603050405020304" pitchFamily="18" charset="0"/>
              </a:rPr>
              <a:t>en portal som gir deg tilgang til publiserte emnerapporter og studieprogramrapporter. Du finner portalen ved å gå inn i denne nettsiden, eller ved å søke «Studiekvalitetsportalen» på Innsida. Nettsiden er både på norsk og engelsk, du kan bytte til engelsk når som helst ved å trykke på «English» øverst til høyre.</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17</a:t>
            </a:fld>
            <a:endParaRPr lang="nb-NO"/>
          </a:p>
        </p:txBody>
      </p:sp>
    </p:spTree>
    <p:extLst>
      <p:ext uri="{BB962C8B-B14F-4D97-AF65-F5344CB8AC3E}">
        <p14:creationId xmlns:p14="http://schemas.microsoft.com/office/powerpoint/2010/main" val="72637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Times New Roman" panose="02020603050405020304" pitchFamily="18" charset="0"/>
                <a:ea typeface="Calibri" panose="020F0502020204030204" pitchFamily="34" charset="0"/>
                <a:cs typeface="Times New Roman" panose="02020603050405020304" pitchFamily="18" charset="0"/>
              </a:rPr>
              <a:t>Velg «Emnerapporter» på startsiden for å få tilgang til alle publiserte emnerapporter etter 2019.</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18</a:t>
            </a:fld>
            <a:endParaRPr lang="nb-NO"/>
          </a:p>
        </p:txBody>
      </p:sp>
    </p:spTree>
    <p:extLst>
      <p:ext uri="{BB962C8B-B14F-4D97-AF65-F5344CB8AC3E}">
        <p14:creationId xmlns:p14="http://schemas.microsoft.com/office/powerpoint/2010/main" val="3440592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Nå ser du en liste over alle publiserte emnerapporter. Du kan bruke søkefeltet og søke med emnekode, eller scrolle gjennom listen.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Du kan også filtrere rapportene etter fakulteter ved å klikke på «Åpne filter».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19</a:t>
            </a:fld>
            <a:endParaRPr lang="nb-NO"/>
          </a:p>
        </p:txBody>
      </p:sp>
    </p:spTree>
    <p:extLst>
      <p:ext uri="{BB962C8B-B14F-4D97-AF65-F5344CB8AC3E}">
        <p14:creationId xmlns:p14="http://schemas.microsoft.com/office/powerpoint/2010/main" val="3061927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Her ser dere planen for i dag. Først skal vi snakke om hvordan dere bruker forskjellige verktøy under «Administrasjonsverktøy» i KASPER, så skal vi ha en introduksjon på Studiekvalitetsportalen og hva den brukes til.</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2</a:t>
            </a:fld>
            <a:endParaRPr lang="nb-NO"/>
          </a:p>
        </p:txBody>
      </p:sp>
    </p:spTree>
    <p:extLst>
      <p:ext uri="{BB962C8B-B14F-4D97-AF65-F5344CB8AC3E}">
        <p14:creationId xmlns:p14="http://schemas.microsoft.com/office/powerpoint/2010/main" val="178999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Når du trykker på et emne blir du sendt til denne siden. Til høyre ser du informasjon om emne, kontaktinformasjon, og vedlegg. Referansegrupperapporten finner du i vedlegg dersom den er publisert på riktig måte gjennom Teams, eller lastet opp manuelt med beskrivelse. I tillegg vises emnerapporten med undertemaene: Generelt, Læringsutbytte, Undervisningsformer, og Vurderingsformer.  Karakterdata vil foreløpig ikke vises i emnerapporten.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20</a:t>
            </a:fld>
            <a:endParaRPr lang="nb-NO"/>
          </a:p>
        </p:txBody>
      </p:sp>
    </p:spTree>
    <p:extLst>
      <p:ext uri="{BB962C8B-B14F-4D97-AF65-F5344CB8AC3E}">
        <p14:creationId xmlns:p14="http://schemas.microsoft.com/office/powerpoint/2010/main" val="250432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Times New Roman" panose="02020603050405020304" pitchFamily="18" charset="0"/>
                <a:ea typeface="Calibri" panose="020F0502020204030204" pitchFamily="34" charset="0"/>
                <a:cs typeface="Times New Roman" panose="02020603050405020304" pitchFamily="18" charset="0"/>
              </a:rPr>
              <a:t>Velg «Studieprogramrapporter» for å få tilgang til alle publiserte studieprogramrapporter etter 2019.</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21</a:t>
            </a:fld>
            <a:endParaRPr lang="nb-NO"/>
          </a:p>
        </p:txBody>
      </p:sp>
    </p:spTree>
    <p:extLst>
      <p:ext uri="{BB962C8B-B14F-4D97-AF65-F5344CB8AC3E}">
        <p14:creationId xmlns:p14="http://schemas.microsoft.com/office/powerpoint/2010/main" val="3417518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Times New Roman" panose="02020603050405020304" pitchFamily="18" charset="0"/>
                <a:ea typeface="Calibri" panose="020F0502020204030204" pitchFamily="34" charset="0"/>
                <a:cs typeface="Times New Roman" panose="02020603050405020304" pitchFamily="18" charset="0"/>
              </a:rPr>
              <a:t>Her ser du en liste over alle studieprogrammene som har publisert sin studieprogramrapport. Du kan filtrere og søke på samme måte som du gjorde for emnerapporter.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22</a:t>
            </a:fld>
            <a:endParaRPr lang="nb-NO"/>
          </a:p>
        </p:txBody>
      </p:sp>
    </p:spTree>
    <p:extLst>
      <p:ext uri="{BB962C8B-B14F-4D97-AF65-F5344CB8AC3E}">
        <p14:creationId xmlns:p14="http://schemas.microsoft.com/office/powerpoint/2010/main" val="243825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Når du trykker på et studieprogram blir du sendt til denne siden. Til høyre ser du informasjon om studieprogrammet og kontaktinformasjon. I tillegg finner du «vurdering av læringsutbytte» og «studieprogramleders vurdering av kvaliteten i studieprogrammet».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23</a:t>
            </a:fld>
            <a:endParaRPr lang="nb-NO"/>
          </a:p>
        </p:txBody>
      </p:sp>
    </p:spTree>
    <p:extLst>
      <p:ext uri="{BB962C8B-B14F-4D97-AF65-F5344CB8AC3E}">
        <p14:creationId xmlns:p14="http://schemas.microsoft.com/office/powerpoint/2010/main" val="111668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Om du har spørsmål om revisjonsprosessen eller KASPER kan du se på wikioversikten for KASPER. Her finner du wikier for hvert tema i verktøyet, samt instituttkontakter, som er din hovedkontakt for hjelp med KASPER.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Er du usikker på hvem dette er kan du finne det på wiki KASPER-kontaktpersoner.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BFF44552-3489-4935-AED5-AD3871FD03FD}" type="slidenum">
              <a:rPr lang="en-US"/>
              <a:t>24</a:t>
            </a:fld>
            <a:endParaRPr lang="en-US"/>
          </a:p>
        </p:txBody>
      </p:sp>
    </p:spTree>
    <p:extLst>
      <p:ext uri="{BB962C8B-B14F-4D97-AF65-F5344CB8AC3E}">
        <p14:creationId xmlns:p14="http://schemas.microsoft.com/office/powerpoint/2010/main" val="3833209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just">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Du kan også få hjelp gjennom Selvhjelpsportalen NTNU Hjelp. Du kan søke NTNU hjelp på innsida eller gå inn på linken her. Det er lurt å legge inn et bilde av skjermen slik at det blir enklere å gi hjelp.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Er det noen spørsmål til slutt? </a:t>
            </a:r>
            <a:br>
              <a:rPr lang="nb-NO" sz="1800">
                <a:effectLst/>
                <a:latin typeface="Times New Roman" panose="02020603050405020304" pitchFamily="18" charset="0"/>
                <a:ea typeface="Calibri" panose="020F0502020204030204" pitchFamily="34" charset="0"/>
                <a:cs typeface="Times New Roman" panose="02020603050405020304" pitchFamily="18" charset="0"/>
              </a:rPr>
            </a:b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Tusen takk for oppmerksomheten. Jeg håper alle har lært noe nytt i dag.</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FBE4E69A-512F-43AE-8CB1-759CBBF210DB}" type="slidenum">
              <a:rPr lang="nb-NO" smtClean="0"/>
              <a:t>25</a:t>
            </a:fld>
            <a:endParaRPr lang="nb-NO"/>
          </a:p>
        </p:txBody>
      </p:sp>
    </p:spTree>
    <p:extLst>
      <p:ext uri="{BB962C8B-B14F-4D97-AF65-F5344CB8AC3E}">
        <p14:creationId xmlns:p14="http://schemas.microsoft.com/office/powerpoint/2010/main" val="854252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600"/>
              </a:spcAft>
            </a:pPr>
            <a:r>
              <a:rPr lang="nb-NO"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KASPER er NTNU sitt prosessverktøy som skal støtte de ansatte i kvalitetsarbeid. Verktøyet brukes i prosesser for kvalitets- og studieplanarbeid. </a:t>
            </a:r>
            <a:r>
              <a:rPr lang="nn-NO"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Tanken er å samle arbeidet med utvikling, revisjon og kvalitetssikring på både emne- og studieprogramnivå. </a:t>
            </a:r>
            <a:r>
              <a:rPr lang="nb-NO" sz="1800">
                <a:effectLst/>
                <a:latin typeface="Times New Roman" panose="02020603050405020304" pitchFamily="18" charset="0"/>
                <a:ea typeface="Calibri" panose="020F0502020204030204" pitchFamily="34" charset="0"/>
                <a:cs typeface="Times New Roman" panose="02020603050405020304" pitchFamily="18" charset="0"/>
              </a:rPr>
              <a:t>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600"/>
              </a:spcAft>
            </a:pPr>
            <a:r>
              <a:rPr lang="nb-NO"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Innholdet i dette kurset kan du også finne på wiki siden: KASPER – Informasjonsside for ledelsen.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nb-NO" sz="1800">
                <a:effectLst/>
                <a:latin typeface="Calibri" panose="020F0502020204030204" pitchFamily="34" charset="0"/>
                <a:ea typeface="Calibri" panose="020F0502020204030204" pitchFamily="34" charset="0"/>
                <a:cs typeface="Times New Roman" panose="02020603050405020304" pitchFamily="18" charset="0"/>
              </a:rPr>
              <a:t> </a:t>
            </a: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3</a:t>
            </a:fld>
            <a:endParaRPr lang="nb-NO"/>
          </a:p>
        </p:txBody>
      </p:sp>
    </p:spTree>
    <p:extLst>
      <p:ext uri="{BB962C8B-B14F-4D97-AF65-F5344CB8AC3E}">
        <p14:creationId xmlns:p14="http://schemas.microsoft.com/office/powerpoint/2010/main" val="384443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La oss komme i gang. For å komme inn til verktøyet kan du bruke nettadressen vist her. Det finnes snarveier til KASPER fra Innsida, både gjennom «For ansatte»-fanen, og under «Snarveier – felles».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Det er også mulig å logge på fra samlesiden av wikier om KASPER – Studieplanverktøyet: </a:t>
            </a:r>
            <a:r>
              <a:rPr lang="nn-NO" sz="2800">
                <a:hlinkClick r:id="rId3"/>
              </a:rPr>
              <a:t>https://i.ntnu.no/wiki/-/wiki/Norsk/KASPER+-+Studieplanverktøyet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Dere logger inn med Feide-bruker (NTNU-bruker). Dette tar deg inn i verktøyet hvor vi får 3 valg. Vi klikker oss inn på Administrasjon.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Times New Roman" panose="02020603050405020304" pitchFamily="18" charset="0"/>
                <a:cs typeface="Times New Roman" panose="02020603050405020304" pitchFamily="18" charset="0"/>
              </a:rPr>
              <a:t>Er det noe spørsmål før vi setter i gang?</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177C6146-480B-4E41-AFDC-829936D5282F}" type="slidenum">
              <a:rPr lang="nb-NO" smtClean="0"/>
              <a:t>4</a:t>
            </a:fld>
            <a:endParaRPr lang="nb-NO"/>
          </a:p>
        </p:txBody>
      </p:sp>
    </p:spTree>
    <p:extLst>
      <p:ext uri="{BB962C8B-B14F-4D97-AF65-F5344CB8AC3E}">
        <p14:creationId xmlns:p14="http://schemas.microsoft.com/office/powerpoint/2010/main" val="195965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Times New Roman" panose="02020603050405020304" pitchFamily="18" charset="0"/>
                <a:ea typeface="Calibri" panose="020F0502020204030204" pitchFamily="34" charset="0"/>
                <a:cs typeface="Times New Roman" panose="02020603050405020304" pitchFamily="18" charset="0"/>
              </a:rPr>
              <a:t>Nå blir dere sendt til hovedsiden for Administrasjon. Til høyre ser dere «Administrasjonsverktøy». Vi skal nå gå gjennom bruk av noen av de verktøyene som er relevante for deg som instituttleder.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5</a:t>
            </a:fld>
            <a:endParaRPr lang="nb-NO"/>
          </a:p>
        </p:txBody>
      </p:sp>
    </p:spTree>
    <p:extLst>
      <p:ext uri="{BB962C8B-B14F-4D97-AF65-F5344CB8AC3E}">
        <p14:creationId xmlns:p14="http://schemas.microsoft.com/office/powerpoint/2010/main" val="559496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Vi kikker først på hvordan få oversikt over evalueringsstatusen til emnene ved ditt fakultet.</a:t>
            </a: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Trykk på «Status emneevaluering» under «Administrasjonsverktøy».</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Du får opp en liste over alle fakultetene, hvor du velger ditt.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6</a:t>
            </a:fld>
            <a:endParaRPr lang="nb-NO"/>
          </a:p>
        </p:txBody>
      </p:sp>
    </p:spTree>
    <p:extLst>
      <p:ext uri="{BB962C8B-B14F-4D97-AF65-F5344CB8AC3E}">
        <p14:creationId xmlns:p14="http://schemas.microsoft.com/office/powerpoint/2010/main" val="1837173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Du kommer nå side som viser status for emneevalueringen ved dine fakultetsinstitutter. Velg semester og du får se en oversikt over det følgende (fra venstre):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l">
              <a:buFont typeface="Arial" panose="020B0604020202020204" pitchFamily="34" charset="0"/>
              <a:buChar char="•"/>
            </a:pPr>
            <a:r>
              <a:rPr lang="nb-NO" sz="2800" b="0" i="0" noProof="0">
                <a:solidFill>
                  <a:srgbClr val="272833"/>
                </a:solidFill>
                <a:effectLst/>
                <a:latin typeface="Open Sans" panose="020B0606030504020204" pitchFamily="34" charset="0"/>
              </a:rPr>
              <a:t>Alle instituttene ved fakultet</a:t>
            </a:r>
          </a:p>
          <a:p>
            <a:pPr marL="457200" indent="-457200" algn="l">
              <a:buFont typeface="Arial" panose="020B0604020202020204" pitchFamily="34" charset="0"/>
              <a:buChar char="•"/>
            </a:pPr>
            <a:r>
              <a:rPr lang="nb-NO" sz="2800" b="0" i="0" noProof="0">
                <a:solidFill>
                  <a:srgbClr val="272833"/>
                </a:solidFill>
                <a:effectLst/>
                <a:latin typeface="Open Sans" panose="020B0606030504020204" pitchFamily="34" charset="0"/>
              </a:rPr>
              <a:t>Hvor mange emner som er meldt inn i KASPER</a:t>
            </a:r>
          </a:p>
          <a:p>
            <a:pPr marL="457200" indent="-457200" algn="l">
              <a:buFont typeface="Arial" panose="020B0604020202020204" pitchFamily="34" charset="0"/>
              <a:buChar char="•"/>
            </a:pPr>
            <a:r>
              <a:rPr lang="nb-NO" sz="2800" b="0" i="0" noProof="0">
                <a:solidFill>
                  <a:srgbClr val="272833"/>
                </a:solidFill>
                <a:effectLst/>
                <a:latin typeface="Open Sans" panose="020B0606030504020204" pitchFamily="34" charset="0"/>
              </a:rPr>
              <a:t>Emner som er tatt ut av evaluering</a:t>
            </a:r>
          </a:p>
          <a:p>
            <a:pPr marL="457200" indent="-457200" algn="l">
              <a:buFont typeface="Arial" panose="020B0604020202020204" pitchFamily="34" charset="0"/>
              <a:buChar char="•"/>
            </a:pPr>
            <a:r>
              <a:rPr lang="nb-NO" sz="2800" b="0" i="0" noProof="0">
                <a:solidFill>
                  <a:srgbClr val="272833"/>
                </a:solidFill>
                <a:effectLst/>
                <a:latin typeface="Open Sans" panose="020B0606030504020204" pitchFamily="34" charset="0"/>
              </a:rPr>
              <a:t>Emner som skal rapporteres</a:t>
            </a:r>
          </a:p>
          <a:p>
            <a:pPr marL="457200" indent="-457200" algn="l">
              <a:buFont typeface="Arial" panose="020B0604020202020204" pitchFamily="34" charset="0"/>
              <a:buChar char="•"/>
            </a:pPr>
            <a:r>
              <a:rPr lang="nb-NO" sz="2800" b="0" i="0" noProof="0">
                <a:solidFill>
                  <a:srgbClr val="272833"/>
                </a:solidFill>
                <a:effectLst/>
                <a:latin typeface="Open Sans" panose="020B0606030504020204" pitchFamily="34" charset="0"/>
              </a:rPr>
              <a:t>Publiserte emnerapporter</a:t>
            </a:r>
          </a:p>
          <a:p>
            <a:pPr marL="457200" indent="-457200" algn="l">
              <a:buFont typeface="Arial" panose="020B0604020202020204" pitchFamily="34" charset="0"/>
              <a:buChar char="•"/>
            </a:pPr>
            <a:r>
              <a:rPr lang="nb-NO" sz="2800" b="0" i="0" noProof="0">
                <a:solidFill>
                  <a:srgbClr val="272833"/>
                </a:solidFill>
                <a:effectLst/>
                <a:latin typeface="Open Sans" panose="020B0606030504020204" pitchFamily="34" charset="0"/>
              </a:rPr>
              <a:t>Manglende emnerapporter</a:t>
            </a:r>
          </a:p>
          <a:p>
            <a:pPr marL="457200" indent="-457200" algn="l">
              <a:buFont typeface="Arial" panose="020B0604020202020204" pitchFamily="34" charset="0"/>
              <a:buChar char="•"/>
            </a:pPr>
            <a:r>
              <a:rPr lang="nb-NO" sz="2800" b="0" i="0" noProof="0">
                <a:solidFill>
                  <a:srgbClr val="272833"/>
                </a:solidFill>
                <a:effectLst/>
                <a:latin typeface="Open Sans" panose="020B0606030504020204" pitchFamily="34" charset="0"/>
              </a:rPr>
              <a:t>Hvor mange emner som bruker annen studentevaluering</a:t>
            </a:r>
          </a:p>
          <a:p>
            <a:pPr marL="457200" indent="-457200" algn="l">
              <a:buFont typeface="Arial" panose="020B0604020202020204" pitchFamily="34" charset="0"/>
              <a:buChar char="•"/>
            </a:pPr>
            <a:r>
              <a:rPr lang="nb-NO" sz="2800" b="0" i="0" noProof="0">
                <a:solidFill>
                  <a:srgbClr val="272833"/>
                </a:solidFill>
                <a:effectLst/>
                <a:latin typeface="Open Sans" panose="020B0606030504020204" pitchFamily="34" charset="0"/>
              </a:rPr>
              <a:t>Andre studentevalueringer som er levert</a:t>
            </a:r>
          </a:p>
          <a:p>
            <a:pPr marL="457200" indent="-457200" algn="l">
              <a:buFont typeface="Arial" panose="020B0604020202020204" pitchFamily="34" charset="0"/>
              <a:buChar char="•"/>
            </a:pPr>
            <a:r>
              <a:rPr lang="nb-NO" sz="2800" b="0" i="0" noProof="0">
                <a:solidFill>
                  <a:srgbClr val="272833"/>
                </a:solidFill>
                <a:effectLst/>
                <a:latin typeface="Open Sans" panose="020B0606030504020204" pitchFamily="34" charset="0"/>
              </a:rPr>
              <a:t>Referansegrupper opprettet</a:t>
            </a:r>
          </a:p>
          <a:p>
            <a:pPr marL="457200" indent="-457200" algn="l">
              <a:buFont typeface="Arial" panose="020B0604020202020204" pitchFamily="34" charset="0"/>
              <a:buChar char="•"/>
            </a:pPr>
            <a:r>
              <a:rPr lang="nb-NO" sz="2800" b="0" i="0" noProof="0">
                <a:solidFill>
                  <a:srgbClr val="272833"/>
                </a:solidFill>
                <a:effectLst/>
                <a:latin typeface="Open Sans" panose="020B0606030504020204" pitchFamily="34" charset="0"/>
              </a:rPr>
              <a:t>Referansegrupperapporter </a:t>
            </a:r>
            <a:r>
              <a:rPr lang="nn-NO" sz="2800" b="0" i="0">
                <a:solidFill>
                  <a:srgbClr val="272833"/>
                </a:solidFill>
                <a:effectLst/>
                <a:latin typeface="Open Sans" panose="020B0606030504020204" pitchFamily="34" charset="0"/>
              </a:rPr>
              <a:t>levert</a:t>
            </a:r>
          </a:p>
          <a:p>
            <a:pPr marL="457200" indent="-457200" algn="l">
              <a:buFont typeface="Arial" panose="020B0604020202020204" pitchFamily="34" charset="0"/>
              <a:buChar char="•"/>
            </a:pPr>
            <a:r>
              <a:rPr lang="nb-NO" sz="2800" b="0" i="0" noProof="0">
                <a:solidFill>
                  <a:srgbClr val="272833"/>
                </a:solidFill>
                <a:effectLst/>
                <a:latin typeface="Open Sans" panose="020B0606030504020204" pitchFamily="34" charset="0"/>
              </a:rPr>
              <a:t>Hvor mange emner som mangler studentevaluering</a:t>
            </a:r>
          </a:p>
          <a:p>
            <a:pPr marL="457200" indent="-457200" algn="l">
              <a:buFont typeface="Arial" panose="020B0604020202020204" pitchFamily="34" charset="0"/>
              <a:buChar char="•"/>
            </a:pPr>
            <a:r>
              <a:rPr lang="nb-NO" sz="1800" noProof="0">
                <a:effectLst/>
                <a:latin typeface="Times New Roman" panose="02020603050405020304" pitchFamily="18" charset="0"/>
                <a:ea typeface="Times New Roman" panose="02020603050405020304" pitchFamily="18" charset="0"/>
                <a:cs typeface="Times New Roman" panose="02020603050405020304" pitchFamily="18" charset="0"/>
              </a:rPr>
              <a:t>Hvor mange emne som mangler studentevaluering uansett evalueringsform</a:t>
            </a:r>
            <a:endParaRPr lang="nb-NO" sz="1800" noProof="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Og helt nederst får du summen av alle rapportene innenfor hver kategori</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7</a:t>
            </a:fld>
            <a:endParaRPr lang="nb-NO"/>
          </a:p>
        </p:txBody>
      </p:sp>
    </p:spTree>
    <p:extLst>
      <p:ext uri="{BB962C8B-B14F-4D97-AF65-F5344CB8AC3E}">
        <p14:creationId xmlns:p14="http://schemas.microsoft.com/office/powerpoint/2010/main" val="537293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Times New Roman" panose="02020603050405020304" pitchFamily="18" charset="0"/>
                <a:ea typeface="Calibri" panose="020F0502020204030204" pitchFamily="34" charset="0"/>
                <a:cs typeface="Times New Roman" panose="02020603050405020304" pitchFamily="18" charset="0"/>
              </a:rPr>
              <a:t>Trykker du på «Til fakultetsoversikt»-knappen øverst til høyre, kommer du tilbake til fakultetsoversikten.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8</a:t>
            </a:fld>
            <a:endParaRPr lang="nb-NO"/>
          </a:p>
        </p:txBody>
      </p:sp>
    </p:spTree>
    <p:extLst>
      <p:ext uri="{BB962C8B-B14F-4D97-AF65-F5344CB8AC3E}">
        <p14:creationId xmlns:p14="http://schemas.microsoft.com/office/powerpoint/2010/main" val="1509147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Trykker du på et institutt til venstre, kommer du til siden «Oversikt emnerapporter . Mer informasjon om denne siden kommer vi tilbake til i neste slide.</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effectLst/>
                <a:latin typeface="Times New Roman" panose="02020603050405020304" pitchFamily="18" charset="0"/>
                <a:ea typeface="Calibri" panose="020F0502020204030204" pitchFamily="34" charset="0"/>
                <a:cs typeface="Times New Roman" panose="02020603050405020304" pitchFamily="18" charset="0"/>
              </a:rPr>
              <a:t>Er det noe spørsmål om «Status emneevaluering»?</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665CC8F9-465D-4C51-91D2-8F7B75241B07}" type="slidenum">
              <a:rPr lang="nb-NO" smtClean="0"/>
              <a:t>9</a:t>
            </a:fld>
            <a:endParaRPr lang="nb-NO"/>
          </a:p>
        </p:txBody>
      </p:sp>
    </p:spTree>
    <p:extLst>
      <p:ext uri="{BB962C8B-B14F-4D97-AF65-F5344CB8AC3E}">
        <p14:creationId xmlns:p14="http://schemas.microsoft.com/office/powerpoint/2010/main" val="2000382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5120" y="4838278"/>
            <a:ext cx="342081" cy="189077"/>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a:solidFill>
                <a:schemeClr val="bg1"/>
              </a:solidFill>
              <a:latin typeface="Arial"/>
              <a:cs typeface="Arial"/>
            </a:endParaRPr>
          </a:p>
        </p:txBody>
      </p:sp>
      <p:sp>
        <p:nvSpPr>
          <p:cNvPr id="5" name="Tittel 1">
            <a:extLst>
              <a:ext uri="{FF2B5EF4-FFF2-40B4-BE49-F238E27FC236}">
                <a16:creationId xmlns:a16="http://schemas.microsoft.com/office/drawing/2014/main" id="{EDDF0375-0873-B843-9EC0-A06479A80FA9}"/>
              </a:ext>
            </a:extLst>
          </p:cNvPr>
          <p:cNvSpPr>
            <a:spLocks noGrp="1"/>
          </p:cNvSpPr>
          <p:nvPr>
            <p:ph type="title"/>
          </p:nvPr>
        </p:nvSpPr>
        <p:spPr>
          <a:xfrm>
            <a:off x="301385" y="298339"/>
            <a:ext cx="8418747" cy="648512"/>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DE8648CE-2671-CD47-B4B1-0ED8BB6803AF}"/>
              </a:ext>
            </a:extLst>
          </p:cNvPr>
          <p:cNvSpPr>
            <a:spLocks noGrp="1"/>
          </p:cNvSpPr>
          <p:nvPr>
            <p:ph idx="1"/>
          </p:nvPr>
        </p:nvSpPr>
        <p:spPr>
          <a:xfrm>
            <a:off x="301385" y="1010266"/>
            <a:ext cx="8418747" cy="3613774"/>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49043"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440043"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15AB0DDD-5101-CF40-8356-9C539FE928C5}"/>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34AFF7B-7C34-7B47-812A-63DDBA93AB47}"/>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7B44B46-B0BE-A64D-8CD4-1109D4692A49}"/>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
        <p:nvSpPr>
          <p:cNvPr id="10" name="Plassholder for innhold 5">
            <a:extLst>
              <a:ext uri="{FF2B5EF4-FFF2-40B4-BE49-F238E27FC236}">
                <a16:creationId xmlns:a16="http://schemas.microsoft.com/office/drawing/2014/main" id="{1C4D38D1-6ECD-794C-8B46-83AEE26790A5}"/>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BD8E673F-9EC8-124B-9ACB-8BF4AAF39D9D}"/>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49043" y="205979"/>
            <a:ext cx="8552985" cy="646331"/>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249043" y="952901"/>
            <a:ext cx="8552985" cy="364172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descr="hor_blaa_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783836"/>
            <a:ext cx="9144000" cy="359664"/>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i.ntnu.no/wiki/-/wiki/Norsk/FS+-+Publisering+av+fagl&#230;rere+p&#229;+emneside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innsida.ntnu.no/studiekvalitetsportale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ntnu.no/wiki/-/wiki/Norsk/KASPER+-+Studieplanverkt&#248;ye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i.ntnu.no/wiki/-/wiki/Norsk/KASPER+-+Kontaktpersone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https://i.ntnu.no/wiki/-/wiki/Norsk/l&#230;ringsassistenter+for+digitale+ferdigheter"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i.ntnu.no/wiki/-/wiki/Norsk/KASPER+-+Informasjonsside+for+ledelse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tudntnu.sharepoint.com/sites/studieplanleggi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17126" y="1001374"/>
            <a:ext cx="7772400" cy="646331"/>
          </a:xfrm>
        </p:spPr>
        <p:txBody>
          <a:bodyPr/>
          <a:lstStyle/>
          <a:p>
            <a:r>
              <a:rPr lang="nb-NO"/>
              <a:t>KASPER kurs for ledere</a:t>
            </a:r>
          </a:p>
        </p:txBody>
      </p:sp>
      <p:sp>
        <p:nvSpPr>
          <p:cNvPr id="3" name="Undertittel 2"/>
          <p:cNvSpPr>
            <a:spLocks noGrp="1"/>
          </p:cNvSpPr>
          <p:nvPr>
            <p:ph type="subTitle" idx="1"/>
          </p:nvPr>
        </p:nvSpPr>
        <p:spPr>
          <a:xfrm>
            <a:off x="495416" y="1651013"/>
            <a:ext cx="7772400" cy="1527616"/>
          </a:xfrm>
        </p:spPr>
        <p:txBody>
          <a:bodyPr>
            <a:normAutofit/>
          </a:bodyPr>
          <a:lstStyle/>
          <a:p>
            <a:r>
              <a:rPr lang="nb-NO" sz="1600"/>
              <a:t>Administrasjonsverktøy</a:t>
            </a:r>
          </a:p>
          <a:p>
            <a:r>
              <a:rPr lang="nb-NO" sz="1600"/>
              <a:t>Studiekvalitetsportalen</a:t>
            </a:r>
          </a:p>
        </p:txBody>
      </p:sp>
      <p:sp>
        <p:nvSpPr>
          <p:cNvPr id="7" name="TekstSylinder 6">
            <a:extLst>
              <a:ext uri="{FF2B5EF4-FFF2-40B4-BE49-F238E27FC236}">
                <a16:creationId xmlns:a16="http://schemas.microsoft.com/office/drawing/2014/main" id="{02E93105-4AEF-5144-BDE5-9DB9B1670EF5}"/>
              </a:ext>
            </a:extLst>
          </p:cNvPr>
          <p:cNvSpPr txBox="1"/>
          <p:nvPr/>
        </p:nvSpPr>
        <p:spPr>
          <a:xfrm rot="16200000">
            <a:off x="7128750" y="1687862"/>
            <a:ext cx="3267983" cy="369332"/>
          </a:xfrm>
          <a:prstGeom prst="rect">
            <a:avLst/>
          </a:prstGeom>
          <a:noFill/>
        </p:spPr>
        <p:txBody>
          <a:bodyPr wrap="square" rtlCol="0">
            <a:spAutoFit/>
          </a:bodyPr>
          <a:lstStyle/>
          <a:p>
            <a:r>
              <a:rPr lang="nb-NO">
                <a:solidFill>
                  <a:srgbClr val="0D4788"/>
                </a:solidFill>
              </a:rPr>
              <a:t>Kunnskap for en bedre verden</a:t>
            </a: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836FA9-B130-4574-9817-8A7DFEFA0DD6}"/>
              </a:ext>
            </a:extLst>
          </p:cNvPr>
          <p:cNvSpPr>
            <a:spLocks noGrp="1"/>
          </p:cNvSpPr>
          <p:nvPr>
            <p:ph type="title"/>
          </p:nvPr>
        </p:nvSpPr>
        <p:spPr>
          <a:xfrm>
            <a:off x="301385" y="298339"/>
            <a:ext cx="8418747" cy="525401"/>
          </a:xfrm>
        </p:spPr>
        <p:txBody>
          <a:bodyPr/>
          <a:lstStyle/>
          <a:p>
            <a:r>
              <a:rPr lang="nb-NO" sz="2800"/>
              <a:t>2. Oversikt emnerapporter</a:t>
            </a:r>
          </a:p>
        </p:txBody>
      </p:sp>
      <p:pic>
        <p:nvPicPr>
          <p:cNvPr id="5" name="Bilde 4" descr="Velg &quot;Oversikt emnerapporter&quot; under &quot;Administrasjonsverktøy&quot;">
            <a:extLst>
              <a:ext uri="{FF2B5EF4-FFF2-40B4-BE49-F238E27FC236}">
                <a16:creationId xmlns:a16="http://schemas.microsoft.com/office/drawing/2014/main" id="{AEF4F58A-B4E1-49A5-8E60-D18FFB03A356}"/>
              </a:ext>
            </a:extLst>
          </p:cNvPr>
          <p:cNvPicPr>
            <a:picLocks noChangeAspect="1"/>
          </p:cNvPicPr>
          <p:nvPr/>
        </p:nvPicPr>
        <p:blipFill>
          <a:blip r:embed="rId3"/>
          <a:stretch>
            <a:fillRect/>
          </a:stretch>
        </p:blipFill>
        <p:spPr>
          <a:xfrm>
            <a:off x="301385" y="823740"/>
            <a:ext cx="3040643" cy="3894157"/>
          </a:xfrm>
          <a:prstGeom prst="rect">
            <a:avLst/>
          </a:prstGeom>
        </p:spPr>
      </p:pic>
      <p:sp>
        <p:nvSpPr>
          <p:cNvPr id="8" name="TekstSylinder 7">
            <a:extLst>
              <a:ext uri="{FF2B5EF4-FFF2-40B4-BE49-F238E27FC236}">
                <a16:creationId xmlns:a16="http://schemas.microsoft.com/office/drawing/2014/main" id="{4D3F31CF-5DA2-4210-A416-7EE793C170C5}"/>
              </a:ext>
            </a:extLst>
          </p:cNvPr>
          <p:cNvSpPr txBox="1"/>
          <p:nvPr/>
        </p:nvSpPr>
        <p:spPr>
          <a:xfrm>
            <a:off x="3340826" y="822890"/>
            <a:ext cx="5803174" cy="646331"/>
          </a:xfrm>
          <a:prstGeom prst="rect">
            <a:avLst/>
          </a:prstGeom>
          <a:noFill/>
        </p:spPr>
        <p:txBody>
          <a:bodyPr wrap="square" rtlCol="0">
            <a:spAutoFit/>
          </a:bodyPr>
          <a:lstStyle/>
          <a:p>
            <a:pPr marL="285750" indent="-285750">
              <a:buFont typeface="Arial" panose="020B0604020202020204" pitchFamily="34" charset="0"/>
              <a:buChar char="•"/>
            </a:pPr>
            <a:r>
              <a:rPr lang="nb-NO"/>
              <a:t>Trykk på Oversikt emnerapporter</a:t>
            </a:r>
          </a:p>
          <a:p>
            <a:pPr marL="285750" indent="-285750">
              <a:buFont typeface="Arial" panose="020B0604020202020204" pitchFamily="34" charset="0"/>
              <a:buChar char="•"/>
            </a:pPr>
            <a:r>
              <a:rPr lang="nb-NO"/>
              <a:t>Får en oversikt over emnene overlagt ditt institutt</a:t>
            </a:r>
          </a:p>
        </p:txBody>
      </p:sp>
      <p:pic>
        <p:nvPicPr>
          <p:cNvPr id="9" name="Picture 2">
            <a:extLst>
              <a:ext uri="{FF2B5EF4-FFF2-40B4-BE49-F238E27FC236}">
                <a16:creationId xmlns:a16="http://schemas.microsoft.com/office/drawing/2014/main" id="{93A01C8E-540A-45A1-BB33-92F80D126E19}"/>
              </a:ext>
            </a:extLst>
          </p:cNvPr>
          <p:cNvPicPr>
            <a:picLocks noChangeAspect="1"/>
          </p:cNvPicPr>
          <p:nvPr/>
        </p:nvPicPr>
        <p:blipFill>
          <a:blip r:embed="rId4"/>
          <a:stretch>
            <a:fillRect/>
          </a:stretch>
        </p:blipFill>
        <p:spPr>
          <a:xfrm>
            <a:off x="3346982" y="2114703"/>
            <a:ext cx="5495633" cy="2603194"/>
          </a:xfrm>
          <a:prstGeom prst="rect">
            <a:avLst/>
          </a:prstGeom>
        </p:spPr>
      </p:pic>
    </p:spTree>
    <p:extLst>
      <p:ext uri="{BB962C8B-B14F-4D97-AF65-F5344CB8AC3E}">
        <p14:creationId xmlns:p14="http://schemas.microsoft.com/office/powerpoint/2010/main" val="3443674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10DBC94-89B5-4C4E-A4E0-B54DDF33F43B}"/>
              </a:ext>
            </a:extLst>
          </p:cNvPr>
          <p:cNvSpPr>
            <a:spLocks noGrp="1"/>
          </p:cNvSpPr>
          <p:nvPr>
            <p:ph type="title"/>
          </p:nvPr>
        </p:nvSpPr>
        <p:spPr>
          <a:xfrm>
            <a:off x="301385" y="298339"/>
            <a:ext cx="8418747" cy="525401"/>
          </a:xfrm>
        </p:spPr>
        <p:txBody>
          <a:bodyPr/>
          <a:lstStyle/>
          <a:p>
            <a:r>
              <a:rPr lang="nb-NO" sz="2800"/>
              <a:t>2. Oversikt emnerapporter</a:t>
            </a:r>
          </a:p>
        </p:txBody>
      </p:sp>
      <p:sp>
        <p:nvSpPr>
          <p:cNvPr id="8" name="Plassholder for innhold 7">
            <a:extLst>
              <a:ext uri="{FF2B5EF4-FFF2-40B4-BE49-F238E27FC236}">
                <a16:creationId xmlns:a16="http://schemas.microsoft.com/office/drawing/2014/main" id="{4F4CEE0B-FCB2-4463-992A-7833B43ADE85}"/>
              </a:ext>
            </a:extLst>
          </p:cNvPr>
          <p:cNvSpPr>
            <a:spLocks noGrp="1"/>
          </p:cNvSpPr>
          <p:nvPr>
            <p:ph idx="1"/>
          </p:nvPr>
        </p:nvSpPr>
        <p:spPr>
          <a:xfrm>
            <a:off x="5946881" y="1350894"/>
            <a:ext cx="3054760" cy="4393759"/>
          </a:xfrm>
        </p:spPr>
        <p:txBody>
          <a:bodyPr/>
          <a:lstStyle/>
          <a:p>
            <a:r>
              <a:rPr lang="nb-NO" sz="1600"/>
              <a:t>Her velger du først om du vil se emnene sortert etter semesteret det skal evalueres (1), eller det semesteret det starter (2)</a:t>
            </a:r>
          </a:p>
          <a:p>
            <a:r>
              <a:rPr lang="nb-NO" sz="1600"/>
              <a:t>Da kan du velge semester (3)</a:t>
            </a:r>
          </a:p>
          <a:p>
            <a:r>
              <a:rPr lang="nb-NO" sz="1600"/>
              <a:t>I tabellen under ser du då detaljer for alle emnene, som emnekode, -rapport, -ansvarlig, rapporteringsstatus osv.</a:t>
            </a:r>
          </a:p>
          <a:p>
            <a:endParaRPr lang="nb-NO" sz="1600"/>
          </a:p>
        </p:txBody>
      </p:sp>
      <p:pic>
        <p:nvPicPr>
          <p:cNvPr id="3" name="Bilde 2">
            <a:extLst>
              <a:ext uri="{FF2B5EF4-FFF2-40B4-BE49-F238E27FC236}">
                <a16:creationId xmlns:a16="http://schemas.microsoft.com/office/drawing/2014/main" id="{5533F249-0179-4149-B895-DFA510C4C381}"/>
              </a:ext>
            </a:extLst>
          </p:cNvPr>
          <p:cNvPicPr>
            <a:picLocks noChangeAspect="1"/>
          </p:cNvPicPr>
          <p:nvPr/>
        </p:nvPicPr>
        <p:blipFill>
          <a:blip r:embed="rId3"/>
          <a:stretch>
            <a:fillRect/>
          </a:stretch>
        </p:blipFill>
        <p:spPr>
          <a:xfrm>
            <a:off x="301385" y="1350894"/>
            <a:ext cx="5134360" cy="3341204"/>
          </a:xfrm>
          <a:prstGeom prst="rect">
            <a:avLst/>
          </a:prstGeom>
        </p:spPr>
      </p:pic>
    </p:spTree>
    <p:extLst>
      <p:ext uri="{BB962C8B-B14F-4D97-AF65-F5344CB8AC3E}">
        <p14:creationId xmlns:p14="http://schemas.microsoft.com/office/powerpoint/2010/main" val="447581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F81A5EB2-68E2-4D38-9ED6-18A220F013A0}"/>
              </a:ext>
            </a:extLst>
          </p:cNvPr>
          <p:cNvSpPr>
            <a:spLocks noGrp="1"/>
          </p:cNvSpPr>
          <p:nvPr>
            <p:ph type="title"/>
          </p:nvPr>
        </p:nvSpPr>
        <p:spPr>
          <a:xfrm>
            <a:off x="301385" y="298339"/>
            <a:ext cx="8418747" cy="525401"/>
          </a:xfrm>
        </p:spPr>
        <p:txBody>
          <a:bodyPr/>
          <a:lstStyle/>
          <a:p>
            <a:r>
              <a:rPr lang="nb-NO" sz="2800"/>
              <a:t>2. Oversikt emnerapporter</a:t>
            </a:r>
          </a:p>
        </p:txBody>
      </p:sp>
      <p:sp>
        <p:nvSpPr>
          <p:cNvPr id="7" name="TekstSylinder 6">
            <a:extLst>
              <a:ext uri="{FF2B5EF4-FFF2-40B4-BE49-F238E27FC236}">
                <a16:creationId xmlns:a16="http://schemas.microsoft.com/office/drawing/2014/main" id="{E76E69FD-0264-4940-9C04-30E092ADE888}"/>
              </a:ext>
            </a:extLst>
          </p:cNvPr>
          <p:cNvSpPr txBox="1"/>
          <p:nvPr/>
        </p:nvSpPr>
        <p:spPr>
          <a:xfrm>
            <a:off x="5976476" y="1910044"/>
            <a:ext cx="2743656" cy="1477328"/>
          </a:xfrm>
          <a:prstGeom prst="rect">
            <a:avLst/>
          </a:prstGeom>
          <a:noFill/>
        </p:spPr>
        <p:txBody>
          <a:bodyPr wrap="square" rtlCol="0">
            <a:spAutoFit/>
          </a:bodyPr>
          <a:lstStyle/>
          <a:p>
            <a:pPr marL="342900" indent="-342900">
              <a:buFont typeface="Arial" panose="020B0604020202020204" pitchFamily="34" charset="0"/>
              <a:buChar char="•"/>
            </a:pPr>
            <a:r>
              <a:rPr lang="nb-NO"/>
              <a:t>Velg et emne (1)</a:t>
            </a:r>
          </a:p>
          <a:p>
            <a:pPr marL="342900" indent="-342900">
              <a:buFont typeface="Arial" panose="020B0604020202020204" pitchFamily="34" charset="0"/>
              <a:buChar char="•"/>
            </a:pPr>
            <a:r>
              <a:rPr lang="nb-NO"/>
              <a:t>Trykk på «Send på minnelse» (2) for å sende en epost til emneansvarlig</a:t>
            </a:r>
          </a:p>
        </p:txBody>
      </p:sp>
      <p:pic>
        <p:nvPicPr>
          <p:cNvPr id="12" name="Bilde 11" descr="Illustrasjon av stegene: 1) Velg et emne, 2)&quot;Send påminnelse&quot;">
            <a:extLst>
              <a:ext uri="{FF2B5EF4-FFF2-40B4-BE49-F238E27FC236}">
                <a16:creationId xmlns:a16="http://schemas.microsoft.com/office/drawing/2014/main" id="{70D0EF14-8F1B-4466-9876-F2930C42DF40}"/>
              </a:ext>
            </a:extLst>
          </p:cNvPr>
          <p:cNvPicPr>
            <a:picLocks noChangeAspect="1"/>
          </p:cNvPicPr>
          <p:nvPr/>
        </p:nvPicPr>
        <p:blipFill>
          <a:blip r:embed="rId3"/>
          <a:stretch>
            <a:fillRect/>
          </a:stretch>
        </p:blipFill>
        <p:spPr>
          <a:xfrm>
            <a:off x="423868" y="1010266"/>
            <a:ext cx="4572396" cy="3276884"/>
          </a:xfrm>
          <a:prstGeom prst="rect">
            <a:avLst/>
          </a:prstGeom>
        </p:spPr>
      </p:pic>
    </p:spTree>
    <p:extLst>
      <p:ext uri="{BB962C8B-B14F-4D97-AF65-F5344CB8AC3E}">
        <p14:creationId xmlns:p14="http://schemas.microsoft.com/office/powerpoint/2010/main" val="3644020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4EE935-5045-4157-8E6B-2075D3A54E64}"/>
              </a:ext>
            </a:extLst>
          </p:cNvPr>
          <p:cNvSpPr>
            <a:spLocks noGrp="1"/>
          </p:cNvSpPr>
          <p:nvPr>
            <p:ph type="title"/>
          </p:nvPr>
        </p:nvSpPr>
        <p:spPr>
          <a:xfrm>
            <a:off x="301385" y="298339"/>
            <a:ext cx="8418747" cy="525401"/>
          </a:xfrm>
        </p:spPr>
        <p:txBody>
          <a:bodyPr/>
          <a:lstStyle/>
          <a:p>
            <a:r>
              <a:rPr lang="nb-NO" sz="2800"/>
              <a:t>3. Emneadministrasjon</a:t>
            </a:r>
          </a:p>
        </p:txBody>
      </p:sp>
      <p:pic>
        <p:nvPicPr>
          <p:cNvPr id="5" name="Bilde 4" descr="Velg &quot;Emneadministrasjon&quot; fra &quot;Administrasjonsverktøy&quot;">
            <a:extLst>
              <a:ext uri="{FF2B5EF4-FFF2-40B4-BE49-F238E27FC236}">
                <a16:creationId xmlns:a16="http://schemas.microsoft.com/office/drawing/2014/main" id="{D58DEA36-8D26-4D88-AEC4-E16A6E040CE1}"/>
              </a:ext>
            </a:extLst>
          </p:cNvPr>
          <p:cNvPicPr>
            <a:picLocks noChangeAspect="1"/>
          </p:cNvPicPr>
          <p:nvPr/>
        </p:nvPicPr>
        <p:blipFill>
          <a:blip r:embed="rId3"/>
          <a:stretch>
            <a:fillRect/>
          </a:stretch>
        </p:blipFill>
        <p:spPr>
          <a:xfrm>
            <a:off x="301385" y="823740"/>
            <a:ext cx="2967357" cy="3800300"/>
          </a:xfrm>
          <a:prstGeom prst="rect">
            <a:avLst/>
          </a:prstGeom>
        </p:spPr>
      </p:pic>
      <p:sp>
        <p:nvSpPr>
          <p:cNvPr id="8" name="TekstSylinder 7">
            <a:extLst>
              <a:ext uri="{FF2B5EF4-FFF2-40B4-BE49-F238E27FC236}">
                <a16:creationId xmlns:a16="http://schemas.microsoft.com/office/drawing/2014/main" id="{7B65CD44-F375-4211-AB92-9ACED449CCE6}"/>
              </a:ext>
            </a:extLst>
          </p:cNvPr>
          <p:cNvSpPr txBox="1"/>
          <p:nvPr/>
        </p:nvSpPr>
        <p:spPr>
          <a:xfrm>
            <a:off x="3268742" y="1065320"/>
            <a:ext cx="4900474" cy="1754326"/>
          </a:xfrm>
          <a:prstGeom prst="rect">
            <a:avLst/>
          </a:prstGeom>
          <a:noFill/>
        </p:spPr>
        <p:txBody>
          <a:bodyPr wrap="square" rtlCol="0">
            <a:spAutoFit/>
          </a:bodyPr>
          <a:lstStyle/>
          <a:p>
            <a:pPr marL="285750" indent="-285750">
              <a:buFont typeface="Arial" panose="020B0604020202020204" pitchFamily="34" charset="0"/>
              <a:buChar char="•"/>
            </a:pPr>
            <a:r>
              <a:rPr lang="nb-NO"/>
              <a:t>Trykk på «Emneadministrasjon», du blir sendt til en oversikt over emner i ditt institutt</a:t>
            </a:r>
          </a:p>
          <a:p>
            <a:pPr marL="285750" indent="-285750">
              <a:buFont typeface="Arial" panose="020B0604020202020204" pitchFamily="34" charset="0"/>
              <a:buChar char="•"/>
            </a:pPr>
            <a:r>
              <a:rPr lang="nb-NO"/>
              <a:t>Velg semesteret (1)</a:t>
            </a:r>
          </a:p>
          <a:p>
            <a:pPr marL="285750" indent="-285750">
              <a:buFont typeface="Arial" panose="020B0604020202020204" pitchFamily="34" charset="0"/>
              <a:buChar char="•"/>
            </a:pPr>
            <a:r>
              <a:rPr lang="nb-NO"/>
              <a:t>Se informasjon om emner (2)</a:t>
            </a:r>
          </a:p>
          <a:p>
            <a:pPr marL="285750" indent="-285750">
              <a:buFont typeface="Arial" panose="020B0604020202020204" pitchFamily="34" charset="0"/>
              <a:buChar char="•"/>
            </a:pPr>
            <a:r>
              <a:rPr lang="nb-NO"/>
              <a:t>Bla til høyre for å se all informasjon</a:t>
            </a:r>
          </a:p>
        </p:txBody>
      </p:sp>
      <p:pic>
        <p:nvPicPr>
          <p:cNvPr id="4" name="Bilde 3" descr="Illustrasjon av stegene: 1) Velg semester &quot;Oppstart 2021 Vår&quot;, 2) Se informasjon om emnene&#10;&#10;">
            <a:extLst>
              <a:ext uri="{FF2B5EF4-FFF2-40B4-BE49-F238E27FC236}">
                <a16:creationId xmlns:a16="http://schemas.microsoft.com/office/drawing/2014/main" id="{54BBFDCA-7DC3-4F03-BEDE-2A7BEB52D609}"/>
              </a:ext>
            </a:extLst>
          </p:cNvPr>
          <p:cNvPicPr>
            <a:picLocks noChangeAspect="1"/>
          </p:cNvPicPr>
          <p:nvPr/>
        </p:nvPicPr>
        <p:blipFill>
          <a:blip r:embed="rId4"/>
          <a:stretch>
            <a:fillRect/>
          </a:stretch>
        </p:blipFill>
        <p:spPr>
          <a:xfrm>
            <a:off x="3082650" y="3158741"/>
            <a:ext cx="6019137" cy="1295660"/>
          </a:xfrm>
          <a:prstGeom prst="rect">
            <a:avLst/>
          </a:prstGeom>
        </p:spPr>
      </p:pic>
    </p:spTree>
    <p:extLst>
      <p:ext uri="{BB962C8B-B14F-4D97-AF65-F5344CB8AC3E}">
        <p14:creationId xmlns:p14="http://schemas.microsoft.com/office/powerpoint/2010/main" val="3253174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26AC7B-5413-4AB0-B8AA-0AE923F594B1}"/>
              </a:ext>
            </a:extLst>
          </p:cNvPr>
          <p:cNvSpPr>
            <a:spLocks noGrp="1"/>
          </p:cNvSpPr>
          <p:nvPr>
            <p:ph type="title"/>
          </p:nvPr>
        </p:nvSpPr>
        <p:spPr>
          <a:xfrm>
            <a:off x="301385" y="298339"/>
            <a:ext cx="8418747" cy="833178"/>
          </a:xfrm>
        </p:spPr>
        <p:txBody>
          <a:bodyPr/>
          <a:lstStyle/>
          <a:p>
            <a:r>
              <a:rPr lang="nb-NO" sz="2400"/>
              <a:t>3.1 Emneadministrasjon: Legg til emneansvarlig og bidragsyter(e)</a:t>
            </a:r>
          </a:p>
        </p:txBody>
      </p:sp>
      <p:sp>
        <p:nvSpPr>
          <p:cNvPr id="6" name="TekstSylinder 5">
            <a:extLst>
              <a:ext uri="{FF2B5EF4-FFF2-40B4-BE49-F238E27FC236}">
                <a16:creationId xmlns:a16="http://schemas.microsoft.com/office/drawing/2014/main" id="{019C0BB0-B4DB-4E6E-B2D5-5D44770F9BE4}"/>
              </a:ext>
            </a:extLst>
          </p:cNvPr>
          <p:cNvSpPr txBox="1"/>
          <p:nvPr/>
        </p:nvSpPr>
        <p:spPr>
          <a:xfrm>
            <a:off x="6443383" y="1694587"/>
            <a:ext cx="2399232" cy="2585323"/>
          </a:xfrm>
          <a:prstGeom prst="rect">
            <a:avLst/>
          </a:prstGeom>
          <a:noFill/>
        </p:spPr>
        <p:txBody>
          <a:bodyPr wrap="square" rtlCol="0">
            <a:spAutoFit/>
          </a:bodyPr>
          <a:lstStyle/>
          <a:p>
            <a:pPr marL="285750" indent="-285750">
              <a:buFont typeface="Arial" panose="020B0604020202020204" pitchFamily="34" charset="0"/>
              <a:buChar char="•"/>
            </a:pPr>
            <a:r>
              <a:rPr lang="nb-NO"/>
              <a:t>Endre emneansvarlig (1)</a:t>
            </a:r>
          </a:p>
          <a:p>
            <a:pPr marL="285750" indent="-285750">
              <a:buFont typeface="Arial" panose="020B0604020202020204" pitchFamily="34" charset="0"/>
              <a:buChar char="•"/>
            </a:pPr>
            <a:r>
              <a:rPr lang="nb-NO"/>
              <a:t>Legg til bidragsyter(e) (2)</a:t>
            </a:r>
          </a:p>
          <a:p>
            <a:pPr marL="285750" indent="-285750">
              <a:buFont typeface="Arial" panose="020B0604020202020204" pitchFamily="34" charset="0"/>
              <a:buChar char="•"/>
            </a:pPr>
            <a:r>
              <a:rPr lang="nb-NO"/>
              <a:t>Emneansvarlig hentes opprinnelig fra FS*</a:t>
            </a:r>
          </a:p>
          <a:p>
            <a:endParaRPr lang="nb-NO"/>
          </a:p>
          <a:p>
            <a:pPr marL="285750" indent="-285750">
              <a:buFont typeface="Arial" panose="020B0604020202020204" pitchFamily="34" charset="0"/>
              <a:buChar char="•"/>
            </a:pPr>
            <a:endParaRPr lang="nb-NO"/>
          </a:p>
        </p:txBody>
      </p:sp>
      <p:sp>
        <p:nvSpPr>
          <p:cNvPr id="7" name="TekstSylinder 6">
            <a:extLst>
              <a:ext uri="{FF2B5EF4-FFF2-40B4-BE49-F238E27FC236}">
                <a16:creationId xmlns:a16="http://schemas.microsoft.com/office/drawing/2014/main" id="{8738EB97-994A-4A4E-8F44-8AC9F3E2C31F}"/>
              </a:ext>
            </a:extLst>
          </p:cNvPr>
          <p:cNvSpPr txBox="1"/>
          <p:nvPr/>
        </p:nvSpPr>
        <p:spPr>
          <a:xfrm>
            <a:off x="301385" y="4261703"/>
            <a:ext cx="6250335" cy="646331"/>
          </a:xfrm>
          <a:prstGeom prst="rect">
            <a:avLst/>
          </a:prstGeom>
          <a:noFill/>
        </p:spPr>
        <p:txBody>
          <a:bodyPr wrap="square" rtlCol="0">
            <a:spAutoFit/>
          </a:bodyPr>
          <a:lstStyle/>
          <a:p>
            <a:r>
              <a:rPr lang="nb-NO" sz="1200"/>
              <a:t>*FS – Publisering av faglærere på emnesiden</a:t>
            </a:r>
          </a:p>
          <a:p>
            <a:r>
              <a:rPr lang="nb-NO" sz="1200">
                <a:hlinkClick r:id="rId3"/>
              </a:rPr>
              <a:t>https://i.ntnu.no/wiki/-/wiki/Norsk/FS+-+Publisering+av+faglærere+på+emnesiden</a:t>
            </a:r>
            <a:endParaRPr lang="nb-NO" sz="1200"/>
          </a:p>
          <a:p>
            <a:endParaRPr lang="nb-NO" sz="1200"/>
          </a:p>
        </p:txBody>
      </p:sp>
      <p:pic>
        <p:nvPicPr>
          <p:cNvPr id="9" name="Plassholder for innhold 8" descr="Illustrasjon av stegene: 1) &quot;Emneansvarlig&quot;, 2)&quot;Bidragsyter&quot;">
            <a:extLst>
              <a:ext uri="{FF2B5EF4-FFF2-40B4-BE49-F238E27FC236}">
                <a16:creationId xmlns:a16="http://schemas.microsoft.com/office/drawing/2014/main" id="{9128AFB4-54CB-40B6-B6FA-4CB15B69EB3E}"/>
              </a:ext>
            </a:extLst>
          </p:cNvPr>
          <p:cNvPicPr>
            <a:picLocks noGrp="1" noChangeAspect="1"/>
          </p:cNvPicPr>
          <p:nvPr>
            <p:ph idx="1"/>
          </p:nvPr>
        </p:nvPicPr>
        <p:blipFill>
          <a:blip r:embed="rId4"/>
          <a:stretch>
            <a:fillRect/>
          </a:stretch>
        </p:blipFill>
        <p:spPr>
          <a:xfrm>
            <a:off x="301626" y="1573954"/>
            <a:ext cx="5940482" cy="1754326"/>
          </a:xfrm>
        </p:spPr>
      </p:pic>
    </p:spTree>
    <p:extLst>
      <p:ext uri="{BB962C8B-B14F-4D97-AF65-F5344CB8AC3E}">
        <p14:creationId xmlns:p14="http://schemas.microsoft.com/office/powerpoint/2010/main" val="1743938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Illustrasjon av stegene: 1)Legg inn en forklaring, 2)Huke av &quot;Publiser rapport til studiekvalitetsportalen. Rapporten blir da offentliggjort med den begrunnelsen gitt her&quot;, 3)&quot;Bekreft&quot;">
            <a:extLst>
              <a:ext uri="{FF2B5EF4-FFF2-40B4-BE49-F238E27FC236}">
                <a16:creationId xmlns:a16="http://schemas.microsoft.com/office/drawing/2014/main" id="{0B2D6B9F-9DAA-4963-9D0B-49043C272AD3}"/>
              </a:ext>
            </a:extLst>
          </p:cNvPr>
          <p:cNvPicPr>
            <a:picLocks noChangeAspect="1"/>
          </p:cNvPicPr>
          <p:nvPr/>
        </p:nvPicPr>
        <p:blipFill>
          <a:blip r:embed="rId3"/>
          <a:stretch>
            <a:fillRect/>
          </a:stretch>
        </p:blipFill>
        <p:spPr>
          <a:xfrm>
            <a:off x="301383" y="2480808"/>
            <a:ext cx="4047979" cy="2305728"/>
          </a:xfrm>
          <a:prstGeom prst="rect">
            <a:avLst/>
          </a:prstGeom>
        </p:spPr>
      </p:pic>
      <p:pic>
        <p:nvPicPr>
          <p:cNvPr id="6" name="Plassholder for innhold 5" descr="Skjermbilde viser emneoversikten under instituttet, med utheving av &quot;Ta ut av evaluering&quot;">
            <a:extLst>
              <a:ext uri="{FF2B5EF4-FFF2-40B4-BE49-F238E27FC236}">
                <a16:creationId xmlns:a16="http://schemas.microsoft.com/office/drawing/2014/main" id="{08435A8C-6668-4054-ADA0-99842F216F0B}"/>
              </a:ext>
            </a:extLst>
          </p:cNvPr>
          <p:cNvPicPr>
            <a:picLocks noGrp="1" noChangeAspect="1"/>
          </p:cNvPicPr>
          <p:nvPr>
            <p:ph idx="1"/>
          </p:nvPr>
        </p:nvPicPr>
        <p:blipFill>
          <a:blip r:embed="rId4"/>
          <a:stretch>
            <a:fillRect/>
          </a:stretch>
        </p:blipFill>
        <p:spPr>
          <a:xfrm>
            <a:off x="381285" y="878474"/>
            <a:ext cx="4625722" cy="1693276"/>
          </a:xfrm>
        </p:spPr>
      </p:pic>
      <p:sp>
        <p:nvSpPr>
          <p:cNvPr id="4" name="Tittel 1">
            <a:extLst>
              <a:ext uri="{FF2B5EF4-FFF2-40B4-BE49-F238E27FC236}">
                <a16:creationId xmlns:a16="http://schemas.microsoft.com/office/drawing/2014/main" id="{BC7FDC4E-1924-4171-B3A9-9CEF9EEE5BDE}"/>
              </a:ext>
            </a:extLst>
          </p:cNvPr>
          <p:cNvSpPr>
            <a:spLocks noGrp="1"/>
          </p:cNvSpPr>
          <p:nvPr>
            <p:ph type="title"/>
          </p:nvPr>
        </p:nvSpPr>
        <p:spPr>
          <a:xfrm>
            <a:off x="301385" y="298339"/>
            <a:ext cx="8418747" cy="463846"/>
          </a:xfrm>
        </p:spPr>
        <p:txBody>
          <a:bodyPr/>
          <a:lstStyle/>
          <a:p>
            <a:r>
              <a:rPr lang="nb-NO" sz="2400"/>
              <a:t>3.2 Emneadministrasjon: Ta emner ut av evaluering</a:t>
            </a:r>
          </a:p>
        </p:txBody>
      </p:sp>
      <p:sp>
        <p:nvSpPr>
          <p:cNvPr id="9" name="TekstSylinder 8">
            <a:extLst>
              <a:ext uri="{FF2B5EF4-FFF2-40B4-BE49-F238E27FC236}">
                <a16:creationId xmlns:a16="http://schemas.microsoft.com/office/drawing/2014/main" id="{A9BDE02B-9916-4857-AE0A-7E93B9148858}"/>
              </a:ext>
            </a:extLst>
          </p:cNvPr>
          <p:cNvSpPr txBox="1"/>
          <p:nvPr/>
        </p:nvSpPr>
        <p:spPr>
          <a:xfrm>
            <a:off x="5086908" y="941033"/>
            <a:ext cx="3888416" cy="2585323"/>
          </a:xfrm>
          <a:prstGeom prst="rect">
            <a:avLst/>
          </a:prstGeom>
          <a:noFill/>
        </p:spPr>
        <p:txBody>
          <a:bodyPr wrap="square" rtlCol="0">
            <a:spAutoFit/>
          </a:bodyPr>
          <a:lstStyle/>
          <a:p>
            <a:r>
              <a:rPr lang="nb-NO"/>
              <a:t>Du kan ta emner ut av evaluering så lenge referansegruppe ikke er opprettet</a:t>
            </a:r>
          </a:p>
          <a:p>
            <a:pPr marL="342900" indent="-342900">
              <a:buFont typeface="Arial" panose="020B0604020202020204" pitchFamily="34" charset="0"/>
              <a:buChar char="•"/>
            </a:pPr>
            <a:r>
              <a:rPr lang="nb-NO"/>
              <a:t>Legg inn en forklaring (1)</a:t>
            </a:r>
          </a:p>
          <a:p>
            <a:pPr marL="342900" indent="-342900">
              <a:buFont typeface="Arial" panose="020B0604020202020204" pitchFamily="34" charset="0"/>
              <a:buChar char="•"/>
            </a:pPr>
            <a:r>
              <a:rPr lang="nb-NO"/>
              <a:t>Velg om du vil publisere rapporten til  Studiekvalitetsportalen (2)</a:t>
            </a:r>
          </a:p>
          <a:p>
            <a:pPr marL="342900" indent="-342900">
              <a:buFont typeface="Arial" panose="020B0604020202020204" pitchFamily="34" charset="0"/>
              <a:buChar char="•"/>
            </a:pPr>
            <a:r>
              <a:rPr lang="nb-NO"/>
              <a:t>Bekreft (3)</a:t>
            </a:r>
          </a:p>
          <a:p>
            <a:pPr marL="342900" indent="-342900">
              <a:buFont typeface="+mj-lt"/>
              <a:buAutoNum type="arabicPeriod"/>
            </a:pPr>
            <a:endParaRPr lang="nb-NO"/>
          </a:p>
        </p:txBody>
      </p:sp>
    </p:spTree>
    <p:extLst>
      <p:ext uri="{BB962C8B-B14F-4D97-AF65-F5344CB8AC3E}">
        <p14:creationId xmlns:p14="http://schemas.microsoft.com/office/powerpoint/2010/main" val="627441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F40F98-44CD-4EF4-BDEB-D72AF484352B}"/>
              </a:ext>
            </a:extLst>
          </p:cNvPr>
          <p:cNvSpPr>
            <a:spLocks noGrp="1"/>
          </p:cNvSpPr>
          <p:nvPr>
            <p:ph type="title"/>
          </p:nvPr>
        </p:nvSpPr>
        <p:spPr/>
        <p:txBody>
          <a:bodyPr/>
          <a:lstStyle/>
          <a:p>
            <a:r>
              <a:rPr lang="nn-NO"/>
              <a:t>3.3 Administrativ støtte</a:t>
            </a:r>
          </a:p>
        </p:txBody>
      </p:sp>
      <p:sp>
        <p:nvSpPr>
          <p:cNvPr id="4" name="Plasshaldar for innhald 3">
            <a:extLst>
              <a:ext uri="{FF2B5EF4-FFF2-40B4-BE49-F238E27FC236}">
                <a16:creationId xmlns:a16="http://schemas.microsoft.com/office/drawing/2014/main" id="{FB5639D4-D94E-455E-8D15-ADDCEA5031DB}"/>
              </a:ext>
            </a:extLst>
          </p:cNvPr>
          <p:cNvSpPr>
            <a:spLocks noGrp="1"/>
          </p:cNvSpPr>
          <p:nvPr>
            <p:ph sz="half" idx="1"/>
          </p:nvPr>
        </p:nvSpPr>
        <p:spPr>
          <a:xfrm>
            <a:off x="249043" y="1200151"/>
            <a:ext cx="4636108" cy="3394472"/>
          </a:xfrm>
        </p:spPr>
        <p:txBody>
          <a:bodyPr>
            <a:normAutofit/>
          </a:bodyPr>
          <a:lstStyle/>
          <a:p>
            <a:pPr algn="l">
              <a:buFont typeface="Arial" panose="020B0604020202020204" pitchFamily="34" charset="0"/>
              <a:buChar char="•"/>
            </a:pPr>
            <a:r>
              <a:rPr lang="nn-NO" sz="1800" b="0" i="0">
                <a:solidFill>
                  <a:srgbClr val="272833"/>
                </a:solidFill>
                <a:effectLst/>
                <a:latin typeface="+mn-lt"/>
              </a:rPr>
              <a:t>Som administrativ støtte kan du hjelpe emneansvarlig med å opprette referansegruppe, aktivere prosesstøttefanen og levere emnerapport.</a:t>
            </a:r>
          </a:p>
          <a:p>
            <a:pPr algn="l">
              <a:buFont typeface="Arial" panose="020B0604020202020204" pitchFamily="34" charset="0"/>
              <a:buChar char="•"/>
            </a:pPr>
            <a:r>
              <a:rPr lang="nn-NO" sz="1800" b="0" i="0">
                <a:solidFill>
                  <a:srgbClr val="272833"/>
                </a:solidFill>
                <a:effectLst/>
                <a:latin typeface="+mn-lt"/>
              </a:rPr>
              <a:t>Du setter deg </a:t>
            </a:r>
            <a:r>
              <a:rPr lang="nn-NO" sz="1800" b="0" i="0" err="1">
                <a:solidFill>
                  <a:srgbClr val="272833"/>
                </a:solidFill>
                <a:effectLst/>
                <a:latin typeface="+mn-lt"/>
              </a:rPr>
              <a:t>selv</a:t>
            </a:r>
            <a:r>
              <a:rPr lang="nn-NO" sz="1800" b="0" i="0">
                <a:solidFill>
                  <a:srgbClr val="272833"/>
                </a:solidFill>
                <a:effectLst/>
                <a:latin typeface="+mn-lt"/>
              </a:rPr>
              <a:t> som administrativ støtte ved å trykke på «Gi støtte» (1)</a:t>
            </a:r>
          </a:p>
          <a:p>
            <a:pPr algn="l">
              <a:buFont typeface="Arial" panose="020B0604020202020204" pitchFamily="34" charset="0"/>
              <a:buChar char="•"/>
            </a:pPr>
            <a:r>
              <a:rPr lang="nn-NO" sz="1800">
                <a:solidFill>
                  <a:srgbClr val="272833"/>
                </a:solidFill>
                <a:latin typeface="+mn-lt"/>
              </a:rPr>
              <a:t>I boksen som </a:t>
            </a:r>
            <a:r>
              <a:rPr lang="nn-NO" sz="1800" err="1">
                <a:solidFill>
                  <a:srgbClr val="272833"/>
                </a:solidFill>
                <a:latin typeface="+mn-lt"/>
              </a:rPr>
              <a:t>popper</a:t>
            </a:r>
            <a:r>
              <a:rPr lang="nn-NO" sz="1800">
                <a:solidFill>
                  <a:srgbClr val="272833"/>
                </a:solidFill>
                <a:latin typeface="+mn-lt"/>
              </a:rPr>
              <a:t> opp må du gi en kort forklaring før du igjen trykker «Gi støtte» (2)</a:t>
            </a:r>
            <a:endParaRPr lang="nn-NO"/>
          </a:p>
        </p:txBody>
      </p:sp>
      <p:pic>
        <p:nvPicPr>
          <p:cNvPr id="5" name="Bilde 4">
            <a:extLst>
              <a:ext uri="{FF2B5EF4-FFF2-40B4-BE49-F238E27FC236}">
                <a16:creationId xmlns:a16="http://schemas.microsoft.com/office/drawing/2014/main" id="{643F60D2-5C47-4823-B5BF-CB680AC6C59C}"/>
              </a:ext>
            </a:extLst>
          </p:cNvPr>
          <p:cNvPicPr>
            <a:picLocks noChangeAspect="1"/>
          </p:cNvPicPr>
          <p:nvPr/>
        </p:nvPicPr>
        <p:blipFill>
          <a:blip r:embed="rId3"/>
          <a:stretch>
            <a:fillRect/>
          </a:stretch>
        </p:blipFill>
        <p:spPr>
          <a:xfrm>
            <a:off x="5054261" y="947440"/>
            <a:ext cx="3877225" cy="1863752"/>
          </a:xfrm>
          <a:prstGeom prst="rect">
            <a:avLst/>
          </a:prstGeom>
        </p:spPr>
      </p:pic>
      <p:pic>
        <p:nvPicPr>
          <p:cNvPr id="7" name="Bilde 6" descr="Et bilde som inneholder tekst&#10;&#10;Automatisk generert beskrivelse">
            <a:extLst>
              <a:ext uri="{FF2B5EF4-FFF2-40B4-BE49-F238E27FC236}">
                <a16:creationId xmlns:a16="http://schemas.microsoft.com/office/drawing/2014/main" id="{BC7B97D1-EE68-4FF6-8BFC-1376B4851BAB}"/>
              </a:ext>
            </a:extLst>
          </p:cNvPr>
          <p:cNvPicPr>
            <a:picLocks noChangeAspect="1"/>
          </p:cNvPicPr>
          <p:nvPr/>
        </p:nvPicPr>
        <p:blipFill>
          <a:blip r:embed="rId4"/>
          <a:stretch>
            <a:fillRect/>
          </a:stretch>
        </p:blipFill>
        <p:spPr>
          <a:xfrm>
            <a:off x="5054261" y="2906322"/>
            <a:ext cx="3877225" cy="1766433"/>
          </a:xfrm>
          <a:prstGeom prst="rect">
            <a:avLst/>
          </a:prstGeom>
        </p:spPr>
      </p:pic>
    </p:spTree>
    <p:extLst>
      <p:ext uri="{BB962C8B-B14F-4D97-AF65-F5344CB8AC3E}">
        <p14:creationId xmlns:p14="http://schemas.microsoft.com/office/powerpoint/2010/main" val="501192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1E2EE1-2525-496A-84F6-2FB7C43F3742}"/>
              </a:ext>
            </a:extLst>
          </p:cNvPr>
          <p:cNvSpPr>
            <a:spLocks noGrp="1"/>
          </p:cNvSpPr>
          <p:nvPr>
            <p:ph type="title"/>
          </p:nvPr>
        </p:nvSpPr>
        <p:spPr/>
        <p:txBody>
          <a:bodyPr/>
          <a:lstStyle/>
          <a:p>
            <a:r>
              <a:rPr lang="nb-NO"/>
              <a:t>Studiekvalitetsportalen</a:t>
            </a:r>
          </a:p>
        </p:txBody>
      </p:sp>
      <p:sp>
        <p:nvSpPr>
          <p:cNvPr id="3" name="Plassholder for innhold 2">
            <a:extLst>
              <a:ext uri="{FF2B5EF4-FFF2-40B4-BE49-F238E27FC236}">
                <a16:creationId xmlns:a16="http://schemas.microsoft.com/office/drawing/2014/main" id="{DBE534AF-DCD1-401B-91EE-A4281FDCD5A4}"/>
              </a:ext>
            </a:extLst>
          </p:cNvPr>
          <p:cNvSpPr>
            <a:spLocks noGrp="1"/>
          </p:cNvSpPr>
          <p:nvPr>
            <p:ph idx="1"/>
          </p:nvPr>
        </p:nvSpPr>
        <p:spPr/>
        <p:txBody>
          <a:bodyPr/>
          <a:lstStyle/>
          <a:p>
            <a:r>
              <a:rPr lang="nb-NO" sz="1800">
                <a:hlinkClick r:id="rId3"/>
              </a:rPr>
              <a:t>https://innsida.ntnu.no/studiekvalitetsportalen/</a:t>
            </a:r>
            <a:r>
              <a:rPr lang="nb-NO" sz="1800"/>
              <a:t> </a:t>
            </a:r>
          </a:p>
        </p:txBody>
      </p:sp>
      <p:pic>
        <p:nvPicPr>
          <p:cNvPr id="5" name="Bilde 4" descr="Visning av hovedsiden til &quot;Studiekvalitetsportalen&quot;">
            <a:extLst>
              <a:ext uri="{FF2B5EF4-FFF2-40B4-BE49-F238E27FC236}">
                <a16:creationId xmlns:a16="http://schemas.microsoft.com/office/drawing/2014/main" id="{2482836D-D20F-432C-9B7D-3BFB7F5F281D}"/>
              </a:ext>
            </a:extLst>
          </p:cNvPr>
          <p:cNvPicPr>
            <a:picLocks noChangeAspect="1"/>
          </p:cNvPicPr>
          <p:nvPr/>
        </p:nvPicPr>
        <p:blipFill>
          <a:blip r:embed="rId4"/>
          <a:stretch>
            <a:fillRect/>
          </a:stretch>
        </p:blipFill>
        <p:spPr>
          <a:xfrm>
            <a:off x="0" y="1471488"/>
            <a:ext cx="9144000" cy="3301355"/>
          </a:xfrm>
          <a:prstGeom prst="rect">
            <a:avLst/>
          </a:prstGeom>
        </p:spPr>
      </p:pic>
    </p:spTree>
    <p:extLst>
      <p:ext uri="{BB962C8B-B14F-4D97-AF65-F5344CB8AC3E}">
        <p14:creationId xmlns:p14="http://schemas.microsoft.com/office/powerpoint/2010/main" val="3972723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6E6997-B60F-49E0-A82C-26FF6D1244DC}"/>
              </a:ext>
            </a:extLst>
          </p:cNvPr>
          <p:cNvSpPr>
            <a:spLocks noGrp="1"/>
          </p:cNvSpPr>
          <p:nvPr>
            <p:ph type="title"/>
          </p:nvPr>
        </p:nvSpPr>
        <p:spPr>
          <a:xfrm>
            <a:off x="301385" y="298339"/>
            <a:ext cx="8418747" cy="525401"/>
          </a:xfrm>
        </p:spPr>
        <p:txBody>
          <a:bodyPr/>
          <a:lstStyle/>
          <a:p>
            <a:r>
              <a:rPr lang="nb-NO" sz="2800"/>
              <a:t>1. Emnerapporter</a:t>
            </a:r>
          </a:p>
        </p:txBody>
      </p:sp>
      <p:sp>
        <p:nvSpPr>
          <p:cNvPr id="6" name="TekstSylinder 5">
            <a:extLst>
              <a:ext uri="{FF2B5EF4-FFF2-40B4-BE49-F238E27FC236}">
                <a16:creationId xmlns:a16="http://schemas.microsoft.com/office/drawing/2014/main" id="{512E1531-2C97-4DEC-91DB-6277D113F43B}"/>
              </a:ext>
            </a:extLst>
          </p:cNvPr>
          <p:cNvSpPr txBox="1"/>
          <p:nvPr/>
        </p:nvSpPr>
        <p:spPr>
          <a:xfrm>
            <a:off x="301385" y="871777"/>
            <a:ext cx="3364638" cy="369332"/>
          </a:xfrm>
          <a:prstGeom prst="rect">
            <a:avLst/>
          </a:prstGeom>
          <a:noFill/>
        </p:spPr>
        <p:txBody>
          <a:bodyPr wrap="square" rtlCol="0">
            <a:spAutoFit/>
          </a:bodyPr>
          <a:lstStyle/>
          <a:p>
            <a:pPr marL="285750" indent="-285750">
              <a:buFont typeface="Arial" panose="020B0604020202020204" pitchFamily="34" charset="0"/>
              <a:buChar char="•"/>
            </a:pPr>
            <a:r>
              <a:rPr lang="nb-NO"/>
              <a:t>Velg «Emnerapporter»</a:t>
            </a:r>
          </a:p>
        </p:txBody>
      </p:sp>
      <p:pic>
        <p:nvPicPr>
          <p:cNvPr id="10" name="Bilde 9" descr="Velg &quot;Emnerapporter&quot; fra &quot;Studiekvalitetsportalen&quot;">
            <a:extLst>
              <a:ext uri="{FF2B5EF4-FFF2-40B4-BE49-F238E27FC236}">
                <a16:creationId xmlns:a16="http://schemas.microsoft.com/office/drawing/2014/main" id="{39E2F424-2B4F-4529-A74E-9EF292D70E1E}"/>
              </a:ext>
            </a:extLst>
          </p:cNvPr>
          <p:cNvPicPr>
            <a:picLocks noChangeAspect="1"/>
          </p:cNvPicPr>
          <p:nvPr/>
        </p:nvPicPr>
        <p:blipFill>
          <a:blip r:embed="rId3"/>
          <a:stretch>
            <a:fillRect/>
          </a:stretch>
        </p:blipFill>
        <p:spPr>
          <a:xfrm>
            <a:off x="0" y="1356078"/>
            <a:ext cx="9144000" cy="3301355"/>
          </a:xfrm>
          <a:prstGeom prst="rect">
            <a:avLst/>
          </a:prstGeom>
        </p:spPr>
      </p:pic>
    </p:spTree>
    <p:extLst>
      <p:ext uri="{BB962C8B-B14F-4D97-AF65-F5344CB8AC3E}">
        <p14:creationId xmlns:p14="http://schemas.microsoft.com/office/powerpoint/2010/main" val="2675430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35C9226-2D69-45A1-AC08-E9D878F0E8E2}"/>
              </a:ext>
            </a:extLst>
          </p:cNvPr>
          <p:cNvSpPr>
            <a:spLocks noGrp="1"/>
          </p:cNvSpPr>
          <p:nvPr>
            <p:ph idx="1"/>
          </p:nvPr>
        </p:nvSpPr>
        <p:spPr>
          <a:xfrm>
            <a:off x="251211" y="804448"/>
            <a:ext cx="7330777" cy="1083375"/>
          </a:xfrm>
        </p:spPr>
        <p:txBody>
          <a:bodyPr/>
          <a:lstStyle/>
          <a:p>
            <a:r>
              <a:rPr lang="nb-NO" sz="1800"/>
              <a:t>Bruk søkefeltet</a:t>
            </a:r>
          </a:p>
          <a:p>
            <a:r>
              <a:rPr lang="nb-NO" sz="1800"/>
              <a:t>Skroll gjennom listen</a:t>
            </a:r>
          </a:p>
          <a:p>
            <a:r>
              <a:rPr lang="nb-NO" sz="1800"/>
              <a:t>Filtrere rapportene etter fakulteter</a:t>
            </a:r>
          </a:p>
        </p:txBody>
      </p:sp>
      <p:sp>
        <p:nvSpPr>
          <p:cNvPr id="4" name="Tittel 1">
            <a:extLst>
              <a:ext uri="{FF2B5EF4-FFF2-40B4-BE49-F238E27FC236}">
                <a16:creationId xmlns:a16="http://schemas.microsoft.com/office/drawing/2014/main" id="{C6B17C32-FF86-4EC9-8206-5BD6CCB1FAD3}"/>
              </a:ext>
            </a:extLst>
          </p:cNvPr>
          <p:cNvSpPr>
            <a:spLocks noGrp="1"/>
          </p:cNvSpPr>
          <p:nvPr>
            <p:ph type="title"/>
          </p:nvPr>
        </p:nvSpPr>
        <p:spPr>
          <a:xfrm>
            <a:off x="301385" y="298339"/>
            <a:ext cx="8418747" cy="525401"/>
          </a:xfrm>
        </p:spPr>
        <p:txBody>
          <a:bodyPr/>
          <a:lstStyle/>
          <a:p>
            <a:r>
              <a:rPr lang="nb-NO" sz="2800"/>
              <a:t>1. Emnerapporter</a:t>
            </a:r>
          </a:p>
        </p:txBody>
      </p:sp>
      <p:pic>
        <p:nvPicPr>
          <p:cNvPr id="6" name="Bilde 5" descr="Du kan finne emner ved å enten bruke søkefeltet, eller bla gjennom listen">
            <a:extLst>
              <a:ext uri="{FF2B5EF4-FFF2-40B4-BE49-F238E27FC236}">
                <a16:creationId xmlns:a16="http://schemas.microsoft.com/office/drawing/2014/main" id="{55CDFC3E-69BA-40BB-AB71-C0E60A82C8A7}"/>
              </a:ext>
            </a:extLst>
          </p:cNvPr>
          <p:cNvPicPr>
            <a:picLocks noChangeAspect="1"/>
          </p:cNvPicPr>
          <p:nvPr/>
        </p:nvPicPr>
        <p:blipFill rotWithShape="1">
          <a:blip r:embed="rId3"/>
          <a:srcRect b="16356"/>
          <a:stretch/>
        </p:blipFill>
        <p:spPr>
          <a:xfrm>
            <a:off x="232998" y="1868531"/>
            <a:ext cx="4267982" cy="2754101"/>
          </a:xfrm>
          <a:prstGeom prst="rect">
            <a:avLst/>
          </a:prstGeom>
        </p:spPr>
      </p:pic>
      <p:pic>
        <p:nvPicPr>
          <p:cNvPr id="8" name="Bilde 7" descr="Visning av nedtrekksmenyen du kan bruke for å velge ønsket fakultet">
            <a:extLst>
              <a:ext uri="{FF2B5EF4-FFF2-40B4-BE49-F238E27FC236}">
                <a16:creationId xmlns:a16="http://schemas.microsoft.com/office/drawing/2014/main" id="{16C1D8C9-B381-4CC8-B66E-1C209646121D}"/>
              </a:ext>
            </a:extLst>
          </p:cNvPr>
          <p:cNvPicPr>
            <a:picLocks noChangeAspect="1"/>
          </p:cNvPicPr>
          <p:nvPr/>
        </p:nvPicPr>
        <p:blipFill>
          <a:blip r:embed="rId4"/>
          <a:stretch>
            <a:fillRect/>
          </a:stretch>
        </p:blipFill>
        <p:spPr>
          <a:xfrm>
            <a:off x="4741589" y="1868531"/>
            <a:ext cx="4169413" cy="2633679"/>
          </a:xfrm>
          <a:prstGeom prst="rect">
            <a:avLst/>
          </a:prstGeom>
        </p:spPr>
      </p:pic>
    </p:spTree>
    <p:extLst>
      <p:ext uri="{BB962C8B-B14F-4D97-AF65-F5344CB8AC3E}">
        <p14:creationId xmlns:p14="http://schemas.microsoft.com/office/powerpoint/2010/main" val="247346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B6F7FE-1C5B-314E-9EB6-C3D6F936303D}"/>
              </a:ext>
            </a:extLst>
          </p:cNvPr>
          <p:cNvSpPr>
            <a:spLocks noGrp="1"/>
          </p:cNvSpPr>
          <p:nvPr>
            <p:ph type="title"/>
          </p:nvPr>
        </p:nvSpPr>
        <p:spPr>
          <a:xfrm>
            <a:off x="249043" y="205979"/>
            <a:ext cx="8552985" cy="646331"/>
          </a:xfrm>
        </p:spPr>
        <p:txBody>
          <a:bodyPr anchor="t">
            <a:normAutofit/>
          </a:bodyPr>
          <a:lstStyle/>
          <a:p>
            <a:r>
              <a:rPr lang="nb-NO"/>
              <a:t>Agenda</a:t>
            </a:r>
          </a:p>
        </p:txBody>
      </p:sp>
      <p:sp>
        <p:nvSpPr>
          <p:cNvPr id="9" name="Content Placeholder 2">
            <a:extLst>
              <a:ext uri="{FF2B5EF4-FFF2-40B4-BE49-F238E27FC236}">
                <a16:creationId xmlns:a16="http://schemas.microsoft.com/office/drawing/2014/main" id="{4779B29F-4857-4BCA-BB9A-429A0437EBC2}"/>
              </a:ext>
            </a:extLst>
          </p:cNvPr>
          <p:cNvSpPr>
            <a:spLocks noGrp="1"/>
          </p:cNvSpPr>
          <p:nvPr>
            <p:ph sz="half" idx="1"/>
          </p:nvPr>
        </p:nvSpPr>
        <p:spPr>
          <a:xfrm>
            <a:off x="249042" y="1200151"/>
            <a:ext cx="5304813" cy="3394472"/>
          </a:xfrm>
        </p:spPr>
        <p:txBody>
          <a:bodyPr vert="horz" lIns="91440" tIns="45720" rIns="91440" bIns="45720" rtlCol="0" anchor="t">
            <a:normAutofit/>
          </a:bodyPr>
          <a:lstStyle/>
          <a:p>
            <a:r>
              <a:rPr lang="nb-NO" sz="2000" b="1"/>
              <a:t>Bruk av Administrasjonsverktøy:</a:t>
            </a:r>
          </a:p>
          <a:p>
            <a:pPr marL="0" indent="0">
              <a:buNone/>
            </a:pPr>
            <a:r>
              <a:rPr lang="nb-NO" sz="2000"/>
              <a:t>1.	Status emneevaluering</a:t>
            </a:r>
          </a:p>
          <a:p>
            <a:pPr marL="0" indent="0">
              <a:buNone/>
            </a:pPr>
            <a:r>
              <a:rPr lang="nb-NO" sz="2000"/>
              <a:t>2.	Oversikt emnerapporter</a:t>
            </a:r>
          </a:p>
          <a:p>
            <a:pPr marL="0" indent="0">
              <a:buNone/>
            </a:pPr>
            <a:r>
              <a:rPr lang="nb-NO" sz="2000"/>
              <a:t>3.	Emneadministrasjon</a:t>
            </a:r>
          </a:p>
          <a:p>
            <a:pPr marL="0" indent="0">
              <a:buNone/>
            </a:pPr>
            <a:r>
              <a:rPr lang="nb-NO" sz="2000"/>
              <a:t>4.	Instituttets oppgaver</a:t>
            </a:r>
          </a:p>
          <a:p>
            <a:r>
              <a:rPr lang="nb-NO" sz="2000" b="1"/>
              <a:t>Studiekvalitetsportalen:</a:t>
            </a:r>
          </a:p>
          <a:p>
            <a:pPr marL="457200" indent="-457200">
              <a:buAutoNum type="arabicPeriod"/>
            </a:pPr>
            <a:r>
              <a:rPr lang="nb-NO" sz="2000"/>
              <a:t>Emnerapporter</a:t>
            </a:r>
          </a:p>
          <a:p>
            <a:pPr marL="457200" indent="-457200">
              <a:buAutoNum type="arabicPeriod"/>
            </a:pPr>
            <a:r>
              <a:rPr lang="nb-NO" sz="2000"/>
              <a:t>Studieprogramrapporter</a:t>
            </a:r>
            <a:endParaRPr lang="nb-NO" sz="2400"/>
          </a:p>
        </p:txBody>
      </p:sp>
      <p:pic>
        <p:nvPicPr>
          <p:cNvPr id="4" name="Picture 7">
            <a:extLst>
              <a:ext uri="{FF2B5EF4-FFF2-40B4-BE49-F238E27FC236}">
                <a16:creationId xmlns:a16="http://schemas.microsoft.com/office/drawing/2014/main" id="{64EC368D-4435-46E5-AFBF-2D0852BB9A8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80824" y="1117705"/>
            <a:ext cx="2408791" cy="2582761"/>
          </a:xfrm>
          <a:prstGeom prst="rect">
            <a:avLst/>
          </a:prstGeom>
          <a:noFill/>
        </p:spPr>
      </p:pic>
    </p:spTree>
    <p:extLst>
      <p:ext uri="{BB962C8B-B14F-4D97-AF65-F5344CB8AC3E}">
        <p14:creationId xmlns:p14="http://schemas.microsoft.com/office/powerpoint/2010/main" val="3580893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4D45706-16EA-47D4-AF64-46A8BF7C2A7C}"/>
              </a:ext>
            </a:extLst>
          </p:cNvPr>
          <p:cNvSpPr>
            <a:spLocks noGrp="1"/>
          </p:cNvSpPr>
          <p:nvPr>
            <p:ph idx="1"/>
          </p:nvPr>
        </p:nvSpPr>
        <p:spPr>
          <a:xfrm>
            <a:off x="4571999" y="823740"/>
            <a:ext cx="4270615" cy="3800300"/>
          </a:xfrm>
        </p:spPr>
        <p:txBody>
          <a:bodyPr/>
          <a:lstStyle/>
          <a:p>
            <a:r>
              <a:rPr lang="nb-NO" sz="2000"/>
              <a:t>Høyre side: </a:t>
            </a:r>
          </a:p>
          <a:p>
            <a:pPr marL="0" indent="0">
              <a:buNone/>
            </a:pPr>
            <a:r>
              <a:rPr lang="nb-NO" sz="2000"/>
              <a:t>Informasjon om emne,</a:t>
            </a:r>
          </a:p>
          <a:p>
            <a:pPr marL="0" indent="0">
              <a:buNone/>
            </a:pPr>
            <a:r>
              <a:rPr lang="nb-NO" sz="2000"/>
              <a:t>Kontaktinformasjon, </a:t>
            </a:r>
          </a:p>
          <a:p>
            <a:pPr marL="0" indent="0">
              <a:buNone/>
            </a:pPr>
            <a:r>
              <a:rPr lang="nb-NO" sz="2000"/>
              <a:t>Vedlegg (referansegrupperapport)</a:t>
            </a:r>
          </a:p>
          <a:p>
            <a:pPr marL="0" indent="0">
              <a:buNone/>
            </a:pPr>
            <a:endParaRPr lang="nb-NO" sz="2000"/>
          </a:p>
          <a:p>
            <a:r>
              <a:rPr lang="nb-NO" sz="2000"/>
              <a:t>Venstre side: </a:t>
            </a:r>
          </a:p>
          <a:p>
            <a:pPr marL="0" indent="0">
              <a:buNone/>
            </a:pPr>
            <a:r>
              <a:rPr lang="nb-NO" sz="2000"/>
              <a:t>Teksten</a:t>
            </a:r>
          </a:p>
        </p:txBody>
      </p:sp>
      <p:pic>
        <p:nvPicPr>
          <p:cNvPr id="5" name="Bilde 4" descr="Visning av &quot;Emnerapporter&quot; med Informasjon om emne, Kontaktinformasjon, og Vedlegg (referansegrupperapport) på høyre side. På venstre side ser du generelt, læringsutbytte, undervisningsformer og vurderingsformer&#10;">
            <a:extLst>
              <a:ext uri="{FF2B5EF4-FFF2-40B4-BE49-F238E27FC236}">
                <a16:creationId xmlns:a16="http://schemas.microsoft.com/office/drawing/2014/main" id="{89CE309D-5743-419C-90CD-9C9F6C41DECE}"/>
              </a:ext>
            </a:extLst>
          </p:cNvPr>
          <p:cNvPicPr>
            <a:picLocks noChangeAspect="1"/>
          </p:cNvPicPr>
          <p:nvPr/>
        </p:nvPicPr>
        <p:blipFill>
          <a:blip r:embed="rId3"/>
          <a:stretch>
            <a:fillRect/>
          </a:stretch>
        </p:blipFill>
        <p:spPr>
          <a:xfrm>
            <a:off x="301385" y="823740"/>
            <a:ext cx="4084184" cy="3847610"/>
          </a:xfrm>
          <a:prstGeom prst="rect">
            <a:avLst/>
          </a:prstGeom>
        </p:spPr>
      </p:pic>
      <p:sp>
        <p:nvSpPr>
          <p:cNvPr id="6" name="Tittel 1">
            <a:extLst>
              <a:ext uri="{FF2B5EF4-FFF2-40B4-BE49-F238E27FC236}">
                <a16:creationId xmlns:a16="http://schemas.microsoft.com/office/drawing/2014/main" id="{CEFAF66F-2B48-42A1-9EEA-2116F65B6E15}"/>
              </a:ext>
            </a:extLst>
          </p:cNvPr>
          <p:cNvSpPr>
            <a:spLocks noGrp="1"/>
          </p:cNvSpPr>
          <p:nvPr>
            <p:ph type="title"/>
          </p:nvPr>
        </p:nvSpPr>
        <p:spPr>
          <a:xfrm>
            <a:off x="301385" y="298339"/>
            <a:ext cx="8418747" cy="525401"/>
          </a:xfrm>
        </p:spPr>
        <p:txBody>
          <a:bodyPr/>
          <a:lstStyle/>
          <a:p>
            <a:r>
              <a:rPr lang="nb-NO" sz="2800"/>
              <a:t>1. Emnerapporter</a:t>
            </a:r>
          </a:p>
        </p:txBody>
      </p:sp>
    </p:spTree>
    <p:extLst>
      <p:ext uri="{BB962C8B-B14F-4D97-AF65-F5344CB8AC3E}">
        <p14:creationId xmlns:p14="http://schemas.microsoft.com/office/powerpoint/2010/main" val="2536257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0CD14A-F0AF-4900-BC5B-0E27514B019F}"/>
              </a:ext>
            </a:extLst>
          </p:cNvPr>
          <p:cNvSpPr>
            <a:spLocks noGrp="1"/>
          </p:cNvSpPr>
          <p:nvPr>
            <p:ph type="title"/>
          </p:nvPr>
        </p:nvSpPr>
        <p:spPr>
          <a:xfrm>
            <a:off x="301385" y="298339"/>
            <a:ext cx="8418747" cy="525401"/>
          </a:xfrm>
        </p:spPr>
        <p:txBody>
          <a:bodyPr/>
          <a:lstStyle/>
          <a:p>
            <a:r>
              <a:rPr lang="nb-NO" sz="2800"/>
              <a:t>2. Studieprogramrapporter</a:t>
            </a:r>
          </a:p>
        </p:txBody>
      </p:sp>
      <p:sp>
        <p:nvSpPr>
          <p:cNvPr id="3" name="Plassholder for innhold 2">
            <a:extLst>
              <a:ext uri="{FF2B5EF4-FFF2-40B4-BE49-F238E27FC236}">
                <a16:creationId xmlns:a16="http://schemas.microsoft.com/office/drawing/2014/main" id="{726C875A-523D-4919-96D7-E1DB1E4595FA}"/>
              </a:ext>
            </a:extLst>
          </p:cNvPr>
          <p:cNvSpPr>
            <a:spLocks noGrp="1"/>
          </p:cNvSpPr>
          <p:nvPr>
            <p:ph idx="1"/>
          </p:nvPr>
        </p:nvSpPr>
        <p:spPr>
          <a:xfrm>
            <a:off x="301385" y="1010266"/>
            <a:ext cx="8418747" cy="445672"/>
          </a:xfrm>
        </p:spPr>
        <p:txBody>
          <a:bodyPr/>
          <a:lstStyle/>
          <a:p>
            <a:r>
              <a:rPr lang="nb-NO" sz="2000"/>
              <a:t>Velg «Studieprogramrapporter»</a:t>
            </a:r>
          </a:p>
        </p:txBody>
      </p:sp>
      <p:pic>
        <p:nvPicPr>
          <p:cNvPr id="5" name="Bilde 4" descr="Velg &quot;Studieprogramrapporter&quot; på &quot;Studiekvalitetsportalen&quot;">
            <a:extLst>
              <a:ext uri="{FF2B5EF4-FFF2-40B4-BE49-F238E27FC236}">
                <a16:creationId xmlns:a16="http://schemas.microsoft.com/office/drawing/2014/main" id="{3E0193A0-7B3A-4CBD-8700-CDEF533306D6}"/>
              </a:ext>
            </a:extLst>
          </p:cNvPr>
          <p:cNvPicPr>
            <a:picLocks noChangeAspect="1"/>
          </p:cNvPicPr>
          <p:nvPr/>
        </p:nvPicPr>
        <p:blipFill>
          <a:blip r:embed="rId3"/>
          <a:stretch>
            <a:fillRect/>
          </a:stretch>
        </p:blipFill>
        <p:spPr>
          <a:xfrm>
            <a:off x="0" y="1386100"/>
            <a:ext cx="9144000" cy="3301355"/>
          </a:xfrm>
          <a:prstGeom prst="rect">
            <a:avLst/>
          </a:prstGeom>
        </p:spPr>
      </p:pic>
    </p:spTree>
    <p:extLst>
      <p:ext uri="{BB962C8B-B14F-4D97-AF65-F5344CB8AC3E}">
        <p14:creationId xmlns:p14="http://schemas.microsoft.com/office/powerpoint/2010/main" val="2716170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Visning av en liste med studieprogramrapporter og mulighet til å filtrere etter fakultet">
            <a:extLst>
              <a:ext uri="{FF2B5EF4-FFF2-40B4-BE49-F238E27FC236}">
                <a16:creationId xmlns:a16="http://schemas.microsoft.com/office/drawing/2014/main" id="{9B48F9A9-2F2B-457B-AFD3-04C6FF0F4E1F}"/>
              </a:ext>
            </a:extLst>
          </p:cNvPr>
          <p:cNvPicPr>
            <a:picLocks noGrp="1" noChangeAspect="1"/>
          </p:cNvPicPr>
          <p:nvPr>
            <p:ph idx="1"/>
          </p:nvPr>
        </p:nvPicPr>
        <p:blipFill>
          <a:blip r:embed="rId3"/>
          <a:stretch>
            <a:fillRect/>
          </a:stretch>
        </p:blipFill>
        <p:spPr>
          <a:xfrm>
            <a:off x="423868" y="804448"/>
            <a:ext cx="5007742" cy="3474589"/>
          </a:xfrm>
        </p:spPr>
      </p:pic>
      <p:sp>
        <p:nvSpPr>
          <p:cNvPr id="4" name="Tittel 1">
            <a:extLst>
              <a:ext uri="{FF2B5EF4-FFF2-40B4-BE49-F238E27FC236}">
                <a16:creationId xmlns:a16="http://schemas.microsoft.com/office/drawing/2014/main" id="{AAD59621-7DCC-4B93-93FD-53617C953007}"/>
              </a:ext>
            </a:extLst>
          </p:cNvPr>
          <p:cNvSpPr>
            <a:spLocks noGrp="1"/>
          </p:cNvSpPr>
          <p:nvPr>
            <p:ph type="title"/>
          </p:nvPr>
        </p:nvSpPr>
        <p:spPr>
          <a:xfrm>
            <a:off x="301385" y="298339"/>
            <a:ext cx="8418747" cy="525401"/>
          </a:xfrm>
        </p:spPr>
        <p:txBody>
          <a:bodyPr/>
          <a:lstStyle/>
          <a:p>
            <a:r>
              <a:rPr lang="nb-NO" sz="2800"/>
              <a:t>2. Studieprogramrapporter</a:t>
            </a:r>
          </a:p>
        </p:txBody>
      </p:sp>
      <p:sp>
        <p:nvSpPr>
          <p:cNvPr id="7" name="Plassholder for innhold 2">
            <a:extLst>
              <a:ext uri="{FF2B5EF4-FFF2-40B4-BE49-F238E27FC236}">
                <a16:creationId xmlns:a16="http://schemas.microsoft.com/office/drawing/2014/main" id="{22738E5A-CECF-4494-BB0E-47924F4DC51C}"/>
              </a:ext>
            </a:extLst>
          </p:cNvPr>
          <p:cNvSpPr txBox="1">
            <a:spLocks/>
          </p:cNvSpPr>
          <p:nvPr/>
        </p:nvSpPr>
        <p:spPr>
          <a:xfrm>
            <a:off x="5722026" y="1248331"/>
            <a:ext cx="2707689" cy="1083375"/>
          </a:xfrm>
          <a:prstGeom prst="rect">
            <a:avLst/>
          </a:prstGeom>
        </p:spPr>
        <p:txBody>
          <a:bodyPr vert="horz" lIns="90000" tIns="46800" rIns="90000" bIns="4680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sz="1800"/>
              <a:t>Bruk søkefeltet</a:t>
            </a:r>
          </a:p>
          <a:p>
            <a:r>
              <a:rPr lang="nb-NO" sz="1800"/>
              <a:t>Skroll gjennom listen</a:t>
            </a:r>
          </a:p>
          <a:p>
            <a:r>
              <a:rPr lang="nb-NO" sz="1800"/>
              <a:t>Filtrere rapportene etter fakulteter</a:t>
            </a:r>
          </a:p>
        </p:txBody>
      </p:sp>
    </p:spTree>
    <p:extLst>
      <p:ext uri="{BB962C8B-B14F-4D97-AF65-F5344CB8AC3E}">
        <p14:creationId xmlns:p14="http://schemas.microsoft.com/office/powerpoint/2010/main" val="3229965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Visning av en studieprogramrapport. Til høyre ser du informasjon om studieprogrammet og kontaktinformasjon.&#10;Til venstre ser du vurdering av læringsutbytte, og studieprogramleders vurdering av kvaliteten i studieprogrammet.">
            <a:extLst>
              <a:ext uri="{FF2B5EF4-FFF2-40B4-BE49-F238E27FC236}">
                <a16:creationId xmlns:a16="http://schemas.microsoft.com/office/drawing/2014/main" id="{0D8D9009-3D7F-4010-8DCB-4347EBCC3D04}"/>
              </a:ext>
            </a:extLst>
          </p:cNvPr>
          <p:cNvPicPr>
            <a:picLocks noGrp="1" noChangeAspect="1"/>
          </p:cNvPicPr>
          <p:nvPr>
            <p:ph idx="1"/>
          </p:nvPr>
        </p:nvPicPr>
        <p:blipFill>
          <a:blip r:embed="rId3"/>
          <a:stretch>
            <a:fillRect/>
          </a:stretch>
        </p:blipFill>
        <p:spPr>
          <a:xfrm>
            <a:off x="402985" y="911996"/>
            <a:ext cx="5747800" cy="3614738"/>
          </a:xfrm>
        </p:spPr>
      </p:pic>
      <p:sp>
        <p:nvSpPr>
          <p:cNvPr id="6" name="Tittel 1">
            <a:extLst>
              <a:ext uri="{FF2B5EF4-FFF2-40B4-BE49-F238E27FC236}">
                <a16:creationId xmlns:a16="http://schemas.microsoft.com/office/drawing/2014/main" id="{C4C9B71F-D8B5-48E6-992C-304D9C92BDEF}"/>
              </a:ext>
            </a:extLst>
          </p:cNvPr>
          <p:cNvSpPr>
            <a:spLocks noGrp="1"/>
          </p:cNvSpPr>
          <p:nvPr>
            <p:ph type="title"/>
          </p:nvPr>
        </p:nvSpPr>
        <p:spPr>
          <a:xfrm>
            <a:off x="301385" y="298339"/>
            <a:ext cx="8418747" cy="525401"/>
          </a:xfrm>
        </p:spPr>
        <p:txBody>
          <a:bodyPr/>
          <a:lstStyle/>
          <a:p>
            <a:r>
              <a:rPr lang="nb-NO" sz="2800"/>
              <a:t>2. Studieprogramrapporter</a:t>
            </a:r>
          </a:p>
        </p:txBody>
      </p:sp>
      <p:sp>
        <p:nvSpPr>
          <p:cNvPr id="7" name="TekstSylinder 6">
            <a:extLst>
              <a:ext uri="{FF2B5EF4-FFF2-40B4-BE49-F238E27FC236}">
                <a16:creationId xmlns:a16="http://schemas.microsoft.com/office/drawing/2014/main" id="{E03AECF7-799B-41CB-899A-B2C185A42DB3}"/>
              </a:ext>
            </a:extLst>
          </p:cNvPr>
          <p:cNvSpPr txBox="1"/>
          <p:nvPr/>
        </p:nvSpPr>
        <p:spPr>
          <a:xfrm>
            <a:off x="6232124" y="911996"/>
            <a:ext cx="2508891" cy="2800767"/>
          </a:xfrm>
          <a:prstGeom prst="rect">
            <a:avLst/>
          </a:prstGeom>
          <a:noFill/>
        </p:spPr>
        <p:txBody>
          <a:bodyPr wrap="square" rtlCol="0">
            <a:spAutoFit/>
          </a:bodyPr>
          <a:lstStyle/>
          <a:p>
            <a:pPr marL="285750" indent="-285750">
              <a:buFont typeface="Arial" panose="020B0604020202020204" pitchFamily="34" charset="0"/>
              <a:buChar char="•"/>
            </a:pPr>
            <a:r>
              <a:rPr lang="nb-NO" sz="1600"/>
              <a:t>Høyre side:</a:t>
            </a:r>
          </a:p>
          <a:p>
            <a:pPr marL="285750" indent="-285750">
              <a:buFontTx/>
              <a:buChar char="-"/>
            </a:pPr>
            <a:r>
              <a:rPr lang="nb-NO" sz="1600"/>
              <a:t>Informasjon om studieprogrammet</a:t>
            </a:r>
          </a:p>
          <a:p>
            <a:pPr marL="285750" indent="-285750">
              <a:buFontTx/>
              <a:buChar char="-"/>
            </a:pPr>
            <a:r>
              <a:rPr lang="nb-NO" sz="1600"/>
              <a:t>Kontaktinformasjon</a:t>
            </a:r>
          </a:p>
          <a:p>
            <a:endParaRPr lang="nb-NO" sz="1600"/>
          </a:p>
          <a:p>
            <a:pPr marL="285750" indent="-285750">
              <a:buFont typeface="Arial" panose="020B0604020202020204" pitchFamily="34" charset="0"/>
              <a:buChar char="•"/>
            </a:pPr>
            <a:r>
              <a:rPr lang="nb-NO" sz="1600"/>
              <a:t>Venstre side:</a:t>
            </a:r>
          </a:p>
          <a:p>
            <a:pPr marL="285750" indent="-285750">
              <a:buFontTx/>
              <a:buChar char="-"/>
            </a:pPr>
            <a:r>
              <a:rPr lang="nb-NO" sz="1600"/>
              <a:t>Vurdering av læringsutbytte</a:t>
            </a:r>
          </a:p>
          <a:p>
            <a:pPr marL="285750" indent="-285750">
              <a:buFontTx/>
              <a:buChar char="-"/>
            </a:pPr>
            <a:r>
              <a:rPr lang="nb-NO" sz="1600"/>
              <a:t>Studieprogramleders vurdering av kvaliteten i studieprogrammet</a:t>
            </a:r>
          </a:p>
        </p:txBody>
      </p:sp>
    </p:spTree>
    <p:extLst>
      <p:ext uri="{BB962C8B-B14F-4D97-AF65-F5344CB8AC3E}">
        <p14:creationId xmlns:p14="http://schemas.microsoft.com/office/powerpoint/2010/main" val="159248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C4F9E6-09D9-41E4-BCAF-FA46F7C1D981}"/>
              </a:ext>
            </a:extLst>
          </p:cNvPr>
          <p:cNvSpPr>
            <a:spLocks noGrp="1"/>
          </p:cNvSpPr>
          <p:nvPr>
            <p:ph idx="1"/>
          </p:nvPr>
        </p:nvSpPr>
        <p:spPr>
          <a:xfrm>
            <a:off x="301385" y="1010266"/>
            <a:ext cx="6105899" cy="3613774"/>
          </a:xfrm>
        </p:spPr>
        <p:txBody>
          <a:bodyPr vert="horz" lIns="90000" tIns="46800" rIns="90000" bIns="46800" rtlCol="0" anchor="t">
            <a:noAutofit/>
          </a:bodyPr>
          <a:lstStyle/>
          <a:p>
            <a:r>
              <a:rPr lang="nb-NO" sz="2000"/>
              <a:t>Vi har en samlingside for wikier om KASPER:</a:t>
            </a:r>
            <a:endParaRPr lang="en-US" sz="2000"/>
          </a:p>
          <a:p>
            <a:pPr lvl="1"/>
            <a:r>
              <a:rPr lang="nb-NO" sz="1800">
                <a:hlinkClick r:id="rId3"/>
              </a:rPr>
              <a:t>https://i.ntnu.no/wiki/-/wiki/Norsk/KASPER+-+Studieplanverktøyet</a:t>
            </a:r>
            <a:endParaRPr lang="nb-NO" sz="1800"/>
          </a:p>
          <a:p>
            <a:pPr lvl="1"/>
            <a:endParaRPr lang="nb-NO" sz="1800"/>
          </a:p>
          <a:p>
            <a:r>
              <a:rPr lang="nb-NO" sz="2000"/>
              <a:t>Snakk med din instituttkontakt. Din kontakt kan du finne på Studieplanverktøy - kontaktpersoner:</a:t>
            </a:r>
            <a:endParaRPr lang="en-US" sz="2000"/>
          </a:p>
          <a:p>
            <a:pPr lvl="1"/>
            <a:r>
              <a:rPr lang="nb-NO" u="sng">
                <a:hlinkClick r:id="rId4"/>
              </a:rPr>
              <a:t>https://i.ntnu.no/wiki/-/wiki/Norsk/KASPER+-+Kontaktpersoner</a:t>
            </a:r>
            <a:endParaRPr lang="nb-NO" sz="2000"/>
          </a:p>
          <a:p>
            <a:endParaRPr lang="nb-NO" sz="2000"/>
          </a:p>
        </p:txBody>
      </p:sp>
      <p:sp>
        <p:nvSpPr>
          <p:cNvPr id="7" name="Title 6">
            <a:extLst>
              <a:ext uri="{FF2B5EF4-FFF2-40B4-BE49-F238E27FC236}">
                <a16:creationId xmlns:a16="http://schemas.microsoft.com/office/drawing/2014/main" id="{6964D123-A214-4B3C-8996-8F4CEAE94226}"/>
              </a:ext>
            </a:extLst>
          </p:cNvPr>
          <p:cNvSpPr>
            <a:spLocks noGrp="1"/>
          </p:cNvSpPr>
          <p:nvPr>
            <p:ph type="title"/>
          </p:nvPr>
        </p:nvSpPr>
        <p:spPr>
          <a:xfrm>
            <a:off x="301385" y="298339"/>
            <a:ext cx="8418747" cy="586957"/>
          </a:xfrm>
        </p:spPr>
        <p:txBody>
          <a:bodyPr/>
          <a:lstStyle/>
          <a:p>
            <a:r>
              <a:rPr lang="nb-NO" sz="3200"/>
              <a:t>Hvordan kan du få hjelp?</a:t>
            </a:r>
            <a:endParaRPr lang="en-US" sz="3200"/>
          </a:p>
        </p:txBody>
      </p:sp>
      <p:pic>
        <p:nvPicPr>
          <p:cNvPr id="4" name="Picture 3" descr="Viser skjermbilde av wiki siden KASPER - Studieplanverktøyet">
            <a:extLst>
              <a:ext uri="{FF2B5EF4-FFF2-40B4-BE49-F238E27FC236}">
                <a16:creationId xmlns:a16="http://schemas.microsoft.com/office/drawing/2014/main" id="{D7F35260-C85F-4F98-B9D4-CD6AF2662A7C}"/>
              </a:ext>
            </a:extLst>
          </p:cNvPr>
          <p:cNvPicPr>
            <a:picLocks noChangeAspect="1"/>
          </p:cNvPicPr>
          <p:nvPr/>
        </p:nvPicPr>
        <p:blipFill>
          <a:blip r:embed="rId5"/>
          <a:stretch>
            <a:fillRect/>
          </a:stretch>
        </p:blipFill>
        <p:spPr>
          <a:xfrm>
            <a:off x="6322688" y="298338"/>
            <a:ext cx="2587724" cy="3971261"/>
          </a:xfrm>
          <a:prstGeom prst="rect">
            <a:avLst/>
          </a:prstGeom>
        </p:spPr>
      </p:pic>
    </p:spTree>
    <p:extLst>
      <p:ext uri="{BB962C8B-B14F-4D97-AF65-F5344CB8AC3E}">
        <p14:creationId xmlns:p14="http://schemas.microsoft.com/office/powerpoint/2010/main" val="3443020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1D58E30-4B6F-400D-BB31-3C58F0204F68}"/>
              </a:ext>
              <a:ext uri="{C183D7F6-B498-43B3-948B-1728B52AA6E4}">
                <adec:decorative xmlns:adec="http://schemas.microsoft.com/office/drawing/2017/decorative" val="1"/>
              </a:ext>
            </a:extLst>
          </p:cNvPr>
          <p:cNvPicPr>
            <a:picLocks noChangeAspect="1"/>
          </p:cNvPicPr>
          <p:nvPr/>
        </p:nvPicPr>
        <p:blipFill rotWithShape="1">
          <a:blip r:embed="rId3"/>
          <a:srcRect t="9688" b="5997"/>
          <a:stretch/>
        </p:blipFill>
        <p:spPr>
          <a:xfrm>
            <a:off x="0" y="-1"/>
            <a:ext cx="9144000" cy="5143501"/>
          </a:xfrm>
          <a:prstGeom prst="rect">
            <a:avLst/>
          </a:prstGeom>
        </p:spPr>
      </p:pic>
      <p:sp>
        <p:nvSpPr>
          <p:cNvPr id="3" name="Plassholder for innhold 2">
            <a:extLst>
              <a:ext uri="{FF2B5EF4-FFF2-40B4-BE49-F238E27FC236}">
                <a16:creationId xmlns:a16="http://schemas.microsoft.com/office/drawing/2014/main" id="{EBA0701E-0BEE-4486-B959-50D36A5F2969}"/>
              </a:ext>
            </a:extLst>
          </p:cNvPr>
          <p:cNvSpPr>
            <a:spLocks noGrp="1"/>
          </p:cNvSpPr>
          <p:nvPr>
            <p:ph idx="4294967295"/>
          </p:nvPr>
        </p:nvSpPr>
        <p:spPr>
          <a:xfrm>
            <a:off x="229684" y="1672789"/>
            <a:ext cx="3757274" cy="3289239"/>
          </a:xfrm>
        </p:spPr>
        <p:txBody>
          <a:bodyPr vert="horz" lIns="91440" tIns="45720" rIns="91440" bIns="45720" rtlCol="0" anchor="t">
            <a:normAutofit fontScale="85000" lnSpcReduction="10000"/>
          </a:bodyPr>
          <a:lstStyle/>
          <a:p>
            <a:pPr marL="0" indent="0">
              <a:spcAft>
                <a:spcPts val="600"/>
              </a:spcAft>
              <a:buNone/>
            </a:pPr>
            <a:r>
              <a:rPr lang="nb-NO">
                <a:solidFill>
                  <a:srgbClr val="FFFFFF"/>
                </a:solidFill>
              </a:rPr>
              <a:t>Vi tilbyr kurs, </a:t>
            </a:r>
            <a:br>
              <a:rPr lang="nb-NO"/>
            </a:br>
            <a:r>
              <a:rPr lang="nb-NO">
                <a:solidFill>
                  <a:srgbClr val="FFFFFF"/>
                </a:solidFill>
              </a:rPr>
              <a:t>individuell veiledning </a:t>
            </a:r>
            <a:br>
              <a:rPr lang="nb-NO"/>
            </a:br>
            <a:r>
              <a:rPr lang="nb-NO">
                <a:solidFill>
                  <a:srgbClr val="FFFFFF"/>
                </a:solidFill>
              </a:rPr>
              <a:t>og brukerstøtte rundt </a:t>
            </a:r>
            <a:br>
              <a:rPr lang="nb-NO"/>
            </a:br>
            <a:r>
              <a:rPr lang="nb-NO">
                <a:solidFill>
                  <a:srgbClr val="FFFFFF"/>
                </a:solidFill>
              </a:rPr>
              <a:t>«den gode praksis» </a:t>
            </a:r>
          </a:p>
          <a:p>
            <a:pPr marL="0" indent="0">
              <a:spcAft>
                <a:spcPts val="600"/>
              </a:spcAft>
              <a:buNone/>
            </a:pPr>
            <a:r>
              <a:rPr lang="nb-NO">
                <a:solidFill>
                  <a:srgbClr val="FFFFFF"/>
                </a:solidFill>
              </a:rPr>
              <a:t>Mer informasjon om tjenesten finner du på:</a:t>
            </a:r>
            <a:r>
              <a:rPr lang="nb-NO">
                <a:solidFill>
                  <a:schemeClr val="bg1"/>
                </a:solidFill>
              </a:rPr>
              <a:t> </a:t>
            </a:r>
            <a:r>
              <a:rPr lang="nb-NO">
                <a:solidFill>
                  <a:schemeClr val="accent6"/>
                </a:solidFill>
                <a:hlinkClick r:id="rId4">
                  <a:extLst>
                    <a:ext uri="{A12FA001-AC4F-418D-AE19-62706E023703}">
                      <ahyp:hlinkClr xmlns:ahyp="http://schemas.microsoft.com/office/drawing/2018/hyperlinkcolor" val="tx"/>
                    </a:ext>
                  </a:extLst>
                </a:hlinkClick>
              </a:rPr>
              <a:t>https://i.ntnu.no/wiki/-/wiki/Norsk/læringsassistenter+for+digitale+ferdigheter</a:t>
            </a:r>
            <a:endParaRPr lang="nb-NO">
              <a:solidFill>
                <a:schemeClr val="accent6"/>
              </a:solidFill>
            </a:endParaRPr>
          </a:p>
          <a:p>
            <a:pPr marL="0" indent="0">
              <a:spcAft>
                <a:spcPts val="600"/>
              </a:spcAft>
              <a:buNone/>
            </a:pPr>
            <a:r>
              <a:rPr lang="nb-NO">
                <a:solidFill>
                  <a:srgbClr val="FFFFFF"/>
                </a:solidFill>
              </a:rPr>
              <a:t>Kontakt oss på: hjelp.ntnu.no</a:t>
            </a:r>
          </a:p>
        </p:txBody>
      </p:sp>
      <p:sp>
        <p:nvSpPr>
          <p:cNvPr id="2" name="Rektangel 1">
            <a:extLst>
              <a:ext uri="{FF2B5EF4-FFF2-40B4-BE49-F238E27FC236}">
                <a16:creationId xmlns:a16="http://schemas.microsoft.com/office/drawing/2014/main" id="{7CBB34BF-43BD-4A58-9225-C6374FD6950A}"/>
              </a:ext>
            </a:extLst>
          </p:cNvPr>
          <p:cNvSpPr/>
          <p:nvPr/>
        </p:nvSpPr>
        <p:spPr>
          <a:xfrm>
            <a:off x="-49069" y="830407"/>
            <a:ext cx="4320289" cy="415498"/>
          </a:xfrm>
          <a:prstGeom prst="rect">
            <a:avLst/>
          </a:prstGeom>
          <a:noFill/>
        </p:spPr>
        <p:txBody>
          <a:bodyPr wrap="square" lIns="91440" tIns="45720" rIns="91440" bIns="45720" anchor="t">
            <a:spAutoFit/>
          </a:bodyPr>
          <a:lstStyle/>
          <a:p>
            <a:pPr algn="ctr"/>
            <a:r>
              <a:rPr lang="nb-NO" sz="2100" b="1" i="1" cap="none" spc="0">
                <a:ln w="10160">
                  <a:noFill/>
                  <a:prstDash val="solid"/>
                </a:ln>
                <a:effectLst>
                  <a:glow rad="139700">
                    <a:schemeClr val="bg1">
                      <a:alpha val="40000"/>
                    </a:schemeClr>
                  </a:glow>
                  <a:outerShdw blurRad="38100" dist="22860" dir="5400000" algn="tl" rotWithShape="0">
                    <a:srgbClr val="000000">
                      <a:alpha val="30000"/>
                    </a:srgbClr>
                  </a:outerShdw>
                </a:effectLst>
              </a:rPr>
              <a:t>... hjelper studenter og ansatte</a:t>
            </a:r>
            <a:endParaRPr lang="nb-NO" sz="2100" b="1" i="1" cap="none" spc="0">
              <a:ln w="10160">
                <a:noFill/>
                <a:prstDash val="solid"/>
              </a:ln>
              <a:effectLst>
                <a:glow rad="139700">
                  <a:prstClr val="white">
                    <a:alpha val="40000"/>
                  </a:prstClr>
                </a:glow>
                <a:outerShdw blurRad="38100" dist="22860" dir="5400000" algn="tl" rotWithShape="0">
                  <a:srgbClr val="000000">
                    <a:alpha val="30000"/>
                  </a:srgbClr>
                </a:outerShdw>
              </a:effectLst>
              <a:cs typeface="Calibri"/>
            </a:endParaRPr>
          </a:p>
        </p:txBody>
      </p:sp>
      <p:sp>
        <p:nvSpPr>
          <p:cNvPr id="4" name="Rektangel 3">
            <a:extLst>
              <a:ext uri="{FF2B5EF4-FFF2-40B4-BE49-F238E27FC236}">
                <a16:creationId xmlns:a16="http://schemas.microsoft.com/office/drawing/2014/main" id="{5586AB44-FBE0-47C3-B5FF-16D5F53CC8BE}"/>
              </a:ext>
            </a:extLst>
          </p:cNvPr>
          <p:cNvSpPr/>
          <p:nvPr/>
        </p:nvSpPr>
        <p:spPr>
          <a:xfrm>
            <a:off x="363029" y="229548"/>
            <a:ext cx="8425705" cy="584775"/>
          </a:xfrm>
          <a:prstGeom prst="rect">
            <a:avLst/>
          </a:prstGeom>
          <a:noFill/>
        </p:spPr>
        <p:txBody>
          <a:bodyPr wrap="none" lIns="91440" tIns="45720" rIns="91440" bIns="45720" anchor="t">
            <a:spAutoFit/>
          </a:bodyPr>
          <a:lstStyle/>
          <a:p>
            <a:pPr algn="ctr"/>
            <a:r>
              <a:rPr lang="nb-NO" sz="3200" b="1" cap="none" spc="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rPr>
              <a:t>Læringsassistenter for digitale </a:t>
            </a:r>
            <a:r>
              <a:rPr lang="nb-NO" sz="3200" b="1">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rPr>
              <a:t>ferdigheter</a:t>
            </a:r>
            <a:endParaRPr lang="nb-NO" sz="3200" b="1" cap="none" spc="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pic>
        <p:nvPicPr>
          <p:cNvPr id="6" name="Bilde 6">
            <a:extLst>
              <a:ext uri="{FF2B5EF4-FFF2-40B4-BE49-F238E27FC236}">
                <a16:creationId xmlns:a16="http://schemas.microsoft.com/office/drawing/2014/main" id="{F3879287-CBE1-4917-8BB1-C8A0B4C2928B}"/>
              </a:ext>
            </a:extLst>
          </p:cNvPr>
          <p:cNvPicPr>
            <a:picLocks noChangeAspect="1"/>
          </p:cNvPicPr>
          <p:nvPr/>
        </p:nvPicPr>
        <p:blipFill>
          <a:blip r:embed="rId5"/>
          <a:stretch>
            <a:fillRect/>
          </a:stretch>
        </p:blipFill>
        <p:spPr>
          <a:xfrm>
            <a:off x="8142194" y="3890513"/>
            <a:ext cx="768164" cy="1026798"/>
          </a:xfrm>
          <a:prstGeom prst="rect">
            <a:avLst/>
          </a:prstGeom>
        </p:spPr>
      </p:pic>
    </p:spTree>
    <p:extLst>
      <p:ext uri="{BB962C8B-B14F-4D97-AF65-F5344CB8AC3E}">
        <p14:creationId xmlns:p14="http://schemas.microsoft.com/office/powerpoint/2010/main" val="4183215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B6F7FE-1C5B-314E-9EB6-C3D6F936303D}"/>
              </a:ext>
            </a:extLst>
          </p:cNvPr>
          <p:cNvSpPr>
            <a:spLocks noGrp="1"/>
          </p:cNvSpPr>
          <p:nvPr>
            <p:ph type="title"/>
          </p:nvPr>
        </p:nvSpPr>
        <p:spPr/>
        <p:txBody>
          <a:bodyPr/>
          <a:lstStyle/>
          <a:p>
            <a:r>
              <a:rPr lang="nb-NO"/>
              <a:t>Studieplanverktøyet - KASPER</a:t>
            </a:r>
          </a:p>
        </p:txBody>
      </p:sp>
      <p:sp>
        <p:nvSpPr>
          <p:cNvPr id="3" name="Plassholder for innhold 2">
            <a:extLst>
              <a:ext uri="{FF2B5EF4-FFF2-40B4-BE49-F238E27FC236}">
                <a16:creationId xmlns:a16="http://schemas.microsoft.com/office/drawing/2014/main" id="{8B10C514-EF45-4E45-AC21-B580BE9D8E1F}"/>
              </a:ext>
            </a:extLst>
          </p:cNvPr>
          <p:cNvSpPr>
            <a:spLocks noGrp="1"/>
          </p:cNvSpPr>
          <p:nvPr>
            <p:ph idx="1"/>
          </p:nvPr>
        </p:nvSpPr>
        <p:spPr/>
        <p:txBody>
          <a:bodyPr vert="horz" lIns="90000" tIns="46800" rIns="90000" bIns="46800" rtlCol="0" anchor="t">
            <a:noAutofit/>
          </a:bodyPr>
          <a:lstStyle/>
          <a:p>
            <a:r>
              <a:rPr lang="nb-NO"/>
              <a:t>Et digitalt prosessverktøy som støtter ansatte i kvalitetsarbeid</a:t>
            </a:r>
          </a:p>
          <a:p>
            <a:r>
              <a:rPr lang="nb-NO"/>
              <a:t>Strømlinjeformer prosessene med kvalitets- og studieplanarbeid</a:t>
            </a:r>
          </a:p>
          <a:p>
            <a:r>
              <a:rPr lang="nb-NO"/>
              <a:t>Forenkle arbeidet med utvikling, revisjon og kvalitetssikring</a:t>
            </a:r>
          </a:p>
          <a:p>
            <a:r>
              <a:rPr lang="nb-NO"/>
              <a:t>KASPER – Informasjonsside for ledelsen*</a:t>
            </a:r>
          </a:p>
          <a:p>
            <a:pPr marL="0" indent="0">
              <a:buNone/>
            </a:pPr>
            <a:endParaRPr lang="nb-NO"/>
          </a:p>
          <a:p>
            <a:pPr marL="0" indent="0">
              <a:buNone/>
            </a:pPr>
            <a:r>
              <a:rPr lang="nb-NO" sz="1600">
                <a:hlinkClick r:id="rId3"/>
              </a:rPr>
              <a:t>*https://i.ntnu.no/wiki/-/wiki/Norsk/KASPER+-+Informasjonsside+for+ledelsen</a:t>
            </a:r>
            <a:r>
              <a:rPr lang="nb-NO" sz="1600"/>
              <a:t> </a:t>
            </a:r>
          </a:p>
        </p:txBody>
      </p:sp>
    </p:spTree>
    <p:extLst>
      <p:ext uri="{BB962C8B-B14F-4D97-AF65-F5344CB8AC3E}">
        <p14:creationId xmlns:p14="http://schemas.microsoft.com/office/powerpoint/2010/main" val="2295285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5D67C-E009-4D19-B2B2-17E89A16DBDE}"/>
              </a:ext>
            </a:extLst>
          </p:cNvPr>
          <p:cNvSpPr>
            <a:spLocks noGrp="1"/>
          </p:cNvSpPr>
          <p:nvPr>
            <p:ph type="title"/>
          </p:nvPr>
        </p:nvSpPr>
        <p:spPr/>
        <p:txBody>
          <a:bodyPr/>
          <a:lstStyle/>
          <a:p>
            <a:r>
              <a:rPr lang="en-US" err="1"/>
              <a:t>Kom</a:t>
            </a:r>
            <a:r>
              <a:rPr lang="en-US"/>
              <a:t> </a:t>
            </a:r>
            <a:r>
              <a:rPr lang="en-US" err="1"/>
              <a:t>i</a:t>
            </a:r>
            <a:r>
              <a:rPr lang="en-US"/>
              <a:t> gang</a:t>
            </a:r>
          </a:p>
        </p:txBody>
      </p:sp>
      <p:sp>
        <p:nvSpPr>
          <p:cNvPr id="5" name="Content Placeholder 2">
            <a:extLst>
              <a:ext uri="{FF2B5EF4-FFF2-40B4-BE49-F238E27FC236}">
                <a16:creationId xmlns:a16="http://schemas.microsoft.com/office/drawing/2014/main" id="{A6A33CE3-C7CC-4828-B094-9723AFBC3FED}"/>
              </a:ext>
            </a:extLst>
          </p:cNvPr>
          <p:cNvSpPr txBox="1">
            <a:spLocks/>
          </p:cNvSpPr>
          <p:nvPr/>
        </p:nvSpPr>
        <p:spPr>
          <a:xfrm>
            <a:off x="207087" y="946418"/>
            <a:ext cx="3463765" cy="3241269"/>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dirty="0"/>
              <a:t>Logg inn på landingssiden til </a:t>
            </a:r>
            <a:r>
              <a:rPr lang="nb-NO" dirty="0">
                <a:hlinkClick r:id="rId3"/>
              </a:rPr>
              <a:t>KASPER</a:t>
            </a:r>
            <a:r>
              <a:rPr lang="nb-NO" dirty="0"/>
              <a:t>*</a:t>
            </a:r>
          </a:p>
          <a:p>
            <a:r>
              <a:rPr lang="nb-NO" dirty="0"/>
              <a:t>Dere finner lenker til siden flere steder på Innsida</a:t>
            </a:r>
          </a:p>
          <a:p>
            <a:r>
              <a:rPr lang="nb-NO"/>
              <a:t>Klikk deretter inn på seksjonen «Administrasjon»</a:t>
            </a:r>
          </a:p>
          <a:p>
            <a:endParaRPr lang="nb-NO" dirty="0"/>
          </a:p>
        </p:txBody>
      </p:sp>
      <p:sp>
        <p:nvSpPr>
          <p:cNvPr id="13" name="Rectangle 12">
            <a:extLst>
              <a:ext uri="{FF2B5EF4-FFF2-40B4-BE49-F238E27FC236}">
                <a16:creationId xmlns:a16="http://schemas.microsoft.com/office/drawing/2014/main" id="{1295120E-B4F6-4E29-9DDF-2DE161C91E5D}"/>
              </a:ext>
            </a:extLst>
          </p:cNvPr>
          <p:cNvSpPr/>
          <p:nvPr/>
        </p:nvSpPr>
        <p:spPr>
          <a:xfrm>
            <a:off x="5138928" y="4346199"/>
            <a:ext cx="3756030" cy="261610"/>
          </a:xfrm>
          <a:prstGeom prst="rect">
            <a:avLst/>
          </a:prstGeom>
        </p:spPr>
        <p:txBody>
          <a:bodyPr wrap="square" lIns="91440" tIns="45720" rIns="91440" bIns="45720" anchor="t">
            <a:spAutoFit/>
          </a:bodyPr>
          <a:lstStyle/>
          <a:p>
            <a:endParaRPr lang="nb-NO" sz="1100">
              <a:cs typeface="Arial"/>
            </a:endParaRPr>
          </a:p>
        </p:txBody>
      </p:sp>
      <p:sp>
        <p:nvSpPr>
          <p:cNvPr id="4" name="TekstSylinder 3">
            <a:extLst>
              <a:ext uri="{FF2B5EF4-FFF2-40B4-BE49-F238E27FC236}">
                <a16:creationId xmlns:a16="http://schemas.microsoft.com/office/drawing/2014/main" id="{D96C7DAD-7591-4A64-ACDC-5E880B347F06}"/>
              </a:ext>
            </a:extLst>
          </p:cNvPr>
          <p:cNvSpPr txBox="1"/>
          <p:nvPr/>
        </p:nvSpPr>
        <p:spPr>
          <a:xfrm>
            <a:off x="0" y="4522224"/>
            <a:ext cx="491994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50">
                <a:ea typeface="+mn-lt"/>
                <a:cs typeface="+mn-lt"/>
                <a:hlinkClick r:id="rId3"/>
              </a:rPr>
              <a:t>*https://studntnu.sharepoint.com/sites/studieplanlegging</a:t>
            </a:r>
            <a:endParaRPr lang="nb-NO" sz="1050">
              <a:ea typeface="+mn-lt"/>
              <a:cs typeface="+mn-lt"/>
            </a:endParaRPr>
          </a:p>
        </p:txBody>
      </p:sp>
      <p:pic>
        <p:nvPicPr>
          <p:cNvPr id="8" name="Bilete 17" descr="Eit bilete som inneheld tekst&#10;&#10;Automatisk generert skildring">
            <a:extLst>
              <a:ext uri="{FF2B5EF4-FFF2-40B4-BE49-F238E27FC236}">
                <a16:creationId xmlns:a16="http://schemas.microsoft.com/office/drawing/2014/main" id="{BAD7BFF5-67E5-4A58-908B-3F6A11C5EFD1}"/>
              </a:ext>
            </a:extLst>
          </p:cNvPr>
          <p:cNvPicPr>
            <a:picLocks noChangeAspect="1"/>
          </p:cNvPicPr>
          <p:nvPr/>
        </p:nvPicPr>
        <p:blipFill>
          <a:blip r:embed="rId4"/>
          <a:stretch>
            <a:fillRect/>
          </a:stretch>
        </p:blipFill>
        <p:spPr>
          <a:xfrm>
            <a:off x="3648746" y="622595"/>
            <a:ext cx="1353638" cy="2332866"/>
          </a:xfrm>
          <a:prstGeom prst="rect">
            <a:avLst/>
          </a:prstGeom>
        </p:spPr>
      </p:pic>
      <p:pic>
        <p:nvPicPr>
          <p:cNvPr id="11" name="Bilete 10">
            <a:extLst>
              <a:ext uri="{FF2B5EF4-FFF2-40B4-BE49-F238E27FC236}">
                <a16:creationId xmlns:a16="http://schemas.microsoft.com/office/drawing/2014/main" id="{467F03D0-EEC3-4B5D-9D39-44003788BF99}"/>
              </a:ext>
            </a:extLst>
          </p:cNvPr>
          <p:cNvPicPr>
            <a:picLocks noChangeAspect="1"/>
          </p:cNvPicPr>
          <p:nvPr/>
        </p:nvPicPr>
        <p:blipFill rotWithShape="1">
          <a:blip r:embed="rId5"/>
          <a:srcRect l="1" r="32012"/>
          <a:stretch/>
        </p:blipFill>
        <p:spPr>
          <a:xfrm>
            <a:off x="5177210" y="622595"/>
            <a:ext cx="3717748" cy="2332866"/>
          </a:xfrm>
          <a:prstGeom prst="rect">
            <a:avLst/>
          </a:prstGeom>
        </p:spPr>
      </p:pic>
      <p:pic>
        <p:nvPicPr>
          <p:cNvPr id="12" name="Picture 8" descr="A picture containing text&#10;&#10;Description automatically generated">
            <a:extLst>
              <a:ext uri="{FF2B5EF4-FFF2-40B4-BE49-F238E27FC236}">
                <a16:creationId xmlns:a16="http://schemas.microsoft.com/office/drawing/2014/main" id="{AAF27AA1-C1E0-4B2A-A0A3-21BBC5E4AD3D}"/>
              </a:ext>
            </a:extLst>
          </p:cNvPr>
          <p:cNvPicPr>
            <a:picLocks noChangeAspect="1"/>
          </p:cNvPicPr>
          <p:nvPr/>
        </p:nvPicPr>
        <p:blipFill>
          <a:blip r:embed="rId6"/>
          <a:stretch>
            <a:fillRect/>
          </a:stretch>
        </p:blipFill>
        <p:spPr>
          <a:xfrm>
            <a:off x="3648746" y="3173357"/>
            <a:ext cx="5351484" cy="1405245"/>
          </a:xfrm>
          <a:prstGeom prst="rect">
            <a:avLst/>
          </a:prstGeom>
        </p:spPr>
      </p:pic>
    </p:spTree>
    <p:extLst>
      <p:ext uri="{BB962C8B-B14F-4D97-AF65-F5344CB8AC3E}">
        <p14:creationId xmlns:p14="http://schemas.microsoft.com/office/powerpoint/2010/main" val="4032017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25B22A-F820-4787-B3DD-0AD63469D680}"/>
              </a:ext>
            </a:extLst>
          </p:cNvPr>
          <p:cNvSpPr>
            <a:spLocks noGrp="1"/>
          </p:cNvSpPr>
          <p:nvPr>
            <p:ph type="title"/>
          </p:nvPr>
        </p:nvSpPr>
        <p:spPr/>
        <p:txBody>
          <a:bodyPr/>
          <a:lstStyle/>
          <a:p>
            <a:r>
              <a:rPr lang="nb-NO"/>
              <a:t>Administrasjonsverktøy</a:t>
            </a:r>
          </a:p>
        </p:txBody>
      </p:sp>
      <p:pic>
        <p:nvPicPr>
          <p:cNvPr id="11" name="Plassholder for innhold 10" descr="Et bilde som inneholder bord&#10;&#10;Automatisk generert beskrivelse">
            <a:extLst>
              <a:ext uri="{FF2B5EF4-FFF2-40B4-BE49-F238E27FC236}">
                <a16:creationId xmlns:a16="http://schemas.microsoft.com/office/drawing/2014/main" id="{A56C0FC7-1213-443A-9C7F-5228C0800C5F}"/>
              </a:ext>
            </a:extLst>
          </p:cNvPr>
          <p:cNvPicPr>
            <a:picLocks noGrp="1" noChangeAspect="1"/>
          </p:cNvPicPr>
          <p:nvPr>
            <p:ph sz="half" idx="1"/>
          </p:nvPr>
        </p:nvPicPr>
        <p:blipFill>
          <a:blip r:embed="rId3"/>
          <a:stretch>
            <a:fillRect/>
          </a:stretch>
        </p:blipFill>
        <p:spPr>
          <a:xfrm>
            <a:off x="249043" y="1200151"/>
            <a:ext cx="4038600" cy="2895352"/>
          </a:xfrm>
        </p:spPr>
      </p:pic>
      <p:sp>
        <p:nvSpPr>
          <p:cNvPr id="9" name="Plassholder for innhold 8">
            <a:extLst>
              <a:ext uri="{FF2B5EF4-FFF2-40B4-BE49-F238E27FC236}">
                <a16:creationId xmlns:a16="http://schemas.microsoft.com/office/drawing/2014/main" id="{77E2E1EB-14BE-426B-8C44-8470EDCB82D5}"/>
              </a:ext>
            </a:extLst>
          </p:cNvPr>
          <p:cNvSpPr>
            <a:spLocks noGrp="1"/>
          </p:cNvSpPr>
          <p:nvPr>
            <p:ph sz="half" idx="2"/>
          </p:nvPr>
        </p:nvSpPr>
        <p:spPr/>
        <p:txBody>
          <a:bodyPr>
            <a:normAutofit lnSpcReduction="10000"/>
          </a:bodyPr>
          <a:lstStyle/>
          <a:p>
            <a:r>
              <a:rPr lang="nb-NO"/>
              <a:t>Her finner dere alle administrasjons-verktøyene i KASPER</a:t>
            </a:r>
          </a:p>
          <a:p>
            <a:r>
              <a:rPr lang="nb-NO"/>
              <a:t>Alle som logger inn kan se disse, men kun de med rett tilgang får til å bruke de</a:t>
            </a:r>
            <a:endParaRPr lang="nn-NO"/>
          </a:p>
        </p:txBody>
      </p:sp>
    </p:spTree>
    <p:extLst>
      <p:ext uri="{BB962C8B-B14F-4D97-AF65-F5344CB8AC3E}">
        <p14:creationId xmlns:p14="http://schemas.microsoft.com/office/powerpoint/2010/main" val="3057625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C2A4F5-D99F-4AED-8F6B-CDDB386D5C77}"/>
              </a:ext>
            </a:extLst>
          </p:cNvPr>
          <p:cNvSpPr>
            <a:spLocks noGrp="1"/>
          </p:cNvSpPr>
          <p:nvPr>
            <p:ph type="title"/>
          </p:nvPr>
        </p:nvSpPr>
        <p:spPr>
          <a:xfrm>
            <a:off x="301385" y="298339"/>
            <a:ext cx="8418747" cy="525401"/>
          </a:xfrm>
        </p:spPr>
        <p:txBody>
          <a:bodyPr/>
          <a:lstStyle/>
          <a:p>
            <a:r>
              <a:rPr lang="nb-NO" sz="2800"/>
              <a:t>1. Status emneevaluering</a:t>
            </a:r>
          </a:p>
        </p:txBody>
      </p:sp>
      <p:sp>
        <p:nvSpPr>
          <p:cNvPr id="3" name="Plassholder for innhold 2">
            <a:extLst>
              <a:ext uri="{FF2B5EF4-FFF2-40B4-BE49-F238E27FC236}">
                <a16:creationId xmlns:a16="http://schemas.microsoft.com/office/drawing/2014/main" id="{666F6FE2-9A87-4593-904C-0BF057FAA1F4}"/>
              </a:ext>
            </a:extLst>
          </p:cNvPr>
          <p:cNvSpPr>
            <a:spLocks noGrp="1"/>
          </p:cNvSpPr>
          <p:nvPr>
            <p:ph idx="1"/>
          </p:nvPr>
        </p:nvSpPr>
        <p:spPr>
          <a:xfrm>
            <a:off x="3657600" y="949322"/>
            <a:ext cx="5377325" cy="3677189"/>
          </a:xfrm>
        </p:spPr>
        <p:txBody>
          <a:bodyPr/>
          <a:lstStyle/>
          <a:p>
            <a:r>
              <a:rPr lang="nb-NO" sz="2000"/>
              <a:t>Trykk på </a:t>
            </a:r>
            <a:r>
              <a:rPr lang="nb-NO" sz="2000" b="1"/>
              <a:t>Status emneevaluering</a:t>
            </a:r>
          </a:p>
          <a:p>
            <a:r>
              <a:rPr lang="nb-NO" sz="2000"/>
              <a:t>Velg ditt fakultet</a:t>
            </a:r>
          </a:p>
        </p:txBody>
      </p:sp>
      <p:pic>
        <p:nvPicPr>
          <p:cNvPr id="5" name="Bilde 4" descr="Velg &quot;Status emneevaluering&quot; fra Administrasjonsverktøy">
            <a:extLst>
              <a:ext uri="{FF2B5EF4-FFF2-40B4-BE49-F238E27FC236}">
                <a16:creationId xmlns:a16="http://schemas.microsoft.com/office/drawing/2014/main" id="{C5AFE648-30FD-429B-B2D8-6896CBFA0FA4}"/>
              </a:ext>
            </a:extLst>
          </p:cNvPr>
          <p:cNvPicPr>
            <a:picLocks noChangeAspect="1"/>
          </p:cNvPicPr>
          <p:nvPr/>
        </p:nvPicPr>
        <p:blipFill>
          <a:blip r:embed="rId3"/>
          <a:stretch>
            <a:fillRect/>
          </a:stretch>
        </p:blipFill>
        <p:spPr>
          <a:xfrm>
            <a:off x="458782" y="949322"/>
            <a:ext cx="2742727" cy="3512615"/>
          </a:xfrm>
          <a:prstGeom prst="rect">
            <a:avLst/>
          </a:prstGeom>
        </p:spPr>
      </p:pic>
      <p:pic>
        <p:nvPicPr>
          <p:cNvPr id="7" name="Bilde 6" descr="Velg ditt fakultet fra en liste med fakulteter">
            <a:extLst>
              <a:ext uri="{FF2B5EF4-FFF2-40B4-BE49-F238E27FC236}">
                <a16:creationId xmlns:a16="http://schemas.microsoft.com/office/drawing/2014/main" id="{DC4EAEFE-18FA-4FD3-8B7A-5480A0A79245}"/>
              </a:ext>
            </a:extLst>
          </p:cNvPr>
          <p:cNvPicPr>
            <a:picLocks noChangeAspect="1"/>
          </p:cNvPicPr>
          <p:nvPr/>
        </p:nvPicPr>
        <p:blipFill>
          <a:blip r:embed="rId4"/>
          <a:stretch>
            <a:fillRect/>
          </a:stretch>
        </p:blipFill>
        <p:spPr>
          <a:xfrm>
            <a:off x="3934918" y="1676195"/>
            <a:ext cx="4229193" cy="3081269"/>
          </a:xfrm>
          <a:prstGeom prst="rect">
            <a:avLst/>
          </a:prstGeom>
        </p:spPr>
      </p:pic>
    </p:spTree>
    <p:extLst>
      <p:ext uri="{BB962C8B-B14F-4D97-AF65-F5344CB8AC3E}">
        <p14:creationId xmlns:p14="http://schemas.microsoft.com/office/powerpoint/2010/main" val="2198489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F5D709-5380-4DB3-A52C-2817B84DC25A}"/>
              </a:ext>
            </a:extLst>
          </p:cNvPr>
          <p:cNvSpPr>
            <a:spLocks noGrp="1"/>
          </p:cNvSpPr>
          <p:nvPr>
            <p:ph type="title"/>
          </p:nvPr>
        </p:nvSpPr>
        <p:spPr>
          <a:xfrm>
            <a:off x="301385" y="298339"/>
            <a:ext cx="8418747" cy="525401"/>
          </a:xfrm>
        </p:spPr>
        <p:txBody>
          <a:bodyPr/>
          <a:lstStyle/>
          <a:p>
            <a:r>
              <a:rPr lang="nb-NO" sz="2800"/>
              <a:t>1. Status emneevaluering</a:t>
            </a:r>
            <a:endParaRPr lang="en-US" sz="2800"/>
          </a:p>
        </p:txBody>
      </p:sp>
      <p:pic>
        <p:nvPicPr>
          <p:cNvPr id="7" name="Bilde 6" descr="Visningen av Status emneevaluering, uthever semester valgene og verktøylinjen">
            <a:extLst>
              <a:ext uri="{FF2B5EF4-FFF2-40B4-BE49-F238E27FC236}">
                <a16:creationId xmlns:a16="http://schemas.microsoft.com/office/drawing/2014/main" id="{2F051237-FCCF-4FAC-8C1D-9FA7E6E284BE}"/>
              </a:ext>
            </a:extLst>
          </p:cNvPr>
          <p:cNvPicPr>
            <a:picLocks noChangeAspect="1"/>
          </p:cNvPicPr>
          <p:nvPr/>
        </p:nvPicPr>
        <p:blipFill>
          <a:blip r:embed="rId3"/>
          <a:stretch>
            <a:fillRect/>
          </a:stretch>
        </p:blipFill>
        <p:spPr>
          <a:xfrm>
            <a:off x="0" y="1177930"/>
            <a:ext cx="9144000" cy="2787640"/>
          </a:xfrm>
          <a:prstGeom prst="rect">
            <a:avLst/>
          </a:prstGeom>
        </p:spPr>
      </p:pic>
    </p:spTree>
    <p:extLst>
      <p:ext uri="{BB962C8B-B14F-4D97-AF65-F5344CB8AC3E}">
        <p14:creationId xmlns:p14="http://schemas.microsoft.com/office/powerpoint/2010/main" val="3923111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Uthever knappen &quot;Til fakultetsoversikt&quot;">
            <a:extLst>
              <a:ext uri="{FF2B5EF4-FFF2-40B4-BE49-F238E27FC236}">
                <a16:creationId xmlns:a16="http://schemas.microsoft.com/office/drawing/2014/main" id="{307E3DC1-EA12-4E1C-A9D7-7AF207EF16C3}"/>
              </a:ext>
            </a:extLst>
          </p:cNvPr>
          <p:cNvPicPr>
            <a:picLocks noChangeAspect="1"/>
          </p:cNvPicPr>
          <p:nvPr/>
        </p:nvPicPr>
        <p:blipFill>
          <a:blip r:embed="rId3"/>
          <a:stretch>
            <a:fillRect/>
          </a:stretch>
        </p:blipFill>
        <p:spPr>
          <a:xfrm>
            <a:off x="362626" y="1431199"/>
            <a:ext cx="3055885" cy="3048264"/>
          </a:xfrm>
          <a:prstGeom prst="rect">
            <a:avLst/>
          </a:prstGeom>
        </p:spPr>
      </p:pic>
      <p:pic>
        <p:nvPicPr>
          <p:cNvPr id="7" name="Bilde 6" descr="Visning av en liste med fakulteter">
            <a:extLst>
              <a:ext uri="{FF2B5EF4-FFF2-40B4-BE49-F238E27FC236}">
                <a16:creationId xmlns:a16="http://schemas.microsoft.com/office/drawing/2014/main" id="{33BE9F45-CD00-4083-B710-0CE7D61931AE}"/>
              </a:ext>
            </a:extLst>
          </p:cNvPr>
          <p:cNvPicPr>
            <a:picLocks noChangeAspect="1"/>
          </p:cNvPicPr>
          <p:nvPr/>
        </p:nvPicPr>
        <p:blipFill>
          <a:blip r:embed="rId4"/>
          <a:stretch>
            <a:fillRect/>
          </a:stretch>
        </p:blipFill>
        <p:spPr>
          <a:xfrm>
            <a:off x="4352982" y="1733262"/>
            <a:ext cx="4428392" cy="2837610"/>
          </a:xfrm>
          <a:prstGeom prst="rect">
            <a:avLst/>
          </a:prstGeom>
        </p:spPr>
      </p:pic>
      <p:sp>
        <p:nvSpPr>
          <p:cNvPr id="8" name="Title 1">
            <a:extLst>
              <a:ext uri="{FF2B5EF4-FFF2-40B4-BE49-F238E27FC236}">
                <a16:creationId xmlns:a16="http://schemas.microsoft.com/office/drawing/2014/main" id="{156F16A8-E8DB-4640-897B-738CC53222FE}"/>
              </a:ext>
            </a:extLst>
          </p:cNvPr>
          <p:cNvSpPr>
            <a:spLocks noGrp="1"/>
          </p:cNvSpPr>
          <p:nvPr>
            <p:ph type="title"/>
          </p:nvPr>
        </p:nvSpPr>
        <p:spPr>
          <a:xfrm>
            <a:off x="301385" y="298339"/>
            <a:ext cx="8418747" cy="525401"/>
          </a:xfrm>
        </p:spPr>
        <p:txBody>
          <a:bodyPr/>
          <a:lstStyle/>
          <a:p>
            <a:r>
              <a:rPr lang="nb-NO" sz="2800"/>
              <a:t>1. Status emneevaluering</a:t>
            </a:r>
            <a:endParaRPr lang="en-US" sz="2800"/>
          </a:p>
        </p:txBody>
      </p:sp>
      <p:sp>
        <p:nvSpPr>
          <p:cNvPr id="9" name="TekstSylinder 8">
            <a:extLst>
              <a:ext uri="{FF2B5EF4-FFF2-40B4-BE49-F238E27FC236}">
                <a16:creationId xmlns:a16="http://schemas.microsoft.com/office/drawing/2014/main" id="{0B41AC58-F2CD-4E33-8FFF-DDF96DEC7BFF}"/>
              </a:ext>
            </a:extLst>
          </p:cNvPr>
          <p:cNvSpPr txBox="1"/>
          <p:nvPr/>
        </p:nvSpPr>
        <p:spPr>
          <a:xfrm>
            <a:off x="362626" y="928913"/>
            <a:ext cx="8296264" cy="369332"/>
          </a:xfrm>
          <a:prstGeom prst="rect">
            <a:avLst/>
          </a:prstGeom>
          <a:noFill/>
        </p:spPr>
        <p:txBody>
          <a:bodyPr wrap="square" rtlCol="0">
            <a:spAutoFit/>
          </a:bodyPr>
          <a:lstStyle/>
          <a:p>
            <a:r>
              <a:rPr lang="nb-NO"/>
              <a:t>Trykk på «Til fakultetsoversikt» for å komme tilbake til fakultetsoversikten</a:t>
            </a:r>
          </a:p>
        </p:txBody>
      </p:sp>
    </p:spTree>
    <p:extLst>
      <p:ext uri="{BB962C8B-B14F-4D97-AF65-F5344CB8AC3E}">
        <p14:creationId xmlns:p14="http://schemas.microsoft.com/office/powerpoint/2010/main" val="2951676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Velg et institutt fra listen over institutter under Status emneevaluering">
            <a:extLst>
              <a:ext uri="{FF2B5EF4-FFF2-40B4-BE49-F238E27FC236}">
                <a16:creationId xmlns:a16="http://schemas.microsoft.com/office/drawing/2014/main" id="{ED3C4073-400D-4133-8D61-7EBF49203E66}"/>
              </a:ext>
            </a:extLst>
          </p:cNvPr>
          <p:cNvPicPr>
            <a:picLocks noGrp="1" noChangeAspect="1"/>
          </p:cNvPicPr>
          <p:nvPr>
            <p:ph idx="1"/>
          </p:nvPr>
        </p:nvPicPr>
        <p:blipFill>
          <a:blip r:embed="rId3"/>
          <a:stretch>
            <a:fillRect/>
          </a:stretch>
        </p:blipFill>
        <p:spPr>
          <a:xfrm>
            <a:off x="470516" y="2045786"/>
            <a:ext cx="3497803" cy="2059027"/>
          </a:xfrm>
        </p:spPr>
      </p:pic>
      <p:sp>
        <p:nvSpPr>
          <p:cNvPr id="6" name="Title 1">
            <a:extLst>
              <a:ext uri="{FF2B5EF4-FFF2-40B4-BE49-F238E27FC236}">
                <a16:creationId xmlns:a16="http://schemas.microsoft.com/office/drawing/2014/main" id="{E1C3FB89-0D89-44E9-83A3-09F1AC87F7A9}"/>
              </a:ext>
            </a:extLst>
          </p:cNvPr>
          <p:cNvSpPr>
            <a:spLocks noGrp="1"/>
          </p:cNvSpPr>
          <p:nvPr>
            <p:ph type="title"/>
          </p:nvPr>
        </p:nvSpPr>
        <p:spPr>
          <a:xfrm>
            <a:off x="301385" y="298339"/>
            <a:ext cx="8418747" cy="525401"/>
          </a:xfrm>
        </p:spPr>
        <p:txBody>
          <a:bodyPr/>
          <a:lstStyle/>
          <a:p>
            <a:r>
              <a:rPr lang="nb-NO" sz="2800"/>
              <a:t>1. Status emneevaluering</a:t>
            </a:r>
            <a:endParaRPr lang="en-US" sz="2800"/>
          </a:p>
        </p:txBody>
      </p:sp>
      <p:sp>
        <p:nvSpPr>
          <p:cNvPr id="11" name="TekstSylinder 10">
            <a:extLst>
              <a:ext uri="{FF2B5EF4-FFF2-40B4-BE49-F238E27FC236}">
                <a16:creationId xmlns:a16="http://schemas.microsoft.com/office/drawing/2014/main" id="{C18083A5-7183-4267-9DBC-C35E08A0A946}"/>
              </a:ext>
            </a:extLst>
          </p:cNvPr>
          <p:cNvSpPr txBox="1"/>
          <p:nvPr/>
        </p:nvSpPr>
        <p:spPr>
          <a:xfrm>
            <a:off x="470516" y="1038687"/>
            <a:ext cx="4598634" cy="923330"/>
          </a:xfrm>
          <a:prstGeom prst="rect">
            <a:avLst/>
          </a:prstGeom>
          <a:noFill/>
        </p:spPr>
        <p:txBody>
          <a:bodyPr wrap="square" rtlCol="0">
            <a:spAutoFit/>
          </a:bodyPr>
          <a:lstStyle/>
          <a:p>
            <a:pPr marL="285750" indent="-285750">
              <a:buFont typeface="Arial" panose="020B0604020202020204" pitchFamily="34" charset="0"/>
              <a:buChar char="•"/>
            </a:pPr>
            <a:r>
              <a:rPr lang="nb-NO"/>
              <a:t>Trykker du på et av instituttene i lista til venstre blir du sendt til siden «Oversikt emnerapporter»</a:t>
            </a:r>
          </a:p>
        </p:txBody>
      </p:sp>
      <p:pic>
        <p:nvPicPr>
          <p:cNvPr id="3" name="Picture 2">
            <a:extLst>
              <a:ext uri="{FF2B5EF4-FFF2-40B4-BE49-F238E27FC236}">
                <a16:creationId xmlns:a16="http://schemas.microsoft.com/office/drawing/2014/main" id="{5B91CE6D-1F55-48B9-819C-F1BB8BFD1D95}"/>
              </a:ext>
            </a:extLst>
          </p:cNvPr>
          <p:cNvPicPr>
            <a:picLocks noChangeAspect="1"/>
          </p:cNvPicPr>
          <p:nvPr/>
        </p:nvPicPr>
        <p:blipFill>
          <a:blip r:embed="rId4"/>
          <a:stretch>
            <a:fillRect/>
          </a:stretch>
        </p:blipFill>
        <p:spPr>
          <a:xfrm>
            <a:off x="4326648" y="2045786"/>
            <a:ext cx="4346836" cy="2059027"/>
          </a:xfrm>
          <a:prstGeom prst="rect">
            <a:avLst/>
          </a:prstGeom>
        </p:spPr>
      </p:pic>
    </p:spTree>
    <p:extLst>
      <p:ext uri="{BB962C8B-B14F-4D97-AF65-F5344CB8AC3E}">
        <p14:creationId xmlns:p14="http://schemas.microsoft.com/office/powerpoint/2010/main" val="2154859247"/>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j25543a5815d485da9a5e0773ad762e9 xmlns="4253eca5-948a-4147-b33a-32f5d96b1a20">
      <Terms xmlns="http://schemas.microsoft.com/office/infopath/2007/PartnerControls"/>
    </j25543a5815d485da9a5e0773ad762e9>
    <TaxCatchAll xmlns="4253eca5-948a-4147-b33a-32f5d96b1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B16FFE683917C40B3F456385E445E4B" ma:contentTypeVersion="15" ma:contentTypeDescription="Opprett et nytt dokument." ma:contentTypeScope="" ma:versionID="e1b084f9a4cdcdd53250c0a9846294a9">
  <xsd:schema xmlns:xsd="http://www.w3.org/2001/XMLSchema" xmlns:xs="http://www.w3.org/2001/XMLSchema" xmlns:p="http://schemas.microsoft.com/office/2006/metadata/properties" xmlns:ns2="4253eca5-948a-4147-b33a-32f5d96b1a20" xmlns:ns3="2b5fb2cd-3ff3-4669-8f4b-a7f36d98731c" targetNamespace="http://schemas.microsoft.com/office/2006/metadata/properties" ma:root="true" ma:fieldsID="8799833c88558f11f77f7ea7a0329db6" ns2:_="" ns3:_="">
    <xsd:import namespace="4253eca5-948a-4147-b33a-32f5d96b1a20"/>
    <xsd:import namespace="2b5fb2cd-3ff3-4669-8f4b-a7f36d98731c"/>
    <xsd:element name="properties">
      <xsd:complexType>
        <xsd:sequence>
          <xsd:element name="documentManagement">
            <xsd:complexType>
              <xsd:all>
                <xsd:element ref="ns2:j25543a5815d485da9a5e0773ad762e9" minOccurs="0"/>
                <xsd:element ref="ns2:TaxCatchAll"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3eca5-948a-4147-b33a-32f5d96b1a20" elementFormDefault="qualified">
    <xsd:import namespace="http://schemas.microsoft.com/office/2006/documentManagement/types"/>
    <xsd:import namespace="http://schemas.microsoft.com/office/infopath/2007/PartnerControls"/>
    <xsd:element name="j25543a5815d485da9a5e0773ad762e9" ma:index="9" nillable="true" ma:taxonomy="true" ma:internalName="j25543a5815d485da9a5e0773ad762e9" ma:taxonomyFieldName="GtProjectPhase" ma:displayName="Fase" ma:fieldId="{325543a5-815d-485d-a9a5-e0773ad762e9}" ma:sspId="6e7bc199-5fe5-462f-a3d8-26f806c1f49a" ma:termSetId="abcfc9d9-a263-4abb-8234-be973c46258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9135d567-d67e-4852-9c9b-60053dc785ac}" ma:internalName="TaxCatchAll" ma:showField="CatchAllData" ma:web="4253eca5-948a-4147-b33a-32f5d96b1a2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5fb2cd-3ff3-4669-8f4b-a7f36d98731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70B4BE-AB95-42F8-B5CF-18A1878E6E3F}">
  <ds:schemaRefs>
    <ds:schemaRef ds:uri="http://schemas.microsoft.com/sharepoint/v3/contenttype/forms"/>
  </ds:schemaRefs>
</ds:datastoreItem>
</file>

<file path=customXml/itemProps2.xml><?xml version="1.0" encoding="utf-8"?>
<ds:datastoreItem xmlns:ds="http://schemas.openxmlformats.org/officeDocument/2006/customXml" ds:itemID="{18C98B1E-1602-4A34-A543-A9C8928DD010}">
  <ds:schemaRefs>
    <ds:schemaRef ds:uri="2b5fb2cd-3ff3-4669-8f4b-a7f36d98731c"/>
    <ds:schemaRef ds:uri="4253eca5-948a-4147-b33a-32f5d96b1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4AF0182-4FD8-4F82-84EB-A3F4C945A946}">
  <ds:schemaRefs>
    <ds:schemaRef ds:uri="2b5fb2cd-3ff3-4669-8f4b-a7f36d98731c"/>
    <ds:schemaRef ds:uri="4253eca5-948a-4147-b33a-32f5d96b1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2544</Words>
  <Application>Microsoft Office PowerPoint</Application>
  <PresentationFormat>Skjermfremvisning (16:9)</PresentationFormat>
  <Paragraphs>203</Paragraphs>
  <Slides>25</Slides>
  <Notes>25</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25</vt:i4>
      </vt:variant>
    </vt:vector>
  </HeadingPairs>
  <TitlesOfParts>
    <vt:vector size="30" baseType="lpstr">
      <vt:lpstr>Arial</vt:lpstr>
      <vt:lpstr>Calibri</vt:lpstr>
      <vt:lpstr>Open Sans</vt:lpstr>
      <vt:lpstr>Times New Roman</vt:lpstr>
      <vt:lpstr>Office-tema</vt:lpstr>
      <vt:lpstr>KASPER kurs for ledere</vt:lpstr>
      <vt:lpstr>Agenda</vt:lpstr>
      <vt:lpstr>Studieplanverktøyet - KASPER</vt:lpstr>
      <vt:lpstr>Kom i gang</vt:lpstr>
      <vt:lpstr>Administrasjonsverktøy</vt:lpstr>
      <vt:lpstr>1. Status emneevaluering</vt:lpstr>
      <vt:lpstr>1. Status emneevaluering</vt:lpstr>
      <vt:lpstr>1. Status emneevaluering</vt:lpstr>
      <vt:lpstr>1. Status emneevaluering</vt:lpstr>
      <vt:lpstr>2. Oversikt emnerapporter</vt:lpstr>
      <vt:lpstr>2. Oversikt emnerapporter</vt:lpstr>
      <vt:lpstr>2. Oversikt emnerapporter</vt:lpstr>
      <vt:lpstr>3. Emneadministrasjon</vt:lpstr>
      <vt:lpstr>3.1 Emneadministrasjon: Legg til emneansvarlig og bidragsyter(e)</vt:lpstr>
      <vt:lpstr>3.2 Emneadministrasjon: Ta emner ut av evaluering</vt:lpstr>
      <vt:lpstr>3.3 Administrativ støtte</vt:lpstr>
      <vt:lpstr>Studiekvalitetsportalen</vt:lpstr>
      <vt:lpstr>1. Emnerapporter</vt:lpstr>
      <vt:lpstr>1. Emnerapporter</vt:lpstr>
      <vt:lpstr>1. Emnerapporter</vt:lpstr>
      <vt:lpstr>2. Studieprogramrapporter</vt:lpstr>
      <vt:lpstr>2. Studieprogramrapporter</vt:lpstr>
      <vt:lpstr>2. Studieprogramrapporter</vt:lpstr>
      <vt:lpstr>Hvordan kan du få hjelp?</vt:lpstr>
      <vt:lpstr>PowerPoint-presentasjon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Kristian V. Kvamsøe</cp:lastModifiedBy>
  <cp:revision>2</cp:revision>
  <dcterms:created xsi:type="dcterms:W3CDTF">2013-06-10T16:56:09Z</dcterms:created>
  <dcterms:modified xsi:type="dcterms:W3CDTF">2021-12-21T11:08:45Z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0x010100BB16FFE683917C40B3F456385E445E4B</vt:lpwstr>
  </property>
  <property fmtid="{D5CDD505-2E9C-101B-9397-08002B2CF9AE}" pid="3" name="GtProjectPhase">
    <vt:lpwstr/>
  </property>
</Properties>
</file>