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DEEEFD"/>
    <a:srgbClr val="FFFFFF"/>
    <a:srgbClr val="BFD9E6"/>
    <a:srgbClr val="000000"/>
    <a:srgbClr val="0D2B8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9" autoAdjust="0"/>
    <p:restoredTop sz="90929"/>
  </p:normalViewPr>
  <p:slideViewPr>
    <p:cSldViewPr>
      <p:cViewPr varScale="1">
        <p:scale>
          <a:sx n="81" d="100"/>
          <a:sy n="81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13E5F1-1ED4-48FD-BAC2-EC6097C69729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9E40F7-754B-4549-AAC4-137142621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B5E504-D70F-4DD0-8B53-DDF13D51D17A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2914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3911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684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5400" y="533400"/>
            <a:ext cx="1943100" cy="487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533400"/>
            <a:ext cx="5676900" cy="487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58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876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4776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5474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1873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228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2288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6967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6719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4" descr="bgr-mellom.bmp                                                 00095C1FMacintosh HD                   BCDAEE2C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05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n-NO" smtClean="0"/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971675"/>
            <a:ext cx="777240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smtClean="0"/>
          </a:p>
        </p:txBody>
      </p:sp>
      <p:sp>
        <p:nvSpPr>
          <p:cNvPr id="1131" name="Rectangle 1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00868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32" name="Rectangle 1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0134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auto">
          <a:xfrm>
            <a:off x="0" y="0"/>
            <a:ext cx="420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D665786-F92C-44BA-A6B1-17E5DC809977}" type="slidenum">
              <a:rPr lang="nn-NO" sz="1400" b="1">
                <a:solidFill>
                  <a:srgbClr val="BFD9E6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nn-NO" sz="1400">
              <a:solidFill>
                <a:srgbClr val="BFD9E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772400" cy="823913"/>
          </a:xfrm>
        </p:spPr>
        <p:txBody>
          <a:bodyPr/>
          <a:lstStyle/>
          <a:p>
            <a:pPr eaLnBrk="1" hangingPunct="1"/>
            <a:r>
              <a:rPr lang="nb-NO" sz="3600" smtClean="0"/>
              <a:t>STUDIEPROGRAMLEDERNE</a:t>
            </a:r>
            <a:endParaRPr lang="en-US" sz="36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7993062" cy="4176713"/>
          </a:xfrm>
        </p:spPr>
        <p:txBody>
          <a:bodyPr/>
          <a:lstStyle/>
          <a:p>
            <a:pPr eaLnBrk="1" hangingPunct="1"/>
            <a:r>
              <a:rPr lang="nb-NO" sz="2000" dirty="0" smtClean="0"/>
              <a:t>Myndighet fra dekanus</a:t>
            </a:r>
          </a:p>
          <a:p>
            <a:pPr eaLnBrk="1" hangingPunct="1"/>
            <a:r>
              <a:rPr lang="nb-NO" sz="2000" dirty="0" smtClean="0"/>
              <a:t>Overordnet ansvar for programkvalitet/kvalitetssikring i forhold til institutt(er)</a:t>
            </a:r>
          </a:p>
          <a:p>
            <a:pPr eaLnBrk="1" hangingPunct="1"/>
            <a:r>
              <a:rPr lang="nb-NO" sz="2000" dirty="0" smtClean="0"/>
              <a:t>Forbereder saker til og leder studieprogramrådet og -utvalget</a:t>
            </a:r>
          </a:p>
          <a:p>
            <a:pPr eaLnBrk="1" hangingPunct="1"/>
            <a:r>
              <a:rPr lang="nb-NO" sz="2000" dirty="0" smtClean="0"/>
              <a:t>Samspill med næringsliv/forvaltning gjennom studieprogramrådet</a:t>
            </a:r>
          </a:p>
          <a:p>
            <a:pPr eaLnBrk="1" hangingPunct="1"/>
            <a:r>
              <a:rPr lang="nb-NO" sz="2000" dirty="0" smtClean="0"/>
              <a:t>Samspill med institutt(er) gjennom utvalget</a:t>
            </a:r>
          </a:p>
          <a:p>
            <a:pPr eaLnBrk="1" hangingPunct="1"/>
            <a:r>
              <a:rPr lang="nb-NO" sz="2000" dirty="0" smtClean="0"/>
              <a:t>Sentral i kvalitetssløyfa (referansegrupperapporter og emnerapporter)</a:t>
            </a:r>
          </a:p>
          <a:p>
            <a:pPr eaLnBrk="1" hangingPunct="1"/>
            <a:r>
              <a:rPr lang="nb-NO" sz="2000" dirty="0" smtClean="0"/>
              <a:t>Leder for pedagogisk koordinator og årskurskoordinator</a:t>
            </a:r>
          </a:p>
          <a:p>
            <a:pPr eaLnBrk="1" hangingPunct="1">
              <a:buFontTx/>
              <a:buNone/>
            </a:pPr>
            <a:endParaRPr lang="nb-NO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tom_liggende_12818a">
  <a:themeElements>
    <a:clrScheme name="tom_ligge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_ligge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m_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_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1tom_liggende_12818a</Template>
  <TotalTime>561</TotalTime>
  <Words>47</Words>
  <Application>Microsoft Office PowerPoint</Application>
  <PresentationFormat>Skjermfremvisning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1tom_liggende_12818a</vt:lpstr>
      <vt:lpstr>STUDIEPROGRAMLEDERNE</vt:lpstr>
    </vt:vector>
  </TitlesOfParts>
  <Company>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Svein Remseth</dc:creator>
  <cp:lastModifiedBy>Tone Kvenild</cp:lastModifiedBy>
  <cp:revision>60</cp:revision>
  <cp:lastPrinted>2005-02-28T10:56:27Z</cp:lastPrinted>
  <dcterms:created xsi:type="dcterms:W3CDTF">2009-09-02T07:23:13Z</dcterms:created>
  <dcterms:modified xsi:type="dcterms:W3CDTF">2014-10-01T07:35:55Z</dcterms:modified>
</cp:coreProperties>
</file>