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3073400"/>
            <a:ext cx="647700" cy="69850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241800" y="3073400"/>
            <a:ext cx="647700" cy="698500"/>
          </a:xfrm>
          <a:prstGeom prst="rect">
            <a:avLst/>
          </a:prstGeom>
        </p:spPr>
      </p:pic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8474800" y="6421247"/>
            <a:ext cx="342081" cy="365125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0" i="0" smtClean="0">
                <a:solidFill>
                  <a:schemeClr val="tx1"/>
                </a:solidFill>
                <a:latin typeface="Arial"/>
                <a:cs typeface="Arial"/>
              </a:rPr>
              <a:pPr algn="ctr"/>
              <a:t>‹#›</a:t>
            </a:fld>
            <a:endParaRPr lang="nb-NO" b="0" i="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pic>
        <p:nvPicPr>
          <p:cNvPr id="4" name="Bilde 3" descr="sirkler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451"/>
          <a:stretch/>
        </p:blipFill>
        <p:spPr>
          <a:xfrm>
            <a:off x="7993703" y="511250"/>
            <a:ext cx="1151994" cy="1148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ktangel 18"/>
          <p:cNvSpPr/>
          <p:nvPr/>
        </p:nvSpPr>
        <p:spPr>
          <a:xfrm>
            <a:off x="0" y="5496793"/>
            <a:ext cx="9145697" cy="1440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Kompetanseløft innen utdanning og forskning – prosess </a:t>
            </a:r>
            <a:endParaRPr lang="nb-NO" dirty="0"/>
          </a:p>
        </p:txBody>
      </p:sp>
      <p:sp>
        <p:nvSpPr>
          <p:cNvPr id="20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nb-NO" dirty="0" smtClean="0"/>
              <a:t>Ordning </a:t>
            </a:r>
          </a:p>
          <a:p>
            <a:pPr lvl="1"/>
            <a:r>
              <a:rPr lang="nb-NO" dirty="0" smtClean="0"/>
              <a:t>Å gjennomføre en doktorgradsutdanning </a:t>
            </a:r>
          </a:p>
          <a:p>
            <a:pPr lvl="1"/>
            <a:r>
              <a:rPr lang="nb-NO" dirty="0" smtClean="0"/>
              <a:t>Å øke sin forskningsaktivitet </a:t>
            </a:r>
          </a:p>
          <a:p>
            <a:pPr lvl="1"/>
            <a:r>
              <a:rPr lang="nb-NO" dirty="0" smtClean="0"/>
              <a:t>Å kvalifisere seg for opprykk </a:t>
            </a:r>
          </a:p>
          <a:p>
            <a:pPr marL="457200" lvl="1" indent="0">
              <a:buNone/>
            </a:pPr>
            <a:endParaRPr lang="nb-NO" dirty="0" smtClean="0"/>
          </a:p>
          <a:p>
            <a:pPr marL="457200" lvl="1" indent="0">
              <a:buNone/>
            </a:pPr>
            <a:r>
              <a:rPr lang="nb-NO" dirty="0" smtClean="0"/>
              <a:t>Pilot utlyses våren 2017 i begrenset omfang.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 smtClean="0"/>
              <a:t>Kostander til frikjøp og driftstilskudd deles likt mellom felleskapet/fakultetet og instituttet.  </a:t>
            </a:r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r>
              <a:rPr lang="nb-NO" dirty="0" smtClean="0"/>
              <a:t>Det lages en egen wikiside der notat om kompetanseløft, søknadsskjema og vurderingsskjema ligger.</a:t>
            </a:r>
            <a:endParaRPr lang="nb-NO" dirty="0" smtClean="0"/>
          </a:p>
          <a:p>
            <a:pPr marL="457200" lvl="1" indent="0">
              <a:buNone/>
            </a:pPr>
            <a:endParaRPr lang="nb-NO" dirty="0"/>
          </a:p>
          <a:p>
            <a:pPr marL="457200" lvl="1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3068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Prosess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 smtClean="0"/>
              <a:t>Kompetanseløftet annonseres på Innsida av HR og i allmøter på de institutter dette gjelder av instituttleder.</a:t>
            </a:r>
          </a:p>
          <a:p>
            <a:r>
              <a:rPr lang="nb-NO" dirty="0" smtClean="0"/>
              <a:t>Frist 20.03.17 </a:t>
            </a:r>
          </a:p>
          <a:p>
            <a:endParaRPr lang="nb-NO" dirty="0"/>
          </a:p>
          <a:p>
            <a:r>
              <a:rPr lang="nb-NO" dirty="0" smtClean="0"/>
              <a:t>Ansatte må sende søknad til instituttleder, se eget skjema</a:t>
            </a:r>
          </a:p>
          <a:p>
            <a:r>
              <a:rPr lang="nb-NO" dirty="0" smtClean="0"/>
              <a:t>Frist 20.04.17</a:t>
            </a:r>
          </a:p>
          <a:p>
            <a:endParaRPr lang="nb-NO" dirty="0"/>
          </a:p>
          <a:p>
            <a:r>
              <a:rPr lang="nb-NO" dirty="0" smtClean="0"/>
              <a:t>Instituttleder må vurdere kandidatene og prioritere, se eget skjema </a:t>
            </a:r>
          </a:p>
          <a:p>
            <a:r>
              <a:rPr lang="nb-NO" dirty="0" smtClean="0"/>
              <a:t>Frist 12.05.17</a:t>
            </a:r>
          </a:p>
          <a:p>
            <a:endParaRPr lang="nb-NO" dirty="0"/>
          </a:p>
          <a:p>
            <a:r>
              <a:rPr lang="nb-NO" dirty="0" smtClean="0"/>
              <a:t>Dekan vedtar hvem som får mulighet til kompetanseløft</a:t>
            </a:r>
          </a:p>
          <a:p>
            <a:r>
              <a:rPr lang="nb-NO" dirty="0" smtClean="0"/>
              <a:t>Offentliggjøres 01.06.17</a:t>
            </a:r>
          </a:p>
          <a:p>
            <a:endParaRPr lang="nb-NO" dirty="0"/>
          </a:p>
          <a:p>
            <a:r>
              <a:rPr lang="nb-NO" dirty="0" smtClean="0"/>
              <a:t>Iverksettelse 01.09.17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73665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ntnu</Template>
  <TotalTime>0</TotalTime>
  <Words>112</Words>
  <Application>Microsoft Office PowerPoint</Application>
  <PresentationFormat>Skjermfremvisning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Office-tema</vt:lpstr>
      <vt:lpstr>Kompetanseløft innen utdanning og forskning – prosess </vt:lpstr>
      <vt:lpstr>Prosess</vt:lpstr>
    </vt:vector>
  </TitlesOfParts>
  <Company>NTNU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Åpningsside</dc:title>
  <dc:creator>Heidi Hugdal</dc:creator>
  <cp:lastModifiedBy>Heidi Hugdal</cp:lastModifiedBy>
  <cp:revision>4</cp:revision>
  <dcterms:created xsi:type="dcterms:W3CDTF">2017-03-12T15:16:37Z</dcterms:created>
  <dcterms:modified xsi:type="dcterms:W3CDTF">2017-03-12T16:14:39Z</dcterms:modified>
</cp:coreProperties>
</file>