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1" autoAdjust="0"/>
    <p:restoredTop sz="94660"/>
  </p:normalViewPr>
  <p:slideViewPr>
    <p:cSldViewPr snapToGrid="0">
      <p:cViewPr varScale="1">
        <p:scale>
          <a:sx n="64" d="100"/>
          <a:sy n="64" d="100"/>
        </p:scale>
        <p:origin x="3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8B5BCD6-80F3-4FBD-B5A3-A5A45D7F2D8B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BA84D-AF93-47A0-828C-6C925DA0E04A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5595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BCD6-80F3-4FBD-B5A3-A5A45D7F2D8B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BA84D-AF93-47A0-828C-6C925DA0E04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0880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BCD6-80F3-4FBD-B5A3-A5A45D7F2D8B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BA84D-AF93-47A0-828C-6C925DA0E04A}" type="slidenum">
              <a:rPr lang="nb-NO" smtClean="0"/>
              <a:t>‹#›</a:t>
            </a:fld>
            <a:endParaRPr lang="nb-NO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0283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BCD6-80F3-4FBD-B5A3-A5A45D7F2D8B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BA84D-AF93-47A0-828C-6C925DA0E04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4700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BCD6-80F3-4FBD-B5A3-A5A45D7F2D8B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BA84D-AF93-47A0-828C-6C925DA0E04A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3337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BCD6-80F3-4FBD-B5A3-A5A45D7F2D8B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BA84D-AF93-47A0-828C-6C925DA0E04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8334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b-NO" smtClean="0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BCD6-80F3-4FBD-B5A3-A5A45D7F2D8B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BA84D-AF93-47A0-828C-6C925DA0E04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04360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BCD6-80F3-4FBD-B5A3-A5A45D7F2D8B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BA84D-AF93-47A0-828C-6C925DA0E04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0966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BCD6-80F3-4FBD-B5A3-A5A45D7F2D8B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BA84D-AF93-47A0-828C-6C925DA0E04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4591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BCD6-80F3-4FBD-B5A3-A5A45D7F2D8B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BA84D-AF93-47A0-828C-6C925DA0E04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494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BCD6-80F3-4FBD-B5A3-A5A45D7F2D8B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BA84D-AF93-47A0-828C-6C925DA0E04A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329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8B5BCD6-80F3-4FBD-B5A3-A5A45D7F2D8B}" type="datetimeFigureOut">
              <a:rPr lang="nb-NO" smtClean="0"/>
              <a:t>06.12.2017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8ABA84D-AF93-47A0-828C-6C925DA0E04A}" type="slidenum">
              <a:rPr lang="nb-NO" smtClean="0"/>
              <a:t>‹#›</a:t>
            </a:fld>
            <a:endParaRPr lang="nb-NO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060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Studieveiledning </a:t>
            </a:r>
            <a:br>
              <a:rPr lang="nb-NO" dirty="0" smtClean="0"/>
            </a:br>
            <a:r>
              <a:rPr lang="nb-NO" dirty="0" smtClean="0"/>
              <a:t>modul 1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nb-NO" dirty="0" smtClean="0"/>
          </a:p>
          <a:p>
            <a:r>
              <a:rPr lang="nb-NO" dirty="0" smtClean="0"/>
              <a:t>Presentasjon 7.12.2018</a:t>
            </a:r>
          </a:p>
          <a:p>
            <a:r>
              <a:rPr lang="nb-NO" dirty="0" smtClean="0"/>
              <a:t>Kristin Landrø og Geir Halland</a:t>
            </a:r>
          </a:p>
          <a:p>
            <a:r>
              <a:rPr lang="nb-NO" dirty="0" smtClean="0"/>
              <a:t>IPL, NTNU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82937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Gjennomføring og innhold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000" dirty="0" smtClean="0"/>
              <a:t>Pilot gjennomføres vår 2018: 2+2+1</a:t>
            </a:r>
          </a:p>
          <a:p>
            <a:r>
              <a:rPr lang="nb-NO" sz="3000" dirty="0" smtClean="0"/>
              <a:t>Teori og praksis hånd i hånd</a:t>
            </a:r>
          </a:p>
          <a:p>
            <a:r>
              <a:rPr lang="nb-NO" sz="3000" dirty="0" smtClean="0"/>
              <a:t>Helhetlig og erfaringsbasert læring</a:t>
            </a:r>
          </a:p>
          <a:p>
            <a:r>
              <a:rPr lang="nb-NO" sz="3000" dirty="0" smtClean="0"/>
              <a:t>Refleksjon over egen rolle og praksis</a:t>
            </a:r>
          </a:p>
          <a:p>
            <a:r>
              <a:rPr lang="nb-NO" sz="3000" dirty="0" smtClean="0"/>
              <a:t>Kommunikasjon, samspill og relasjonskompetanse </a:t>
            </a:r>
          </a:p>
          <a:p>
            <a:r>
              <a:rPr lang="nb-NO" sz="3000" dirty="0" err="1" smtClean="0"/>
              <a:t>Kulturbygging</a:t>
            </a:r>
            <a:endParaRPr lang="nb-NO" sz="3000" dirty="0" smtClean="0"/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400864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Arbeidskrav og eksamensform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 dirty="0" smtClean="0"/>
              <a:t>Praktisk gjennomføring av veiledningssamtale(r)</a:t>
            </a:r>
          </a:p>
          <a:p>
            <a:r>
              <a:rPr lang="nb-NO" sz="2800" dirty="0" smtClean="0"/>
              <a:t>Teoritilknytning</a:t>
            </a:r>
          </a:p>
          <a:p>
            <a:r>
              <a:rPr lang="nb-NO" sz="2800" dirty="0" smtClean="0"/>
              <a:t>Fokus på egen utvikling som veileder</a:t>
            </a:r>
          </a:p>
          <a:p>
            <a:r>
              <a:rPr lang="nb-NO" sz="2800" dirty="0" smtClean="0"/>
              <a:t>Rolle og profesjonalitet</a:t>
            </a:r>
          </a:p>
          <a:p>
            <a:r>
              <a:rPr lang="nb-NO" sz="2800" dirty="0" smtClean="0"/>
              <a:t>Presentasjon </a:t>
            </a:r>
            <a:r>
              <a:rPr lang="nb-NO" sz="2800" smtClean="0"/>
              <a:t>for gruppen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37679947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63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7" baseType="lpstr">
      <vt:lpstr>Tw Cen MT</vt:lpstr>
      <vt:lpstr>Tw Cen MT Condensed</vt:lpstr>
      <vt:lpstr>Wingdings 3</vt:lpstr>
      <vt:lpstr>Integral</vt:lpstr>
      <vt:lpstr>Studieveiledning  modul 1</vt:lpstr>
      <vt:lpstr>Gjennomføring og innhold </vt:lpstr>
      <vt:lpstr>Arbeidskrav og eksamensform 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Kristin Landrø</dc:creator>
  <cp:lastModifiedBy>Kristin Landrø</cp:lastModifiedBy>
  <cp:revision>4</cp:revision>
  <dcterms:created xsi:type="dcterms:W3CDTF">2017-12-06T11:30:01Z</dcterms:created>
  <dcterms:modified xsi:type="dcterms:W3CDTF">2017-12-06T12:08:19Z</dcterms:modified>
</cp:coreProperties>
</file>