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ags/tag1.xml" ContentType="application/vnd.openxmlformats-officedocument.presentationml.tags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theme/theme2.xml" ContentType="application/vnd.openxmlformats-officedocument.theme+xml"/>
  <Override PartName="/ppt/tags/tag2.xml" ContentType="application/vnd.openxmlformats-officedocument.presentationml.tags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ppt/authors.xml" ContentType="application/vnd.ms-powerpoint.author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4"/>
    <p:sldMasterId id="2147483683" r:id="rId5"/>
  </p:sldMasterIdLst>
  <p:notesMasterIdLst>
    <p:notesMasterId r:id="rId20"/>
  </p:notesMasterIdLst>
  <p:sldIdLst>
    <p:sldId id="326" r:id="rId6"/>
    <p:sldId id="2147309357" r:id="rId7"/>
    <p:sldId id="2147309298" r:id="rId8"/>
    <p:sldId id="298" r:id="rId9"/>
    <p:sldId id="2147309325" r:id="rId10"/>
    <p:sldId id="299" r:id="rId11"/>
    <p:sldId id="300" r:id="rId12"/>
    <p:sldId id="2147309312" r:id="rId13"/>
    <p:sldId id="2147309310" r:id="rId14"/>
    <p:sldId id="2147309308" r:id="rId15"/>
    <p:sldId id="2147309309" r:id="rId16"/>
    <p:sldId id="301" r:id="rId17"/>
    <p:sldId id="2147309324" r:id="rId18"/>
    <p:sldId id="2147309334" r:id="rId19"/>
  </p:sldIdLst>
  <p:sldSz cx="12192000" cy="6858000"/>
  <p:notesSz cx="6797675" cy="9926638"/>
  <p:defaultTextStyle>
    <a:defPPr>
      <a:defRPr lang="nb-NO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6693560F-6033-AA77-2BD4-9BF28C30895A}" name="Marte Elise Howell Logan" initials="ML" userId="S::melogan@ntnu.no::fa391aeb-a057-4bc5-9ff3-3a8c62a1e717" providerId="AD"/>
  <p188:author id="{F6692883-3B87-AF0A-6178-AEABF38E9A95}" name="Ingvild Kalland" initials="IK" userId="S::ingvikal@ntnu.no::db4b57e2-5ab5-4040-b7e1-e1328db68ea1" providerId="AD"/>
  <p188:author id="{80428FA0-DC34-EA66-0453-D6973DBCBC5E}" name="Tove Lange" initials="TL" userId="S::tovelang@ntnu.no::68f9afe5-c89b-4c1b-9a29-c3478d086ee8" providerId="AD"/>
  <p188:author id="{D5BE60AC-B3C5-3FF1-3A01-CB6CA504779D}" name="Jeanne Pauline Moum" initials="JPM" userId="S::jpm@ntnu.no::d77a534d-770d-41a2-bb98-70144f2fbfd9" providerId="AD"/>
  <p188:author id="{61F3C5B2-47C6-AAEA-9C7E-6980F7E5115C}" name="Elise Christiane Berg Kjølaas" initials="ECBK" userId="S::eliseb@ntnu.no::52f97aef-9082-484b-8bf0-bc19890a37d4" providerId="AD"/>
  <p188:author id="{CC3C23C0-7779-5C5E-3533-801F7C8C1C91}" name="Gry Jordet Kibsgaard" initials="GK" userId="S::gryjki@ntnu.no::8ab7460f-7919-4752-aeb2-204a942d7a64" providerId="AD"/>
  <p188:author id="{6F9C1FC6-9642-4D2A-9241-1C6A7B92234F}" name="Marie Sundstrøm" initials="MS" userId="S::masu@ntnu.no::f94e28b3-52a9-49cf-a0ac-acc4d6edafca" providerId="AD"/>
  <p188:author id="{39D0C5C9-8141-0142-8215-43D61F810626}" name="Ole Vik" initials="OV" userId="S::olehhu@ntnu.no::e543800e-e13e-48d4-b831-1c67e30378a3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E7D9CE"/>
    <a:srgbClr val="EAE9E6"/>
    <a:srgbClr val="CCC7BD"/>
    <a:srgbClr val="F8B9A7"/>
    <a:srgbClr val="CEEEE6"/>
    <a:srgbClr val="E4F8F8"/>
    <a:srgbClr val="33CCCC"/>
    <a:srgbClr val="71958B"/>
    <a:srgbClr val="59291D"/>
    <a:srgbClr val="4472C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36BC2886-0C45-A96A-4E8F-3C45BB3C6331}" v="1" dt="2023-01-18T12:29:45.928"/>
    <p1510:client id="{87580AD6-209D-BFD6-9065-9477D21AC7B0}" v="7" dt="2023-02-07T14:01:04.494"/>
    <p1510:client id="{B356839F-53D9-4F45-B632-BD7312F0454F}" v="84" dt="2023-02-09T10:16:13.894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ddels stil 2 – uthevin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16D9F66E-5EB9-4882-86FB-DCBF35E3C3E4}" styleName="Middels stil 4 – utheving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93296810-A885-4BE3-A3E7-6D5BEEA58F35}" styleName="Middels stil 2 – utheving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8799B23B-EC83-4686-B30A-512413B5E67A}" styleName="Lys stil 3 – utheving 3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3"/>
              </a:solidFill>
            </a:ln>
          </a:left>
          <a:right>
            <a:ln w="12700" cmpd="sng">
              <a:solidFill>
                <a:schemeClr val="accent3"/>
              </a:solidFill>
            </a:ln>
          </a:right>
          <a:top>
            <a:ln w="12700" cmpd="sng">
              <a:solidFill>
                <a:schemeClr val="accent3"/>
              </a:solidFill>
            </a:ln>
          </a:top>
          <a:bottom>
            <a:ln w="12700" cmpd="sng">
              <a:solidFill>
                <a:schemeClr val="accent3"/>
              </a:solidFill>
            </a:ln>
          </a:bottom>
          <a:insideH>
            <a:ln w="12700" cmpd="sng">
              <a:solidFill>
                <a:schemeClr val="accent3"/>
              </a:solidFill>
            </a:ln>
          </a:insideH>
          <a:insideV>
            <a:ln w="12700" cmpd="sng">
              <a:solidFill>
                <a:schemeClr val="accent3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3">
              <a:alpha val="20000"/>
            </a:schemeClr>
          </a:solidFill>
        </a:fill>
      </a:tcStyle>
    </a:band1H>
    <a:band1V>
      <a:tcStyle>
        <a:tcBdr/>
        <a:fill>
          <a:solidFill>
            <a:schemeClr val="accent3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3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3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65400" autoAdjust="0"/>
  </p:normalViewPr>
  <p:slideViewPr>
    <p:cSldViewPr snapToGrid="0">
      <p:cViewPr varScale="1">
        <p:scale>
          <a:sx n="43" d="100"/>
          <a:sy n="43" d="100"/>
        </p:scale>
        <p:origin x="1552" y="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26" Type="http://schemas.microsoft.com/office/2015/10/relationships/revisionInfo" Target="revisionInfo.xml"/><Relationship Id="rId3" Type="http://schemas.openxmlformats.org/officeDocument/2006/relationships/customXml" Target="../customXml/item3.xml"/><Relationship Id="rId21" Type="http://schemas.openxmlformats.org/officeDocument/2006/relationships/presProps" Target="presProps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microsoft.com/office/2016/11/relationships/changesInfo" Target="changesInfos/changesInfo1.xml"/><Relationship Id="rId2" Type="http://schemas.openxmlformats.org/officeDocument/2006/relationships/customXml" Target="../customXml/item2.xml"/><Relationship Id="rId16" Type="http://schemas.openxmlformats.org/officeDocument/2006/relationships/slide" Target="slides/slide11.xml"/><Relationship Id="rId20" Type="http://schemas.openxmlformats.org/officeDocument/2006/relationships/notesMaster" Target="notesMasters/notesMaster1.xml"/><Relationship Id="rId1" Type="http://schemas.openxmlformats.org/officeDocument/2006/relationships/customXml" Target="../customXml/item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tableStyles" Target="tableStyles.xml"/><Relationship Id="rId5" Type="http://schemas.openxmlformats.org/officeDocument/2006/relationships/slideMaster" Target="slideMasters/slideMaster2.xml"/><Relationship Id="rId15" Type="http://schemas.openxmlformats.org/officeDocument/2006/relationships/slide" Target="slides/slide10.xml"/><Relationship Id="rId23" Type="http://schemas.openxmlformats.org/officeDocument/2006/relationships/theme" Target="theme/theme1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viewProps" Target="viewProps.xml"/><Relationship Id="rId27" Type="http://schemas.microsoft.com/office/2018/10/relationships/authors" Target="author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Tove Lange" userId="S::tovelang@ntnu.no::68f9afe5-c89b-4c1b-9a29-c3478d086ee8" providerId="AD" clId="Web-{962AC2EE-E419-DD8D-ABAD-5B85D5E8A7FC}"/>
    <pc:docChg chg="modSld">
      <pc:chgData name="Tove Lange" userId="S::tovelang@ntnu.no::68f9afe5-c89b-4c1b-9a29-c3478d086ee8" providerId="AD" clId="Web-{962AC2EE-E419-DD8D-ABAD-5B85D5E8A7FC}" dt="2022-10-31T10:29:17.522" v="59"/>
      <pc:docMkLst>
        <pc:docMk/>
      </pc:docMkLst>
      <pc:sldChg chg="modSp">
        <pc:chgData name="Tove Lange" userId="S::tovelang@ntnu.no::68f9afe5-c89b-4c1b-9a29-c3478d086ee8" providerId="AD" clId="Web-{962AC2EE-E419-DD8D-ABAD-5B85D5E8A7FC}" dt="2022-10-31T10:22:22.563" v="54" actId="1076"/>
        <pc:sldMkLst>
          <pc:docMk/>
          <pc:sldMk cId="2922762458" sldId="279"/>
        </pc:sldMkLst>
        <pc:picChg chg="mod">
          <ac:chgData name="Tove Lange" userId="S::tovelang@ntnu.no::68f9afe5-c89b-4c1b-9a29-c3478d086ee8" providerId="AD" clId="Web-{962AC2EE-E419-DD8D-ABAD-5B85D5E8A7FC}" dt="2022-10-31T10:22:22.563" v="54" actId="1076"/>
          <ac:picMkLst>
            <pc:docMk/>
            <pc:sldMk cId="2922762458" sldId="279"/>
            <ac:picMk id="9" creationId="{B3D449A5-D570-ACCF-1F94-CD861D76DA45}"/>
          </ac:picMkLst>
        </pc:picChg>
      </pc:sldChg>
      <pc:sldChg chg="modNotes">
        <pc:chgData name="Tove Lange" userId="S::tovelang@ntnu.no::68f9afe5-c89b-4c1b-9a29-c3478d086ee8" providerId="AD" clId="Web-{962AC2EE-E419-DD8D-ABAD-5B85D5E8A7FC}" dt="2022-10-31T10:29:17.522" v="59"/>
        <pc:sldMkLst>
          <pc:docMk/>
          <pc:sldMk cId="3229307633" sldId="2147309277"/>
        </pc:sldMkLst>
      </pc:sldChg>
      <pc:sldChg chg="modNotes">
        <pc:chgData name="Tove Lange" userId="S::tovelang@ntnu.no::68f9afe5-c89b-4c1b-9a29-c3478d086ee8" providerId="AD" clId="Web-{962AC2EE-E419-DD8D-ABAD-5B85D5E8A7FC}" dt="2022-10-31T08:38:26.850" v="49"/>
        <pc:sldMkLst>
          <pc:docMk/>
          <pc:sldMk cId="1047224491" sldId="2147309311"/>
        </pc:sldMkLst>
      </pc:sldChg>
      <pc:sldChg chg="modNotes">
        <pc:chgData name="Tove Lange" userId="S::tovelang@ntnu.no::68f9afe5-c89b-4c1b-9a29-c3478d086ee8" providerId="AD" clId="Web-{962AC2EE-E419-DD8D-ABAD-5B85D5E8A7FC}" dt="2022-10-31T09:45:02.588" v="51"/>
        <pc:sldMkLst>
          <pc:docMk/>
          <pc:sldMk cId="1385679304" sldId="2147309332"/>
        </pc:sldMkLst>
      </pc:sldChg>
      <pc:sldChg chg="modNotes">
        <pc:chgData name="Tove Lange" userId="S::tovelang@ntnu.no::68f9afe5-c89b-4c1b-9a29-c3478d086ee8" providerId="AD" clId="Web-{962AC2EE-E419-DD8D-ABAD-5B85D5E8A7FC}" dt="2022-10-31T09:45:09.276" v="52"/>
        <pc:sldMkLst>
          <pc:docMk/>
          <pc:sldMk cId="3470989948" sldId="2147309333"/>
        </pc:sldMkLst>
      </pc:sldChg>
      <pc:sldChg chg="modNotes">
        <pc:chgData name="Tove Lange" userId="S::tovelang@ntnu.no::68f9afe5-c89b-4c1b-9a29-c3478d086ee8" providerId="AD" clId="Web-{962AC2EE-E419-DD8D-ABAD-5B85D5E8A7FC}" dt="2022-10-31T09:45:46.542" v="53"/>
        <pc:sldMkLst>
          <pc:docMk/>
          <pc:sldMk cId="4036083589" sldId="2147309334"/>
        </pc:sldMkLst>
      </pc:sldChg>
      <pc:sldChg chg="modNotes">
        <pc:chgData name="Tove Lange" userId="S::tovelang@ntnu.no::68f9afe5-c89b-4c1b-9a29-c3478d086ee8" providerId="AD" clId="Web-{962AC2EE-E419-DD8D-ABAD-5B85D5E8A7FC}" dt="2022-10-31T09:44:53.822" v="50"/>
        <pc:sldMkLst>
          <pc:docMk/>
          <pc:sldMk cId="845458520" sldId="2147309335"/>
        </pc:sldMkLst>
      </pc:sldChg>
    </pc:docChg>
  </pc:docChgLst>
  <pc:docChgLst>
    <pc:chgData name="Jeanne Pauline Moum" userId="S::jpm@ntnu.no::d77a534d-770d-41a2-bb98-70144f2fbfd9" providerId="AD" clId="Web-{6689306B-F912-5D6F-69F7-E37D04BCA68C}"/>
    <pc:docChg chg="addSld delSld modSld sldOrd">
      <pc:chgData name="Jeanne Pauline Moum" userId="S::jpm@ntnu.no::d77a534d-770d-41a2-bb98-70144f2fbfd9" providerId="AD" clId="Web-{6689306B-F912-5D6F-69F7-E37D04BCA68C}" dt="2022-10-19T12:55:54.613" v="208"/>
      <pc:docMkLst>
        <pc:docMk/>
      </pc:docMkLst>
      <pc:sldChg chg="addCm modCm">
        <pc:chgData name="Jeanne Pauline Moum" userId="S::jpm@ntnu.no::d77a534d-770d-41a2-bb98-70144f2fbfd9" providerId="AD" clId="Web-{6689306B-F912-5D6F-69F7-E37D04BCA68C}" dt="2022-10-19T08:15:34.973" v="34"/>
        <pc:sldMkLst>
          <pc:docMk/>
          <pc:sldMk cId="2626888511" sldId="263"/>
        </pc:sldMkLst>
      </pc:sldChg>
      <pc:sldChg chg="addCm">
        <pc:chgData name="Jeanne Pauline Moum" userId="S::jpm@ntnu.no::d77a534d-770d-41a2-bb98-70144f2fbfd9" providerId="AD" clId="Web-{6689306B-F912-5D6F-69F7-E37D04BCA68C}" dt="2022-10-19T08:11:28.157" v="31"/>
        <pc:sldMkLst>
          <pc:docMk/>
          <pc:sldMk cId="4132660991" sldId="271"/>
        </pc:sldMkLst>
      </pc:sldChg>
      <pc:sldChg chg="addCm modCm">
        <pc:chgData name="Jeanne Pauline Moum" userId="S::jpm@ntnu.no::d77a534d-770d-41a2-bb98-70144f2fbfd9" providerId="AD" clId="Web-{6689306B-F912-5D6F-69F7-E37D04BCA68C}" dt="2022-10-19T08:16:22.067" v="35"/>
        <pc:sldMkLst>
          <pc:docMk/>
          <pc:sldMk cId="914066596" sldId="274"/>
        </pc:sldMkLst>
      </pc:sldChg>
      <pc:sldChg chg="addCm modNotes">
        <pc:chgData name="Jeanne Pauline Moum" userId="S::jpm@ntnu.no::d77a534d-770d-41a2-bb98-70144f2fbfd9" providerId="AD" clId="Web-{6689306B-F912-5D6F-69F7-E37D04BCA68C}" dt="2022-10-19T08:04:39.652" v="20"/>
        <pc:sldMkLst>
          <pc:docMk/>
          <pc:sldMk cId="2308333680" sldId="275"/>
        </pc:sldMkLst>
      </pc:sldChg>
      <pc:sldChg chg="addCm delCm modCm">
        <pc:chgData name="Jeanne Pauline Moum" userId="S::jpm@ntnu.no::d77a534d-770d-41a2-bb98-70144f2fbfd9" providerId="AD" clId="Web-{6689306B-F912-5D6F-69F7-E37D04BCA68C}" dt="2022-10-19T10:55:09.856" v="108"/>
        <pc:sldMkLst>
          <pc:docMk/>
          <pc:sldMk cId="424491381" sldId="277"/>
        </pc:sldMkLst>
      </pc:sldChg>
      <pc:sldChg chg="addSp delSp modSp addCm delCm modCm">
        <pc:chgData name="Jeanne Pauline Moum" userId="S::jpm@ntnu.no::d77a534d-770d-41a2-bb98-70144f2fbfd9" providerId="AD" clId="Web-{6689306B-F912-5D6F-69F7-E37D04BCA68C}" dt="2022-10-19T12:55:54.613" v="208"/>
        <pc:sldMkLst>
          <pc:docMk/>
          <pc:sldMk cId="167172531" sldId="278"/>
        </pc:sldMkLst>
        <pc:spChg chg="mod">
          <ac:chgData name="Jeanne Pauline Moum" userId="S::jpm@ntnu.no::d77a534d-770d-41a2-bb98-70144f2fbfd9" providerId="AD" clId="Web-{6689306B-F912-5D6F-69F7-E37D04BCA68C}" dt="2022-10-19T12:53:01.439" v="207" actId="20577"/>
          <ac:spMkLst>
            <pc:docMk/>
            <pc:sldMk cId="167172531" sldId="278"/>
            <ac:spMk id="8" creationId="{66D42B09-042C-94FE-3B81-3D4244355ECF}"/>
          </ac:spMkLst>
        </pc:spChg>
        <pc:picChg chg="add mod">
          <ac:chgData name="Jeanne Pauline Moum" userId="S::jpm@ntnu.no::d77a534d-770d-41a2-bb98-70144f2fbfd9" providerId="AD" clId="Web-{6689306B-F912-5D6F-69F7-E37D04BCA68C}" dt="2022-10-19T12:51:19.470" v="196" actId="14100"/>
          <ac:picMkLst>
            <pc:docMk/>
            <pc:sldMk cId="167172531" sldId="278"/>
            <ac:picMk id="3" creationId="{C208CF7C-E94C-5870-608D-6AB8A4B20999}"/>
          </ac:picMkLst>
        </pc:picChg>
        <pc:picChg chg="mod">
          <ac:chgData name="Jeanne Pauline Moum" userId="S::jpm@ntnu.no::d77a534d-770d-41a2-bb98-70144f2fbfd9" providerId="AD" clId="Web-{6689306B-F912-5D6F-69F7-E37D04BCA68C}" dt="2022-10-19T12:51:54.032" v="198" actId="1076"/>
          <ac:picMkLst>
            <pc:docMk/>
            <pc:sldMk cId="167172531" sldId="278"/>
            <ac:picMk id="9" creationId="{0B60356A-012B-A999-2006-CEE5FCE95E3D}"/>
          </ac:picMkLst>
        </pc:picChg>
        <pc:picChg chg="del">
          <ac:chgData name="Jeanne Pauline Moum" userId="S::jpm@ntnu.no::d77a534d-770d-41a2-bb98-70144f2fbfd9" providerId="AD" clId="Web-{6689306B-F912-5D6F-69F7-E37D04BCA68C}" dt="2022-10-19T12:50:17.781" v="194"/>
          <ac:picMkLst>
            <pc:docMk/>
            <pc:sldMk cId="167172531" sldId="278"/>
            <ac:picMk id="13" creationId="{213DA939-976E-0DA0-AA5F-127E1E37B3E3}"/>
          </ac:picMkLst>
        </pc:picChg>
      </pc:sldChg>
      <pc:sldChg chg="addCm">
        <pc:chgData name="Jeanne Pauline Moum" userId="S::jpm@ntnu.no::d77a534d-770d-41a2-bb98-70144f2fbfd9" providerId="AD" clId="Web-{6689306B-F912-5D6F-69F7-E37D04BCA68C}" dt="2022-10-19T08:17:54.006" v="36"/>
        <pc:sldMkLst>
          <pc:docMk/>
          <pc:sldMk cId="3909701477" sldId="281"/>
        </pc:sldMkLst>
      </pc:sldChg>
      <pc:sldChg chg="addCm">
        <pc:chgData name="Jeanne Pauline Moum" userId="S::jpm@ntnu.no::d77a534d-770d-41a2-bb98-70144f2fbfd9" providerId="AD" clId="Web-{6689306B-F912-5D6F-69F7-E37D04BCA68C}" dt="2022-10-19T08:52:48.175" v="101"/>
        <pc:sldMkLst>
          <pc:docMk/>
          <pc:sldMk cId="2821726500" sldId="282"/>
        </pc:sldMkLst>
      </pc:sldChg>
      <pc:sldChg chg="addCm">
        <pc:chgData name="Jeanne Pauline Moum" userId="S::jpm@ntnu.no::d77a534d-770d-41a2-bb98-70144f2fbfd9" providerId="AD" clId="Web-{6689306B-F912-5D6F-69F7-E37D04BCA68C}" dt="2022-10-19T08:20:09.617" v="38"/>
        <pc:sldMkLst>
          <pc:docMk/>
          <pc:sldMk cId="1947415603" sldId="310"/>
        </pc:sldMkLst>
      </pc:sldChg>
      <pc:sldChg chg="modCm">
        <pc:chgData name="Jeanne Pauline Moum" userId="S::jpm@ntnu.no::d77a534d-770d-41a2-bb98-70144f2fbfd9" providerId="AD" clId="Web-{6689306B-F912-5D6F-69F7-E37D04BCA68C}" dt="2022-10-19T08:22:00.259" v="39"/>
        <pc:sldMkLst>
          <pc:docMk/>
          <pc:sldMk cId="2720311084" sldId="311"/>
        </pc:sldMkLst>
      </pc:sldChg>
      <pc:sldChg chg="addCm modCm">
        <pc:chgData name="Jeanne Pauline Moum" userId="S::jpm@ntnu.no::d77a534d-770d-41a2-bb98-70144f2fbfd9" providerId="AD" clId="Web-{6689306B-F912-5D6F-69F7-E37D04BCA68C}" dt="2022-10-19T08:05:40.887" v="22"/>
        <pc:sldMkLst>
          <pc:docMk/>
          <pc:sldMk cId="2882967165" sldId="314"/>
        </pc:sldMkLst>
      </pc:sldChg>
      <pc:sldChg chg="addCm">
        <pc:chgData name="Jeanne Pauline Moum" userId="S::jpm@ntnu.no::d77a534d-770d-41a2-bb98-70144f2fbfd9" providerId="AD" clId="Web-{6689306B-F912-5D6F-69F7-E37D04BCA68C}" dt="2022-10-19T08:57:54.444" v="102"/>
        <pc:sldMkLst>
          <pc:docMk/>
          <pc:sldMk cId="3671823330" sldId="315"/>
        </pc:sldMkLst>
      </pc:sldChg>
      <pc:sldChg chg="addCm">
        <pc:chgData name="Jeanne Pauline Moum" userId="S::jpm@ntnu.no::d77a534d-770d-41a2-bb98-70144f2fbfd9" providerId="AD" clId="Web-{6689306B-F912-5D6F-69F7-E37D04BCA68C}" dt="2022-10-19T08:18:57.429" v="37"/>
        <pc:sldMkLst>
          <pc:docMk/>
          <pc:sldMk cId="1250721048" sldId="316"/>
        </pc:sldMkLst>
      </pc:sldChg>
      <pc:sldChg chg="ord">
        <pc:chgData name="Jeanne Pauline Moum" userId="S::jpm@ntnu.no::d77a534d-770d-41a2-bb98-70144f2fbfd9" providerId="AD" clId="Web-{6689306B-F912-5D6F-69F7-E37D04BCA68C}" dt="2022-10-19T08:10:28.688" v="29"/>
        <pc:sldMkLst>
          <pc:docMk/>
          <pc:sldMk cId="4080981443" sldId="318"/>
        </pc:sldMkLst>
      </pc:sldChg>
      <pc:sldChg chg="addCm modCm">
        <pc:chgData name="Jeanne Pauline Moum" userId="S::jpm@ntnu.no::d77a534d-770d-41a2-bb98-70144f2fbfd9" providerId="AD" clId="Web-{6689306B-F912-5D6F-69F7-E37D04BCA68C}" dt="2022-10-18T12:35:32.694" v="5"/>
        <pc:sldMkLst>
          <pc:docMk/>
          <pc:sldMk cId="2857355573" sldId="321"/>
        </pc:sldMkLst>
      </pc:sldChg>
      <pc:sldChg chg="addCm">
        <pc:chgData name="Jeanne Pauline Moum" userId="S::jpm@ntnu.no::d77a534d-770d-41a2-bb98-70144f2fbfd9" providerId="AD" clId="Web-{6689306B-F912-5D6F-69F7-E37D04BCA68C}" dt="2022-10-19T08:12:41.471" v="32"/>
        <pc:sldMkLst>
          <pc:docMk/>
          <pc:sldMk cId="1544620360" sldId="323"/>
        </pc:sldMkLst>
      </pc:sldChg>
      <pc:sldChg chg="addCm">
        <pc:chgData name="Jeanne Pauline Moum" userId="S::jpm@ntnu.no::d77a534d-770d-41a2-bb98-70144f2fbfd9" providerId="AD" clId="Web-{6689306B-F912-5D6F-69F7-E37D04BCA68C}" dt="2022-10-19T08:04:00.011" v="6"/>
        <pc:sldMkLst>
          <pc:docMk/>
          <pc:sldMk cId="2603539922" sldId="2147309281"/>
        </pc:sldMkLst>
      </pc:sldChg>
      <pc:sldChg chg="addCm">
        <pc:chgData name="Jeanne Pauline Moum" userId="S::jpm@ntnu.no::d77a534d-770d-41a2-bb98-70144f2fbfd9" providerId="AD" clId="Web-{6689306B-F912-5D6F-69F7-E37D04BCA68C}" dt="2022-10-19T08:06:19.059" v="23"/>
        <pc:sldMkLst>
          <pc:docMk/>
          <pc:sldMk cId="917437913" sldId="2147309282"/>
        </pc:sldMkLst>
      </pc:sldChg>
      <pc:sldChg chg="addCm modCm">
        <pc:chgData name="Jeanne Pauline Moum" userId="S::jpm@ntnu.no::d77a534d-770d-41a2-bb98-70144f2fbfd9" providerId="AD" clId="Web-{6689306B-F912-5D6F-69F7-E37D04BCA68C}" dt="2022-10-19T08:10:47.876" v="30"/>
        <pc:sldMkLst>
          <pc:docMk/>
          <pc:sldMk cId="3231354317" sldId="2147309284"/>
        </pc:sldMkLst>
      </pc:sldChg>
      <pc:sldChg chg="addCm">
        <pc:chgData name="Jeanne Pauline Moum" userId="S::jpm@ntnu.no::d77a534d-770d-41a2-bb98-70144f2fbfd9" providerId="AD" clId="Web-{6689306B-F912-5D6F-69F7-E37D04BCA68C}" dt="2022-10-19T08:59:12.695" v="103"/>
        <pc:sldMkLst>
          <pc:docMk/>
          <pc:sldMk cId="571702664" sldId="2147309291"/>
        </pc:sldMkLst>
      </pc:sldChg>
      <pc:sldChg chg="addCm">
        <pc:chgData name="Jeanne Pauline Moum" userId="S::jpm@ntnu.no::d77a534d-770d-41a2-bb98-70144f2fbfd9" providerId="AD" clId="Web-{6689306B-F912-5D6F-69F7-E37D04BCA68C}" dt="2022-10-19T09:00:49.900" v="104"/>
        <pc:sldMkLst>
          <pc:docMk/>
          <pc:sldMk cId="3373394391" sldId="2147309292"/>
        </pc:sldMkLst>
      </pc:sldChg>
      <pc:sldChg chg="modSp new">
        <pc:chgData name="Jeanne Pauline Moum" userId="S::jpm@ntnu.no::d77a534d-770d-41a2-bb98-70144f2fbfd9" providerId="AD" clId="Web-{6689306B-F912-5D6F-69F7-E37D04BCA68C}" dt="2022-10-19T11:00:07.831" v="187" actId="20577"/>
        <pc:sldMkLst>
          <pc:docMk/>
          <pc:sldMk cId="811373991" sldId="2147309305"/>
        </pc:sldMkLst>
        <pc:spChg chg="mod">
          <ac:chgData name="Jeanne Pauline Moum" userId="S::jpm@ntnu.no::d77a534d-770d-41a2-bb98-70144f2fbfd9" providerId="AD" clId="Web-{6689306B-F912-5D6F-69F7-E37D04BCA68C}" dt="2022-10-19T08:44:24.496" v="100" actId="20577"/>
          <ac:spMkLst>
            <pc:docMk/>
            <pc:sldMk cId="811373991" sldId="2147309305"/>
            <ac:spMk id="2" creationId="{5A45D47A-44E6-3299-8AE3-4DD20D8D46D5}"/>
          </ac:spMkLst>
        </pc:spChg>
        <pc:spChg chg="mod">
          <ac:chgData name="Jeanne Pauline Moum" userId="S::jpm@ntnu.no::d77a534d-770d-41a2-bb98-70144f2fbfd9" providerId="AD" clId="Web-{6689306B-F912-5D6F-69F7-E37D04BCA68C}" dt="2022-10-19T11:00:07.831" v="187" actId="20577"/>
          <ac:spMkLst>
            <pc:docMk/>
            <pc:sldMk cId="811373991" sldId="2147309305"/>
            <ac:spMk id="3" creationId="{1C95238D-04FA-7F65-EEBC-44001B647938}"/>
          </ac:spMkLst>
        </pc:spChg>
      </pc:sldChg>
      <pc:sldChg chg="new del">
        <pc:chgData name="Jeanne Pauline Moum" userId="S::jpm@ntnu.no::d77a534d-770d-41a2-bb98-70144f2fbfd9" providerId="AD" clId="Web-{6689306B-F912-5D6F-69F7-E37D04BCA68C}" dt="2022-10-19T08:41:20.166" v="45"/>
        <pc:sldMkLst>
          <pc:docMk/>
          <pc:sldMk cId="1509605114" sldId="2147309305"/>
        </pc:sldMkLst>
      </pc:sldChg>
    </pc:docChg>
  </pc:docChgLst>
  <pc:docChgLst>
    <pc:chgData name="Ingvild Kalland" userId="S::ingvikal@ntnu.no::db4b57e2-5ab5-4040-b7e1-e1328db68ea1" providerId="AD" clId="Web-{844DEB53-8503-4978-B751-0D0B382FAD1A}"/>
    <pc:docChg chg="delSld modSld sldOrd">
      <pc:chgData name="Ingvild Kalland" userId="S::ingvikal@ntnu.no::db4b57e2-5ab5-4040-b7e1-e1328db68ea1" providerId="AD" clId="Web-{844DEB53-8503-4978-B751-0D0B382FAD1A}" dt="2022-11-08T15:59:41.455" v="14"/>
      <pc:docMkLst>
        <pc:docMk/>
      </pc:docMkLst>
      <pc:sldChg chg="ord">
        <pc:chgData name="Ingvild Kalland" userId="S::ingvikal@ntnu.no::db4b57e2-5ab5-4040-b7e1-e1328db68ea1" providerId="AD" clId="Web-{844DEB53-8503-4978-B751-0D0B382FAD1A}" dt="2022-11-08T15:59:22.501" v="13"/>
        <pc:sldMkLst>
          <pc:docMk/>
          <pc:sldMk cId="424491381" sldId="277"/>
        </pc:sldMkLst>
      </pc:sldChg>
      <pc:sldChg chg="modSp">
        <pc:chgData name="Ingvild Kalland" userId="S::ingvikal@ntnu.no::db4b57e2-5ab5-4040-b7e1-e1328db68ea1" providerId="AD" clId="Web-{844DEB53-8503-4978-B751-0D0B382FAD1A}" dt="2022-11-08T15:59:00.423" v="12" actId="107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844DEB53-8503-4978-B751-0D0B382FAD1A}" dt="2022-11-08T15:59:00.423" v="12" actId="1076"/>
          <ac:spMkLst>
            <pc:docMk/>
            <pc:sldMk cId="4126727561" sldId="2147309323"/>
            <ac:spMk id="2" creationId="{5097A2D6-634F-0B64-E221-F8010EB5DA50}"/>
          </ac:spMkLst>
        </pc:spChg>
        <pc:spChg chg="mod">
          <ac:chgData name="Ingvild Kalland" userId="S::ingvikal@ntnu.no::db4b57e2-5ab5-4040-b7e1-e1328db68ea1" providerId="AD" clId="Web-{844DEB53-8503-4978-B751-0D0B382FAD1A}" dt="2022-11-08T15:58:12.547" v="7" actId="1076"/>
          <ac:spMkLst>
            <pc:docMk/>
            <pc:sldMk cId="4126727561" sldId="2147309323"/>
            <ac:spMk id="3" creationId="{A6818A57-4BA9-064B-59DF-990C0DF13D90}"/>
          </ac:spMkLst>
        </pc:spChg>
        <pc:picChg chg="mod">
          <ac:chgData name="Ingvild Kalland" userId="S::ingvikal@ntnu.no::db4b57e2-5ab5-4040-b7e1-e1328db68ea1" providerId="AD" clId="Web-{844DEB53-8503-4978-B751-0D0B382FAD1A}" dt="2022-11-08T15:58:46.298" v="11" actId="1076"/>
          <ac:picMkLst>
            <pc:docMk/>
            <pc:sldMk cId="4126727561" sldId="2147309323"/>
            <ac:picMk id="5" creationId="{645013F6-0B4B-51B0-5249-FE7B363C0818}"/>
          </ac:picMkLst>
        </pc:picChg>
      </pc:sldChg>
      <pc:sldChg chg="del">
        <pc:chgData name="Ingvild Kalland" userId="S::ingvikal@ntnu.no::db4b57e2-5ab5-4040-b7e1-e1328db68ea1" providerId="AD" clId="Web-{844DEB53-8503-4978-B751-0D0B382FAD1A}" dt="2022-11-08T15:59:41.455" v="14"/>
        <pc:sldMkLst>
          <pc:docMk/>
          <pc:sldMk cId="3880859396" sldId="2147309358"/>
        </pc:sldMkLst>
      </pc:sldChg>
    </pc:docChg>
  </pc:docChgLst>
  <pc:docChgLst>
    <pc:chgData name="Ingvild Kalland" userId="S::ingvikal@ntnu.no::db4b57e2-5ab5-4040-b7e1-e1328db68ea1" providerId="AD" clId="Web-{306D3566-B173-469D-B0AD-B39665D10400}"/>
    <pc:docChg chg="modSld">
      <pc:chgData name="Ingvild Kalland" userId="S::ingvikal@ntnu.no::db4b57e2-5ab5-4040-b7e1-e1328db68ea1" providerId="AD" clId="Web-{306D3566-B173-469D-B0AD-B39665D10400}" dt="2022-10-17T10:44:53.794" v="2"/>
      <pc:docMkLst>
        <pc:docMk/>
      </pc:docMkLst>
      <pc:sldChg chg="modNotes">
        <pc:chgData name="Ingvild Kalland" userId="S::ingvikal@ntnu.no::db4b57e2-5ab5-4040-b7e1-e1328db68ea1" providerId="AD" clId="Web-{306D3566-B173-469D-B0AD-B39665D10400}" dt="2022-10-17T10:44:53.794" v="2"/>
        <pc:sldMkLst>
          <pc:docMk/>
          <pc:sldMk cId="2821726500" sldId="282"/>
        </pc:sldMkLst>
      </pc:sldChg>
    </pc:docChg>
  </pc:docChgLst>
  <pc:docChgLst>
    <pc:chgData name="Ingvild Kalland" userId="S::ingvikal@ntnu.no::db4b57e2-5ab5-4040-b7e1-e1328db68ea1" providerId="AD" clId="Web-{96D5A62E-8020-48CF-BC9D-7ABD6E2A24B9}"/>
    <pc:docChg chg="modSld">
      <pc:chgData name="Ingvild Kalland" userId="S::ingvikal@ntnu.no::db4b57e2-5ab5-4040-b7e1-e1328db68ea1" providerId="AD" clId="Web-{96D5A62E-8020-48CF-BC9D-7ABD6E2A24B9}" dt="2022-11-08T13:56:33.439" v="0" actId="1076"/>
      <pc:docMkLst>
        <pc:docMk/>
      </pc:docMkLst>
      <pc:sldChg chg="modSp">
        <pc:chgData name="Ingvild Kalland" userId="S::ingvikal@ntnu.no::db4b57e2-5ab5-4040-b7e1-e1328db68ea1" providerId="AD" clId="Web-{96D5A62E-8020-48CF-BC9D-7ABD6E2A24B9}" dt="2022-11-08T13:56:33.439" v="0" actId="107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96D5A62E-8020-48CF-BC9D-7ABD6E2A24B9}" dt="2022-11-08T13:56:33.439" v="0" actId="1076"/>
          <ac:spMkLst>
            <pc:docMk/>
            <pc:sldMk cId="4126727561" sldId="2147309323"/>
            <ac:spMk id="2" creationId="{5097A2D6-634F-0B64-E221-F8010EB5DA50}"/>
          </ac:spMkLst>
        </pc:spChg>
      </pc:sldChg>
    </pc:docChg>
  </pc:docChgLst>
  <pc:docChgLst>
    <pc:chgData name="Marte Elise Howell Logan" userId="fa391aeb-a057-4bc5-9ff3-3a8c62a1e717" providerId="ADAL" clId="{BC6B22FB-6407-4E62-A5B3-DC3F36360965}"/>
    <pc:docChg chg="undo redo custSel addSld delSld modSld sldOrd">
      <pc:chgData name="Marte Elise Howell Logan" userId="fa391aeb-a057-4bc5-9ff3-3a8c62a1e717" providerId="ADAL" clId="{BC6B22FB-6407-4E62-A5B3-DC3F36360965}" dt="2022-11-08T13:48:08.388" v="13427"/>
      <pc:docMkLst>
        <pc:docMk/>
      </pc:docMkLst>
      <pc:sldChg chg="modSp add mod">
        <pc:chgData name="Marte Elise Howell Logan" userId="fa391aeb-a057-4bc5-9ff3-3a8c62a1e717" providerId="ADAL" clId="{BC6B22FB-6407-4E62-A5B3-DC3F36360965}" dt="2022-11-01T19:55:17.882" v="13391" actId="1076"/>
        <pc:sldMkLst>
          <pc:docMk/>
          <pc:sldMk cId="1488659661" sldId="257"/>
        </pc:sldMkLst>
        <pc:spChg chg="mod">
          <ac:chgData name="Marte Elise Howell Logan" userId="fa391aeb-a057-4bc5-9ff3-3a8c62a1e717" providerId="ADAL" clId="{BC6B22FB-6407-4E62-A5B3-DC3F36360965}" dt="2022-11-01T19:55:17.882" v="13391" actId="1076"/>
          <ac:spMkLst>
            <pc:docMk/>
            <pc:sldMk cId="1488659661" sldId="257"/>
            <ac:spMk id="2" creationId="{C141CF3B-E048-4443-B306-7C5D14AD2314}"/>
          </ac:spMkLst>
        </pc:spChg>
        <pc:spChg chg="mod">
          <ac:chgData name="Marte Elise Howell Logan" userId="fa391aeb-a057-4bc5-9ff3-3a8c62a1e717" providerId="ADAL" clId="{BC6B22FB-6407-4E62-A5B3-DC3F36360965}" dt="2022-11-01T19:55:12.274" v="13390" actId="1076"/>
          <ac:spMkLst>
            <pc:docMk/>
            <pc:sldMk cId="1488659661" sldId="257"/>
            <ac:spMk id="3" creationId="{86CA0718-3017-BE42-9AF6-9AF12BEA25E8}"/>
          </ac:spMkLst>
        </pc:spChg>
      </pc:sldChg>
      <pc:sldChg chg="delSp add mod">
        <pc:chgData name="Marte Elise Howell Logan" userId="fa391aeb-a057-4bc5-9ff3-3a8c62a1e717" providerId="ADAL" clId="{BC6B22FB-6407-4E62-A5B3-DC3F36360965}" dt="2022-11-01T19:55:37.543" v="13393" actId="478"/>
        <pc:sldMkLst>
          <pc:docMk/>
          <pc:sldMk cId="485545285" sldId="258"/>
        </pc:sldMkLst>
        <pc:spChg chg="del">
          <ac:chgData name="Marte Elise Howell Logan" userId="fa391aeb-a057-4bc5-9ff3-3a8c62a1e717" providerId="ADAL" clId="{BC6B22FB-6407-4E62-A5B3-DC3F36360965}" dt="2022-11-01T19:55:37.543" v="13393" actId="478"/>
          <ac:spMkLst>
            <pc:docMk/>
            <pc:sldMk cId="485545285" sldId="258"/>
            <ac:spMk id="2" creationId="{5B72F280-6C0A-6135-D576-488952F4F32B}"/>
          </ac:spMkLst>
        </pc:spChg>
      </pc:sldChg>
      <pc:sldChg chg="modSp mod">
        <pc:chgData name="Marte Elise Howell Logan" userId="fa391aeb-a057-4bc5-9ff3-3a8c62a1e717" providerId="ADAL" clId="{BC6B22FB-6407-4E62-A5B3-DC3F36360965}" dt="2022-10-17T06:54:57.520" v="5468" actId="20577"/>
        <pc:sldMkLst>
          <pc:docMk/>
          <pc:sldMk cId="2769359516" sldId="264"/>
        </pc:sldMkLst>
        <pc:spChg chg="mod">
          <ac:chgData name="Marte Elise Howell Logan" userId="fa391aeb-a057-4bc5-9ff3-3a8c62a1e717" providerId="ADAL" clId="{BC6B22FB-6407-4E62-A5B3-DC3F36360965}" dt="2022-10-17T06:54:57.520" v="5468" actId="20577"/>
          <ac:spMkLst>
            <pc:docMk/>
            <pc:sldMk cId="2769359516" sldId="264"/>
            <ac:spMk id="25" creationId="{9651E4F9-5493-491C-98FD-7D3D71F4D335}"/>
          </ac:spMkLst>
        </pc:spChg>
      </pc:sldChg>
      <pc:sldChg chg="modSp mod">
        <pc:chgData name="Marte Elise Howell Logan" userId="fa391aeb-a057-4bc5-9ff3-3a8c62a1e717" providerId="ADAL" clId="{BC6B22FB-6407-4E62-A5B3-DC3F36360965}" dt="2022-10-24T12:30:11.471" v="8450" actId="20577"/>
        <pc:sldMkLst>
          <pc:docMk/>
          <pc:sldMk cId="2308333680" sldId="275"/>
        </pc:sldMkLst>
        <pc:spChg chg="mod">
          <ac:chgData name="Marte Elise Howell Logan" userId="fa391aeb-a057-4bc5-9ff3-3a8c62a1e717" providerId="ADAL" clId="{BC6B22FB-6407-4E62-A5B3-DC3F36360965}" dt="2022-10-24T12:30:11.471" v="8450" actId="20577"/>
          <ac:spMkLst>
            <pc:docMk/>
            <pc:sldMk cId="2308333680" sldId="275"/>
            <ac:spMk id="2" creationId="{1DE796E3-7CFA-49F3-BB4D-050AA036ED22}"/>
          </ac:spMkLst>
        </pc:spChg>
      </pc:sldChg>
      <pc:sldChg chg="delCm">
        <pc:chgData name="Marte Elise Howell Logan" userId="fa391aeb-a057-4bc5-9ff3-3a8c62a1e717" providerId="ADAL" clId="{BC6B22FB-6407-4E62-A5B3-DC3F36360965}" dt="2022-11-08T13:46:37.361" v="13415"/>
        <pc:sldMkLst>
          <pc:docMk/>
          <pc:sldMk cId="424491381" sldId="277"/>
        </pc:sldMkLst>
      </pc:sldChg>
      <pc:sldChg chg="addSp delSp modSp mod addCm delCm">
        <pc:chgData name="Marte Elise Howell Logan" userId="fa391aeb-a057-4bc5-9ff3-3a8c62a1e717" providerId="ADAL" clId="{BC6B22FB-6407-4E62-A5B3-DC3F36360965}" dt="2022-11-08T13:46:14.270" v="13411"/>
        <pc:sldMkLst>
          <pc:docMk/>
          <pc:sldMk cId="167172531" sldId="278"/>
        </pc:sldMkLst>
        <pc:spChg chg="mod">
          <ac:chgData name="Marte Elise Howell Logan" userId="fa391aeb-a057-4bc5-9ff3-3a8c62a1e717" providerId="ADAL" clId="{BC6B22FB-6407-4E62-A5B3-DC3F36360965}" dt="2022-10-19T12:33:18.217" v="6481" actId="26606"/>
          <ac:spMkLst>
            <pc:docMk/>
            <pc:sldMk cId="167172531" sldId="278"/>
            <ac:spMk id="2" creationId="{5A60014C-E5D2-FEAB-51C9-E0F41BC02706}"/>
          </ac:spMkLst>
        </pc:spChg>
        <pc:spChg chg="add del mod">
          <ac:chgData name="Marte Elise Howell Logan" userId="fa391aeb-a057-4bc5-9ff3-3a8c62a1e717" providerId="ADAL" clId="{BC6B22FB-6407-4E62-A5B3-DC3F36360965}" dt="2022-10-19T12:25:00.552" v="6394" actId="478"/>
          <ac:spMkLst>
            <pc:docMk/>
            <pc:sldMk cId="167172531" sldId="278"/>
            <ac:spMk id="6" creationId="{1C1D3C04-FDA7-3771-2097-38698ED5AD5D}"/>
          </ac:spMkLst>
        </pc:spChg>
        <pc:spChg chg="mod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8" creationId="{66D42B09-042C-94FE-3B81-3D4244355ECF}"/>
          </ac:spMkLst>
        </pc:spChg>
        <pc:spChg chg="add del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18" creationId="{D2B783EE-0239-4717-BBEA-8C9EAC61C824}"/>
          </ac:spMkLst>
        </pc:spChg>
        <pc:spChg chg="add del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20" creationId="{A7B99495-F43F-4D80-A44F-2CB4764EB90B}"/>
          </ac:spMkLst>
        </pc:spChg>
        <pc:spChg chg="add del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22" creationId="{70BEB1E7-2F88-40BC-B73D-42E5B6F80BFC}"/>
          </ac:spMkLst>
        </pc:spChg>
        <pc:spChg chg="add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27" creationId="{D2B783EE-0239-4717-BBEA-8C9EAC61C824}"/>
          </ac:spMkLst>
        </pc:spChg>
        <pc:spChg chg="add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29" creationId="{A7B99495-F43F-4D80-A44F-2CB4764EB90B}"/>
          </ac:spMkLst>
        </pc:spChg>
        <pc:spChg chg="add">
          <ac:chgData name="Marte Elise Howell Logan" userId="fa391aeb-a057-4bc5-9ff3-3a8c62a1e717" providerId="ADAL" clId="{BC6B22FB-6407-4E62-A5B3-DC3F36360965}" dt="2022-10-19T12:51:02.305" v="6675" actId="26606"/>
          <ac:spMkLst>
            <pc:docMk/>
            <pc:sldMk cId="167172531" sldId="278"/>
            <ac:spMk id="31" creationId="{70BEB1E7-2F88-40BC-B73D-42E5B6F80BFC}"/>
          </ac:spMkLst>
        </pc:spChg>
        <pc:picChg chg="mod">
          <ac:chgData name="Marte Elise Howell Logan" userId="fa391aeb-a057-4bc5-9ff3-3a8c62a1e717" providerId="ADAL" clId="{BC6B22FB-6407-4E62-A5B3-DC3F36360965}" dt="2022-10-19T12:51:02.305" v="6675" actId="26606"/>
          <ac:picMkLst>
            <pc:docMk/>
            <pc:sldMk cId="167172531" sldId="278"/>
            <ac:picMk id="3" creationId="{C208CF7C-E94C-5870-608D-6AB8A4B20999}"/>
          </ac:picMkLst>
        </pc:picChg>
        <pc:picChg chg="del mod">
          <ac:chgData name="Marte Elise Howell Logan" userId="fa391aeb-a057-4bc5-9ff3-3a8c62a1e717" providerId="ADAL" clId="{BC6B22FB-6407-4E62-A5B3-DC3F36360965}" dt="2022-10-19T12:24:49.253" v="6391" actId="478"/>
          <ac:picMkLst>
            <pc:docMk/>
            <pc:sldMk cId="167172531" sldId="278"/>
            <ac:picMk id="4" creationId="{C86F38A4-3FCE-B481-808C-994198E6C0F0}"/>
          </ac:picMkLst>
        </pc:picChg>
        <pc:picChg chg="add del mod">
          <ac:chgData name="Marte Elise Howell Logan" userId="fa391aeb-a057-4bc5-9ff3-3a8c62a1e717" providerId="ADAL" clId="{BC6B22FB-6407-4E62-A5B3-DC3F36360965}" dt="2022-10-19T12:25:00.552" v="6394" actId="478"/>
          <ac:picMkLst>
            <pc:docMk/>
            <pc:sldMk cId="167172531" sldId="278"/>
            <ac:picMk id="5" creationId="{0CDE4BC9-F7DF-8876-2AB6-70FDB62E6183}"/>
          </ac:picMkLst>
        </pc:picChg>
        <pc:picChg chg="add mod ord">
          <ac:chgData name="Marte Elise Howell Logan" userId="fa391aeb-a057-4bc5-9ff3-3a8c62a1e717" providerId="ADAL" clId="{BC6B22FB-6407-4E62-A5B3-DC3F36360965}" dt="2022-10-19T12:51:02.305" v="6675" actId="26606"/>
          <ac:picMkLst>
            <pc:docMk/>
            <pc:sldMk cId="167172531" sldId="278"/>
            <ac:picMk id="9" creationId="{0B60356A-012B-A999-2006-CEE5FCE95E3D}"/>
          </ac:picMkLst>
        </pc:picChg>
        <pc:picChg chg="add del">
          <ac:chgData name="Marte Elise Howell Logan" userId="fa391aeb-a057-4bc5-9ff3-3a8c62a1e717" providerId="ADAL" clId="{BC6B22FB-6407-4E62-A5B3-DC3F36360965}" dt="2022-10-19T12:32:15.253" v="6477" actId="478"/>
          <ac:picMkLst>
            <pc:docMk/>
            <pc:sldMk cId="167172531" sldId="278"/>
            <ac:picMk id="11" creationId="{14283997-1A55-2CDF-188C-BD21624413DE}"/>
          </ac:picMkLst>
        </pc:picChg>
        <pc:picChg chg="add mod">
          <ac:chgData name="Marte Elise Howell Logan" userId="fa391aeb-a057-4bc5-9ff3-3a8c62a1e717" providerId="ADAL" clId="{BC6B22FB-6407-4E62-A5B3-DC3F36360965}" dt="2022-10-19T12:47:44.046" v="6674" actId="1076"/>
          <ac:picMkLst>
            <pc:docMk/>
            <pc:sldMk cId="167172531" sldId="278"/>
            <ac:picMk id="13" creationId="{213DA939-976E-0DA0-AA5F-127E1E37B3E3}"/>
          </ac:picMkLst>
        </pc:picChg>
      </pc:sldChg>
      <pc:sldChg chg="addSp delSp modSp mod setBg addCm delCm modNotesTx">
        <pc:chgData name="Marte Elise Howell Logan" userId="fa391aeb-a057-4bc5-9ff3-3a8c62a1e717" providerId="ADAL" clId="{BC6B22FB-6407-4E62-A5B3-DC3F36360965}" dt="2022-11-08T13:45:30.866" v="13406"/>
        <pc:sldMkLst>
          <pc:docMk/>
          <pc:sldMk cId="2922762458" sldId="279"/>
        </pc:sldMkLst>
        <pc:spChg chg="mod">
          <ac:chgData name="Marte Elise Howell Logan" userId="fa391aeb-a057-4bc5-9ff3-3a8c62a1e717" providerId="ADAL" clId="{BC6B22FB-6407-4E62-A5B3-DC3F36360965}" dt="2022-10-21T11:50:03.125" v="6830" actId="27636"/>
          <ac:spMkLst>
            <pc:docMk/>
            <pc:sldMk cId="2922762458" sldId="279"/>
            <ac:spMk id="3" creationId="{AEA76A97-8A1A-31F3-4F3F-6592EDDC3B04}"/>
          </ac:spMkLst>
        </pc:spChg>
        <pc:spChg chg="add mod">
          <ac:chgData name="Marte Elise Howell Logan" userId="fa391aeb-a057-4bc5-9ff3-3a8c62a1e717" providerId="ADAL" clId="{BC6B22FB-6407-4E62-A5B3-DC3F36360965}" dt="2022-10-31T10:29:15.794" v="12967" actId="1076"/>
          <ac:spMkLst>
            <pc:docMk/>
            <pc:sldMk cId="2922762458" sldId="279"/>
            <ac:spMk id="4" creationId="{D66DC6EC-BDB7-86D8-7DF1-542315D1A491}"/>
          </ac:spMkLst>
        </pc:spChg>
        <pc:picChg chg="add del">
          <ac:chgData name="Marte Elise Howell Logan" userId="fa391aeb-a057-4bc5-9ff3-3a8c62a1e717" providerId="ADAL" clId="{BC6B22FB-6407-4E62-A5B3-DC3F36360965}" dt="2022-10-21T11:44:20.424" v="6750" actId="478"/>
          <ac:picMkLst>
            <pc:docMk/>
            <pc:sldMk cId="2922762458" sldId="279"/>
            <ac:picMk id="5" creationId="{51ECB571-283A-2F84-1132-3793F8D2287C}"/>
          </ac:picMkLst>
        </pc:picChg>
        <pc:picChg chg="add del mod">
          <ac:chgData name="Marte Elise Howell Logan" userId="fa391aeb-a057-4bc5-9ff3-3a8c62a1e717" providerId="ADAL" clId="{BC6B22FB-6407-4E62-A5B3-DC3F36360965}" dt="2022-10-21T11:45:34.713" v="6757" actId="478"/>
          <ac:picMkLst>
            <pc:docMk/>
            <pc:sldMk cId="2922762458" sldId="279"/>
            <ac:picMk id="7" creationId="{DF2C7B34-A043-DD6F-B5B3-C94883CE25E7}"/>
          </ac:picMkLst>
        </pc:picChg>
        <pc:picChg chg="add mod">
          <ac:chgData name="Marte Elise Howell Logan" userId="fa391aeb-a057-4bc5-9ff3-3a8c62a1e717" providerId="ADAL" clId="{BC6B22FB-6407-4E62-A5B3-DC3F36360965}" dt="2022-10-21T11:47:06.839" v="6760" actId="1076"/>
          <ac:picMkLst>
            <pc:docMk/>
            <pc:sldMk cId="2922762458" sldId="279"/>
            <ac:picMk id="9" creationId="{B3D449A5-D570-ACCF-1F94-CD861D76DA45}"/>
          </ac:picMkLst>
        </pc:picChg>
      </pc:sldChg>
      <pc:sldChg chg="addSp delSp modSp mod modShow modNotesTx">
        <pc:chgData name="Marte Elise Howell Logan" userId="fa391aeb-a057-4bc5-9ff3-3a8c62a1e717" providerId="ADAL" clId="{BC6B22FB-6407-4E62-A5B3-DC3F36360965}" dt="2022-10-21T11:55:50.242" v="6832" actId="729"/>
        <pc:sldMkLst>
          <pc:docMk/>
          <pc:sldMk cId="811041168" sldId="280"/>
        </pc:sldMkLst>
        <pc:spChg chg="mod">
          <ac:chgData name="Marte Elise Howell Logan" userId="fa391aeb-a057-4bc5-9ff3-3a8c62a1e717" providerId="ADAL" clId="{BC6B22FB-6407-4E62-A5B3-DC3F36360965}" dt="2022-10-11T14:51:09.966" v="4774" actId="6549"/>
          <ac:spMkLst>
            <pc:docMk/>
            <pc:sldMk cId="811041168" sldId="280"/>
            <ac:spMk id="3" creationId="{16AAFA90-D9F0-D949-F722-9F7D51DB6D5E}"/>
          </ac:spMkLst>
        </pc:spChg>
        <pc:spChg chg="add del mod">
          <ac:chgData name="Marte Elise Howell Logan" userId="fa391aeb-a057-4bc5-9ff3-3a8c62a1e717" providerId="ADAL" clId="{BC6B22FB-6407-4E62-A5B3-DC3F36360965}" dt="2022-10-11T14:51:24.077" v="4785" actId="478"/>
          <ac:spMkLst>
            <pc:docMk/>
            <pc:sldMk cId="811041168" sldId="280"/>
            <ac:spMk id="4" creationId="{467C04B9-68E9-F553-EAA7-345D7C4DDE8C}"/>
          </ac:spMkLst>
        </pc:spChg>
        <pc:spChg chg="add del mod">
          <ac:chgData name="Marte Elise Howell Logan" userId="fa391aeb-a057-4bc5-9ff3-3a8c62a1e717" providerId="ADAL" clId="{BC6B22FB-6407-4E62-A5B3-DC3F36360965}" dt="2022-10-11T14:52:00.398" v="4878"/>
          <ac:spMkLst>
            <pc:docMk/>
            <pc:sldMk cId="811041168" sldId="280"/>
            <ac:spMk id="6" creationId="{A957CFB5-9537-12D2-358B-DA666B65664E}"/>
          </ac:spMkLst>
        </pc:spChg>
        <pc:spChg chg="add del mod">
          <ac:chgData name="Marte Elise Howell Logan" userId="fa391aeb-a057-4bc5-9ff3-3a8c62a1e717" providerId="ADAL" clId="{BC6B22FB-6407-4E62-A5B3-DC3F36360965}" dt="2022-10-11T14:52:53.258" v="4890" actId="478"/>
          <ac:spMkLst>
            <pc:docMk/>
            <pc:sldMk cId="811041168" sldId="280"/>
            <ac:spMk id="8" creationId="{66CE5D73-3E36-1432-2C1A-93785A8ACDCC}"/>
          </ac:spMkLst>
        </pc:spChg>
      </pc:sldChg>
      <pc:sldChg chg="addSp delSp modSp mod setBg delCm modNotesTx">
        <pc:chgData name="Marte Elise Howell Logan" userId="fa391aeb-a057-4bc5-9ff3-3a8c62a1e717" providerId="ADAL" clId="{BC6B22FB-6407-4E62-A5B3-DC3F36360965}" dt="2022-11-08T13:45:51.632" v="13409"/>
        <pc:sldMkLst>
          <pc:docMk/>
          <pc:sldMk cId="3909701477" sldId="281"/>
        </pc:sldMkLst>
        <pc:spChg chg="mod">
          <ac:chgData name="Marte Elise Howell Logan" userId="fa391aeb-a057-4bc5-9ff3-3a8c62a1e717" providerId="ADAL" clId="{BC6B22FB-6407-4E62-A5B3-DC3F36360965}" dt="2022-10-21T12:20:53.199" v="7473" actId="14100"/>
          <ac:spMkLst>
            <pc:docMk/>
            <pc:sldMk cId="3909701477" sldId="281"/>
            <ac:spMk id="3" creationId="{339F92B0-C122-7F65-6740-46AA3AD2BA3A}"/>
          </ac:spMkLst>
        </pc:spChg>
        <pc:spChg chg="del mod">
          <ac:chgData name="Marte Elise Howell Logan" userId="fa391aeb-a057-4bc5-9ff3-3a8c62a1e717" providerId="ADAL" clId="{BC6B22FB-6407-4E62-A5B3-DC3F36360965}" dt="2022-10-21T12:17:10.935" v="7450" actId="478"/>
          <ac:spMkLst>
            <pc:docMk/>
            <pc:sldMk cId="3909701477" sldId="281"/>
            <ac:spMk id="4" creationId="{384B3201-C0E5-9F86-4764-21761229AB85}"/>
          </ac:spMkLst>
        </pc:spChg>
        <pc:picChg chg="del">
          <ac:chgData name="Marte Elise Howell Logan" userId="fa391aeb-a057-4bc5-9ff3-3a8c62a1e717" providerId="ADAL" clId="{BC6B22FB-6407-4E62-A5B3-DC3F36360965}" dt="2022-10-21T12:16:03.806" v="7379" actId="478"/>
          <ac:picMkLst>
            <pc:docMk/>
            <pc:sldMk cId="3909701477" sldId="281"/>
            <ac:picMk id="5" creationId="{579CBE22-39C6-E095-2088-7F2A73A1A36B}"/>
          </ac:picMkLst>
        </pc:picChg>
        <pc:picChg chg="add del mod">
          <ac:chgData name="Marte Elise Howell Logan" userId="fa391aeb-a057-4bc5-9ff3-3a8c62a1e717" providerId="ADAL" clId="{BC6B22FB-6407-4E62-A5B3-DC3F36360965}" dt="2022-10-21T12:18:36.158" v="7459" actId="478"/>
          <ac:picMkLst>
            <pc:docMk/>
            <pc:sldMk cId="3909701477" sldId="281"/>
            <ac:picMk id="8" creationId="{AA5BA954-7AB3-1BCC-AC7D-1DF328EA20B5}"/>
          </ac:picMkLst>
        </pc:picChg>
        <pc:picChg chg="add del mod">
          <ac:chgData name="Marte Elise Howell Logan" userId="fa391aeb-a057-4bc5-9ff3-3a8c62a1e717" providerId="ADAL" clId="{BC6B22FB-6407-4E62-A5B3-DC3F36360965}" dt="2022-10-21T12:20:14.154" v="7467" actId="478"/>
          <ac:picMkLst>
            <pc:docMk/>
            <pc:sldMk cId="3909701477" sldId="281"/>
            <ac:picMk id="10" creationId="{51CC05A4-3351-BDC5-2DD3-100279EDF83F}"/>
          </ac:picMkLst>
        </pc:picChg>
        <pc:picChg chg="add del mod">
          <ac:chgData name="Marte Elise Howell Logan" userId="fa391aeb-a057-4bc5-9ff3-3a8c62a1e717" providerId="ADAL" clId="{BC6B22FB-6407-4E62-A5B3-DC3F36360965}" dt="2022-10-21T12:20:10.733" v="7466" actId="478"/>
          <ac:picMkLst>
            <pc:docMk/>
            <pc:sldMk cId="3909701477" sldId="281"/>
            <ac:picMk id="12" creationId="{D73AD3C2-E8D1-8E06-1B69-761CF8538630}"/>
          </ac:picMkLst>
        </pc:picChg>
        <pc:picChg chg="add del mod">
          <ac:chgData name="Marte Elise Howell Logan" userId="fa391aeb-a057-4bc5-9ff3-3a8c62a1e717" providerId="ADAL" clId="{BC6B22FB-6407-4E62-A5B3-DC3F36360965}" dt="2022-10-21T12:20:10.733" v="7466" actId="478"/>
          <ac:picMkLst>
            <pc:docMk/>
            <pc:sldMk cId="3909701477" sldId="281"/>
            <ac:picMk id="14" creationId="{A03CCFC4-5EFD-B8E0-3669-5B91A2694EFE}"/>
          </ac:picMkLst>
        </pc:picChg>
        <pc:picChg chg="add mod">
          <ac:chgData name="Marte Elise Howell Logan" userId="fa391aeb-a057-4bc5-9ff3-3a8c62a1e717" providerId="ADAL" clId="{BC6B22FB-6407-4E62-A5B3-DC3F36360965}" dt="2022-10-21T12:20:46.205" v="7472" actId="1076"/>
          <ac:picMkLst>
            <pc:docMk/>
            <pc:sldMk cId="3909701477" sldId="281"/>
            <ac:picMk id="16" creationId="{313B3183-EFF8-50E5-BCEB-54E77A2B3E33}"/>
          </ac:picMkLst>
        </pc:picChg>
      </pc:sldChg>
      <pc:sldChg chg="delCm">
        <pc:chgData name="Marte Elise Howell Logan" userId="fa391aeb-a057-4bc5-9ff3-3a8c62a1e717" providerId="ADAL" clId="{BC6B22FB-6407-4E62-A5B3-DC3F36360965}" dt="2022-11-08T13:48:08.388" v="13427"/>
        <pc:sldMkLst>
          <pc:docMk/>
          <pc:sldMk cId="2821726500" sldId="282"/>
        </pc:sldMkLst>
      </pc:sldChg>
      <pc:sldChg chg="del mod modShow">
        <pc:chgData name="Marte Elise Howell Logan" userId="fa391aeb-a057-4bc5-9ff3-3a8c62a1e717" providerId="ADAL" clId="{BC6B22FB-6407-4E62-A5B3-DC3F36360965}" dt="2022-10-16T12:53:43.875" v="5453" actId="2696"/>
        <pc:sldMkLst>
          <pc:docMk/>
          <pc:sldMk cId="3251819057" sldId="283"/>
        </pc:sldMkLst>
      </pc:sldChg>
      <pc:sldChg chg="setBg addCm delCm modCm">
        <pc:chgData name="Marte Elise Howell Logan" userId="fa391aeb-a057-4bc5-9ff3-3a8c62a1e717" providerId="ADAL" clId="{BC6B22FB-6407-4E62-A5B3-DC3F36360965}" dt="2022-11-08T13:43:47.498" v="13400"/>
        <pc:sldMkLst>
          <pc:docMk/>
          <pc:sldMk cId="1302444528" sldId="288"/>
        </pc:sldMkLst>
      </pc:sldChg>
      <pc:sldChg chg="modSp mod modShow">
        <pc:chgData name="Marte Elise Howell Logan" userId="fa391aeb-a057-4bc5-9ff3-3a8c62a1e717" providerId="ADAL" clId="{BC6B22FB-6407-4E62-A5B3-DC3F36360965}" dt="2022-10-24T07:45:00.944" v="8128" actId="729"/>
        <pc:sldMkLst>
          <pc:docMk/>
          <pc:sldMk cId="3728841739" sldId="289"/>
        </pc:sldMkLst>
        <pc:spChg chg="mod">
          <ac:chgData name="Marte Elise Howell Logan" userId="fa391aeb-a057-4bc5-9ff3-3a8c62a1e717" providerId="ADAL" clId="{BC6B22FB-6407-4E62-A5B3-DC3F36360965}" dt="2022-10-19T11:03:40.403" v="6388" actId="20577"/>
          <ac:spMkLst>
            <pc:docMk/>
            <pc:sldMk cId="3728841739" sldId="289"/>
            <ac:spMk id="3" creationId="{1FBD11A7-F0A4-D593-623F-70FBAD8ADFB6}"/>
          </ac:spMkLst>
        </pc:spChg>
      </pc:sldChg>
      <pc:sldChg chg="addSp delSp modSp mod setClrOvrMap">
        <pc:chgData name="Marte Elise Howell Logan" userId="fa391aeb-a057-4bc5-9ff3-3a8c62a1e717" providerId="ADAL" clId="{BC6B22FB-6407-4E62-A5B3-DC3F36360965}" dt="2022-10-19T11:02:02.604" v="6385" actId="20577"/>
        <pc:sldMkLst>
          <pc:docMk/>
          <pc:sldMk cId="2618542847" sldId="291"/>
        </pc:sldMkLst>
        <pc:spChg chg="mod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2" creationId="{C5EA1024-FD8E-C539-45E9-67976EEEEA19}"/>
          </ac:spMkLst>
        </pc:spChg>
        <pc:spChg chg="mod">
          <ac:chgData name="Marte Elise Howell Logan" userId="fa391aeb-a057-4bc5-9ff3-3a8c62a1e717" providerId="ADAL" clId="{BC6B22FB-6407-4E62-A5B3-DC3F36360965}" dt="2022-10-19T11:02:02.604" v="6385" actId="20577"/>
          <ac:spMkLst>
            <pc:docMk/>
            <pc:sldMk cId="2618542847" sldId="291"/>
            <ac:spMk id="3" creationId="{7AF29F6D-64FC-839B-7850-D7654B0FC8E8}"/>
          </ac:spMkLst>
        </pc:spChg>
        <pc:spChg chg="add del">
          <ac:chgData name="Marte Elise Howell Logan" userId="fa391aeb-a057-4bc5-9ff3-3a8c62a1e717" providerId="ADAL" clId="{BC6B22FB-6407-4E62-A5B3-DC3F36360965}" dt="2022-10-19T10:57:39.515" v="6310" actId="26606"/>
          <ac:spMkLst>
            <pc:docMk/>
            <pc:sldMk cId="2618542847" sldId="291"/>
            <ac:spMk id="21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19T10:57:39.515" v="6310" actId="26606"/>
          <ac:spMkLst>
            <pc:docMk/>
            <pc:sldMk cId="2618542847" sldId="291"/>
            <ac:spMk id="23" creationId="{D1EA859B-E555-4109-94F3-6700E046E008}"/>
          </ac:spMkLst>
        </pc:spChg>
        <pc:spChg chg="add del">
          <ac:chgData name="Marte Elise Howell Logan" userId="fa391aeb-a057-4bc5-9ff3-3a8c62a1e717" providerId="ADAL" clId="{BC6B22FB-6407-4E62-A5B3-DC3F36360965}" dt="2022-10-19T10:57:04.327" v="6307" actId="26606"/>
          <ac:spMkLst>
            <pc:docMk/>
            <pc:sldMk cId="2618542847" sldId="291"/>
            <ac:spMk id="28" creationId="{7C432AFE-B3D2-4BFF-BF8F-96C27AFF1AC7}"/>
          </ac:spMkLst>
        </pc:spChg>
        <pc:spChg chg="add del">
          <ac:chgData name="Marte Elise Howell Logan" userId="fa391aeb-a057-4bc5-9ff3-3a8c62a1e717" providerId="ADAL" clId="{BC6B22FB-6407-4E62-A5B3-DC3F36360965}" dt="2022-10-19T10:57:04.327" v="6307" actId="26606"/>
          <ac:spMkLst>
            <pc:docMk/>
            <pc:sldMk cId="2618542847" sldId="291"/>
            <ac:spMk id="30" creationId="{AF2F604E-43BE-4DC3-B983-E071523364F8}"/>
          </ac:spMkLst>
        </pc:spChg>
        <pc:spChg chg="add del">
          <ac:chgData name="Marte Elise Howell Logan" userId="fa391aeb-a057-4bc5-9ff3-3a8c62a1e717" providerId="ADAL" clId="{BC6B22FB-6407-4E62-A5B3-DC3F36360965}" dt="2022-10-19T10:57:04.327" v="6307" actId="26606"/>
          <ac:spMkLst>
            <pc:docMk/>
            <pc:sldMk cId="2618542847" sldId="291"/>
            <ac:spMk id="32" creationId="{08C9B587-E65E-4B52-B37C-ABEBB6E87928}"/>
          </ac:spMkLst>
        </pc:spChg>
        <pc:spChg chg="add del">
          <ac:chgData name="Marte Elise Howell Logan" userId="fa391aeb-a057-4bc5-9ff3-3a8c62a1e717" providerId="ADAL" clId="{BC6B22FB-6407-4E62-A5B3-DC3F36360965}" dt="2022-10-19T10:57:39.510" v="6309" actId="26606"/>
          <ac:spMkLst>
            <pc:docMk/>
            <pc:sldMk cId="2618542847" sldId="291"/>
            <ac:spMk id="34" creationId="{F13C74B1-5B17-4795-BED0-7140497B445A}"/>
          </ac:spMkLst>
        </pc:spChg>
        <pc:spChg chg="add del">
          <ac:chgData name="Marte Elise Howell Logan" userId="fa391aeb-a057-4bc5-9ff3-3a8c62a1e717" providerId="ADAL" clId="{BC6B22FB-6407-4E62-A5B3-DC3F36360965}" dt="2022-10-19T10:57:39.510" v="6309" actId="26606"/>
          <ac:spMkLst>
            <pc:docMk/>
            <pc:sldMk cId="2618542847" sldId="291"/>
            <ac:spMk id="35" creationId="{D4974D33-8DC5-464E-8C6D-BE58F0669C17}"/>
          </ac:spMkLst>
        </pc:spChg>
        <pc:spChg chg="add del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37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38" creationId="{D1EA859B-E555-4109-94F3-6700E046E008}"/>
          </ac:spMkLst>
        </pc:spChg>
        <pc:spChg chg="add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40" creationId="{637B2035-1FCB-439A-B421-095E136C7E07}"/>
          </ac:spMkLst>
        </pc:spChg>
        <pc:spChg chg="add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41" creationId="{B39A1F5A-E57E-4178-8F57-A18DC747E5E1}"/>
          </ac:spMkLst>
        </pc:spChg>
        <pc:spChg chg="add del">
          <ac:chgData name="Marte Elise Howell Logan" userId="fa391aeb-a057-4bc5-9ff3-3a8c62a1e717" providerId="ADAL" clId="{BC6B22FB-6407-4E62-A5B3-DC3F36360965}" dt="2022-10-19T10:58:28.305" v="6318" actId="26606"/>
          <ac:spMkLst>
            <pc:docMk/>
            <pc:sldMk cId="2618542847" sldId="291"/>
            <ac:spMk id="43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19T10:58:28.305" v="6318" actId="26606"/>
          <ac:spMkLst>
            <pc:docMk/>
            <pc:sldMk cId="2618542847" sldId="291"/>
            <ac:spMk id="45" creationId="{D1EA859B-E555-4109-94F3-6700E046E008}"/>
          </ac:spMkLst>
        </pc:spChg>
        <pc:spChg chg="add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47" creationId="{CF93DC6C-1BFD-4414-BF23-471C8831CA04}"/>
          </ac:spMkLst>
        </pc:spChg>
        <pc:spChg chg="add">
          <ac:chgData name="Marte Elise Howell Logan" userId="fa391aeb-a057-4bc5-9ff3-3a8c62a1e717" providerId="ADAL" clId="{BC6B22FB-6407-4E62-A5B3-DC3F36360965}" dt="2022-10-19T10:59:17.842" v="6323" actId="26606"/>
          <ac:spMkLst>
            <pc:docMk/>
            <pc:sldMk cId="2618542847" sldId="291"/>
            <ac:spMk id="49" creationId="{001928A5-13A8-4372-8A77-BCAAE5553E6F}"/>
          </ac:spMkLst>
        </pc:spChg>
        <pc:picChg chg="add mod ord">
          <ac:chgData name="Marte Elise Howell Logan" userId="fa391aeb-a057-4bc5-9ff3-3a8c62a1e717" providerId="ADAL" clId="{BC6B22FB-6407-4E62-A5B3-DC3F36360965}" dt="2022-10-19T10:59:17.842" v="6323" actId="26606"/>
          <ac:picMkLst>
            <pc:docMk/>
            <pc:sldMk cId="2618542847" sldId="291"/>
            <ac:picMk id="5" creationId="{8C81AE56-6269-9DC7-8398-4763C98632BB}"/>
          </ac:picMkLst>
        </pc:picChg>
        <pc:picChg chg="del">
          <ac:chgData name="Marte Elise Howell Logan" userId="fa391aeb-a057-4bc5-9ff3-3a8c62a1e717" providerId="ADAL" clId="{BC6B22FB-6407-4E62-A5B3-DC3F36360965}" dt="2022-10-19T10:54:28.122" v="6297" actId="478"/>
          <ac:picMkLst>
            <pc:docMk/>
            <pc:sldMk cId="2618542847" sldId="291"/>
            <ac:picMk id="12" creationId="{E5957446-3FFB-6892-7DF7-ECC0C6EB3649}"/>
          </ac:picMkLst>
        </pc:picChg>
      </pc:sldChg>
      <pc:sldChg chg="modSp mod">
        <pc:chgData name="Marte Elise Howell Logan" userId="fa391aeb-a057-4bc5-9ff3-3a8c62a1e717" providerId="ADAL" clId="{BC6B22FB-6407-4E62-A5B3-DC3F36360965}" dt="2022-10-19T10:51:21.598" v="6296" actId="2711"/>
        <pc:sldMkLst>
          <pc:docMk/>
          <pc:sldMk cId="1860513167" sldId="292"/>
        </pc:sldMkLst>
        <pc:spChg chg="mod">
          <ac:chgData name="Marte Elise Howell Logan" userId="fa391aeb-a057-4bc5-9ff3-3a8c62a1e717" providerId="ADAL" clId="{BC6B22FB-6407-4E62-A5B3-DC3F36360965}" dt="2022-10-19T10:51:21.598" v="6296" actId="2711"/>
          <ac:spMkLst>
            <pc:docMk/>
            <pc:sldMk cId="1860513167" sldId="292"/>
            <ac:spMk id="3" creationId="{7AF29F6D-64FC-839B-7850-D7654B0FC8E8}"/>
          </ac:spMkLst>
        </pc:spChg>
      </pc:sldChg>
      <pc:sldChg chg="modSp mod modNotesTx">
        <pc:chgData name="Marte Elise Howell Logan" userId="fa391aeb-a057-4bc5-9ff3-3a8c62a1e717" providerId="ADAL" clId="{BC6B22FB-6407-4E62-A5B3-DC3F36360965}" dt="2022-10-25T12:26:01.568" v="9356"/>
        <pc:sldMkLst>
          <pc:docMk/>
          <pc:sldMk cId="3939518559" sldId="294"/>
        </pc:sldMkLst>
        <pc:spChg chg="mod">
          <ac:chgData name="Marte Elise Howell Logan" userId="fa391aeb-a057-4bc5-9ff3-3a8c62a1e717" providerId="ADAL" clId="{BC6B22FB-6407-4E62-A5B3-DC3F36360965}" dt="2022-10-12T13:53:24.989" v="5229" actId="790"/>
          <ac:spMkLst>
            <pc:docMk/>
            <pc:sldMk cId="3939518559" sldId="294"/>
            <ac:spMk id="2" creationId="{47BD9CE2-8F29-ED7D-70E5-6EDDF9999AF5}"/>
          </ac:spMkLst>
        </pc:spChg>
        <pc:spChg chg="mod">
          <ac:chgData name="Marte Elise Howell Logan" userId="fa391aeb-a057-4bc5-9ff3-3a8c62a1e717" providerId="ADAL" clId="{BC6B22FB-6407-4E62-A5B3-DC3F36360965}" dt="2022-10-12T13:53:19.164" v="5228" actId="790"/>
          <ac:spMkLst>
            <pc:docMk/>
            <pc:sldMk cId="3939518559" sldId="294"/>
            <ac:spMk id="4" creationId="{89E501BB-057D-692B-C5A5-6B9FAA37BB18}"/>
          </ac:spMkLst>
        </pc:spChg>
        <pc:picChg chg="mod">
          <ac:chgData name="Marte Elise Howell Logan" userId="fa391aeb-a057-4bc5-9ff3-3a8c62a1e717" providerId="ADAL" clId="{BC6B22FB-6407-4E62-A5B3-DC3F36360965}" dt="2022-10-16T17:48:49.475" v="5456" actId="1036"/>
          <ac:picMkLst>
            <pc:docMk/>
            <pc:sldMk cId="3939518559" sldId="294"/>
            <ac:picMk id="5" creationId="{84AC199C-DACC-959C-3CFB-486D5C7DCA55}"/>
          </ac:picMkLst>
        </pc:picChg>
      </pc:sldChg>
      <pc:sldChg chg="modSp del mod modShow">
        <pc:chgData name="Marte Elise Howell Logan" userId="fa391aeb-a057-4bc5-9ff3-3a8c62a1e717" providerId="ADAL" clId="{BC6B22FB-6407-4E62-A5B3-DC3F36360965}" dt="2022-10-16T12:53:35.842" v="5452" actId="2696"/>
        <pc:sldMkLst>
          <pc:docMk/>
          <pc:sldMk cId="3735020902" sldId="295"/>
        </pc:sldMkLst>
        <pc:spChg chg="mod">
          <ac:chgData name="Marte Elise Howell Logan" userId="fa391aeb-a057-4bc5-9ff3-3a8c62a1e717" providerId="ADAL" clId="{BC6B22FB-6407-4E62-A5B3-DC3F36360965}" dt="2022-10-11T12:36:41.019" v="3121" actId="20577"/>
          <ac:spMkLst>
            <pc:docMk/>
            <pc:sldMk cId="3735020902" sldId="295"/>
            <ac:spMk id="2" creationId="{64D396CE-4123-0D1D-459C-4346DF3044B4}"/>
          </ac:spMkLst>
        </pc:spChg>
        <pc:spChg chg="mod">
          <ac:chgData name="Marte Elise Howell Logan" userId="fa391aeb-a057-4bc5-9ff3-3a8c62a1e717" providerId="ADAL" clId="{BC6B22FB-6407-4E62-A5B3-DC3F36360965}" dt="2022-10-11T12:41:34.562" v="3122" actId="1076"/>
          <ac:spMkLst>
            <pc:docMk/>
            <pc:sldMk cId="3735020902" sldId="295"/>
            <ac:spMk id="17" creationId="{28383B3A-793A-4066-08E0-ABE4388AC273}"/>
          </ac:spMkLst>
        </pc:spChg>
      </pc:sldChg>
      <pc:sldChg chg="delCm modCm">
        <pc:chgData name="Marte Elise Howell Logan" userId="fa391aeb-a057-4bc5-9ff3-3a8c62a1e717" providerId="ADAL" clId="{BC6B22FB-6407-4E62-A5B3-DC3F36360965}" dt="2022-11-08T13:47:32.879" v="13423"/>
        <pc:sldMkLst>
          <pc:docMk/>
          <pc:sldMk cId="1813711269" sldId="299"/>
        </pc:sldMkLst>
      </pc:sldChg>
      <pc:sldChg chg="delCm modCm">
        <pc:chgData name="Marte Elise Howell Logan" userId="fa391aeb-a057-4bc5-9ff3-3a8c62a1e717" providerId="ADAL" clId="{BC6B22FB-6407-4E62-A5B3-DC3F36360965}" dt="2022-11-08T13:47:36.511" v="13424"/>
        <pc:sldMkLst>
          <pc:docMk/>
          <pc:sldMk cId="4213668909" sldId="300"/>
        </pc:sldMkLst>
      </pc:sldChg>
      <pc:sldChg chg="mod modShow">
        <pc:chgData name="Marte Elise Howell Logan" userId="fa391aeb-a057-4bc5-9ff3-3a8c62a1e717" providerId="ADAL" clId="{BC6B22FB-6407-4E62-A5B3-DC3F36360965}" dt="2022-10-18T11:50:06.477" v="5628" actId="729"/>
        <pc:sldMkLst>
          <pc:docMk/>
          <pc:sldMk cId="1422051458" sldId="306"/>
        </pc:sldMkLst>
      </pc:sldChg>
      <pc:sldChg chg="setBg addCm delCm modCm">
        <pc:chgData name="Marte Elise Howell Logan" userId="fa391aeb-a057-4bc5-9ff3-3a8c62a1e717" providerId="ADAL" clId="{BC6B22FB-6407-4E62-A5B3-DC3F36360965}" dt="2022-11-08T13:43:36.053" v="13397"/>
        <pc:sldMkLst>
          <pc:docMk/>
          <pc:sldMk cId="3710430582" sldId="307"/>
        </pc:sldMkLst>
      </pc:sldChg>
      <pc:sldChg chg="del mod modShow">
        <pc:chgData name="Marte Elise Howell Logan" userId="fa391aeb-a057-4bc5-9ff3-3a8c62a1e717" providerId="ADAL" clId="{BC6B22FB-6407-4E62-A5B3-DC3F36360965}" dt="2022-10-16T13:18:44.353" v="5455" actId="2696"/>
        <pc:sldMkLst>
          <pc:docMk/>
          <pc:sldMk cId="475024415" sldId="309"/>
        </pc:sldMkLst>
      </pc:sldChg>
      <pc:sldChg chg="addSp delSp modSp del mod setBg modCm modNotesTx">
        <pc:chgData name="Marte Elise Howell Logan" userId="fa391aeb-a057-4bc5-9ff3-3a8c62a1e717" providerId="ADAL" clId="{BC6B22FB-6407-4E62-A5B3-DC3F36360965}" dt="2022-10-31T08:58:42.769" v="11727" actId="2696"/>
        <pc:sldMkLst>
          <pc:docMk/>
          <pc:sldMk cId="1947415603" sldId="310"/>
        </pc:sldMkLst>
        <pc:spChg chg="mod">
          <ac:chgData name="Marte Elise Howell Logan" userId="fa391aeb-a057-4bc5-9ff3-3a8c62a1e717" providerId="ADAL" clId="{BC6B22FB-6407-4E62-A5B3-DC3F36360965}" dt="2022-10-25T13:14:27.436" v="10705" actId="20577"/>
          <ac:spMkLst>
            <pc:docMk/>
            <pc:sldMk cId="1947415603" sldId="310"/>
            <ac:spMk id="2" creationId="{7198B01F-4347-4C0B-9586-085921A5EEA9}"/>
          </ac:spMkLst>
        </pc:spChg>
        <pc:spChg chg="add mod">
          <ac:chgData name="Marte Elise Howell Logan" userId="fa391aeb-a057-4bc5-9ff3-3a8c62a1e717" providerId="ADAL" clId="{BC6B22FB-6407-4E62-A5B3-DC3F36360965}" dt="2022-10-25T13:16:16.521" v="10742" actId="255"/>
          <ac:spMkLst>
            <pc:docMk/>
            <pc:sldMk cId="1947415603" sldId="310"/>
            <ac:spMk id="3" creationId="{670B7E93-4F2C-1974-282C-81ECFBE64DA9}"/>
          </ac:spMkLst>
        </pc:spChg>
        <pc:spChg chg="add mod">
          <ac:chgData name="Marte Elise Howell Logan" userId="fa391aeb-a057-4bc5-9ff3-3a8c62a1e717" providerId="ADAL" clId="{BC6B22FB-6407-4E62-A5B3-DC3F36360965}" dt="2022-10-21T12:39:53.019" v="7553" actId="3062"/>
          <ac:spMkLst>
            <pc:docMk/>
            <pc:sldMk cId="1947415603" sldId="310"/>
            <ac:spMk id="6" creationId="{F30C69FD-760A-846B-B5BC-8233905B800D}"/>
          </ac:spMkLst>
        </pc:spChg>
        <pc:spChg chg="add del">
          <ac:chgData name="Marte Elise Howell Logan" userId="fa391aeb-a057-4bc5-9ff3-3a8c62a1e717" providerId="ADAL" clId="{BC6B22FB-6407-4E62-A5B3-DC3F36360965}" dt="2022-10-21T12:33:00.492" v="7519" actId="26606"/>
          <ac:spMkLst>
            <pc:docMk/>
            <pc:sldMk cId="1947415603" sldId="310"/>
            <ac:spMk id="7" creationId="{A4AC5506-6312-4701-8D3C-40187889A947}"/>
          </ac:spMkLst>
        </pc:spChg>
        <pc:spChg chg="add del">
          <ac:chgData name="Marte Elise Howell Logan" userId="fa391aeb-a057-4bc5-9ff3-3a8c62a1e717" providerId="ADAL" clId="{BC6B22FB-6407-4E62-A5B3-DC3F36360965}" dt="2022-10-21T12:34:18.489" v="7528" actId="26606"/>
          <ac:spMkLst>
            <pc:docMk/>
            <pc:sldMk cId="1947415603" sldId="310"/>
            <ac:spMk id="8" creationId="{594D6AA1-A0E1-45F9-8E25-BAB8092293CC}"/>
          </ac:spMkLst>
        </pc:spChg>
        <pc:spChg chg="add del">
          <ac:chgData name="Marte Elise Howell Logan" userId="fa391aeb-a057-4bc5-9ff3-3a8c62a1e717" providerId="ADAL" clId="{BC6B22FB-6407-4E62-A5B3-DC3F36360965}" dt="2022-10-21T12:26:21.867" v="7477" actId="26606"/>
          <ac:spMkLst>
            <pc:docMk/>
            <pc:sldMk cId="1947415603" sldId="310"/>
            <ac:spMk id="10" creationId="{3B47FC9C-2ED3-4100-A4EF-E8CDFEE106C9}"/>
          </ac:spMkLst>
        </pc:spChg>
        <pc:spChg chg="add del">
          <ac:chgData name="Marte Elise Howell Logan" userId="fa391aeb-a057-4bc5-9ff3-3a8c62a1e717" providerId="ADAL" clId="{BC6B22FB-6407-4E62-A5B3-DC3F36360965}" dt="2022-10-21T12:28:03.964" v="7487" actId="26606"/>
          <ac:spMkLst>
            <pc:docMk/>
            <pc:sldMk cId="1947415603" sldId="310"/>
            <ac:spMk id="12" creationId="{A4AC5506-6312-4701-8D3C-40187889A947}"/>
          </ac:spMkLst>
        </pc:spChg>
        <pc:spChg chg="add del">
          <ac:chgData name="Marte Elise Howell Logan" userId="fa391aeb-a057-4bc5-9ff3-3a8c62a1e717" providerId="ADAL" clId="{BC6B22FB-6407-4E62-A5B3-DC3F36360965}" dt="2022-10-21T12:37:33.899" v="7539" actId="26606"/>
          <ac:spMkLst>
            <pc:docMk/>
            <pc:sldMk cId="1947415603" sldId="310"/>
            <ac:spMk id="13" creationId="{594D6AA1-A0E1-45F9-8E25-BAB8092293CC}"/>
          </ac:spMkLst>
        </pc:spChg>
        <pc:spChg chg="add del">
          <ac:chgData name="Marte Elise Howell Logan" userId="fa391aeb-a057-4bc5-9ff3-3a8c62a1e717" providerId="ADAL" clId="{BC6B22FB-6407-4E62-A5B3-DC3F36360965}" dt="2022-10-21T12:32:59.533" v="7518" actId="26606"/>
          <ac:spMkLst>
            <pc:docMk/>
            <pc:sldMk cId="1947415603" sldId="310"/>
            <ac:spMk id="14" creationId="{7F57BEA8-497D-4AA8-8A18-BDCD696B25FE}"/>
          </ac:spMkLst>
        </pc:spChg>
        <pc:spChg chg="add">
          <ac:chgData name="Marte Elise Howell Logan" userId="fa391aeb-a057-4bc5-9ff3-3a8c62a1e717" providerId="ADAL" clId="{BC6B22FB-6407-4E62-A5B3-DC3F36360965}" dt="2022-10-21T12:37:33.899" v="7539" actId="26606"/>
          <ac:spMkLst>
            <pc:docMk/>
            <pc:sldMk cId="1947415603" sldId="310"/>
            <ac:spMk id="15" creationId="{F0DCC097-1DB8-4B6D-85D0-6FBA0E1CA4BA}"/>
          </ac:spMkLst>
        </pc:spChg>
        <pc:spChg chg="add">
          <ac:chgData name="Marte Elise Howell Logan" userId="fa391aeb-a057-4bc5-9ff3-3a8c62a1e717" providerId="ADAL" clId="{BC6B22FB-6407-4E62-A5B3-DC3F36360965}" dt="2022-10-21T12:37:33.899" v="7539" actId="26606"/>
          <ac:spMkLst>
            <pc:docMk/>
            <pc:sldMk cId="1947415603" sldId="310"/>
            <ac:spMk id="20" creationId="{E0B58608-23C8-4441-994D-C6823EEE1DB7}"/>
          </ac:spMkLst>
        </pc:spChg>
        <pc:spChg chg="add del">
          <ac:chgData name="Marte Elise Howell Logan" userId="fa391aeb-a057-4bc5-9ff3-3a8c62a1e717" providerId="ADAL" clId="{BC6B22FB-6407-4E62-A5B3-DC3F36360965}" dt="2022-10-21T12:32:46.380" v="7514" actId="26606"/>
          <ac:spMkLst>
            <pc:docMk/>
            <pc:sldMk cId="1947415603" sldId="310"/>
            <ac:spMk id="23" creationId="{A8384FB5-9ADC-4DDC-881B-597D56F5B15D}"/>
          </ac:spMkLst>
        </pc:spChg>
        <pc:spChg chg="add del">
          <ac:chgData name="Marte Elise Howell Logan" userId="fa391aeb-a057-4bc5-9ff3-3a8c62a1e717" providerId="ADAL" clId="{BC6B22FB-6407-4E62-A5B3-DC3F36360965}" dt="2022-10-21T12:32:46.380" v="7514" actId="26606"/>
          <ac:spMkLst>
            <pc:docMk/>
            <pc:sldMk cId="1947415603" sldId="310"/>
            <ac:spMk id="25" creationId="{1199E1B1-A8C0-4FE8-A5A8-1CB41D69F857}"/>
          </ac:spMkLst>
        </pc:spChg>
        <pc:spChg chg="add del">
          <ac:chgData name="Marte Elise Howell Logan" userId="fa391aeb-a057-4bc5-9ff3-3a8c62a1e717" providerId="ADAL" clId="{BC6B22FB-6407-4E62-A5B3-DC3F36360965}" dt="2022-10-21T12:32:46.380" v="7514" actId="26606"/>
          <ac:spMkLst>
            <pc:docMk/>
            <pc:sldMk cId="1947415603" sldId="310"/>
            <ac:spMk id="27" creationId="{84A8DE83-DE75-4B41-9DB4-A7EC0B0DEC0B}"/>
          </ac:spMkLst>
        </pc:spChg>
        <pc:spChg chg="add del">
          <ac:chgData name="Marte Elise Howell Logan" userId="fa391aeb-a057-4bc5-9ff3-3a8c62a1e717" providerId="ADAL" clId="{BC6B22FB-6407-4E62-A5B3-DC3F36360965}" dt="2022-10-21T12:32:46.380" v="7514" actId="26606"/>
          <ac:spMkLst>
            <pc:docMk/>
            <pc:sldMk cId="1947415603" sldId="310"/>
            <ac:spMk id="29" creationId="{A7009A0A-BEF5-4EAC-AF15-E4F9F002E239}"/>
          </ac:spMkLst>
        </pc:spChg>
        <pc:spChg chg="add del">
          <ac:chgData name="Marte Elise Howell Logan" userId="fa391aeb-a057-4bc5-9ff3-3a8c62a1e717" providerId="ADAL" clId="{BC6B22FB-6407-4E62-A5B3-DC3F36360965}" dt="2022-10-21T12:32:57.947" v="7516" actId="26606"/>
          <ac:spMkLst>
            <pc:docMk/>
            <pc:sldMk cId="1947415603" sldId="310"/>
            <ac:spMk id="31" creationId="{6753252F-4873-4F63-801D-CC719279A7D5}"/>
          </ac:spMkLst>
        </pc:spChg>
        <pc:spChg chg="add del">
          <ac:chgData name="Marte Elise Howell Logan" userId="fa391aeb-a057-4bc5-9ff3-3a8c62a1e717" providerId="ADAL" clId="{BC6B22FB-6407-4E62-A5B3-DC3F36360965}" dt="2022-10-21T12:32:57.947" v="7516" actId="26606"/>
          <ac:spMkLst>
            <pc:docMk/>
            <pc:sldMk cId="1947415603" sldId="310"/>
            <ac:spMk id="32" creationId="{047C8CCB-F95D-4249-92DD-651249D3535A}"/>
          </ac:spMkLst>
        </pc:spChg>
        <pc:graphicFrameChg chg="add del mod modGraphic">
          <ac:chgData name="Marte Elise Howell Logan" userId="fa391aeb-a057-4bc5-9ff3-3a8c62a1e717" providerId="ADAL" clId="{BC6B22FB-6407-4E62-A5B3-DC3F36360965}" dt="2022-10-25T13:15:52.958" v="10739" actId="2165"/>
          <ac:graphicFrameMkLst>
            <pc:docMk/>
            <pc:sldMk cId="1947415603" sldId="310"/>
            <ac:graphicFrameMk id="5" creationId="{D95DD04E-CF9B-4593-BA4E-77F28B8AD60D}"/>
          </ac:graphicFrameMkLst>
        </pc:graphicFrameChg>
        <pc:picChg chg="add del mod">
          <ac:chgData name="Marte Elise Howell Logan" userId="fa391aeb-a057-4bc5-9ff3-3a8c62a1e717" providerId="ADAL" clId="{BC6B22FB-6407-4E62-A5B3-DC3F36360965}" dt="2022-10-21T12:37:21.126" v="7538" actId="478"/>
          <ac:picMkLst>
            <pc:docMk/>
            <pc:sldMk cId="1947415603" sldId="310"/>
            <ac:picMk id="4" creationId="{98CFB939-D976-3ACB-C29C-73C87C01A731}"/>
          </ac:picMkLst>
        </pc:picChg>
        <pc:cxnChg chg="add del">
          <ac:chgData name="Marte Elise Howell Logan" userId="fa391aeb-a057-4bc5-9ff3-3a8c62a1e717" providerId="ADAL" clId="{BC6B22FB-6407-4E62-A5B3-DC3F36360965}" dt="2022-10-21T12:32:59.533" v="7518" actId="26606"/>
          <ac:cxnSpMkLst>
            <pc:docMk/>
            <pc:sldMk cId="1947415603" sldId="310"/>
            <ac:cxnSpMk id="9" creationId="{D2E961F1-4A28-4A5F-BBD4-6E400E5E6C75}"/>
          </ac:cxnSpMkLst>
        </pc:cxnChg>
        <pc:cxnChg chg="add del">
          <ac:chgData name="Marte Elise Howell Logan" userId="fa391aeb-a057-4bc5-9ff3-3a8c62a1e717" providerId="ADAL" clId="{BC6B22FB-6407-4E62-A5B3-DC3F36360965}" dt="2022-10-21T12:32:59.533" v="7518" actId="26606"/>
          <ac:cxnSpMkLst>
            <pc:docMk/>
            <pc:sldMk cId="1947415603" sldId="310"/>
            <ac:cxnSpMk id="16" creationId="{A82415D3-DDE5-4D63-8CB3-23A5EC581B27}"/>
          </ac:cxnSpMkLst>
        </pc:cxnChg>
        <pc:cxnChg chg="add del">
          <ac:chgData name="Marte Elise Howell Logan" userId="fa391aeb-a057-4bc5-9ff3-3a8c62a1e717" providerId="ADAL" clId="{BC6B22FB-6407-4E62-A5B3-DC3F36360965}" dt="2022-10-21T12:32:59.533" v="7518" actId="26606"/>
          <ac:cxnSpMkLst>
            <pc:docMk/>
            <pc:sldMk cId="1947415603" sldId="310"/>
            <ac:cxnSpMk id="18" creationId="{AD7193FB-6AE6-4B3B-8F89-56B55DD63B4D}"/>
          </ac:cxnSpMkLst>
        </pc:cxnChg>
      </pc:sldChg>
      <pc:sldChg chg="delCm modCm">
        <pc:chgData name="Marte Elise Howell Logan" userId="fa391aeb-a057-4bc5-9ff3-3a8c62a1e717" providerId="ADAL" clId="{BC6B22FB-6407-4E62-A5B3-DC3F36360965}" dt="2022-10-24T12:30:33.629" v="8452"/>
        <pc:sldMkLst>
          <pc:docMk/>
          <pc:sldMk cId="2882967165" sldId="314"/>
        </pc:sldMkLst>
      </pc:sldChg>
      <pc:sldChg chg="del">
        <pc:chgData name="Marte Elise Howell Logan" userId="fa391aeb-a057-4bc5-9ff3-3a8c62a1e717" providerId="ADAL" clId="{BC6B22FB-6407-4E62-A5B3-DC3F36360965}" dt="2022-10-21T11:43:42.531" v="6724" actId="2696"/>
        <pc:sldMkLst>
          <pc:docMk/>
          <pc:sldMk cId="3671823330" sldId="315"/>
        </pc:sldMkLst>
      </pc:sldChg>
      <pc:sldChg chg="modSp mod ord delCm modNotesTx">
        <pc:chgData name="Marte Elise Howell Logan" userId="fa391aeb-a057-4bc5-9ff3-3a8c62a1e717" providerId="ADAL" clId="{BC6B22FB-6407-4E62-A5B3-DC3F36360965}" dt="2022-11-08T13:46:01.806" v="13410"/>
        <pc:sldMkLst>
          <pc:docMk/>
          <pc:sldMk cId="1250721048" sldId="316"/>
        </pc:sldMkLst>
        <pc:spChg chg="mod">
          <ac:chgData name="Marte Elise Howell Logan" userId="fa391aeb-a057-4bc5-9ff3-3a8c62a1e717" providerId="ADAL" clId="{BC6B22FB-6407-4E62-A5B3-DC3F36360965}" dt="2022-10-11T14:54:26.627" v="4892" actId="20577"/>
          <ac:spMkLst>
            <pc:docMk/>
            <pc:sldMk cId="1250721048" sldId="316"/>
            <ac:spMk id="3" creationId="{A7DDD8E6-F5C3-ACE2-D398-9D3DC088A87D}"/>
          </ac:spMkLst>
        </pc:spChg>
        <pc:picChg chg="mod">
          <ac:chgData name="Marte Elise Howell Logan" userId="fa391aeb-a057-4bc5-9ff3-3a8c62a1e717" providerId="ADAL" clId="{BC6B22FB-6407-4E62-A5B3-DC3F36360965}" dt="2022-10-16T18:25:03.880" v="5458" actId="1036"/>
          <ac:picMkLst>
            <pc:docMk/>
            <pc:sldMk cId="1250721048" sldId="316"/>
            <ac:picMk id="4" creationId="{67B963D8-D8FE-CBBD-423F-F3E30F3997D0}"/>
          </ac:picMkLst>
        </pc:picChg>
      </pc:sldChg>
      <pc:sldChg chg="addSp delSp modSp mod setBg addCm delCm modCm modNotesTx">
        <pc:chgData name="Marte Elise Howell Logan" userId="fa391aeb-a057-4bc5-9ff3-3a8c62a1e717" providerId="ADAL" clId="{BC6B22FB-6407-4E62-A5B3-DC3F36360965}" dt="2022-11-08T13:43:29.749" v="13396"/>
        <pc:sldMkLst>
          <pc:docMk/>
          <pc:sldMk cId="569308476" sldId="319"/>
        </pc:sldMkLst>
        <pc:spChg chg="mod">
          <ac:chgData name="Marte Elise Howell Logan" userId="fa391aeb-a057-4bc5-9ff3-3a8c62a1e717" providerId="ADAL" clId="{BC6B22FB-6407-4E62-A5B3-DC3F36360965}" dt="2022-10-18T11:47:59.850" v="5625" actId="20577"/>
          <ac:spMkLst>
            <pc:docMk/>
            <pc:sldMk cId="569308476" sldId="319"/>
            <ac:spMk id="2" creationId="{5CF6108F-D9E0-6666-8661-42C1CE863C57}"/>
          </ac:spMkLst>
        </pc:spChg>
        <pc:spChg chg="add mod">
          <ac:chgData name="Marte Elise Howell Logan" userId="fa391aeb-a057-4bc5-9ff3-3a8c62a1e717" providerId="ADAL" clId="{BC6B22FB-6407-4E62-A5B3-DC3F36360965}" dt="2022-10-18T20:54:27.250" v="6207" actId="1076"/>
          <ac:spMkLst>
            <pc:docMk/>
            <pc:sldMk cId="569308476" sldId="319"/>
            <ac:spMk id="3" creationId="{264F815C-B560-7C33-7B65-CA3005C1EB58}"/>
          </ac:spMkLst>
        </pc:spChg>
        <pc:spChg chg="del mod">
          <ac:chgData name="Marte Elise Howell Logan" userId="fa391aeb-a057-4bc5-9ff3-3a8c62a1e717" providerId="ADAL" clId="{BC6B22FB-6407-4E62-A5B3-DC3F36360965}" dt="2022-10-18T20:24:40.532" v="5768"/>
          <ac:spMkLst>
            <pc:docMk/>
            <pc:sldMk cId="569308476" sldId="319"/>
            <ac:spMk id="16" creationId="{4AFE4AF9-9FF8-7FF4-0370-5BDD9836DF9C}"/>
          </ac:spMkLst>
        </pc:spChg>
        <pc:picChg chg="add mod">
          <ac:chgData name="Marte Elise Howell Logan" userId="fa391aeb-a057-4bc5-9ff3-3a8c62a1e717" providerId="ADAL" clId="{BC6B22FB-6407-4E62-A5B3-DC3F36360965}" dt="2022-10-18T20:50:51.996" v="6168" actId="1076"/>
          <ac:picMkLst>
            <pc:docMk/>
            <pc:sldMk cId="569308476" sldId="319"/>
            <ac:picMk id="5" creationId="{C07ED7E2-1090-18B5-AAF7-285F2647D5D0}"/>
          </ac:picMkLst>
        </pc:picChg>
        <pc:picChg chg="add mod">
          <ac:chgData name="Marte Elise Howell Logan" userId="fa391aeb-a057-4bc5-9ff3-3a8c62a1e717" providerId="ADAL" clId="{BC6B22FB-6407-4E62-A5B3-DC3F36360965}" dt="2022-10-18T20:53:47.722" v="6204" actId="14100"/>
          <ac:picMkLst>
            <pc:docMk/>
            <pc:sldMk cId="569308476" sldId="319"/>
            <ac:picMk id="7" creationId="{007352D0-D8B7-24D7-6138-BB882CA3B271}"/>
          </ac:picMkLst>
        </pc:picChg>
        <pc:picChg chg="add mod">
          <ac:chgData name="Marte Elise Howell Logan" userId="fa391aeb-a057-4bc5-9ff3-3a8c62a1e717" providerId="ADAL" clId="{BC6B22FB-6407-4E62-A5B3-DC3F36360965}" dt="2022-10-18T20:53:44.891" v="6203" actId="1076"/>
          <ac:picMkLst>
            <pc:docMk/>
            <pc:sldMk cId="569308476" sldId="319"/>
            <ac:picMk id="8" creationId="{FFC03E0C-7E8E-0255-1428-A3B431012585}"/>
          </ac:picMkLst>
        </pc:picChg>
        <pc:picChg chg="add mod">
          <ac:chgData name="Marte Elise Howell Logan" userId="fa391aeb-a057-4bc5-9ff3-3a8c62a1e717" providerId="ADAL" clId="{BC6B22FB-6407-4E62-A5B3-DC3F36360965}" dt="2022-10-18T20:53:51.535" v="6205" actId="14100"/>
          <ac:picMkLst>
            <pc:docMk/>
            <pc:sldMk cId="569308476" sldId="319"/>
            <ac:picMk id="9" creationId="{DD98AA2D-D08B-640A-995B-F7965391ADF1}"/>
          </ac:picMkLst>
        </pc:picChg>
        <pc:picChg chg="add mod">
          <ac:chgData name="Marte Elise Howell Logan" userId="fa391aeb-a057-4bc5-9ff3-3a8c62a1e717" providerId="ADAL" clId="{BC6B22FB-6407-4E62-A5B3-DC3F36360965}" dt="2022-10-18T20:53:55.203" v="6206" actId="14100"/>
          <ac:picMkLst>
            <pc:docMk/>
            <pc:sldMk cId="569308476" sldId="319"/>
            <ac:picMk id="10" creationId="{0A1A84A4-3644-02D1-AB16-7FF5868D8429}"/>
          </ac:picMkLst>
        </pc:picChg>
        <pc:picChg chg="del mod">
          <ac:chgData name="Marte Elise Howell Logan" userId="fa391aeb-a057-4bc5-9ff3-3a8c62a1e717" providerId="ADAL" clId="{BC6B22FB-6407-4E62-A5B3-DC3F36360965}" dt="2022-10-18T20:50:49.048" v="6167" actId="478"/>
          <ac:picMkLst>
            <pc:docMk/>
            <pc:sldMk cId="569308476" sldId="319"/>
            <ac:picMk id="11" creationId="{1D350CF9-F727-E354-B8DF-8AA8F6EAA491}"/>
          </ac:picMkLst>
        </pc:picChg>
        <pc:picChg chg="add del mod">
          <ac:chgData name="Marte Elise Howell Logan" userId="fa391aeb-a057-4bc5-9ff3-3a8c62a1e717" providerId="ADAL" clId="{BC6B22FB-6407-4E62-A5B3-DC3F36360965}" dt="2022-10-18T20:55:00.426" v="6210" actId="478"/>
          <ac:picMkLst>
            <pc:docMk/>
            <pc:sldMk cId="569308476" sldId="319"/>
            <ac:picMk id="28" creationId="{B8FE6CE2-81AE-386F-AAB6-34DD51D57907}"/>
          </ac:picMkLst>
        </pc:picChg>
        <pc:picChg chg="add mod">
          <ac:chgData name="Marte Elise Howell Logan" userId="fa391aeb-a057-4bc5-9ff3-3a8c62a1e717" providerId="ADAL" clId="{BC6B22FB-6407-4E62-A5B3-DC3F36360965}" dt="2022-10-18T20:55:47.855" v="6216" actId="1076"/>
          <ac:picMkLst>
            <pc:docMk/>
            <pc:sldMk cId="569308476" sldId="319"/>
            <ac:picMk id="30" creationId="{83E4C506-D969-42B0-1226-B1C3AAC440D5}"/>
          </ac:picMkLst>
        </pc:picChg>
        <pc:picChg chg="add del mod">
          <ac:chgData name="Marte Elise Howell Logan" userId="fa391aeb-a057-4bc5-9ff3-3a8c62a1e717" providerId="ADAL" clId="{BC6B22FB-6407-4E62-A5B3-DC3F36360965}" dt="2022-10-18T20:59:13.808" v="6234" actId="478"/>
          <ac:picMkLst>
            <pc:docMk/>
            <pc:sldMk cId="569308476" sldId="319"/>
            <ac:picMk id="32" creationId="{99226476-7EA7-63C1-44BA-07A74B1A5790}"/>
          </ac:picMkLst>
        </pc:picChg>
        <pc:picChg chg="add mod">
          <ac:chgData name="Marte Elise Howell Logan" userId="fa391aeb-a057-4bc5-9ff3-3a8c62a1e717" providerId="ADAL" clId="{BC6B22FB-6407-4E62-A5B3-DC3F36360965}" dt="2022-10-18T20:57:09.753" v="6224" actId="1076"/>
          <ac:picMkLst>
            <pc:docMk/>
            <pc:sldMk cId="569308476" sldId="319"/>
            <ac:picMk id="34" creationId="{17F1AD56-0892-9328-A1A2-E9DE2473E646}"/>
          </ac:picMkLst>
        </pc:picChg>
        <pc:picChg chg="add mod">
          <ac:chgData name="Marte Elise Howell Logan" userId="fa391aeb-a057-4bc5-9ff3-3a8c62a1e717" providerId="ADAL" clId="{BC6B22FB-6407-4E62-A5B3-DC3F36360965}" dt="2022-10-18T20:58:04.555" v="6229" actId="1076"/>
          <ac:picMkLst>
            <pc:docMk/>
            <pc:sldMk cId="569308476" sldId="319"/>
            <ac:picMk id="36" creationId="{A53DE747-E17F-6F10-D863-2706292BD7F8}"/>
          </ac:picMkLst>
        </pc:picChg>
        <pc:picChg chg="add del mod">
          <ac:chgData name="Marte Elise Howell Logan" userId="fa391aeb-a057-4bc5-9ff3-3a8c62a1e717" providerId="ADAL" clId="{BC6B22FB-6407-4E62-A5B3-DC3F36360965}" dt="2022-10-18T20:58:49.416" v="6231" actId="478"/>
          <ac:picMkLst>
            <pc:docMk/>
            <pc:sldMk cId="569308476" sldId="319"/>
            <ac:picMk id="38" creationId="{39B066E9-6F65-56FE-3B57-2EF9A289FB0C}"/>
          </ac:picMkLst>
        </pc:picChg>
        <pc:picChg chg="add mod">
          <ac:chgData name="Marte Elise Howell Logan" userId="fa391aeb-a057-4bc5-9ff3-3a8c62a1e717" providerId="ADAL" clId="{BC6B22FB-6407-4E62-A5B3-DC3F36360965}" dt="2022-10-18T20:59:25.057" v="6239" actId="1076"/>
          <ac:picMkLst>
            <pc:docMk/>
            <pc:sldMk cId="569308476" sldId="319"/>
            <ac:picMk id="40" creationId="{436D3E2A-42B5-2BB9-82DA-C118A98C461F}"/>
          </ac:picMkLst>
        </pc:picChg>
        <pc:cxnChg chg="add mod">
          <ac:chgData name="Marte Elise Howell Logan" userId="fa391aeb-a057-4bc5-9ff3-3a8c62a1e717" providerId="ADAL" clId="{BC6B22FB-6407-4E62-A5B3-DC3F36360965}" dt="2022-10-18T20:52:56.616" v="6191" actId="14100"/>
          <ac:cxnSpMkLst>
            <pc:docMk/>
            <pc:sldMk cId="569308476" sldId="319"/>
            <ac:cxnSpMk id="17" creationId="{BDC120AE-FFBD-6F50-23F7-372562AC110B}"/>
          </ac:cxnSpMkLst>
        </pc:cxnChg>
        <pc:cxnChg chg="add mod">
          <ac:chgData name="Marte Elise Howell Logan" userId="fa391aeb-a057-4bc5-9ff3-3a8c62a1e717" providerId="ADAL" clId="{BC6B22FB-6407-4E62-A5B3-DC3F36360965}" dt="2022-10-18T20:53:04.422" v="6192" actId="13822"/>
          <ac:cxnSpMkLst>
            <pc:docMk/>
            <pc:sldMk cId="569308476" sldId="319"/>
            <ac:cxnSpMk id="19" creationId="{D9AAC8D5-ABB3-B985-70C2-8D4575C51A52}"/>
          </ac:cxnSpMkLst>
        </pc:cxnChg>
        <pc:cxnChg chg="add mod">
          <ac:chgData name="Marte Elise Howell Logan" userId="fa391aeb-a057-4bc5-9ff3-3a8c62a1e717" providerId="ADAL" clId="{BC6B22FB-6407-4E62-A5B3-DC3F36360965}" dt="2022-10-18T20:53:18.815" v="6196" actId="1076"/>
          <ac:cxnSpMkLst>
            <pc:docMk/>
            <pc:sldMk cId="569308476" sldId="319"/>
            <ac:cxnSpMk id="23" creationId="{BFDE8200-A750-ADB7-56FA-D29ED5474A0F}"/>
          </ac:cxnSpMkLst>
        </pc:cxnChg>
        <pc:cxnChg chg="add mod">
          <ac:chgData name="Marte Elise Howell Logan" userId="fa391aeb-a057-4bc5-9ff3-3a8c62a1e717" providerId="ADAL" clId="{BC6B22FB-6407-4E62-A5B3-DC3F36360965}" dt="2022-10-18T20:53:38.421" v="6201" actId="1076"/>
          <ac:cxnSpMkLst>
            <pc:docMk/>
            <pc:sldMk cId="569308476" sldId="319"/>
            <ac:cxnSpMk id="25" creationId="{49506A50-2EA9-F098-2EB6-5B4CDF4CB461}"/>
          </ac:cxnSpMkLst>
        </pc:cxnChg>
      </pc:sldChg>
      <pc:sldChg chg="delCm">
        <pc:chgData name="Marte Elise Howell Logan" userId="fa391aeb-a057-4bc5-9ff3-3a8c62a1e717" providerId="ADAL" clId="{BC6B22FB-6407-4E62-A5B3-DC3F36360965}" dt="2022-11-08T13:43:56.663" v="13401"/>
        <pc:sldMkLst>
          <pc:docMk/>
          <pc:sldMk cId="2857355573" sldId="321"/>
        </pc:sldMkLst>
      </pc:sldChg>
      <pc:sldChg chg="delCm">
        <pc:chgData name="Marte Elise Howell Logan" userId="fa391aeb-a057-4bc5-9ff3-3a8c62a1e717" providerId="ADAL" clId="{BC6B22FB-6407-4E62-A5B3-DC3F36360965}" dt="2022-11-08T13:44:07.143" v="13402"/>
        <pc:sldMkLst>
          <pc:docMk/>
          <pc:sldMk cId="3412464625" sldId="322"/>
        </pc:sldMkLst>
      </pc:sldChg>
      <pc:sldChg chg="delCm">
        <pc:chgData name="Marte Elise Howell Logan" userId="fa391aeb-a057-4bc5-9ff3-3a8c62a1e717" providerId="ADAL" clId="{BC6B22FB-6407-4E62-A5B3-DC3F36360965}" dt="2022-11-08T13:45:23.666" v="13405"/>
        <pc:sldMkLst>
          <pc:docMk/>
          <pc:sldMk cId="1544620360" sldId="323"/>
        </pc:sldMkLst>
      </pc:sldChg>
      <pc:sldChg chg="addSp modSp mod">
        <pc:chgData name="Marte Elise Howell Logan" userId="fa391aeb-a057-4bc5-9ff3-3a8c62a1e717" providerId="ADAL" clId="{BC6B22FB-6407-4E62-A5B3-DC3F36360965}" dt="2022-10-31T10:30:42.840" v="12974" actId="1076"/>
        <pc:sldMkLst>
          <pc:docMk/>
          <pc:sldMk cId="123807676" sldId="324"/>
        </pc:sldMkLst>
        <pc:spChg chg="add mod">
          <ac:chgData name="Marte Elise Howell Logan" userId="fa391aeb-a057-4bc5-9ff3-3a8c62a1e717" providerId="ADAL" clId="{BC6B22FB-6407-4E62-A5B3-DC3F36360965}" dt="2022-10-31T10:30:42.840" v="12974" actId="1076"/>
          <ac:spMkLst>
            <pc:docMk/>
            <pc:sldMk cId="123807676" sldId="324"/>
            <ac:spMk id="5" creationId="{8D38DF8A-6BF8-79F8-4BF8-2E473D7C3F4A}"/>
          </ac:spMkLst>
        </pc:spChg>
      </pc:sldChg>
      <pc:sldChg chg="delCm">
        <pc:chgData name="Marte Elise Howell Logan" userId="fa391aeb-a057-4bc5-9ff3-3a8c62a1e717" providerId="ADAL" clId="{BC6B22FB-6407-4E62-A5B3-DC3F36360965}" dt="2022-11-08T13:47:15.624" v="13421"/>
        <pc:sldMkLst>
          <pc:docMk/>
          <pc:sldMk cId="606111357" sldId="325"/>
        </pc:sldMkLst>
      </pc:sldChg>
      <pc:sldChg chg="delSp mod modShow">
        <pc:chgData name="Marte Elise Howell Logan" userId="fa391aeb-a057-4bc5-9ff3-3a8c62a1e717" providerId="ADAL" clId="{BC6B22FB-6407-4E62-A5B3-DC3F36360965}" dt="2022-11-01T19:56:02.421" v="13394" actId="729"/>
        <pc:sldMkLst>
          <pc:docMk/>
          <pc:sldMk cId="1110345810" sldId="2147309256"/>
        </pc:sldMkLst>
        <pc:picChg chg="del">
          <ac:chgData name="Marte Elise Howell Logan" userId="fa391aeb-a057-4bc5-9ff3-3a8c62a1e717" providerId="ADAL" clId="{BC6B22FB-6407-4E62-A5B3-DC3F36360965}" dt="2022-11-01T19:55:01.035" v="13387" actId="478"/>
          <ac:picMkLst>
            <pc:docMk/>
            <pc:sldMk cId="1110345810" sldId="2147309256"/>
            <ac:picMk id="3" creationId="{8F944279-500E-7AF0-E707-6785978E4A57}"/>
          </ac:picMkLst>
        </pc:picChg>
      </pc:sldChg>
      <pc:sldChg chg="delCm">
        <pc:chgData name="Marte Elise Howell Logan" userId="fa391aeb-a057-4bc5-9ff3-3a8c62a1e717" providerId="ADAL" clId="{BC6B22FB-6407-4E62-A5B3-DC3F36360965}" dt="2022-10-24T12:43:16.189" v="8453"/>
        <pc:sldMkLst>
          <pc:docMk/>
          <pc:sldMk cId="917437913" sldId="2147309282"/>
        </pc:sldMkLst>
      </pc:sldChg>
      <pc:sldChg chg="modSp mod">
        <pc:chgData name="Marte Elise Howell Logan" userId="fa391aeb-a057-4bc5-9ff3-3a8c62a1e717" providerId="ADAL" clId="{BC6B22FB-6407-4E62-A5B3-DC3F36360965}" dt="2022-10-24T12:44:13.813" v="8465" actId="20577"/>
        <pc:sldMkLst>
          <pc:docMk/>
          <pc:sldMk cId="656402159" sldId="2147309283"/>
        </pc:sldMkLst>
        <pc:spChg chg="mod">
          <ac:chgData name="Marte Elise Howell Logan" userId="fa391aeb-a057-4bc5-9ff3-3a8c62a1e717" providerId="ADAL" clId="{BC6B22FB-6407-4E62-A5B3-DC3F36360965}" dt="2022-10-24T12:44:13.813" v="8465" actId="20577"/>
          <ac:spMkLst>
            <pc:docMk/>
            <pc:sldMk cId="656402159" sldId="2147309283"/>
            <ac:spMk id="2" creationId="{28DBEC7E-7A4A-C7D0-4C45-E31DEA95A447}"/>
          </ac:spMkLst>
        </pc:spChg>
      </pc:sldChg>
      <pc:sldChg chg="del mod modShow">
        <pc:chgData name="Marte Elise Howell Logan" userId="fa391aeb-a057-4bc5-9ff3-3a8c62a1e717" providerId="ADAL" clId="{BC6B22FB-6407-4E62-A5B3-DC3F36360965}" dt="2022-10-16T13:18:41.044" v="5454" actId="2696"/>
        <pc:sldMkLst>
          <pc:docMk/>
          <pc:sldMk cId="2903662845" sldId="2147309288"/>
        </pc:sldMkLst>
      </pc:sldChg>
      <pc:sldChg chg="addSp delSp modSp mod setClrOvrMap delCm">
        <pc:chgData name="Marte Elise Howell Logan" userId="fa391aeb-a057-4bc5-9ff3-3a8c62a1e717" providerId="ADAL" clId="{BC6B22FB-6407-4E62-A5B3-DC3F36360965}" dt="2022-11-08T13:46:49.878" v="13417"/>
        <pc:sldMkLst>
          <pc:docMk/>
          <pc:sldMk cId="571702664" sldId="2147309291"/>
        </pc:sldMkLst>
        <pc:spChg chg="mod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2" creationId="{0CCBBB24-360B-4DF0-9E60-8708291203AF}"/>
          </ac:spMkLst>
        </pc:spChg>
        <pc:spChg chg="mod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3" creationId="{9AA1F7E0-6663-DEE6-14D2-535A1CF03638}"/>
          </ac:spMkLst>
        </pc:spChg>
        <pc:spChg chg="add del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9" creationId="{2B97F24A-32CE-4C1C-A50D-3016B394DCFB}"/>
          </ac:spMkLst>
        </pc:spChg>
        <pc:spChg chg="add del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11" creationId="{CD8B4F24-440B-49E9-B85D-733523DC064B}"/>
          </ac:spMkLst>
        </pc:spChg>
        <pc:spChg chg="add del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13" creationId="{68A4132F-DEC6-4332-A00C-A11AD4519B6C}"/>
          </ac:spMkLst>
        </pc:spChg>
        <pc:spChg chg="add del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14" creationId="{9B38642C-62C4-4E31-A5D3-BB1DD8CA3942}"/>
          </ac:spMkLst>
        </pc:spChg>
        <pc:spChg chg="add del">
          <ac:chgData name="Marte Elise Howell Logan" userId="fa391aeb-a057-4bc5-9ff3-3a8c62a1e717" providerId="ADAL" clId="{BC6B22FB-6407-4E62-A5B3-DC3F36360965}" dt="2022-10-19T08:59:16.376" v="6271" actId="26606"/>
          <ac:spMkLst>
            <pc:docMk/>
            <pc:sldMk cId="571702664" sldId="2147309291"/>
            <ac:spMk id="15" creationId="{A9F66240-8C38-4069-A5C9-2D3FCD97EDAD}"/>
          </ac:spMkLst>
        </pc:spChg>
        <pc:spChg chg="add del">
          <ac:chgData name="Marte Elise Howell Logan" userId="fa391aeb-a057-4bc5-9ff3-3a8c62a1e717" providerId="ADAL" clId="{BC6B22FB-6407-4E62-A5B3-DC3F36360965}" dt="2022-10-19T08:58:51.461" v="6269" actId="26606"/>
          <ac:spMkLst>
            <pc:docMk/>
            <pc:sldMk cId="571702664" sldId="2147309291"/>
            <ac:spMk id="16" creationId="{385E1BDC-A9B0-4A87-82E3-F3187F69A802}"/>
          </ac:spMkLst>
        </pc:spChg>
        <pc:spChg chg="add del">
          <ac:chgData name="Marte Elise Howell Logan" userId="fa391aeb-a057-4bc5-9ff3-3a8c62a1e717" providerId="ADAL" clId="{BC6B22FB-6407-4E62-A5B3-DC3F36360965}" dt="2022-10-19T08:58:51.461" v="6269" actId="26606"/>
          <ac:spMkLst>
            <pc:docMk/>
            <pc:sldMk cId="571702664" sldId="2147309291"/>
            <ac:spMk id="18" creationId="{0990C621-3B8B-4820-8328-D47EF7CE823C}"/>
          </ac:spMkLst>
        </pc:spChg>
        <pc:spChg chg="add del">
          <ac:chgData name="Marte Elise Howell Logan" userId="fa391aeb-a057-4bc5-9ff3-3a8c62a1e717" providerId="ADAL" clId="{BC6B22FB-6407-4E62-A5B3-DC3F36360965}" dt="2022-10-19T08:58:51.461" v="6269" actId="26606"/>
          <ac:spMkLst>
            <pc:docMk/>
            <pc:sldMk cId="571702664" sldId="2147309291"/>
            <ac:spMk id="20" creationId="{C1A2385B-1D2A-4E17-84FA-6CB7F0AAE473}"/>
          </ac:spMkLst>
        </pc:spChg>
        <pc:spChg chg="add del">
          <ac:chgData name="Marte Elise Howell Logan" userId="fa391aeb-a057-4bc5-9ff3-3a8c62a1e717" providerId="ADAL" clId="{BC6B22FB-6407-4E62-A5B3-DC3F36360965}" dt="2022-10-19T08:58:51.461" v="6269" actId="26606"/>
          <ac:spMkLst>
            <pc:docMk/>
            <pc:sldMk cId="571702664" sldId="2147309291"/>
            <ac:spMk id="22" creationId="{5E791F2F-79DB-4CC0-9FA1-001E3E91E8B7}"/>
          </ac:spMkLst>
        </pc:spChg>
        <pc:picChg chg="mod ord">
          <ac:chgData name="Marte Elise Howell Logan" userId="fa391aeb-a057-4bc5-9ff3-3a8c62a1e717" providerId="ADAL" clId="{BC6B22FB-6407-4E62-A5B3-DC3F36360965}" dt="2022-10-19T08:59:16.376" v="6271" actId="26606"/>
          <ac:picMkLst>
            <pc:docMk/>
            <pc:sldMk cId="571702664" sldId="2147309291"/>
            <ac:picMk id="4" creationId="{B438D036-36F2-AA9B-E4DE-2F3FA3A9842C}"/>
          </ac:picMkLst>
        </pc:picChg>
        <pc:picChg chg="mod">
          <ac:chgData name="Marte Elise Howell Logan" userId="fa391aeb-a057-4bc5-9ff3-3a8c62a1e717" providerId="ADAL" clId="{BC6B22FB-6407-4E62-A5B3-DC3F36360965}" dt="2022-10-19T08:59:16.376" v="6271" actId="26606"/>
          <ac:picMkLst>
            <pc:docMk/>
            <pc:sldMk cId="571702664" sldId="2147309291"/>
            <ac:picMk id="5" creationId="{BDA43FC5-B51C-91F2-208A-6692C07F22A1}"/>
          </ac:picMkLst>
        </pc:picChg>
      </pc:sldChg>
      <pc:sldChg chg="addSp delSp modSp mod ord delCm">
        <pc:chgData name="Marte Elise Howell Logan" userId="fa391aeb-a057-4bc5-9ff3-3a8c62a1e717" providerId="ADAL" clId="{BC6B22FB-6407-4E62-A5B3-DC3F36360965}" dt="2022-11-08T13:46:59.410" v="13420"/>
        <pc:sldMkLst>
          <pc:docMk/>
          <pc:sldMk cId="3373394391" sldId="2147309292"/>
        </pc:sldMkLst>
        <pc:spChg chg="add mod">
          <ac:chgData name="Marte Elise Howell Logan" userId="fa391aeb-a057-4bc5-9ff3-3a8c62a1e717" providerId="ADAL" clId="{BC6B22FB-6407-4E62-A5B3-DC3F36360965}" dt="2022-10-31T07:59:18.630" v="11678" actId="1076"/>
          <ac:spMkLst>
            <pc:docMk/>
            <pc:sldMk cId="3373394391" sldId="2147309292"/>
            <ac:spMk id="6" creationId="{C8B1BF50-6A67-A04E-FFD5-09D98411C34C}"/>
          </ac:spMkLst>
        </pc:spChg>
        <pc:spChg chg="add del mod">
          <ac:chgData name="Marte Elise Howell Logan" userId="fa391aeb-a057-4bc5-9ff3-3a8c62a1e717" providerId="ADAL" clId="{BC6B22FB-6407-4E62-A5B3-DC3F36360965}" dt="2022-10-31T07:59:37.650" v="11683"/>
          <ac:spMkLst>
            <pc:docMk/>
            <pc:sldMk cId="3373394391" sldId="2147309292"/>
            <ac:spMk id="8" creationId="{CF168EE1-118C-093F-A42A-C9EEC1D411E3}"/>
          </ac:spMkLst>
        </pc:spChg>
        <pc:spChg chg="add mod">
          <ac:chgData name="Marte Elise Howell Logan" userId="fa391aeb-a057-4bc5-9ff3-3a8c62a1e717" providerId="ADAL" clId="{BC6B22FB-6407-4E62-A5B3-DC3F36360965}" dt="2022-10-31T07:59:55.443" v="11702" actId="1076"/>
          <ac:spMkLst>
            <pc:docMk/>
            <pc:sldMk cId="3373394391" sldId="2147309292"/>
            <ac:spMk id="12" creationId="{4FE85E8E-8A79-4E81-34AB-D0613C419946}"/>
          </ac:spMkLst>
        </pc:spChg>
        <pc:picChg chg="del">
          <ac:chgData name="Marte Elise Howell Logan" userId="fa391aeb-a057-4bc5-9ff3-3a8c62a1e717" providerId="ADAL" clId="{BC6B22FB-6407-4E62-A5B3-DC3F36360965}" dt="2022-10-31T07:51:17.320" v="11670" actId="478"/>
          <ac:picMkLst>
            <pc:docMk/>
            <pc:sldMk cId="3373394391" sldId="2147309292"/>
            <ac:picMk id="4" creationId="{2AE77EB4-4602-130D-D54F-273C06F2D91A}"/>
          </ac:picMkLst>
        </pc:picChg>
        <pc:picChg chg="mod">
          <ac:chgData name="Marte Elise Howell Logan" userId="fa391aeb-a057-4bc5-9ff3-3a8c62a1e717" providerId="ADAL" clId="{BC6B22FB-6407-4E62-A5B3-DC3F36360965}" dt="2022-10-31T07:59:36.672" v="11681" actId="1076"/>
          <ac:picMkLst>
            <pc:docMk/>
            <pc:sldMk cId="3373394391" sldId="2147309292"/>
            <ac:picMk id="5" creationId="{6FFECDF6-8AF9-41BB-2AEE-840EEAEA88CE}"/>
          </ac:picMkLst>
        </pc:picChg>
        <pc:picChg chg="mod">
          <ac:chgData name="Marte Elise Howell Logan" userId="fa391aeb-a057-4bc5-9ff3-3a8c62a1e717" providerId="ADAL" clId="{BC6B22FB-6407-4E62-A5B3-DC3F36360965}" dt="2022-10-31T08:02:16.872" v="11704" actId="14100"/>
          <ac:picMkLst>
            <pc:docMk/>
            <pc:sldMk cId="3373394391" sldId="2147309292"/>
            <ac:picMk id="7" creationId="{D878D755-2C26-5F38-1664-E47D4D8C64F5}"/>
          </ac:picMkLst>
        </pc:picChg>
      </pc:sldChg>
      <pc:sldChg chg="mod modShow">
        <pc:chgData name="Marte Elise Howell Logan" userId="fa391aeb-a057-4bc5-9ff3-3a8c62a1e717" providerId="ADAL" clId="{BC6B22FB-6407-4E62-A5B3-DC3F36360965}" dt="2022-10-12T10:39:54.765" v="5226" actId="729"/>
        <pc:sldMkLst>
          <pc:docMk/>
          <pc:sldMk cId="2080565358" sldId="2147309297"/>
        </pc:sldMkLst>
      </pc:sldChg>
      <pc:sldChg chg="addCm delCm modCm">
        <pc:chgData name="Marte Elise Howell Logan" userId="fa391aeb-a057-4bc5-9ff3-3a8c62a1e717" providerId="ADAL" clId="{BC6B22FB-6407-4E62-A5B3-DC3F36360965}" dt="2022-11-08T13:47:24.770" v="13422"/>
        <pc:sldMkLst>
          <pc:docMk/>
          <pc:sldMk cId="1903694979" sldId="2147309298"/>
        </pc:sldMkLst>
      </pc:sldChg>
      <pc:sldChg chg="addSp delSp modSp new mod setBg setClrOvrMap modNotesTx">
        <pc:chgData name="Marte Elise Howell Logan" userId="fa391aeb-a057-4bc5-9ff3-3a8c62a1e717" providerId="ADAL" clId="{BC6B22FB-6407-4E62-A5B3-DC3F36360965}" dt="2022-10-25T12:53:26.706" v="10274"/>
        <pc:sldMkLst>
          <pc:docMk/>
          <pc:sldMk cId="3301762104" sldId="2147309299"/>
        </pc:sldMkLst>
        <pc:spChg chg="mod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2" creationId="{271BC7B2-AD95-854C-6B96-47294290B0AB}"/>
          </ac:spMkLst>
        </pc:spChg>
        <pc:spChg chg="mod ord">
          <ac:chgData name="Marte Elise Howell Logan" userId="fa391aeb-a057-4bc5-9ff3-3a8c62a1e717" providerId="ADAL" clId="{BC6B22FB-6407-4E62-A5B3-DC3F36360965}" dt="2022-10-16T12:51:33" v="5451" actId="20577"/>
          <ac:spMkLst>
            <pc:docMk/>
            <pc:sldMk cId="3301762104" sldId="2147309299"/>
            <ac:spMk id="3" creationId="{899D8909-A658-2BDA-CDB2-D9252D26C0B3}"/>
          </ac:spMkLst>
        </pc:spChg>
        <pc:spChg chg="add del">
          <ac:chgData name="Marte Elise Howell Logan" userId="fa391aeb-a057-4bc5-9ff3-3a8c62a1e717" providerId="ADAL" clId="{BC6B22FB-6407-4E62-A5B3-DC3F36360965}" dt="2022-10-11T13:16:22.365" v="3218" actId="26606"/>
          <ac:spMkLst>
            <pc:docMk/>
            <pc:sldMk cId="3301762104" sldId="2147309299"/>
            <ac:spMk id="9" creationId="{F13C74B1-5B17-4795-BED0-7140497B445A}"/>
          </ac:spMkLst>
        </pc:spChg>
        <pc:spChg chg="add del">
          <ac:chgData name="Marte Elise Howell Logan" userId="fa391aeb-a057-4bc5-9ff3-3a8c62a1e717" providerId="ADAL" clId="{BC6B22FB-6407-4E62-A5B3-DC3F36360965}" dt="2022-10-11T13:16:22.365" v="3218" actId="26606"/>
          <ac:spMkLst>
            <pc:docMk/>
            <pc:sldMk cId="3301762104" sldId="2147309299"/>
            <ac:spMk id="11" creationId="{D4974D33-8DC5-464E-8C6D-BE58F0669C17}"/>
          </ac:spMkLst>
        </pc:spChg>
        <pc:spChg chg="add del">
          <ac:chgData name="Marte Elise Howell Logan" userId="fa391aeb-a057-4bc5-9ff3-3a8c62a1e717" providerId="ADAL" clId="{BC6B22FB-6407-4E62-A5B3-DC3F36360965}" dt="2022-10-11T13:17:16.022" v="3225" actId="26606"/>
          <ac:spMkLst>
            <pc:docMk/>
            <pc:sldMk cId="3301762104" sldId="2147309299"/>
            <ac:spMk id="16" creationId="{2C61293E-6EBE-43EF-A52C-9BEBFD7679D4}"/>
          </ac:spMkLst>
        </pc:spChg>
        <pc:spChg chg="add del">
          <ac:chgData name="Marte Elise Howell Logan" userId="fa391aeb-a057-4bc5-9ff3-3a8c62a1e717" providerId="ADAL" clId="{BC6B22FB-6407-4E62-A5B3-DC3F36360965}" dt="2022-10-11T13:17:16.022" v="3225" actId="26606"/>
          <ac:spMkLst>
            <pc:docMk/>
            <pc:sldMk cId="3301762104" sldId="2147309299"/>
            <ac:spMk id="18" creationId="{21540236-BFD5-4A9D-8840-4703E7F76825}"/>
          </ac:spMkLst>
        </pc:spChg>
        <pc:spChg chg="add del">
          <ac:chgData name="Marte Elise Howell Logan" userId="fa391aeb-a057-4bc5-9ff3-3a8c62a1e717" providerId="ADAL" clId="{BC6B22FB-6407-4E62-A5B3-DC3F36360965}" dt="2022-10-11T13:17:16.013" v="3224" actId="26606"/>
          <ac:spMkLst>
            <pc:docMk/>
            <pc:sldMk cId="3301762104" sldId="2147309299"/>
            <ac:spMk id="23" creationId="{3CD9DF72-87A3-404E-A828-84CBF11A8303}"/>
          </ac:spMkLst>
        </pc:spChg>
        <pc:spChg chg="add del">
          <ac:chgData name="Marte Elise Howell Logan" userId="fa391aeb-a057-4bc5-9ff3-3a8c62a1e717" providerId="ADAL" clId="{BC6B22FB-6407-4E62-A5B3-DC3F36360965}" dt="2022-10-11T13:25:13.754" v="3232" actId="26606"/>
          <ac:spMkLst>
            <pc:docMk/>
            <pc:sldMk cId="3301762104" sldId="2147309299"/>
            <ac:spMk id="27" creationId="{2C61293E-6EBE-43EF-A52C-9BEBFD7679D4}"/>
          </ac:spMkLst>
        </pc:spChg>
        <pc:spChg chg="add del">
          <ac:chgData name="Marte Elise Howell Logan" userId="fa391aeb-a057-4bc5-9ff3-3a8c62a1e717" providerId="ADAL" clId="{BC6B22FB-6407-4E62-A5B3-DC3F36360965}" dt="2022-10-11T13:25:13.754" v="3232" actId="26606"/>
          <ac:spMkLst>
            <pc:docMk/>
            <pc:sldMk cId="3301762104" sldId="2147309299"/>
            <ac:spMk id="28" creationId="{21540236-BFD5-4A9D-8840-4703E7F76825}"/>
          </ac:spMkLst>
        </pc:spChg>
        <pc:spChg chg="add del">
          <ac:chgData name="Marte Elise Howell Logan" userId="fa391aeb-a057-4bc5-9ff3-3a8c62a1e717" providerId="ADAL" clId="{BC6B22FB-6407-4E62-A5B3-DC3F36360965}" dt="2022-10-11T13:26:18.282" v="3238" actId="26606"/>
          <ac:spMkLst>
            <pc:docMk/>
            <pc:sldMk cId="3301762104" sldId="2147309299"/>
            <ac:spMk id="33" creationId="{2C61293E-6EBE-43EF-A52C-9BEBFD7679D4}"/>
          </ac:spMkLst>
        </pc:spChg>
        <pc:spChg chg="add del">
          <ac:chgData name="Marte Elise Howell Logan" userId="fa391aeb-a057-4bc5-9ff3-3a8c62a1e717" providerId="ADAL" clId="{BC6B22FB-6407-4E62-A5B3-DC3F36360965}" dt="2022-10-11T13:26:18.282" v="3238" actId="26606"/>
          <ac:spMkLst>
            <pc:docMk/>
            <pc:sldMk cId="3301762104" sldId="2147309299"/>
            <ac:spMk id="35" creationId="{21540236-BFD5-4A9D-8840-4703E7F76825}"/>
          </ac:spMkLst>
        </pc:spChg>
        <pc:spChg chg="add del">
          <ac:chgData name="Marte Elise Howell Logan" userId="fa391aeb-a057-4bc5-9ff3-3a8c62a1e717" providerId="ADAL" clId="{BC6B22FB-6407-4E62-A5B3-DC3F36360965}" dt="2022-10-11T13:29:30.420" v="3243" actId="26606"/>
          <ac:spMkLst>
            <pc:docMk/>
            <pc:sldMk cId="3301762104" sldId="2147309299"/>
            <ac:spMk id="40" creationId="{2C61293E-6EBE-43EF-A52C-9BEBFD7679D4}"/>
          </ac:spMkLst>
        </pc:spChg>
        <pc:spChg chg="add del">
          <ac:chgData name="Marte Elise Howell Logan" userId="fa391aeb-a057-4bc5-9ff3-3a8c62a1e717" providerId="ADAL" clId="{BC6B22FB-6407-4E62-A5B3-DC3F36360965}" dt="2022-10-11T13:29:30.420" v="3243" actId="26606"/>
          <ac:spMkLst>
            <pc:docMk/>
            <pc:sldMk cId="3301762104" sldId="2147309299"/>
            <ac:spMk id="42" creationId="{21540236-BFD5-4A9D-8840-4703E7F76825}"/>
          </ac:spMkLst>
        </pc:spChg>
        <pc:spChg chg="add del">
          <ac:chgData name="Marte Elise Howell Logan" userId="fa391aeb-a057-4bc5-9ff3-3a8c62a1e717" providerId="ADAL" clId="{BC6B22FB-6407-4E62-A5B3-DC3F36360965}" dt="2022-10-11T13:31:09.752" v="3371" actId="26606"/>
          <ac:spMkLst>
            <pc:docMk/>
            <pc:sldMk cId="3301762104" sldId="2147309299"/>
            <ac:spMk id="47" creationId="{F13C74B1-5B17-4795-BED0-7140497B445A}"/>
          </ac:spMkLst>
        </pc:spChg>
        <pc:spChg chg="add del">
          <ac:chgData name="Marte Elise Howell Logan" userId="fa391aeb-a057-4bc5-9ff3-3a8c62a1e717" providerId="ADAL" clId="{BC6B22FB-6407-4E62-A5B3-DC3F36360965}" dt="2022-10-11T13:31:09.752" v="3371" actId="26606"/>
          <ac:spMkLst>
            <pc:docMk/>
            <pc:sldMk cId="3301762104" sldId="2147309299"/>
            <ac:spMk id="49" creationId="{D4974D33-8DC5-464E-8C6D-BE58F0669C17}"/>
          </ac:spMkLst>
        </pc:spChg>
        <pc:spChg chg="add del">
          <ac:chgData name="Marte Elise Howell Logan" userId="fa391aeb-a057-4bc5-9ff3-3a8c62a1e717" providerId="ADAL" clId="{BC6B22FB-6407-4E62-A5B3-DC3F36360965}" dt="2022-10-11T13:30:55.907" v="3366" actId="26606"/>
          <ac:spMkLst>
            <pc:docMk/>
            <pc:sldMk cId="3301762104" sldId="2147309299"/>
            <ac:spMk id="54" creationId="{F13C74B1-5B17-4795-BED0-7140497B445A}"/>
          </ac:spMkLst>
        </pc:spChg>
        <pc:spChg chg="add del">
          <ac:chgData name="Marte Elise Howell Logan" userId="fa391aeb-a057-4bc5-9ff3-3a8c62a1e717" providerId="ADAL" clId="{BC6B22FB-6407-4E62-A5B3-DC3F36360965}" dt="2022-10-11T13:30:55.907" v="3366" actId="26606"/>
          <ac:spMkLst>
            <pc:docMk/>
            <pc:sldMk cId="3301762104" sldId="2147309299"/>
            <ac:spMk id="56" creationId="{D4974D33-8DC5-464E-8C6D-BE58F0669C17}"/>
          </ac:spMkLst>
        </pc:spChg>
        <pc:spChg chg="add del">
          <ac:chgData name="Marte Elise Howell Logan" userId="fa391aeb-a057-4bc5-9ff3-3a8c62a1e717" providerId="ADAL" clId="{BC6B22FB-6407-4E62-A5B3-DC3F36360965}" dt="2022-10-11T13:31:03.253" v="3368" actId="26606"/>
          <ac:spMkLst>
            <pc:docMk/>
            <pc:sldMk cId="3301762104" sldId="2147309299"/>
            <ac:spMk id="58" creationId="{6EBF06A5-4173-45DE-87B1-0791E098A374}"/>
          </ac:spMkLst>
        </pc:spChg>
        <pc:spChg chg="add del">
          <ac:chgData name="Marte Elise Howell Logan" userId="fa391aeb-a057-4bc5-9ff3-3a8c62a1e717" providerId="ADAL" clId="{BC6B22FB-6407-4E62-A5B3-DC3F36360965}" dt="2022-10-11T13:31:03.253" v="3368" actId="26606"/>
          <ac:spMkLst>
            <pc:docMk/>
            <pc:sldMk cId="3301762104" sldId="2147309299"/>
            <ac:spMk id="59" creationId="{206E9F47-DC46-4A02-B5DB-26B56C39C979}"/>
          </ac:spMkLst>
        </pc:spChg>
        <pc:spChg chg="add del">
          <ac:chgData name="Marte Elise Howell Logan" userId="fa391aeb-a057-4bc5-9ff3-3a8c62a1e717" providerId="ADAL" clId="{BC6B22FB-6407-4E62-A5B3-DC3F36360965}" dt="2022-10-11T13:31:09.741" v="3370" actId="26606"/>
          <ac:spMkLst>
            <pc:docMk/>
            <pc:sldMk cId="3301762104" sldId="2147309299"/>
            <ac:spMk id="61" creationId="{D009D6D5-DAC2-4A8B-A17A-E206B9012D09}"/>
          </ac:spMkLst>
        </pc:spChg>
        <pc:spChg chg="add del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63" creationId="{6EBF06A5-4173-45DE-87B1-0791E098A374}"/>
          </ac:spMkLst>
        </pc:spChg>
        <pc:spChg chg="add del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64" creationId="{206E9F47-DC46-4A02-B5DB-26B56C39C979}"/>
          </ac:spMkLst>
        </pc:spChg>
        <pc:spChg chg="add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69" creationId="{4F7EBAE4-9945-4473-9E34-B2C66EA0F03D}"/>
          </ac:spMkLst>
        </pc:spChg>
        <pc:spChg chg="add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71" creationId="{70BEB1E7-2F88-40BC-B73D-42E5B6F80BFC}"/>
          </ac:spMkLst>
        </pc:spChg>
        <pc:spChg chg="add">
          <ac:chgData name="Marte Elise Howell Logan" userId="fa391aeb-a057-4bc5-9ff3-3a8c62a1e717" providerId="ADAL" clId="{BC6B22FB-6407-4E62-A5B3-DC3F36360965}" dt="2022-10-11T13:35:11.405" v="3461" actId="26606"/>
          <ac:spMkLst>
            <pc:docMk/>
            <pc:sldMk cId="3301762104" sldId="2147309299"/>
            <ac:spMk id="73" creationId="{A7B99495-F43F-4D80-A44F-2CB4764EB90B}"/>
          </ac:spMkLst>
        </pc:spChg>
        <pc:picChg chg="add del mod">
          <ac:chgData name="Marte Elise Howell Logan" userId="fa391aeb-a057-4bc5-9ff3-3a8c62a1e717" providerId="ADAL" clId="{BC6B22FB-6407-4E62-A5B3-DC3F36360965}" dt="2022-10-11T13:16:47.840" v="3220" actId="478"/>
          <ac:picMkLst>
            <pc:docMk/>
            <pc:sldMk cId="3301762104" sldId="2147309299"/>
            <ac:picMk id="4" creationId="{F29C7FBC-6AC9-761C-D7DC-21AE2AD514D9}"/>
          </ac:picMkLst>
        </pc:picChg>
        <pc:picChg chg="add del mod ord">
          <ac:chgData name="Marte Elise Howell Logan" userId="fa391aeb-a057-4bc5-9ff3-3a8c62a1e717" providerId="ADAL" clId="{BC6B22FB-6407-4E62-A5B3-DC3F36360965}" dt="2022-10-11T13:20:42.335" v="3228" actId="478"/>
          <ac:picMkLst>
            <pc:docMk/>
            <pc:sldMk cId="3301762104" sldId="2147309299"/>
            <ac:picMk id="5" creationId="{E078E7B5-1457-8A1F-A9C7-E17EA0D32843}"/>
          </ac:picMkLst>
        </pc:picChg>
        <pc:picChg chg="add del mod">
          <ac:chgData name="Marte Elise Howell Logan" userId="fa391aeb-a057-4bc5-9ff3-3a8c62a1e717" providerId="ADAL" clId="{BC6B22FB-6407-4E62-A5B3-DC3F36360965}" dt="2022-10-11T13:25:23.915" v="3233" actId="478"/>
          <ac:picMkLst>
            <pc:docMk/>
            <pc:sldMk cId="3301762104" sldId="2147309299"/>
            <ac:picMk id="7" creationId="{9564958C-884D-24DB-365D-CDD65EE17FB1}"/>
          </ac:picMkLst>
        </pc:picChg>
        <pc:picChg chg="add del mod">
          <ac:chgData name="Marte Elise Howell Logan" userId="fa391aeb-a057-4bc5-9ff3-3a8c62a1e717" providerId="ADAL" clId="{BC6B22FB-6407-4E62-A5B3-DC3F36360965}" dt="2022-10-11T13:29:05.555" v="3239" actId="478"/>
          <ac:picMkLst>
            <pc:docMk/>
            <pc:sldMk cId="3301762104" sldId="2147309299"/>
            <ac:picMk id="10" creationId="{DA692791-C551-920B-E8D5-6312FB7FBA79}"/>
          </ac:picMkLst>
        </pc:picChg>
        <pc:picChg chg="add mod ord">
          <ac:chgData name="Marte Elise Howell Logan" userId="fa391aeb-a057-4bc5-9ff3-3a8c62a1e717" providerId="ADAL" clId="{BC6B22FB-6407-4E62-A5B3-DC3F36360965}" dt="2022-10-11T13:35:11.405" v="3461" actId="26606"/>
          <ac:picMkLst>
            <pc:docMk/>
            <pc:sldMk cId="3301762104" sldId="2147309299"/>
            <ac:picMk id="13" creationId="{DFF37A52-22CD-29AD-4676-2AC533716698}"/>
          </ac:picMkLst>
        </pc:picChg>
        <pc:cxnChg chg="add del">
          <ac:chgData name="Marte Elise Howell Logan" userId="fa391aeb-a057-4bc5-9ff3-3a8c62a1e717" providerId="ADAL" clId="{BC6B22FB-6407-4E62-A5B3-DC3F36360965}" dt="2022-10-11T13:17:16.013" v="3224" actId="26606"/>
          <ac:cxnSpMkLst>
            <pc:docMk/>
            <pc:sldMk cId="3301762104" sldId="2147309299"/>
            <ac:cxnSpMk id="25" creationId="{20E3A342-4D61-4E3F-AF90-1AB42AEB96CC}"/>
          </ac:cxnSpMkLst>
        </pc:cxnChg>
      </pc:sldChg>
      <pc:sldChg chg="addSp delSp modSp new mod modClrScheme chgLayout">
        <pc:chgData name="Marte Elise Howell Logan" userId="fa391aeb-a057-4bc5-9ff3-3a8c62a1e717" providerId="ADAL" clId="{BC6B22FB-6407-4E62-A5B3-DC3F36360965}" dt="2022-10-11T14:48:30.791" v="4734" actId="14100"/>
        <pc:sldMkLst>
          <pc:docMk/>
          <pc:sldMk cId="619423112" sldId="2147309300"/>
        </pc:sldMkLst>
        <pc:spChg chg="mod">
          <ac:chgData name="Marte Elise Howell Logan" userId="fa391aeb-a057-4bc5-9ff3-3a8c62a1e717" providerId="ADAL" clId="{BC6B22FB-6407-4E62-A5B3-DC3F36360965}" dt="2022-10-11T14:48:22.041" v="4733" actId="26606"/>
          <ac:spMkLst>
            <pc:docMk/>
            <pc:sldMk cId="619423112" sldId="2147309300"/>
            <ac:spMk id="2" creationId="{1C20210C-0A48-1839-36FB-87644C24ADFE}"/>
          </ac:spMkLst>
        </pc:spChg>
        <pc:spChg chg="del">
          <ac:chgData name="Marte Elise Howell Logan" userId="fa391aeb-a057-4bc5-9ff3-3a8c62a1e717" providerId="ADAL" clId="{BC6B22FB-6407-4E62-A5B3-DC3F36360965}" dt="2022-10-11T14:40:32.991" v="4145" actId="478"/>
          <ac:spMkLst>
            <pc:docMk/>
            <pc:sldMk cId="619423112" sldId="2147309300"/>
            <ac:spMk id="3" creationId="{E106B3E2-9B6E-07B9-2EA3-F4B8F9510846}"/>
          </ac:spMkLst>
        </pc:spChg>
        <pc:spChg chg="add mod">
          <ac:chgData name="Marte Elise Howell Logan" userId="fa391aeb-a057-4bc5-9ff3-3a8c62a1e717" providerId="ADAL" clId="{BC6B22FB-6407-4E62-A5B3-DC3F36360965}" dt="2022-10-11T14:48:30.791" v="4734" actId="14100"/>
          <ac:spMkLst>
            <pc:docMk/>
            <pc:sldMk cId="619423112" sldId="2147309300"/>
            <ac:spMk id="4" creationId="{63AF10EA-3079-5500-00C2-633CD92FD263}"/>
          </ac:spMkLst>
        </pc:spChg>
        <pc:picChg chg="add mod">
          <ac:chgData name="Marte Elise Howell Logan" userId="fa391aeb-a057-4bc5-9ff3-3a8c62a1e717" providerId="ADAL" clId="{BC6B22FB-6407-4E62-A5B3-DC3F36360965}" dt="2022-10-11T14:48:22.041" v="4733" actId="26606"/>
          <ac:picMkLst>
            <pc:docMk/>
            <pc:sldMk cId="619423112" sldId="2147309300"/>
            <ac:picMk id="5" creationId="{836CBF0F-CE61-00B0-470F-FFA8B83B1575}"/>
          </ac:picMkLst>
        </pc:picChg>
      </pc:sldChg>
      <pc:sldChg chg="modSp new mod">
        <pc:chgData name="Marte Elise Howell Logan" userId="fa391aeb-a057-4bc5-9ff3-3a8c62a1e717" providerId="ADAL" clId="{BC6B22FB-6407-4E62-A5B3-DC3F36360965}" dt="2022-10-18T11:32:28.426" v="5514" actId="1076"/>
        <pc:sldMkLst>
          <pc:docMk/>
          <pc:sldMk cId="685626371" sldId="2147309302"/>
        </pc:sldMkLst>
        <pc:spChg chg="mod">
          <ac:chgData name="Marte Elise Howell Logan" userId="fa391aeb-a057-4bc5-9ff3-3a8c62a1e717" providerId="ADAL" clId="{BC6B22FB-6407-4E62-A5B3-DC3F36360965}" dt="2022-10-18T11:32:19.518" v="5512" actId="20577"/>
          <ac:spMkLst>
            <pc:docMk/>
            <pc:sldMk cId="685626371" sldId="2147309302"/>
            <ac:spMk id="2" creationId="{04FDE574-8B3C-7A19-E531-6C304564E2CA}"/>
          </ac:spMkLst>
        </pc:spChg>
        <pc:spChg chg="mod">
          <ac:chgData name="Marte Elise Howell Logan" userId="fa391aeb-a057-4bc5-9ff3-3a8c62a1e717" providerId="ADAL" clId="{BC6B22FB-6407-4E62-A5B3-DC3F36360965}" dt="2022-10-18T11:32:28.426" v="5514" actId="1076"/>
          <ac:spMkLst>
            <pc:docMk/>
            <pc:sldMk cId="685626371" sldId="2147309302"/>
            <ac:spMk id="3" creationId="{6DD44CC0-3C4E-1A58-02D7-406D23C60ED7}"/>
          </ac:spMkLst>
        </pc:spChg>
      </pc:sldChg>
      <pc:sldChg chg="modSp new mod">
        <pc:chgData name="Marte Elise Howell Logan" userId="fa391aeb-a057-4bc5-9ff3-3a8c62a1e717" providerId="ADAL" clId="{BC6B22FB-6407-4E62-A5B3-DC3F36360965}" dt="2022-10-24T12:28:42.812" v="8449" actId="20577"/>
        <pc:sldMkLst>
          <pc:docMk/>
          <pc:sldMk cId="3206832778" sldId="2147309303"/>
        </pc:sldMkLst>
        <pc:spChg chg="mod">
          <ac:chgData name="Marte Elise Howell Logan" userId="fa391aeb-a057-4bc5-9ff3-3a8c62a1e717" providerId="ADAL" clId="{BC6B22FB-6407-4E62-A5B3-DC3F36360965}" dt="2022-10-24T12:28:42.812" v="8449" actId="20577"/>
          <ac:spMkLst>
            <pc:docMk/>
            <pc:sldMk cId="3206832778" sldId="2147309303"/>
            <ac:spMk id="2" creationId="{C0DFD489-9D5A-2814-5773-68CAA93B2A73}"/>
          </ac:spMkLst>
        </pc:spChg>
        <pc:spChg chg="mod">
          <ac:chgData name="Marte Elise Howell Logan" userId="fa391aeb-a057-4bc5-9ff3-3a8c62a1e717" providerId="ADAL" clId="{BC6B22FB-6407-4E62-A5B3-DC3F36360965}" dt="2022-10-24T12:26:45.900" v="8439" actId="20577"/>
          <ac:spMkLst>
            <pc:docMk/>
            <pc:sldMk cId="3206832778" sldId="2147309303"/>
            <ac:spMk id="3" creationId="{A9062D39-C932-5F88-A3B2-8FF869FFE59F}"/>
          </ac:spMkLst>
        </pc:spChg>
      </pc:sldChg>
      <pc:sldChg chg="addSp delSp modSp new mod setBg">
        <pc:chgData name="Marte Elise Howell Logan" userId="fa391aeb-a057-4bc5-9ff3-3a8c62a1e717" providerId="ADAL" clId="{BC6B22FB-6407-4E62-A5B3-DC3F36360965}" dt="2022-10-19T08:30:42.881" v="6267" actId="1076"/>
        <pc:sldMkLst>
          <pc:docMk/>
          <pc:sldMk cId="1916426502" sldId="2147309304"/>
        </pc:sldMkLst>
        <pc:spChg chg="mod">
          <ac:chgData name="Marte Elise Howell Logan" userId="fa391aeb-a057-4bc5-9ff3-3a8c62a1e717" providerId="ADAL" clId="{BC6B22FB-6407-4E62-A5B3-DC3F36360965}" dt="2022-10-18T20:21:56.882" v="5721" actId="122"/>
          <ac:spMkLst>
            <pc:docMk/>
            <pc:sldMk cId="1916426502" sldId="2147309304"/>
            <ac:spMk id="2" creationId="{4F9E7C77-8C60-4E7F-0027-85549FE39B6B}"/>
          </ac:spMkLst>
        </pc:spChg>
        <pc:spChg chg="del">
          <ac:chgData name="Marte Elise Howell Logan" userId="fa391aeb-a057-4bc5-9ff3-3a8c62a1e717" providerId="ADAL" clId="{BC6B22FB-6407-4E62-A5B3-DC3F36360965}" dt="2022-10-18T20:22:00.502" v="5722" actId="478"/>
          <ac:spMkLst>
            <pc:docMk/>
            <pc:sldMk cId="1916426502" sldId="2147309304"/>
            <ac:spMk id="3" creationId="{34B36692-C65D-2A58-0702-58663A4A9145}"/>
          </ac:spMkLst>
        </pc:spChg>
        <pc:spChg chg="add mod">
          <ac:chgData name="Marte Elise Howell Logan" userId="fa391aeb-a057-4bc5-9ff3-3a8c62a1e717" providerId="ADAL" clId="{BC6B22FB-6407-4E62-A5B3-DC3F36360965}" dt="2022-10-18T20:23:47.375" v="5745" actId="1076"/>
          <ac:spMkLst>
            <pc:docMk/>
            <pc:sldMk cId="1916426502" sldId="2147309304"/>
            <ac:spMk id="18" creationId="{28D127E6-01DD-97E4-8B4A-38193D3F593F}"/>
          </ac:spMkLst>
        </pc:spChg>
        <pc:spChg chg="add mod">
          <ac:chgData name="Marte Elise Howell Logan" userId="fa391aeb-a057-4bc5-9ff3-3a8c62a1e717" providerId="ADAL" clId="{BC6B22FB-6407-4E62-A5B3-DC3F36360965}" dt="2022-10-18T20:33:03.743" v="5966" actId="1076"/>
          <ac:spMkLst>
            <pc:docMk/>
            <pc:sldMk cId="1916426502" sldId="2147309304"/>
            <ac:spMk id="21" creationId="{9091807C-D3CA-ECC3-02A9-A4C0F4F5EE0F}"/>
          </ac:spMkLst>
        </pc:spChg>
        <pc:spChg chg="add mod">
          <ac:chgData name="Marte Elise Howell Logan" userId="fa391aeb-a057-4bc5-9ff3-3a8c62a1e717" providerId="ADAL" clId="{BC6B22FB-6407-4E62-A5B3-DC3F36360965}" dt="2022-10-18T20:32:59.262" v="5965" actId="1076"/>
          <ac:spMkLst>
            <pc:docMk/>
            <pc:sldMk cId="1916426502" sldId="2147309304"/>
            <ac:spMk id="24" creationId="{9ABA31D4-6F91-BDE8-ED10-E521694F8580}"/>
          </ac:spMkLst>
        </pc:spChg>
        <pc:spChg chg="add mod">
          <ac:chgData name="Marte Elise Howell Logan" userId="fa391aeb-a057-4bc5-9ff3-3a8c62a1e717" providerId="ADAL" clId="{BC6B22FB-6407-4E62-A5B3-DC3F36360965}" dt="2022-10-18T20:34:39.151" v="6003" actId="1076"/>
          <ac:spMkLst>
            <pc:docMk/>
            <pc:sldMk cId="1916426502" sldId="2147309304"/>
            <ac:spMk id="27" creationId="{2BC9B491-B9D7-0D5A-485A-72AB958CEB54}"/>
          </ac:spMkLst>
        </pc:spChg>
        <pc:spChg chg="add mod">
          <ac:chgData name="Marte Elise Howell Logan" userId="fa391aeb-a057-4bc5-9ff3-3a8c62a1e717" providerId="ADAL" clId="{BC6B22FB-6407-4E62-A5B3-DC3F36360965}" dt="2022-10-18T20:34:24.825" v="6001" actId="1076"/>
          <ac:spMkLst>
            <pc:docMk/>
            <pc:sldMk cId="1916426502" sldId="2147309304"/>
            <ac:spMk id="32" creationId="{771C8DCD-A89D-77B5-587F-EF5EFADFCA90}"/>
          </ac:spMkLst>
        </pc:spChg>
        <pc:spChg chg="add mod">
          <ac:chgData name="Marte Elise Howell Logan" userId="fa391aeb-a057-4bc5-9ff3-3a8c62a1e717" providerId="ADAL" clId="{BC6B22FB-6407-4E62-A5B3-DC3F36360965}" dt="2022-10-18T20:32:27.115" v="5957" actId="1076"/>
          <ac:spMkLst>
            <pc:docMk/>
            <pc:sldMk cId="1916426502" sldId="2147309304"/>
            <ac:spMk id="37" creationId="{75D350CE-2223-8D35-9966-1D627D1BB596}"/>
          </ac:spMkLst>
        </pc:spChg>
        <pc:spChg chg="add mod">
          <ac:chgData name="Marte Elise Howell Logan" userId="fa391aeb-a057-4bc5-9ff3-3a8c62a1e717" providerId="ADAL" clId="{BC6B22FB-6407-4E62-A5B3-DC3F36360965}" dt="2022-10-18T20:33:56.681" v="5996" actId="1076"/>
          <ac:spMkLst>
            <pc:docMk/>
            <pc:sldMk cId="1916426502" sldId="2147309304"/>
            <ac:spMk id="40" creationId="{98D98E57-AF05-D1F4-4FB8-EFC1016E11E9}"/>
          </ac:spMkLst>
        </pc:spChg>
        <pc:spChg chg="add mod">
          <ac:chgData name="Marte Elise Howell Logan" userId="fa391aeb-a057-4bc5-9ff3-3a8c62a1e717" providerId="ADAL" clId="{BC6B22FB-6407-4E62-A5B3-DC3F36360965}" dt="2022-10-18T20:35:45.986" v="6017" actId="1076"/>
          <ac:spMkLst>
            <pc:docMk/>
            <pc:sldMk cId="1916426502" sldId="2147309304"/>
            <ac:spMk id="43" creationId="{F4CD2B65-EF8A-5DBC-8249-5D83145B9F62}"/>
          </ac:spMkLst>
        </pc:spChg>
        <pc:spChg chg="add mod">
          <ac:chgData name="Marte Elise Howell Logan" userId="fa391aeb-a057-4bc5-9ff3-3a8c62a1e717" providerId="ADAL" clId="{BC6B22FB-6407-4E62-A5B3-DC3F36360965}" dt="2022-10-19T08:30:42.881" v="6267" actId="1076"/>
          <ac:spMkLst>
            <pc:docMk/>
            <pc:sldMk cId="1916426502" sldId="2147309304"/>
            <ac:spMk id="50" creationId="{23756D99-0013-CC78-36C5-8DEF650937A4}"/>
          </ac:spMkLst>
        </pc:spChg>
        <pc:spChg chg="add mod">
          <ac:chgData name="Marte Elise Howell Logan" userId="fa391aeb-a057-4bc5-9ff3-3a8c62a1e717" providerId="ADAL" clId="{BC6B22FB-6407-4E62-A5B3-DC3F36360965}" dt="2022-10-18T20:39:22.767" v="6069" actId="1076"/>
          <ac:spMkLst>
            <pc:docMk/>
            <pc:sldMk cId="1916426502" sldId="2147309304"/>
            <ac:spMk id="53" creationId="{12FF5DBE-6031-89BD-A6E7-03F193652D45}"/>
          </ac:spMkLst>
        </pc:spChg>
        <pc:spChg chg="add mod">
          <ac:chgData name="Marte Elise Howell Logan" userId="fa391aeb-a057-4bc5-9ff3-3a8c62a1e717" providerId="ADAL" clId="{BC6B22FB-6407-4E62-A5B3-DC3F36360965}" dt="2022-10-19T08:30:35.788" v="6265" actId="20577"/>
          <ac:spMkLst>
            <pc:docMk/>
            <pc:sldMk cId="1916426502" sldId="2147309304"/>
            <ac:spMk id="56" creationId="{0BEFA7F9-4847-BCF5-E557-FCDDD3836F57}"/>
          </ac:spMkLst>
        </pc:sp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5" creationId="{BF19E571-274B-B6DC-FD02-9E63130CF8FD}"/>
          </ac:picMkLst>
        </pc:pic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7" creationId="{5EA00230-E15C-765A-6C0F-1DEF9D3B2B8F}"/>
          </ac:picMkLst>
        </pc:pic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9" creationId="{CBF71ADE-C186-03F8-8516-28CBB0EBA108}"/>
          </ac:picMkLst>
        </pc:pic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11" creationId="{8322B1F1-069E-B661-DE7B-F6109F1B11F3}"/>
          </ac:picMkLst>
        </pc:pic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13" creationId="{9FAE7F1C-EAFD-20AB-A104-84FB78ACEDC2}"/>
          </ac:picMkLst>
        </pc:picChg>
        <pc:picChg chg="add del mod">
          <ac:chgData name="Marte Elise Howell Logan" userId="fa391aeb-a057-4bc5-9ff3-3a8c62a1e717" providerId="ADAL" clId="{BC6B22FB-6407-4E62-A5B3-DC3F36360965}" dt="2022-10-18T20:22:58.429" v="5726" actId="478"/>
          <ac:picMkLst>
            <pc:docMk/>
            <pc:sldMk cId="1916426502" sldId="2147309304"/>
            <ac:picMk id="15" creationId="{62DE0545-780D-1F08-07D6-8C7F3597919E}"/>
          </ac:picMkLst>
        </pc:picChg>
        <pc:picChg chg="add mod">
          <ac:chgData name="Marte Elise Howell Logan" userId="fa391aeb-a057-4bc5-9ff3-3a8c62a1e717" providerId="ADAL" clId="{BC6B22FB-6407-4E62-A5B3-DC3F36360965}" dt="2022-10-18T20:32:35.907" v="5959" actId="14100"/>
          <ac:picMkLst>
            <pc:docMk/>
            <pc:sldMk cId="1916426502" sldId="2147309304"/>
            <ac:picMk id="17" creationId="{7735955C-6F97-FD5A-C2D9-CC1A28A9A362}"/>
          </ac:picMkLst>
        </pc:picChg>
        <pc:picChg chg="add mod">
          <ac:chgData name="Marte Elise Howell Logan" userId="fa391aeb-a057-4bc5-9ff3-3a8c62a1e717" providerId="ADAL" clId="{BC6B22FB-6407-4E62-A5B3-DC3F36360965}" dt="2022-10-18T20:34:28.766" v="6002" actId="1076"/>
          <ac:picMkLst>
            <pc:docMk/>
            <pc:sldMk cId="1916426502" sldId="2147309304"/>
            <ac:picMk id="20" creationId="{E541CC8E-289B-AAB8-8D0B-21C8D95390BC}"/>
          </ac:picMkLst>
        </pc:picChg>
        <pc:picChg chg="add mod">
          <ac:chgData name="Marte Elise Howell Logan" userId="fa391aeb-a057-4bc5-9ff3-3a8c62a1e717" providerId="ADAL" clId="{BC6B22FB-6407-4E62-A5B3-DC3F36360965}" dt="2022-10-18T20:37:13.163" v="6027" actId="14100"/>
          <ac:picMkLst>
            <pc:docMk/>
            <pc:sldMk cId="1916426502" sldId="2147309304"/>
            <ac:picMk id="23" creationId="{D8B69555-25F2-BA7A-D91E-7E6EAC5E19BD}"/>
          </ac:picMkLst>
        </pc:picChg>
        <pc:picChg chg="add del mod">
          <ac:chgData name="Marte Elise Howell Logan" userId="fa391aeb-a057-4bc5-9ff3-3a8c62a1e717" providerId="ADAL" clId="{BC6B22FB-6407-4E62-A5B3-DC3F36360965}" dt="2022-10-18T20:27:56.931" v="5888" actId="478"/>
          <ac:picMkLst>
            <pc:docMk/>
            <pc:sldMk cId="1916426502" sldId="2147309304"/>
            <ac:picMk id="26" creationId="{2A0BFEFD-4C67-276C-43CB-C4EA78BCB3A7}"/>
          </ac:picMkLst>
        </pc:picChg>
        <pc:picChg chg="add mod">
          <ac:chgData name="Marte Elise Howell Logan" userId="fa391aeb-a057-4bc5-9ff3-3a8c62a1e717" providerId="ADAL" clId="{BC6B22FB-6407-4E62-A5B3-DC3F36360965}" dt="2022-10-18T20:37:50.141" v="6054" actId="1076"/>
          <ac:picMkLst>
            <pc:docMk/>
            <pc:sldMk cId="1916426502" sldId="2147309304"/>
            <ac:picMk id="29" creationId="{D282D3B5-EBE2-9113-FE85-FC19BB8B622E}"/>
          </ac:picMkLst>
        </pc:picChg>
        <pc:picChg chg="add mod">
          <ac:chgData name="Marte Elise Howell Logan" userId="fa391aeb-a057-4bc5-9ff3-3a8c62a1e717" providerId="ADAL" clId="{BC6B22FB-6407-4E62-A5B3-DC3F36360965}" dt="2022-10-18T20:39:34.102" v="6071" actId="1076"/>
          <ac:picMkLst>
            <pc:docMk/>
            <pc:sldMk cId="1916426502" sldId="2147309304"/>
            <ac:picMk id="31" creationId="{9BA776C3-4091-ED79-27E4-7D5258AF2E94}"/>
          </ac:picMkLst>
        </pc:picChg>
        <pc:picChg chg="add del mod">
          <ac:chgData name="Marte Elise Howell Logan" userId="fa391aeb-a057-4bc5-9ff3-3a8c62a1e717" providerId="ADAL" clId="{BC6B22FB-6407-4E62-A5B3-DC3F36360965}" dt="2022-10-18T20:31:06.033" v="5930" actId="478"/>
          <ac:picMkLst>
            <pc:docMk/>
            <pc:sldMk cId="1916426502" sldId="2147309304"/>
            <ac:picMk id="34" creationId="{72138E71-7894-0A6B-2902-8D9C6D8E061C}"/>
          </ac:picMkLst>
        </pc:picChg>
        <pc:picChg chg="add mod">
          <ac:chgData name="Marte Elise Howell Logan" userId="fa391aeb-a057-4bc5-9ff3-3a8c62a1e717" providerId="ADAL" clId="{BC6B22FB-6407-4E62-A5B3-DC3F36360965}" dt="2022-10-18T20:32:22.102" v="5956" actId="1076"/>
          <ac:picMkLst>
            <pc:docMk/>
            <pc:sldMk cId="1916426502" sldId="2147309304"/>
            <ac:picMk id="36" creationId="{DDBF2CFA-FCC1-BD21-D4D4-D0C0F96E1525}"/>
          </ac:picMkLst>
        </pc:picChg>
        <pc:picChg chg="add mod">
          <ac:chgData name="Marte Elise Howell Logan" userId="fa391aeb-a057-4bc5-9ff3-3a8c62a1e717" providerId="ADAL" clId="{BC6B22FB-6407-4E62-A5B3-DC3F36360965}" dt="2022-10-18T20:33:32.173" v="5972" actId="1076"/>
          <ac:picMkLst>
            <pc:docMk/>
            <pc:sldMk cId="1916426502" sldId="2147309304"/>
            <ac:picMk id="39" creationId="{F337871B-F5EF-77CB-BD64-C15F40DE43E8}"/>
          </ac:picMkLst>
        </pc:picChg>
        <pc:picChg chg="add mod">
          <ac:chgData name="Marte Elise Howell Logan" userId="fa391aeb-a057-4bc5-9ff3-3a8c62a1e717" providerId="ADAL" clId="{BC6B22FB-6407-4E62-A5B3-DC3F36360965}" dt="2022-10-18T20:35:27.839" v="6007" actId="14100"/>
          <ac:picMkLst>
            <pc:docMk/>
            <pc:sldMk cId="1916426502" sldId="2147309304"/>
            <ac:picMk id="42" creationId="{EEAB4712-AF17-793A-1FAA-E2375133E29F}"/>
          </ac:picMkLst>
        </pc:picChg>
        <pc:picChg chg="add del mod">
          <ac:chgData name="Marte Elise Howell Logan" userId="fa391aeb-a057-4bc5-9ff3-3a8c62a1e717" providerId="ADAL" clId="{BC6B22FB-6407-4E62-A5B3-DC3F36360965}" dt="2022-10-18T20:36:48.198" v="6020" actId="478"/>
          <ac:picMkLst>
            <pc:docMk/>
            <pc:sldMk cId="1916426502" sldId="2147309304"/>
            <ac:picMk id="45" creationId="{48F013BE-0EF5-B798-FC5C-65ED636F3DEC}"/>
          </ac:picMkLst>
        </pc:picChg>
        <pc:picChg chg="add del mod">
          <ac:chgData name="Marte Elise Howell Logan" userId="fa391aeb-a057-4bc5-9ff3-3a8c62a1e717" providerId="ADAL" clId="{BC6B22FB-6407-4E62-A5B3-DC3F36360965}" dt="2022-10-18T20:36:48.198" v="6020" actId="478"/>
          <ac:picMkLst>
            <pc:docMk/>
            <pc:sldMk cId="1916426502" sldId="2147309304"/>
            <ac:picMk id="47" creationId="{8DF67ED7-D6FE-0E64-2B61-9A32AF49F6A8}"/>
          </ac:picMkLst>
        </pc:picChg>
        <pc:picChg chg="add mod">
          <ac:chgData name="Marte Elise Howell Logan" userId="fa391aeb-a057-4bc5-9ff3-3a8c62a1e717" providerId="ADAL" clId="{BC6B22FB-6407-4E62-A5B3-DC3F36360965}" dt="2022-10-19T08:30:39.718" v="6266" actId="1076"/>
          <ac:picMkLst>
            <pc:docMk/>
            <pc:sldMk cId="1916426502" sldId="2147309304"/>
            <ac:picMk id="49" creationId="{4B0EAAF7-223B-1B98-BA31-336992E03A73}"/>
          </ac:picMkLst>
        </pc:picChg>
        <pc:picChg chg="add mod">
          <ac:chgData name="Marte Elise Howell Logan" userId="fa391aeb-a057-4bc5-9ff3-3a8c62a1e717" providerId="ADAL" clId="{BC6B22FB-6407-4E62-A5B3-DC3F36360965}" dt="2022-10-18T20:39:05.067" v="6061" actId="14100"/>
          <ac:picMkLst>
            <pc:docMk/>
            <pc:sldMk cId="1916426502" sldId="2147309304"/>
            <ac:picMk id="52" creationId="{E8458843-D536-90CC-2769-C8F2BC71C183}"/>
          </ac:picMkLst>
        </pc:picChg>
        <pc:picChg chg="add mod">
          <ac:chgData name="Marte Elise Howell Logan" userId="fa391aeb-a057-4bc5-9ff3-3a8c62a1e717" providerId="ADAL" clId="{BC6B22FB-6407-4E62-A5B3-DC3F36360965}" dt="2022-10-19T08:30:05.565" v="6242" actId="14100"/>
          <ac:picMkLst>
            <pc:docMk/>
            <pc:sldMk cId="1916426502" sldId="2147309304"/>
            <ac:picMk id="55" creationId="{A70674D6-18D3-8B8C-DA81-63C08028A130}"/>
          </ac:picMkLst>
        </pc:picChg>
      </pc:sldChg>
      <pc:sldChg chg="addSp delSp modSp new del mod">
        <pc:chgData name="Marte Elise Howell Logan" userId="fa391aeb-a057-4bc5-9ff3-3a8c62a1e717" providerId="ADAL" clId="{BC6B22FB-6407-4E62-A5B3-DC3F36360965}" dt="2022-10-21T14:06:12.187" v="7707" actId="2696"/>
        <pc:sldMkLst>
          <pc:docMk/>
          <pc:sldMk cId="3224125380" sldId="2147309306"/>
        </pc:sldMkLst>
        <pc:spChg chg="del">
          <ac:chgData name="Marte Elise Howell Logan" userId="fa391aeb-a057-4bc5-9ff3-3a8c62a1e717" providerId="ADAL" clId="{BC6B22FB-6407-4E62-A5B3-DC3F36360965}" dt="2022-10-19T09:18:48.914" v="6276" actId="478"/>
          <ac:spMkLst>
            <pc:docMk/>
            <pc:sldMk cId="3224125380" sldId="2147309306"/>
            <ac:spMk id="2" creationId="{9BDFD81B-38C3-F81C-043C-9C22EF079EA0}"/>
          </ac:spMkLst>
        </pc:spChg>
        <pc:spChg chg="del">
          <ac:chgData name="Marte Elise Howell Logan" userId="fa391aeb-a057-4bc5-9ff3-3a8c62a1e717" providerId="ADAL" clId="{BC6B22FB-6407-4E62-A5B3-DC3F36360965}" dt="2022-10-19T09:18:54.787" v="6277" actId="478"/>
          <ac:spMkLst>
            <pc:docMk/>
            <pc:sldMk cId="3224125380" sldId="2147309306"/>
            <ac:spMk id="3" creationId="{50E92080-7D48-01D8-D843-F994B4F9FD9D}"/>
          </ac:spMkLst>
        </pc:spChg>
        <pc:spChg chg="add mod">
          <ac:chgData name="Marte Elise Howell Logan" userId="fa391aeb-a057-4bc5-9ff3-3a8c62a1e717" providerId="ADAL" clId="{BC6B22FB-6407-4E62-A5B3-DC3F36360965}" dt="2022-10-19T09:27:40.017" v="6295" actId="255"/>
          <ac:spMkLst>
            <pc:docMk/>
            <pc:sldMk cId="3224125380" sldId="2147309306"/>
            <ac:spMk id="10" creationId="{776D2E6B-00AA-5A03-1DB1-10FEDAC5B78C}"/>
          </ac:spMkLst>
        </pc:spChg>
        <pc:graphicFrameChg chg="add del mod modGraphic">
          <ac:chgData name="Marte Elise Howell Logan" userId="fa391aeb-a057-4bc5-9ff3-3a8c62a1e717" providerId="ADAL" clId="{BC6B22FB-6407-4E62-A5B3-DC3F36360965}" dt="2022-10-19T09:19:48.202" v="6280" actId="478"/>
          <ac:graphicFrameMkLst>
            <pc:docMk/>
            <pc:sldMk cId="3224125380" sldId="2147309306"/>
            <ac:graphicFrameMk id="4" creationId="{A6098310-50C1-3561-2F8B-44AD17A071FD}"/>
          </ac:graphicFrameMkLst>
        </pc:graphicFrameChg>
        <pc:graphicFrameChg chg="add del modGraphic">
          <ac:chgData name="Marte Elise Howell Logan" userId="fa391aeb-a057-4bc5-9ff3-3a8c62a1e717" providerId="ADAL" clId="{BC6B22FB-6407-4E62-A5B3-DC3F36360965}" dt="2022-10-19T09:21:15.336" v="6282" actId="478"/>
          <ac:graphicFrameMkLst>
            <pc:docMk/>
            <pc:sldMk cId="3224125380" sldId="2147309306"/>
            <ac:graphicFrameMk id="5" creationId="{E34B31BB-1789-46AB-3A52-4B3E1950DA81}"/>
          </ac:graphicFrameMkLst>
        </pc:graphicFrameChg>
        <pc:graphicFrameChg chg="add del modGraphic">
          <ac:chgData name="Marte Elise Howell Logan" userId="fa391aeb-a057-4bc5-9ff3-3a8c62a1e717" providerId="ADAL" clId="{BC6B22FB-6407-4E62-A5B3-DC3F36360965}" dt="2022-10-19T09:21:39.381" v="6284" actId="478"/>
          <ac:graphicFrameMkLst>
            <pc:docMk/>
            <pc:sldMk cId="3224125380" sldId="2147309306"/>
            <ac:graphicFrameMk id="8" creationId="{9FE9EE33-E217-F03B-D993-A56A6B7BA2C6}"/>
          </ac:graphicFrameMkLst>
        </pc:graphicFrameChg>
        <pc:graphicFrameChg chg="add del mod modGraphic">
          <ac:chgData name="Marte Elise Howell Logan" userId="fa391aeb-a057-4bc5-9ff3-3a8c62a1e717" providerId="ADAL" clId="{BC6B22FB-6407-4E62-A5B3-DC3F36360965}" dt="2022-10-19T09:24:27.411" v="6289" actId="478"/>
          <ac:graphicFrameMkLst>
            <pc:docMk/>
            <pc:sldMk cId="3224125380" sldId="2147309306"/>
            <ac:graphicFrameMk id="9" creationId="{1F5899E4-064D-CDDF-A8B4-8300207CE64E}"/>
          </ac:graphicFrameMkLst>
        </pc:graphicFrameChg>
      </pc:sldChg>
      <pc:sldChg chg="ord">
        <pc:chgData name="Marte Elise Howell Logan" userId="fa391aeb-a057-4bc5-9ff3-3a8c62a1e717" providerId="ADAL" clId="{BC6B22FB-6407-4E62-A5B3-DC3F36360965}" dt="2022-10-24T14:17:13.208" v="8534" actId="20578"/>
        <pc:sldMkLst>
          <pc:docMk/>
          <pc:sldMk cId="1047224491" sldId="2147309311"/>
        </pc:sldMkLst>
      </pc:sldChg>
      <pc:sldChg chg="modSp new mod">
        <pc:chgData name="Marte Elise Howell Logan" userId="fa391aeb-a057-4bc5-9ff3-3a8c62a1e717" providerId="ADAL" clId="{BC6B22FB-6407-4E62-A5B3-DC3F36360965}" dt="2022-10-21T11:42:57.387" v="6723" actId="20577"/>
        <pc:sldMkLst>
          <pc:docMk/>
          <pc:sldMk cId="3793119186" sldId="2147309314"/>
        </pc:sldMkLst>
        <pc:spChg chg="mod">
          <ac:chgData name="Marte Elise Howell Logan" userId="fa391aeb-a057-4bc5-9ff3-3a8c62a1e717" providerId="ADAL" clId="{BC6B22FB-6407-4E62-A5B3-DC3F36360965}" dt="2022-10-21T11:42:57.387" v="6723" actId="20577"/>
          <ac:spMkLst>
            <pc:docMk/>
            <pc:sldMk cId="3793119186" sldId="2147309314"/>
            <ac:spMk id="2" creationId="{25FB811A-609B-474A-91DC-D6637C3462CE}"/>
          </ac:spMkLst>
        </pc:spChg>
      </pc:sldChg>
      <pc:sldChg chg="addSp delSp modSp new mod setBg modNotesTx">
        <pc:chgData name="Marte Elise Howell Logan" userId="fa391aeb-a057-4bc5-9ff3-3a8c62a1e717" providerId="ADAL" clId="{BC6B22FB-6407-4E62-A5B3-DC3F36360965}" dt="2022-10-31T10:29:32.501" v="12968" actId="255"/>
        <pc:sldMkLst>
          <pc:docMk/>
          <pc:sldMk cId="1359919073" sldId="2147309315"/>
        </pc:sldMkLst>
        <pc:spChg chg="mod">
          <ac:chgData name="Marte Elise Howell Logan" userId="fa391aeb-a057-4bc5-9ff3-3a8c62a1e717" providerId="ADAL" clId="{BC6B22FB-6407-4E62-A5B3-DC3F36360965}" dt="2022-10-25T11:51:03.786" v="9354" actId="20577"/>
          <ac:spMkLst>
            <pc:docMk/>
            <pc:sldMk cId="1359919073" sldId="2147309315"/>
            <ac:spMk id="2" creationId="{3CCFA59C-9EA5-30EB-08FF-7D1904B93CE6}"/>
          </ac:spMkLst>
        </pc:spChg>
        <pc:spChg chg="mod">
          <ac:chgData name="Marte Elise Howell Logan" userId="fa391aeb-a057-4bc5-9ff3-3a8c62a1e717" providerId="ADAL" clId="{BC6B22FB-6407-4E62-A5B3-DC3F36360965}" dt="2022-10-25T11:50:54.889" v="9353" actId="790"/>
          <ac:spMkLst>
            <pc:docMk/>
            <pc:sldMk cId="1359919073" sldId="2147309315"/>
            <ac:spMk id="3" creationId="{36204EC1-35AD-CB44-C308-E0301BDAFF22}"/>
          </ac:spMkLst>
        </pc:spChg>
        <pc:spChg chg="del">
          <ac:chgData name="Marte Elise Howell Logan" userId="fa391aeb-a057-4bc5-9ff3-3a8c62a1e717" providerId="ADAL" clId="{BC6B22FB-6407-4E62-A5B3-DC3F36360965}" dt="2022-10-21T12:02:58.048" v="6931" actId="478"/>
          <ac:spMkLst>
            <pc:docMk/>
            <pc:sldMk cId="1359919073" sldId="2147309315"/>
            <ac:spMk id="4" creationId="{2AF13250-B134-9991-A94E-D2A843EA61D4}"/>
          </ac:spMkLst>
        </pc:spChg>
        <pc:spChg chg="add mod">
          <ac:chgData name="Marte Elise Howell Logan" userId="fa391aeb-a057-4bc5-9ff3-3a8c62a1e717" providerId="ADAL" clId="{BC6B22FB-6407-4E62-A5B3-DC3F36360965}" dt="2022-10-31T10:29:32.501" v="12968" actId="255"/>
          <ac:spMkLst>
            <pc:docMk/>
            <pc:sldMk cId="1359919073" sldId="2147309315"/>
            <ac:spMk id="5" creationId="{5542D936-BA51-88AE-5A12-16148EC2FE23}"/>
          </ac:spMkLst>
        </pc:spChg>
        <pc:picChg chg="add mod">
          <ac:chgData name="Marte Elise Howell Logan" userId="fa391aeb-a057-4bc5-9ff3-3a8c62a1e717" providerId="ADAL" clId="{BC6B22FB-6407-4E62-A5B3-DC3F36360965}" dt="2022-10-31T10:28:02.497" v="12958" actId="1076"/>
          <ac:picMkLst>
            <pc:docMk/>
            <pc:sldMk cId="1359919073" sldId="2147309315"/>
            <ac:picMk id="4" creationId="{9239D38E-5CED-63A4-ACF2-FBBFB7BC047B}"/>
          </ac:picMkLst>
        </pc:picChg>
        <pc:cxnChg chg="add">
          <ac:chgData name="Marte Elise Howell Logan" userId="fa391aeb-a057-4bc5-9ff3-3a8c62a1e717" providerId="ADAL" clId="{BC6B22FB-6407-4E62-A5B3-DC3F36360965}" dt="2022-10-25T11:50:08.872" v="9348" actId="26606"/>
          <ac:cxnSpMkLst>
            <pc:docMk/>
            <pc:sldMk cId="1359919073" sldId="2147309315"/>
            <ac:cxnSpMk id="9" creationId="{A7F400EE-A8A5-48AF-B4D6-291B52C6F0B0}"/>
          </ac:cxnSpMkLst>
        </pc:cxnChg>
      </pc:sldChg>
      <pc:sldChg chg="addSp delSp modSp add del mod setBg modShow delCm modNotesTx">
        <pc:chgData name="Marte Elise Howell Logan" userId="fa391aeb-a057-4bc5-9ff3-3a8c62a1e717" providerId="ADAL" clId="{BC6B22FB-6407-4E62-A5B3-DC3F36360965}" dt="2022-10-31T08:58:13.907" v="11726" actId="47"/>
        <pc:sldMkLst>
          <pc:docMk/>
          <pc:sldMk cId="542737702" sldId="2147309316"/>
        </pc:sldMkLst>
        <pc:spChg chg="mod">
          <ac:chgData name="Marte Elise Howell Logan" userId="fa391aeb-a057-4bc5-9ff3-3a8c62a1e717" providerId="ADAL" clId="{BC6B22FB-6407-4E62-A5B3-DC3F36360965}" dt="2022-10-25T11:14:33.790" v="8740"/>
          <ac:spMkLst>
            <pc:docMk/>
            <pc:sldMk cId="542737702" sldId="2147309316"/>
            <ac:spMk id="2" creationId="{7A3F426A-A656-E652-51D8-1AD902D4EA93}"/>
          </ac:spMkLst>
        </pc:spChg>
        <pc:spChg chg="del mod">
          <ac:chgData name="Marte Elise Howell Logan" userId="fa391aeb-a057-4bc5-9ff3-3a8c62a1e717" providerId="ADAL" clId="{BC6B22FB-6407-4E62-A5B3-DC3F36360965}" dt="2022-10-25T11:05:54.086" v="8648" actId="478"/>
          <ac:spMkLst>
            <pc:docMk/>
            <pc:sldMk cId="542737702" sldId="2147309316"/>
            <ac:spMk id="3" creationId="{AEA76A97-8A1A-31F3-4F3F-6592EDDC3B04}"/>
          </ac:spMkLst>
        </pc:spChg>
        <pc:spChg chg="add del mod">
          <ac:chgData name="Marte Elise Howell Logan" userId="fa391aeb-a057-4bc5-9ff3-3a8c62a1e717" providerId="ADAL" clId="{BC6B22FB-6407-4E62-A5B3-DC3F36360965}" dt="2022-10-25T11:05:50.088" v="8647" actId="478"/>
          <ac:spMkLst>
            <pc:docMk/>
            <pc:sldMk cId="542737702" sldId="2147309316"/>
            <ac:spMk id="4" creationId="{FE35AD62-F2CD-62A2-EAF2-C199AB6DCBFA}"/>
          </ac:spMkLst>
        </pc:spChg>
        <pc:spChg chg="add del mod">
          <ac:chgData name="Marte Elise Howell Logan" userId="fa391aeb-a057-4bc5-9ff3-3a8c62a1e717" providerId="ADAL" clId="{BC6B22FB-6407-4E62-A5B3-DC3F36360965}" dt="2022-10-25T11:07:32.600" v="8670"/>
          <ac:spMkLst>
            <pc:docMk/>
            <pc:sldMk cId="542737702" sldId="2147309316"/>
            <ac:spMk id="7" creationId="{6AFF2C13-011F-BCB1-A2B7-FD56D317DDDA}"/>
          </ac:spMkLst>
        </pc:spChg>
        <pc:spChg chg="add mod">
          <ac:chgData name="Marte Elise Howell Logan" userId="fa391aeb-a057-4bc5-9ff3-3a8c62a1e717" providerId="ADAL" clId="{BC6B22FB-6407-4E62-A5B3-DC3F36360965}" dt="2022-10-31T08:11:31.909" v="11717" actId="2085"/>
          <ac:spMkLst>
            <pc:docMk/>
            <pc:sldMk cId="542737702" sldId="2147309316"/>
            <ac:spMk id="8" creationId="{30B06E70-368F-ECCC-A5BC-D517F908177C}"/>
          </ac:spMkLst>
        </pc:spChg>
        <pc:spChg chg="add del mod">
          <ac:chgData name="Marte Elise Howell Logan" userId="fa391aeb-a057-4bc5-9ff3-3a8c62a1e717" providerId="ADAL" clId="{BC6B22FB-6407-4E62-A5B3-DC3F36360965}" dt="2022-10-25T11:09:41.705" v="8694" actId="478"/>
          <ac:spMkLst>
            <pc:docMk/>
            <pc:sldMk cId="542737702" sldId="2147309316"/>
            <ac:spMk id="10" creationId="{5753DF3B-EF3F-0A02-FBCA-185D334BC50E}"/>
          </ac:spMkLst>
        </pc:spChg>
        <pc:spChg chg="add del mod">
          <ac:chgData name="Marte Elise Howell Logan" userId="fa391aeb-a057-4bc5-9ff3-3a8c62a1e717" providerId="ADAL" clId="{BC6B22FB-6407-4E62-A5B3-DC3F36360965}" dt="2022-10-25T11:08:43.637" v="8682"/>
          <ac:spMkLst>
            <pc:docMk/>
            <pc:sldMk cId="542737702" sldId="2147309316"/>
            <ac:spMk id="11" creationId="{175A47BB-BE95-D8EB-B17B-FA50FD108F80}"/>
          </ac:spMkLst>
        </pc:spChg>
        <pc:spChg chg="add del mod">
          <ac:chgData name="Marte Elise Howell Logan" userId="fa391aeb-a057-4bc5-9ff3-3a8c62a1e717" providerId="ADAL" clId="{BC6B22FB-6407-4E62-A5B3-DC3F36360965}" dt="2022-10-25T11:09:39.195" v="8693" actId="478"/>
          <ac:spMkLst>
            <pc:docMk/>
            <pc:sldMk cId="542737702" sldId="2147309316"/>
            <ac:spMk id="12" creationId="{2CA61C03-10A6-A091-6BAA-E0F07494F272}"/>
          </ac:spMkLst>
        </pc:spChg>
        <pc:spChg chg="add mod">
          <ac:chgData name="Marte Elise Howell Logan" userId="fa391aeb-a057-4bc5-9ff3-3a8c62a1e717" providerId="ADAL" clId="{BC6B22FB-6407-4E62-A5B3-DC3F36360965}" dt="2022-10-31T08:11:18.952" v="11716" actId="208"/>
          <ac:spMkLst>
            <pc:docMk/>
            <pc:sldMk cId="542737702" sldId="2147309316"/>
            <ac:spMk id="14" creationId="{68DDCDE2-90A6-47A1-0492-718FFDFA63DB}"/>
          </ac:spMkLst>
        </pc:spChg>
        <pc:spChg chg="add del mod">
          <ac:chgData name="Marte Elise Howell Logan" userId="fa391aeb-a057-4bc5-9ff3-3a8c62a1e717" providerId="ADAL" clId="{BC6B22FB-6407-4E62-A5B3-DC3F36360965}" dt="2022-10-25T11:14:33.790" v="8740"/>
          <ac:spMkLst>
            <pc:docMk/>
            <pc:sldMk cId="542737702" sldId="2147309316"/>
            <ac:spMk id="15" creationId="{980AD820-C528-13E6-CDBB-020BAFA23FAA}"/>
          </ac:spMkLst>
        </pc:spChg>
        <pc:spChg chg="add del mod">
          <ac:chgData name="Marte Elise Howell Logan" userId="fa391aeb-a057-4bc5-9ff3-3a8c62a1e717" providerId="ADAL" clId="{BC6B22FB-6407-4E62-A5B3-DC3F36360965}" dt="2022-10-25T11:14:33.790" v="8740"/>
          <ac:spMkLst>
            <pc:docMk/>
            <pc:sldMk cId="542737702" sldId="2147309316"/>
            <ac:spMk id="16" creationId="{962D221B-D41B-1CAC-BB2F-C37154515C1C}"/>
          </ac:spMkLst>
        </pc:spChg>
        <pc:spChg chg="add del mod">
          <ac:chgData name="Marte Elise Howell Logan" userId="fa391aeb-a057-4bc5-9ff3-3a8c62a1e717" providerId="ADAL" clId="{BC6B22FB-6407-4E62-A5B3-DC3F36360965}" dt="2022-10-25T11:14:33.790" v="8740"/>
          <ac:spMkLst>
            <pc:docMk/>
            <pc:sldMk cId="542737702" sldId="2147309316"/>
            <ac:spMk id="17" creationId="{4A023BA4-FD07-77B5-9FDD-C14D7C34F5A2}"/>
          </ac:spMkLst>
        </pc:spChg>
        <pc:picChg chg="del">
          <ac:chgData name="Marte Elise Howell Logan" userId="fa391aeb-a057-4bc5-9ff3-3a8c62a1e717" providerId="ADAL" clId="{BC6B22FB-6407-4E62-A5B3-DC3F36360965}" dt="2022-10-25T11:04:43.008" v="8630" actId="478"/>
          <ac:picMkLst>
            <pc:docMk/>
            <pc:sldMk cId="542737702" sldId="2147309316"/>
            <ac:picMk id="9" creationId="{B3D449A5-D570-ACCF-1F94-CD861D76DA45}"/>
          </ac:picMkLst>
        </pc:picChg>
      </pc:sldChg>
      <pc:sldChg chg="addSp delSp modSp new mod setBg addCm delCm modCm modNotesTx">
        <pc:chgData name="Marte Elise Howell Logan" userId="fa391aeb-a057-4bc5-9ff3-3a8c62a1e717" providerId="ADAL" clId="{BC6B22FB-6407-4E62-A5B3-DC3F36360965}" dt="2022-11-08T13:45:47.863" v="13408"/>
        <pc:sldMkLst>
          <pc:docMk/>
          <pc:sldMk cId="2024457555" sldId="2147309317"/>
        </pc:sldMkLst>
        <pc:spChg chg="mod">
          <ac:chgData name="Marte Elise Howell Logan" userId="fa391aeb-a057-4bc5-9ff3-3a8c62a1e717" providerId="ADAL" clId="{BC6B22FB-6407-4E62-A5B3-DC3F36360965}" dt="2022-10-21T12:10:18.064" v="7364" actId="26606"/>
          <ac:spMkLst>
            <pc:docMk/>
            <pc:sldMk cId="2024457555" sldId="2147309317"/>
            <ac:spMk id="2" creationId="{3FAC8A88-4F65-75C7-27B6-64FAAC966EE9}"/>
          </ac:spMkLst>
        </pc:spChg>
        <pc:spChg chg="mod ord">
          <ac:chgData name="Marte Elise Howell Logan" userId="fa391aeb-a057-4bc5-9ff3-3a8c62a1e717" providerId="ADAL" clId="{BC6B22FB-6407-4E62-A5B3-DC3F36360965}" dt="2022-10-25T13:04:40.595" v="10422" actId="20577"/>
          <ac:spMkLst>
            <pc:docMk/>
            <pc:sldMk cId="2024457555" sldId="2147309317"/>
            <ac:spMk id="3" creationId="{76E5DE82-CA4E-345A-109B-70731CD165B7}"/>
          </ac:spMkLst>
        </pc:spChg>
        <pc:spChg chg="add mod">
          <ac:chgData name="Marte Elise Howell Logan" userId="fa391aeb-a057-4bc5-9ff3-3a8c62a1e717" providerId="ADAL" clId="{BC6B22FB-6407-4E62-A5B3-DC3F36360965}" dt="2022-10-31T10:30:16.351" v="12972" actId="255"/>
          <ac:spMkLst>
            <pc:docMk/>
            <pc:sldMk cId="2024457555" sldId="2147309317"/>
            <ac:spMk id="4" creationId="{C6D5DF67-8A48-95BA-DFE5-B86ED8CED61A}"/>
          </ac:spMkLst>
        </pc:spChg>
        <pc:spChg chg="del">
          <ac:chgData name="Marte Elise Howell Logan" userId="fa391aeb-a057-4bc5-9ff3-3a8c62a1e717" providerId="ADAL" clId="{BC6B22FB-6407-4E62-A5B3-DC3F36360965}" dt="2022-10-21T12:05:53.729" v="7214" actId="478"/>
          <ac:spMkLst>
            <pc:docMk/>
            <pc:sldMk cId="2024457555" sldId="2147309317"/>
            <ac:spMk id="4" creationId="{F201B08E-1B71-DEA7-8EF7-9E4671FAC1DC}"/>
          </ac:spMkLst>
        </pc:spChg>
        <pc:spChg chg="add del">
          <ac:chgData name="Marte Elise Howell Logan" userId="fa391aeb-a057-4bc5-9ff3-3a8c62a1e717" providerId="ADAL" clId="{BC6B22FB-6407-4E62-A5B3-DC3F36360965}" dt="2022-10-21T12:10:18.064" v="7363" actId="26606"/>
          <ac:spMkLst>
            <pc:docMk/>
            <pc:sldMk cId="2024457555" sldId="2147309317"/>
            <ac:spMk id="11" creationId="{327D73B4-9F5C-4A64-A179-51B9500CB8B5}"/>
          </ac:spMkLst>
        </pc:spChg>
        <pc:spChg chg="add del">
          <ac:chgData name="Marte Elise Howell Logan" userId="fa391aeb-a057-4bc5-9ff3-3a8c62a1e717" providerId="ADAL" clId="{BC6B22FB-6407-4E62-A5B3-DC3F36360965}" dt="2022-10-21T12:10:18.064" v="7363" actId="26606"/>
          <ac:spMkLst>
            <pc:docMk/>
            <pc:sldMk cId="2024457555" sldId="2147309317"/>
            <ac:spMk id="13" creationId="{C1F06963-6374-4B48-844F-071A9BAAAE02}"/>
          </ac:spMkLst>
        </pc:spChg>
        <pc:spChg chg="add del">
          <ac:chgData name="Marte Elise Howell Logan" userId="fa391aeb-a057-4bc5-9ff3-3a8c62a1e717" providerId="ADAL" clId="{BC6B22FB-6407-4E62-A5B3-DC3F36360965}" dt="2022-10-21T12:10:18.064" v="7363" actId="26606"/>
          <ac:spMkLst>
            <pc:docMk/>
            <pc:sldMk cId="2024457555" sldId="2147309317"/>
            <ac:spMk id="15" creationId="{6CB927A4-E432-4310-9CD5-E89FF5063179}"/>
          </ac:spMkLst>
        </pc:spChg>
        <pc:spChg chg="add del">
          <ac:chgData name="Marte Elise Howell Logan" userId="fa391aeb-a057-4bc5-9ff3-3a8c62a1e717" providerId="ADAL" clId="{BC6B22FB-6407-4E62-A5B3-DC3F36360965}" dt="2022-10-21T12:10:18.064" v="7363" actId="26606"/>
          <ac:spMkLst>
            <pc:docMk/>
            <pc:sldMk cId="2024457555" sldId="2147309317"/>
            <ac:spMk id="17" creationId="{1453BF6C-B012-48B7-B4E8-6D7AC7C27D02}"/>
          </ac:spMkLst>
        </pc:spChg>
        <pc:spChg chg="add del">
          <ac:chgData name="Marte Elise Howell Logan" userId="fa391aeb-a057-4bc5-9ff3-3a8c62a1e717" providerId="ADAL" clId="{BC6B22FB-6407-4E62-A5B3-DC3F36360965}" dt="2022-10-21T12:10:18.064" v="7363" actId="26606"/>
          <ac:spMkLst>
            <pc:docMk/>
            <pc:sldMk cId="2024457555" sldId="2147309317"/>
            <ac:spMk id="19" creationId="{E3020543-B24B-4EC4-8FFC-8DD88EEA91A8}"/>
          </ac:spMkLst>
        </pc:spChg>
        <pc:spChg chg="add del">
          <ac:chgData name="Marte Elise Howell Logan" userId="fa391aeb-a057-4bc5-9ff3-3a8c62a1e717" providerId="ADAL" clId="{BC6B22FB-6407-4E62-A5B3-DC3F36360965}" dt="2022-10-21T12:11:06.138" v="7368" actId="26606"/>
          <ac:spMkLst>
            <pc:docMk/>
            <pc:sldMk cId="2024457555" sldId="2147309317"/>
            <ac:spMk id="23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21T12:11:06.138" v="7368" actId="26606"/>
          <ac:spMkLst>
            <pc:docMk/>
            <pc:sldMk cId="2024457555" sldId="2147309317"/>
            <ac:spMk id="24" creationId="{D1EA859B-E555-4109-94F3-6700E046E008}"/>
          </ac:spMkLst>
        </pc:spChg>
        <pc:spChg chg="add del">
          <ac:chgData name="Marte Elise Howell Logan" userId="fa391aeb-a057-4bc5-9ff3-3a8c62a1e717" providerId="ADAL" clId="{BC6B22FB-6407-4E62-A5B3-DC3F36360965}" dt="2022-10-21T12:12:44.563" v="7371" actId="26606"/>
          <ac:spMkLst>
            <pc:docMk/>
            <pc:sldMk cId="2024457555" sldId="2147309317"/>
            <ac:spMk id="29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21T12:12:44.563" v="7371" actId="26606"/>
          <ac:spMkLst>
            <pc:docMk/>
            <pc:sldMk cId="2024457555" sldId="2147309317"/>
            <ac:spMk id="31" creationId="{D1EA859B-E555-4109-94F3-6700E046E008}"/>
          </ac:spMkLst>
        </pc:spChg>
        <pc:spChg chg="add del">
          <ac:chgData name="Marte Elise Howell Logan" userId="fa391aeb-a057-4bc5-9ff3-3a8c62a1e717" providerId="ADAL" clId="{BC6B22FB-6407-4E62-A5B3-DC3F36360965}" dt="2022-10-21T12:14:09.884" v="7375" actId="26606"/>
          <ac:spMkLst>
            <pc:docMk/>
            <pc:sldMk cId="2024457555" sldId="2147309317"/>
            <ac:spMk id="36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21T12:14:09.884" v="7375" actId="26606"/>
          <ac:spMkLst>
            <pc:docMk/>
            <pc:sldMk cId="2024457555" sldId="2147309317"/>
            <ac:spMk id="38" creationId="{D1EA859B-E555-4109-94F3-6700E046E008}"/>
          </ac:spMkLst>
        </pc:spChg>
        <pc:spChg chg="add del">
          <ac:chgData name="Marte Elise Howell Logan" userId="fa391aeb-a057-4bc5-9ff3-3a8c62a1e717" providerId="ADAL" clId="{BC6B22FB-6407-4E62-A5B3-DC3F36360965}" dt="2022-10-21T12:15:27.426" v="7378" actId="26606"/>
          <ac:spMkLst>
            <pc:docMk/>
            <pc:sldMk cId="2024457555" sldId="2147309317"/>
            <ac:spMk id="43" creationId="{04812C46-200A-4DEB-A05E-3ED6C68C2387}"/>
          </ac:spMkLst>
        </pc:spChg>
        <pc:spChg chg="add del">
          <ac:chgData name="Marte Elise Howell Logan" userId="fa391aeb-a057-4bc5-9ff3-3a8c62a1e717" providerId="ADAL" clId="{BC6B22FB-6407-4E62-A5B3-DC3F36360965}" dt="2022-10-21T12:15:27.426" v="7378" actId="26606"/>
          <ac:spMkLst>
            <pc:docMk/>
            <pc:sldMk cId="2024457555" sldId="2147309317"/>
            <ac:spMk id="45" creationId="{D1EA859B-E555-4109-94F3-6700E046E008}"/>
          </ac:spMkLst>
        </pc:spChg>
        <pc:spChg chg="add">
          <ac:chgData name="Marte Elise Howell Logan" userId="fa391aeb-a057-4bc5-9ff3-3a8c62a1e717" providerId="ADAL" clId="{BC6B22FB-6407-4E62-A5B3-DC3F36360965}" dt="2022-10-21T12:15:27.426" v="7378" actId="26606"/>
          <ac:spMkLst>
            <pc:docMk/>
            <pc:sldMk cId="2024457555" sldId="2147309317"/>
            <ac:spMk id="50" creationId="{04812C46-200A-4DEB-A05E-3ED6C68C2387}"/>
          </ac:spMkLst>
        </pc:spChg>
        <pc:spChg chg="add">
          <ac:chgData name="Marte Elise Howell Logan" userId="fa391aeb-a057-4bc5-9ff3-3a8c62a1e717" providerId="ADAL" clId="{BC6B22FB-6407-4E62-A5B3-DC3F36360965}" dt="2022-10-21T12:15:27.426" v="7378" actId="26606"/>
          <ac:spMkLst>
            <pc:docMk/>
            <pc:sldMk cId="2024457555" sldId="2147309317"/>
            <ac:spMk id="52" creationId="{D1EA859B-E555-4109-94F3-6700E046E008}"/>
          </ac:spMkLst>
        </pc:spChg>
        <pc:picChg chg="add del mod ord">
          <ac:chgData name="Marte Elise Howell Logan" userId="fa391aeb-a057-4bc5-9ff3-3a8c62a1e717" providerId="ADAL" clId="{BC6B22FB-6407-4E62-A5B3-DC3F36360965}" dt="2022-10-21T12:11:01.581" v="7367" actId="478"/>
          <ac:picMkLst>
            <pc:docMk/>
            <pc:sldMk cId="2024457555" sldId="2147309317"/>
            <ac:picMk id="6" creationId="{012B4E05-3E0E-AD9D-1317-A584A3DBDC4E}"/>
          </ac:picMkLst>
        </pc:picChg>
        <pc:picChg chg="add del mod ord">
          <ac:chgData name="Marte Elise Howell Logan" userId="fa391aeb-a057-4bc5-9ff3-3a8c62a1e717" providerId="ADAL" clId="{BC6B22FB-6407-4E62-A5B3-DC3F36360965}" dt="2022-10-21T12:12:20.575" v="7369" actId="478"/>
          <ac:picMkLst>
            <pc:docMk/>
            <pc:sldMk cId="2024457555" sldId="2147309317"/>
            <ac:picMk id="8" creationId="{36D5AEE2-C6C2-E245-6551-CB82C808189F}"/>
          </ac:picMkLst>
        </pc:picChg>
        <pc:picChg chg="add del mod ord">
          <ac:chgData name="Marte Elise Howell Logan" userId="fa391aeb-a057-4bc5-9ff3-3a8c62a1e717" providerId="ADAL" clId="{BC6B22FB-6407-4E62-A5B3-DC3F36360965}" dt="2022-10-21T12:13:05.461" v="7372" actId="478"/>
          <ac:picMkLst>
            <pc:docMk/>
            <pc:sldMk cId="2024457555" sldId="2147309317"/>
            <ac:picMk id="10" creationId="{99AA35F7-6C4E-7A68-663C-5DC56BCF4B85}"/>
          </ac:picMkLst>
        </pc:picChg>
        <pc:picChg chg="add del mod ord">
          <ac:chgData name="Marte Elise Howell Logan" userId="fa391aeb-a057-4bc5-9ff3-3a8c62a1e717" providerId="ADAL" clId="{BC6B22FB-6407-4E62-A5B3-DC3F36360965}" dt="2022-10-21T12:14:39.076" v="7376" actId="478"/>
          <ac:picMkLst>
            <pc:docMk/>
            <pc:sldMk cId="2024457555" sldId="2147309317"/>
            <ac:picMk id="14" creationId="{209EC01C-34EE-25A0-6682-A3072D0C14F5}"/>
          </ac:picMkLst>
        </pc:picChg>
        <pc:picChg chg="add mod ord">
          <ac:chgData name="Marte Elise Howell Logan" userId="fa391aeb-a057-4bc5-9ff3-3a8c62a1e717" providerId="ADAL" clId="{BC6B22FB-6407-4E62-A5B3-DC3F36360965}" dt="2022-10-21T12:15:27.426" v="7378" actId="26606"/>
          <ac:picMkLst>
            <pc:docMk/>
            <pc:sldMk cId="2024457555" sldId="2147309317"/>
            <ac:picMk id="18" creationId="{BCAB0ACA-17FC-D330-212B-B3EF78F993A0}"/>
          </ac:picMkLst>
        </pc:picChg>
        <pc:cxnChg chg="add del">
          <ac:chgData name="Marte Elise Howell Logan" userId="fa391aeb-a057-4bc5-9ff3-3a8c62a1e717" providerId="ADAL" clId="{BC6B22FB-6407-4E62-A5B3-DC3F36360965}" dt="2022-10-21T12:10:18.064" v="7363" actId="26606"/>
          <ac:cxnSpMkLst>
            <pc:docMk/>
            <pc:sldMk cId="2024457555" sldId="2147309317"/>
            <ac:cxnSpMk id="21" creationId="{C49DA8F6-BCC1-4447-B54C-57856834B94B}"/>
          </ac:cxnSpMkLst>
        </pc:cxnChg>
      </pc:sldChg>
      <pc:sldChg chg="delSp modSp new mod">
        <pc:chgData name="Marte Elise Howell Logan" userId="fa391aeb-a057-4bc5-9ff3-3a8c62a1e717" providerId="ADAL" clId="{BC6B22FB-6407-4E62-A5B3-DC3F36360965}" dt="2022-10-21T14:12:34.938" v="7925" actId="20577"/>
        <pc:sldMkLst>
          <pc:docMk/>
          <pc:sldMk cId="119954230" sldId="2147309318"/>
        </pc:sldMkLst>
        <pc:spChg chg="mod">
          <ac:chgData name="Marte Elise Howell Logan" userId="fa391aeb-a057-4bc5-9ff3-3a8c62a1e717" providerId="ADAL" clId="{BC6B22FB-6407-4E62-A5B3-DC3F36360965}" dt="2022-10-21T14:11:22.120" v="7771" actId="255"/>
          <ac:spMkLst>
            <pc:docMk/>
            <pc:sldMk cId="119954230" sldId="2147309318"/>
            <ac:spMk id="2" creationId="{DB369856-A28F-4064-4473-350BE3F6303C}"/>
          </ac:spMkLst>
        </pc:spChg>
        <pc:spChg chg="del">
          <ac:chgData name="Marte Elise Howell Logan" userId="fa391aeb-a057-4bc5-9ff3-3a8c62a1e717" providerId="ADAL" clId="{BC6B22FB-6407-4E62-A5B3-DC3F36360965}" dt="2022-10-21T14:10:36.586" v="7709" actId="478"/>
          <ac:spMkLst>
            <pc:docMk/>
            <pc:sldMk cId="119954230" sldId="2147309318"/>
            <ac:spMk id="3" creationId="{7C2FEEA7-38AC-9B99-CDEE-810B53545C30}"/>
          </ac:spMkLst>
        </pc:spChg>
        <pc:spChg chg="mod">
          <ac:chgData name="Marte Elise Howell Logan" userId="fa391aeb-a057-4bc5-9ff3-3a8c62a1e717" providerId="ADAL" clId="{BC6B22FB-6407-4E62-A5B3-DC3F36360965}" dt="2022-10-21T14:12:34.938" v="7925" actId="20577"/>
          <ac:spMkLst>
            <pc:docMk/>
            <pc:sldMk cId="119954230" sldId="2147309318"/>
            <ac:spMk id="4" creationId="{204273EA-0812-8E75-1830-2C73BCD6CCAE}"/>
          </ac:spMkLst>
        </pc:spChg>
      </pc:sldChg>
      <pc:sldChg chg="addSp delSp modSp new mod setBg addCm delCm">
        <pc:chgData name="Marte Elise Howell Logan" userId="fa391aeb-a057-4bc5-9ff3-3a8c62a1e717" providerId="ADAL" clId="{BC6B22FB-6407-4E62-A5B3-DC3F36360965}" dt="2022-11-08T13:46:54.509" v="13418"/>
        <pc:sldMkLst>
          <pc:docMk/>
          <pc:sldMk cId="3004010028" sldId="2147309319"/>
        </pc:sldMkLst>
        <pc:spChg chg="mod or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2" creationId="{808A4490-B193-49EC-4D33-3214082C9A68}"/>
          </ac:spMkLst>
        </pc:spChg>
        <pc:spChg chg="del">
          <ac:chgData name="Marte Elise Howell Logan" userId="fa391aeb-a057-4bc5-9ff3-3a8c62a1e717" providerId="ADAL" clId="{BC6B22FB-6407-4E62-A5B3-DC3F36360965}" dt="2022-10-21T21:08:10.307" v="7970"/>
          <ac:spMkLst>
            <pc:docMk/>
            <pc:sldMk cId="3004010028" sldId="2147309319"/>
            <ac:spMk id="3" creationId="{9DF04204-4C42-291F-81E6-7697C5FED09B}"/>
          </ac:spMkLst>
        </pc:spChg>
        <pc:spChg chg="add del mod">
          <ac:chgData name="Marte Elise Howell Logan" userId="fa391aeb-a057-4bc5-9ff3-3a8c62a1e717" providerId="ADAL" clId="{BC6B22FB-6407-4E62-A5B3-DC3F36360965}" dt="2022-10-21T21:24:56.864" v="8010" actId="478"/>
          <ac:spMkLst>
            <pc:docMk/>
            <pc:sldMk cId="3004010028" sldId="2147309319"/>
            <ac:spMk id="15" creationId="{724E7B23-048F-CEDC-B31C-467A371E942A}"/>
          </ac:spMkLst>
        </pc:spChg>
        <pc:spChg chg="add del">
          <ac:chgData name="Marte Elise Howell Logan" userId="fa391aeb-a057-4bc5-9ff3-3a8c62a1e717" providerId="ADAL" clId="{BC6B22FB-6407-4E62-A5B3-DC3F36360965}" dt="2022-10-21T21:20:27.472" v="7990" actId="26606"/>
          <ac:spMkLst>
            <pc:docMk/>
            <pc:sldMk cId="3004010028" sldId="2147309319"/>
            <ac:spMk id="16" creationId="{848F64AA-5BE2-4280-BEFA-DC288118FCCE}"/>
          </ac:spMkLst>
        </pc:spChg>
        <pc:spChg chg="add del">
          <ac:chgData name="Marte Elise Howell Logan" userId="fa391aeb-a057-4bc5-9ff3-3a8c62a1e717" providerId="ADAL" clId="{BC6B22FB-6407-4E62-A5B3-DC3F36360965}" dt="2022-10-21T21:20:34.290" v="7992" actId="26606"/>
          <ac:spMkLst>
            <pc:docMk/>
            <pc:sldMk cId="3004010028" sldId="2147309319"/>
            <ac:spMk id="18" creationId="{4845A0EE-C4C8-4AE1-B3C6-1261368AC036}"/>
          </ac:spMkLst>
        </pc:spChg>
        <pc:spChg chg="ad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26" creationId="{912531D6-F318-49BD-859A-0B2B7159485B}"/>
          </ac:spMkLst>
        </pc:spChg>
        <pc:spChg chg="ad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27" creationId="{9584E7D4-A2F5-41A9-A4AE-B84BD1346A6E}"/>
          </ac:spMkLst>
        </pc:spChg>
        <pc:spChg chg="ad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28" creationId="{C3A78525-353D-47EB-B839-E380DBD7DE18}"/>
          </ac:spMkLst>
        </pc:spChg>
        <pc:spChg chg="ad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30" creationId="{6436C932-B8B8-4A70-8A0D-1A4AD0A9F20E}"/>
          </ac:spMkLst>
        </pc:spChg>
        <pc:spChg chg="add">
          <ac:chgData name="Marte Elise Howell Logan" userId="fa391aeb-a057-4bc5-9ff3-3a8c62a1e717" providerId="ADAL" clId="{BC6B22FB-6407-4E62-A5B3-DC3F36360965}" dt="2022-10-21T21:26:14.361" v="8028" actId="26606"/>
          <ac:spMkLst>
            <pc:docMk/>
            <pc:sldMk cId="3004010028" sldId="2147309319"/>
            <ac:spMk id="34" creationId="{BEC760C0-2D8A-4DE5-9990-FA96D59E535F}"/>
          </ac:spMkLst>
        </pc:spChg>
        <pc:picChg chg="add del mod ord">
          <ac:chgData name="Marte Elise Howell Logan" userId="fa391aeb-a057-4bc5-9ff3-3a8c62a1e717" providerId="ADAL" clId="{BC6B22FB-6407-4E62-A5B3-DC3F36360965}" dt="2022-10-21T21:24:50.150" v="8009" actId="478"/>
          <ac:picMkLst>
            <pc:docMk/>
            <pc:sldMk cId="3004010028" sldId="2147309319"/>
            <ac:picMk id="5" creationId="{1163F2A3-BA80-D65B-B338-B02A2CE971A1}"/>
          </ac:picMkLst>
        </pc:picChg>
        <pc:picChg chg="add mod ord">
          <ac:chgData name="Marte Elise Howell Logan" userId="fa391aeb-a057-4bc5-9ff3-3a8c62a1e717" providerId="ADAL" clId="{BC6B22FB-6407-4E62-A5B3-DC3F36360965}" dt="2022-10-21T21:26:14.361" v="8028" actId="26606"/>
          <ac:picMkLst>
            <pc:docMk/>
            <pc:sldMk cId="3004010028" sldId="2147309319"/>
            <ac:picMk id="7" creationId="{B771E5C7-3CB1-E33E-BE2D-84414803C938}"/>
          </ac:picMkLst>
        </pc:picChg>
        <pc:picChg chg="add del mod">
          <ac:chgData name="Marte Elise Howell Logan" userId="fa391aeb-a057-4bc5-9ff3-3a8c62a1e717" providerId="ADAL" clId="{BC6B22FB-6407-4E62-A5B3-DC3F36360965}" dt="2022-10-21T21:20:11.061" v="7985" actId="478"/>
          <ac:picMkLst>
            <pc:docMk/>
            <pc:sldMk cId="3004010028" sldId="2147309319"/>
            <ac:picMk id="9" creationId="{9F7C3EAC-174E-0C7B-A9F4-B4DBDC8AE9DA}"/>
          </ac:picMkLst>
        </pc:picChg>
        <pc:picChg chg="add mod ord">
          <ac:chgData name="Marte Elise Howell Logan" userId="fa391aeb-a057-4bc5-9ff3-3a8c62a1e717" providerId="ADAL" clId="{BC6B22FB-6407-4E62-A5B3-DC3F36360965}" dt="2022-10-21T21:26:14.361" v="8028" actId="26606"/>
          <ac:picMkLst>
            <pc:docMk/>
            <pc:sldMk cId="3004010028" sldId="2147309319"/>
            <ac:picMk id="11" creationId="{36C4069B-6E89-5919-AE9C-C00921B5F88D}"/>
          </ac:picMkLst>
        </pc:picChg>
        <pc:picChg chg="add mod ord">
          <ac:chgData name="Marte Elise Howell Logan" userId="fa391aeb-a057-4bc5-9ff3-3a8c62a1e717" providerId="ADAL" clId="{BC6B22FB-6407-4E62-A5B3-DC3F36360965}" dt="2022-10-21T21:26:34.742" v="8031" actId="1076"/>
          <ac:picMkLst>
            <pc:docMk/>
            <pc:sldMk cId="3004010028" sldId="2147309319"/>
            <ac:picMk id="13" creationId="{85BA50F9-04B4-3B77-ACBF-AF1BE2347E17}"/>
          </ac:picMkLst>
        </pc:picChg>
        <pc:picChg chg="add mod">
          <ac:chgData name="Marte Elise Howell Logan" userId="fa391aeb-a057-4bc5-9ff3-3a8c62a1e717" providerId="ADAL" clId="{BC6B22FB-6407-4E62-A5B3-DC3F36360965}" dt="2022-10-21T21:26:14.361" v="8028" actId="26606"/>
          <ac:picMkLst>
            <pc:docMk/>
            <pc:sldMk cId="3004010028" sldId="2147309319"/>
            <ac:picMk id="19" creationId="{41A4B46A-D901-FA60-91F4-CE0D2F889BC2}"/>
          </ac:picMkLst>
        </pc:picChg>
        <pc:cxnChg chg="add del">
          <ac:chgData name="Marte Elise Howell Logan" userId="fa391aeb-a057-4bc5-9ff3-3a8c62a1e717" providerId="ADAL" clId="{BC6B22FB-6407-4E62-A5B3-DC3F36360965}" dt="2022-10-21T21:26:14.353" v="8027" actId="26606"/>
          <ac:cxnSpMkLst>
            <pc:docMk/>
            <pc:sldMk cId="3004010028" sldId="2147309319"/>
            <ac:cxnSpMk id="24" creationId="{8733B210-462D-42A4-BA20-36743BB5E686}"/>
          </ac:cxnSpMkLst>
        </pc:cxnChg>
        <pc:cxnChg chg="add">
          <ac:chgData name="Marte Elise Howell Logan" userId="fa391aeb-a057-4bc5-9ff3-3a8c62a1e717" providerId="ADAL" clId="{BC6B22FB-6407-4E62-A5B3-DC3F36360965}" dt="2022-10-21T21:26:14.361" v="8028" actId="26606"/>
          <ac:cxnSpMkLst>
            <pc:docMk/>
            <pc:sldMk cId="3004010028" sldId="2147309319"/>
            <ac:cxnSpMk id="32" creationId="{02AD82C0-24F3-4083-849D-D281174AF259}"/>
          </ac:cxnSpMkLst>
        </pc:cxnChg>
      </pc:sldChg>
      <pc:sldChg chg="addSp modSp mod addCm delCm">
        <pc:chgData name="Marte Elise Howell Logan" userId="fa391aeb-a057-4bc5-9ff3-3a8c62a1e717" providerId="ADAL" clId="{BC6B22FB-6407-4E62-A5B3-DC3F36360965}" dt="2022-11-08T13:46:19.938" v="13412"/>
        <pc:sldMkLst>
          <pc:docMk/>
          <pc:sldMk cId="1162099070" sldId="2147309321"/>
        </pc:sldMkLst>
        <pc:spChg chg="mod ord">
          <ac:chgData name="Marte Elise Howell Logan" userId="fa391aeb-a057-4bc5-9ff3-3a8c62a1e717" providerId="ADAL" clId="{BC6B22FB-6407-4E62-A5B3-DC3F36360965}" dt="2022-10-24T08:20:17.102" v="8369" actId="166"/>
          <ac:spMkLst>
            <pc:docMk/>
            <pc:sldMk cId="1162099070" sldId="2147309321"/>
            <ac:spMk id="2" creationId="{23A6BE77-4D45-8045-9F6A-14C2C32C5B9E}"/>
          </ac:spMkLst>
        </pc:spChg>
        <pc:spChg chg="mod ord">
          <ac:chgData name="Marte Elise Howell Logan" userId="fa391aeb-a057-4bc5-9ff3-3a8c62a1e717" providerId="ADAL" clId="{BC6B22FB-6407-4E62-A5B3-DC3F36360965}" dt="2022-10-24T08:27:31.527" v="8408" actId="115"/>
          <ac:spMkLst>
            <pc:docMk/>
            <pc:sldMk cId="1162099070" sldId="2147309321"/>
            <ac:spMk id="3" creationId="{067A0E80-4B70-2DD9-DC55-20D173B120F5}"/>
          </ac:spMkLst>
        </pc:spChg>
        <pc:spChg chg="mod ord">
          <ac:chgData name="Marte Elise Howell Logan" userId="fa391aeb-a057-4bc5-9ff3-3a8c62a1e717" providerId="ADAL" clId="{BC6B22FB-6407-4E62-A5B3-DC3F36360965}" dt="2022-10-24T14:04:21.495" v="8530" actId="20577"/>
          <ac:spMkLst>
            <pc:docMk/>
            <pc:sldMk cId="1162099070" sldId="2147309321"/>
            <ac:spMk id="4" creationId="{9E249EA1-A20B-37C4-B452-E6F8001163CD}"/>
          </ac:spMkLst>
        </pc:spChg>
        <pc:spChg chg="mod ord">
          <ac:chgData name="Marte Elise Howell Logan" userId="fa391aeb-a057-4bc5-9ff3-3a8c62a1e717" providerId="ADAL" clId="{BC6B22FB-6407-4E62-A5B3-DC3F36360965}" dt="2022-10-24T08:27:35.887" v="8409" actId="115"/>
          <ac:spMkLst>
            <pc:docMk/>
            <pc:sldMk cId="1162099070" sldId="2147309321"/>
            <ac:spMk id="5" creationId="{E578BFC6-3FF1-150C-969C-35D7E7835791}"/>
          </ac:spMkLst>
        </pc:spChg>
        <pc:spChg chg="mod ord">
          <ac:chgData name="Marte Elise Howell Logan" userId="fa391aeb-a057-4bc5-9ff3-3a8c62a1e717" providerId="ADAL" clId="{BC6B22FB-6407-4E62-A5B3-DC3F36360965}" dt="2022-10-24T08:27:07.924" v="8407" actId="20577"/>
          <ac:spMkLst>
            <pc:docMk/>
            <pc:sldMk cId="1162099070" sldId="2147309321"/>
            <ac:spMk id="6" creationId="{9A9AC96B-3DAB-160C-B79D-2C4B5E5CCEE7}"/>
          </ac:spMkLst>
        </pc:spChg>
        <pc:picChg chg="add mod ord">
          <ac:chgData name="Marte Elise Howell Logan" userId="fa391aeb-a057-4bc5-9ff3-3a8c62a1e717" providerId="ADAL" clId="{BC6B22FB-6407-4E62-A5B3-DC3F36360965}" dt="2022-10-24T08:24:26.446" v="8385" actId="1076"/>
          <ac:picMkLst>
            <pc:docMk/>
            <pc:sldMk cId="1162099070" sldId="2147309321"/>
            <ac:picMk id="8" creationId="{F89F5B88-D025-CF0E-2F82-25D894E40019}"/>
          </ac:picMkLst>
        </pc:picChg>
        <pc:picChg chg="add mod ord">
          <ac:chgData name="Marte Elise Howell Logan" userId="fa391aeb-a057-4bc5-9ff3-3a8c62a1e717" providerId="ADAL" clId="{BC6B22FB-6407-4E62-A5B3-DC3F36360965}" dt="2022-10-24T08:25:11.693" v="8394" actId="1076"/>
          <ac:picMkLst>
            <pc:docMk/>
            <pc:sldMk cId="1162099070" sldId="2147309321"/>
            <ac:picMk id="9" creationId="{07A6E0F2-8612-D095-28B2-73D5D4D4DC8D}"/>
          </ac:picMkLst>
        </pc:picChg>
        <pc:picChg chg="add mod">
          <ac:chgData name="Marte Elise Howell Logan" userId="fa391aeb-a057-4bc5-9ff3-3a8c62a1e717" providerId="ADAL" clId="{BC6B22FB-6407-4E62-A5B3-DC3F36360965}" dt="2022-10-24T08:26:23.068" v="8405" actId="14100"/>
          <ac:picMkLst>
            <pc:docMk/>
            <pc:sldMk cId="1162099070" sldId="2147309321"/>
            <ac:picMk id="11" creationId="{10D8961D-9F6E-DE7E-4077-D7CF0C7799F3}"/>
          </ac:picMkLst>
        </pc:picChg>
      </pc:sldChg>
      <pc:sldChg chg="new delCm">
        <pc:chgData name="Marte Elise Howell Logan" userId="fa391aeb-a057-4bc5-9ff3-3a8c62a1e717" providerId="ADAL" clId="{BC6B22FB-6407-4E62-A5B3-DC3F36360965}" dt="2022-11-08T13:46:31.725" v="13413"/>
        <pc:sldMkLst>
          <pc:docMk/>
          <pc:sldMk cId="4126727561" sldId="2147309323"/>
        </pc:sldMkLst>
      </pc:sldChg>
      <pc:sldChg chg="addCm delCm">
        <pc:chgData name="Marte Elise Howell Logan" userId="fa391aeb-a057-4bc5-9ff3-3a8c62a1e717" providerId="ADAL" clId="{BC6B22FB-6407-4E62-A5B3-DC3F36360965}" dt="2022-11-08T13:47:47.816" v="13425"/>
        <pc:sldMkLst>
          <pc:docMk/>
          <pc:sldMk cId="4025021801" sldId="2147309324"/>
        </pc:sldMkLst>
      </pc:sldChg>
      <pc:sldChg chg="delSp modSp mod addCm delCm">
        <pc:chgData name="Marte Elise Howell Logan" userId="fa391aeb-a057-4bc5-9ff3-3a8c62a1e717" providerId="ADAL" clId="{BC6B22FB-6407-4E62-A5B3-DC3F36360965}" dt="2022-11-08T13:47:54.638" v="13426"/>
        <pc:sldMkLst>
          <pc:docMk/>
          <pc:sldMk cId="414507558" sldId="2147309326"/>
        </pc:sldMkLst>
        <pc:spChg chg="del mod">
          <ac:chgData name="Marte Elise Howell Logan" userId="fa391aeb-a057-4bc5-9ff3-3a8c62a1e717" providerId="ADAL" clId="{BC6B22FB-6407-4E62-A5B3-DC3F36360965}" dt="2022-10-24T14:28:43.095" v="8540" actId="21"/>
          <ac:spMkLst>
            <pc:docMk/>
            <pc:sldMk cId="414507558" sldId="2147309326"/>
            <ac:spMk id="4" creationId="{8300D2EA-0300-BFA7-551E-1B7AD07B312B}"/>
          </ac:spMkLst>
        </pc:spChg>
      </pc:sldChg>
      <pc:sldChg chg="addSp delSp modSp mod setBg delCm modNotesTx">
        <pc:chgData name="Marte Elise Howell Logan" userId="fa391aeb-a057-4bc5-9ff3-3a8c62a1e717" providerId="ADAL" clId="{BC6B22FB-6407-4E62-A5B3-DC3F36360965}" dt="2022-11-08T13:45:40.389" v="13407"/>
        <pc:sldMkLst>
          <pc:docMk/>
          <pc:sldMk cId="2688373391" sldId="2147309328"/>
        </pc:sldMkLst>
        <pc:spChg chg="add del">
          <ac:chgData name="Marte Elise Howell Logan" userId="fa391aeb-a057-4bc5-9ff3-3a8c62a1e717" providerId="ADAL" clId="{BC6B22FB-6407-4E62-A5B3-DC3F36360965}" dt="2022-10-31T08:09:37.766" v="11706" actId="26606"/>
          <ac:spMkLst>
            <pc:docMk/>
            <pc:sldMk cId="2688373391" sldId="2147309328"/>
            <ac:spMk id="8" creationId="{AB8C311F-7253-4AED-9701-7FC0708C41C7}"/>
          </ac:spMkLst>
        </pc:spChg>
        <pc:spChg chg="add del">
          <ac:chgData name="Marte Elise Howell Logan" userId="fa391aeb-a057-4bc5-9ff3-3a8c62a1e717" providerId="ADAL" clId="{BC6B22FB-6407-4E62-A5B3-DC3F36360965}" dt="2022-10-31T08:09:37.766" v="11706" actId="26606"/>
          <ac:spMkLst>
            <pc:docMk/>
            <pc:sldMk cId="2688373391" sldId="2147309328"/>
            <ac:spMk id="10" creationId="{E2384209-CB15-4CDF-9D31-C44FD9A3F20D}"/>
          </ac:spMkLst>
        </pc:spChg>
        <pc:spChg chg="add del">
          <ac:chgData name="Marte Elise Howell Logan" userId="fa391aeb-a057-4bc5-9ff3-3a8c62a1e717" providerId="ADAL" clId="{BC6B22FB-6407-4E62-A5B3-DC3F36360965}" dt="2022-10-31T08:09:37.766" v="11706" actId="26606"/>
          <ac:spMkLst>
            <pc:docMk/>
            <pc:sldMk cId="2688373391" sldId="2147309328"/>
            <ac:spMk id="12" creationId="{2633B3B5-CC90-43F0-8714-D31D1F3F0209}"/>
          </ac:spMkLst>
        </pc:spChg>
        <pc:spChg chg="add del">
          <ac:chgData name="Marte Elise Howell Logan" userId="fa391aeb-a057-4bc5-9ff3-3a8c62a1e717" providerId="ADAL" clId="{BC6B22FB-6407-4E62-A5B3-DC3F36360965}" dt="2022-10-31T08:09:37.766" v="11706" actId="26606"/>
          <ac:spMkLst>
            <pc:docMk/>
            <pc:sldMk cId="2688373391" sldId="2147309328"/>
            <ac:spMk id="14" creationId="{A8D57A06-A426-446D-B02C-A2DC6B62E45E}"/>
          </ac:spMkLst>
        </pc:spChg>
        <pc:spChg chg="add del">
          <ac:chgData name="Marte Elise Howell Logan" userId="fa391aeb-a057-4bc5-9ff3-3a8c62a1e717" providerId="ADAL" clId="{BC6B22FB-6407-4E62-A5B3-DC3F36360965}" dt="2022-10-31T08:09:45.444" v="11708" actId="26606"/>
          <ac:spMkLst>
            <pc:docMk/>
            <pc:sldMk cId="2688373391" sldId="2147309328"/>
            <ac:spMk id="16" creationId="{AB8C311F-7253-4AED-9701-7FC0708C41C7}"/>
          </ac:spMkLst>
        </pc:spChg>
        <pc:spChg chg="add del">
          <ac:chgData name="Marte Elise Howell Logan" userId="fa391aeb-a057-4bc5-9ff3-3a8c62a1e717" providerId="ADAL" clId="{BC6B22FB-6407-4E62-A5B3-DC3F36360965}" dt="2022-10-31T08:09:45.444" v="11708" actId="26606"/>
          <ac:spMkLst>
            <pc:docMk/>
            <pc:sldMk cId="2688373391" sldId="2147309328"/>
            <ac:spMk id="17" creationId="{E2384209-CB15-4CDF-9D31-C44FD9A3F20D}"/>
          </ac:spMkLst>
        </pc:spChg>
        <pc:spChg chg="add del">
          <ac:chgData name="Marte Elise Howell Logan" userId="fa391aeb-a057-4bc5-9ff3-3a8c62a1e717" providerId="ADAL" clId="{BC6B22FB-6407-4E62-A5B3-DC3F36360965}" dt="2022-10-31T08:09:45.444" v="11708" actId="26606"/>
          <ac:spMkLst>
            <pc:docMk/>
            <pc:sldMk cId="2688373391" sldId="2147309328"/>
            <ac:spMk id="18" creationId="{2633B3B5-CC90-43F0-8714-D31D1F3F0209}"/>
          </ac:spMkLst>
        </pc:spChg>
        <pc:spChg chg="add del">
          <ac:chgData name="Marte Elise Howell Logan" userId="fa391aeb-a057-4bc5-9ff3-3a8c62a1e717" providerId="ADAL" clId="{BC6B22FB-6407-4E62-A5B3-DC3F36360965}" dt="2022-10-31T08:09:45.444" v="11708" actId="26606"/>
          <ac:spMkLst>
            <pc:docMk/>
            <pc:sldMk cId="2688373391" sldId="2147309328"/>
            <ac:spMk id="19" creationId="{A8D57A06-A426-446D-B02C-A2DC6B62E45E}"/>
          </ac:spMkLst>
        </pc:spChg>
        <pc:spChg chg="add del">
          <ac:chgData name="Marte Elise Howell Logan" userId="fa391aeb-a057-4bc5-9ff3-3a8c62a1e717" providerId="ADAL" clId="{BC6B22FB-6407-4E62-A5B3-DC3F36360965}" dt="2022-10-31T08:09:47.396" v="11710" actId="26606"/>
          <ac:spMkLst>
            <pc:docMk/>
            <pc:sldMk cId="2688373391" sldId="2147309328"/>
            <ac:spMk id="21" creationId="{32BC26D8-82FB-445E-AA49-62A77D7C1EE0}"/>
          </ac:spMkLst>
        </pc:spChg>
        <pc:spChg chg="add del">
          <ac:chgData name="Marte Elise Howell Logan" userId="fa391aeb-a057-4bc5-9ff3-3a8c62a1e717" providerId="ADAL" clId="{BC6B22FB-6407-4E62-A5B3-DC3F36360965}" dt="2022-10-31T08:09:47.396" v="11710" actId="26606"/>
          <ac:spMkLst>
            <pc:docMk/>
            <pc:sldMk cId="2688373391" sldId="2147309328"/>
            <ac:spMk id="22" creationId="{CB44330D-EA18-4254-AA95-EB49948539B8}"/>
          </ac:spMkLst>
        </pc:spChg>
        <pc:spChg chg="add">
          <ac:chgData name="Marte Elise Howell Logan" userId="fa391aeb-a057-4bc5-9ff3-3a8c62a1e717" providerId="ADAL" clId="{BC6B22FB-6407-4E62-A5B3-DC3F36360965}" dt="2022-10-31T08:09:47.401" v="11711" actId="26606"/>
          <ac:spMkLst>
            <pc:docMk/>
            <pc:sldMk cId="2688373391" sldId="2147309328"/>
            <ac:spMk id="24" creationId="{AB8C311F-7253-4AED-9701-7FC0708C41C7}"/>
          </ac:spMkLst>
        </pc:spChg>
        <pc:spChg chg="add">
          <ac:chgData name="Marte Elise Howell Logan" userId="fa391aeb-a057-4bc5-9ff3-3a8c62a1e717" providerId="ADAL" clId="{BC6B22FB-6407-4E62-A5B3-DC3F36360965}" dt="2022-10-31T08:09:47.401" v="11711" actId="26606"/>
          <ac:spMkLst>
            <pc:docMk/>
            <pc:sldMk cId="2688373391" sldId="2147309328"/>
            <ac:spMk id="25" creationId="{E2384209-CB15-4CDF-9D31-C44FD9A3F20D}"/>
          </ac:spMkLst>
        </pc:spChg>
        <pc:spChg chg="add">
          <ac:chgData name="Marte Elise Howell Logan" userId="fa391aeb-a057-4bc5-9ff3-3a8c62a1e717" providerId="ADAL" clId="{BC6B22FB-6407-4E62-A5B3-DC3F36360965}" dt="2022-10-31T08:09:47.401" v="11711" actId="26606"/>
          <ac:spMkLst>
            <pc:docMk/>
            <pc:sldMk cId="2688373391" sldId="2147309328"/>
            <ac:spMk id="26" creationId="{2633B3B5-CC90-43F0-8714-D31D1F3F0209}"/>
          </ac:spMkLst>
        </pc:spChg>
        <pc:spChg chg="add">
          <ac:chgData name="Marte Elise Howell Logan" userId="fa391aeb-a057-4bc5-9ff3-3a8c62a1e717" providerId="ADAL" clId="{BC6B22FB-6407-4E62-A5B3-DC3F36360965}" dt="2022-10-31T08:09:47.401" v="11711" actId="26606"/>
          <ac:spMkLst>
            <pc:docMk/>
            <pc:sldMk cId="2688373391" sldId="2147309328"/>
            <ac:spMk id="27" creationId="{A8D57A06-A426-446D-B02C-A2DC6B62E45E}"/>
          </ac:spMkLst>
        </pc:spChg>
        <pc:picChg chg="mod">
          <ac:chgData name="Marte Elise Howell Logan" userId="fa391aeb-a057-4bc5-9ff3-3a8c62a1e717" providerId="ADAL" clId="{BC6B22FB-6407-4E62-A5B3-DC3F36360965}" dt="2022-10-31T08:09:47.401" v="11711" actId="26606"/>
          <ac:picMkLst>
            <pc:docMk/>
            <pc:sldMk cId="2688373391" sldId="2147309328"/>
            <ac:picMk id="3" creationId="{390F9889-7B0A-49A1-EFCF-BC91BAE0A7B2}"/>
          </ac:picMkLst>
        </pc:picChg>
      </pc:sldChg>
      <pc:sldChg chg="modSp new del mod">
        <pc:chgData name="Marte Elise Howell Logan" userId="fa391aeb-a057-4bc5-9ff3-3a8c62a1e717" providerId="ADAL" clId="{BC6B22FB-6407-4E62-A5B3-DC3F36360965}" dt="2022-10-25T11:11:30.080" v="8717" actId="2696"/>
        <pc:sldMkLst>
          <pc:docMk/>
          <pc:sldMk cId="3656501542" sldId="2147309328"/>
        </pc:sldMkLst>
        <pc:spChg chg="mod">
          <ac:chgData name="Marte Elise Howell Logan" userId="fa391aeb-a057-4bc5-9ff3-3a8c62a1e717" providerId="ADAL" clId="{BC6B22FB-6407-4E62-A5B3-DC3F36360965}" dt="2022-10-25T11:06:23.179" v="8669" actId="20577"/>
          <ac:spMkLst>
            <pc:docMk/>
            <pc:sldMk cId="3656501542" sldId="2147309328"/>
            <ac:spMk id="2" creationId="{4676A151-C130-D79A-EE7E-6D9F920CE231}"/>
          </ac:spMkLst>
        </pc:spChg>
      </pc:sldChg>
      <pc:sldChg chg="addSp delSp modSp add mod setBg delDesignElem">
        <pc:chgData name="Marte Elise Howell Logan" userId="fa391aeb-a057-4bc5-9ff3-3a8c62a1e717" providerId="ADAL" clId="{BC6B22FB-6407-4E62-A5B3-DC3F36360965}" dt="2022-11-01T19:36:13.534" v="13386" actId="27636"/>
        <pc:sldMkLst>
          <pc:docMk/>
          <pc:sldMk cId="1385679304" sldId="2147309332"/>
        </pc:sldMkLst>
        <pc:spChg chg="mod">
          <ac:chgData name="Marte Elise Howell Logan" userId="fa391aeb-a057-4bc5-9ff3-3a8c62a1e717" providerId="ADAL" clId="{BC6B22FB-6407-4E62-A5B3-DC3F36360965}" dt="2022-11-01T19:36:13.534" v="13386" actId="27636"/>
          <ac:spMkLst>
            <pc:docMk/>
            <pc:sldMk cId="1385679304" sldId="2147309332"/>
            <ac:spMk id="3" creationId="{1FBD11A7-F0A4-D593-623F-70FBAD8ADFB6}"/>
          </ac:spMkLst>
        </pc:spChg>
        <pc:spChg chg="add">
          <ac:chgData name="Marte Elise Howell Logan" userId="fa391aeb-a057-4bc5-9ff3-3a8c62a1e717" providerId="ADAL" clId="{BC6B22FB-6407-4E62-A5B3-DC3F36360965}" dt="2022-11-01T19:36:06.181" v="13384" actId="26606"/>
          <ac:spMkLst>
            <pc:docMk/>
            <pc:sldMk cId="1385679304" sldId="2147309332"/>
            <ac:spMk id="17" creationId="{86C7B4A1-154A-4DF0-AC46-F88D75A2E0FD}"/>
          </ac:spMkLst>
        </pc:spChg>
        <pc:spChg chg="del">
          <ac:chgData name="Marte Elise Howell Logan" userId="fa391aeb-a057-4bc5-9ff3-3a8c62a1e717" providerId="ADAL" clId="{BC6B22FB-6407-4E62-A5B3-DC3F36360965}" dt="2022-10-31T08:14:49.179" v="11720"/>
          <ac:spMkLst>
            <pc:docMk/>
            <pc:sldMk cId="1385679304" sldId="2147309332"/>
            <ac:spMk id="21" creationId="{86C7B4A1-154A-4DF0-AC46-F88D75A2E0FD}"/>
          </ac:spMkLst>
        </pc:spChg>
      </pc:sldChg>
      <pc:sldChg chg="add">
        <pc:chgData name="Marte Elise Howell Logan" userId="fa391aeb-a057-4bc5-9ff3-3a8c62a1e717" providerId="ADAL" clId="{BC6B22FB-6407-4E62-A5B3-DC3F36360965}" dt="2022-10-31T08:15:08.993" v="11723"/>
        <pc:sldMkLst>
          <pc:docMk/>
          <pc:sldMk cId="3470989948" sldId="2147309333"/>
        </pc:sldMkLst>
      </pc:sldChg>
      <pc:sldChg chg="add">
        <pc:chgData name="Marte Elise Howell Logan" userId="fa391aeb-a057-4bc5-9ff3-3a8c62a1e717" providerId="ADAL" clId="{BC6B22FB-6407-4E62-A5B3-DC3F36360965}" dt="2022-10-31T08:15:15.103" v="11724"/>
        <pc:sldMkLst>
          <pc:docMk/>
          <pc:sldMk cId="4036083589" sldId="2147309334"/>
        </pc:sldMkLst>
      </pc:sldChg>
      <pc:sldChg chg="add">
        <pc:chgData name="Marte Elise Howell Logan" userId="fa391aeb-a057-4bc5-9ff3-3a8c62a1e717" providerId="ADAL" clId="{BC6B22FB-6407-4E62-A5B3-DC3F36360965}" dt="2022-10-31T08:15:27.214" v="11725"/>
        <pc:sldMkLst>
          <pc:docMk/>
          <pc:sldMk cId="845458520" sldId="2147309335"/>
        </pc:sldMkLst>
      </pc:sldChg>
      <pc:sldChg chg="addSp delSp modSp new mod setBg modNotesTx">
        <pc:chgData name="Marte Elise Howell Logan" userId="fa391aeb-a057-4bc5-9ff3-3a8c62a1e717" providerId="ADAL" clId="{BC6B22FB-6407-4E62-A5B3-DC3F36360965}" dt="2022-10-31T10:29:41.092" v="12969" actId="255"/>
        <pc:sldMkLst>
          <pc:docMk/>
          <pc:sldMk cId="2536020629" sldId="2147309336"/>
        </pc:sldMkLst>
        <pc:spChg chg="add del mod">
          <ac:chgData name="Marte Elise Howell Logan" userId="fa391aeb-a057-4bc5-9ff3-3a8c62a1e717" providerId="ADAL" clId="{BC6B22FB-6407-4E62-A5B3-DC3F36360965}" dt="2022-10-31T09:06:23.905" v="11847" actId="478"/>
          <ac:spMkLst>
            <pc:docMk/>
            <pc:sldMk cId="2536020629" sldId="2147309336"/>
            <ac:spMk id="2" creationId="{4625C8B2-37B7-9D31-CBBA-A388E8C89C83}"/>
          </ac:spMkLst>
        </pc:spChg>
        <pc:spChg chg="add mod ord">
          <ac:chgData name="Marte Elise Howell Logan" userId="fa391aeb-a057-4bc5-9ff3-3a8c62a1e717" providerId="ADAL" clId="{BC6B22FB-6407-4E62-A5B3-DC3F36360965}" dt="2022-10-31T10:12:43.116" v="12905" actId="20577"/>
          <ac:spMkLst>
            <pc:docMk/>
            <pc:sldMk cId="2536020629" sldId="2147309336"/>
            <ac:spMk id="3" creationId="{65539201-A2C4-A999-DE5C-DEC20EDFDFEF}"/>
          </ac:spMkLst>
        </pc:spChg>
        <pc:spChg chg="add mod">
          <ac:chgData name="Marte Elise Howell Logan" userId="fa391aeb-a057-4bc5-9ff3-3a8c62a1e717" providerId="ADAL" clId="{BC6B22FB-6407-4E62-A5B3-DC3F36360965}" dt="2022-10-31T10:29:41.092" v="12969" actId="255"/>
          <ac:spMkLst>
            <pc:docMk/>
            <pc:sldMk cId="2536020629" sldId="2147309336"/>
            <ac:spMk id="6" creationId="{69DB4FA8-05BA-4FBC-A71D-A837DE4D64F1}"/>
          </ac:spMkLst>
        </pc:spChg>
        <pc:spChg chg="add">
          <ac:chgData name="Marte Elise Howell Logan" userId="fa391aeb-a057-4bc5-9ff3-3a8c62a1e717" providerId="ADAL" clId="{BC6B22FB-6407-4E62-A5B3-DC3F36360965}" dt="2022-10-31T09:06:27.210" v="11848" actId="26606"/>
          <ac:spMkLst>
            <pc:docMk/>
            <pc:sldMk cId="2536020629" sldId="2147309336"/>
            <ac:spMk id="10" creationId="{04812C46-200A-4DEB-A05E-3ED6C68C2387}"/>
          </ac:spMkLst>
        </pc:spChg>
        <pc:spChg chg="add">
          <ac:chgData name="Marte Elise Howell Logan" userId="fa391aeb-a057-4bc5-9ff3-3a8c62a1e717" providerId="ADAL" clId="{BC6B22FB-6407-4E62-A5B3-DC3F36360965}" dt="2022-10-31T09:06:27.210" v="11848" actId="26606"/>
          <ac:spMkLst>
            <pc:docMk/>
            <pc:sldMk cId="2536020629" sldId="2147309336"/>
            <ac:spMk id="12" creationId="{D1EA859B-E555-4109-94F3-6700E046E008}"/>
          </ac:spMkLst>
        </pc:spChg>
        <pc:picChg chg="add mod">
          <ac:chgData name="Marte Elise Howell Logan" userId="fa391aeb-a057-4bc5-9ff3-3a8c62a1e717" providerId="ADAL" clId="{BC6B22FB-6407-4E62-A5B3-DC3F36360965}" dt="2022-10-31T10:27:46.081" v="12955" actId="1076"/>
          <ac:picMkLst>
            <pc:docMk/>
            <pc:sldMk cId="2536020629" sldId="2147309336"/>
            <ac:picMk id="5" creationId="{6A981FBA-7E69-E2B0-3920-2830AAEE4C58}"/>
          </ac:picMkLst>
        </pc:picChg>
      </pc:sldChg>
      <pc:sldChg chg="delCm">
        <pc:chgData name="Marte Elise Howell Logan" userId="fa391aeb-a057-4bc5-9ff3-3a8c62a1e717" providerId="ADAL" clId="{BC6B22FB-6407-4E62-A5B3-DC3F36360965}" dt="2022-11-08T13:44:24.379" v="13403"/>
        <pc:sldMkLst>
          <pc:docMk/>
          <pc:sldMk cId="1058002617" sldId="2147309339"/>
        </pc:sldMkLst>
      </pc:sldChg>
      <pc:sldChg chg="delCm">
        <pc:chgData name="Marte Elise Howell Logan" userId="fa391aeb-a057-4bc5-9ff3-3a8c62a1e717" providerId="ADAL" clId="{BC6B22FB-6407-4E62-A5B3-DC3F36360965}" dt="2022-11-08T13:45:14.975" v="13404"/>
        <pc:sldMkLst>
          <pc:docMk/>
          <pc:sldMk cId="1880806045" sldId="2147309350"/>
        </pc:sldMkLst>
      </pc:sldChg>
    </pc:docChg>
  </pc:docChgLst>
  <pc:docChgLst>
    <pc:chgData name="Ole Vik" userId="S::olehhu@ntnu.no::e543800e-e13e-48d4-b831-1c67e30378a3" providerId="AD" clId="Web-{87580AD6-209D-BFD6-9065-9477D21AC7B0}"/>
    <pc:docChg chg="modSld">
      <pc:chgData name="Ole Vik" userId="S::olehhu@ntnu.no::e543800e-e13e-48d4-b831-1c67e30378a3" providerId="AD" clId="Web-{87580AD6-209D-BFD6-9065-9477D21AC7B0}" dt="2023-02-07T14:01:02.447" v="4" actId="20577"/>
      <pc:docMkLst>
        <pc:docMk/>
      </pc:docMkLst>
      <pc:sldChg chg="modSp">
        <pc:chgData name="Ole Vik" userId="S::olehhu@ntnu.no::e543800e-e13e-48d4-b831-1c67e30378a3" providerId="AD" clId="Web-{87580AD6-209D-BFD6-9065-9477D21AC7B0}" dt="2023-02-07T14:01:02.447" v="4" actId="20577"/>
        <pc:sldMkLst>
          <pc:docMk/>
          <pc:sldMk cId="123807676" sldId="324"/>
        </pc:sldMkLst>
        <pc:spChg chg="mod">
          <ac:chgData name="Ole Vik" userId="S::olehhu@ntnu.no::e543800e-e13e-48d4-b831-1c67e30378a3" providerId="AD" clId="Web-{87580AD6-209D-BFD6-9065-9477D21AC7B0}" dt="2023-02-07T14:01:02.447" v="4" actId="20577"/>
          <ac:spMkLst>
            <pc:docMk/>
            <pc:sldMk cId="123807676" sldId="324"/>
            <ac:spMk id="3" creationId="{782B0F2D-9123-5DD1-E5C9-2B0096898B10}"/>
          </ac:spMkLst>
        </pc:spChg>
      </pc:sldChg>
    </pc:docChg>
  </pc:docChgLst>
  <pc:docChgLst>
    <pc:chgData name="Marte Elise Howell Logan" userId="S::melogan@ntnu.no::fa391aeb-a057-4bc5-9ff3-3a8c62a1e717" providerId="AD" clId="Web-{0FCA0A85-3D42-45F8-8621-DC1A996310F7}"/>
    <pc:docChg chg="delSld">
      <pc:chgData name="Marte Elise Howell Logan" userId="S::melogan@ntnu.no::fa391aeb-a057-4bc5-9ff3-3a8c62a1e717" providerId="AD" clId="Web-{0FCA0A85-3D42-45F8-8621-DC1A996310F7}" dt="2022-11-08T13:29:30.333" v="0"/>
      <pc:docMkLst>
        <pc:docMk/>
      </pc:docMkLst>
      <pc:sldChg chg="del">
        <pc:chgData name="Marte Elise Howell Logan" userId="S::melogan@ntnu.no::fa391aeb-a057-4bc5-9ff3-3a8c62a1e717" providerId="AD" clId="Web-{0FCA0A85-3D42-45F8-8621-DC1A996310F7}" dt="2022-11-08T13:29:30.333" v="0"/>
        <pc:sldMkLst>
          <pc:docMk/>
          <pc:sldMk cId="485545285" sldId="258"/>
        </pc:sldMkLst>
      </pc:sldChg>
    </pc:docChg>
  </pc:docChgLst>
  <pc:docChgLst>
    <pc:chgData name="Tove Lange" userId="S::tovelang@ntnu.no::68f9afe5-c89b-4c1b-9a29-c3478d086ee8" providerId="AD" clId="Web-{59FDD744-78AB-98EF-8723-0B85398A81ED}"/>
    <pc:docChg chg="modSld">
      <pc:chgData name="Tove Lange" userId="S::tovelang@ntnu.no::68f9afe5-c89b-4c1b-9a29-c3478d086ee8" providerId="AD" clId="Web-{59FDD744-78AB-98EF-8723-0B85398A81ED}" dt="2022-10-10T09:24:23.545" v="1038"/>
      <pc:docMkLst>
        <pc:docMk/>
      </pc:docMkLst>
      <pc:sldChg chg="addCm modCm">
        <pc:chgData name="Tove Lange" userId="S::tovelang@ntnu.no::68f9afe5-c89b-4c1b-9a29-c3478d086ee8" providerId="AD" clId="Web-{59FDD744-78AB-98EF-8723-0B85398A81ED}" dt="2022-10-10T08:42:33.912" v="814"/>
        <pc:sldMkLst>
          <pc:docMk/>
          <pc:sldMk cId="424491381" sldId="277"/>
        </pc:sldMkLst>
      </pc:sldChg>
      <pc:sldChg chg="modSp modNotes">
        <pc:chgData name="Tove Lange" userId="S::tovelang@ntnu.no::68f9afe5-c89b-4c1b-9a29-c3478d086ee8" providerId="AD" clId="Web-{59FDD744-78AB-98EF-8723-0B85398A81ED}" dt="2022-10-10T09:03:49.870" v="1013"/>
        <pc:sldMkLst>
          <pc:docMk/>
          <pc:sldMk cId="2858849291" sldId="290"/>
        </pc:sldMkLst>
        <pc:spChg chg="mod">
          <ac:chgData name="Tove Lange" userId="S::tovelang@ntnu.no::68f9afe5-c89b-4c1b-9a29-c3478d086ee8" providerId="AD" clId="Web-{59FDD744-78AB-98EF-8723-0B85398A81ED}" dt="2022-10-10T08:59:23.584" v="883" actId="20577"/>
          <ac:spMkLst>
            <pc:docMk/>
            <pc:sldMk cId="2858849291" sldId="290"/>
            <ac:spMk id="2" creationId="{C8C60422-35CE-4081-29C5-2B278B07BDED}"/>
          </ac:spMkLst>
        </pc:spChg>
      </pc:sldChg>
      <pc:sldChg chg="modSp modNotes">
        <pc:chgData name="Tove Lange" userId="S::tovelang@ntnu.no::68f9afe5-c89b-4c1b-9a29-c3478d086ee8" providerId="AD" clId="Web-{59FDD744-78AB-98EF-8723-0B85398A81ED}" dt="2022-10-10T08:40:13.441" v="812" actId="20577"/>
        <pc:sldMkLst>
          <pc:docMk/>
          <pc:sldMk cId="1860513167" sldId="292"/>
        </pc:sldMkLst>
        <pc:spChg chg="mod">
          <ac:chgData name="Tove Lange" userId="S::tovelang@ntnu.no::68f9afe5-c89b-4c1b-9a29-c3478d086ee8" providerId="AD" clId="Web-{59FDD744-78AB-98EF-8723-0B85398A81ED}" dt="2022-10-10T08:40:13.441" v="812" actId="20577"/>
          <ac:spMkLst>
            <pc:docMk/>
            <pc:sldMk cId="1860513167" sldId="292"/>
            <ac:spMk id="3" creationId="{7AF29F6D-64FC-839B-7850-D7654B0FC8E8}"/>
          </ac:spMkLst>
        </pc:spChg>
      </pc:sldChg>
      <pc:sldChg chg="modNotes">
        <pc:chgData name="Tove Lange" userId="S::tovelang@ntnu.no::68f9afe5-c89b-4c1b-9a29-c3478d086ee8" providerId="AD" clId="Web-{59FDD744-78AB-98EF-8723-0B85398A81ED}" dt="2022-10-10T07:55:36.618" v="700"/>
        <pc:sldMkLst>
          <pc:docMk/>
          <pc:sldMk cId="3710430582" sldId="307"/>
        </pc:sldMkLst>
      </pc:sldChg>
      <pc:sldChg chg="modSp modNotes">
        <pc:chgData name="Tove Lange" userId="S::tovelang@ntnu.no::68f9afe5-c89b-4c1b-9a29-c3478d086ee8" providerId="AD" clId="Web-{59FDD744-78AB-98EF-8723-0B85398A81ED}" dt="2022-10-10T08:55:33.237" v="819"/>
        <pc:sldMkLst>
          <pc:docMk/>
          <pc:sldMk cId="2857355573" sldId="321"/>
        </pc:sldMkLst>
        <pc:spChg chg="mod">
          <ac:chgData name="Tove Lange" userId="S::tovelang@ntnu.no::68f9afe5-c89b-4c1b-9a29-c3478d086ee8" providerId="AD" clId="Web-{59FDD744-78AB-98EF-8723-0B85398A81ED}" dt="2022-10-10T08:52:47.390" v="816" actId="20577"/>
          <ac:spMkLst>
            <pc:docMk/>
            <pc:sldMk cId="2857355573" sldId="321"/>
            <ac:spMk id="3" creationId="{7AF29F6D-64FC-839B-7850-D7654B0FC8E8}"/>
          </ac:spMkLst>
        </pc:spChg>
      </pc:sldChg>
      <pc:sldChg chg="modNotes">
        <pc:chgData name="Tove Lange" userId="S::tovelang@ntnu.no::68f9afe5-c89b-4c1b-9a29-c3478d086ee8" providerId="AD" clId="Web-{59FDD744-78AB-98EF-8723-0B85398A81ED}" dt="2022-10-10T09:24:23.545" v="1038"/>
        <pc:sldMkLst>
          <pc:docMk/>
          <pc:sldMk cId="2080565358" sldId="2147309297"/>
        </pc:sldMkLst>
      </pc:sldChg>
    </pc:docChg>
  </pc:docChgLst>
  <pc:docChgLst>
    <pc:chgData name="Gry Jordet Kibsgaard" userId="8ab7460f-7919-4752-aeb2-204a942d7a64" providerId="ADAL" clId="{AE634616-2108-4DEF-B197-231A10A4F5F9}"/>
    <pc:docChg chg="undo custSel addSld delSld modSld sldOrd">
      <pc:chgData name="Gry Jordet Kibsgaard" userId="8ab7460f-7919-4752-aeb2-204a942d7a64" providerId="ADAL" clId="{AE634616-2108-4DEF-B197-231A10A4F5F9}" dt="2022-10-31T10:08:21.970" v="12122" actId="20577"/>
      <pc:docMkLst>
        <pc:docMk/>
      </pc:docMkLst>
      <pc:sldChg chg="addSp delSp modSp del mod delCm">
        <pc:chgData name="Gry Jordet Kibsgaard" userId="8ab7460f-7919-4752-aeb2-204a942d7a64" providerId="ADAL" clId="{AE634616-2108-4DEF-B197-231A10A4F5F9}" dt="2022-10-10T08:31:05.444" v="8516" actId="47"/>
        <pc:sldMkLst>
          <pc:docMk/>
          <pc:sldMk cId="4183639813" sldId="259"/>
        </pc:sldMkLst>
        <pc:spChg chg="mod">
          <ac:chgData name="Gry Jordet Kibsgaard" userId="8ab7460f-7919-4752-aeb2-204a942d7a64" providerId="ADAL" clId="{AE634616-2108-4DEF-B197-231A10A4F5F9}" dt="2022-10-05T11:45:16.727" v="5273" actId="13926"/>
          <ac:spMkLst>
            <pc:docMk/>
            <pc:sldMk cId="4183639813" sldId="259"/>
            <ac:spMk id="9" creationId="{F64A5BB2-A54D-E9E9-1B28-381F70B3D47C}"/>
          </ac:spMkLst>
        </pc:spChg>
        <pc:picChg chg="add del">
          <ac:chgData name="Gry Jordet Kibsgaard" userId="8ab7460f-7919-4752-aeb2-204a942d7a64" providerId="ADAL" clId="{AE634616-2108-4DEF-B197-231A10A4F5F9}" dt="2022-10-10T07:39:57.667" v="7642" actId="478"/>
          <ac:picMkLst>
            <pc:docMk/>
            <pc:sldMk cId="4183639813" sldId="259"/>
            <ac:picMk id="4" creationId="{AF308CE1-2C40-2F16-013D-2A81164A4292}"/>
          </ac:picMkLst>
        </pc:picChg>
      </pc:sldChg>
      <pc:sldChg chg="modSp del mod delCm modCm">
        <pc:chgData name="Gry Jordet Kibsgaard" userId="8ab7460f-7919-4752-aeb2-204a942d7a64" providerId="ADAL" clId="{AE634616-2108-4DEF-B197-231A10A4F5F9}" dt="2022-10-10T08:31:13.097" v="8517" actId="47"/>
        <pc:sldMkLst>
          <pc:docMk/>
          <pc:sldMk cId="953551834" sldId="260"/>
        </pc:sldMkLst>
        <pc:spChg chg="mod">
          <ac:chgData name="Gry Jordet Kibsgaard" userId="8ab7460f-7919-4752-aeb2-204a942d7a64" providerId="ADAL" clId="{AE634616-2108-4DEF-B197-231A10A4F5F9}" dt="2022-10-05T12:31:03.785" v="6259" actId="13926"/>
          <ac:spMkLst>
            <pc:docMk/>
            <pc:sldMk cId="953551834" sldId="260"/>
            <ac:spMk id="9" creationId="{F64A5BB2-A54D-E9E9-1B28-381F70B3D47C}"/>
          </ac:spMkLst>
        </pc:spChg>
        <pc:spChg chg="mod">
          <ac:chgData name="Gry Jordet Kibsgaard" userId="8ab7460f-7919-4752-aeb2-204a942d7a64" providerId="ADAL" clId="{AE634616-2108-4DEF-B197-231A10A4F5F9}" dt="2022-10-05T12:30:42.049" v="6237" actId="20577"/>
          <ac:spMkLst>
            <pc:docMk/>
            <pc:sldMk cId="953551834" sldId="260"/>
            <ac:spMk id="13" creationId="{4063F668-A3C0-B1E4-16F3-C05A6F20DB50}"/>
          </ac:spMkLst>
        </pc:spChg>
        <pc:spChg chg="mod">
          <ac:chgData name="Gry Jordet Kibsgaard" userId="8ab7460f-7919-4752-aeb2-204a942d7a64" providerId="ADAL" clId="{AE634616-2108-4DEF-B197-231A10A4F5F9}" dt="2022-10-04T22:03:24.784" v="3835" actId="20577"/>
          <ac:spMkLst>
            <pc:docMk/>
            <pc:sldMk cId="953551834" sldId="260"/>
            <ac:spMk id="20" creationId="{EE453E77-AD6C-C04D-50F9-739E937C9DAC}"/>
          </ac:spMkLst>
        </pc:spChg>
      </pc:sldChg>
      <pc:sldChg chg="del">
        <pc:chgData name="Gry Jordet Kibsgaard" userId="8ab7460f-7919-4752-aeb2-204a942d7a64" providerId="ADAL" clId="{AE634616-2108-4DEF-B197-231A10A4F5F9}" dt="2022-10-10T08:31:23.832" v="8518" actId="47"/>
        <pc:sldMkLst>
          <pc:docMk/>
          <pc:sldMk cId="1640181405" sldId="261"/>
        </pc:sldMkLst>
      </pc:sldChg>
      <pc:sldChg chg="modSp add del mod">
        <pc:chgData name="Gry Jordet Kibsgaard" userId="8ab7460f-7919-4752-aeb2-204a942d7a64" providerId="ADAL" clId="{AE634616-2108-4DEF-B197-231A10A4F5F9}" dt="2022-10-10T08:26:10.017" v="8498" actId="47"/>
        <pc:sldMkLst>
          <pc:docMk/>
          <pc:sldMk cId="1862463869" sldId="262"/>
        </pc:sldMkLst>
        <pc:spChg chg="mod">
          <ac:chgData name="Gry Jordet Kibsgaard" userId="8ab7460f-7919-4752-aeb2-204a942d7a64" providerId="ADAL" clId="{AE634616-2108-4DEF-B197-231A10A4F5F9}" dt="2022-10-05T11:09:25.872" v="4584" actId="404"/>
          <ac:spMkLst>
            <pc:docMk/>
            <pc:sldMk cId="1862463869" sldId="262"/>
            <ac:spMk id="9" creationId="{F64A5BB2-A54D-E9E9-1B28-381F70B3D47C}"/>
          </ac:spMkLst>
        </pc:spChg>
        <pc:spChg chg="mod">
          <ac:chgData name="Gry Jordet Kibsgaard" userId="8ab7460f-7919-4752-aeb2-204a942d7a64" providerId="ADAL" clId="{AE634616-2108-4DEF-B197-231A10A4F5F9}" dt="2022-10-05T11:08:33.254" v="4529" actId="13926"/>
          <ac:spMkLst>
            <pc:docMk/>
            <pc:sldMk cId="1862463869" sldId="262"/>
            <ac:spMk id="14" creationId="{23CA8F24-0834-EE20-43EF-84CE9DF345A5}"/>
          </ac:spMkLst>
        </pc:spChg>
      </pc:sldChg>
      <pc:sldChg chg="addSp modSp mod modNotesTx">
        <pc:chgData name="Gry Jordet Kibsgaard" userId="8ab7460f-7919-4752-aeb2-204a942d7a64" providerId="ADAL" clId="{AE634616-2108-4DEF-B197-231A10A4F5F9}" dt="2022-10-24T12:57:50.069" v="10651" actId="14100"/>
        <pc:sldMkLst>
          <pc:docMk/>
          <pc:sldMk cId="2626888511" sldId="263"/>
        </pc:sldMkLst>
        <pc:spChg chg="mod">
          <ac:chgData name="Gry Jordet Kibsgaard" userId="8ab7460f-7919-4752-aeb2-204a942d7a64" providerId="ADAL" clId="{AE634616-2108-4DEF-B197-231A10A4F5F9}" dt="2022-10-24T12:57:50.069" v="10651" actId="14100"/>
          <ac:spMkLst>
            <pc:docMk/>
            <pc:sldMk cId="2626888511" sldId="263"/>
            <ac:spMk id="2" creationId="{D8793CF0-3D2A-4D8A-8A0D-1E0A8DB46D28}"/>
          </ac:spMkLst>
        </pc:spChg>
        <pc:spChg chg="mod">
          <ac:chgData name="Gry Jordet Kibsgaard" userId="8ab7460f-7919-4752-aeb2-204a942d7a64" providerId="ADAL" clId="{AE634616-2108-4DEF-B197-231A10A4F5F9}" dt="2022-10-05T11:37:44.300" v="5254" actId="20577"/>
          <ac:spMkLst>
            <pc:docMk/>
            <pc:sldMk cId="2626888511" sldId="263"/>
            <ac:spMk id="3" creationId="{BEEBE944-313B-446C-AC2B-8026A174F52D}"/>
          </ac:spMkLst>
        </pc:spChg>
        <pc:spChg chg="add mod ord">
          <ac:chgData name="Gry Jordet Kibsgaard" userId="8ab7460f-7919-4752-aeb2-204a942d7a64" providerId="ADAL" clId="{AE634616-2108-4DEF-B197-231A10A4F5F9}" dt="2022-10-04T21:24:45.474" v="3081" actId="1076"/>
          <ac:spMkLst>
            <pc:docMk/>
            <pc:sldMk cId="2626888511" sldId="263"/>
            <ac:spMk id="4" creationId="{E2DFF8EF-87C4-F6FC-4E3F-30C59BB54567}"/>
          </ac:spMkLst>
        </pc:spChg>
        <pc:spChg chg="mod">
          <ac:chgData name="Gry Jordet Kibsgaard" userId="8ab7460f-7919-4752-aeb2-204a942d7a64" providerId="ADAL" clId="{AE634616-2108-4DEF-B197-231A10A4F5F9}" dt="2022-10-04T21:24:45.474" v="3081" actId="1076"/>
          <ac:spMkLst>
            <pc:docMk/>
            <pc:sldMk cId="2626888511" sldId="263"/>
            <ac:spMk id="29" creationId="{449C4143-A25B-4EF7-B178-1EBE98D77ADA}"/>
          </ac:spMkLst>
        </pc:spChg>
        <pc:picChg chg="mod">
          <ac:chgData name="Gry Jordet Kibsgaard" userId="8ab7460f-7919-4752-aeb2-204a942d7a64" providerId="ADAL" clId="{AE634616-2108-4DEF-B197-231A10A4F5F9}" dt="2022-10-04T21:24:45.474" v="3081" actId="1076"/>
          <ac:picMkLst>
            <pc:docMk/>
            <pc:sldMk cId="2626888511" sldId="263"/>
            <ac:picMk id="10" creationId="{4CEEFD40-BD7A-47BF-9565-062AE11C65E1}"/>
          </ac:picMkLst>
        </pc:picChg>
        <pc:picChg chg="mod">
          <ac:chgData name="Gry Jordet Kibsgaard" userId="8ab7460f-7919-4752-aeb2-204a942d7a64" providerId="ADAL" clId="{AE634616-2108-4DEF-B197-231A10A4F5F9}" dt="2022-10-04T21:24:45.474" v="3081" actId="1076"/>
          <ac:picMkLst>
            <pc:docMk/>
            <pc:sldMk cId="2626888511" sldId="263"/>
            <ac:picMk id="18" creationId="{F040E457-5BEE-4232-9AAB-F526FE50BF35}"/>
          </ac:picMkLst>
        </pc:picChg>
        <pc:picChg chg="mod">
          <ac:chgData name="Gry Jordet Kibsgaard" userId="8ab7460f-7919-4752-aeb2-204a942d7a64" providerId="ADAL" clId="{AE634616-2108-4DEF-B197-231A10A4F5F9}" dt="2022-10-04T21:24:45.474" v="3081" actId="1076"/>
          <ac:picMkLst>
            <pc:docMk/>
            <pc:sldMk cId="2626888511" sldId="263"/>
            <ac:picMk id="20" creationId="{377CE172-63ED-44CD-8CD4-55700102FD74}"/>
          </ac:picMkLst>
        </pc:picChg>
        <pc:picChg chg="mod">
          <ac:chgData name="Gry Jordet Kibsgaard" userId="8ab7460f-7919-4752-aeb2-204a942d7a64" providerId="ADAL" clId="{AE634616-2108-4DEF-B197-231A10A4F5F9}" dt="2022-10-04T21:24:45.474" v="3081" actId="1076"/>
          <ac:picMkLst>
            <pc:docMk/>
            <pc:sldMk cId="2626888511" sldId="263"/>
            <ac:picMk id="22" creationId="{79B629B8-CBAC-4759-A294-311CCE78200C}"/>
          </ac:picMkLst>
        </pc:picChg>
        <pc:picChg chg="mod">
          <ac:chgData name="Gry Jordet Kibsgaard" userId="8ab7460f-7919-4752-aeb2-204a942d7a64" providerId="ADAL" clId="{AE634616-2108-4DEF-B197-231A10A4F5F9}" dt="2022-10-04T21:24:45.474" v="3081" actId="1076"/>
          <ac:picMkLst>
            <pc:docMk/>
            <pc:sldMk cId="2626888511" sldId="263"/>
            <ac:picMk id="28" creationId="{FA889743-84EE-40B8-90E6-0E732B78AB46}"/>
          </ac:picMkLst>
        </pc:picChg>
      </pc:sldChg>
      <pc:sldChg chg="addSp modSp mod delCm modNotesTx">
        <pc:chgData name="Gry Jordet Kibsgaard" userId="8ab7460f-7919-4752-aeb2-204a942d7a64" providerId="ADAL" clId="{AE634616-2108-4DEF-B197-231A10A4F5F9}" dt="2022-10-05T12:37:43.860" v="6560"/>
        <pc:sldMkLst>
          <pc:docMk/>
          <pc:sldMk cId="2769359516" sldId="264"/>
        </pc:sldMkLst>
        <pc:spChg chg="mod">
          <ac:chgData name="Gry Jordet Kibsgaard" userId="8ab7460f-7919-4752-aeb2-204a942d7a64" providerId="ADAL" clId="{AE634616-2108-4DEF-B197-231A10A4F5F9}" dt="2022-10-04T23:20:26.773" v="4403" actId="403"/>
          <ac:spMkLst>
            <pc:docMk/>
            <pc:sldMk cId="2769359516" sldId="264"/>
            <ac:spMk id="2" creationId="{68947595-5D01-4DD3-B763-F224C86429E2}"/>
          </ac:spMkLst>
        </pc:spChg>
        <pc:spChg chg="add mod or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3" creationId="{5B1420C7-BBBB-D2F1-AD63-62D80ADA8C37}"/>
          </ac:spMkLst>
        </pc:spChg>
        <pc:spChg chg="add mod or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4" creationId="{FCBD0C16-7ABB-E98A-5A08-25F81C1E3445}"/>
          </ac:spMkLst>
        </pc:spChg>
        <pc:spChg chg="add mod or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5" creationId="{BA72BFF5-FF77-65BE-4A00-0FB495D78D6A}"/>
          </ac:spMkLst>
        </pc:spChg>
        <pc:spChg chg="mo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8" creationId="{6E351F30-C4E1-4567-A442-DB973AD92368}"/>
          </ac:spMkLst>
        </pc:spChg>
        <pc:spChg chg="mo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17" creationId="{4F33B85E-0908-4A28-953E-FF842A151DAA}"/>
          </ac:spMkLst>
        </pc:spChg>
        <pc:spChg chg="mod">
          <ac:chgData name="Gry Jordet Kibsgaard" userId="8ab7460f-7919-4752-aeb2-204a942d7a64" providerId="ADAL" clId="{AE634616-2108-4DEF-B197-231A10A4F5F9}" dt="2022-10-04T23:20:15.451" v="4401" actId="1076"/>
          <ac:spMkLst>
            <pc:docMk/>
            <pc:sldMk cId="2769359516" sldId="264"/>
            <ac:spMk id="18" creationId="{E3E82BB9-8CAF-425A-AF95-34069326E435}"/>
          </ac:spMkLst>
        </pc:spChg>
        <pc:spChg chg="mod">
          <ac:chgData name="Gry Jordet Kibsgaard" userId="8ab7460f-7919-4752-aeb2-204a942d7a64" providerId="ADAL" clId="{AE634616-2108-4DEF-B197-231A10A4F5F9}" dt="2022-10-05T12:34:31.425" v="6379" actId="13926"/>
          <ac:spMkLst>
            <pc:docMk/>
            <pc:sldMk cId="2769359516" sldId="264"/>
            <ac:spMk id="25" creationId="{9651E4F9-5493-491C-98FD-7D3D71F4D335}"/>
          </ac:spMkLst>
        </pc:spChg>
        <pc:grpChg chg="mod">
          <ac:chgData name="Gry Jordet Kibsgaard" userId="8ab7460f-7919-4752-aeb2-204a942d7a64" providerId="ADAL" clId="{AE634616-2108-4DEF-B197-231A10A4F5F9}" dt="2022-10-04T23:20:15.451" v="4401" actId="1076"/>
          <ac:grpSpMkLst>
            <pc:docMk/>
            <pc:sldMk cId="2769359516" sldId="264"/>
            <ac:grpSpMk id="11" creationId="{A48904EE-25F1-40CE-B4BD-443E54FF18C6}"/>
          </ac:grpSpMkLst>
        </pc:grpChg>
        <pc:picChg chg="mod">
          <ac:chgData name="Gry Jordet Kibsgaard" userId="8ab7460f-7919-4752-aeb2-204a942d7a64" providerId="ADAL" clId="{AE634616-2108-4DEF-B197-231A10A4F5F9}" dt="2022-10-04T23:20:15.451" v="4401" actId="1076"/>
          <ac:picMkLst>
            <pc:docMk/>
            <pc:sldMk cId="2769359516" sldId="264"/>
            <ac:picMk id="7" creationId="{396A6F17-387F-4F7A-B1B5-11BF46500FCD}"/>
          </ac:picMkLst>
        </pc:picChg>
        <pc:picChg chg="mod">
          <ac:chgData name="Gry Jordet Kibsgaard" userId="8ab7460f-7919-4752-aeb2-204a942d7a64" providerId="ADAL" clId="{AE634616-2108-4DEF-B197-231A10A4F5F9}" dt="2022-10-04T23:20:15.451" v="4401" actId="1076"/>
          <ac:picMkLst>
            <pc:docMk/>
            <pc:sldMk cId="2769359516" sldId="264"/>
            <ac:picMk id="24" creationId="{8DDF0B15-E1CC-4D41-BE23-AA63CD7349C1}"/>
          </ac:picMkLst>
        </pc:picChg>
      </pc:sldChg>
      <pc:sldChg chg="modSp del mod">
        <pc:chgData name="Gry Jordet Kibsgaard" userId="8ab7460f-7919-4752-aeb2-204a942d7a64" providerId="ADAL" clId="{AE634616-2108-4DEF-B197-231A10A4F5F9}" dt="2022-10-10T08:30:58.304" v="8515" actId="47"/>
        <pc:sldMkLst>
          <pc:docMk/>
          <pc:sldMk cId="1050683324" sldId="270"/>
        </pc:sldMkLst>
        <pc:spChg chg="mod">
          <ac:chgData name="Gry Jordet Kibsgaard" userId="8ab7460f-7919-4752-aeb2-204a942d7a64" providerId="ADAL" clId="{AE634616-2108-4DEF-B197-231A10A4F5F9}" dt="2022-10-05T11:22:24.561" v="4703" actId="13926"/>
          <ac:spMkLst>
            <pc:docMk/>
            <pc:sldMk cId="1050683324" sldId="270"/>
            <ac:spMk id="9" creationId="{F64A5BB2-A54D-E9E9-1B28-381F70B3D47C}"/>
          </ac:spMkLst>
        </pc:spChg>
      </pc:sldChg>
      <pc:sldChg chg="addSp delSp modSp del mod delCm modNotesTx">
        <pc:chgData name="Gry Jordet Kibsgaard" userId="8ab7460f-7919-4752-aeb2-204a942d7a64" providerId="ADAL" clId="{AE634616-2108-4DEF-B197-231A10A4F5F9}" dt="2022-10-24T13:25:30.832" v="10729" actId="47"/>
        <pc:sldMkLst>
          <pc:docMk/>
          <pc:sldMk cId="4132660991" sldId="271"/>
        </pc:sldMkLst>
        <pc:spChg chg="mod">
          <ac:chgData name="Gry Jordet Kibsgaard" userId="8ab7460f-7919-4752-aeb2-204a942d7a64" providerId="ADAL" clId="{AE634616-2108-4DEF-B197-231A10A4F5F9}" dt="2022-10-10T07:31:13.924" v="7639" actId="403"/>
          <ac:spMkLst>
            <pc:docMk/>
            <pc:sldMk cId="4132660991" sldId="271"/>
            <ac:spMk id="2" creationId="{1DE796E3-7CFA-49F3-BB4D-050AA036ED22}"/>
          </ac:spMkLst>
        </pc:spChg>
        <pc:spChg chg="del mod">
          <ac:chgData name="Gry Jordet Kibsgaard" userId="8ab7460f-7919-4752-aeb2-204a942d7a64" providerId="ADAL" clId="{AE634616-2108-4DEF-B197-231A10A4F5F9}" dt="2022-10-04T21:27:29.065" v="3141"/>
          <ac:spMkLst>
            <pc:docMk/>
            <pc:sldMk cId="4132660991" sldId="271"/>
            <ac:spMk id="3" creationId="{116BA481-DB87-7B13-0BBE-7F0F1C55609E}"/>
          </ac:spMkLst>
        </pc:spChg>
        <pc:spChg chg="mod">
          <ac:chgData name="Gry Jordet Kibsgaard" userId="8ab7460f-7919-4752-aeb2-204a942d7a64" providerId="ADAL" clId="{AE634616-2108-4DEF-B197-231A10A4F5F9}" dt="2022-10-10T07:30:38.672" v="7634" actId="27636"/>
          <ac:spMkLst>
            <pc:docMk/>
            <pc:sldMk cId="4132660991" sldId="271"/>
            <ac:spMk id="4" creationId="{6348868E-5BFB-4BE6-8A0C-E3FEBB4706F5}"/>
          </ac:spMkLst>
        </pc:spChg>
        <pc:spChg chg="add mod">
          <ac:chgData name="Gry Jordet Kibsgaard" userId="8ab7460f-7919-4752-aeb2-204a942d7a64" providerId="ADAL" clId="{AE634616-2108-4DEF-B197-231A10A4F5F9}" dt="2022-10-10T07:30:53.992" v="7635" actId="404"/>
          <ac:spMkLst>
            <pc:docMk/>
            <pc:sldMk cId="4132660991" sldId="271"/>
            <ac:spMk id="5" creationId="{AC0F494C-55D6-D644-74F5-04EE6F0FD843}"/>
          </ac:spMkLst>
        </pc:spChg>
        <pc:spChg chg="add mod">
          <ac:chgData name="Gry Jordet Kibsgaard" userId="8ab7460f-7919-4752-aeb2-204a942d7a64" providerId="ADAL" clId="{AE634616-2108-4DEF-B197-231A10A4F5F9}" dt="2022-10-04T21:33:12.603" v="3349" actId="1076"/>
          <ac:spMkLst>
            <pc:docMk/>
            <pc:sldMk cId="4132660991" sldId="271"/>
            <ac:spMk id="7" creationId="{268D03EB-A9E1-34C1-77DF-AFFE2495E4C3}"/>
          </ac:spMkLst>
        </pc:spChg>
        <pc:picChg chg="add mod ord">
          <ac:chgData name="Gry Jordet Kibsgaard" userId="8ab7460f-7919-4752-aeb2-204a942d7a64" providerId="ADAL" clId="{AE634616-2108-4DEF-B197-231A10A4F5F9}" dt="2022-10-04T21:33:02.683" v="3348" actId="1076"/>
          <ac:picMkLst>
            <pc:docMk/>
            <pc:sldMk cId="4132660991" sldId="271"/>
            <ac:picMk id="6" creationId="{208E127D-51DF-FE5C-B96D-574818496800}"/>
          </ac:picMkLst>
        </pc:picChg>
      </pc:sldChg>
      <pc:sldChg chg="addSp modSp mod ord setBg modNotesTx">
        <pc:chgData name="Gry Jordet Kibsgaard" userId="8ab7460f-7919-4752-aeb2-204a942d7a64" providerId="ADAL" clId="{AE634616-2108-4DEF-B197-231A10A4F5F9}" dt="2022-10-24T12:52:31.694" v="10474"/>
        <pc:sldMkLst>
          <pc:docMk/>
          <pc:sldMk cId="914066596" sldId="274"/>
        </pc:sldMkLst>
        <pc:spChg chg="mod">
          <ac:chgData name="Gry Jordet Kibsgaard" userId="8ab7460f-7919-4752-aeb2-204a942d7a64" providerId="ADAL" clId="{AE634616-2108-4DEF-B197-231A10A4F5F9}" dt="2022-10-04T20:41:32.564" v="2487" actId="26606"/>
          <ac:spMkLst>
            <pc:docMk/>
            <pc:sldMk cId="914066596" sldId="274"/>
            <ac:spMk id="2" creationId="{1DE796E3-7CFA-49F3-BB4D-050AA036ED22}"/>
          </ac:spMkLst>
        </pc:spChg>
        <pc:spChg chg="mod">
          <ac:chgData name="Gry Jordet Kibsgaard" userId="8ab7460f-7919-4752-aeb2-204a942d7a64" providerId="ADAL" clId="{AE634616-2108-4DEF-B197-231A10A4F5F9}" dt="2022-10-05T11:33:35.709" v="5037" actId="20577"/>
          <ac:spMkLst>
            <pc:docMk/>
            <pc:sldMk cId="914066596" sldId="274"/>
            <ac:spMk id="4" creationId="{6348868E-5BFB-4BE6-8A0C-E3FEBB4706F5}"/>
          </ac:spMkLst>
        </pc:spChg>
        <pc:spChg chg="add mod">
          <ac:chgData name="Gry Jordet Kibsgaard" userId="8ab7460f-7919-4752-aeb2-204a942d7a64" providerId="ADAL" clId="{AE634616-2108-4DEF-B197-231A10A4F5F9}" dt="2022-10-04T20:46:23.803" v="2585" actId="1076"/>
          <ac:spMkLst>
            <pc:docMk/>
            <pc:sldMk cId="914066596" sldId="274"/>
            <ac:spMk id="5" creationId="{DEFC4EDB-F9CD-CFC4-CF6B-45D322DD96F5}"/>
          </ac:spMkLst>
        </pc:spChg>
        <pc:spChg chg="add">
          <ac:chgData name="Gry Jordet Kibsgaard" userId="8ab7460f-7919-4752-aeb2-204a942d7a64" providerId="ADAL" clId="{AE634616-2108-4DEF-B197-231A10A4F5F9}" dt="2022-10-04T20:41:32.564" v="2487" actId="26606"/>
          <ac:spMkLst>
            <pc:docMk/>
            <pc:sldMk cId="914066596" sldId="274"/>
            <ac:spMk id="9" creationId="{86C7B4A1-154A-4DF0-AC46-F88D75A2E0FD}"/>
          </ac:spMkLst>
        </pc:spChg>
        <pc:picChg chg="add mod ord">
          <ac:chgData name="Gry Jordet Kibsgaard" userId="8ab7460f-7919-4752-aeb2-204a942d7a64" providerId="ADAL" clId="{AE634616-2108-4DEF-B197-231A10A4F5F9}" dt="2022-10-04T20:41:45.639" v="2489" actId="27614"/>
          <ac:picMkLst>
            <pc:docMk/>
            <pc:sldMk cId="914066596" sldId="274"/>
            <ac:picMk id="3" creationId="{2249DB97-F5D9-F5BA-E9AC-866AFAFC1919}"/>
          </ac:picMkLst>
        </pc:picChg>
      </pc:sldChg>
      <pc:sldChg chg="addSp delSp modSp mod ord setBg delCm modNotesTx">
        <pc:chgData name="Gry Jordet Kibsgaard" userId="8ab7460f-7919-4752-aeb2-204a942d7a64" providerId="ADAL" clId="{AE634616-2108-4DEF-B197-231A10A4F5F9}" dt="2022-10-05T19:12:45.085" v="7271" actId="1076"/>
        <pc:sldMkLst>
          <pc:docMk/>
          <pc:sldMk cId="2308333680" sldId="275"/>
        </pc:sldMkLst>
        <pc:spChg chg="mod">
          <ac:chgData name="Gry Jordet Kibsgaard" userId="8ab7460f-7919-4752-aeb2-204a942d7a64" providerId="ADAL" clId="{AE634616-2108-4DEF-B197-231A10A4F5F9}" dt="2022-10-04T20:50:57.027" v="2599" actId="404"/>
          <ac:spMkLst>
            <pc:docMk/>
            <pc:sldMk cId="2308333680" sldId="275"/>
            <ac:spMk id="2" creationId="{1DE796E3-7CFA-49F3-BB4D-050AA036ED22}"/>
          </ac:spMkLst>
        </pc:spChg>
        <pc:spChg chg="mod">
          <ac:chgData name="Gry Jordet Kibsgaard" userId="8ab7460f-7919-4752-aeb2-204a942d7a64" providerId="ADAL" clId="{AE634616-2108-4DEF-B197-231A10A4F5F9}" dt="2022-10-05T11:27:40.568" v="4849" actId="20577"/>
          <ac:spMkLst>
            <pc:docMk/>
            <pc:sldMk cId="2308333680" sldId="275"/>
            <ac:spMk id="4" creationId="{6348868E-5BFB-4BE6-8A0C-E3FEBB4706F5}"/>
          </ac:spMkLst>
        </pc:spChg>
        <pc:spChg chg="add del mod">
          <ac:chgData name="Gry Jordet Kibsgaard" userId="8ab7460f-7919-4752-aeb2-204a942d7a64" providerId="ADAL" clId="{AE634616-2108-4DEF-B197-231A10A4F5F9}" dt="2022-10-05T19:12:45.085" v="7271" actId="1076"/>
          <ac:spMkLst>
            <pc:docMk/>
            <pc:sldMk cId="2308333680" sldId="275"/>
            <ac:spMk id="6" creationId="{AF468E69-FA38-D082-B02B-2CE7C060991E}"/>
          </ac:spMkLst>
        </pc:spChg>
        <pc:picChg chg="add del">
          <ac:chgData name="Gry Jordet Kibsgaard" userId="8ab7460f-7919-4752-aeb2-204a942d7a64" providerId="ADAL" clId="{AE634616-2108-4DEF-B197-231A10A4F5F9}" dt="2022-10-04T20:48:42.490" v="2588"/>
          <ac:picMkLst>
            <pc:docMk/>
            <pc:sldMk cId="2308333680" sldId="275"/>
            <ac:picMk id="3" creationId="{E0BA8811-5473-452B-C60E-0C7565037EDD}"/>
          </ac:picMkLst>
        </pc:picChg>
        <pc:picChg chg="add mod">
          <ac:chgData name="Gry Jordet Kibsgaard" userId="8ab7460f-7919-4752-aeb2-204a942d7a64" providerId="ADAL" clId="{AE634616-2108-4DEF-B197-231A10A4F5F9}" dt="2022-10-05T19:12:45.085" v="7271" actId="1076"/>
          <ac:picMkLst>
            <pc:docMk/>
            <pc:sldMk cId="2308333680" sldId="275"/>
            <ac:picMk id="5" creationId="{AD71FA7F-781F-2E35-1E42-5B4D728B14C8}"/>
          </ac:picMkLst>
        </pc:picChg>
        <pc:cxnChg chg="add">
          <ac:chgData name="Gry Jordet Kibsgaard" userId="8ab7460f-7919-4752-aeb2-204a942d7a64" providerId="ADAL" clId="{AE634616-2108-4DEF-B197-231A10A4F5F9}" dt="2022-10-04T20:50:24.075" v="2590" actId="26606"/>
          <ac:cxnSpMkLst>
            <pc:docMk/>
            <pc:sldMk cId="2308333680" sldId="275"/>
            <ac:cxnSpMk id="10" creationId="{A7F400EE-A8A5-48AF-B4D6-291B52C6F0B0}"/>
          </ac:cxnSpMkLst>
        </pc:cxnChg>
      </pc:sldChg>
      <pc:sldChg chg="addSp delSp modSp mod">
        <pc:chgData name="Gry Jordet Kibsgaard" userId="8ab7460f-7919-4752-aeb2-204a942d7a64" providerId="ADAL" clId="{AE634616-2108-4DEF-B197-231A10A4F5F9}" dt="2022-10-24T13:38:55.305" v="10786" actId="1076"/>
        <pc:sldMkLst>
          <pc:docMk/>
          <pc:sldMk cId="424491381" sldId="277"/>
        </pc:sldMkLst>
        <pc:spChg chg="del mod">
          <ac:chgData name="Gry Jordet Kibsgaard" userId="8ab7460f-7919-4752-aeb2-204a942d7a64" providerId="ADAL" clId="{AE634616-2108-4DEF-B197-231A10A4F5F9}" dt="2022-10-04T23:10:18.168" v="4351"/>
          <ac:spMkLst>
            <pc:docMk/>
            <pc:sldMk cId="424491381" sldId="277"/>
            <ac:spMk id="2" creationId="{06118FC4-A252-2F44-FC18-54DFB4350511}"/>
          </ac:spMkLst>
        </pc:spChg>
        <pc:spChg chg="mod">
          <ac:chgData name="Gry Jordet Kibsgaard" userId="8ab7460f-7919-4752-aeb2-204a942d7a64" providerId="ADAL" clId="{AE634616-2108-4DEF-B197-231A10A4F5F9}" dt="2022-10-24T13:38:55.305" v="10786" actId="1076"/>
          <ac:spMkLst>
            <pc:docMk/>
            <pc:sldMk cId="424491381" sldId="277"/>
            <ac:spMk id="3" creationId="{93D9D14A-BFDA-FB4B-8D3F-831FC03FA243}"/>
          </ac:spMkLst>
        </pc:spChg>
        <pc:spChg chg="mod">
          <ac:chgData name="Gry Jordet Kibsgaard" userId="8ab7460f-7919-4752-aeb2-204a942d7a64" providerId="ADAL" clId="{AE634616-2108-4DEF-B197-231A10A4F5F9}" dt="2022-10-24T13:38:55.305" v="10786" actId="1076"/>
          <ac:spMkLst>
            <pc:docMk/>
            <pc:sldMk cId="424491381" sldId="277"/>
            <ac:spMk id="4" creationId="{81297B57-3B0A-F063-4DB6-EDDB29BCD161}"/>
          </ac:spMkLst>
        </pc:spChg>
        <pc:spChg chg="add del mod">
          <ac:chgData name="Gry Jordet Kibsgaard" userId="8ab7460f-7919-4752-aeb2-204a942d7a64" providerId="ADAL" clId="{AE634616-2108-4DEF-B197-231A10A4F5F9}" dt="2022-10-24T13:36:36.934" v="10765" actId="478"/>
          <ac:spMkLst>
            <pc:docMk/>
            <pc:sldMk cId="424491381" sldId="277"/>
            <ac:spMk id="6" creationId="{9B5BD99C-C925-881B-8E4B-CACB9B265946}"/>
          </ac:spMkLst>
        </pc:spChg>
        <pc:graphicFrameChg chg="del mod modGraphic">
          <ac:chgData name="Gry Jordet Kibsgaard" userId="8ab7460f-7919-4752-aeb2-204a942d7a64" providerId="ADAL" clId="{AE634616-2108-4DEF-B197-231A10A4F5F9}" dt="2022-10-24T13:38:30.522" v="10783" actId="478"/>
          <ac:graphicFrameMkLst>
            <pc:docMk/>
            <pc:sldMk cId="424491381" sldId="277"/>
            <ac:graphicFrameMk id="14" creationId="{872AA64B-1A29-B016-6B2A-412585A5AD8C}"/>
          </ac:graphicFrameMkLst>
        </pc:graphicFrameChg>
        <pc:picChg chg="add ord">
          <ac:chgData name="Gry Jordet Kibsgaard" userId="8ab7460f-7919-4752-aeb2-204a942d7a64" providerId="ADAL" clId="{AE634616-2108-4DEF-B197-231A10A4F5F9}" dt="2022-10-24T13:37:06.433" v="10767" actId="167"/>
          <ac:picMkLst>
            <pc:docMk/>
            <pc:sldMk cId="424491381" sldId="277"/>
            <ac:picMk id="2" creationId="{90D57641-F174-B977-3D8D-13A890813C81}"/>
          </ac:picMkLst>
        </pc:picChg>
      </pc:sldChg>
      <pc:sldChg chg="addSp delSp modSp mod setBg">
        <pc:chgData name="Gry Jordet Kibsgaard" userId="8ab7460f-7919-4752-aeb2-204a942d7a64" providerId="ADAL" clId="{AE634616-2108-4DEF-B197-231A10A4F5F9}" dt="2022-10-04T22:57:00.544" v="4228" actId="5793"/>
        <pc:sldMkLst>
          <pc:docMk/>
          <pc:sldMk cId="167172531" sldId="278"/>
        </pc:sldMkLst>
        <pc:spChg chg="mod">
          <ac:chgData name="Gry Jordet Kibsgaard" userId="8ab7460f-7919-4752-aeb2-204a942d7a64" providerId="ADAL" clId="{AE634616-2108-4DEF-B197-231A10A4F5F9}" dt="2022-10-04T22:55:49.066" v="4207" actId="404"/>
          <ac:spMkLst>
            <pc:docMk/>
            <pc:sldMk cId="167172531" sldId="278"/>
            <ac:spMk id="2" creationId="{5A60014C-E5D2-FEAB-51C9-E0F41BC02706}"/>
          </ac:spMkLst>
        </pc:spChg>
        <pc:spChg chg="mod">
          <ac:chgData name="Gry Jordet Kibsgaard" userId="8ab7460f-7919-4752-aeb2-204a942d7a64" providerId="ADAL" clId="{AE634616-2108-4DEF-B197-231A10A4F5F9}" dt="2022-10-04T22:57:00.544" v="4228" actId="5793"/>
          <ac:spMkLst>
            <pc:docMk/>
            <pc:sldMk cId="167172531" sldId="278"/>
            <ac:spMk id="8" creationId="{66D42B09-042C-94FE-3B81-3D4244355ECF}"/>
          </ac:spMkLst>
        </pc:spChg>
        <pc:picChg chg="del">
          <ac:chgData name="Gry Jordet Kibsgaard" userId="8ab7460f-7919-4752-aeb2-204a942d7a64" providerId="ADAL" clId="{AE634616-2108-4DEF-B197-231A10A4F5F9}" dt="2022-10-04T22:52:17.530" v="4192" actId="478"/>
          <ac:picMkLst>
            <pc:docMk/>
            <pc:sldMk cId="167172531" sldId="278"/>
            <ac:picMk id="3" creationId="{05E33BCB-3878-DDBA-5F93-5EB1EB1397CD}"/>
          </ac:picMkLst>
        </pc:picChg>
        <pc:picChg chg="add mod">
          <ac:chgData name="Gry Jordet Kibsgaard" userId="8ab7460f-7919-4752-aeb2-204a942d7a64" providerId="ADAL" clId="{AE634616-2108-4DEF-B197-231A10A4F5F9}" dt="2022-10-04T22:55:35.755" v="4204" actId="26606"/>
          <ac:picMkLst>
            <pc:docMk/>
            <pc:sldMk cId="167172531" sldId="278"/>
            <ac:picMk id="4" creationId="{C86F38A4-3FCE-B481-808C-994198E6C0F0}"/>
          </ac:picMkLst>
        </pc:picChg>
      </pc:sldChg>
      <pc:sldChg chg="addSp delSp modSp mod">
        <pc:chgData name="Gry Jordet Kibsgaard" userId="8ab7460f-7919-4752-aeb2-204a942d7a64" providerId="ADAL" clId="{AE634616-2108-4DEF-B197-231A10A4F5F9}" dt="2022-10-04T22:09:13.415" v="3878" actId="1076"/>
        <pc:sldMkLst>
          <pc:docMk/>
          <pc:sldMk cId="2922762458" sldId="279"/>
        </pc:sldMkLst>
        <pc:spChg chg="mod">
          <ac:chgData name="Gry Jordet Kibsgaard" userId="8ab7460f-7919-4752-aeb2-204a942d7a64" providerId="ADAL" clId="{AE634616-2108-4DEF-B197-231A10A4F5F9}" dt="2022-10-04T22:07:38.638" v="3855" actId="1076"/>
          <ac:spMkLst>
            <pc:docMk/>
            <pc:sldMk cId="2922762458" sldId="279"/>
            <ac:spMk id="3" creationId="{AEA76A97-8A1A-31F3-4F3F-6592EDDC3B04}"/>
          </ac:spMkLst>
        </pc:spChg>
        <pc:spChg chg="del mod">
          <ac:chgData name="Gry Jordet Kibsgaard" userId="8ab7460f-7919-4752-aeb2-204a942d7a64" providerId="ADAL" clId="{AE634616-2108-4DEF-B197-231A10A4F5F9}" dt="2022-10-04T22:06:25.525" v="3841" actId="478"/>
          <ac:spMkLst>
            <pc:docMk/>
            <pc:sldMk cId="2922762458" sldId="279"/>
            <ac:spMk id="4" creationId="{F07BCDCD-6E18-1EE1-CE05-947B4C5B5397}"/>
          </ac:spMkLst>
        </pc:spChg>
        <pc:spChg chg="add mod">
          <ac:chgData name="Gry Jordet Kibsgaard" userId="8ab7460f-7919-4752-aeb2-204a942d7a64" providerId="ADAL" clId="{AE634616-2108-4DEF-B197-231A10A4F5F9}" dt="2022-10-04T22:09:13.415" v="3878" actId="1076"/>
          <ac:spMkLst>
            <pc:docMk/>
            <pc:sldMk cId="2922762458" sldId="279"/>
            <ac:spMk id="6" creationId="{EB37933F-A7AE-E9C8-8DCF-CC487CC8F1B1}"/>
          </ac:spMkLst>
        </pc:spChg>
        <pc:picChg chg="add mod ord">
          <ac:chgData name="Gry Jordet Kibsgaard" userId="8ab7460f-7919-4752-aeb2-204a942d7a64" providerId="ADAL" clId="{AE634616-2108-4DEF-B197-231A10A4F5F9}" dt="2022-10-04T22:07:31.634" v="3854" actId="1076"/>
          <ac:picMkLst>
            <pc:docMk/>
            <pc:sldMk cId="2922762458" sldId="279"/>
            <ac:picMk id="5" creationId="{51ECB571-283A-2F84-1132-3793F8D2287C}"/>
          </ac:picMkLst>
        </pc:picChg>
      </pc:sldChg>
      <pc:sldChg chg="addSp delSp modSp del mod">
        <pc:chgData name="Gry Jordet Kibsgaard" userId="8ab7460f-7919-4752-aeb2-204a942d7a64" providerId="ADAL" clId="{AE634616-2108-4DEF-B197-231A10A4F5F9}" dt="2022-10-24T13:32:23.996" v="10732" actId="47"/>
        <pc:sldMkLst>
          <pc:docMk/>
          <pc:sldMk cId="811041168" sldId="280"/>
        </pc:sldMkLst>
        <pc:spChg chg="mod">
          <ac:chgData name="Gry Jordet Kibsgaard" userId="8ab7460f-7919-4752-aeb2-204a942d7a64" providerId="ADAL" clId="{AE634616-2108-4DEF-B197-231A10A4F5F9}" dt="2022-10-05T08:15:15.185" v="4478" actId="2711"/>
          <ac:spMkLst>
            <pc:docMk/>
            <pc:sldMk cId="811041168" sldId="280"/>
            <ac:spMk id="2" creationId="{E97BB7C0-9BE3-E59E-67AC-E30D45313354}"/>
          </ac:spMkLst>
        </pc:spChg>
        <pc:spChg chg="mod">
          <ac:chgData name="Gry Jordet Kibsgaard" userId="8ab7460f-7919-4752-aeb2-204a942d7a64" providerId="ADAL" clId="{AE634616-2108-4DEF-B197-231A10A4F5F9}" dt="2022-10-05T08:15:38.792" v="4481" actId="1076"/>
          <ac:spMkLst>
            <pc:docMk/>
            <pc:sldMk cId="811041168" sldId="280"/>
            <ac:spMk id="3" creationId="{16AAFA90-D9F0-D949-F722-9F7D51DB6D5E}"/>
          </ac:spMkLst>
        </pc:spChg>
        <pc:spChg chg="del">
          <ac:chgData name="Gry Jordet Kibsgaard" userId="8ab7460f-7919-4752-aeb2-204a942d7a64" providerId="ADAL" clId="{AE634616-2108-4DEF-B197-231A10A4F5F9}" dt="2022-10-04T22:42:09.776" v="4063" actId="478"/>
          <ac:spMkLst>
            <pc:docMk/>
            <pc:sldMk cId="811041168" sldId="280"/>
            <ac:spMk id="4" creationId="{FBAD849A-43BD-8DA9-02B7-E0F472C11BE8}"/>
          </ac:spMkLst>
        </pc:spChg>
        <pc:spChg chg="add mod">
          <ac:chgData name="Gry Jordet Kibsgaard" userId="8ab7460f-7919-4752-aeb2-204a942d7a64" providerId="ADAL" clId="{AE634616-2108-4DEF-B197-231A10A4F5F9}" dt="2022-10-04T23:13:54.715" v="4357" actId="1076"/>
          <ac:spMkLst>
            <pc:docMk/>
            <pc:sldMk cId="811041168" sldId="280"/>
            <ac:spMk id="7" creationId="{E6033243-10C9-A50F-0F24-A9CBA519BFA8}"/>
          </ac:spMkLst>
        </pc:spChg>
        <pc:picChg chg="add del mod">
          <ac:chgData name="Gry Jordet Kibsgaard" userId="8ab7460f-7919-4752-aeb2-204a942d7a64" providerId="ADAL" clId="{AE634616-2108-4DEF-B197-231A10A4F5F9}" dt="2022-10-05T12:17:49.758" v="6051"/>
          <ac:picMkLst>
            <pc:docMk/>
            <pc:sldMk cId="811041168" sldId="280"/>
            <ac:picMk id="4" creationId="{01F088A8-C72B-5E4B-62BF-200B34AB19B0}"/>
          </ac:picMkLst>
        </pc:picChg>
        <pc:picChg chg="add mod">
          <ac:chgData name="Gry Jordet Kibsgaard" userId="8ab7460f-7919-4752-aeb2-204a942d7a64" providerId="ADAL" clId="{AE634616-2108-4DEF-B197-231A10A4F5F9}" dt="2022-10-04T23:13:54.715" v="4357" actId="1076"/>
          <ac:picMkLst>
            <pc:docMk/>
            <pc:sldMk cId="811041168" sldId="280"/>
            <ac:picMk id="5" creationId="{3E15B87A-7C38-4217-8BA0-21853C0EF76E}"/>
          </ac:picMkLst>
        </pc:picChg>
      </pc:sldChg>
      <pc:sldChg chg="addSp modSp mod delCm modNotesTx">
        <pc:chgData name="Gry Jordet Kibsgaard" userId="8ab7460f-7919-4752-aeb2-204a942d7a64" providerId="ADAL" clId="{AE634616-2108-4DEF-B197-231A10A4F5F9}" dt="2022-10-24T13:25:19.300" v="10728" actId="27636"/>
        <pc:sldMkLst>
          <pc:docMk/>
          <pc:sldMk cId="3909701477" sldId="281"/>
        </pc:sldMkLst>
        <pc:spChg chg="mod">
          <ac:chgData name="Gry Jordet Kibsgaard" userId="8ab7460f-7919-4752-aeb2-204a942d7a64" providerId="ADAL" clId="{AE634616-2108-4DEF-B197-231A10A4F5F9}" dt="2022-10-24T13:25:10.189" v="10724" actId="20577"/>
          <ac:spMkLst>
            <pc:docMk/>
            <pc:sldMk cId="3909701477" sldId="281"/>
            <ac:spMk id="2" creationId="{16395485-EFB9-0BE9-7AC7-114244A55B30}"/>
          </ac:spMkLst>
        </pc:spChg>
        <pc:spChg chg="mod">
          <ac:chgData name="Gry Jordet Kibsgaard" userId="8ab7460f-7919-4752-aeb2-204a942d7a64" providerId="ADAL" clId="{AE634616-2108-4DEF-B197-231A10A4F5F9}" dt="2022-10-24T13:25:19.300" v="10728" actId="27636"/>
          <ac:spMkLst>
            <pc:docMk/>
            <pc:sldMk cId="3909701477" sldId="281"/>
            <ac:spMk id="3" creationId="{339F92B0-C122-7F65-6740-46AA3AD2BA3A}"/>
          </ac:spMkLst>
        </pc:spChg>
        <pc:spChg chg="mod">
          <ac:chgData name="Gry Jordet Kibsgaard" userId="8ab7460f-7919-4752-aeb2-204a942d7a64" providerId="ADAL" clId="{AE634616-2108-4DEF-B197-231A10A4F5F9}" dt="2022-10-04T22:21:25.435" v="3945" actId="2711"/>
          <ac:spMkLst>
            <pc:docMk/>
            <pc:sldMk cId="3909701477" sldId="281"/>
            <ac:spMk id="4" creationId="{384B3201-C0E5-9F86-4764-21761229AB85}"/>
          </ac:spMkLst>
        </pc:spChg>
        <pc:spChg chg="add mod ord">
          <ac:chgData name="Gry Jordet Kibsgaard" userId="8ab7460f-7919-4752-aeb2-204a942d7a64" providerId="ADAL" clId="{AE634616-2108-4DEF-B197-231A10A4F5F9}" dt="2022-10-04T22:20:41.561" v="3940" actId="167"/>
          <ac:spMkLst>
            <pc:docMk/>
            <pc:sldMk cId="3909701477" sldId="281"/>
            <ac:spMk id="6" creationId="{C72242A8-883E-9D91-BC55-3023DF9F36C0}"/>
          </ac:spMkLst>
        </pc:spChg>
        <pc:picChg chg="add mod ord">
          <ac:chgData name="Gry Jordet Kibsgaard" userId="8ab7460f-7919-4752-aeb2-204a942d7a64" providerId="ADAL" clId="{AE634616-2108-4DEF-B197-231A10A4F5F9}" dt="2022-10-04T22:20:56.335" v="3941" actId="1076"/>
          <ac:picMkLst>
            <pc:docMk/>
            <pc:sldMk cId="3909701477" sldId="281"/>
            <ac:picMk id="5" creationId="{579CBE22-39C6-E095-2088-7F2A73A1A36B}"/>
          </ac:picMkLst>
        </pc:picChg>
      </pc:sldChg>
      <pc:sldChg chg="addSp delSp modSp mod setBg setClrOvrMap">
        <pc:chgData name="Gry Jordet Kibsgaard" userId="8ab7460f-7919-4752-aeb2-204a942d7a64" providerId="ADAL" clId="{AE634616-2108-4DEF-B197-231A10A4F5F9}" dt="2022-10-05T12:33:27.395" v="6374" actId="20577"/>
        <pc:sldMkLst>
          <pc:docMk/>
          <pc:sldMk cId="2821726500" sldId="282"/>
        </pc:sldMkLst>
        <pc:spChg chg="mod">
          <ac:chgData name="Gry Jordet Kibsgaard" userId="8ab7460f-7919-4752-aeb2-204a942d7a64" providerId="ADAL" clId="{AE634616-2108-4DEF-B197-231A10A4F5F9}" dt="2022-10-04T23:14:47.063" v="4360" actId="26606"/>
          <ac:spMkLst>
            <pc:docMk/>
            <pc:sldMk cId="2821726500" sldId="282"/>
            <ac:spMk id="2" creationId="{E35B0B23-2546-BB0C-01C6-B9BA555ECAF4}"/>
          </ac:spMkLst>
        </pc:spChg>
        <pc:spChg chg="del mod">
          <ac:chgData name="Gry Jordet Kibsgaard" userId="8ab7460f-7919-4752-aeb2-204a942d7a64" providerId="ADAL" clId="{AE634616-2108-4DEF-B197-231A10A4F5F9}" dt="2022-10-04T23:14:47.063" v="4360" actId="26606"/>
          <ac:spMkLst>
            <pc:docMk/>
            <pc:sldMk cId="2821726500" sldId="282"/>
            <ac:spMk id="3" creationId="{C0844DE3-62E5-BA3D-93A9-C036065BC8DA}"/>
          </ac:spMkLst>
        </pc:spChg>
        <pc:spChg chg="add">
          <ac:chgData name="Gry Jordet Kibsgaard" userId="8ab7460f-7919-4752-aeb2-204a942d7a64" providerId="ADAL" clId="{AE634616-2108-4DEF-B197-231A10A4F5F9}" dt="2022-10-04T23:14:47.063" v="4360" actId="26606"/>
          <ac:spMkLst>
            <pc:docMk/>
            <pc:sldMk cId="2821726500" sldId="282"/>
            <ac:spMk id="10" creationId="{9228552E-C8B1-4A80-8448-0787CE0FC704}"/>
          </ac:spMkLst>
        </pc:spChg>
        <pc:graphicFrameChg chg="add mod">
          <ac:chgData name="Gry Jordet Kibsgaard" userId="8ab7460f-7919-4752-aeb2-204a942d7a64" providerId="ADAL" clId="{AE634616-2108-4DEF-B197-231A10A4F5F9}" dt="2022-10-05T12:33:27.395" v="6374" actId="20577"/>
          <ac:graphicFrameMkLst>
            <pc:docMk/>
            <pc:sldMk cId="2821726500" sldId="282"/>
            <ac:graphicFrameMk id="5" creationId="{081DCD2D-A66D-0D81-06E0-760A90D49DEE}"/>
          </ac:graphicFrameMkLst>
        </pc:graphicFrameChg>
        <pc:picChg chg="add">
          <ac:chgData name="Gry Jordet Kibsgaard" userId="8ab7460f-7919-4752-aeb2-204a942d7a64" providerId="ADAL" clId="{AE634616-2108-4DEF-B197-231A10A4F5F9}" dt="2022-10-04T23:14:47.063" v="4360" actId="26606"/>
          <ac:picMkLst>
            <pc:docMk/>
            <pc:sldMk cId="2821726500" sldId="282"/>
            <ac:picMk id="6" creationId="{91EC27CE-038C-D0D3-CDD9-5E7D915C883C}"/>
          </ac:picMkLst>
        </pc:picChg>
      </pc:sldChg>
      <pc:sldChg chg="addSp delSp modSp mod delCm">
        <pc:chgData name="Gry Jordet Kibsgaard" userId="8ab7460f-7919-4752-aeb2-204a942d7a64" providerId="ADAL" clId="{AE634616-2108-4DEF-B197-231A10A4F5F9}" dt="2022-10-05T12:21:58.091" v="6189" actId="1076"/>
        <pc:sldMkLst>
          <pc:docMk/>
          <pc:sldMk cId="3251819057" sldId="283"/>
        </pc:sldMkLst>
        <pc:spChg chg="mod">
          <ac:chgData name="Gry Jordet Kibsgaard" userId="8ab7460f-7919-4752-aeb2-204a942d7a64" providerId="ADAL" clId="{AE634616-2108-4DEF-B197-231A10A4F5F9}" dt="2022-10-05T08:17:22.429" v="4486" actId="2711"/>
          <ac:spMkLst>
            <pc:docMk/>
            <pc:sldMk cId="3251819057" sldId="283"/>
            <ac:spMk id="2" creationId="{6CA1998D-3491-908A-5ECA-010E8DBB2FCF}"/>
          </ac:spMkLst>
        </pc:spChg>
        <pc:spChg chg="del mod">
          <ac:chgData name="Gry Jordet Kibsgaard" userId="8ab7460f-7919-4752-aeb2-204a942d7a64" providerId="ADAL" clId="{AE634616-2108-4DEF-B197-231A10A4F5F9}" dt="2022-10-05T12:17:22.733" v="6046" actId="26606"/>
          <ac:spMkLst>
            <pc:docMk/>
            <pc:sldMk cId="3251819057" sldId="283"/>
            <ac:spMk id="3" creationId="{6574BB13-C2BF-6948-E8B2-C00004DADF41}"/>
          </ac:spMkLst>
        </pc:spChg>
        <pc:spChg chg="del mod">
          <ac:chgData name="Gry Jordet Kibsgaard" userId="8ab7460f-7919-4752-aeb2-204a942d7a64" providerId="ADAL" clId="{AE634616-2108-4DEF-B197-231A10A4F5F9}" dt="2022-10-05T12:18:58.471" v="6057" actId="478"/>
          <ac:spMkLst>
            <pc:docMk/>
            <pc:sldMk cId="3251819057" sldId="283"/>
            <ac:spMk id="4" creationId="{6C370505-EBFC-4036-B5CE-27E4D57C38BC}"/>
          </ac:spMkLst>
        </pc:spChg>
        <pc:spChg chg="add mod">
          <ac:chgData name="Gry Jordet Kibsgaard" userId="8ab7460f-7919-4752-aeb2-204a942d7a64" providerId="ADAL" clId="{AE634616-2108-4DEF-B197-231A10A4F5F9}" dt="2022-10-05T12:21:58.091" v="6189" actId="1076"/>
          <ac:spMkLst>
            <pc:docMk/>
            <pc:sldMk cId="3251819057" sldId="283"/>
            <ac:spMk id="10" creationId="{1C4D2C31-82D3-9163-A237-284B3F59EA44}"/>
          </ac:spMkLst>
        </pc:spChg>
        <pc:spChg chg="add mod">
          <ac:chgData name="Gry Jordet Kibsgaard" userId="8ab7460f-7919-4752-aeb2-204a942d7a64" providerId="ADAL" clId="{AE634616-2108-4DEF-B197-231A10A4F5F9}" dt="2022-10-05T12:20:37.244" v="6073" actId="1076"/>
          <ac:spMkLst>
            <pc:docMk/>
            <pc:sldMk cId="3251819057" sldId="283"/>
            <ac:spMk id="11" creationId="{A5F115C5-0636-2B0E-EDA6-F94980B15AC8}"/>
          </ac:spMkLst>
        </pc:spChg>
        <pc:spChg chg="add mod">
          <ac:chgData name="Gry Jordet Kibsgaard" userId="8ab7460f-7919-4752-aeb2-204a942d7a64" providerId="ADAL" clId="{AE634616-2108-4DEF-B197-231A10A4F5F9}" dt="2022-10-05T12:21:14.701" v="6184" actId="20577"/>
          <ac:spMkLst>
            <pc:docMk/>
            <pc:sldMk cId="3251819057" sldId="283"/>
            <ac:spMk id="12" creationId="{049F0165-6DDE-030E-FE8E-6806FF50B6DD}"/>
          </ac:spMkLst>
        </pc:spChg>
        <pc:graphicFrameChg chg="add mod">
          <ac:chgData name="Gry Jordet Kibsgaard" userId="8ab7460f-7919-4752-aeb2-204a942d7a64" providerId="ADAL" clId="{AE634616-2108-4DEF-B197-231A10A4F5F9}" dt="2022-10-05T12:21:32.594" v="6185" actId="27957"/>
          <ac:graphicFrameMkLst>
            <pc:docMk/>
            <pc:sldMk cId="3251819057" sldId="283"/>
            <ac:graphicFrameMk id="8" creationId="{302ACB1C-CBD6-6665-58EF-0F24B4FBA284}"/>
          </ac:graphicFrameMkLst>
        </pc:graphicFrameChg>
        <pc:picChg chg="add del mod">
          <ac:chgData name="Gry Jordet Kibsgaard" userId="8ab7460f-7919-4752-aeb2-204a942d7a64" providerId="ADAL" clId="{AE634616-2108-4DEF-B197-231A10A4F5F9}" dt="2022-10-05T12:17:36.583" v="6048" actId="21"/>
          <ac:picMkLst>
            <pc:docMk/>
            <pc:sldMk cId="3251819057" sldId="283"/>
            <ac:picMk id="6" creationId="{FD1BA04E-0C9B-702F-543F-977246160E3D}"/>
          </ac:picMkLst>
        </pc:picChg>
        <pc:picChg chg="add mod">
          <ac:chgData name="Gry Jordet Kibsgaard" userId="8ab7460f-7919-4752-aeb2-204a942d7a64" providerId="ADAL" clId="{AE634616-2108-4DEF-B197-231A10A4F5F9}" dt="2022-10-05T12:21:44.298" v="6188" actId="1076"/>
          <ac:picMkLst>
            <pc:docMk/>
            <pc:sldMk cId="3251819057" sldId="283"/>
            <ac:picMk id="7" creationId="{35E2FA50-843D-D400-5FE1-83E86163BA8F}"/>
          </ac:picMkLst>
        </pc:picChg>
        <pc:picChg chg="add mod">
          <ac:chgData name="Gry Jordet Kibsgaard" userId="8ab7460f-7919-4752-aeb2-204a942d7a64" providerId="ADAL" clId="{AE634616-2108-4DEF-B197-231A10A4F5F9}" dt="2022-10-05T12:21:58.091" v="6189" actId="1076"/>
          <ac:picMkLst>
            <pc:docMk/>
            <pc:sldMk cId="3251819057" sldId="283"/>
            <ac:picMk id="9" creationId="{255B2C44-3D4A-22F2-AF5B-6BA8AF358002}"/>
          </ac:picMkLst>
        </pc:picChg>
      </pc:sldChg>
      <pc:sldChg chg="modSp mod ord">
        <pc:chgData name="Gry Jordet Kibsgaard" userId="8ab7460f-7919-4752-aeb2-204a942d7a64" providerId="ADAL" clId="{AE634616-2108-4DEF-B197-231A10A4F5F9}" dt="2022-10-04T19:55:50.735" v="1453"/>
        <pc:sldMkLst>
          <pc:docMk/>
          <pc:sldMk cId="1302444528" sldId="288"/>
        </pc:sldMkLst>
        <pc:spChg chg="mod">
          <ac:chgData name="Gry Jordet Kibsgaard" userId="8ab7460f-7919-4752-aeb2-204a942d7a64" providerId="ADAL" clId="{AE634616-2108-4DEF-B197-231A10A4F5F9}" dt="2022-10-04T19:50:17.482" v="1235" actId="113"/>
          <ac:spMkLst>
            <pc:docMk/>
            <pc:sldMk cId="1302444528" sldId="288"/>
            <ac:spMk id="3" creationId="{7AF29F6D-64FC-839B-7850-D7654B0FC8E8}"/>
          </ac:spMkLst>
        </pc:spChg>
      </pc:sldChg>
      <pc:sldChg chg="addSp delSp modSp mod delCm modNotesTx">
        <pc:chgData name="Gry Jordet Kibsgaard" userId="8ab7460f-7919-4752-aeb2-204a942d7a64" providerId="ADAL" clId="{AE634616-2108-4DEF-B197-231A10A4F5F9}" dt="2022-10-10T08:27:53.196" v="8509" actId="26606"/>
        <pc:sldMkLst>
          <pc:docMk/>
          <pc:sldMk cId="3728841739" sldId="289"/>
        </pc:sldMkLst>
        <pc:spChg chg="mod">
          <ac:chgData name="Gry Jordet Kibsgaard" userId="8ab7460f-7919-4752-aeb2-204a942d7a64" providerId="ADAL" clId="{AE634616-2108-4DEF-B197-231A10A4F5F9}" dt="2022-10-10T08:27:53.196" v="8509" actId="26606"/>
          <ac:spMkLst>
            <pc:docMk/>
            <pc:sldMk cId="3728841739" sldId="289"/>
            <ac:spMk id="2" creationId="{0E6B99D7-72AD-BE46-4057-AD0DA9DE1596}"/>
          </ac:spMkLst>
        </pc:spChg>
        <pc:spChg chg="mod">
          <ac:chgData name="Gry Jordet Kibsgaard" userId="8ab7460f-7919-4752-aeb2-204a942d7a64" providerId="ADAL" clId="{AE634616-2108-4DEF-B197-231A10A4F5F9}" dt="2022-10-10T08:27:53.196" v="8509" actId="26606"/>
          <ac:spMkLst>
            <pc:docMk/>
            <pc:sldMk cId="3728841739" sldId="289"/>
            <ac:spMk id="3" creationId="{1FBD11A7-F0A4-D593-623F-70FBAD8ADFB6}"/>
          </ac:spMkLst>
        </pc:spChg>
        <pc:spChg chg="del">
          <ac:chgData name="Gry Jordet Kibsgaard" userId="8ab7460f-7919-4752-aeb2-204a942d7a64" providerId="ADAL" clId="{AE634616-2108-4DEF-B197-231A10A4F5F9}" dt="2022-10-10T08:27:31.324" v="8501" actId="26606"/>
          <ac:spMkLst>
            <pc:docMk/>
            <pc:sldMk cId="3728841739" sldId="289"/>
            <ac:spMk id="8" creationId="{8D70B121-56F4-4848-B38B-182089D909FA}"/>
          </ac:spMkLst>
        </pc:spChg>
        <pc:spChg chg="add del">
          <ac:chgData name="Gry Jordet Kibsgaard" userId="8ab7460f-7919-4752-aeb2-204a942d7a64" providerId="ADAL" clId="{AE634616-2108-4DEF-B197-231A10A4F5F9}" dt="2022-10-10T08:27:53.196" v="8509" actId="26606"/>
          <ac:spMkLst>
            <pc:docMk/>
            <pc:sldMk cId="3728841739" sldId="289"/>
            <ac:spMk id="16" creationId="{D1D34770-47A8-402C-AF23-2B653F2D88C1}"/>
          </ac:spMkLst>
        </pc:spChg>
        <pc:spChg chg="add">
          <ac:chgData name="Gry Jordet Kibsgaard" userId="8ab7460f-7919-4752-aeb2-204a942d7a64" providerId="ADAL" clId="{AE634616-2108-4DEF-B197-231A10A4F5F9}" dt="2022-10-10T08:27:53.196" v="8509" actId="26606"/>
          <ac:spMkLst>
            <pc:docMk/>
            <pc:sldMk cId="3728841739" sldId="289"/>
            <ac:spMk id="21" creationId="{86C7B4A1-154A-4DF0-AC46-F88D75A2E0FD}"/>
          </ac:spMkLst>
        </pc:spChg>
        <pc:picChg chg="add mod ord">
          <ac:chgData name="Gry Jordet Kibsgaard" userId="8ab7460f-7919-4752-aeb2-204a942d7a64" providerId="ADAL" clId="{AE634616-2108-4DEF-B197-231A10A4F5F9}" dt="2022-10-10T08:27:53.196" v="8509" actId="26606"/>
          <ac:picMkLst>
            <pc:docMk/>
            <pc:sldMk cId="3728841739" sldId="289"/>
            <ac:picMk id="12" creationId="{CD057B1A-EFE9-9BBE-4C4B-BC1F9512160B}"/>
          </ac:picMkLst>
        </pc:picChg>
        <pc:cxnChg chg="del">
          <ac:chgData name="Gry Jordet Kibsgaard" userId="8ab7460f-7919-4752-aeb2-204a942d7a64" providerId="ADAL" clId="{AE634616-2108-4DEF-B197-231A10A4F5F9}" dt="2022-10-10T08:27:31.324" v="8501" actId="26606"/>
          <ac:cxnSpMkLst>
            <pc:docMk/>
            <pc:sldMk cId="3728841739" sldId="289"/>
            <ac:cxnSpMk id="10" creationId="{2D72A2C9-F3CA-4216-8BAD-FA4C970C3C4E}"/>
          </ac:cxnSpMkLst>
        </pc:cxnChg>
      </pc:sldChg>
      <pc:sldChg chg="ord">
        <pc:chgData name="Gry Jordet Kibsgaard" userId="8ab7460f-7919-4752-aeb2-204a942d7a64" providerId="ADAL" clId="{AE634616-2108-4DEF-B197-231A10A4F5F9}" dt="2022-10-04T19:56:16.293" v="1455"/>
        <pc:sldMkLst>
          <pc:docMk/>
          <pc:sldMk cId="2858849291" sldId="290"/>
        </pc:sldMkLst>
      </pc:sldChg>
      <pc:sldChg chg="addSp delSp modSp mod ord delCm">
        <pc:chgData name="Gry Jordet Kibsgaard" userId="8ab7460f-7919-4752-aeb2-204a942d7a64" providerId="ADAL" clId="{AE634616-2108-4DEF-B197-231A10A4F5F9}" dt="2022-10-10T08:29:10.360" v="8514" actId="27636"/>
        <pc:sldMkLst>
          <pc:docMk/>
          <pc:sldMk cId="2618542847" sldId="291"/>
        </pc:sldMkLst>
        <pc:spChg chg="mod">
          <ac:chgData name="Gry Jordet Kibsgaard" userId="8ab7460f-7919-4752-aeb2-204a942d7a64" providerId="ADAL" clId="{AE634616-2108-4DEF-B197-231A10A4F5F9}" dt="2022-10-10T08:28:40.825" v="8510" actId="26606"/>
          <ac:spMkLst>
            <pc:docMk/>
            <pc:sldMk cId="2618542847" sldId="291"/>
            <ac:spMk id="2" creationId="{C5EA1024-FD8E-C539-45E9-67976EEEEA19}"/>
          </ac:spMkLst>
        </pc:spChg>
        <pc:spChg chg="mod">
          <ac:chgData name="Gry Jordet Kibsgaard" userId="8ab7460f-7919-4752-aeb2-204a942d7a64" providerId="ADAL" clId="{AE634616-2108-4DEF-B197-231A10A4F5F9}" dt="2022-10-10T08:29:10.360" v="8514" actId="27636"/>
          <ac:spMkLst>
            <pc:docMk/>
            <pc:sldMk cId="2618542847" sldId="291"/>
            <ac:spMk id="3" creationId="{7AF29F6D-64FC-839B-7850-D7654B0FC8E8}"/>
          </ac:spMkLst>
        </pc:spChg>
        <pc:spChg chg="del">
          <ac:chgData name="Gry Jordet Kibsgaard" userId="8ab7460f-7919-4752-aeb2-204a942d7a64" providerId="ADAL" clId="{AE634616-2108-4DEF-B197-231A10A4F5F9}" dt="2022-10-10T08:26:39.596" v="8499" actId="26606"/>
          <ac:spMkLst>
            <pc:docMk/>
            <pc:sldMk cId="2618542847" sldId="291"/>
            <ac:spMk id="8" creationId="{8D70B121-56F4-4848-B38B-182089D909FA}"/>
          </ac:spMkLst>
        </pc:spChg>
        <pc:spChg chg="add">
          <ac:chgData name="Gry Jordet Kibsgaard" userId="8ab7460f-7919-4752-aeb2-204a942d7a64" providerId="ADAL" clId="{AE634616-2108-4DEF-B197-231A10A4F5F9}" dt="2022-10-10T08:28:40.825" v="8510" actId="26606"/>
          <ac:spMkLst>
            <pc:docMk/>
            <pc:sldMk cId="2618542847" sldId="291"/>
            <ac:spMk id="21" creationId="{04812C46-200A-4DEB-A05E-3ED6C68C2387}"/>
          </ac:spMkLst>
        </pc:spChg>
        <pc:spChg chg="add">
          <ac:chgData name="Gry Jordet Kibsgaard" userId="8ab7460f-7919-4752-aeb2-204a942d7a64" providerId="ADAL" clId="{AE634616-2108-4DEF-B197-231A10A4F5F9}" dt="2022-10-10T08:28:40.825" v="8510" actId="26606"/>
          <ac:spMkLst>
            <pc:docMk/>
            <pc:sldMk cId="2618542847" sldId="291"/>
            <ac:spMk id="23" creationId="{D1EA859B-E555-4109-94F3-6700E046E008}"/>
          </ac:spMkLst>
        </pc:spChg>
        <pc:picChg chg="add mod ord">
          <ac:chgData name="Gry Jordet Kibsgaard" userId="8ab7460f-7919-4752-aeb2-204a942d7a64" providerId="ADAL" clId="{AE634616-2108-4DEF-B197-231A10A4F5F9}" dt="2022-10-10T08:28:40.825" v="8510" actId="26606"/>
          <ac:picMkLst>
            <pc:docMk/>
            <pc:sldMk cId="2618542847" sldId="291"/>
            <ac:picMk id="12" creationId="{E5957446-3FFB-6892-7DF7-ECC0C6EB3649}"/>
          </ac:picMkLst>
        </pc:picChg>
        <pc:cxnChg chg="del">
          <ac:chgData name="Gry Jordet Kibsgaard" userId="8ab7460f-7919-4752-aeb2-204a942d7a64" providerId="ADAL" clId="{AE634616-2108-4DEF-B197-231A10A4F5F9}" dt="2022-10-10T08:26:39.596" v="8499" actId="26606"/>
          <ac:cxnSpMkLst>
            <pc:docMk/>
            <pc:sldMk cId="2618542847" sldId="291"/>
            <ac:cxnSpMk id="10" creationId="{2D72A2C9-F3CA-4216-8BAD-FA4C970C3C4E}"/>
          </ac:cxnSpMkLst>
        </pc:cxnChg>
        <pc:cxnChg chg="add del">
          <ac:chgData name="Gry Jordet Kibsgaard" userId="8ab7460f-7919-4752-aeb2-204a942d7a64" providerId="ADAL" clId="{AE634616-2108-4DEF-B197-231A10A4F5F9}" dt="2022-10-10T08:28:40.825" v="8510" actId="26606"/>
          <ac:cxnSpMkLst>
            <pc:docMk/>
            <pc:sldMk cId="2618542847" sldId="291"/>
            <ac:cxnSpMk id="16" creationId="{A7F400EE-A8A5-48AF-B4D6-291B52C6F0B0}"/>
          </ac:cxnSpMkLst>
        </pc:cxnChg>
      </pc:sldChg>
      <pc:sldChg chg="ord">
        <pc:chgData name="Gry Jordet Kibsgaard" userId="8ab7460f-7919-4752-aeb2-204a942d7a64" providerId="ADAL" clId="{AE634616-2108-4DEF-B197-231A10A4F5F9}" dt="2022-10-04T19:56:16.293" v="1455"/>
        <pc:sldMkLst>
          <pc:docMk/>
          <pc:sldMk cId="1860513167" sldId="292"/>
        </pc:sldMkLst>
      </pc:sldChg>
      <pc:sldChg chg="addSp delSp modSp mod">
        <pc:chgData name="Gry Jordet Kibsgaard" userId="8ab7460f-7919-4752-aeb2-204a942d7a64" providerId="ADAL" clId="{AE634616-2108-4DEF-B197-231A10A4F5F9}" dt="2022-10-10T08:14:34.796" v="8237" actId="20577"/>
        <pc:sldMkLst>
          <pc:docMk/>
          <pc:sldMk cId="746797114" sldId="293"/>
        </pc:sldMkLst>
        <pc:spChg chg="mod">
          <ac:chgData name="Gry Jordet Kibsgaard" userId="8ab7460f-7919-4752-aeb2-204a942d7a64" providerId="ADAL" clId="{AE634616-2108-4DEF-B197-231A10A4F5F9}" dt="2022-10-04T23:24:54.965" v="4423" actId="26606"/>
          <ac:spMkLst>
            <pc:docMk/>
            <pc:sldMk cId="746797114" sldId="293"/>
            <ac:spMk id="2" creationId="{B2B0AFE2-3401-71C9-1FDC-853FB899F5B6}"/>
          </ac:spMkLst>
        </pc:spChg>
        <pc:spChg chg="mod ord">
          <ac:chgData name="Gry Jordet Kibsgaard" userId="8ab7460f-7919-4752-aeb2-204a942d7a64" providerId="ADAL" clId="{AE634616-2108-4DEF-B197-231A10A4F5F9}" dt="2022-10-10T08:14:34.796" v="8237" actId="20577"/>
          <ac:spMkLst>
            <pc:docMk/>
            <pc:sldMk cId="746797114" sldId="293"/>
            <ac:spMk id="3" creationId="{987B6D76-BA73-7C7E-F7F0-E7D3072D0619}"/>
          </ac:spMkLst>
        </pc:spChg>
        <pc:spChg chg="add del">
          <ac:chgData name="Gry Jordet Kibsgaard" userId="8ab7460f-7919-4752-aeb2-204a942d7a64" providerId="ADAL" clId="{AE634616-2108-4DEF-B197-231A10A4F5F9}" dt="2022-10-04T23:23:37.394" v="4418" actId="26606"/>
          <ac:spMkLst>
            <pc:docMk/>
            <pc:sldMk cId="746797114" sldId="293"/>
            <ac:spMk id="9" creationId="{8B3A2D1A-45FC-4F95-B150-1C13EF2F6D09}"/>
          </ac:spMkLst>
        </pc:spChg>
        <pc:spChg chg="add">
          <ac:chgData name="Gry Jordet Kibsgaard" userId="8ab7460f-7919-4752-aeb2-204a942d7a64" providerId="ADAL" clId="{AE634616-2108-4DEF-B197-231A10A4F5F9}" dt="2022-10-04T23:24:54.965" v="4423" actId="26606"/>
          <ac:spMkLst>
            <pc:docMk/>
            <pc:sldMk cId="746797114" sldId="293"/>
            <ac:spMk id="10" creationId="{F821940F-7A1D-4ACC-85B4-A932898ABB37}"/>
          </ac:spMkLst>
        </pc:spChg>
        <pc:spChg chg="add del">
          <ac:chgData name="Gry Jordet Kibsgaard" userId="8ab7460f-7919-4752-aeb2-204a942d7a64" providerId="ADAL" clId="{AE634616-2108-4DEF-B197-231A10A4F5F9}" dt="2022-10-04T23:23:37.394" v="4418" actId="26606"/>
          <ac:spMkLst>
            <pc:docMk/>
            <pc:sldMk cId="746797114" sldId="293"/>
            <ac:spMk id="11" creationId="{39C3C864-C625-4883-B868-9A4C470F4DD5}"/>
          </ac:spMkLst>
        </pc:spChg>
        <pc:spChg chg="add">
          <ac:chgData name="Gry Jordet Kibsgaard" userId="8ab7460f-7919-4752-aeb2-204a942d7a64" providerId="ADAL" clId="{AE634616-2108-4DEF-B197-231A10A4F5F9}" dt="2022-10-04T23:24:54.965" v="4423" actId="26606"/>
          <ac:spMkLst>
            <pc:docMk/>
            <pc:sldMk cId="746797114" sldId="293"/>
            <ac:spMk id="12" creationId="{FBCF16F5-E0AF-4144-B7AF-BDDCDF8D5917}"/>
          </ac:spMkLst>
        </pc:spChg>
        <pc:spChg chg="add">
          <ac:chgData name="Gry Jordet Kibsgaard" userId="8ab7460f-7919-4752-aeb2-204a942d7a64" providerId="ADAL" clId="{AE634616-2108-4DEF-B197-231A10A4F5F9}" dt="2022-10-04T23:24:54.965" v="4423" actId="26606"/>
          <ac:spMkLst>
            <pc:docMk/>
            <pc:sldMk cId="746797114" sldId="293"/>
            <ac:spMk id="14" creationId="{7085843F-A255-4AE2-BD1C-10954E1A6A23}"/>
          </ac:spMkLst>
        </pc:spChg>
        <pc:spChg chg="add">
          <ac:chgData name="Gry Jordet Kibsgaard" userId="8ab7460f-7919-4752-aeb2-204a942d7a64" providerId="ADAL" clId="{AE634616-2108-4DEF-B197-231A10A4F5F9}" dt="2022-10-04T23:24:54.965" v="4423" actId="26606"/>
          <ac:spMkLst>
            <pc:docMk/>
            <pc:sldMk cId="746797114" sldId="293"/>
            <ac:spMk id="16" creationId="{5B1C0F75-E7F7-4B02-A77F-5EABD7CBD5ED}"/>
          </ac:spMkLst>
        </pc:spChg>
        <pc:picChg chg="add del mod">
          <ac:chgData name="Gry Jordet Kibsgaard" userId="8ab7460f-7919-4752-aeb2-204a942d7a64" providerId="ADAL" clId="{AE634616-2108-4DEF-B197-231A10A4F5F9}" dt="2022-10-04T23:24:16.201" v="4422" actId="478"/>
          <ac:picMkLst>
            <pc:docMk/>
            <pc:sldMk cId="746797114" sldId="293"/>
            <ac:picMk id="4" creationId="{9A6D3FFD-F332-C35F-53FE-C66745F54AC3}"/>
          </ac:picMkLst>
        </pc:picChg>
        <pc:picChg chg="add mod">
          <ac:chgData name="Gry Jordet Kibsgaard" userId="8ab7460f-7919-4752-aeb2-204a942d7a64" providerId="ADAL" clId="{AE634616-2108-4DEF-B197-231A10A4F5F9}" dt="2022-10-04T23:24:54.965" v="4423" actId="26606"/>
          <ac:picMkLst>
            <pc:docMk/>
            <pc:sldMk cId="746797114" sldId="293"/>
            <ac:picMk id="5" creationId="{DB89C117-EF0B-46FB-F4ED-CB5FB63D4284}"/>
          </ac:picMkLst>
        </pc:picChg>
      </pc:sldChg>
      <pc:sldChg chg="addSp delSp modSp mod setBg modNotesTx">
        <pc:chgData name="Gry Jordet Kibsgaard" userId="8ab7460f-7919-4752-aeb2-204a942d7a64" providerId="ADAL" clId="{AE634616-2108-4DEF-B197-231A10A4F5F9}" dt="2022-10-04T22:23:16.286" v="3967" actId="1076"/>
        <pc:sldMkLst>
          <pc:docMk/>
          <pc:sldMk cId="3939518559" sldId="294"/>
        </pc:sldMkLst>
        <pc:spChg chg="mod">
          <ac:chgData name="Gry Jordet Kibsgaard" userId="8ab7460f-7919-4752-aeb2-204a942d7a64" providerId="ADAL" clId="{AE634616-2108-4DEF-B197-231A10A4F5F9}" dt="2022-10-04T22:18:49.339" v="3929" actId="26606"/>
          <ac:spMkLst>
            <pc:docMk/>
            <pc:sldMk cId="3939518559" sldId="294"/>
            <ac:spMk id="2" creationId="{47BD9CE2-8F29-ED7D-70E5-6EDDF9999AF5}"/>
          </ac:spMkLst>
        </pc:spChg>
        <pc:spChg chg="del mod">
          <ac:chgData name="Gry Jordet Kibsgaard" userId="8ab7460f-7919-4752-aeb2-204a942d7a64" providerId="ADAL" clId="{AE634616-2108-4DEF-B197-231A10A4F5F9}" dt="2022-10-04T22:15:09.012" v="3890" actId="478"/>
          <ac:spMkLst>
            <pc:docMk/>
            <pc:sldMk cId="3939518559" sldId="294"/>
            <ac:spMk id="3" creationId="{3F8D24CA-3AE8-0E42-C54E-6EB4785BD8EB}"/>
          </ac:spMkLst>
        </pc:spChg>
        <pc:spChg chg="add mod">
          <ac:chgData name="Gry Jordet Kibsgaard" userId="8ab7460f-7919-4752-aeb2-204a942d7a64" providerId="ADAL" clId="{AE634616-2108-4DEF-B197-231A10A4F5F9}" dt="2022-10-04T22:23:16.286" v="3967" actId="1076"/>
          <ac:spMkLst>
            <pc:docMk/>
            <pc:sldMk cId="3939518559" sldId="294"/>
            <ac:spMk id="3" creationId="{BA298801-944E-4D46-6B2A-381374E77B33}"/>
          </ac:spMkLst>
        </pc:spChg>
        <pc:spChg chg="mod">
          <ac:chgData name="Gry Jordet Kibsgaard" userId="8ab7460f-7919-4752-aeb2-204a942d7a64" providerId="ADAL" clId="{AE634616-2108-4DEF-B197-231A10A4F5F9}" dt="2022-10-04T22:19:38.091" v="3938" actId="27636"/>
          <ac:spMkLst>
            <pc:docMk/>
            <pc:sldMk cId="3939518559" sldId="294"/>
            <ac:spMk id="4" creationId="{89E501BB-057D-692B-C5A5-6B9FAA37BB18}"/>
          </ac:spMkLst>
        </pc:spChg>
        <pc:spChg chg="add del mod">
          <ac:chgData name="Gry Jordet Kibsgaard" userId="8ab7460f-7919-4752-aeb2-204a942d7a64" providerId="ADAL" clId="{AE634616-2108-4DEF-B197-231A10A4F5F9}" dt="2022-10-04T22:15:15.072" v="3891" actId="478"/>
          <ac:spMkLst>
            <pc:docMk/>
            <pc:sldMk cId="3939518559" sldId="294"/>
            <ac:spMk id="7" creationId="{1DB0B1F5-25F6-C477-4582-6793EF3445C3}"/>
          </ac:spMkLst>
        </pc:spChg>
        <pc:spChg chg="add">
          <ac:chgData name="Gry Jordet Kibsgaard" userId="8ab7460f-7919-4752-aeb2-204a942d7a64" providerId="ADAL" clId="{AE634616-2108-4DEF-B197-231A10A4F5F9}" dt="2022-10-04T22:18:49.339" v="3929" actId="26606"/>
          <ac:spMkLst>
            <pc:docMk/>
            <pc:sldMk cId="3939518559" sldId="294"/>
            <ac:spMk id="10" creationId="{86C7B4A1-154A-4DF0-AC46-F88D75A2E0FD}"/>
          </ac:spMkLst>
        </pc:spChg>
        <pc:picChg chg="add mod ord">
          <ac:chgData name="Gry Jordet Kibsgaard" userId="8ab7460f-7919-4752-aeb2-204a942d7a64" providerId="ADAL" clId="{AE634616-2108-4DEF-B197-231A10A4F5F9}" dt="2022-10-04T22:18:49.339" v="3929" actId="26606"/>
          <ac:picMkLst>
            <pc:docMk/>
            <pc:sldMk cId="3939518559" sldId="294"/>
            <ac:picMk id="5" creationId="{84AC199C-DACC-959C-3CFB-486D5C7DCA55}"/>
          </ac:picMkLst>
        </pc:picChg>
      </pc:sldChg>
      <pc:sldChg chg="addSp delSp modSp mod delCm">
        <pc:chgData name="Gry Jordet Kibsgaard" userId="8ab7460f-7919-4752-aeb2-204a942d7a64" providerId="ADAL" clId="{AE634616-2108-4DEF-B197-231A10A4F5F9}" dt="2022-10-05T12:15:12.396" v="6039" actId="1076"/>
        <pc:sldMkLst>
          <pc:docMk/>
          <pc:sldMk cId="3735020902" sldId="295"/>
        </pc:sldMkLst>
        <pc:spChg chg="mod">
          <ac:chgData name="Gry Jordet Kibsgaard" userId="8ab7460f-7919-4752-aeb2-204a942d7a64" providerId="ADAL" clId="{AE634616-2108-4DEF-B197-231A10A4F5F9}" dt="2022-10-05T12:11:29.006" v="5804" actId="1076"/>
          <ac:spMkLst>
            <pc:docMk/>
            <pc:sldMk cId="3735020902" sldId="295"/>
            <ac:spMk id="2" creationId="{64D396CE-4123-0D1D-459C-4346DF3044B4}"/>
          </ac:spMkLst>
        </pc:spChg>
        <pc:spChg chg="mod">
          <ac:chgData name="Gry Jordet Kibsgaard" userId="8ab7460f-7919-4752-aeb2-204a942d7a64" providerId="ADAL" clId="{AE634616-2108-4DEF-B197-231A10A4F5F9}" dt="2022-10-05T12:15:12.396" v="6039" actId="1076"/>
          <ac:spMkLst>
            <pc:docMk/>
            <pc:sldMk cId="3735020902" sldId="295"/>
            <ac:spMk id="3" creationId="{09A7ED7E-F231-EF01-4E9C-3A55480E6FF7}"/>
          </ac:spMkLst>
        </pc:spChg>
        <pc:spChg chg="del mod">
          <ac:chgData name="Gry Jordet Kibsgaard" userId="8ab7460f-7919-4752-aeb2-204a942d7a64" providerId="ADAL" clId="{AE634616-2108-4DEF-B197-231A10A4F5F9}" dt="2022-10-05T11:56:51.167" v="5283" actId="478"/>
          <ac:spMkLst>
            <pc:docMk/>
            <pc:sldMk cId="3735020902" sldId="295"/>
            <ac:spMk id="4" creationId="{10E3EE3C-CAC3-69CB-C8D0-291B7138147F}"/>
          </ac:spMkLst>
        </pc:spChg>
        <pc:spChg chg="add del mod">
          <ac:chgData name="Gry Jordet Kibsgaard" userId="8ab7460f-7919-4752-aeb2-204a942d7a64" providerId="ADAL" clId="{AE634616-2108-4DEF-B197-231A10A4F5F9}" dt="2022-10-05T11:56:53.191" v="5284" actId="478"/>
          <ac:spMkLst>
            <pc:docMk/>
            <pc:sldMk cId="3735020902" sldId="295"/>
            <ac:spMk id="6" creationId="{2F7A0C92-2606-1171-9C29-13E279C900AB}"/>
          </ac:spMkLst>
        </pc:spChg>
        <pc:spChg chg="add mod">
          <ac:chgData name="Gry Jordet Kibsgaard" userId="8ab7460f-7919-4752-aeb2-204a942d7a64" providerId="ADAL" clId="{AE634616-2108-4DEF-B197-231A10A4F5F9}" dt="2022-10-05T12:09:40.752" v="5780" actId="1076"/>
          <ac:spMkLst>
            <pc:docMk/>
            <pc:sldMk cId="3735020902" sldId="295"/>
            <ac:spMk id="7" creationId="{E90799CF-8A67-F862-CDED-80368C7E02DA}"/>
          </ac:spMkLst>
        </pc:spChg>
        <pc:spChg chg="add del mod">
          <ac:chgData name="Gry Jordet Kibsgaard" userId="8ab7460f-7919-4752-aeb2-204a942d7a64" providerId="ADAL" clId="{AE634616-2108-4DEF-B197-231A10A4F5F9}" dt="2022-10-05T12:08:39.215" v="5762" actId="478"/>
          <ac:spMkLst>
            <pc:docMk/>
            <pc:sldMk cId="3735020902" sldId="295"/>
            <ac:spMk id="9" creationId="{361958F5-9F2C-9014-D057-CFE21B72874A}"/>
          </ac:spMkLst>
        </pc:spChg>
        <pc:spChg chg="add del mod">
          <ac:chgData name="Gry Jordet Kibsgaard" userId="8ab7460f-7919-4752-aeb2-204a942d7a64" providerId="ADAL" clId="{AE634616-2108-4DEF-B197-231A10A4F5F9}" dt="2022-10-05T12:08:48.038" v="5767" actId="478"/>
          <ac:spMkLst>
            <pc:docMk/>
            <pc:sldMk cId="3735020902" sldId="295"/>
            <ac:spMk id="11" creationId="{5929B74E-4101-4299-92BC-A8D7D9605620}"/>
          </ac:spMkLst>
        </pc:spChg>
        <pc:spChg chg="add del mod">
          <ac:chgData name="Gry Jordet Kibsgaard" userId="8ab7460f-7919-4752-aeb2-204a942d7a64" providerId="ADAL" clId="{AE634616-2108-4DEF-B197-231A10A4F5F9}" dt="2022-10-05T12:08:43.396" v="5764" actId="478"/>
          <ac:spMkLst>
            <pc:docMk/>
            <pc:sldMk cId="3735020902" sldId="295"/>
            <ac:spMk id="13" creationId="{A951DFF7-29B1-8445-9BC1-7E9A54DF5112}"/>
          </ac:spMkLst>
        </pc:spChg>
        <pc:spChg chg="add del mod">
          <ac:chgData name="Gry Jordet Kibsgaard" userId="8ab7460f-7919-4752-aeb2-204a942d7a64" providerId="ADAL" clId="{AE634616-2108-4DEF-B197-231A10A4F5F9}" dt="2022-10-05T12:08:46.348" v="5766" actId="478"/>
          <ac:spMkLst>
            <pc:docMk/>
            <pc:sldMk cId="3735020902" sldId="295"/>
            <ac:spMk id="15" creationId="{93077CE9-D2D7-E999-E25D-719F4559422A}"/>
          </ac:spMkLst>
        </pc:spChg>
        <pc:spChg chg="add mod ord">
          <ac:chgData name="Gry Jordet Kibsgaard" userId="8ab7460f-7919-4752-aeb2-204a942d7a64" providerId="ADAL" clId="{AE634616-2108-4DEF-B197-231A10A4F5F9}" dt="2022-10-05T12:10:17.692" v="5784" actId="167"/>
          <ac:spMkLst>
            <pc:docMk/>
            <pc:sldMk cId="3735020902" sldId="295"/>
            <ac:spMk id="17" creationId="{28383B3A-793A-4066-08E0-ABE4388AC273}"/>
          </ac:spMkLst>
        </pc:spChg>
        <pc:picChg chg="add del mod">
          <ac:chgData name="Gry Jordet Kibsgaard" userId="8ab7460f-7919-4752-aeb2-204a942d7a64" providerId="ADAL" clId="{AE634616-2108-4DEF-B197-231A10A4F5F9}" dt="2022-10-05T12:08:37.498" v="5761" actId="478"/>
          <ac:picMkLst>
            <pc:docMk/>
            <pc:sldMk cId="3735020902" sldId="295"/>
            <ac:picMk id="8" creationId="{A4C5E120-D61F-F726-7A50-72D4D1B1E315}"/>
          </ac:picMkLst>
        </pc:picChg>
        <pc:picChg chg="add del mod">
          <ac:chgData name="Gry Jordet Kibsgaard" userId="8ab7460f-7919-4752-aeb2-204a942d7a64" providerId="ADAL" clId="{AE634616-2108-4DEF-B197-231A10A4F5F9}" dt="2022-10-05T12:08:49.044" v="5768" actId="478"/>
          <ac:picMkLst>
            <pc:docMk/>
            <pc:sldMk cId="3735020902" sldId="295"/>
            <ac:picMk id="10" creationId="{9545637F-8EE0-7A40-B1DF-E50844F88BC6}"/>
          </ac:picMkLst>
        </pc:picChg>
        <pc:picChg chg="add del mod">
          <ac:chgData name="Gry Jordet Kibsgaard" userId="8ab7460f-7919-4752-aeb2-204a942d7a64" providerId="ADAL" clId="{AE634616-2108-4DEF-B197-231A10A4F5F9}" dt="2022-10-05T12:08:41.681" v="5763" actId="478"/>
          <ac:picMkLst>
            <pc:docMk/>
            <pc:sldMk cId="3735020902" sldId="295"/>
            <ac:picMk id="12" creationId="{553472B9-D7E7-C969-F846-ADCD1C22F95B}"/>
          </ac:picMkLst>
        </pc:picChg>
        <pc:picChg chg="add del mod">
          <ac:chgData name="Gry Jordet Kibsgaard" userId="8ab7460f-7919-4752-aeb2-204a942d7a64" providerId="ADAL" clId="{AE634616-2108-4DEF-B197-231A10A4F5F9}" dt="2022-10-05T12:08:44.685" v="5765" actId="478"/>
          <ac:picMkLst>
            <pc:docMk/>
            <pc:sldMk cId="3735020902" sldId="295"/>
            <ac:picMk id="14" creationId="{F3565E6C-14F5-C57B-A426-979C887B731F}"/>
          </ac:picMkLst>
        </pc:picChg>
        <pc:picChg chg="add mod">
          <ac:chgData name="Gry Jordet Kibsgaard" userId="8ab7460f-7919-4752-aeb2-204a942d7a64" providerId="ADAL" clId="{AE634616-2108-4DEF-B197-231A10A4F5F9}" dt="2022-10-05T12:09:31.432" v="5778" actId="1076"/>
          <ac:picMkLst>
            <pc:docMk/>
            <pc:sldMk cId="3735020902" sldId="295"/>
            <ac:picMk id="16" creationId="{C512FFC3-C893-23AD-A9B7-4583926853D6}"/>
          </ac:picMkLst>
        </pc:picChg>
      </pc:sldChg>
      <pc:sldChg chg="addSp delSp modSp mod ord setBg modShow">
        <pc:chgData name="Gry Jordet Kibsgaard" userId="8ab7460f-7919-4752-aeb2-204a942d7a64" providerId="ADAL" clId="{AE634616-2108-4DEF-B197-231A10A4F5F9}" dt="2022-10-24T13:46:19.973" v="10883" actId="5793"/>
        <pc:sldMkLst>
          <pc:docMk/>
          <pc:sldMk cId="663556652" sldId="296"/>
        </pc:sldMkLst>
        <pc:spChg chg="mod">
          <ac:chgData name="Gry Jordet Kibsgaard" userId="8ab7460f-7919-4752-aeb2-204a942d7a64" providerId="ADAL" clId="{AE634616-2108-4DEF-B197-231A10A4F5F9}" dt="2022-10-24T13:43:33.474" v="10856" actId="20577"/>
          <ac:spMkLst>
            <pc:docMk/>
            <pc:sldMk cId="663556652" sldId="296"/>
            <ac:spMk id="2" creationId="{E35B0B23-2546-BB0C-01C6-B9BA555ECAF4}"/>
          </ac:spMkLst>
        </pc:spChg>
        <pc:spChg chg="mod">
          <ac:chgData name="Gry Jordet Kibsgaard" userId="8ab7460f-7919-4752-aeb2-204a942d7a64" providerId="ADAL" clId="{AE634616-2108-4DEF-B197-231A10A4F5F9}" dt="2022-10-24T13:46:19.973" v="10883" actId="5793"/>
          <ac:spMkLst>
            <pc:docMk/>
            <pc:sldMk cId="663556652" sldId="296"/>
            <ac:spMk id="3" creationId="{C0844DE3-62E5-BA3D-93A9-C036065BC8DA}"/>
          </ac:spMkLst>
        </pc:spChg>
        <pc:spChg chg="del mod">
          <ac:chgData name="Gry Jordet Kibsgaard" userId="8ab7460f-7919-4752-aeb2-204a942d7a64" providerId="ADAL" clId="{AE634616-2108-4DEF-B197-231A10A4F5F9}" dt="2022-10-04T23:05:07.066" v="4282" actId="478"/>
          <ac:spMkLst>
            <pc:docMk/>
            <pc:sldMk cId="663556652" sldId="296"/>
            <ac:spMk id="4" creationId="{9FF998A9-6051-03D7-7041-3716070D4613}"/>
          </ac:spMkLst>
        </pc:spChg>
        <pc:spChg chg="add mod">
          <ac:chgData name="Gry Jordet Kibsgaard" userId="8ab7460f-7919-4752-aeb2-204a942d7a64" providerId="ADAL" clId="{AE634616-2108-4DEF-B197-231A10A4F5F9}" dt="2022-10-04T23:07:14.100" v="4332" actId="1076"/>
          <ac:spMkLst>
            <pc:docMk/>
            <pc:sldMk cId="663556652" sldId="296"/>
            <ac:spMk id="6" creationId="{D5559E9E-246E-3AA3-A090-B3F2AA148579}"/>
          </ac:spMkLst>
        </pc:spChg>
        <pc:spChg chg="add">
          <ac:chgData name="Gry Jordet Kibsgaard" userId="8ab7460f-7919-4752-aeb2-204a942d7a64" providerId="ADAL" clId="{AE634616-2108-4DEF-B197-231A10A4F5F9}" dt="2022-10-04T23:06:27.454" v="4304" actId="26606"/>
          <ac:spMkLst>
            <pc:docMk/>
            <pc:sldMk cId="663556652" sldId="296"/>
            <ac:spMk id="10" creationId="{2B1D4F77-A17C-43D7-B7FA-545148E4E93D}"/>
          </ac:spMkLst>
        </pc:spChg>
        <pc:picChg chg="add mod ord">
          <ac:chgData name="Gry Jordet Kibsgaard" userId="8ab7460f-7919-4752-aeb2-204a942d7a64" providerId="ADAL" clId="{AE634616-2108-4DEF-B197-231A10A4F5F9}" dt="2022-10-04T23:06:27.454" v="4304" actId="26606"/>
          <ac:picMkLst>
            <pc:docMk/>
            <pc:sldMk cId="663556652" sldId="296"/>
            <ac:picMk id="5" creationId="{3A4C3DBE-05EB-2458-9C2A-FF408851FE02}"/>
          </ac:picMkLst>
        </pc:picChg>
      </pc:sldChg>
      <pc:sldChg chg="del">
        <pc:chgData name="Gry Jordet Kibsgaard" userId="8ab7460f-7919-4752-aeb2-204a942d7a64" providerId="ADAL" clId="{AE634616-2108-4DEF-B197-231A10A4F5F9}" dt="2022-10-13T06:10:53.430" v="8534" actId="47"/>
        <pc:sldMkLst>
          <pc:docMk/>
          <pc:sldMk cId="3308748673" sldId="297"/>
        </pc:sldMkLst>
      </pc:sldChg>
      <pc:sldChg chg="addSp delSp modSp mod">
        <pc:chgData name="Gry Jordet Kibsgaard" userId="8ab7460f-7919-4752-aeb2-204a942d7a64" providerId="ADAL" clId="{AE634616-2108-4DEF-B197-231A10A4F5F9}" dt="2022-10-13T06:29:56.614" v="8567" actId="1076"/>
        <pc:sldMkLst>
          <pc:docMk/>
          <pc:sldMk cId="2998118432" sldId="298"/>
        </pc:sldMkLst>
        <pc:spChg chg="add mod">
          <ac:chgData name="Gry Jordet Kibsgaard" userId="8ab7460f-7919-4752-aeb2-204a942d7a64" providerId="ADAL" clId="{AE634616-2108-4DEF-B197-231A10A4F5F9}" dt="2022-10-13T06:29:56.614" v="8567" actId="1076"/>
          <ac:spMkLst>
            <pc:docMk/>
            <pc:sldMk cId="2998118432" sldId="298"/>
            <ac:spMk id="6" creationId="{2FB0F13A-A19B-747A-AC19-88C93C9450C9}"/>
          </ac:spMkLst>
        </pc:spChg>
        <pc:picChg chg="add del mod">
          <ac:chgData name="Gry Jordet Kibsgaard" userId="8ab7460f-7919-4752-aeb2-204a942d7a64" providerId="ADAL" clId="{AE634616-2108-4DEF-B197-231A10A4F5F9}" dt="2022-10-13T06:22:06.070" v="8538" actId="478"/>
          <ac:picMkLst>
            <pc:docMk/>
            <pc:sldMk cId="2998118432" sldId="298"/>
            <ac:picMk id="3" creationId="{A7511526-9188-C6D4-D6A8-6AC35A982422}"/>
          </ac:picMkLst>
        </pc:picChg>
        <pc:picChg chg="add mod">
          <ac:chgData name="Gry Jordet Kibsgaard" userId="8ab7460f-7919-4752-aeb2-204a942d7a64" providerId="ADAL" clId="{AE634616-2108-4DEF-B197-231A10A4F5F9}" dt="2022-10-13T06:29:11.777" v="8543" actId="1076"/>
          <ac:picMkLst>
            <pc:docMk/>
            <pc:sldMk cId="2998118432" sldId="298"/>
            <ac:picMk id="5" creationId="{4878CEC9-2E4A-6564-B6ED-835AA4ACB02A}"/>
          </ac:picMkLst>
        </pc:picChg>
      </pc:sldChg>
      <pc:sldChg chg="addSp modSp mod">
        <pc:chgData name="Gry Jordet Kibsgaard" userId="8ab7460f-7919-4752-aeb2-204a942d7a64" providerId="ADAL" clId="{AE634616-2108-4DEF-B197-231A10A4F5F9}" dt="2022-10-24T13:49:12.204" v="10893" actId="1076"/>
        <pc:sldMkLst>
          <pc:docMk/>
          <pc:sldMk cId="1813711269" sldId="299"/>
        </pc:sldMkLst>
        <pc:spChg chg="mod">
          <ac:chgData name="Gry Jordet Kibsgaard" userId="8ab7460f-7919-4752-aeb2-204a942d7a64" providerId="ADAL" clId="{AE634616-2108-4DEF-B197-231A10A4F5F9}" dt="2022-10-24T13:49:12.204" v="10893" actId="1076"/>
          <ac:spMkLst>
            <pc:docMk/>
            <pc:sldMk cId="1813711269" sldId="299"/>
            <ac:spMk id="4" creationId="{131E3D30-3D04-4E2A-9625-7C8A90E43809}"/>
          </ac:spMkLst>
        </pc:spChg>
        <pc:spChg chg="add mod ord">
          <ac:chgData name="Gry Jordet Kibsgaard" userId="8ab7460f-7919-4752-aeb2-204a942d7a64" providerId="ADAL" clId="{AE634616-2108-4DEF-B197-231A10A4F5F9}" dt="2022-10-13T06:30:42.606" v="8569" actId="167"/>
          <ac:spMkLst>
            <pc:docMk/>
            <pc:sldMk cId="1813711269" sldId="299"/>
            <ac:spMk id="5" creationId="{C4A9D815-20EA-D7D0-5ACD-BE2F2F2223C1}"/>
          </ac:spMkLst>
        </pc:spChg>
        <pc:spChg chg="mod">
          <ac:chgData name="Gry Jordet Kibsgaard" userId="8ab7460f-7919-4752-aeb2-204a942d7a64" providerId="ADAL" clId="{AE634616-2108-4DEF-B197-231A10A4F5F9}" dt="2022-10-24T13:49:12.204" v="10893" actId="1076"/>
          <ac:spMkLst>
            <pc:docMk/>
            <pc:sldMk cId="1813711269" sldId="299"/>
            <ac:spMk id="6" creationId="{6DE6945B-3B90-3F43-FBC6-FE2443AD0CB4}"/>
          </ac:spMkLst>
        </pc:spChg>
        <pc:picChg chg="add mod ord">
          <ac:chgData name="Gry Jordet Kibsgaard" userId="8ab7460f-7919-4752-aeb2-204a942d7a64" providerId="ADAL" clId="{AE634616-2108-4DEF-B197-231A10A4F5F9}" dt="2022-10-24T13:49:12.204" v="10893" actId="1076"/>
          <ac:picMkLst>
            <pc:docMk/>
            <pc:sldMk cId="1813711269" sldId="299"/>
            <ac:picMk id="3" creationId="{708461CD-1335-72D0-A177-0D8D89B07268}"/>
          </ac:picMkLst>
        </pc:picChg>
      </pc:sldChg>
      <pc:sldChg chg="addSp delSp modSp mod setBg">
        <pc:chgData name="Gry Jordet Kibsgaard" userId="8ab7460f-7919-4752-aeb2-204a942d7a64" providerId="ADAL" clId="{AE634616-2108-4DEF-B197-231A10A4F5F9}" dt="2022-10-13T06:35:13.684" v="8605" actId="1076"/>
        <pc:sldMkLst>
          <pc:docMk/>
          <pc:sldMk cId="4213668909" sldId="300"/>
        </pc:sldMkLst>
        <pc:spChg chg="mod">
          <ac:chgData name="Gry Jordet Kibsgaard" userId="8ab7460f-7919-4752-aeb2-204a942d7a64" providerId="ADAL" clId="{AE634616-2108-4DEF-B197-231A10A4F5F9}" dt="2022-10-13T06:34:27.479" v="8575" actId="26606"/>
          <ac:spMkLst>
            <pc:docMk/>
            <pc:sldMk cId="4213668909" sldId="300"/>
            <ac:spMk id="2" creationId="{8676861F-D3A3-43E4-B066-0900513968AA}"/>
          </ac:spMkLst>
        </pc:spChg>
        <pc:spChg chg="mod ord">
          <ac:chgData name="Gry Jordet Kibsgaard" userId="8ab7460f-7919-4752-aeb2-204a942d7a64" providerId="ADAL" clId="{AE634616-2108-4DEF-B197-231A10A4F5F9}" dt="2022-10-13T06:34:27.479" v="8575" actId="26606"/>
          <ac:spMkLst>
            <pc:docMk/>
            <pc:sldMk cId="4213668909" sldId="300"/>
            <ac:spMk id="4" creationId="{131E3D30-3D04-4E2A-9625-7C8A90E43809}"/>
          </ac:spMkLst>
        </pc:spChg>
        <pc:spChg chg="add mod">
          <ac:chgData name="Gry Jordet Kibsgaard" userId="8ab7460f-7919-4752-aeb2-204a942d7a64" providerId="ADAL" clId="{AE634616-2108-4DEF-B197-231A10A4F5F9}" dt="2022-10-13T06:35:13.684" v="8605" actId="1076"/>
          <ac:spMkLst>
            <pc:docMk/>
            <pc:sldMk cId="4213668909" sldId="300"/>
            <ac:spMk id="5" creationId="{55709BE4-48EE-2ABC-9AC9-FA0CD31DFC1E}"/>
          </ac:spMkLst>
        </pc:spChg>
        <pc:spChg chg="add del">
          <ac:chgData name="Gry Jordet Kibsgaard" userId="8ab7460f-7919-4752-aeb2-204a942d7a64" providerId="ADAL" clId="{AE634616-2108-4DEF-B197-231A10A4F5F9}" dt="2022-10-13T06:34:13.103" v="8572" actId="26606"/>
          <ac:spMkLst>
            <pc:docMk/>
            <pc:sldMk cId="4213668909" sldId="300"/>
            <ac:spMk id="9" creationId="{86C7B4A1-154A-4DF0-AC46-F88D75A2E0FD}"/>
          </ac:spMkLst>
        </pc:spChg>
        <pc:spChg chg="add del">
          <ac:chgData name="Gry Jordet Kibsgaard" userId="8ab7460f-7919-4752-aeb2-204a942d7a64" providerId="ADAL" clId="{AE634616-2108-4DEF-B197-231A10A4F5F9}" dt="2022-10-13T06:34:27.474" v="8574" actId="26606"/>
          <ac:spMkLst>
            <pc:docMk/>
            <pc:sldMk cId="4213668909" sldId="300"/>
            <ac:spMk id="11" creationId="{79BB35BC-D5C2-4C8B-A22A-A71E6191913B}"/>
          </ac:spMkLst>
        </pc:spChg>
        <pc:spChg chg="add">
          <ac:chgData name="Gry Jordet Kibsgaard" userId="8ab7460f-7919-4752-aeb2-204a942d7a64" providerId="ADAL" clId="{AE634616-2108-4DEF-B197-231A10A4F5F9}" dt="2022-10-13T06:34:27.479" v="8575" actId="26606"/>
          <ac:spMkLst>
            <pc:docMk/>
            <pc:sldMk cId="4213668909" sldId="300"/>
            <ac:spMk id="13" creationId="{04812C46-200A-4DEB-A05E-3ED6C68C2387}"/>
          </ac:spMkLst>
        </pc:spChg>
        <pc:spChg chg="add">
          <ac:chgData name="Gry Jordet Kibsgaard" userId="8ab7460f-7919-4752-aeb2-204a942d7a64" providerId="ADAL" clId="{AE634616-2108-4DEF-B197-231A10A4F5F9}" dt="2022-10-13T06:34:27.479" v="8575" actId="26606"/>
          <ac:spMkLst>
            <pc:docMk/>
            <pc:sldMk cId="4213668909" sldId="300"/>
            <ac:spMk id="14" creationId="{D1EA859B-E555-4109-94F3-6700E046E008}"/>
          </ac:spMkLst>
        </pc:spChg>
        <pc:picChg chg="add mod ord">
          <ac:chgData name="Gry Jordet Kibsgaard" userId="8ab7460f-7919-4752-aeb2-204a942d7a64" providerId="ADAL" clId="{AE634616-2108-4DEF-B197-231A10A4F5F9}" dt="2022-10-13T06:35:09.041" v="8604" actId="1076"/>
          <ac:picMkLst>
            <pc:docMk/>
            <pc:sldMk cId="4213668909" sldId="300"/>
            <ac:picMk id="3" creationId="{C66CF562-14C5-BEFB-2967-7FA788D2C286}"/>
          </ac:picMkLst>
        </pc:picChg>
      </pc:sldChg>
      <pc:sldChg chg="addSp modSp mod setBg">
        <pc:chgData name="Gry Jordet Kibsgaard" userId="8ab7460f-7919-4752-aeb2-204a942d7a64" providerId="ADAL" clId="{AE634616-2108-4DEF-B197-231A10A4F5F9}" dt="2022-10-13T06:37:40.065" v="8624" actId="1076"/>
        <pc:sldMkLst>
          <pc:docMk/>
          <pc:sldMk cId="630754544" sldId="301"/>
        </pc:sldMkLst>
        <pc:spChg chg="mod">
          <ac:chgData name="Gry Jordet Kibsgaard" userId="8ab7460f-7919-4752-aeb2-204a942d7a64" providerId="ADAL" clId="{AE634616-2108-4DEF-B197-231A10A4F5F9}" dt="2022-10-13T06:37:04.373" v="8607" actId="26606"/>
          <ac:spMkLst>
            <pc:docMk/>
            <pc:sldMk cId="630754544" sldId="301"/>
            <ac:spMk id="2" creationId="{8676861F-D3A3-43E4-B066-0900513968AA}"/>
          </ac:spMkLst>
        </pc:spChg>
        <pc:spChg chg="mod">
          <ac:chgData name="Gry Jordet Kibsgaard" userId="8ab7460f-7919-4752-aeb2-204a942d7a64" providerId="ADAL" clId="{AE634616-2108-4DEF-B197-231A10A4F5F9}" dt="2022-10-13T06:37:04.373" v="8607" actId="26606"/>
          <ac:spMkLst>
            <pc:docMk/>
            <pc:sldMk cId="630754544" sldId="301"/>
            <ac:spMk id="4" creationId="{131E3D30-3D04-4E2A-9625-7C8A90E43809}"/>
          </ac:spMkLst>
        </pc:spChg>
        <pc:spChg chg="add mod">
          <ac:chgData name="Gry Jordet Kibsgaard" userId="8ab7460f-7919-4752-aeb2-204a942d7a64" providerId="ADAL" clId="{AE634616-2108-4DEF-B197-231A10A4F5F9}" dt="2022-10-13T06:37:40.065" v="8624" actId="1076"/>
          <ac:spMkLst>
            <pc:docMk/>
            <pc:sldMk cId="630754544" sldId="301"/>
            <ac:spMk id="5" creationId="{374627C9-BF4B-1EE9-C95F-722B7F286726}"/>
          </ac:spMkLst>
        </pc:spChg>
        <pc:spChg chg="add">
          <ac:chgData name="Gry Jordet Kibsgaard" userId="8ab7460f-7919-4752-aeb2-204a942d7a64" providerId="ADAL" clId="{AE634616-2108-4DEF-B197-231A10A4F5F9}" dt="2022-10-13T06:37:04.373" v="8607" actId="26606"/>
          <ac:spMkLst>
            <pc:docMk/>
            <pc:sldMk cId="630754544" sldId="301"/>
            <ac:spMk id="9" creationId="{04812C46-200A-4DEB-A05E-3ED6C68C2387}"/>
          </ac:spMkLst>
        </pc:spChg>
        <pc:spChg chg="add">
          <ac:chgData name="Gry Jordet Kibsgaard" userId="8ab7460f-7919-4752-aeb2-204a942d7a64" providerId="ADAL" clId="{AE634616-2108-4DEF-B197-231A10A4F5F9}" dt="2022-10-13T06:37:04.373" v="8607" actId="26606"/>
          <ac:spMkLst>
            <pc:docMk/>
            <pc:sldMk cId="630754544" sldId="301"/>
            <ac:spMk id="11" creationId="{D1EA859B-E555-4109-94F3-6700E046E008}"/>
          </ac:spMkLst>
        </pc:spChg>
        <pc:picChg chg="add mod ord">
          <ac:chgData name="Gry Jordet Kibsgaard" userId="8ab7460f-7919-4752-aeb2-204a942d7a64" providerId="ADAL" clId="{AE634616-2108-4DEF-B197-231A10A4F5F9}" dt="2022-10-13T06:37:04.373" v="8607" actId="26606"/>
          <ac:picMkLst>
            <pc:docMk/>
            <pc:sldMk cId="630754544" sldId="301"/>
            <ac:picMk id="3" creationId="{B7A5F71C-943F-446E-8018-2176A6ECF185}"/>
          </ac:picMkLst>
        </pc:picChg>
      </pc:sldChg>
      <pc:sldChg chg="addSp delSp modSp mod setBg">
        <pc:chgData name="Gry Jordet Kibsgaard" userId="8ab7460f-7919-4752-aeb2-204a942d7a64" providerId="ADAL" clId="{AE634616-2108-4DEF-B197-231A10A4F5F9}" dt="2022-10-24T13:51:29.927" v="10902" actId="20577"/>
        <pc:sldMkLst>
          <pc:docMk/>
          <pc:sldMk cId="1909433635" sldId="302"/>
        </pc:sldMkLst>
        <pc:spChg chg="mod">
          <ac:chgData name="Gry Jordet Kibsgaard" userId="8ab7460f-7919-4752-aeb2-204a942d7a64" providerId="ADAL" clId="{AE634616-2108-4DEF-B197-231A10A4F5F9}" dt="2022-10-13T06:41:59.887" v="8630" actId="26606"/>
          <ac:spMkLst>
            <pc:docMk/>
            <pc:sldMk cId="1909433635" sldId="302"/>
            <ac:spMk id="2" creationId="{8676861F-D3A3-43E4-B066-0900513968AA}"/>
          </ac:spMkLst>
        </pc:spChg>
        <pc:spChg chg="mod">
          <ac:chgData name="Gry Jordet Kibsgaard" userId="8ab7460f-7919-4752-aeb2-204a942d7a64" providerId="ADAL" clId="{AE634616-2108-4DEF-B197-231A10A4F5F9}" dt="2022-10-24T13:51:29.927" v="10902" actId="20577"/>
          <ac:spMkLst>
            <pc:docMk/>
            <pc:sldMk cId="1909433635" sldId="302"/>
            <ac:spMk id="4" creationId="{131E3D30-3D04-4E2A-9625-7C8A90E43809}"/>
          </ac:spMkLst>
        </pc:spChg>
        <pc:spChg chg="add mod">
          <ac:chgData name="Gry Jordet Kibsgaard" userId="8ab7460f-7919-4752-aeb2-204a942d7a64" providerId="ADAL" clId="{AE634616-2108-4DEF-B197-231A10A4F5F9}" dt="2022-10-13T06:46:17.257" v="8649" actId="1076"/>
          <ac:spMkLst>
            <pc:docMk/>
            <pc:sldMk cId="1909433635" sldId="302"/>
            <ac:spMk id="5" creationId="{4E21548E-4C4E-A38E-1405-A7022EBC9A49}"/>
          </ac:spMkLst>
        </pc:spChg>
        <pc:spChg chg="add del">
          <ac:chgData name="Gry Jordet Kibsgaard" userId="8ab7460f-7919-4752-aeb2-204a942d7a64" providerId="ADAL" clId="{AE634616-2108-4DEF-B197-231A10A4F5F9}" dt="2022-10-13T06:41:43.165" v="8627" actId="26606"/>
          <ac:spMkLst>
            <pc:docMk/>
            <pc:sldMk cId="1909433635" sldId="302"/>
            <ac:spMk id="9" creationId="{D1D34770-47A8-402C-AF23-2B653F2D88C1}"/>
          </ac:spMkLst>
        </pc:spChg>
        <pc:spChg chg="add del">
          <ac:chgData name="Gry Jordet Kibsgaard" userId="8ab7460f-7919-4752-aeb2-204a942d7a64" providerId="ADAL" clId="{AE634616-2108-4DEF-B197-231A10A4F5F9}" dt="2022-10-13T06:41:59.881" v="8629" actId="26606"/>
          <ac:spMkLst>
            <pc:docMk/>
            <pc:sldMk cId="1909433635" sldId="302"/>
            <ac:spMk id="11" creationId="{9427AF5F-9A0E-42B7-A252-FD64C9885F9C}"/>
          </ac:spMkLst>
        </pc:spChg>
        <pc:spChg chg="add">
          <ac:chgData name="Gry Jordet Kibsgaard" userId="8ab7460f-7919-4752-aeb2-204a942d7a64" providerId="ADAL" clId="{AE634616-2108-4DEF-B197-231A10A4F5F9}" dt="2022-10-13T06:41:59.887" v="8630" actId="26606"/>
          <ac:spMkLst>
            <pc:docMk/>
            <pc:sldMk cId="1909433635" sldId="302"/>
            <ac:spMk id="13" creationId="{9F701746-0657-4467-BBD3-24051A715C25}"/>
          </ac:spMkLst>
        </pc:spChg>
        <pc:spChg chg="add">
          <ac:chgData name="Gry Jordet Kibsgaard" userId="8ab7460f-7919-4752-aeb2-204a942d7a64" providerId="ADAL" clId="{AE634616-2108-4DEF-B197-231A10A4F5F9}" dt="2022-10-13T06:41:59.887" v="8630" actId="26606"/>
          <ac:spMkLst>
            <pc:docMk/>
            <pc:sldMk cId="1909433635" sldId="302"/>
            <ac:spMk id="14" creationId="{117BEB00-3E3D-4F08-AF56-DB0D22FB5F64}"/>
          </ac:spMkLst>
        </pc:spChg>
        <pc:picChg chg="add mod ord">
          <ac:chgData name="Gry Jordet Kibsgaard" userId="8ab7460f-7919-4752-aeb2-204a942d7a64" providerId="ADAL" clId="{AE634616-2108-4DEF-B197-231A10A4F5F9}" dt="2022-10-13T06:41:59.887" v="8630" actId="26606"/>
          <ac:picMkLst>
            <pc:docMk/>
            <pc:sldMk cId="1909433635" sldId="302"/>
            <ac:picMk id="3" creationId="{A799C594-CBB3-C860-8345-A4D41EE9DD06}"/>
          </ac:picMkLst>
        </pc:picChg>
      </pc:sldChg>
      <pc:sldChg chg="addSp delSp modSp del mod delCm modNotesTx">
        <pc:chgData name="Gry Jordet Kibsgaard" userId="8ab7460f-7919-4752-aeb2-204a942d7a64" providerId="ADAL" clId="{AE634616-2108-4DEF-B197-231A10A4F5F9}" dt="2022-10-04T21:40:49.805" v="3435" actId="47"/>
        <pc:sldMkLst>
          <pc:docMk/>
          <pc:sldMk cId="1621909247" sldId="305"/>
        </pc:sldMkLst>
        <pc:spChg chg="mod">
          <ac:chgData name="Gry Jordet Kibsgaard" userId="8ab7460f-7919-4752-aeb2-204a942d7a64" providerId="ADAL" clId="{AE634616-2108-4DEF-B197-231A10A4F5F9}" dt="2022-10-04T21:40:14.779" v="3428" actId="21"/>
          <ac:spMkLst>
            <pc:docMk/>
            <pc:sldMk cId="1621909247" sldId="305"/>
            <ac:spMk id="3" creationId="{CA5FB798-5961-B2AA-9F21-B0EEE83FF635}"/>
          </ac:spMkLst>
        </pc:spChg>
        <pc:picChg chg="add del mod ord">
          <ac:chgData name="Gry Jordet Kibsgaard" userId="8ab7460f-7919-4752-aeb2-204a942d7a64" providerId="ADAL" clId="{AE634616-2108-4DEF-B197-231A10A4F5F9}" dt="2022-10-04T21:40:25.078" v="3431" actId="21"/>
          <ac:picMkLst>
            <pc:docMk/>
            <pc:sldMk cId="1621909247" sldId="305"/>
            <ac:picMk id="2" creationId="{E8BEC778-8C9E-E970-D736-F0BE2A8BF23D}"/>
          </ac:picMkLst>
        </pc:picChg>
      </pc:sldChg>
      <pc:sldChg chg="addSp delSp modSp del mod delCm modNotesTx">
        <pc:chgData name="Gry Jordet Kibsgaard" userId="8ab7460f-7919-4752-aeb2-204a942d7a64" providerId="ADAL" clId="{AE634616-2108-4DEF-B197-231A10A4F5F9}" dt="2022-10-24T12:19:36.984" v="8901" actId="47"/>
        <pc:sldMkLst>
          <pc:docMk/>
          <pc:sldMk cId="1422051458" sldId="306"/>
        </pc:sldMkLst>
        <pc:spChg chg="mod">
          <ac:chgData name="Gry Jordet Kibsgaard" userId="8ab7460f-7919-4752-aeb2-204a942d7a64" providerId="ADAL" clId="{AE634616-2108-4DEF-B197-231A10A4F5F9}" dt="2022-10-04T19:42:45.218" v="943" actId="20577"/>
          <ac:spMkLst>
            <pc:docMk/>
            <pc:sldMk cId="1422051458" sldId="306"/>
            <ac:spMk id="2" creationId="{5CF6108F-D9E0-6666-8661-42C1CE863C57}"/>
          </ac:spMkLst>
        </pc:spChg>
        <pc:spChg chg="add mod">
          <ac:chgData name="Gry Jordet Kibsgaard" userId="8ab7460f-7919-4752-aeb2-204a942d7a64" providerId="ADAL" clId="{AE634616-2108-4DEF-B197-231A10A4F5F9}" dt="2022-10-05T11:10:56.451" v="4595" actId="20577"/>
          <ac:spMkLst>
            <pc:docMk/>
            <pc:sldMk cId="1422051458" sldId="306"/>
            <ac:spMk id="4" creationId="{BBB65454-540D-1154-029F-62FBED62557E}"/>
          </ac:spMkLst>
        </pc:spChg>
        <pc:spChg chg="mod">
          <ac:chgData name="Gry Jordet Kibsgaard" userId="8ab7460f-7919-4752-aeb2-204a942d7a64" providerId="ADAL" clId="{AE634616-2108-4DEF-B197-231A10A4F5F9}" dt="2022-10-05T11:16:06.451" v="4671" actId="20577"/>
          <ac:spMkLst>
            <pc:docMk/>
            <pc:sldMk cId="1422051458" sldId="306"/>
            <ac:spMk id="6" creationId="{A894132A-15BF-B3B9-BD2A-71715F03A084}"/>
          </ac:spMkLst>
        </pc:spChg>
        <pc:spChg chg="add mod">
          <ac:chgData name="Gry Jordet Kibsgaard" userId="8ab7460f-7919-4752-aeb2-204a942d7a64" providerId="ADAL" clId="{AE634616-2108-4DEF-B197-231A10A4F5F9}" dt="2022-10-05T11:13:47.639" v="4621" actId="20577"/>
          <ac:spMkLst>
            <pc:docMk/>
            <pc:sldMk cId="1422051458" sldId="306"/>
            <ac:spMk id="9" creationId="{49104A4A-A627-ACAD-C51B-1A50DB827E34}"/>
          </ac:spMkLst>
        </pc:spChg>
        <pc:spChg chg="add mod">
          <ac:chgData name="Gry Jordet Kibsgaard" userId="8ab7460f-7919-4752-aeb2-204a942d7a64" providerId="ADAL" clId="{AE634616-2108-4DEF-B197-231A10A4F5F9}" dt="2022-10-05T11:15:03.382" v="4666" actId="14100"/>
          <ac:spMkLst>
            <pc:docMk/>
            <pc:sldMk cId="1422051458" sldId="306"/>
            <ac:spMk id="12" creationId="{076F871D-22D3-307C-4A83-F8B77905DD6B}"/>
          </ac:spMkLst>
        </pc:spChg>
        <pc:spChg chg="add mod">
          <ac:chgData name="Gry Jordet Kibsgaard" userId="8ab7460f-7919-4752-aeb2-204a942d7a64" providerId="ADAL" clId="{AE634616-2108-4DEF-B197-231A10A4F5F9}" dt="2022-10-05T11:16:32.404" v="4686" actId="1076"/>
          <ac:spMkLst>
            <pc:docMk/>
            <pc:sldMk cId="1422051458" sldId="306"/>
            <ac:spMk id="16" creationId="{C67448AC-19ED-2570-C4F1-B476B11CD7D2}"/>
          </ac:spMkLst>
        </pc:spChg>
        <pc:spChg chg="add mod">
          <ac:chgData name="Gry Jordet Kibsgaard" userId="8ab7460f-7919-4752-aeb2-204a942d7a64" providerId="ADAL" clId="{AE634616-2108-4DEF-B197-231A10A4F5F9}" dt="2022-10-04T09:08:45.654" v="80" actId="1076"/>
          <ac:spMkLst>
            <pc:docMk/>
            <pc:sldMk cId="1422051458" sldId="306"/>
            <ac:spMk id="20" creationId="{C51006C6-7382-0A7F-A464-C3637E75B63E}"/>
          </ac:spMkLst>
        </pc:spChg>
        <pc:spChg chg="add mod">
          <ac:chgData name="Gry Jordet Kibsgaard" userId="8ab7460f-7919-4752-aeb2-204a942d7a64" providerId="ADAL" clId="{AE634616-2108-4DEF-B197-231A10A4F5F9}" dt="2022-10-04T09:16:28.034" v="281" actId="1076"/>
          <ac:spMkLst>
            <pc:docMk/>
            <pc:sldMk cId="1422051458" sldId="306"/>
            <ac:spMk id="21" creationId="{7A1F496C-E7B1-1409-751A-8CE74AE627E1}"/>
          </ac:spMkLst>
        </pc:spChg>
        <pc:spChg chg="add mod">
          <ac:chgData name="Gry Jordet Kibsgaard" userId="8ab7460f-7919-4752-aeb2-204a942d7a64" providerId="ADAL" clId="{AE634616-2108-4DEF-B197-231A10A4F5F9}" dt="2022-10-04T09:09:31.894" v="100" actId="1076"/>
          <ac:spMkLst>
            <pc:docMk/>
            <pc:sldMk cId="1422051458" sldId="306"/>
            <ac:spMk id="23" creationId="{C69727E0-71D5-60BF-F900-ACA6B3807BEC}"/>
          </ac:spMkLst>
        </pc:spChg>
        <pc:spChg chg="add mod">
          <ac:chgData name="Gry Jordet Kibsgaard" userId="8ab7460f-7919-4752-aeb2-204a942d7a64" providerId="ADAL" clId="{AE634616-2108-4DEF-B197-231A10A4F5F9}" dt="2022-10-04T09:09:48.559" v="104" actId="1076"/>
          <ac:spMkLst>
            <pc:docMk/>
            <pc:sldMk cId="1422051458" sldId="306"/>
            <ac:spMk id="25" creationId="{C650759B-DB2D-2DD8-086B-C8617253C6F0}"/>
          </ac:spMkLst>
        </pc:spChg>
        <pc:spChg chg="add mod">
          <ac:chgData name="Gry Jordet Kibsgaard" userId="8ab7460f-7919-4752-aeb2-204a942d7a64" providerId="ADAL" clId="{AE634616-2108-4DEF-B197-231A10A4F5F9}" dt="2022-10-04T09:10:09.455" v="111" actId="1076"/>
          <ac:spMkLst>
            <pc:docMk/>
            <pc:sldMk cId="1422051458" sldId="306"/>
            <ac:spMk id="27" creationId="{29BC3894-D62D-2BB3-C68E-8B1C42E8E445}"/>
          </ac:spMkLst>
        </pc:spChg>
        <pc:spChg chg="add mod">
          <ac:chgData name="Gry Jordet Kibsgaard" userId="8ab7460f-7919-4752-aeb2-204a942d7a64" providerId="ADAL" clId="{AE634616-2108-4DEF-B197-231A10A4F5F9}" dt="2022-10-04T09:16:00.348" v="276" actId="1076"/>
          <ac:spMkLst>
            <pc:docMk/>
            <pc:sldMk cId="1422051458" sldId="306"/>
            <ac:spMk id="29" creationId="{5403AAE0-1784-08D4-EFF2-0933A0C7DDEA}"/>
          </ac:spMkLst>
        </pc:spChg>
        <pc:spChg chg="add mod">
          <ac:chgData name="Gry Jordet Kibsgaard" userId="8ab7460f-7919-4752-aeb2-204a942d7a64" providerId="ADAL" clId="{AE634616-2108-4DEF-B197-231A10A4F5F9}" dt="2022-10-04T09:16:33.585" v="282" actId="1076"/>
          <ac:spMkLst>
            <pc:docMk/>
            <pc:sldMk cId="1422051458" sldId="306"/>
            <ac:spMk id="33" creationId="{A2CA7A65-174F-5C0A-9776-33ED3918C897}"/>
          </ac:spMkLst>
        </pc:spChg>
        <pc:spChg chg="add mod">
          <ac:chgData name="Gry Jordet Kibsgaard" userId="8ab7460f-7919-4752-aeb2-204a942d7a64" providerId="ADAL" clId="{AE634616-2108-4DEF-B197-231A10A4F5F9}" dt="2022-10-04T11:44:27.475" v="444" actId="1076"/>
          <ac:spMkLst>
            <pc:docMk/>
            <pc:sldMk cId="1422051458" sldId="306"/>
            <ac:spMk id="34" creationId="{2078FA91-1023-F2E0-4C8B-46E421983540}"/>
          </ac:spMkLst>
        </pc:spChg>
        <pc:spChg chg="add mod">
          <ac:chgData name="Gry Jordet Kibsgaard" userId="8ab7460f-7919-4752-aeb2-204a942d7a64" providerId="ADAL" clId="{AE634616-2108-4DEF-B197-231A10A4F5F9}" dt="2022-10-05T11:14:10.929" v="4630" actId="20577"/>
          <ac:spMkLst>
            <pc:docMk/>
            <pc:sldMk cId="1422051458" sldId="306"/>
            <ac:spMk id="36" creationId="{C774568E-1470-3910-A609-1E1D202E95C3}"/>
          </ac:spMkLst>
        </pc:spChg>
        <pc:spChg chg="add mod">
          <ac:chgData name="Gry Jordet Kibsgaard" userId="8ab7460f-7919-4752-aeb2-204a942d7a64" providerId="ADAL" clId="{AE634616-2108-4DEF-B197-231A10A4F5F9}" dt="2022-10-04T09:13:43.801" v="206" actId="1076"/>
          <ac:spMkLst>
            <pc:docMk/>
            <pc:sldMk cId="1422051458" sldId="306"/>
            <ac:spMk id="38" creationId="{6CF85BDF-7476-A447-BA66-2D7D54EDF8F0}"/>
          </ac:spMkLst>
        </pc:spChg>
        <pc:spChg chg="add mod">
          <ac:chgData name="Gry Jordet Kibsgaard" userId="8ab7460f-7919-4752-aeb2-204a942d7a64" providerId="ADAL" clId="{AE634616-2108-4DEF-B197-231A10A4F5F9}" dt="2022-10-05T11:13:51.190" v="4623" actId="20577"/>
          <ac:spMkLst>
            <pc:docMk/>
            <pc:sldMk cId="1422051458" sldId="306"/>
            <ac:spMk id="40" creationId="{643C71F6-2FC4-1BE2-79A5-A3FA5C02B6CF}"/>
          </ac:spMkLst>
        </pc:spChg>
        <pc:spChg chg="add mod">
          <ac:chgData name="Gry Jordet Kibsgaard" userId="8ab7460f-7919-4752-aeb2-204a942d7a64" providerId="ADAL" clId="{AE634616-2108-4DEF-B197-231A10A4F5F9}" dt="2022-10-04T09:14:47.714" v="248" actId="1076"/>
          <ac:spMkLst>
            <pc:docMk/>
            <pc:sldMk cId="1422051458" sldId="306"/>
            <ac:spMk id="42" creationId="{C0E5BFC2-70D3-8334-DA69-B71B00ADC15A}"/>
          </ac:spMkLst>
        </pc:spChg>
        <pc:spChg chg="add mod">
          <ac:chgData name="Gry Jordet Kibsgaard" userId="8ab7460f-7919-4752-aeb2-204a942d7a64" providerId="ADAL" clId="{AE634616-2108-4DEF-B197-231A10A4F5F9}" dt="2022-10-05T11:14:01.939" v="4626" actId="14100"/>
          <ac:spMkLst>
            <pc:docMk/>
            <pc:sldMk cId="1422051458" sldId="306"/>
            <ac:spMk id="44" creationId="{2F49F97B-5DE3-8960-3F79-B9C58C888150}"/>
          </ac:spMkLst>
        </pc:spChg>
        <pc:spChg chg="add mod">
          <ac:chgData name="Gry Jordet Kibsgaard" userId="8ab7460f-7919-4752-aeb2-204a942d7a64" providerId="ADAL" clId="{AE634616-2108-4DEF-B197-231A10A4F5F9}" dt="2022-10-05T11:14:15.697" v="4632" actId="20577"/>
          <ac:spMkLst>
            <pc:docMk/>
            <pc:sldMk cId="1422051458" sldId="306"/>
            <ac:spMk id="46" creationId="{E4B073C8-B899-F906-A72F-AF58AA442F84}"/>
          </ac:spMkLst>
        </pc:spChg>
        <pc:spChg chg="add mod">
          <ac:chgData name="Gry Jordet Kibsgaard" userId="8ab7460f-7919-4752-aeb2-204a942d7a64" providerId="ADAL" clId="{AE634616-2108-4DEF-B197-231A10A4F5F9}" dt="2022-10-04T09:18:05.908" v="330" actId="1076"/>
          <ac:spMkLst>
            <pc:docMk/>
            <pc:sldMk cId="1422051458" sldId="306"/>
            <ac:spMk id="48" creationId="{F999F6A6-2445-AC2A-626B-7A80AD39735A}"/>
          </ac:spMkLst>
        </pc:spChg>
        <pc:spChg chg="add mod">
          <ac:chgData name="Gry Jordet Kibsgaard" userId="8ab7460f-7919-4752-aeb2-204a942d7a64" providerId="ADAL" clId="{AE634616-2108-4DEF-B197-231A10A4F5F9}" dt="2022-10-04T09:18:17.259" v="341" actId="1076"/>
          <ac:spMkLst>
            <pc:docMk/>
            <pc:sldMk cId="1422051458" sldId="306"/>
            <ac:spMk id="50" creationId="{8EDF6DDC-5085-6CE7-226E-B94990572E5B}"/>
          </ac:spMkLst>
        </pc:spChg>
        <pc:spChg chg="add mod">
          <ac:chgData name="Gry Jordet Kibsgaard" userId="8ab7460f-7919-4752-aeb2-204a942d7a64" providerId="ADAL" clId="{AE634616-2108-4DEF-B197-231A10A4F5F9}" dt="2022-10-04T09:58:02.529" v="400" actId="1076"/>
          <ac:spMkLst>
            <pc:docMk/>
            <pc:sldMk cId="1422051458" sldId="306"/>
            <ac:spMk id="52" creationId="{27325CEA-211F-4A35-EE5A-4F00B4AABA70}"/>
          </ac:spMkLst>
        </pc:spChg>
        <pc:spChg chg="add mod">
          <ac:chgData name="Gry Jordet Kibsgaard" userId="8ab7460f-7919-4752-aeb2-204a942d7a64" providerId="ADAL" clId="{AE634616-2108-4DEF-B197-231A10A4F5F9}" dt="2022-10-04T09:59:10.651" v="425" actId="1076"/>
          <ac:spMkLst>
            <pc:docMk/>
            <pc:sldMk cId="1422051458" sldId="306"/>
            <ac:spMk id="54" creationId="{58FBCDBF-45E9-FCE4-6B4F-AED2D98CECF8}"/>
          </ac:spMkLst>
        </pc:spChg>
        <pc:spChg chg="add mod">
          <ac:chgData name="Gry Jordet Kibsgaard" userId="8ab7460f-7919-4752-aeb2-204a942d7a64" providerId="ADAL" clId="{AE634616-2108-4DEF-B197-231A10A4F5F9}" dt="2022-10-05T11:14:07.073" v="4628" actId="20577"/>
          <ac:spMkLst>
            <pc:docMk/>
            <pc:sldMk cId="1422051458" sldId="306"/>
            <ac:spMk id="56" creationId="{8962D5DE-C748-5EB5-42DB-927AB2CFA78C}"/>
          </ac:spMkLst>
        </pc:spChg>
        <pc:picChg chg="add mod">
          <ac:chgData name="Gry Jordet Kibsgaard" userId="8ab7460f-7919-4752-aeb2-204a942d7a64" providerId="ADAL" clId="{AE634616-2108-4DEF-B197-231A10A4F5F9}" dt="2022-10-05T11:10:37.619" v="4587" actId="27957"/>
          <ac:picMkLst>
            <pc:docMk/>
            <pc:sldMk cId="1422051458" sldId="306"/>
            <ac:picMk id="3" creationId="{42262D68-304E-1FC2-F901-E5D085901043}"/>
          </ac:picMkLst>
        </pc:picChg>
        <pc:picChg chg="del">
          <ac:chgData name="Gry Jordet Kibsgaard" userId="8ab7460f-7919-4752-aeb2-204a942d7a64" providerId="ADAL" clId="{AE634616-2108-4DEF-B197-231A10A4F5F9}" dt="2022-10-04T09:07:09.027" v="48" actId="478"/>
          <ac:picMkLst>
            <pc:docMk/>
            <pc:sldMk cId="1422051458" sldId="306"/>
            <ac:picMk id="3" creationId="{4B56793F-6BE4-5013-3A68-3C59EFD9A216}"/>
          </ac:picMkLst>
        </pc:picChg>
        <pc:picChg chg="del">
          <ac:chgData name="Gry Jordet Kibsgaard" userId="8ab7460f-7919-4752-aeb2-204a942d7a64" providerId="ADAL" clId="{AE634616-2108-4DEF-B197-231A10A4F5F9}" dt="2022-10-04T09:07:08.174" v="47" actId="478"/>
          <ac:picMkLst>
            <pc:docMk/>
            <pc:sldMk cId="1422051458" sldId="306"/>
            <ac:picMk id="4" creationId="{055B6D11-58A7-E0DA-579D-02B8734249C9}"/>
          </ac:picMkLst>
        </pc:picChg>
        <pc:picChg chg="mod">
          <ac:chgData name="Gry Jordet Kibsgaard" userId="8ab7460f-7919-4752-aeb2-204a942d7a64" providerId="ADAL" clId="{AE634616-2108-4DEF-B197-231A10A4F5F9}" dt="2022-10-04T09:17:09.875" v="287" actId="14100"/>
          <ac:picMkLst>
            <pc:docMk/>
            <pc:sldMk cId="1422051458" sldId="306"/>
            <ac:picMk id="5" creationId="{EDF87BEF-0212-0171-B928-16EA9060CB7F}"/>
          </ac:picMkLst>
        </pc:picChg>
        <pc:picChg chg="add mod">
          <ac:chgData name="Gry Jordet Kibsgaard" userId="8ab7460f-7919-4752-aeb2-204a942d7a64" providerId="ADAL" clId="{AE634616-2108-4DEF-B197-231A10A4F5F9}" dt="2022-10-05T11:11:41.529" v="4600" actId="207"/>
          <ac:picMkLst>
            <pc:docMk/>
            <pc:sldMk cId="1422051458" sldId="306"/>
            <ac:picMk id="7" creationId="{DF2240A0-9A84-B8D1-5CFF-450E8A6BC563}"/>
          </ac:picMkLst>
        </pc:picChg>
        <pc:picChg chg="add mod">
          <ac:chgData name="Gry Jordet Kibsgaard" userId="8ab7460f-7919-4752-aeb2-204a942d7a64" providerId="ADAL" clId="{AE634616-2108-4DEF-B197-231A10A4F5F9}" dt="2022-10-04T09:14:56.437" v="249" actId="207"/>
          <ac:picMkLst>
            <pc:docMk/>
            <pc:sldMk cId="1422051458" sldId="306"/>
            <ac:picMk id="8" creationId="{037AA4FB-2521-506B-5DD0-E61E85D97DD0}"/>
          </ac:picMkLst>
        </pc:picChg>
        <pc:picChg chg="add mod">
          <ac:chgData name="Gry Jordet Kibsgaard" userId="8ab7460f-7919-4752-aeb2-204a942d7a64" providerId="ADAL" clId="{AE634616-2108-4DEF-B197-231A10A4F5F9}" dt="2022-10-04T09:16:00.348" v="276" actId="1076"/>
          <ac:picMkLst>
            <pc:docMk/>
            <pc:sldMk cId="1422051458" sldId="306"/>
            <ac:picMk id="10" creationId="{CC7F381A-CA4A-2C96-FC00-529D2B35DE59}"/>
          </ac:picMkLst>
        </pc:picChg>
        <pc:picChg chg="del">
          <ac:chgData name="Gry Jordet Kibsgaard" userId="8ab7460f-7919-4752-aeb2-204a942d7a64" providerId="ADAL" clId="{AE634616-2108-4DEF-B197-231A10A4F5F9}" dt="2022-10-04T09:07:07.524" v="46" actId="478"/>
          <ac:picMkLst>
            <pc:docMk/>
            <pc:sldMk cId="1422051458" sldId="306"/>
            <ac:picMk id="11" creationId="{1D350CF9-F727-E354-B8DF-8AA8F6EAA491}"/>
          </ac:picMkLst>
        </pc:picChg>
        <pc:picChg chg="add mod">
          <ac:chgData name="Gry Jordet Kibsgaard" userId="8ab7460f-7919-4752-aeb2-204a942d7a64" providerId="ADAL" clId="{AE634616-2108-4DEF-B197-231A10A4F5F9}" dt="2022-10-05T11:14:39.497" v="4636" actId="1076"/>
          <ac:picMkLst>
            <pc:docMk/>
            <pc:sldMk cId="1422051458" sldId="306"/>
            <ac:picMk id="11" creationId="{8452D747-B2F9-12E9-6091-F9F3766A40A2}"/>
          </ac:picMkLst>
        </pc:picChg>
        <pc:picChg chg="add mod">
          <ac:chgData name="Gry Jordet Kibsgaard" userId="8ab7460f-7919-4752-aeb2-204a942d7a64" providerId="ADAL" clId="{AE634616-2108-4DEF-B197-231A10A4F5F9}" dt="2022-10-04T09:11:30.328" v="130" actId="207"/>
          <ac:picMkLst>
            <pc:docMk/>
            <pc:sldMk cId="1422051458" sldId="306"/>
            <ac:picMk id="13" creationId="{1530B3C9-C4AE-1A45-D5AD-6FCEAC5D2015}"/>
          </ac:picMkLst>
        </pc:picChg>
        <pc:picChg chg="add mod">
          <ac:chgData name="Gry Jordet Kibsgaard" userId="8ab7460f-7919-4752-aeb2-204a942d7a64" providerId="ADAL" clId="{AE634616-2108-4DEF-B197-231A10A4F5F9}" dt="2022-10-05T11:15:50.756" v="4669" actId="27957"/>
          <ac:picMkLst>
            <pc:docMk/>
            <pc:sldMk cId="1422051458" sldId="306"/>
            <ac:picMk id="14" creationId="{D2CF9AE8-D469-8C8C-7411-10B427811B5C}"/>
          </ac:picMkLst>
        </pc:picChg>
        <pc:picChg chg="add mod">
          <ac:chgData name="Gry Jordet Kibsgaard" userId="8ab7460f-7919-4752-aeb2-204a942d7a64" providerId="ADAL" clId="{AE634616-2108-4DEF-B197-231A10A4F5F9}" dt="2022-10-04T09:16:28.034" v="281" actId="1076"/>
          <ac:picMkLst>
            <pc:docMk/>
            <pc:sldMk cId="1422051458" sldId="306"/>
            <ac:picMk id="15" creationId="{9CABF5A4-D952-B91A-1522-5A0C8E2D2AFE}"/>
          </ac:picMkLst>
        </pc:picChg>
        <pc:picChg chg="add mod">
          <ac:chgData name="Gry Jordet Kibsgaard" userId="8ab7460f-7919-4752-aeb2-204a942d7a64" providerId="ADAL" clId="{AE634616-2108-4DEF-B197-231A10A4F5F9}" dt="2022-10-04T09:09:50.599" v="105" actId="1076"/>
          <ac:picMkLst>
            <pc:docMk/>
            <pc:sldMk cId="1422051458" sldId="306"/>
            <ac:picMk id="17" creationId="{2DAD7A74-B0E4-FAB2-7AFE-8647882727C6}"/>
          </ac:picMkLst>
        </pc:picChg>
        <pc:picChg chg="add del mod">
          <ac:chgData name="Gry Jordet Kibsgaard" userId="8ab7460f-7919-4752-aeb2-204a942d7a64" providerId="ADAL" clId="{AE634616-2108-4DEF-B197-231A10A4F5F9}" dt="2022-10-04T09:18:27.912" v="343" actId="478"/>
          <ac:picMkLst>
            <pc:docMk/>
            <pc:sldMk cId="1422051458" sldId="306"/>
            <ac:picMk id="18" creationId="{D8F4CAC3-B3EB-718D-E9B0-8413D0939DFB}"/>
          </ac:picMkLst>
        </pc:picChg>
        <pc:picChg chg="add mod">
          <ac:chgData name="Gry Jordet Kibsgaard" userId="8ab7460f-7919-4752-aeb2-204a942d7a64" providerId="ADAL" clId="{AE634616-2108-4DEF-B197-231A10A4F5F9}" dt="2022-10-05T11:10:40.228" v="4588" actId="1076"/>
          <ac:picMkLst>
            <pc:docMk/>
            <pc:sldMk cId="1422051458" sldId="306"/>
            <ac:picMk id="30" creationId="{C7AE68F0-1AA9-50B7-22BF-9E2558C31291}"/>
          </ac:picMkLst>
        </pc:picChg>
        <pc:picChg chg="add mod">
          <ac:chgData name="Gry Jordet Kibsgaard" userId="8ab7460f-7919-4752-aeb2-204a942d7a64" providerId="ADAL" clId="{AE634616-2108-4DEF-B197-231A10A4F5F9}" dt="2022-10-04T11:44:27.475" v="444" actId="1076"/>
          <ac:picMkLst>
            <pc:docMk/>
            <pc:sldMk cId="1422051458" sldId="306"/>
            <ac:picMk id="31" creationId="{517C9239-4CFA-D276-EE1B-8FAE135897E4}"/>
          </ac:picMkLst>
        </pc:picChg>
        <pc:picChg chg="add mod">
          <ac:chgData name="Gry Jordet Kibsgaard" userId="8ab7460f-7919-4752-aeb2-204a942d7a64" providerId="ADAL" clId="{AE634616-2108-4DEF-B197-231A10A4F5F9}" dt="2022-10-05T11:11:21.852" v="4598" actId="1076"/>
          <ac:picMkLst>
            <pc:docMk/>
            <pc:sldMk cId="1422051458" sldId="306"/>
            <ac:picMk id="32" creationId="{F8D558D2-24D2-8AAD-273F-C165DFDA3F84}"/>
          </ac:picMkLst>
        </pc:picChg>
        <pc:picChg chg="add mod">
          <ac:chgData name="Gry Jordet Kibsgaard" userId="8ab7460f-7919-4752-aeb2-204a942d7a64" providerId="ADAL" clId="{AE634616-2108-4DEF-B197-231A10A4F5F9}" dt="2022-10-04T09:58:45.813" v="406" actId="1076"/>
          <ac:picMkLst>
            <pc:docMk/>
            <pc:sldMk cId="1422051458" sldId="306"/>
            <ac:picMk id="35" creationId="{FC7CB91E-193D-EBC4-6184-D2A956F3C5D0}"/>
          </ac:picMkLst>
        </pc:picChg>
        <pc:picChg chg="add mod">
          <ac:chgData name="Gry Jordet Kibsgaard" userId="8ab7460f-7919-4752-aeb2-204a942d7a64" providerId="ADAL" clId="{AE634616-2108-4DEF-B197-231A10A4F5F9}" dt="2022-10-04T09:15:05.472" v="250" actId="207"/>
          <ac:picMkLst>
            <pc:docMk/>
            <pc:sldMk cId="1422051458" sldId="306"/>
            <ac:picMk id="37" creationId="{78BAD0B1-152E-CFAC-1777-FE87A8914394}"/>
          </ac:picMkLst>
        </pc:picChg>
        <pc:picChg chg="add mod">
          <ac:chgData name="Gry Jordet Kibsgaard" userId="8ab7460f-7919-4752-aeb2-204a942d7a64" providerId="ADAL" clId="{AE634616-2108-4DEF-B197-231A10A4F5F9}" dt="2022-10-04T09:13:53.634" v="208" actId="1076"/>
          <ac:picMkLst>
            <pc:docMk/>
            <pc:sldMk cId="1422051458" sldId="306"/>
            <ac:picMk id="39" creationId="{B5FE39B5-651A-5EC1-3AC3-3C59B693B4CB}"/>
          </ac:picMkLst>
        </pc:picChg>
        <pc:picChg chg="add mod">
          <ac:chgData name="Gry Jordet Kibsgaard" userId="8ab7460f-7919-4752-aeb2-204a942d7a64" providerId="ADAL" clId="{AE634616-2108-4DEF-B197-231A10A4F5F9}" dt="2022-10-04T09:14:26.785" v="226" actId="1076"/>
          <ac:picMkLst>
            <pc:docMk/>
            <pc:sldMk cId="1422051458" sldId="306"/>
            <ac:picMk id="41" creationId="{16AE4D13-5BED-5170-AADA-630B23E44306}"/>
          </ac:picMkLst>
        </pc:picChg>
        <pc:picChg chg="add mod">
          <ac:chgData name="Gry Jordet Kibsgaard" userId="8ab7460f-7919-4752-aeb2-204a942d7a64" providerId="ADAL" clId="{AE634616-2108-4DEF-B197-231A10A4F5F9}" dt="2022-10-04T09:15:22.998" v="254" actId="207"/>
          <ac:picMkLst>
            <pc:docMk/>
            <pc:sldMk cId="1422051458" sldId="306"/>
            <ac:picMk id="43" creationId="{D5964D39-71AB-0134-069D-23206B46BE95}"/>
          </ac:picMkLst>
        </pc:picChg>
        <pc:picChg chg="add mod">
          <ac:chgData name="Gry Jordet Kibsgaard" userId="8ab7460f-7919-4752-aeb2-204a942d7a64" providerId="ADAL" clId="{AE634616-2108-4DEF-B197-231A10A4F5F9}" dt="2022-10-04T09:17:11.096" v="288" actId="1076"/>
          <ac:picMkLst>
            <pc:docMk/>
            <pc:sldMk cId="1422051458" sldId="306"/>
            <ac:picMk id="45" creationId="{1D9C8787-4444-B32D-5C18-66B011358087}"/>
          </ac:picMkLst>
        </pc:picChg>
        <pc:picChg chg="add mod">
          <ac:chgData name="Gry Jordet Kibsgaard" userId="8ab7460f-7919-4752-aeb2-204a942d7a64" providerId="ADAL" clId="{AE634616-2108-4DEF-B197-231A10A4F5F9}" dt="2022-10-04T09:17:42.409" v="313" actId="207"/>
          <ac:picMkLst>
            <pc:docMk/>
            <pc:sldMk cId="1422051458" sldId="306"/>
            <ac:picMk id="47" creationId="{873BEBF1-D2B3-409F-D98C-C38CE4E43728}"/>
          </ac:picMkLst>
        </pc:picChg>
        <pc:picChg chg="add mod">
          <ac:chgData name="Gry Jordet Kibsgaard" userId="8ab7460f-7919-4752-aeb2-204a942d7a64" providerId="ADAL" clId="{AE634616-2108-4DEF-B197-231A10A4F5F9}" dt="2022-10-04T09:18:01.990" v="329" actId="1076"/>
          <ac:picMkLst>
            <pc:docMk/>
            <pc:sldMk cId="1422051458" sldId="306"/>
            <ac:picMk id="49" creationId="{6D1C9285-4A18-AFF9-B6B9-91F1C3B2DAE8}"/>
          </ac:picMkLst>
        </pc:picChg>
        <pc:picChg chg="add mod">
          <ac:chgData name="Gry Jordet Kibsgaard" userId="8ab7460f-7919-4752-aeb2-204a942d7a64" providerId="ADAL" clId="{AE634616-2108-4DEF-B197-231A10A4F5F9}" dt="2022-10-04T09:57:44.916" v="368" actId="1076"/>
          <ac:picMkLst>
            <pc:docMk/>
            <pc:sldMk cId="1422051458" sldId="306"/>
            <ac:picMk id="51" creationId="{FAD1CD56-854E-58C8-609F-5A93B7FA2690}"/>
          </ac:picMkLst>
        </pc:picChg>
        <pc:picChg chg="add mod">
          <ac:chgData name="Gry Jordet Kibsgaard" userId="8ab7460f-7919-4752-aeb2-204a942d7a64" providerId="ADAL" clId="{AE634616-2108-4DEF-B197-231A10A4F5F9}" dt="2022-10-04T09:58:47.824" v="407" actId="1076"/>
          <ac:picMkLst>
            <pc:docMk/>
            <pc:sldMk cId="1422051458" sldId="306"/>
            <ac:picMk id="53" creationId="{AC6A3D2B-9C10-94B8-33D4-1D16EB885330}"/>
          </ac:picMkLst>
        </pc:picChg>
        <pc:picChg chg="add mod">
          <ac:chgData name="Gry Jordet Kibsgaard" userId="8ab7460f-7919-4752-aeb2-204a942d7a64" providerId="ADAL" clId="{AE634616-2108-4DEF-B197-231A10A4F5F9}" dt="2022-10-04T09:59:28.677" v="427" actId="1076"/>
          <ac:picMkLst>
            <pc:docMk/>
            <pc:sldMk cId="1422051458" sldId="306"/>
            <ac:picMk id="55" creationId="{B9FC4559-096F-44F3-DD56-4644D0CCEF1C}"/>
          </ac:picMkLst>
        </pc:picChg>
      </pc:sldChg>
      <pc:sldChg chg="modSp mod ord modNotesTx">
        <pc:chgData name="Gry Jordet Kibsgaard" userId="8ab7460f-7919-4752-aeb2-204a942d7a64" providerId="ADAL" clId="{AE634616-2108-4DEF-B197-231A10A4F5F9}" dt="2022-10-05T11:53:50.989" v="5281"/>
        <pc:sldMkLst>
          <pc:docMk/>
          <pc:sldMk cId="3710430582" sldId="307"/>
        </pc:sldMkLst>
        <pc:spChg chg="mod">
          <ac:chgData name="Gry Jordet Kibsgaard" userId="8ab7460f-7919-4752-aeb2-204a942d7a64" providerId="ADAL" clId="{AE634616-2108-4DEF-B197-231A10A4F5F9}" dt="2022-10-04T19:45:17.222" v="1069" actId="1076"/>
          <ac:spMkLst>
            <pc:docMk/>
            <pc:sldMk cId="3710430582" sldId="307"/>
            <ac:spMk id="2" creationId="{D503021A-6714-F005-ABE1-14F22118DE04}"/>
          </ac:spMkLst>
        </pc:spChg>
        <pc:spChg chg="mod">
          <ac:chgData name="Gry Jordet Kibsgaard" userId="8ab7460f-7919-4752-aeb2-204a942d7a64" providerId="ADAL" clId="{AE634616-2108-4DEF-B197-231A10A4F5F9}" dt="2022-10-05T11:18:01.752" v="4688" actId="20577"/>
          <ac:spMkLst>
            <pc:docMk/>
            <pc:sldMk cId="3710430582" sldId="307"/>
            <ac:spMk id="53" creationId="{C2F0600F-5AB8-2024-A934-3FEE6D3484B1}"/>
          </ac:spMkLst>
        </pc:spChg>
      </pc:sldChg>
      <pc:sldChg chg="addSp delSp modSp mod modNotesTx">
        <pc:chgData name="Gry Jordet Kibsgaard" userId="8ab7460f-7919-4752-aeb2-204a942d7a64" providerId="ADAL" clId="{AE634616-2108-4DEF-B197-231A10A4F5F9}" dt="2022-10-04T22:51:44.506" v="4191" actId="1582"/>
        <pc:sldMkLst>
          <pc:docMk/>
          <pc:sldMk cId="475024415" sldId="309"/>
        </pc:sldMkLst>
        <pc:spChg chg="mod">
          <ac:chgData name="Gry Jordet Kibsgaard" userId="8ab7460f-7919-4752-aeb2-204a942d7a64" providerId="ADAL" clId="{AE634616-2108-4DEF-B197-231A10A4F5F9}" dt="2022-10-04T22:50:07.915" v="4167" actId="1076"/>
          <ac:spMkLst>
            <pc:docMk/>
            <pc:sldMk cId="475024415" sldId="309"/>
            <ac:spMk id="2" creationId="{03A76015-4A71-41F8-8117-54A6765B7093}"/>
          </ac:spMkLst>
        </pc:spChg>
        <pc:spChg chg="mod">
          <ac:chgData name="Gry Jordet Kibsgaard" userId="8ab7460f-7919-4752-aeb2-204a942d7a64" providerId="ADAL" clId="{AE634616-2108-4DEF-B197-231A10A4F5F9}" dt="2022-10-04T22:51:44.506" v="4191" actId="1582"/>
          <ac:spMkLst>
            <pc:docMk/>
            <pc:sldMk cId="475024415" sldId="309"/>
            <ac:spMk id="3" creationId="{5251517B-6986-4F23-8310-1D7AC98F72E1}"/>
          </ac:spMkLst>
        </pc:spChg>
        <pc:spChg chg="mod">
          <ac:chgData name="Gry Jordet Kibsgaard" userId="8ab7460f-7919-4752-aeb2-204a942d7a64" providerId="ADAL" clId="{AE634616-2108-4DEF-B197-231A10A4F5F9}" dt="2022-10-04T22:50:55.080" v="4185" actId="1076"/>
          <ac:spMkLst>
            <pc:docMk/>
            <pc:sldMk cId="475024415" sldId="309"/>
            <ac:spMk id="4" creationId="{6C621EB3-2EB1-452A-B80C-3619576CBA1D}"/>
          </ac:spMkLst>
        </pc:spChg>
        <pc:spChg chg="mod">
          <ac:chgData name="Gry Jordet Kibsgaard" userId="8ab7460f-7919-4752-aeb2-204a942d7a64" providerId="ADAL" clId="{AE634616-2108-4DEF-B197-231A10A4F5F9}" dt="2022-10-04T22:48:41.181" v="4153" actId="1076"/>
          <ac:spMkLst>
            <pc:docMk/>
            <pc:sldMk cId="475024415" sldId="309"/>
            <ac:spMk id="5" creationId="{ACB0714C-C6BC-45AE-B3F5-C4BAC167FDF4}"/>
          </ac:spMkLst>
        </pc:spChg>
        <pc:spChg chg="mod">
          <ac:chgData name="Gry Jordet Kibsgaard" userId="8ab7460f-7919-4752-aeb2-204a942d7a64" providerId="ADAL" clId="{AE634616-2108-4DEF-B197-231A10A4F5F9}" dt="2022-10-04T22:49:09.020" v="4158" actId="20577"/>
          <ac:spMkLst>
            <pc:docMk/>
            <pc:sldMk cId="475024415" sldId="309"/>
            <ac:spMk id="6" creationId="{8BAA48D3-D078-4214-AFF3-F580C5F2FA7A}"/>
          </ac:spMkLst>
        </pc:spChg>
        <pc:picChg chg="add del mod">
          <ac:chgData name="Gry Jordet Kibsgaard" userId="8ab7460f-7919-4752-aeb2-204a942d7a64" providerId="ADAL" clId="{AE634616-2108-4DEF-B197-231A10A4F5F9}" dt="2022-10-04T22:49:58.991" v="4166" actId="478"/>
          <ac:picMkLst>
            <pc:docMk/>
            <pc:sldMk cId="475024415" sldId="309"/>
            <ac:picMk id="9" creationId="{88F28C3B-E559-5465-8F10-A06D92931A3B}"/>
          </ac:picMkLst>
        </pc:picChg>
        <pc:picChg chg="mod">
          <ac:chgData name="Gry Jordet Kibsgaard" userId="8ab7460f-7919-4752-aeb2-204a942d7a64" providerId="ADAL" clId="{AE634616-2108-4DEF-B197-231A10A4F5F9}" dt="2022-10-04T22:48:36.161" v="4152" actId="1076"/>
          <ac:picMkLst>
            <pc:docMk/>
            <pc:sldMk cId="475024415" sldId="309"/>
            <ac:picMk id="14" creationId="{8E58D1C4-0557-4700-A0A7-22506594DB7D}"/>
          </ac:picMkLst>
        </pc:picChg>
      </pc:sldChg>
      <pc:sldChg chg="modSp mod">
        <pc:chgData name="Gry Jordet Kibsgaard" userId="8ab7460f-7919-4752-aeb2-204a942d7a64" providerId="ADAL" clId="{AE634616-2108-4DEF-B197-231A10A4F5F9}" dt="2022-10-05T12:29:29.036" v="6231" actId="13926"/>
        <pc:sldMkLst>
          <pc:docMk/>
          <pc:sldMk cId="1947415603" sldId="310"/>
        </pc:sldMkLst>
        <pc:spChg chg="mod">
          <ac:chgData name="Gry Jordet Kibsgaard" userId="8ab7460f-7919-4752-aeb2-204a942d7a64" providerId="ADAL" clId="{AE634616-2108-4DEF-B197-231A10A4F5F9}" dt="2022-10-05T12:27:05.285" v="6192" actId="14100"/>
          <ac:spMkLst>
            <pc:docMk/>
            <pc:sldMk cId="1947415603" sldId="310"/>
            <ac:spMk id="2" creationId="{7198B01F-4347-4C0B-9586-085921A5EEA9}"/>
          </ac:spMkLst>
        </pc:spChg>
        <pc:graphicFrameChg chg="mod modGraphic">
          <ac:chgData name="Gry Jordet Kibsgaard" userId="8ab7460f-7919-4752-aeb2-204a942d7a64" providerId="ADAL" clId="{AE634616-2108-4DEF-B197-231A10A4F5F9}" dt="2022-10-05T12:29:29.036" v="6231" actId="13926"/>
          <ac:graphicFrameMkLst>
            <pc:docMk/>
            <pc:sldMk cId="1947415603" sldId="310"/>
            <ac:graphicFrameMk id="5" creationId="{D95DD04E-CF9B-4593-BA4E-77F28B8AD60D}"/>
          </ac:graphicFrameMkLst>
        </pc:graphicFrameChg>
      </pc:sldChg>
      <pc:sldChg chg="del mod modShow">
        <pc:chgData name="Gry Jordet Kibsgaard" userId="8ab7460f-7919-4752-aeb2-204a942d7a64" providerId="ADAL" clId="{AE634616-2108-4DEF-B197-231A10A4F5F9}" dt="2022-10-24T13:33:24.282" v="10733" actId="47"/>
        <pc:sldMkLst>
          <pc:docMk/>
          <pc:sldMk cId="2720311084" sldId="311"/>
        </pc:sldMkLst>
      </pc:sldChg>
      <pc:sldChg chg="del">
        <pc:chgData name="Gry Jordet Kibsgaard" userId="8ab7460f-7919-4752-aeb2-204a942d7a64" providerId="ADAL" clId="{AE634616-2108-4DEF-B197-231A10A4F5F9}" dt="2022-10-04T08:57:44.730" v="1" actId="47"/>
        <pc:sldMkLst>
          <pc:docMk/>
          <pc:sldMk cId="822018917" sldId="313"/>
        </pc:sldMkLst>
      </pc:sldChg>
      <pc:sldChg chg="addSp modSp mod ord modClrScheme chgLayout modNotesTx">
        <pc:chgData name="Gry Jordet Kibsgaard" userId="8ab7460f-7919-4752-aeb2-204a942d7a64" providerId="ADAL" clId="{AE634616-2108-4DEF-B197-231A10A4F5F9}" dt="2022-10-05T11:30:05.723" v="4964" actId="20577"/>
        <pc:sldMkLst>
          <pc:docMk/>
          <pc:sldMk cId="2882967165" sldId="314"/>
        </pc:sldMkLst>
        <pc:spChg chg="mod">
          <ac:chgData name="Gry Jordet Kibsgaard" userId="8ab7460f-7919-4752-aeb2-204a942d7a64" providerId="ADAL" clId="{AE634616-2108-4DEF-B197-231A10A4F5F9}" dt="2022-10-05T11:29:00.723" v="4852" actId="2711"/>
          <ac:spMkLst>
            <pc:docMk/>
            <pc:sldMk cId="2882967165" sldId="314"/>
            <ac:spMk id="2" creationId="{0055FFB4-32F4-49F3-8CC4-5E096E537EDA}"/>
          </ac:spMkLst>
        </pc:spChg>
        <pc:spChg chg="mod">
          <ac:chgData name="Gry Jordet Kibsgaard" userId="8ab7460f-7919-4752-aeb2-204a942d7a64" providerId="ADAL" clId="{AE634616-2108-4DEF-B197-231A10A4F5F9}" dt="2022-10-05T11:28:44.770" v="4851" actId="2711"/>
          <ac:spMkLst>
            <pc:docMk/>
            <pc:sldMk cId="2882967165" sldId="314"/>
            <ac:spMk id="3" creationId="{4B508636-D4B7-43DC-AF29-88592086723C}"/>
          </ac:spMkLst>
        </pc:spChg>
        <pc:spChg chg="add mod">
          <ac:chgData name="Gry Jordet Kibsgaard" userId="8ab7460f-7919-4752-aeb2-204a942d7a64" providerId="ADAL" clId="{AE634616-2108-4DEF-B197-231A10A4F5F9}" dt="2022-10-04T21:00:15.090" v="2772" actId="1076"/>
          <ac:spMkLst>
            <pc:docMk/>
            <pc:sldMk cId="2882967165" sldId="314"/>
            <ac:spMk id="5" creationId="{44661A92-6217-ED3A-9CDF-6CE848A73133}"/>
          </ac:spMkLst>
        </pc:spChg>
        <pc:picChg chg="add mod">
          <ac:chgData name="Gry Jordet Kibsgaard" userId="8ab7460f-7919-4752-aeb2-204a942d7a64" providerId="ADAL" clId="{AE634616-2108-4DEF-B197-231A10A4F5F9}" dt="2022-10-04T20:59:07.716" v="2739" actId="26606"/>
          <ac:picMkLst>
            <pc:docMk/>
            <pc:sldMk cId="2882967165" sldId="314"/>
            <ac:picMk id="4" creationId="{5A8B784A-279A-C8D6-6EED-2C1443B80254}"/>
          </ac:picMkLst>
        </pc:picChg>
      </pc:sldChg>
      <pc:sldChg chg="addSp modSp mod setBg">
        <pc:chgData name="Gry Jordet Kibsgaard" userId="8ab7460f-7919-4752-aeb2-204a942d7a64" providerId="ADAL" clId="{AE634616-2108-4DEF-B197-231A10A4F5F9}" dt="2022-10-05T12:33:49.891" v="6376" actId="20577"/>
        <pc:sldMkLst>
          <pc:docMk/>
          <pc:sldMk cId="3671823330" sldId="315"/>
        </pc:sldMkLst>
        <pc:spChg chg="mod">
          <ac:chgData name="Gry Jordet Kibsgaard" userId="8ab7460f-7919-4752-aeb2-204a942d7a64" providerId="ADAL" clId="{AE634616-2108-4DEF-B197-231A10A4F5F9}" dt="2022-10-05T12:33:42.564" v="6375" actId="2711"/>
          <ac:spMkLst>
            <pc:docMk/>
            <pc:sldMk cId="3671823330" sldId="315"/>
            <ac:spMk id="2" creationId="{98F07D47-E73F-CCF0-90B0-0C6A39C95762}"/>
          </ac:spMkLst>
        </pc:spChg>
        <pc:spChg chg="mod">
          <ac:chgData name="Gry Jordet Kibsgaard" userId="8ab7460f-7919-4752-aeb2-204a942d7a64" providerId="ADAL" clId="{AE634616-2108-4DEF-B197-231A10A4F5F9}" dt="2022-10-05T12:33:49.891" v="6376" actId="20577"/>
          <ac:spMkLst>
            <pc:docMk/>
            <pc:sldMk cId="3671823330" sldId="315"/>
            <ac:spMk id="3" creationId="{109FDEA8-61DA-BE05-8FDB-F2877AFB4CA2}"/>
          </ac:spMkLst>
        </pc:spChg>
        <pc:spChg chg="add">
          <ac:chgData name="Gry Jordet Kibsgaard" userId="8ab7460f-7919-4752-aeb2-204a942d7a64" providerId="ADAL" clId="{AE634616-2108-4DEF-B197-231A10A4F5F9}" dt="2022-10-04T23:14:18.257" v="4359" actId="26606"/>
          <ac:spMkLst>
            <pc:docMk/>
            <pc:sldMk cId="3671823330" sldId="315"/>
            <ac:spMk id="9" creationId="{2B1D4F77-A17C-43D7-B7FA-545148E4E93D}"/>
          </ac:spMkLst>
        </pc:spChg>
        <pc:picChg chg="add mod ord">
          <ac:chgData name="Gry Jordet Kibsgaard" userId="8ab7460f-7919-4752-aeb2-204a942d7a64" providerId="ADAL" clId="{AE634616-2108-4DEF-B197-231A10A4F5F9}" dt="2022-10-04T23:14:18.257" v="4359" actId="26606"/>
          <ac:picMkLst>
            <pc:docMk/>
            <pc:sldMk cId="3671823330" sldId="315"/>
            <ac:picMk id="4" creationId="{1F6F8BE2-A28A-2D82-816D-229B12998B0D}"/>
          </ac:picMkLst>
        </pc:picChg>
      </pc:sldChg>
      <pc:sldChg chg="addSp modSp mod setBg">
        <pc:chgData name="Gry Jordet Kibsgaard" userId="8ab7460f-7919-4752-aeb2-204a942d7a64" providerId="ADAL" clId="{AE634616-2108-4DEF-B197-231A10A4F5F9}" dt="2022-10-05T12:10:54.944" v="5800" actId="20577"/>
        <pc:sldMkLst>
          <pc:docMk/>
          <pc:sldMk cId="1250721048" sldId="316"/>
        </pc:sldMkLst>
        <pc:spChg chg="mod">
          <ac:chgData name="Gry Jordet Kibsgaard" userId="8ab7460f-7919-4752-aeb2-204a942d7a64" providerId="ADAL" clId="{AE634616-2108-4DEF-B197-231A10A4F5F9}" dt="2022-10-04T22:33:18.554" v="3970" actId="26606"/>
          <ac:spMkLst>
            <pc:docMk/>
            <pc:sldMk cId="1250721048" sldId="316"/>
            <ac:spMk id="2" creationId="{58AFD8F6-290E-8360-D8F9-003235BB2536}"/>
          </ac:spMkLst>
        </pc:spChg>
        <pc:spChg chg="mod">
          <ac:chgData name="Gry Jordet Kibsgaard" userId="8ab7460f-7919-4752-aeb2-204a942d7a64" providerId="ADAL" clId="{AE634616-2108-4DEF-B197-231A10A4F5F9}" dt="2022-10-05T12:10:54.944" v="5800" actId="20577"/>
          <ac:spMkLst>
            <pc:docMk/>
            <pc:sldMk cId="1250721048" sldId="316"/>
            <ac:spMk id="3" creationId="{A7DDD8E6-F5C3-ACE2-D398-9D3DC088A87D}"/>
          </ac:spMkLst>
        </pc:spChg>
        <pc:spChg chg="add mod">
          <ac:chgData name="Gry Jordet Kibsgaard" userId="8ab7460f-7919-4752-aeb2-204a942d7a64" providerId="ADAL" clId="{AE634616-2108-4DEF-B197-231A10A4F5F9}" dt="2022-10-04T22:33:52.112" v="3993" actId="1076"/>
          <ac:spMkLst>
            <pc:docMk/>
            <pc:sldMk cId="1250721048" sldId="316"/>
            <ac:spMk id="5" creationId="{0614DE57-98EC-31F9-89A6-E8DADD2D8423}"/>
          </ac:spMkLst>
        </pc:spChg>
        <pc:spChg chg="add">
          <ac:chgData name="Gry Jordet Kibsgaard" userId="8ab7460f-7919-4752-aeb2-204a942d7a64" providerId="ADAL" clId="{AE634616-2108-4DEF-B197-231A10A4F5F9}" dt="2022-10-04T22:33:18.554" v="3970" actId="26606"/>
          <ac:spMkLst>
            <pc:docMk/>
            <pc:sldMk cId="1250721048" sldId="316"/>
            <ac:spMk id="9" creationId="{86C7B4A1-154A-4DF0-AC46-F88D75A2E0FD}"/>
          </ac:spMkLst>
        </pc:spChg>
        <pc:picChg chg="add mod ord">
          <ac:chgData name="Gry Jordet Kibsgaard" userId="8ab7460f-7919-4752-aeb2-204a942d7a64" providerId="ADAL" clId="{AE634616-2108-4DEF-B197-231A10A4F5F9}" dt="2022-10-04T22:33:18.554" v="3970" actId="26606"/>
          <ac:picMkLst>
            <pc:docMk/>
            <pc:sldMk cId="1250721048" sldId="316"/>
            <ac:picMk id="4" creationId="{67B963D8-D8FE-CBBD-423F-F3E30F3997D0}"/>
          </ac:picMkLst>
        </pc:picChg>
      </pc:sldChg>
      <pc:sldChg chg="del">
        <pc:chgData name="Gry Jordet Kibsgaard" userId="8ab7460f-7919-4752-aeb2-204a942d7a64" providerId="ADAL" clId="{AE634616-2108-4DEF-B197-231A10A4F5F9}" dt="2022-10-04T22:24:23.693" v="3968" actId="47"/>
        <pc:sldMkLst>
          <pc:docMk/>
          <pc:sldMk cId="2992235228" sldId="317"/>
        </pc:sldMkLst>
      </pc:sldChg>
      <pc:sldChg chg="addSp delSp modSp mod delCm">
        <pc:chgData name="Gry Jordet Kibsgaard" userId="8ab7460f-7919-4752-aeb2-204a942d7a64" providerId="ADAL" clId="{AE634616-2108-4DEF-B197-231A10A4F5F9}" dt="2022-10-10T07:29:02.846" v="7615"/>
        <pc:sldMkLst>
          <pc:docMk/>
          <pc:sldMk cId="4080981443" sldId="318"/>
        </pc:sldMkLst>
        <pc:spChg chg="mod">
          <ac:chgData name="Gry Jordet Kibsgaard" userId="8ab7460f-7919-4752-aeb2-204a942d7a64" providerId="ADAL" clId="{AE634616-2108-4DEF-B197-231A10A4F5F9}" dt="2022-10-04T21:16:49.935" v="3033" actId="1076"/>
          <ac:spMkLst>
            <pc:docMk/>
            <pc:sldMk cId="4080981443" sldId="318"/>
            <ac:spMk id="2" creationId="{67BECD13-F7D8-3FA5-C319-CD488421FC2E}"/>
          </ac:spMkLst>
        </pc:spChg>
        <pc:spChg chg="mod">
          <ac:chgData name="Gry Jordet Kibsgaard" userId="8ab7460f-7919-4752-aeb2-204a942d7a64" providerId="ADAL" clId="{AE634616-2108-4DEF-B197-231A10A4F5F9}" dt="2022-10-04T21:16:44.176" v="3032" actId="1076"/>
          <ac:spMkLst>
            <pc:docMk/>
            <pc:sldMk cId="4080981443" sldId="318"/>
            <ac:spMk id="3" creationId="{1C1F1F9A-4B48-403D-0BE7-9FC6204A6442}"/>
          </ac:spMkLst>
        </pc:spChg>
        <pc:spChg chg="del mod">
          <ac:chgData name="Gry Jordet Kibsgaard" userId="8ab7460f-7919-4752-aeb2-204a942d7a64" providerId="ADAL" clId="{AE634616-2108-4DEF-B197-231A10A4F5F9}" dt="2022-10-04T21:12:48.996" v="2987" actId="478"/>
          <ac:spMkLst>
            <pc:docMk/>
            <pc:sldMk cId="4080981443" sldId="318"/>
            <ac:spMk id="4" creationId="{E4A33A4F-73F9-9B02-A9B8-328781B415AB}"/>
          </ac:spMkLst>
        </pc:spChg>
        <pc:spChg chg="del mod">
          <ac:chgData name="Gry Jordet Kibsgaard" userId="8ab7460f-7919-4752-aeb2-204a942d7a64" providerId="ADAL" clId="{AE634616-2108-4DEF-B197-231A10A4F5F9}" dt="2022-10-04T21:13:21.602" v="2999" actId="478"/>
          <ac:spMkLst>
            <pc:docMk/>
            <pc:sldMk cId="4080981443" sldId="318"/>
            <ac:spMk id="5" creationId="{3C55D84A-DF58-C830-0CF9-B525DD2FD792}"/>
          </ac:spMkLst>
        </pc:spChg>
        <pc:spChg chg="mod">
          <ac:chgData name="Gry Jordet Kibsgaard" userId="8ab7460f-7919-4752-aeb2-204a942d7a64" providerId="ADAL" clId="{AE634616-2108-4DEF-B197-231A10A4F5F9}" dt="2022-10-04T21:16:00.441" v="3028" actId="1076"/>
          <ac:spMkLst>
            <pc:docMk/>
            <pc:sldMk cId="4080981443" sldId="318"/>
            <ac:spMk id="7" creationId="{FC0DE623-48F7-145B-6CB5-3AC5F0F42FEB}"/>
          </ac:spMkLst>
        </pc:spChg>
        <pc:spChg chg="mod">
          <ac:chgData name="Gry Jordet Kibsgaard" userId="8ab7460f-7919-4752-aeb2-204a942d7a64" providerId="ADAL" clId="{AE634616-2108-4DEF-B197-231A10A4F5F9}" dt="2022-10-04T21:16:00.441" v="3028" actId="1076"/>
          <ac:spMkLst>
            <pc:docMk/>
            <pc:sldMk cId="4080981443" sldId="318"/>
            <ac:spMk id="8" creationId="{55FC4FB2-B68E-89AD-0020-EA1FB40FBB22}"/>
          </ac:spMkLst>
        </pc:spChg>
        <pc:spChg chg="add mod ord">
          <ac:chgData name="Gry Jordet Kibsgaard" userId="8ab7460f-7919-4752-aeb2-204a942d7a64" providerId="ADAL" clId="{AE634616-2108-4DEF-B197-231A10A4F5F9}" dt="2022-10-04T21:16:07.404" v="3029" actId="14100"/>
          <ac:spMkLst>
            <pc:docMk/>
            <pc:sldMk cId="4080981443" sldId="318"/>
            <ac:spMk id="9" creationId="{B0721E48-6043-E1A9-3206-17D6FBFB6F6A}"/>
          </ac:spMkLst>
        </pc:spChg>
        <pc:spChg chg="del mod">
          <ac:chgData name="Gry Jordet Kibsgaard" userId="8ab7460f-7919-4752-aeb2-204a942d7a64" providerId="ADAL" clId="{AE634616-2108-4DEF-B197-231A10A4F5F9}" dt="2022-10-04T21:13:38.361" v="3005" actId="478"/>
          <ac:spMkLst>
            <pc:docMk/>
            <pc:sldMk cId="4080981443" sldId="318"/>
            <ac:spMk id="14" creationId="{5EF2D1E8-C414-7967-E64B-EF265A195C85}"/>
          </ac:spMkLst>
        </pc:spChg>
        <pc:picChg chg="add mod">
          <ac:chgData name="Gry Jordet Kibsgaard" userId="8ab7460f-7919-4752-aeb2-204a942d7a64" providerId="ADAL" clId="{AE634616-2108-4DEF-B197-231A10A4F5F9}" dt="2022-10-04T21:16:00.441" v="3028" actId="1076"/>
          <ac:picMkLst>
            <pc:docMk/>
            <pc:sldMk cId="4080981443" sldId="318"/>
            <ac:picMk id="6" creationId="{049A92B5-CDF9-AC27-0EC1-90709A05C2FB}"/>
          </ac:picMkLst>
        </pc:picChg>
        <pc:picChg chg="mod">
          <ac:chgData name="Gry Jordet Kibsgaard" userId="8ab7460f-7919-4752-aeb2-204a942d7a64" providerId="ADAL" clId="{AE634616-2108-4DEF-B197-231A10A4F5F9}" dt="2022-10-04T21:15:10.139" v="3023" actId="1076"/>
          <ac:picMkLst>
            <pc:docMk/>
            <pc:sldMk cId="4080981443" sldId="318"/>
            <ac:picMk id="10" creationId="{598C690C-DE65-DE0C-9845-3F1316138ECB}"/>
          </ac:picMkLst>
        </pc:picChg>
      </pc:sldChg>
      <pc:sldChg chg="addSp delSp modSp mod modNotesTx">
        <pc:chgData name="Gry Jordet Kibsgaard" userId="8ab7460f-7919-4752-aeb2-204a942d7a64" providerId="ADAL" clId="{AE634616-2108-4DEF-B197-231A10A4F5F9}" dt="2022-10-05T11:17:28.371" v="4687" actId="1076"/>
        <pc:sldMkLst>
          <pc:docMk/>
          <pc:sldMk cId="569308476" sldId="319"/>
        </pc:sldMkLst>
        <pc:spChg chg="mod">
          <ac:chgData name="Gry Jordet Kibsgaard" userId="8ab7460f-7919-4752-aeb2-204a942d7a64" providerId="ADAL" clId="{AE634616-2108-4DEF-B197-231A10A4F5F9}" dt="2022-10-05T11:17:28.371" v="4687" actId="1076"/>
          <ac:spMkLst>
            <pc:docMk/>
            <pc:sldMk cId="569308476" sldId="319"/>
            <ac:spMk id="2" creationId="{5CF6108F-D9E0-6666-8661-42C1CE863C57}"/>
          </ac:spMkLst>
        </pc:spChg>
        <pc:picChg chg="add del mod">
          <ac:chgData name="Gry Jordet Kibsgaard" userId="8ab7460f-7919-4752-aeb2-204a942d7a64" providerId="ADAL" clId="{AE634616-2108-4DEF-B197-231A10A4F5F9}" dt="2022-10-04T19:44:22.499" v="1067" actId="478"/>
          <ac:picMkLst>
            <pc:docMk/>
            <pc:sldMk cId="569308476" sldId="319"/>
            <ac:picMk id="3" creationId="{13E7A604-11F7-2E50-C087-93FDE48CCA9F}"/>
          </ac:picMkLst>
        </pc:picChg>
        <pc:picChg chg="add del mod">
          <ac:chgData name="Gry Jordet Kibsgaard" userId="8ab7460f-7919-4752-aeb2-204a942d7a64" providerId="ADAL" clId="{AE634616-2108-4DEF-B197-231A10A4F5F9}" dt="2022-10-04T19:44:24.108" v="1068" actId="478"/>
          <ac:picMkLst>
            <pc:docMk/>
            <pc:sldMk cId="569308476" sldId="319"/>
            <ac:picMk id="4" creationId="{A49A5FEC-063E-D20F-280A-C1E937163D04}"/>
          </ac:picMkLst>
        </pc:picChg>
        <pc:picChg chg="mod">
          <ac:chgData name="Gry Jordet Kibsgaard" userId="8ab7460f-7919-4752-aeb2-204a942d7a64" providerId="ADAL" clId="{AE634616-2108-4DEF-B197-231A10A4F5F9}" dt="2022-10-04T19:44:13.890" v="1066" actId="1076"/>
          <ac:picMkLst>
            <pc:docMk/>
            <pc:sldMk cId="569308476" sldId="319"/>
            <ac:picMk id="11" creationId="{1D350CF9-F727-E354-B8DF-8AA8F6EAA491}"/>
          </ac:picMkLst>
        </pc:picChg>
      </pc:sldChg>
      <pc:sldChg chg="del">
        <pc:chgData name="Gry Jordet Kibsgaard" userId="8ab7460f-7919-4752-aeb2-204a942d7a64" providerId="ADAL" clId="{AE634616-2108-4DEF-B197-231A10A4F5F9}" dt="2022-10-04T19:54:04.143" v="1352" actId="47"/>
        <pc:sldMkLst>
          <pc:docMk/>
          <pc:sldMk cId="522336546" sldId="320"/>
        </pc:sldMkLst>
      </pc:sldChg>
      <pc:sldChg chg="addSp delSp modSp mod ord modNotesTx">
        <pc:chgData name="Gry Jordet Kibsgaard" userId="8ab7460f-7919-4752-aeb2-204a942d7a64" providerId="ADAL" clId="{AE634616-2108-4DEF-B197-231A10A4F5F9}" dt="2022-10-10T08:26:45.518" v="8500" actId="26606"/>
        <pc:sldMkLst>
          <pc:docMk/>
          <pc:sldMk cId="2857355573" sldId="321"/>
        </pc:sldMkLst>
        <pc:spChg chg="mod">
          <ac:chgData name="Gry Jordet Kibsgaard" userId="8ab7460f-7919-4752-aeb2-204a942d7a64" providerId="ADAL" clId="{AE634616-2108-4DEF-B197-231A10A4F5F9}" dt="2022-10-10T08:26:45.518" v="8500" actId="26606"/>
          <ac:spMkLst>
            <pc:docMk/>
            <pc:sldMk cId="2857355573" sldId="321"/>
            <ac:spMk id="2" creationId="{C5EA1024-FD8E-C539-45E9-67976EEEEA19}"/>
          </ac:spMkLst>
        </pc:spChg>
        <pc:spChg chg="mod">
          <ac:chgData name="Gry Jordet Kibsgaard" userId="8ab7460f-7919-4752-aeb2-204a942d7a64" providerId="ADAL" clId="{AE634616-2108-4DEF-B197-231A10A4F5F9}" dt="2022-10-10T08:26:45.518" v="8500" actId="26606"/>
          <ac:spMkLst>
            <pc:docMk/>
            <pc:sldMk cId="2857355573" sldId="321"/>
            <ac:spMk id="3" creationId="{7AF29F6D-64FC-839B-7850-D7654B0FC8E8}"/>
          </ac:spMkLst>
        </pc:spChg>
        <pc:spChg chg="del">
          <ac:chgData name="Gry Jordet Kibsgaard" userId="8ab7460f-7919-4752-aeb2-204a942d7a64" providerId="ADAL" clId="{AE634616-2108-4DEF-B197-231A10A4F5F9}" dt="2022-10-10T08:26:45.518" v="8500" actId="26606"/>
          <ac:spMkLst>
            <pc:docMk/>
            <pc:sldMk cId="2857355573" sldId="321"/>
            <ac:spMk id="15" creationId="{8D70B121-56F4-4848-B38B-182089D909FA}"/>
          </ac:spMkLst>
        </pc:spChg>
        <pc:picChg chg="add">
          <ac:chgData name="Gry Jordet Kibsgaard" userId="8ab7460f-7919-4752-aeb2-204a942d7a64" providerId="ADAL" clId="{AE634616-2108-4DEF-B197-231A10A4F5F9}" dt="2022-10-10T08:26:45.518" v="8500" actId="26606"/>
          <ac:picMkLst>
            <pc:docMk/>
            <pc:sldMk cId="2857355573" sldId="321"/>
            <ac:picMk id="19" creationId="{41920998-8B15-C6F2-993E-AAC3EB3C60FA}"/>
          </ac:picMkLst>
        </pc:picChg>
        <pc:cxnChg chg="del">
          <ac:chgData name="Gry Jordet Kibsgaard" userId="8ab7460f-7919-4752-aeb2-204a942d7a64" providerId="ADAL" clId="{AE634616-2108-4DEF-B197-231A10A4F5F9}" dt="2022-10-10T08:26:45.518" v="8500" actId="26606"/>
          <ac:cxnSpMkLst>
            <pc:docMk/>
            <pc:sldMk cId="2857355573" sldId="321"/>
            <ac:cxnSpMk id="17" creationId="{2D72A2C9-F3CA-4216-8BAD-FA4C970C3C4E}"/>
          </ac:cxnSpMkLst>
        </pc:cxnChg>
        <pc:cxnChg chg="add">
          <ac:chgData name="Gry Jordet Kibsgaard" userId="8ab7460f-7919-4752-aeb2-204a942d7a64" providerId="ADAL" clId="{AE634616-2108-4DEF-B197-231A10A4F5F9}" dt="2022-10-10T08:26:45.518" v="8500" actId="26606"/>
          <ac:cxnSpMkLst>
            <pc:docMk/>
            <pc:sldMk cId="2857355573" sldId="321"/>
            <ac:cxnSpMk id="23" creationId="{A7F400EE-A8A5-48AF-B4D6-291B52C6F0B0}"/>
          </ac:cxnSpMkLst>
        </pc:cxnChg>
      </pc:sldChg>
      <pc:sldChg chg="addSp modSp mod setBg">
        <pc:chgData name="Gry Jordet Kibsgaard" userId="8ab7460f-7919-4752-aeb2-204a942d7a64" providerId="ADAL" clId="{AE634616-2108-4DEF-B197-231A10A4F5F9}" dt="2022-10-05T11:21:42.480" v="4694" actId="5793"/>
        <pc:sldMkLst>
          <pc:docMk/>
          <pc:sldMk cId="3412464625" sldId="322"/>
        </pc:sldMkLst>
        <pc:spChg chg="mod">
          <ac:chgData name="Gry Jordet Kibsgaard" userId="8ab7460f-7919-4752-aeb2-204a942d7a64" providerId="ADAL" clId="{AE634616-2108-4DEF-B197-231A10A4F5F9}" dt="2022-10-04T21:01:45.398" v="2790" actId="20577"/>
          <ac:spMkLst>
            <pc:docMk/>
            <pc:sldMk cId="3412464625" sldId="322"/>
            <ac:spMk id="2" creationId="{FDDA671A-452D-1BB4-7DAF-F12210976FAE}"/>
          </ac:spMkLst>
        </pc:spChg>
        <pc:spChg chg="mod">
          <ac:chgData name="Gry Jordet Kibsgaard" userId="8ab7460f-7919-4752-aeb2-204a942d7a64" providerId="ADAL" clId="{AE634616-2108-4DEF-B197-231A10A4F5F9}" dt="2022-10-05T11:21:42.480" v="4694" actId="5793"/>
          <ac:spMkLst>
            <pc:docMk/>
            <pc:sldMk cId="3412464625" sldId="322"/>
            <ac:spMk id="3" creationId="{8E83B3B4-8C3F-5BF0-CDA8-76196CABB69C}"/>
          </ac:spMkLst>
        </pc:spChg>
        <pc:spChg chg="add">
          <ac:chgData name="Gry Jordet Kibsgaard" userId="8ab7460f-7919-4752-aeb2-204a942d7a64" providerId="ADAL" clId="{AE634616-2108-4DEF-B197-231A10A4F5F9}" dt="2022-10-04T20:03:34.051" v="1870" actId="26606"/>
          <ac:spMkLst>
            <pc:docMk/>
            <pc:sldMk cId="3412464625" sldId="322"/>
            <ac:spMk id="1031" creationId="{45D37F4E-DDB4-456B-97E0-9937730A039F}"/>
          </ac:spMkLst>
        </pc:spChg>
        <pc:spChg chg="add">
          <ac:chgData name="Gry Jordet Kibsgaard" userId="8ab7460f-7919-4752-aeb2-204a942d7a64" providerId="ADAL" clId="{AE634616-2108-4DEF-B197-231A10A4F5F9}" dt="2022-10-04T20:03:34.051" v="1870" actId="26606"/>
          <ac:spMkLst>
            <pc:docMk/>
            <pc:sldMk cId="3412464625" sldId="322"/>
            <ac:spMk id="1033" creationId="{B2DD41CD-8F47-4F56-AD12-4E2FF7696987}"/>
          </ac:spMkLst>
        </pc:spChg>
        <pc:picChg chg="add mod">
          <ac:chgData name="Gry Jordet Kibsgaard" userId="8ab7460f-7919-4752-aeb2-204a942d7a64" providerId="ADAL" clId="{AE634616-2108-4DEF-B197-231A10A4F5F9}" dt="2022-10-04T20:03:34.051" v="1870" actId="26606"/>
          <ac:picMkLst>
            <pc:docMk/>
            <pc:sldMk cId="3412464625" sldId="322"/>
            <ac:picMk id="1026" creationId="{DEC4889F-8B62-9938-2649-8E26D588F056}"/>
          </ac:picMkLst>
        </pc:picChg>
      </pc:sldChg>
      <pc:sldChg chg="addSp delSp modSp mod setBg">
        <pc:chgData name="Gry Jordet Kibsgaard" userId="8ab7460f-7919-4752-aeb2-204a942d7a64" providerId="ADAL" clId="{AE634616-2108-4DEF-B197-231A10A4F5F9}" dt="2022-10-04T21:52:56.458" v="3707" actId="27614"/>
        <pc:sldMkLst>
          <pc:docMk/>
          <pc:sldMk cId="1544620360" sldId="323"/>
        </pc:sldMkLst>
        <pc:spChg chg="mod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2" creationId="{32DA395F-4084-8C06-A566-E610D7277201}"/>
          </ac:spMkLst>
        </pc:spChg>
        <pc:spChg chg="mod">
          <ac:chgData name="Gry Jordet Kibsgaard" userId="8ab7460f-7919-4752-aeb2-204a942d7a64" providerId="ADAL" clId="{AE634616-2108-4DEF-B197-231A10A4F5F9}" dt="2022-10-04T21:50:21.769" v="3689" actId="20577"/>
          <ac:spMkLst>
            <pc:docMk/>
            <pc:sldMk cId="1544620360" sldId="323"/>
            <ac:spMk id="3" creationId="{E4BC7D41-C2BE-55C5-9187-A2969ED87328}"/>
          </ac:spMkLst>
        </pc:spChg>
        <pc:spChg chg="add del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9" creationId="{4F7EBAE4-9945-4473-9E34-B2C66EA0F03D}"/>
          </ac:spMkLst>
        </pc:spChg>
        <pc:spChg chg="add del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11" creationId="{70BEB1E7-2F88-40BC-B73D-42E5B6F80BFC}"/>
          </ac:spMkLst>
        </pc:spChg>
        <pc:spChg chg="add del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13" creationId="{A7B99495-F43F-4D80-A44F-2CB4764EB90B}"/>
          </ac:spMkLst>
        </pc:spChg>
        <pc:spChg chg="add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18" creationId="{4F7EBAE4-9945-4473-9E34-B2C66EA0F03D}"/>
          </ac:spMkLst>
        </pc:spChg>
        <pc:spChg chg="add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20" creationId="{70BEB1E7-2F88-40BC-B73D-42E5B6F80BFC}"/>
          </ac:spMkLst>
        </pc:spChg>
        <pc:spChg chg="add">
          <ac:chgData name="Gry Jordet Kibsgaard" userId="8ab7460f-7919-4752-aeb2-204a942d7a64" providerId="ADAL" clId="{AE634616-2108-4DEF-B197-231A10A4F5F9}" dt="2022-10-04T21:50:58.211" v="3706" actId="26606"/>
          <ac:spMkLst>
            <pc:docMk/>
            <pc:sldMk cId="1544620360" sldId="323"/>
            <ac:spMk id="22" creationId="{A7B99495-F43F-4D80-A44F-2CB4764EB90B}"/>
          </ac:spMkLst>
        </pc:spChg>
        <pc:picChg chg="add mod ord">
          <ac:chgData name="Gry Jordet Kibsgaard" userId="8ab7460f-7919-4752-aeb2-204a942d7a64" providerId="ADAL" clId="{AE634616-2108-4DEF-B197-231A10A4F5F9}" dt="2022-10-04T21:52:56.458" v="3707" actId="27614"/>
          <ac:picMkLst>
            <pc:docMk/>
            <pc:sldMk cId="1544620360" sldId="323"/>
            <ac:picMk id="4" creationId="{C289440B-A047-6443-F88B-D3361D83BC52}"/>
          </ac:picMkLst>
        </pc:picChg>
      </pc:sldChg>
      <pc:sldChg chg="addSp delSp modSp mod setBg">
        <pc:chgData name="Gry Jordet Kibsgaard" userId="8ab7460f-7919-4752-aeb2-204a942d7a64" providerId="ADAL" clId="{AE634616-2108-4DEF-B197-231A10A4F5F9}" dt="2022-10-04T22:01:27.105" v="3804" actId="27636"/>
        <pc:sldMkLst>
          <pc:docMk/>
          <pc:sldMk cId="123807676" sldId="324"/>
        </pc:sldMkLst>
        <pc:spChg chg="mod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2" creationId="{21E370D7-BA53-CDC2-451E-9762D530EA6F}"/>
          </ac:spMkLst>
        </pc:spChg>
        <pc:spChg chg="mod ord">
          <ac:chgData name="Gry Jordet Kibsgaard" userId="8ab7460f-7919-4752-aeb2-204a942d7a64" providerId="ADAL" clId="{AE634616-2108-4DEF-B197-231A10A4F5F9}" dt="2022-10-04T22:01:27.105" v="3804" actId="27636"/>
          <ac:spMkLst>
            <pc:docMk/>
            <pc:sldMk cId="123807676" sldId="324"/>
            <ac:spMk id="3" creationId="{782B0F2D-9123-5DD1-E5C9-2B0096898B10}"/>
          </ac:spMkLst>
        </pc:spChg>
        <pc:spChg chg="add del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9" creationId="{327D73B4-9F5C-4A64-A179-51B9500CB8B5}"/>
          </ac:spMkLst>
        </pc:spChg>
        <pc:spChg chg="add del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11" creationId="{C1F06963-6374-4B48-844F-071A9BAAAE02}"/>
          </ac:spMkLst>
        </pc:spChg>
        <pc:spChg chg="add del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13" creationId="{6CB927A4-E432-4310-9CD5-E89FF5063179}"/>
          </ac:spMkLst>
        </pc:spChg>
        <pc:spChg chg="add del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15" creationId="{1453BF6C-B012-48B7-B4E8-6D7AC7C27D02}"/>
          </ac:spMkLst>
        </pc:spChg>
        <pc:spChg chg="add del">
          <ac:chgData name="Gry Jordet Kibsgaard" userId="8ab7460f-7919-4752-aeb2-204a942d7a64" providerId="ADAL" clId="{AE634616-2108-4DEF-B197-231A10A4F5F9}" dt="2022-10-04T22:00:58.181" v="3793" actId="26606"/>
          <ac:spMkLst>
            <pc:docMk/>
            <pc:sldMk cId="123807676" sldId="324"/>
            <ac:spMk id="17" creationId="{E3020543-B24B-4EC4-8FFC-8DD88EEA91A8}"/>
          </ac:spMkLst>
        </pc:spChg>
        <pc:picChg chg="add mod ord">
          <ac:chgData name="Gry Jordet Kibsgaard" userId="8ab7460f-7919-4752-aeb2-204a942d7a64" providerId="ADAL" clId="{AE634616-2108-4DEF-B197-231A10A4F5F9}" dt="2022-10-04T22:00:58.181" v="3793" actId="26606"/>
          <ac:picMkLst>
            <pc:docMk/>
            <pc:sldMk cId="123807676" sldId="324"/>
            <ac:picMk id="4" creationId="{0E72E028-1F5E-E988-B721-51D3EC7390AE}"/>
          </ac:picMkLst>
        </pc:picChg>
        <pc:picChg chg="add del">
          <ac:chgData name="Gry Jordet Kibsgaard" userId="8ab7460f-7919-4752-aeb2-204a942d7a64" providerId="ADAL" clId="{AE634616-2108-4DEF-B197-231A10A4F5F9}" dt="2022-10-04T21:59:14.922" v="3767"/>
          <ac:picMkLst>
            <pc:docMk/>
            <pc:sldMk cId="123807676" sldId="324"/>
            <ac:picMk id="2050" creationId="{3D887BAE-AE8A-5E03-E56E-2DE7E18915B3}"/>
          </ac:picMkLst>
        </pc:picChg>
        <pc:cxnChg chg="add del">
          <ac:chgData name="Gry Jordet Kibsgaard" userId="8ab7460f-7919-4752-aeb2-204a942d7a64" providerId="ADAL" clId="{AE634616-2108-4DEF-B197-231A10A4F5F9}" dt="2022-10-04T22:00:58.181" v="3793" actId="26606"/>
          <ac:cxnSpMkLst>
            <pc:docMk/>
            <pc:sldMk cId="123807676" sldId="324"/>
            <ac:cxnSpMk id="19" creationId="{C49DA8F6-BCC1-4447-B54C-57856834B94B}"/>
          </ac:cxnSpMkLst>
        </pc:cxnChg>
        <pc:cxnChg chg="add">
          <ac:chgData name="Gry Jordet Kibsgaard" userId="8ab7460f-7919-4752-aeb2-204a942d7a64" providerId="ADAL" clId="{AE634616-2108-4DEF-B197-231A10A4F5F9}" dt="2022-10-04T22:00:58.181" v="3793" actId="26606"/>
          <ac:cxnSpMkLst>
            <pc:docMk/>
            <pc:sldMk cId="123807676" sldId="324"/>
            <ac:cxnSpMk id="24" creationId="{A7F400EE-A8A5-48AF-B4D6-291B52C6F0B0}"/>
          </ac:cxnSpMkLst>
        </pc:cxnChg>
      </pc:sldChg>
      <pc:sldChg chg="addSp modSp mod setBg">
        <pc:chgData name="Gry Jordet Kibsgaard" userId="8ab7460f-7919-4752-aeb2-204a942d7a64" providerId="ADAL" clId="{AE634616-2108-4DEF-B197-231A10A4F5F9}" dt="2022-10-04T23:01:18.052" v="4277" actId="404"/>
        <pc:sldMkLst>
          <pc:docMk/>
          <pc:sldMk cId="606111357" sldId="325"/>
        </pc:sldMkLst>
        <pc:spChg chg="mod">
          <ac:chgData name="Gry Jordet Kibsgaard" userId="8ab7460f-7919-4752-aeb2-204a942d7a64" providerId="ADAL" clId="{AE634616-2108-4DEF-B197-231A10A4F5F9}" dt="2022-10-04T23:00:25.150" v="4261" actId="404"/>
          <ac:spMkLst>
            <pc:docMk/>
            <pc:sldMk cId="606111357" sldId="325"/>
            <ac:spMk id="2" creationId="{A5217781-9BAF-116B-F590-78D592E3995E}"/>
          </ac:spMkLst>
        </pc:spChg>
        <pc:spChg chg="mod">
          <ac:chgData name="Gry Jordet Kibsgaard" userId="8ab7460f-7919-4752-aeb2-204a942d7a64" providerId="ADAL" clId="{AE634616-2108-4DEF-B197-231A10A4F5F9}" dt="2022-10-04T23:01:18.052" v="4277" actId="404"/>
          <ac:spMkLst>
            <pc:docMk/>
            <pc:sldMk cId="606111357" sldId="325"/>
            <ac:spMk id="3" creationId="{65E42ECD-34EA-6990-564C-E565A2C4A745}"/>
          </ac:spMkLst>
        </pc:spChg>
        <pc:spChg chg="add">
          <ac:chgData name="Gry Jordet Kibsgaard" userId="8ab7460f-7919-4752-aeb2-204a942d7a64" providerId="ADAL" clId="{AE634616-2108-4DEF-B197-231A10A4F5F9}" dt="2022-10-04T22:59:53.130" v="4254" actId="26606"/>
          <ac:spMkLst>
            <pc:docMk/>
            <pc:sldMk cId="606111357" sldId="325"/>
            <ac:spMk id="9" creationId="{04C21BAE-6866-4C7A-A7EC-C1B2E572D5BE}"/>
          </ac:spMkLst>
        </pc:spChg>
        <pc:spChg chg="add">
          <ac:chgData name="Gry Jordet Kibsgaard" userId="8ab7460f-7919-4752-aeb2-204a942d7a64" providerId="ADAL" clId="{AE634616-2108-4DEF-B197-231A10A4F5F9}" dt="2022-10-04T22:59:53.130" v="4254" actId="26606"/>
          <ac:spMkLst>
            <pc:docMk/>
            <pc:sldMk cId="606111357" sldId="325"/>
            <ac:spMk id="11" creationId="{7E7D0C94-08B4-48AE-8813-CC4D60294F42}"/>
          </ac:spMkLst>
        </pc:spChg>
        <pc:spChg chg="add">
          <ac:chgData name="Gry Jordet Kibsgaard" userId="8ab7460f-7919-4752-aeb2-204a942d7a64" providerId="ADAL" clId="{AE634616-2108-4DEF-B197-231A10A4F5F9}" dt="2022-10-04T22:59:53.130" v="4254" actId="26606"/>
          <ac:spMkLst>
            <pc:docMk/>
            <pc:sldMk cId="606111357" sldId="325"/>
            <ac:spMk id="13" creationId="{F0C518C2-0AA4-470C-87B9-9CBF428FBA25}"/>
          </ac:spMkLst>
        </pc:spChg>
        <pc:picChg chg="add mod ord">
          <ac:chgData name="Gry Jordet Kibsgaard" userId="8ab7460f-7919-4752-aeb2-204a942d7a64" providerId="ADAL" clId="{AE634616-2108-4DEF-B197-231A10A4F5F9}" dt="2022-10-04T22:59:53.130" v="4254" actId="26606"/>
          <ac:picMkLst>
            <pc:docMk/>
            <pc:sldMk cId="606111357" sldId="325"/>
            <ac:picMk id="4" creationId="{76883D18-DB3F-5393-0F85-FCEF6312794E}"/>
          </ac:picMkLst>
        </pc:picChg>
      </pc:sldChg>
      <pc:sldChg chg="modSp add mod ord">
        <pc:chgData name="Gry Jordet Kibsgaard" userId="8ab7460f-7919-4752-aeb2-204a942d7a64" providerId="ADAL" clId="{AE634616-2108-4DEF-B197-231A10A4F5F9}" dt="2022-10-05T11:47:36.396" v="5277"/>
        <pc:sldMkLst>
          <pc:docMk/>
          <pc:sldMk cId="458938047" sldId="2147195939"/>
        </pc:sldMkLst>
        <pc:spChg chg="mod">
          <ac:chgData name="Gry Jordet Kibsgaard" userId="8ab7460f-7919-4752-aeb2-204a942d7a64" providerId="ADAL" clId="{AE634616-2108-4DEF-B197-231A10A4F5F9}" dt="2022-10-05T11:07:37.715" v="4527" actId="20577"/>
          <ac:spMkLst>
            <pc:docMk/>
            <pc:sldMk cId="458938047" sldId="2147195939"/>
            <ac:spMk id="7" creationId="{4F2DB3D4-4F08-808D-8CC8-0FEF47C5EE7A}"/>
          </ac:spMkLst>
        </pc:spChg>
      </pc:sldChg>
      <pc:sldChg chg="modSp add mod">
        <pc:chgData name="Gry Jordet Kibsgaard" userId="8ab7460f-7919-4752-aeb2-204a942d7a64" providerId="ADAL" clId="{AE634616-2108-4DEF-B197-231A10A4F5F9}" dt="2022-10-04T23:26:15.535" v="4429" actId="14100"/>
        <pc:sldMkLst>
          <pc:docMk/>
          <pc:sldMk cId="1110345810" sldId="2147309256"/>
        </pc:sldMkLst>
        <pc:spChg chg="mod">
          <ac:chgData name="Gry Jordet Kibsgaard" userId="8ab7460f-7919-4752-aeb2-204a942d7a64" providerId="ADAL" clId="{AE634616-2108-4DEF-B197-231A10A4F5F9}" dt="2022-10-04T23:26:15.535" v="4429" actId="14100"/>
          <ac:spMkLst>
            <pc:docMk/>
            <pc:sldMk cId="1110345810" sldId="2147309256"/>
            <ac:spMk id="11" creationId="{4A892F12-01D4-3942-9B61-601BC797C98F}"/>
          </ac:spMkLst>
        </pc:spChg>
        <pc:spChg chg="mod">
          <ac:chgData name="Gry Jordet Kibsgaard" userId="8ab7460f-7919-4752-aeb2-204a942d7a64" providerId="ADAL" clId="{AE634616-2108-4DEF-B197-231A10A4F5F9}" dt="2022-10-04T23:26:07.352" v="4428" actId="1076"/>
          <ac:spMkLst>
            <pc:docMk/>
            <pc:sldMk cId="1110345810" sldId="2147309256"/>
            <ac:spMk id="31" creationId="{74640A8E-4791-2547-A76F-F6BD12234894}"/>
          </ac:spMkLst>
        </pc:spChg>
        <pc:spChg chg="mod">
          <ac:chgData name="Gry Jordet Kibsgaard" userId="8ab7460f-7919-4752-aeb2-204a942d7a64" providerId="ADAL" clId="{AE634616-2108-4DEF-B197-231A10A4F5F9}" dt="2022-10-04T23:25:58.034" v="4427" actId="1076"/>
          <ac:spMkLst>
            <pc:docMk/>
            <pc:sldMk cId="1110345810" sldId="2147309256"/>
            <ac:spMk id="48" creationId="{94E0BD0F-203F-E542-B4F2-0E113AF610D0}"/>
          </ac:spMkLst>
        </pc:spChg>
      </pc:sldChg>
      <pc:sldChg chg="addSp modSp add del mod setBg">
        <pc:chgData name="Gry Jordet Kibsgaard" userId="8ab7460f-7919-4752-aeb2-204a942d7a64" providerId="ADAL" clId="{AE634616-2108-4DEF-B197-231A10A4F5F9}" dt="2022-10-05T06:36:42.031" v="4432" actId="47"/>
        <pc:sldMkLst>
          <pc:docMk/>
          <pc:sldMk cId="2938613549" sldId="2147309276"/>
        </pc:sldMkLst>
        <pc:spChg chg="mod">
          <ac:chgData name="Gry Jordet Kibsgaard" userId="8ab7460f-7919-4752-aeb2-204a942d7a64" providerId="ADAL" clId="{AE634616-2108-4DEF-B197-231A10A4F5F9}" dt="2022-10-04T09:04:55.384" v="43" actId="113"/>
          <ac:spMkLst>
            <pc:docMk/>
            <pc:sldMk cId="2938613549" sldId="2147309276"/>
            <ac:spMk id="3" creationId="{7A31163B-FD8E-CBB0-6A03-6091EC3B40AF}"/>
          </ac:spMkLst>
        </pc:spChg>
        <pc:spChg chg="mod">
          <ac:chgData name="Gry Jordet Kibsgaard" userId="8ab7460f-7919-4752-aeb2-204a942d7a64" providerId="ADAL" clId="{AE634616-2108-4DEF-B197-231A10A4F5F9}" dt="2022-10-04T08:59:29.074" v="16" actId="1076"/>
          <ac:spMkLst>
            <pc:docMk/>
            <pc:sldMk cId="2938613549" sldId="2147309276"/>
            <ac:spMk id="6" creationId="{239855D0-4A09-F61D-5939-2EFDDB332368}"/>
          </ac:spMkLst>
        </pc:spChg>
        <pc:picChg chg="add mod">
          <ac:chgData name="Gry Jordet Kibsgaard" userId="8ab7460f-7919-4752-aeb2-204a942d7a64" providerId="ADAL" clId="{AE634616-2108-4DEF-B197-231A10A4F5F9}" dt="2022-10-04T09:01:25.426" v="24" actId="1076"/>
          <ac:picMkLst>
            <pc:docMk/>
            <pc:sldMk cId="2938613549" sldId="2147309276"/>
            <ac:picMk id="2" creationId="{445A03B2-F1ED-A5E9-A778-FDFA4CA80AB7}"/>
          </ac:picMkLst>
        </pc:picChg>
        <pc:picChg chg="add mod">
          <ac:chgData name="Gry Jordet Kibsgaard" userId="8ab7460f-7919-4752-aeb2-204a942d7a64" providerId="ADAL" clId="{AE634616-2108-4DEF-B197-231A10A4F5F9}" dt="2022-10-04T09:04:36.842" v="38" actId="1076"/>
          <ac:picMkLst>
            <pc:docMk/>
            <pc:sldMk cId="2938613549" sldId="2147309276"/>
            <ac:picMk id="4" creationId="{57AE0ACE-712B-F7A8-E828-EAA7B8AFCB3D}"/>
          </ac:picMkLst>
        </pc:picChg>
      </pc:sldChg>
      <pc:sldChg chg="addSp delSp modSp new mod">
        <pc:chgData name="Gry Jordet Kibsgaard" userId="8ab7460f-7919-4752-aeb2-204a942d7a64" providerId="ADAL" clId="{AE634616-2108-4DEF-B197-231A10A4F5F9}" dt="2022-10-31T10:08:21.970" v="12122" actId="20577"/>
        <pc:sldMkLst>
          <pc:docMk/>
          <pc:sldMk cId="3229307633" sldId="2147309277"/>
        </pc:sldMkLst>
        <pc:spChg chg="mod">
          <ac:chgData name="Gry Jordet Kibsgaard" userId="8ab7460f-7919-4752-aeb2-204a942d7a64" providerId="ADAL" clId="{AE634616-2108-4DEF-B197-231A10A4F5F9}" dt="2022-10-04T19:30:44.495" v="466" actId="20577"/>
          <ac:spMkLst>
            <pc:docMk/>
            <pc:sldMk cId="3229307633" sldId="2147309277"/>
            <ac:spMk id="2" creationId="{96F7F29F-EAE7-7E30-CEFF-125F78D54A1C}"/>
          </ac:spMkLst>
        </pc:spChg>
        <pc:spChg chg="mod">
          <ac:chgData name="Gry Jordet Kibsgaard" userId="8ab7460f-7919-4752-aeb2-204a942d7a64" providerId="ADAL" clId="{AE634616-2108-4DEF-B197-231A10A4F5F9}" dt="2022-10-05T12:52:32.118" v="7267" actId="20577"/>
          <ac:spMkLst>
            <pc:docMk/>
            <pc:sldMk cId="3229307633" sldId="2147309277"/>
            <ac:spMk id="3" creationId="{75F5964B-46D6-9084-3D31-6D4ADC611637}"/>
          </ac:spMkLst>
        </pc:spChg>
        <pc:spChg chg="mod">
          <ac:chgData name="Gry Jordet Kibsgaard" userId="8ab7460f-7919-4752-aeb2-204a942d7a64" providerId="ADAL" clId="{AE634616-2108-4DEF-B197-231A10A4F5F9}" dt="2022-10-31T10:08:21.970" v="12122" actId="20577"/>
          <ac:spMkLst>
            <pc:docMk/>
            <pc:sldMk cId="3229307633" sldId="2147309277"/>
            <ac:spMk id="11" creationId="{F8D8E3F1-624F-B708-6D0A-F7A94F613F1C}"/>
          </ac:spMkLst>
        </pc:spChg>
        <pc:picChg chg="add mod ord">
          <ac:chgData name="Gry Jordet Kibsgaard" userId="8ab7460f-7919-4752-aeb2-204a942d7a64" providerId="ADAL" clId="{AE634616-2108-4DEF-B197-231A10A4F5F9}" dt="2022-10-31T10:08:05.501" v="12093" actId="167"/>
          <ac:picMkLst>
            <pc:docMk/>
            <pc:sldMk cId="3229307633" sldId="2147309277"/>
            <ac:picMk id="3" creationId="{64039391-9AFA-75CA-1724-C158A0F44813}"/>
          </ac:picMkLst>
        </pc:picChg>
        <pc:picChg chg="del">
          <ac:chgData name="Gry Jordet Kibsgaard" userId="8ab7460f-7919-4752-aeb2-204a942d7a64" providerId="ADAL" clId="{AE634616-2108-4DEF-B197-231A10A4F5F9}" dt="2022-10-31T10:07:50.110" v="12089" actId="478"/>
          <ac:picMkLst>
            <pc:docMk/>
            <pc:sldMk cId="3229307633" sldId="2147309277"/>
            <ac:picMk id="10" creationId="{2CC6587C-E8E2-6F90-5818-658FAD27C33D}"/>
          </ac:picMkLst>
        </pc:picChg>
      </pc:sldChg>
      <pc:sldChg chg="addSp delSp modSp new mod ord setBg setClrOvrMap modNotesTx">
        <pc:chgData name="Gry Jordet Kibsgaard" userId="8ab7460f-7919-4752-aeb2-204a942d7a64" providerId="ADAL" clId="{AE634616-2108-4DEF-B197-231A10A4F5F9}" dt="2022-10-05T11:47:34.106" v="5275"/>
        <pc:sldMkLst>
          <pc:docMk/>
          <pc:sldMk cId="4283792051" sldId="2147309278"/>
        </pc:sldMkLst>
        <pc:spChg chg="mod ord">
          <ac:chgData name="Gry Jordet Kibsgaard" userId="8ab7460f-7919-4752-aeb2-204a942d7a64" providerId="ADAL" clId="{AE634616-2108-4DEF-B197-231A10A4F5F9}" dt="2022-10-04T19:32:58.872" v="505" actId="26606"/>
          <ac:spMkLst>
            <pc:docMk/>
            <pc:sldMk cId="4283792051" sldId="2147309278"/>
            <ac:spMk id="2" creationId="{9F9DB49F-21F0-72DF-23FE-47E42760F061}"/>
          </ac:spMkLst>
        </pc:spChg>
        <pc:spChg chg="del mod">
          <ac:chgData name="Gry Jordet Kibsgaard" userId="8ab7460f-7919-4752-aeb2-204a942d7a64" providerId="ADAL" clId="{AE634616-2108-4DEF-B197-231A10A4F5F9}" dt="2022-10-04T19:32:58.872" v="505" actId="26606"/>
          <ac:spMkLst>
            <pc:docMk/>
            <pc:sldMk cId="4283792051" sldId="2147309278"/>
            <ac:spMk id="3" creationId="{9DADE1AA-2B1C-59A5-8997-6EC6997BF06D}"/>
          </ac:spMkLst>
        </pc:spChg>
        <pc:spChg chg="add">
          <ac:chgData name="Gry Jordet Kibsgaard" userId="8ab7460f-7919-4752-aeb2-204a942d7a64" providerId="ADAL" clId="{AE634616-2108-4DEF-B197-231A10A4F5F9}" dt="2022-10-04T19:32:58.872" v="505" actId="26606"/>
          <ac:spMkLst>
            <pc:docMk/>
            <pc:sldMk cId="4283792051" sldId="2147309278"/>
            <ac:spMk id="9" creationId="{657F69E0-C4B0-4BEC-A689-4F8D877F05D4}"/>
          </ac:spMkLst>
        </pc:spChg>
        <pc:spChg chg="add">
          <ac:chgData name="Gry Jordet Kibsgaard" userId="8ab7460f-7919-4752-aeb2-204a942d7a64" providerId="ADAL" clId="{AE634616-2108-4DEF-B197-231A10A4F5F9}" dt="2022-10-04T19:32:58.872" v="505" actId="26606"/>
          <ac:spMkLst>
            <pc:docMk/>
            <pc:sldMk cId="4283792051" sldId="2147309278"/>
            <ac:spMk id="11" creationId="{9F6380B4-6A1C-481E-8408-B4E6C75B9B81}"/>
          </ac:spMkLst>
        </pc:spChg>
        <pc:picChg chg="add mod">
          <ac:chgData name="Gry Jordet Kibsgaard" userId="8ab7460f-7919-4752-aeb2-204a942d7a64" providerId="ADAL" clId="{AE634616-2108-4DEF-B197-231A10A4F5F9}" dt="2022-10-04T19:32:58.872" v="505" actId="26606"/>
          <ac:picMkLst>
            <pc:docMk/>
            <pc:sldMk cId="4283792051" sldId="2147309278"/>
            <ac:picMk id="4" creationId="{CB66E753-7C98-2C1C-CD9F-789174A13E6E}"/>
          </ac:picMkLst>
        </pc:picChg>
      </pc:sldChg>
      <pc:sldChg chg="addSp modSp new mod setBg">
        <pc:chgData name="Gry Jordet Kibsgaard" userId="8ab7460f-7919-4752-aeb2-204a942d7a64" providerId="ADAL" clId="{AE634616-2108-4DEF-B197-231A10A4F5F9}" dt="2022-10-05T11:18:59.111" v="4690" actId="5793"/>
        <pc:sldMkLst>
          <pc:docMk/>
          <pc:sldMk cId="705333037" sldId="2147309279"/>
        </pc:sldMkLst>
        <pc:spChg chg="mod">
          <ac:chgData name="Gry Jordet Kibsgaard" userId="8ab7460f-7919-4752-aeb2-204a942d7a64" providerId="ADAL" clId="{AE634616-2108-4DEF-B197-231A10A4F5F9}" dt="2022-10-04T20:02:14.578" v="1838" actId="26606"/>
          <ac:spMkLst>
            <pc:docMk/>
            <pc:sldMk cId="705333037" sldId="2147309279"/>
            <ac:spMk id="2" creationId="{203F0FF6-5AA2-FD67-7983-62819E2C34F8}"/>
          </ac:spMkLst>
        </pc:spChg>
        <pc:spChg chg="mod">
          <ac:chgData name="Gry Jordet Kibsgaard" userId="8ab7460f-7919-4752-aeb2-204a942d7a64" providerId="ADAL" clId="{AE634616-2108-4DEF-B197-231A10A4F5F9}" dt="2022-10-05T11:18:59.111" v="4690" actId="5793"/>
          <ac:spMkLst>
            <pc:docMk/>
            <pc:sldMk cId="705333037" sldId="2147309279"/>
            <ac:spMk id="3" creationId="{F4F69AB6-6724-457E-E4C9-F7C345A0567B}"/>
          </ac:spMkLst>
        </pc:spChg>
        <pc:spChg chg="add">
          <ac:chgData name="Gry Jordet Kibsgaard" userId="8ab7460f-7919-4752-aeb2-204a942d7a64" providerId="ADAL" clId="{AE634616-2108-4DEF-B197-231A10A4F5F9}" dt="2022-10-04T20:02:14.578" v="1838" actId="26606"/>
          <ac:spMkLst>
            <pc:docMk/>
            <pc:sldMk cId="705333037" sldId="2147309279"/>
            <ac:spMk id="9" creationId="{F13C74B1-5B17-4795-BED0-7140497B445A}"/>
          </ac:spMkLst>
        </pc:spChg>
        <pc:spChg chg="add">
          <ac:chgData name="Gry Jordet Kibsgaard" userId="8ab7460f-7919-4752-aeb2-204a942d7a64" providerId="ADAL" clId="{AE634616-2108-4DEF-B197-231A10A4F5F9}" dt="2022-10-04T20:02:14.578" v="1838" actId="26606"/>
          <ac:spMkLst>
            <pc:docMk/>
            <pc:sldMk cId="705333037" sldId="2147309279"/>
            <ac:spMk id="11" creationId="{D4974D33-8DC5-464E-8C6D-BE58F0669C17}"/>
          </ac:spMkLst>
        </pc:spChg>
        <pc:picChg chg="add mod">
          <ac:chgData name="Gry Jordet Kibsgaard" userId="8ab7460f-7919-4752-aeb2-204a942d7a64" providerId="ADAL" clId="{AE634616-2108-4DEF-B197-231A10A4F5F9}" dt="2022-10-04T20:02:14.578" v="1838" actId="26606"/>
          <ac:picMkLst>
            <pc:docMk/>
            <pc:sldMk cId="705333037" sldId="2147309279"/>
            <ac:picMk id="4" creationId="{7A736BFD-722F-F806-F109-067ACF4C46E7}"/>
          </ac:picMkLst>
        </pc:picChg>
      </pc:sldChg>
      <pc:sldChg chg="addSp modSp new mod setBg setClrOvrMap">
        <pc:chgData name="Gry Jordet Kibsgaard" userId="8ab7460f-7919-4752-aeb2-204a942d7a64" providerId="ADAL" clId="{AE634616-2108-4DEF-B197-231A10A4F5F9}" dt="2022-10-04T20:09:01.481" v="1907" actId="1076"/>
        <pc:sldMkLst>
          <pc:docMk/>
          <pc:sldMk cId="2632863979" sldId="2147309280"/>
        </pc:sldMkLst>
        <pc:spChg chg="mod">
          <ac:chgData name="Gry Jordet Kibsgaard" userId="8ab7460f-7919-4752-aeb2-204a942d7a64" providerId="ADAL" clId="{AE634616-2108-4DEF-B197-231A10A4F5F9}" dt="2022-10-04T20:09:01.481" v="1907" actId="1076"/>
          <ac:spMkLst>
            <pc:docMk/>
            <pc:sldMk cId="2632863979" sldId="2147309280"/>
            <ac:spMk id="2" creationId="{52C5FE00-3238-7EC4-6C57-7B3A97317154}"/>
          </ac:spMkLst>
        </pc:spChg>
        <pc:spChg chg="mod">
          <ac:chgData name="Gry Jordet Kibsgaard" userId="8ab7460f-7919-4752-aeb2-204a942d7a64" providerId="ADAL" clId="{AE634616-2108-4DEF-B197-231A10A4F5F9}" dt="2022-10-04T20:08:55.369" v="1906" actId="14100"/>
          <ac:spMkLst>
            <pc:docMk/>
            <pc:sldMk cId="2632863979" sldId="2147309280"/>
            <ac:spMk id="3" creationId="{08B3B938-4A86-874C-712E-27B4DE7E0E9B}"/>
          </ac:spMkLst>
        </pc:spChg>
        <pc:spChg chg="add">
          <ac:chgData name="Gry Jordet Kibsgaard" userId="8ab7460f-7919-4752-aeb2-204a942d7a64" providerId="ADAL" clId="{AE634616-2108-4DEF-B197-231A10A4F5F9}" dt="2022-10-04T20:08:26.477" v="1889" actId="26606"/>
          <ac:spMkLst>
            <pc:docMk/>
            <pc:sldMk cId="2632863979" sldId="2147309280"/>
            <ac:spMk id="9" creationId="{71B2258F-86CA-4D4D-8270-BC05FCDEBFB3}"/>
          </ac:spMkLst>
        </pc:spChg>
        <pc:picChg chg="add mod ord">
          <ac:chgData name="Gry Jordet Kibsgaard" userId="8ab7460f-7919-4752-aeb2-204a942d7a64" providerId="ADAL" clId="{AE634616-2108-4DEF-B197-231A10A4F5F9}" dt="2022-10-04T20:08:26.477" v="1889" actId="26606"/>
          <ac:picMkLst>
            <pc:docMk/>
            <pc:sldMk cId="2632863979" sldId="2147309280"/>
            <ac:picMk id="4" creationId="{4DF66455-6D13-805D-E497-5FE25DA564FB}"/>
          </ac:picMkLst>
        </pc:picChg>
      </pc:sldChg>
      <pc:sldChg chg="addSp modSp new mod setBg modNotesTx">
        <pc:chgData name="Gry Jordet Kibsgaard" userId="8ab7460f-7919-4752-aeb2-204a942d7a64" providerId="ADAL" clId="{AE634616-2108-4DEF-B197-231A10A4F5F9}" dt="2022-10-04T20:20:23.595" v="2295" actId="20577"/>
        <pc:sldMkLst>
          <pc:docMk/>
          <pc:sldMk cId="2603539922" sldId="2147309281"/>
        </pc:sldMkLst>
        <pc:spChg chg="mod or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2" creationId="{5884C035-7773-44B0-D488-1D30F5BA571B}"/>
          </ac:spMkLst>
        </pc:spChg>
        <pc:spChg chg="add mo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5" creationId="{B81B4D3C-A2E4-9ADA-6E07-68D03C3C86F4}"/>
          </ac:spMkLst>
        </pc:spChg>
        <pc:spChg chg="add mo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7" creationId="{ECAE9AF6-F08F-919B-E0A5-F9BDE2E5053C}"/>
          </ac:spMkLst>
        </pc:spChg>
        <pc:spChg chg="add mod or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9" creationId="{64392439-919E-DC14-2FBA-BDA9211F0821}"/>
          </ac:spMkLst>
        </pc:spChg>
        <pc:spChg chg="add mod or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10" creationId="{C05FC1D1-76D3-17F1-EE3E-F95CDC615BEE}"/>
          </ac:spMkLst>
        </pc:spChg>
        <pc:spChg chg="ad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15" creationId="{6753252F-4873-4F63-801D-CC719279A7D5}"/>
          </ac:spMkLst>
        </pc:spChg>
        <pc:spChg chg="add">
          <ac:chgData name="Gry Jordet Kibsgaard" userId="8ab7460f-7919-4752-aeb2-204a942d7a64" providerId="ADAL" clId="{AE634616-2108-4DEF-B197-231A10A4F5F9}" dt="2022-10-04T20:18:50.280" v="2011" actId="26606"/>
          <ac:spMkLst>
            <pc:docMk/>
            <pc:sldMk cId="2603539922" sldId="2147309281"/>
            <ac:spMk id="17" creationId="{047C8CCB-F95D-4249-92DD-651249D3535A}"/>
          </ac:spMkLst>
        </pc:spChg>
        <pc:picChg chg="add mod">
          <ac:chgData name="Gry Jordet Kibsgaard" userId="8ab7460f-7919-4752-aeb2-204a942d7a64" providerId="ADAL" clId="{AE634616-2108-4DEF-B197-231A10A4F5F9}" dt="2022-10-04T20:18:50.280" v="2011" actId="26606"/>
          <ac:picMkLst>
            <pc:docMk/>
            <pc:sldMk cId="2603539922" sldId="2147309281"/>
            <ac:picMk id="3" creationId="{7EEC20A0-6E3D-5F4C-6FAD-7D968F22F30C}"/>
          </ac:picMkLst>
        </pc:picChg>
        <pc:picChg chg="add mod">
          <ac:chgData name="Gry Jordet Kibsgaard" userId="8ab7460f-7919-4752-aeb2-204a942d7a64" providerId="ADAL" clId="{AE634616-2108-4DEF-B197-231A10A4F5F9}" dt="2022-10-04T20:18:50.280" v="2011" actId="26606"/>
          <ac:picMkLst>
            <pc:docMk/>
            <pc:sldMk cId="2603539922" sldId="2147309281"/>
            <ac:picMk id="4" creationId="{CB37839B-D694-1716-399A-773B99841A2B}"/>
          </ac:picMkLst>
        </pc:picChg>
        <pc:picChg chg="add mod">
          <ac:chgData name="Gry Jordet Kibsgaard" userId="8ab7460f-7919-4752-aeb2-204a942d7a64" providerId="ADAL" clId="{AE634616-2108-4DEF-B197-231A10A4F5F9}" dt="2022-10-04T20:18:50.280" v="2011" actId="26606"/>
          <ac:picMkLst>
            <pc:docMk/>
            <pc:sldMk cId="2603539922" sldId="2147309281"/>
            <ac:picMk id="6" creationId="{7FFD4000-B48F-D0DC-4BD1-22B6754BFB6C}"/>
          </ac:picMkLst>
        </pc:picChg>
        <pc:picChg chg="add mod ord">
          <ac:chgData name="Gry Jordet Kibsgaard" userId="8ab7460f-7919-4752-aeb2-204a942d7a64" providerId="ADAL" clId="{AE634616-2108-4DEF-B197-231A10A4F5F9}" dt="2022-10-04T20:18:50.280" v="2011" actId="26606"/>
          <ac:picMkLst>
            <pc:docMk/>
            <pc:sldMk cId="2603539922" sldId="2147309281"/>
            <ac:picMk id="8" creationId="{E6098E49-1DD2-8E36-B6DB-589789C173F4}"/>
          </ac:picMkLst>
        </pc:picChg>
      </pc:sldChg>
      <pc:sldChg chg="addSp modSp new mod modNotesTx">
        <pc:chgData name="Gry Jordet Kibsgaard" userId="8ab7460f-7919-4752-aeb2-204a942d7a64" providerId="ADAL" clId="{AE634616-2108-4DEF-B197-231A10A4F5F9}" dt="2022-10-24T12:52:54.324" v="10495" actId="20577"/>
        <pc:sldMkLst>
          <pc:docMk/>
          <pc:sldMk cId="917437913" sldId="2147309282"/>
        </pc:sldMkLst>
        <pc:spChg chg="mod">
          <ac:chgData name="Gry Jordet Kibsgaard" userId="8ab7460f-7919-4752-aeb2-204a942d7a64" providerId="ADAL" clId="{AE634616-2108-4DEF-B197-231A10A4F5F9}" dt="2022-10-24T12:52:54.324" v="10495" actId="20577"/>
          <ac:spMkLst>
            <pc:docMk/>
            <pc:sldMk cId="917437913" sldId="2147309282"/>
            <ac:spMk id="2" creationId="{93D221C5-84CF-C6F6-5990-D3F333C39D67}"/>
          </ac:spMkLst>
        </pc:spChg>
        <pc:spChg chg="mod">
          <ac:chgData name="Gry Jordet Kibsgaard" userId="8ab7460f-7919-4752-aeb2-204a942d7a64" providerId="ADAL" clId="{AE634616-2108-4DEF-B197-231A10A4F5F9}" dt="2022-10-04T20:54:15.700" v="2677" actId="20577"/>
          <ac:spMkLst>
            <pc:docMk/>
            <pc:sldMk cId="917437913" sldId="2147309282"/>
            <ac:spMk id="3" creationId="{08330C93-F819-477E-3602-320AEA507D6A}"/>
          </ac:spMkLst>
        </pc:spChg>
        <pc:spChg chg="add mod">
          <ac:chgData name="Gry Jordet Kibsgaard" userId="8ab7460f-7919-4752-aeb2-204a942d7a64" providerId="ADAL" clId="{AE634616-2108-4DEF-B197-231A10A4F5F9}" dt="2022-10-04T20:32:30.590" v="2448" actId="114"/>
          <ac:spMkLst>
            <pc:docMk/>
            <pc:sldMk cId="917437913" sldId="2147309282"/>
            <ac:spMk id="5" creationId="{F6090823-81B3-41B7-2817-560C7686D29A}"/>
          </ac:spMkLst>
        </pc:spChg>
        <pc:spChg chg="add mod">
          <ac:chgData name="Gry Jordet Kibsgaard" userId="8ab7460f-7919-4752-aeb2-204a942d7a64" providerId="ADAL" clId="{AE634616-2108-4DEF-B197-231A10A4F5F9}" dt="2022-10-04T20:35:11.559" v="2478" actId="1076"/>
          <ac:spMkLst>
            <pc:docMk/>
            <pc:sldMk cId="917437913" sldId="2147309282"/>
            <ac:spMk id="6" creationId="{057DF824-FC63-C489-A8E7-671C389D1148}"/>
          </ac:spMkLst>
        </pc:spChg>
        <pc:picChg chg="add mod">
          <ac:chgData name="Gry Jordet Kibsgaard" userId="8ab7460f-7919-4752-aeb2-204a942d7a64" providerId="ADAL" clId="{AE634616-2108-4DEF-B197-231A10A4F5F9}" dt="2022-10-04T20:32:04.804" v="2442" actId="1076"/>
          <ac:picMkLst>
            <pc:docMk/>
            <pc:sldMk cId="917437913" sldId="2147309282"/>
            <ac:picMk id="4" creationId="{F8444725-8449-4EAB-6C5B-09ACABAD2016}"/>
          </ac:picMkLst>
        </pc:picChg>
      </pc:sldChg>
      <pc:sldChg chg="addSp delSp modSp new mod modNotesTx">
        <pc:chgData name="Gry Jordet Kibsgaard" userId="8ab7460f-7919-4752-aeb2-204a942d7a64" providerId="ADAL" clId="{AE634616-2108-4DEF-B197-231A10A4F5F9}" dt="2022-10-24T12:46:40.193" v="10470" actId="1076"/>
        <pc:sldMkLst>
          <pc:docMk/>
          <pc:sldMk cId="656402159" sldId="2147309283"/>
        </pc:sldMkLst>
        <pc:spChg chg="mod">
          <ac:chgData name="Gry Jordet Kibsgaard" userId="8ab7460f-7919-4752-aeb2-204a942d7a64" providerId="ADAL" clId="{AE634616-2108-4DEF-B197-231A10A4F5F9}" dt="2022-10-13T06:49:17.706" v="8656" actId="1076"/>
          <ac:spMkLst>
            <pc:docMk/>
            <pc:sldMk cId="656402159" sldId="2147309283"/>
            <ac:spMk id="2" creationId="{28DBEC7E-7A4A-C7D0-4C45-E31DEA95A447}"/>
          </ac:spMkLst>
        </pc:spChg>
        <pc:spChg chg="add del mod">
          <ac:chgData name="Gry Jordet Kibsgaard" userId="8ab7460f-7919-4752-aeb2-204a942d7a64" providerId="ADAL" clId="{AE634616-2108-4DEF-B197-231A10A4F5F9}" dt="2022-10-13T06:50:20.740" v="8658" actId="478"/>
          <ac:spMkLst>
            <pc:docMk/>
            <pc:sldMk cId="656402159" sldId="2147309283"/>
            <ac:spMk id="3" creationId="{16A05811-EC9E-8AA9-AC67-63C0896B8C09}"/>
          </ac:spMkLst>
        </pc:spChg>
        <pc:spChg chg="add mod">
          <ac:chgData name="Gry Jordet Kibsgaard" userId="8ab7460f-7919-4752-aeb2-204a942d7a64" providerId="ADAL" clId="{AE634616-2108-4DEF-B197-231A10A4F5F9}" dt="2022-10-24T12:46:40.193" v="10470" actId="1076"/>
          <ac:spMkLst>
            <pc:docMk/>
            <pc:sldMk cId="656402159" sldId="2147309283"/>
            <ac:spMk id="7" creationId="{C033C9D6-5710-369B-60AF-F0C59DC6B7F5}"/>
          </ac:spMkLst>
        </pc:spChg>
        <pc:picChg chg="mod">
          <ac:chgData name="Gry Jordet Kibsgaard" userId="8ab7460f-7919-4752-aeb2-204a942d7a64" providerId="ADAL" clId="{AE634616-2108-4DEF-B197-231A10A4F5F9}" dt="2022-10-24T12:46:38.326" v="10469" actId="14861"/>
          <ac:picMkLst>
            <pc:docMk/>
            <pc:sldMk cId="656402159" sldId="2147309283"/>
            <ac:picMk id="4" creationId="{C0AD1495-7BD7-ECFA-8178-ACFFA0A578F2}"/>
          </ac:picMkLst>
        </pc:picChg>
        <pc:picChg chg="add mod">
          <ac:chgData name="Gry Jordet Kibsgaard" userId="8ab7460f-7919-4752-aeb2-204a942d7a64" providerId="ADAL" clId="{AE634616-2108-4DEF-B197-231A10A4F5F9}" dt="2022-10-13T06:53:34.972" v="8671" actId="1076"/>
          <ac:picMkLst>
            <pc:docMk/>
            <pc:sldMk cId="656402159" sldId="2147309283"/>
            <ac:picMk id="5" creationId="{6B665F78-3F50-1DFF-A026-E4BE0A07BD8E}"/>
          </ac:picMkLst>
        </pc:picChg>
        <pc:picChg chg="mod">
          <ac:chgData name="Gry Jordet Kibsgaard" userId="8ab7460f-7919-4752-aeb2-204a942d7a64" providerId="ADAL" clId="{AE634616-2108-4DEF-B197-231A10A4F5F9}" dt="2022-10-24T12:46:27.308" v="10467" actId="14861"/>
          <ac:picMkLst>
            <pc:docMk/>
            <pc:sldMk cId="656402159" sldId="2147309283"/>
            <ac:picMk id="5" creationId="{8F58C212-F1A0-3C0A-4794-9CD1875D2547}"/>
          </ac:picMkLst>
        </pc:picChg>
        <pc:picChg chg="mod">
          <ac:chgData name="Gry Jordet Kibsgaard" userId="8ab7460f-7919-4752-aeb2-204a942d7a64" providerId="ADAL" clId="{AE634616-2108-4DEF-B197-231A10A4F5F9}" dt="2022-10-24T12:45:36.225" v="10459" actId="1076"/>
          <ac:picMkLst>
            <pc:docMk/>
            <pc:sldMk cId="656402159" sldId="2147309283"/>
            <ac:picMk id="8" creationId="{BD915B77-D4E3-4118-92AD-3C30FC2E7B0F}"/>
          </ac:picMkLst>
        </pc:picChg>
        <pc:picChg chg="add mod">
          <ac:chgData name="Gry Jordet Kibsgaard" userId="8ab7460f-7919-4752-aeb2-204a942d7a64" providerId="ADAL" clId="{AE634616-2108-4DEF-B197-231A10A4F5F9}" dt="2022-10-24T12:46:33.314" v="10468" actId="14861"/>
          <ac:picMkLst>
            <pc:docMk/>
            <pc:sldMk cId="656402159" sldId="2147309283"/>
            <ac:picMk id="9" creationId="{A0594CA5-7D4D-A5E6-55ED-07E5F0A89979}"/>
          </ac:picMkLst>
        </pc:picChg>
      </pc:sldChg>
      <pc:sldChg chg="addSp modSp new mod setBg modShow">
        <pc:chgData name="Gry Jordet Kibsgaard" userId="8ab7460f-7919-4752-aeb2-204a942d7a64" providerId="ADAL" clId="{AE634616-2108-4DEF-B197-231A10A4F5F9}" dt="2022-10-24T13:21:23.832" v="10696" actId="729"/>
        <pc:sldMkLst>
          <pc:docMk/>
          <pc:sldMk cId="3231354317" sldId="2147309284"/>
        </pc:sldMkLst>
        <pc:spChg chg="mod">
          <ac:chgData name="Gry Jordet Kibsgaard" userId="8ab7460f-7919-4752-aeb2-204a942d7a64" providerId="ADAL" clId="{AE634616-2108-4DEF-B197-231A10A4F5F9}" dt="2022-10-04T21:06:09.455" v="2936" actId="26606"/>
          <ac:spMkLst>
            <pc:docMk/>
            <pc:sldMk cId="3231354317" sldId="2147309284"/>
            <ac:spMk id="2" creationId="{FCDFC399-1696-FAD4-FAC1-59FF374C48E5}"/>
          </ac:spMkLst>
        </pc:spChg>
        <pc:spChg chg="mod">
          <ac:chgData name="Gry Jordet Kibsgaard" userId="8ab7460f-7919-4752-aeb2-204a942d7a64" providerId="ADAL" clId="{AE634616-2108-4DEF-B197-231A10A4F5F9}" dt="2022-10-04T21:06:09.455" v="2936" actId="26606"/>
          <ac:spMkLst>
            <pc:docMk/>
            <pc:sldMk cId="3231354317" sldId="2147309284"/>
            <ac:spMk id="3" creationId="{AF703830-DC08-993A-BA7B-18841341B5A8}"/>
          </ac:spMkLst>
        </pc:spChg>
        <pc:spChg chg="add mod">
          <ac:chgData name="Gry Jordet Kibsgaard" userId="8ab7460f-7919-4752-aeb2-204a942d7a64" providerId="ADAL" clId="{AE634616-2108-4DEF-B197-231A10A4F5F9}" dt="2022-10-04T21:07:24.555" v="2958" actId="1076"/>
          <ac:spMkLst>
            <pc:docMk/>
            <pc:sldMk cId="3231354317" sldId="2147309284"/>
            <ac:spMk id="5" creationId="{DB84CAD6-A620-2312-F561-2C1D21FFBED6}"/>
          </ac:spMkLst>
        </pc:spChg>
        <pc:spChg chg="add">
          <ac:chgData name="Gry Jordet Kibsgaard" userId="8ab7460f-7919-4752-aeb2-204a942d7a64" providerId="ADAL" clId="{AE634616-2108-4DEF-B197-231A10A4F5F9}" dt="2022-10-04T21:06:09.455" v="2936" actId="26606"/>
          <ac:spMkLst>
            <pc:docMk/>
            <pc:sldMk cId="3231354317" sldId="2147309284"/>
            <ac:spMk id="9" creationId="{86C7B4A1-154A-4DF0-AC46-F88D75A2E0FD}"/>
          </ac:spMkLst>
        </pc:spChg>
        <pc:picChg chg="add mod ord">
          <ac:chgData name="Gry Jordet Kibsgaard" userId="8ab7460f-7919-4752-aeb2-204a942d7a64" providerId="ADAL" clId="{AE634616-2108-4DEF-B197-231A10A4F5F9}" dt="2022-10-04T21:06:09.455" v="2936" actId="26606"/>
          <ac:picMkLst>
            <pc:docMk/>
            <pc:sldMk cId="3231354317" sldId="2147309284"/>
            <ac:picMk id="4" creationId="{6FE18964-677E-86B8-D795-1178E535AEB0}"/>
          </ac:picMkLst>
        </pc:picChg>
      </pc:sldChg>
      <pc:sldChg chg="addSp modSp new mod setBg modNotesTx">
        <pc:chgData name="Gry Jordet Kibsgaard" userId="8ab7460f-7919-4752-aeb2-204a942d7a64" providerId="ADAL" clId="{AE634616-2108-4DEF-B197-231A10A4F5F9}" dt="2022-10-04T21:53:43.569" v="3738" actId="404"/>
        <pc:sldMkLst>
          <pc:docMk/>
          <pc:sldMk cId="2278273043" sldId="2147309285"/>
        </pc:sldMkLst>
        <pc:spChg chg="mod">
          <ac:chgData name="Gry Jordet Kibsgaard" userId="8ab7460f-7919-4752-aeb2-204a942d7a64" providerId="ADAL" clId="{AE634616-2108-4DEF-B197-231A10A4F5F9}" dt="2022-10-04T21:41:18.934" v="3440" actId="1076"/>
          <ac:spMkLst>
            <pc:docMk/>
            <pc:sldMk cId="2278273043" sldId="2147309285"/>
            <ac:spMk id="2" creationId="{D236E7EC-666E-D23E-50F6-4AC52D809628}"/>
          </ac:spMkLst>
        </pc:spChg>
        <pc:spChg chg="mod">
          <ac:chgData name="Gry Jordet Kibsgaard" userId="8ab7460f-7919-4752-aeb2-204a942d7a64" providerId="ADAL" clId="{AE634616-2108-4DEF-B197-231A10A4F5F9}" dt="2022-10-04T21:41:24.427" v="3442" actId="27636"/>
          <ac:spMkLst>
            <pc:docMk/>
            <pc:sldMk cId="2278273043" sldId="2147309285"/>
            <ac:spMk id="3" creationId="{9F4BBB01-696E-4B72-73F5-5BC44A7A9808}"/>
          </ac:spMkLst>
        </pc:spChg>
        <pc:spChg chg="add mod">
          <ac:chgData name="Gry Jordet Kibsgaard" userId="8ab7460f-7919-4752-aeb2-204a942d7a64" providerId="ADAL" clId="{AE634616-2108-4DEF-B197-231A10A4F5F9}" dt="2022-10-04T21:53:43.569" v="3738" actId="404"/>
          <ac:spMkLst>
            <pc:docMk/>
            <pc:sldMk cId="2278273043" sldId="2147309285"/>
            <ac:spMk id="5" creationId="{48F7CE47-7E4D-8E06-3463-623996A5061B}"/>
          </ac:spMkLst>
        </pc:spChg>
        <pc:spChg chg="add">
          <ac:chgData name="Gry Jordet Kibsgaard" userId="8ab7460f-7919-4752-aeb2-204a942d7a64" providerId="ADAL" clId="{AE634616-2108-4DEF-B197-231A10A4F5F9}" dt="2022-10-04T21:40:34.277" v="3433" actId="26606"/>
          <ac:spMkLst>
            <pc:docMk/>
            <pc:sldMk cId="2278273043" sldId="2147309285"/>
            <ac:spMk id="9" creationId="{04812C46-200A-4DEB-A05E-3ED6C68C2387}"/>
          </ac:spMkLst>
        </pc:spChg>
        <pc:spChg chg="add">
          <ac:chgData name="Gry Jordet Kibsgaard" userId="8ab7460f-7919-4752-aeb2-204a942d7a64" providerId="ADAL" clId="{AE634616-2108-4DEF-B197-231A10A4F5F9}" dt="2022-10-04T21:40:34.277" v="3433" actId="26606"/>
          <ac:spMkLst>
            <pc:docMk/>
            <pc:sldMk cId="2278273043" sldId="2147309285"/>
            <ac:spMk id="11" creationId="{D1EA859B-E555-4109-94F3-6700E046E008}"/>
          </ac:spMkLst>
        </pc:spChg>
        <pc:picChg chg="add mod ord">
          <ac:chgData name="Gry Jordet Kibsgaard" userId="8ab7460f-7919-4752-aeb2-204a942d7a64" providerId="ADAL" clId="{AE634616-2108-4DEF-B197-231A10A4F5F9}" dt="2022-10-04T21:40:34.277" v="3433" actId="26606"/>
          <ac:picMkLst>
            <pc:docMk/>
            <pc:sldMk cId="2278273043" sldId="2147309285"/>
            <ac:picMk id="4" creationId="{1B32749D-39D1-8964-2E93-7476AEE80C85}"/>
          </ac:picMkLst>
        </pc:picChg>
      </pc:sldChg>
      <pc:sldChg chg="addSp modSp new mod setBg addAnim setClrOvrMap">
        <pc:chgData name="Gry Jordet Kibsgaard" userId="8ab7460f-7919-4752-aeb2-204a942d7a64" providerId="ADAL" clId="{AE634616-2108-4DEF-B197-231A10A4F5F9}" dt="2022-10-04T21:56:31.588" v="3765" actId="1076"/>
        <pc:sldMkLst>
          <pc:docMk/>
          <pc:sldMk cId="255376600" sldId="2147309286"/>
        </pc:sldMkLst>
        <pc:spChg chg="mod ord">
          <ac:chgData name="Gry Jordet Kibsgaard" userId="8ab7460f-7919-4752-aeb2-204a942d7a64" providerId="ADAL" clId="{AE634616-2108-4DEF-B197-231A10A4F5F9}" dt="2022-10-04T21:55:55.394" v="3740" actId="26606"/>
          <ac:spMkLst>
            <pc:docMk/>
            <pc:sldMk cId="255376600" sldId="2147309286"/>
            <ac:spMk id="2" creationId="{B00DA1DD-7672-DB01-877C-B59C5EFA7AD0}"/>
          </ac:spMkLst>
        </pc:spChg>
        <pc:spChg chg="add mod">
          <ac:chgData name="Gry Jordet Kibsgaard" userId="8ab7460f-7919-4752-aeb2-204a942d7a64" providerId="ADAL" clId="{AE634616-2108-4DEF-B197-231A10A4F5F9}" dt="2022-10-04T21:56:31.588" v="3765" actId="1076"/>
          <ac:spMkLst>
            <pc:docMk/>
            <pc:sldMk cId="255376600" sldId="2147309286"/>
            <ac:spMk id="4" creationId="{674B45A8-BE20-A7EE-A6AE-DB1030D396A1}"/>
          </ac:spMkLst>
        </pc:spChg>
        <pc:spChg chg="add">
          <ac:chgData name="Gry Jordet Kibsgaard" userId="8ab7460f-7919-4752-aeb2-204a942d7a64" providerId="ADAL" clId="{AE634616-2108-4DEF-B197-231A10A4F5F9}" dt="2022-10-04T21:55:55.394" v="3740" actId="26606"/>
          <ac:spMkLst>
            <pc:docMk/>
            <pc:sldMk cId="255376600" sldId="2147309286"/>
            <ac:spMk id="8" creationId="{71B2258F-86CA-4D4D-8270-BC05FCDEBFB3}"/>
          </ac:spMkLst>
        </pc:spChg>
        <pc:picChg chg="add mod">
          <ac:chgData name="Gry Jordet Kibsgaard" userId="8ab7460f-7919-4752-aeb2-204a942d7a64" providerId="ADAL" clId="{AE634616-2108-4DEF-B197-231A10A4F5F9}" dt="2022-10-04T21:55:55.394" v="3740" actId="26606"/>
          <ac:picMkLst>
            <pc:docMk/>
            <pc:sldMk cId="255376600" sldId="2147309286"/>
            <ac:picMk id="3" creationId="{25BA9959-ECD1-1B6F-1327-415ED6106703}"/>
          </ac:picMkLst>
        </pc:picChg>
      </pc:sldChg>
      <pc:sldChg chg="delSp add setBg delDesignElem">
        <pc:chgData name="Gry Jordet Kibsgaard" userId="8ab7460f-7919-4752-aeb2-204a942d7a64" providerId="ADAL" clId="{AE634616-2108-4DEF-B197-231A10A4F5F9}" dt="2022-10-04T22:02:48.593" v="3808"/>
        <pc:sldMkLst>
          <pc:docMk/>
          <pc:sldMk cId="1163523202" sldId="2147309287"/>
        </pc:sldMkLst>
        <pc:spChg chg="del">
          <ac:chgData name="Gry Jordet Kibsgaard" userId="8ab7460f-7919-4752-aeb2-204a942d7a64" providerId="ADAL" clId="{AE634616-2108-4DEF-B197-231A10A4F5F9}" dt="2022-10-04T22:02:48.593" v="3808"/>
          <ac:spMkLst>
            <pc:docMk/>
            <pc:sldMk cId="1163523202" sldId="2147309287"/>
            <ac:spMk id="9" creationId="{71B2258F-86CA-4D4D-8270-BC05FCDEBFB3}"/>
          </ac:spMkLst>
        </pc:spChg>
      </pc:sldChg>
      <pc:sldChg chg="add del">
        <pc:chgData name="Gry Jordet Kibsgaard" userId="8ab7460f-7919-4752-aeb2-204a942d7a64" providerId="ADAL" clId="{AE634616-2108-4DEF-B197-231A10A4F5F9}" dt="2022-10-04T22:02:40.459" v="3806" actId="2696"/>
        <pc:sldMkLst>
          <pc:docMk/>
          <pc:sldMk cId="1894037184" sldId="2147309287"/>
        </pc:sldMkLst>
      </pc:sldChg>
      <pc:sldChg chg="addSp modSp new mod">
        <pc:chgData name="Gry Jordet Kibsgaard" userId="8ab7460f-7919-4752-aeb2-204a942d7a64" providerId="ADAL" clId="{AE634616-2108-4DEF-B197-231A10A4F5F9}" dt="2022-10-05T12:29:54.393" v="6235" actId="20577"/>
        <pc:sldMkLst>
          <pc:docMk/>
          <pc:sldMk cId="2903662845" sldId="2147309288"/>
        </pc:sldMkLst>
        <pc:spChg chg="mod">
          <ac:chgData name="Gry Jordet Kibsgaard" userId="8ab7460f-7919-4752-aeb2-204a942d7a64" providerId="ADAL" clId="{AE634616-2108-4DEF-B197-231A10A4F5F9}" dt="2022-10-04T22:38:23.010" v="4038" actId="20577"/>
          <ac:spMkLst>
            <pc:docMk/>
            <pc:sldMk cId="2903662845" sldId="2147309288"/>
            <ac:spMk id="2" creationId="{872839F2-1277-5F4A-0961-F2EBA5143C1F}"/>
          </ac:spMkLst>
        </pc:spChg>
        <pc:spChg chg="add mod">
          <ac:chgData name="Gry Jordet Kibsgaard" userId="8ab7460f-7919-4752-aeb2-204a942d7a64" providerId="ADAL" clId="{AE634616-2108-4DEF-B197-231A10A4F5F9}" dt="2022-10-05T12:29:54.393" v="6235" actId="20577"/>
          <ac:spMkLst>
            <pc:docMk/>
            <pc:sldMk cId="2903662845" sldId="2147309288"/>
            <ac:spMk id="3" creationId="{F2A15B55-C787-4654-FD01-5A060165AAA6}"/>
          </ac:spMkLst>
        </pc:spChg>
        <pc:spChg chg="add mod">
          <ac:chgData name="Gry Jordet Kibsgaard" userId="8ab7460f-7919-4752-aeb2-204a942d7a64" providerId="ADAL" clId="{AE634616-2108-4DEF-B197-231A10A4F5F9}" dt="2022-10-04T22:39:08.073" v="4060" actId="1076"/>
          <ac:spMkLst>
            <pc:docMk/>
            <pc:sldMk cId="2903662845" sldId="2147309288"/>
            <ac:spMk id="4" creationId="{74862C88-9D1A-5FC0-EEFD-1480332C41B0}"/>
          </ac:spMkLst>
        </pc:spChg>
        <pc:spChg chg="add mod">
          <ac:chgData name="Gry Jordet Kibsgaard" userId="8ab7460f-7919-4752-aeb2-204a942d7a64" providerId="ADAL" clId="{AE634616-2108-4DEF-B197-231A10A4F5F9}" dt="2022-10-04T22:39:02.168" v="4058" actId="1076"/>
          <ac:spMkLst>
            <pc:docMk/>
            <pc:sldMk cId="2903662845" sldId="2147309288"/>
            <ac:spMk id="5" creationId="{BB6B660F-6049-2795-B4C6-5AE96AD8A45B}"/>
          </ac:spMkLst>
        </pc:spChg>
      </pc:sldChg>
      <pc:sldChg chg="add">
        <pc:chgData name="Gry Jordet Kibsgaard" userId="8ab7460f-7919-4752-aeb2-204a942d7a64" providerId="ADAL" clId="{AE634616-2108-4DEF-B197-231A10A4F5F9}" dt="2022-10-04T23:21:57.266" v="4410"/>
        <pc:sldMkLst>
          <pc:docMk/>
          <pc:sldMk cId="124132257" sldId="2147309289"/>
        </pc:sldMkLst>
      </pc:sldChg>
      <pc:sldChg chg="add del">
        <pc:chgData name="Gry Jordet Kibsgaard" userId="8ab7460f-7919-4752-aeb2-204a942d7a64" providerId="ADAL" clId="{AE634616-2108-4DEF-B197-231A10A4F5F9}" dt="2022-10-04T23:21:51.618" v="4409" actId="2696"/>
        <pc:sldMkLst>
          <pc:docMk/>
          <pc:sldMk cId="3237197065" sldId="2147309289"/>
        </pc:sldMkLst>
      </pc:sldChg>
      <pc:sldChg chg="modSp add mod ord setBg">
        <pc:chgData name="Gry Jordet Kibsgaard" userId="8ab7460f-7919-4752-aeb2-204a942d7a64" providerId="ADAL" clId="{AE634616-2108-4DEF-B197-231A10A4F5F9}" dt="2022-10-05T11:47:43.524" v="5279"/>
        <pc:sldMkLst>
          <pc:docMk/>
          <pc:sldMk cId="2175817778" sldId="2147309290"/>
        </pc:sldMkLst>
        <pc:spChg chg="mod">
          <ac:chgData name="Gry Jordet Kibsgaard" userId="8ab7460f-7919-4752-aeb2-204a942d7a64" providerId="ADAL" clId="{AE634616-2108-4DEF-B197-231A10A4F5F9}" dt="2022-10-05T06:36:34.298" v="4431" actId="27636"/>
          <ac:spMkLst>
            <pc:docMk/>
            <pc:sldMk cId="2175817778" sldId="2147309290"/>
            <ac:spMk id="3" creationId="{7A31163B-FD8E-CBB0-6A03-6091EC3B40AF}"/>
          </ac:spMkLst>
        </pc:spChg>
      </pc:sldChg>
      <pc:sldChg chg="addSp modSp new mod setBg">
        <pc:chgData name="Gry Jordet Kibsgaard" userId="8ab7460f-7919-4752-aeb2-204a942d7a64" providerId="ADAL" clId="{AE634616-2108-4DEF-B197-231A10A4F5F9}" dt="2022-10-10T07:59:59.747" v="8180" actId="26606"/>
        <pc:sldMkLst>
          <pc:docMk/>
          <pc:sldMk cId="571702664" sldId="2147309291"/>
        </pc:sldMkLst>
        <pc:spChg chg="mod">
          <ac:chgData name="Gry Jordet Kibsgaard" userId="8ab7460f-7919-4752-aeb2-204a942d7a64" providerId="ADAL" clId="{AE634616-2108-4DEF-B197-231A10A4F5F9}" dt="2022-10-10T07:59:59.747" v="8180" actId="26606"/>
          <ac:spMkLst>
            <pc:docMk/>
            <pc:sldMk cId="571702664" sldId="2147309291"/>
            <ac:spMk id="2" creationId="{0CCBBB24-360B-4DF0-9E60-8708291203AF}"/>
          </ac:spMkLst>
        </pc:spChg>
        <pc:spChg chg="add mod">
          <ac:chgData name="Gry Jordet Kibsgaard" userId="8ab7460f-7919-4752-aeb2-204a942d7a64" providerId="ADAL" clId="{AE634616-2108-4DEF-B197-231A10A4F5F9}" dt="2022-10-10T07:59:59.747" v="8180" actId="26606"/>
          <ac:spMkLst>
            <pc:docMk/>
            <pc:sldMk cId="571702664" sldId="2147309291"/>
            <ac:spMk id="3" creationId="{9AA1F7E0-6663-DEE6-14D2-535A1CF03638}"/>
          </ac:spMkLst>
        </pc:spChg>
        <pc:spChg chg="add">
          <ac:chgData name="Gry Jordet Kibsgaard" userId="8ab7460f-7919-4752-aeb2-204a942d7a64" providerId="ADAL" clId="{AE634616-2108-4DEF-B197-231A10A4F5F9}" dt="2022-10-10T07:59:59.747" v="8180" actId="26606"/>
          <ac:spMkLst>
            <pc:docMk/>
            <pc:sldMk cId="571702664" sldId="2147309291"/>
            <ac:spMk id="9" creationId="{2B97F24A-32CE-4C1C-A50D-3016B394DCFB}"/>
          </ac:spMkLst>
        </pc:spChg>
        <pc:spChg chg="add">
          <ac:chgData name="Gry Jordet Kibsgaard" userId="8ab7460f-7919-4752-aeb2-204a942d7a64" providerId="ADAL" clId="{AE634616-2108-4DEF-B197-231A10A4F5F9}" dt="2022-10-10T07:59:59.747" v="8180" actId="26606"/>
          <ac:spMkLst>
            <pc:docMk/>
            <pc:sldMk cId="571702664" sldId="2147309291"/>
            <ac:spMk id="11" creationId="{CD8B4F24-440B-49E9-B85D-733523DC064B}"/>
          </ac:spMkLst>
        </pc:spChg>
        <pc:picChg chg="mod">
          <ac:chgData name="Gry Jordet Kibsgaard" userId="8ab7460f-7919-4752-aeb2-204a942d7a64" providerId="ADAL" clId="{AE634616-2108-4DEF-B197-231A10A4F5F9}" dt="2022-10-10T07:59:59.747" v="8180" actId="26606"/>
          <ac:picMkLst>
            <pc:docMk/>
            <pc:sldMk cId="571702664" sldId="2147309291"/>
            <ac:picMk id="4" creationId="{B438D036-36F2-AA9B-E4DE-2F3FA3A9842C}"/>
          </ac:picMkLst>
        </pc:picChg>
      </pc:sldChg>
      <pc:sldChg chg="addSp modSp new mod setBg">
        <pc:chgData name="Gry Jordet Kibsgaard" userId="8ab7460f-7919-4752-aeb2-204a942d7a64" providerId="ADAL" clId="{AE634616-2108-4DEF-B197-231A10A4F5F9}" dt="2022-10-10T08:00:50.630" v="8183" actId="26606"/>
        <pc:sldMkLst>
          <pc:docMk/>
          <pc:sldMk cId="3373394391" sldId="2147309292"/>
        </pc:sldMkLst>
        <pc:spChg chg="mo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2" creationId="{A5F32209-E1B3-CDBF-DAAA-6238EA6CD163}"/>
          </ac:spMkLst>
        </pc:spChg>
        <pc:spChg chg="mo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3" creationId="{F2FDACA0-9A6E-E718-68C2-415E26465FE7}"/>
          </ac:spMkLst>
        </pc:spChg>
        <pc:spChg chg="ad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9" creationId="{6166C6D1-23AC-49C4-BA07-238E4E9F8CEB}"/>
          </ac:spMkLst>
        </pc:spChg>
        <pc:spChg chg="ad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11" creationId="{1C091803-41C2-48E0-9228-5148460C7479}"/>
          </ac:spMkLst>
        </pc:spChg>
        <pc:spChg chg="ad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13" creationId="{B775CD93-9DF2-48CB-9F57-1BCA9A46C7FA}"/>
          </ac:spMkLst>
        </pc:spChg>
        <pc:spChg chg="add">
          <ac:chgData name="Gry Jordet Kibsgaard" userId="8ab7460f-7919-4752-aeb2-204a942d7a64" providerId="ADAL" clId="{AE634616-2108-4DEF-B197-231A10A4F5F9}" dt="2022-10-10T08:00:50.630" v="8183" actId="26606"/>
          <ac:spMkLst>
            <pc:docMk/>
            <pc:sldMk cId="3373394391" sldId="2147309292"/>
            <ac:spMk id="15" creationId="{E186B68C-84BC-4A6E-99D1-EE87483C1349}"/>
          </ac:spMkLst>
        </pc:spChg>
        <pc:picChg chg="mod">
          <ac:chgData name="Gry Jordet Kibsgaard" userId="8ab7460f-7919-4752-aeb2-204a942d7a64" providerId="ADAL" clId="{AE634616-2108-4DEF-B197-231A10A4F5F9}" dt="2022-10-10T08:00:50.630" v="8183" actId="26606"/>
          <ac:picMkLst>
            <pc:docMk/>
            <pc:sldMk cId="3373394391" sldId="2147309292"/>
            <ac:picMk id="4" creationId="{2AE77EB4-4602-130D-D54F-273C06F2D91A}"/>
          </ac:picMkLst>
        </pc:picChg>
      </pc:sldChg>
      <pc:sldChg chg="add del">
        <pc:chgData name="Gry Jordet Kibsgaard" userId="8ab7460f-7919-4752-aeb2-204a942d7a64" providerId="ADAL" clId="{AE634616-2108-4DEF-B197-231A10A4F5F9}" dt="2022-10-05T14:56:45.274" v="7269" actId="2696"/>
        <pc:sldMkLst>
          <pc:docMk/>
          <pc:sldMk cId="3960132098" sldId="2147309293"/>
        </pc:sldMkLst>
      </pc:sldChg>
      <pc:sldChg chg="addSp delSp modSp mod setBg">
        <pc:chgData name="Gry Jordet Kibsgaard" userId="8ab7460f-7919-4752-aeb2-204a942d7a64" providerId="ADAL" clId="{AE634616-2108-4DEF-B197-231A10A4F5F9}" dt="2022-10-24T12:19:27.242" v="8900" actId="20577"/>
        <pc:sldMkLst>
          <pc:docMk/>
          <pc:sldMk cId="4112098274" sldId="2147309293"/>
        </pc:sldMkLst>
        <pc:spChg chg="mod">
          <ac:chgData name="Gry Jordet Kibsgaard" userId="8ab7460f-7919-4752-aeb2-204a942d7a64" providerId="ADAL" clId="{AE634616-2108-4DEF-B197-231A10A4F5F9}" dt="2022-10-10T07:16:46.421" v="7313" actId="26606"/>
          <ac:spMkLst>
            <pc:docMk/>
            <pc:sldMk cId="4112098274" sldId="2147309293"/>
            <ac:spMk id="2" creationId="{5A60014C-E5D2-FEAB-51C9-E0F41BC02706}"/>
          </ac:spMkLst>
        </pc:spChg>
        <pc:spChg chg="mod">
          <ac:chgData name="Gry Jordet Kibsgaard" userId="8ab7460f-7919-4752-aeb2-204a942d7a64" providerId="ADAL" clId="{AE634616-2108-4DEF-B197-231A10A4F5F9}" dt="2022-10-24T12:19:27.242" v="8900" actId="20577"/>
          <ac:spMkLst>
            <pc:docMk/>
            <pc:sldMk cId="4112098274" sldId="2147309293"/>
            <ac:spMk id="9" creationId="{F64A5BB2-A54D-E9E9-1B28-381F70B3D47C}"/>
          </ac:spMkLst>
        </pc:spChg>
        <pc:spChg chg="add">
          <ac:chgData name="Gry Jordet Kibsgaard" userId="8ab7460f-7919-4752-aeb2-204a942d7a64" providerId="ADAL" clId="{AE634616-2108-4DEF-B197-231A10A4F5F9}" dt="2022-10-10T07:16:46.421" v="7313" actId="26606"/>
          <ac:spMkLst>
            <pc:docMk/>
            <pc:sldMk cId="4112098274" sldId="2147309293"/>
            <ac:spMk id="12" creationId="{352BEC0E-22F8-46D0-9632-375DB541B06C}"/>
          </ac:spMkLst>
        </pc:spChg>
        <pc:spChg chg="add">
          <ac:chgData name="Gry Jordet Kibsgaard" userId="8ab7460f-7919-4752-aeb2-204a942d7a64" providerId="ADAL" clId="{AE634616-2108-4DEF-B197-231A10A4F5F9}" dt="2022-10-10T07:16:46.421" v="7313" actId="26606"/>
          <ac:spMkLst>
            <pc:docMk/>
            <pc:sldMk cId="4112098274" sldId="2147309293"/>
            <ac:spMk id="13" creationId="{3FCFB1DE-0B7E-48CC-BA90-B2AB0889F9D6}"/>
          </ac:spMkLst>
        </pc:spChg>
        <pc:picChg chg="add mod">
          <ac:chgData name="Gry Jordet Kibsgaard" userId="8ab7460f-7919-4752-aeb2-204a942d7a64" providerId="ADAL" clId="{AE634616-2108-4DEF-B197-231A10A4F5F9}" dt="2022-10-10T07:16:46.421" v="7313" actId="26606"/>
          <ac:picMkLst>
            <pc:docMk/>
            <pc:sldMk cId="4112098274" sldId="2147309293"/>
            <ac:picMk id="4" creationId="{301A59DB-4C9F-0C3F-C589-5E87EA7A1FB8}"/>
          </ac:picMkLst>
        </pc:picChg>
        <pc:picChg chg="mod ord">
          <ac:chgData name="Gry Jordet Kibsgaard" userId="8ab7460f-7919-4752-aeb2-204a942d7a64" providerId="ADAL" clId="{AE634616-2108-4DEF-B197-231A10A4F5F9}" dt="2022-10-10T07:16:46.421" v="7313" actId="26606"/>
          <ac:picMkLst>
            <pc:docMk/>
            <pc:sldMk cId="4112098274" sldId="2147309293"/>
            <ac:picMk id="5" creationId="{BD77E0E8-054D-BC67-D507-112DD8675D36}"/>
          </ac:picMkLst>
        </pc:picChg>
        <pc:picChg chg="del">
          <ac:chgData name="Gry Jordet Kibsgaard" userId="8ab7460f-7919-4752-aeb2-204a942d7a64" providerId="ADAL" clId="{AE634616-2108-4DEF-B197-231A10A4F5F9}" dt="2022-10-10T07:15:54.932" v="7310" actId="478"/>
          <ac:picMkLst>
            <pc:docMk/>
            <pc:sldMk cId="4112098274" sldId="2147309293"/>
            <ac:picMk id="11" creationId="{8080F6FF-2718-6AF0-AA02-76CDCB0CA039}"/>
          </ac:picMkLst>
        </pc:picChg>
      </pc:sldChg>
      <pc:sldChg chg="addSp delSp modSp add mod setBg">
        <pc:chgData name="Gry Jordet Kibsgaard" userId="8ab7460f-7919-4752-aeb2-204a942d7a64" providerId="ADAL" clId="{AE634616-2108-4DEF-B197-231A10A4F5F9}" dt="2022-10-10T07:27:58.359" v="7614" actId="27636"/>
        <pc:sldMkLst>
          <pc:docMk/>
          <pc:sldMk cId="2032428935" sldId="2147309294"/>
        </pc:sldMkLst>
        <pc:spChg chg="mod">
          <ac:chgData name="Gry Jordet Kibsgaard" userId="8ab7460f-7919-4752-aeb2-204a942d7a64" providerId="ADAL" clId="{AE634616-2108-4DEF-B197-231A10A4F5F9}" dt="2022-10-10T07:27:40.065" v="7611" actId="404"/>
          <ac:spMkLst>
            <pc:docMk/>
            <pc:sldMk cId="2032428935" sldId="2147309294"/>
            <ac:spMk id="2" creationId="{5A60014C-E5D2-FEAB-51C9-E0F41BC02706}"/>
          </ac:spMkLst>
        </pc:spChg>
        <pc:spChg chg="mod">
          <ac:chgData name="Gry Jordet Kibsgaard" userId="8ab7460f-7919-4752-aeb2-204a942d7a64" providerId="ADAL" clId="{AE634616-2108-4DEF-B197-231A10A4F5F9}" dt="2022-10-10T07:27:58.359" v="7614" actId="27636"/>
          <ac:spMkLst>
            <pc:docMk/>
            <pc:sldMk cId="2032428935" sldId="2147309294"/>
            <ac:spMk id="9" creationId="{F64A5BB2-A54D-E9E9-1B28-381F70B3D47C}"/>
          </ac:spMkLst>
        </pc:spChg>
        <pc:spChg chg="del">
          <ac:chgData name="Gry Jordet Kibsgaard" userId="8ab7460f-7919-4752-aeb2-204a942d7a64" providerId="ADAL" clId="{AE634616-2108-4DEF-B197-231A10A4F5F9}" dt="2022-10-10T07:23:14.318" v="7342" actId="478"/>
          <ac:spMkLst>
            <pc:docMk/>
            <pc:sldMk cId="2032428935" sldId="2147309294"/>
            <ac:spMk id="10" creationId="{0BB0E31A-9738-57D2-4152-FE607733C6FD}"/>
          </ac:spMkLst>
        </pc:spChg>
        <pc:spChg chg="add">
          <ac:chgData name="Gry Jordet Kibsgaard" userId="8ab7460f-7919-4752-aeb2-204a942d7a64" providerId="ADAL" clId="{AE634616-2108-4DEF-B197-231A10A4F5F9}" dt="2022-10-10T07:27:30.722" v="7608" actId="26606"/>
          <ac:spMkLst>
            <pc:docMk/>
            <pc:sldMk cId="2032428935" sldId="2147309294"/>
            <ac:spMk id="11" creationId="{352BEC0E-22F8-46D0-9632-375DB541B06C}"/>
          </ac:spMkLst>
        </pc:spChg>
        <pc:spChg chg="add">
          <ac:chgData name="Gry Jordet Kibsgaard" userId="8ab7460f-7919-4752-aeb2-204a942d7a64" providerId="ADAL" clId="{AE634616-2108-4DEF-B197-231A10A4F5F9}" dt="2022-10-10T07:27:30.722" v="7608" actId="26606"/>
          <ac:spMkLst>
            <pc:docMk/>
            <pc:sldMk cId="2032428935" sldId="2147309294"/>
            <ac:spMk id="12" creationId="{3FCFB1DE-0B7E-48CC-BA90-B2AB0889F9D6}"/>
          </ac:spMkLst>
        </pc:spChg>
        <pc:spChg chg="del mod">
          <ac:chgData name="Gry Jordet Kibsgaard" userId="8ab7460f-7919-4752-aeb2-204a942d7a64" providerId="ADAL" clId="{AE634616-2108-4DEF-B197-231A10A4F5F9}" dt="2022-10-10T07:23:12.710" v="7341" actId="478"/>
          <ac:spMkLst>
            <pc:docMk/>
            <pc:sldMk cId="2032428935" sldId="2147309294"/>
            <ac:spMk id="14" creationId="{23CA8F24-0834-EE20-43EF-84CE9DF345A5}"/>
          </ac:spMkLst>
        </pc:spChg>
        <pc:spChg chg="del mod">
          <ac:chgData name="Gry Jordet Kibsgaard" userId="8ab7460f-7919-4752-aeb2-204a942d7a64" providerId="ADAL" clId="{AE634616-2108-4DEF-B197-231A10A4F5F9}" dt="2022-10-10T07:23:11.110" v="7339" actId="478"/>
          <ac:spMkLst>
            <pc:docMk/>
            <pc:sldMk cId="2032428935" sldId="2147309294"/>
            <ac:spMk id="16" creationId="{2754867A-9C99-B49B-31E0-1568A25034CF}"/>
          </ac:spMkLst>
        </pc:spChg>
        <pc:spChg chg="del">
          <ac:chgData name="Gry Jordet Kibsgaard" userId="8ab7460f-7919-4752-aeb2-204a942d7a64" providerId="ADAL" clId="{AE634616-2108-4DEF-B197-231A10A4F5F9}" dt="2022-10-10T07:23:09.592" v="7337" actId="478"/>
          <ac:spMkLst>
            <pc:docMk/>
            <pc:sldMk cId="2032428935" sldId="2147309294"/>
            <ac:spMk id="17" creationId="{1EEFEA0E-A523-1CFA-1689-BFB3B359679E}"/>
          </ac:spMkLst>
        </pc:spChg>
        <pc:spChg chg="del mod">
          <ac:chgData name="Gry Jordet Kibsgaard" userId="8ab7460f-7919-4752-aeb2-204a942d7a64" providerId="ADAL" clId="{AE634616-2108-4DEF-B197-231A10A4F5F9}" dt="2022-10-10T07:23:08.214" v="7336" actId="478"/>
          <ac:spMkLst>
            <pc:docMk/>
            <pc:sldMk cId="2032428935" sldId="2147309294"/>
            <ac:spMk id="18" creationId="{0D92FBCB-B21B-4010-8D27-85CBCAD1907B}"/>
          </ac:spMkLst>
        </pc:spChg>
        <pc:picChg chg="add mod">
          <ac:chgData name="Gry Jordet Kibsgaard" userId="8ab7460f-7919-4752-aeb2-204a942d7a64" providerId="ADAL" clId="{AE634616-2108-4DEF-B197-231A10A4F5F9}" dt="2022-10-10T07:27:30.722" v="7608" actId="26606"/>
          <ac:picMkLst>
            <pc:docMk/>
            <pc:sldMk cId="2032428935" sldId="2147309294"/>
            <ac:picMk id="4" creationId="{3162C593-0AC1-FFB3-A8BA-B9F26F167EA2}"/>
          </ac:picMkLst>
        </pc:picChg>
        <pc:picChg chg="mod ord">
          <ac:chgData name="Gry Jordet Kibsgaard" userId="8ab7460f-7919-4752-aeb2-204a942d7a64" providerId="ADAL" clId="{AE634616-2108-4DEF-B197-231A10A4F5F9}" dt="2022-10-10T07:27:30.722" v="7608" actId="26606"/>
          <ac:picMkLst>
            <pc:docMk/>
            <pc:sldMk cId="2032428935" sldId="2147309294"/>
            <ac:picMk id="5" creationId="{BD77E0E8-054D-BC67-D507-112DD8675D36}"/>
          </ac:picMkLst>
        </pc:picChg>
        <pc:picChg chg="del">
          <ac:chgData name="Gry Jordet Kibsgaard" userId="8ab7460f-7919-4752-aeb2-204a942d7a64" providerId="ADAL" clId="{AE634616-2108-4DEF-B197-231A10A4F5F9}" dt="2022-10-10T07:22:37.191" v="7323" actId="478"/>
          <ac:picMkLst>
            <pc:docMk/>
            <pc:sldMk cId="2032428935" sldId="2147309294"/>
            <ac:picMk id="19" creationId="{CDD3084C-F95B-38B8-6D16-5A881E7D581D}"/>
          </ac:picMkLst>
        </pc:picChg>
      </pc:sldChg>
      <pc:sldChg chg="addSp delSp modSp add mod setBg">
        <pc:chgData name="Gry Jordet Kibsgaard" userId="8ab7460f-7919-4752-aeb2-204a942d7a64" providerId="ADAL" clId="{AE634616-2108-4DEF-B197-231A10A4F5F9}" dt="2022-10-24T13:25:47.902" v="10731" actId="20577"/>
        <pc:sldMkLst>
          <pc:docMk/>
          <pc:sldMk cId="2245154469" sldId="2147309295"/>
        </pc:sldMkLst>
        <pc:spChg chg="mod">
          <ac:chgData name="Gry Jordet Kibsgaard" userId="8ab7460f-7919-4752-aeb2-204a942d7a64" providerId="ADAL" clId="{AE634616-2108-4DEF-B197-231A10A4F5F9}" dt="2022-10-10T07:45:20.811" v="7920" actId="26606"/>
          <ac:spMkLst>
            <pc:docMk/>
            <pc:sldMk cId="2245154469" sldId="2147309295"/>
            <ac:spMk id="2" creationId="{5A60014C-E5D2-FEAB-51C9-E0F41BC02706}"/>
          </ac:spMkLst>
        </pc:spChg>
        <pc:spChg chg="mod">
          <ac:chgData name="Gry Jordet Kibsgaard" userId="8ab7460f-7919-4752-aeb2-204a942d7a64" providerId="ADAL" clId="{AE634616-2108-4DEF-B197-231A10A4F5F9}" dt="2022-10-24T13:25:47.902" v="10731" actId="20577"/>
          <ac:spMkLst>
            <pc:docMk/>
            <pc:sldMk cId="2245154469" sldId="2147309295"/>
            <ac:spMk id="9" creationId="{F64A5BB2-A54D-E9E9-1B28-381F70B3D47C}"/>
          </ac:spMkLst>
        </pc:spChg>
        <pc:spChg chg="del">
          <ac:chgData name="Gry Jordet Kibsgaard" userId="8ab7460f-7919-4752-aeb2-204a942d7a64" providerId="ADAL" clId="{AE634616-2108-4DEF-B197-231A10A4F5F9}" dt="2022-10-10T07:41:02.404" v="7648" actId="478"/>
          <ac:spMkLst>
            <pc:docMk/>
            <pc:sldMk cId="2245154469" sldId="2147309295"/>
            <ac:spMk id="11" creationId="{3674A3AA-51FF-F9B7-CE4A-C42CFB0EB723}"/>
          </ac:spMkLst>
        </pc:spChg>
        <pc:spChg chg="del">
          <ac:chgData name="Gry Jordet Kibsgaard" userId="8ab7460f-7919-4752-aeb2-204a942d7a64" providerId="ADAL" clId="{AE634616-2108-4DEF-B197-231A10A4F5F9}" dt="2022-10-10T07:41:05.298" v="7650" actId="478"/>
          <ac:spMkLst>
            <pc:docMk/>
            <pc:sldMk cId="2245154469" sldId="2147309295"/>
            <ac:spMk id="13" creationId="{D48C42D0-8058-5B8D-EFC9-5DA1183C1D26}"/>
          </ac:spMkLst>
        </pc:spChg>
        <pc:spChg chg="add">
          <ac:chgData name="Gry Jordet Kibsgaard" userId="8ab7460f-7919-4752-aeb2-204a942d7a64" providerId="ADAL" clId="{AE634616-2108-4DEF-B197-231A10A4F5F9}" dt="2022-10-10T07:45:20.811" v="7920" actId="26606"/>
          <ac:spMkLst>
            <pc:docMk/>
            <pc:sldMk cId="2245154469" sldId="2147309295"/>
            <ac:spMk id="14" creationId="{352BEC0E-22F8-46D0-9632-375DB541B06C}"/>
          </ac:spMkLst>
        </pc:spChg>
        <pc:spChg chg="add">
          <ac:chgData name="Gry Jordet Kibsgaard" userId="8ab7460f-7919-4752-aeb2-204a942d7a64" providerId="ADAL" clId="{AE634616-2108-4DEF-B197-231A10A4F5F9}" dt="2022-10-10T07:45:20.811" v="7920" actId="26606"/>
          <ac:spMkLst>
            <pc:docMk/>
            <pc:sldMk cId="2245154469" sldId="2147309295"/>
            <ac:spMk id="16" creationId="{3FCFB1DE-0B7E-48CC-BA90-B2AB0889F9D6}"/>
          </ac:spMkLst>
        </pc:spChg>
        <pc:spChg chg="del">
          <ac:chgData name="Gry Jordet Kibsgaard" userId="8ab7460f-7919-4752-aeb2-204a942d7a64" providerId="ADAL" clId="{AE634616-2108-4DEF-B197-231A10A4F5F9}" dt="2022-10-10T07:41:07.475" v="7651" actId="478"/>
          <ac:spMkLst>
            <pc:docMk/>
            <pc:sldMk cId="2245154469" sldId="2147309295"/>
            <ac:spMk id="20" creationId="{30005056-A223-FE29-43DE-9DB55BB5595E}"/>
          </ac:spMkLst>
        </pc:spChg>
        <pc:spChg chg="del">
          <ac:chgData name="Gry Jordet Kibsgaard" userId="8ab7460f-7919-4752-aeb2-204a942d7a64" providerId="ADAL" clId="{AE634616-2108-4DEF-B197-231A10A4F5F9}" dt="2022-10-10T07:41:00.859" v="7647" actId="478"/>
          <ac:spMkLst>
            <pc:docMk/>
            <pc:sldMk cId="2245154469" sldId="2147309295"/>
            <ac:spMk id="22" creationId="{5304CB24-C2BF-1880-6B7E-42AE6C7F4FE9}"/>
          </ac:spMkLst>
        </pc:spChg>
        <pc:spChg chg="del">
          <ac:chgData name="Gry Jordet Kibsgaard" userId="8ab7460f-7919-4752-aeb2-204a942d7a64" providerId="ADAL" clId="{AE634616-2108-4DEF-B197-231A10A4F5F9}" dt="2022-10-10T07:41:03.571" v="7649" actId="478"/>
          <ac:spMkLst>
            <pc:docMk/>
            <pc:sldMk cId="2245154469" sldId="2147309295"/>
            <ac:spMk id="24" creationId="{570D6D95-EA0E-6967-2C4A-1EFB0222C088}"/>
          </ac:spMkLst>
        </pc:spChg>
        <pc:picChg chg="del">
          <ac:chgData name="Gry Jordet Kibsgaard" userId="8ab7460f-7919-4752-aeb2-204a942d7a64" providerId="ADAL" clId="{AE634616-2108-4DEF-B197-231A10A4F5F9}" dt="2022-10-10T07:40:41.099" v="7644" actId="478"/>
          <ac:picMkLst>
            <pc:docMk/>
            <pc:sldMk cId="2245154469" sldId="2147309295"/>
            <ac:picMk id="4" creationId="{AF308CE1-2C40-2F16-013D-2A81164A4292}"/>
          </ac:picMkLst>
        </pc:picChg>
        <pc:picChg chg="add mod">
          <ac:chgData name="Gry Jordet Kibsgaard" userId="8ab7460f-7919-4752-aeb2-204a942d7a64" providerId="ADAL" clId="{AE634616-2108-4DEF-B197-231A10A4F5F9}" dt="2022-10-10T07:45:20.811" v="7920" actId="26606"/>
          <ac:picMkLst>
            <pc:docMk/>
            <pc:sldMk cId="2245154469" sldId="2147309295"/>
            <ac:picMk id="5" creationId="{0E664046-5DD8-0123-BC92-C15AE219A550}"/>
          </ac:picMkLst>
        </pc:picChg>
        <pc:picChg chg="mod ord">
          <ac:chgData name="Gry Jordet Kibsgaard" userId="8ab7460f-7919-4752-aeb2-204a942d7a64" providerId="ADAL" clId="{AE634616-2108-4DEF-B197-231A10A4F5F9}" dt="2022-10-10T07:45:20.811" v="7920" actId="26606"/>
          <ac:picMkLst>
            <pc:docMk/>
            <pc:sldMk cId="2245154469" sldId="2147309295"/>
            <ac:picMk id="7" creationId="{79527FDC-3855-F67F-DEA8-1FA5CCB1CFF9}"/>
          </ac:picMkLst>
        </pc:picChg>
      </pc:sldChg>
      <pc:sldChg chg="addSp delSp modSp add mod setBg">
        <pc:chgData name="Gry Jordet Kibsgaard" userId="8ab7460f-7919-4752-aeb2-204a942d7a64" providerId="ADAL" clId="{AE634616-2108-4DEF-B197-231A10A4F5F9}" dt="2022-10-10T07:58:55.565" v="8179" actId="26606"/>
        <pc:sldMkLst>
          <pc:docMk/>
          <pc:sldMk cId="956678951" sldId="2147309296"/>
        </pc:sldMkLst>
        <pc:spChg chg="mod">
          <ac:chgData name="Gry Jordet Kibsgaard" userId="8ab7460f-7919-4752-aeb2-204a942d7a64" providerId="ADAL" clId="{AE634616-2108-4DEF-B197-231A10A4F5F9}" dt="2022-10-10T07:58:55.565" v="8179" actId="26606"/>
          <ac:spMkLst>
            <pc:docMk/>
            <pc:sldMk cId="956678951" sldId="2147309296"/>
            <ac:spMk id="2" creationId="{5A60014C-E5D2-FEAB-51C9-E0F41BC02706}"/>
          </ac:spMkLst>
        </pc:spChg>
        <pc:spChg chg="del">
          <ac:chgData name="Gry Jordet Kibsgaard" userId="8ab7460f-7919-4752-aeb2-204a942d7a64" providerId="ADAL" clId="{AE634616-2108-4DEF-B197-231A10A4F5F9}" dt="2022-10-10T07:55:08.382" v="7953" actId="478"/>
          <ac:spMkLst>
            <pc:docMk/>
            <pc:sldMk cId="956678951" sldId="2147309296"/>
            <ac:spMk id="7" creationId="{FA0F1347-A8AF-703E-86C2-060CD7375A04}"/>
          </ac:spMkLst>
        </pc:spChg>
        <pc:spChg chg="mod">
          <ac:chgData name="Gry Jordet Kibsgaard" userId="8ab7460f-7919-4752-aeb2-204a942d7a64" providerId="ADAL" clId="{AE634616-2108-4DEF-B197-231A10A4F5F9}" dt="2022-10-10T07:58:55.565" v="8179" actId="26606"/>
          <ac:spMkLst>
            <pc:docMk/>
            <pc:sldMk cId="956678951" sldId="2147309296"/>
            <ac:spMk id="9" creationId="{F64A5BB2-A54D-E9E9-1B28-381F70B3D47C}"/>
          </ac:spMkLst>
        </pc:spChg>
        <pc:spChg chg="del">
          <ac:chgData name="Gry Jordet Kibsgaard" userId="8ab7460f-7919-4752-aeb2-204a942d7a64" providerId="ADAL" clId="{AE634616-2108-4DEF-B197-231A10A4F5F9}" dt="2022-10-10T07:55:06.647" v="7952" actId="478"/>
          <ac:spMkLst>
            <pc:docMk/>
            <pc:sldMk cId="956678951" sldId="2147309296"/>
            <ac:spMk id="11" creationId="{1AA661F5-8CC0-1973-65CC-CA08C5EA44DD}"/>
          </ac:spMkLst>
        </pc:spChg>
        <pc:spChg chg="del">
          <ac:chgData name="Gry Jordet Kibsgaard" userId="8ab7460f-7919-4752-aeb2-204a942d7a64" providerId="ADAL" clId="{AE634616-2108-4DEF-B197-231A10A4F5F9}" dt="2022-10-10T07:55:03.901" v="7951" actId="478"/>
          <ac:spMkLst>
            <pc:docMk/>
            <pc:sldMk cId="956678951" sldId="2147309296"/>
            <ac:spMk id="13" creationId="{4063F668-A3C0-B1E4-16F3-C05A6F20DB50}"/>
          </ac:spMkLst>
        </pc:spChg>
        <pc:spChg chg="del">
          <ac:chgData name="Gry Jordet Kibsgaard" userId="8ab7460f-7919-4752-aeb2-204a942d7a64" providerId="ADAL" clId="{AE634616-2108-4DEF-B197-231A10A4F5F9}" dt="2022-10-10T07:55:01.279" v="7949" actId="478"/>
          <ac:spMkLst>
            <pc:docMk/>
            <pc:sldMk cId="956678951" sldId="2147309296"/>
            <ac:spMk id="20" creationId="{EE453E77-AD6C-C04D-50F9-739E937C9DAC}"/>
          </ac:spMkLst>
        </pc:spChg>
        <pc:spChg chg="del">
          <ac:chgData name="Gry Jordet Kibsgaard" userId="8ab7460f-7919-4752-aeb2-204a942d7a64" providerId="ADAL" clId="{AE634616-2108-4DEF-B197-231A10A4F5F9}" dt="2022-10-10T07:55:02.348" v="7950" actId="478"/>
          <ac:spMkLst>
            <pc:docMk/>
            <pc:sldMk cId="956678951" sldId="2147309296"/>
            <ac:spMk id="22" creationId="{34616F5A-96E6-572B-1079-2155BC1A7FF5}"/>
          </ac:spMkLst>
        </pc:spChg>
        <pc:spChg chg="add">
          <ac:chgData name="Gry Jordet Kibsgaard" userId="8ab7460f-7919-4752-aeb2-204a942d7a64" providerId="ADAL" clId="{AE634616-2108-4DEF-B197-231A10A4F5F9}" dt="2022-10-10T07:58:55.565" v="8179" actId="26606"/>
          <ac:spMkLst>
            <pc:docMk/>
            <pc:sldMk cId="956678951" sldId="2147309296"/>
            <ac:spMk id="1031" creationId="{352BEC0E-22F8-46D0-9632-375DB541B06C}"/>
          </ac:spMkLst>
        </pc:spChg>
        <pc:spChg chg="add">
          <ac:chgData name="Gry Jordet Kibsgaard" userId="8ab7460f-7919-4752-aeb2-204a942d7a64" providerId="ADAL" clId="{AE634616-2108-4DEF-B197-231A10A4F5F9}" dt="2022-10-10T07:58:55.565" v="8179" actId="26606"/>
          <ac:spMkLst>
            <pc:docMk/>
            <pc:sldMk cId="956678951" sldId="2147309296"/>
            <ac:spMk id="1033" creationId="{3FCFB1DE-0B7E-48CC-BA90-B2AB0889F9D6}"/>
          </ac:spMkLst>
        </pc:spChg>
        <pc:picChg chg="mod ord">
          <ac:chgData name="Gry Jordet Kibsgaard" userId="8ab7460f-7919-4752-aeb2-204a942d7a64" providerId="ADAL" clId="{AE634616-2108-4DEF-B197-231A10A4F5F9}" dt="2022-10-10T07:58:55.565" v="8179" actId="26606"/>
          <ac:picMkLst>
            <pc:docMk/>
            <pc:sldMk cId="956678951" sldId="2147309296"/>
            <ac:picMk id="4" creationId="{42677224-1D06-DFBF-8173-B1A5CD3FE3DA}"/>
          </ac:picMkLst>
        </pc:picChg>
        <pc:picChg chg="del">
          <ac:chgData name="Gry Jordet Kibsgaard" userId="8ab7460f-7919-4752-aeb2-204a942d7a64" providerId="ADAL" clId="{AE634616-2108-4DEF-B197-231A10A4F5F9}" dt="2022-10-10T07:54:41.774" v="7939" actId="478"/>
          <ac:picMkLst>
            <pc:docMk/>
            <pc:sldMk cId="956678951" sldId="2147309296"/>
            <ac:picMk id="24" creationId="{FA28B9C6-4D3D-C47D-3717-650FFB9428C0}"/>
          </ac:picMkLst>
        </pc:picChg>
        <pc:picChg chg="add mod">
          <ac:chgData name="Gry Jordet Kibsgaard" userId="8ab7460f-7919-4752-aeb2-204a942d7a64" providerId="ADAL" clId="{AE634616-2108-4DEF-B197-231A10A4F5F9}" dt="2022-10-10T07:58:55.565" v="8179" actId="26606"/>
          <ac:picMkLst>
            <pc:docMk/>
            <pc:sldMk cId="956678951" sldId="2147309296"/>
            <ac:picMk id="1026" creationId="{A9455069-0E9B-6151-F9D5-2DC9135B45C4}"/>
          </ac:picMkLst>
        </pc:picChg>
      </pc:sldChg>
      <pc:sldChg chg="modSp new mod">
        <pc:chgData name="Gry Jordet Kibsgaard" userId="8ab7460f-7919-4752-aeb2-204a942d7a64" providerId="ADAL" clId="{AE634616-2108-4DEF-B197-231A10A4F5F9}" dt="2022-10-10T08:05:04.845" v="8235" actId="20577"/>
        <pc:sldMkLst>
          <pc:docMk/>
          <pc:sldMk cId="2080565358" sldId="2147309297"/>
        </pc:sldMkLst>
        <pc:spChg chg="mod">
          <ac:chgData name="Gry Jordet Kibsgaard" userId="8ab7460f-7919-4752-aeb2-204a942d7a64" providerId="ADAL" clId="{AE634616-2108-4DEF-B197-231A10A4F5F9}" dt="2022-10-10T08:04:43.854" v="8216" actId="20577"/>
          <ac:spMkLst>
            <pc:docMk/>
            <pc:sldMk cId="2080565358" sldId="2147309297"/>
            <ac:spMk id="2" creationId="{55145DCE-22A1-9155-6113-7E0C9F280CE6}"/>
          </ac:spMkLst>
        </pc:spChg>
        <pc:spChg chg="mod">
          <ac:chgData name="Gry Jordet Kibsgaard" userId="8ab7460f-7919-4752-aeb2-204a942d7a64" providerId="ADAL" clId="{AE634616-2108-4DEF-B197-231A10A4F5F9}" dt="2022-10-10T08:05:04.845" v="8235" actId="20577"/>
          <ac:spMkLst>
            <pc:docMk/>
            <pc:sldMk cId="2080565358" sldId="2147309297"/>
            <ac:spMk id="3" creationId="{DDE07A6A-6052-0902-8167-95D0084DBF67}"/>
          </ac:spMkLst>
        </pc:spChg>
      </pc:sldChg>
      <pc:sldChg chg="addSp delSp modSp add mod setBg">
        <pc:chgData name="Gry Jordet Kibsgaard" userId="8ab7460f-7919-4752-aeb2-204a942d7a64" providerId="ADAL" clId="{AE634616-2108-4DEF-B197-231A10A4F5F9}" dt="2022-10-10T08:20:30.319" v="8497" actId="1076"/>
        <pc:sldMkLst>
          <pc:docMk/>
          <pc:sldMk cId="1903694979" sldId="2147309298"/>
        </pc:sldMkLst>
        <pc:spChg chg="mod">
          <ac:chgData name="Gry Jordet Kibsgaard" userId="8ab7460f-7919-4752-aeb2-204a942d7a64" providerId="ADAL" clId="{AE634616-2108-4DEF-B197-231A10A4F5F9}" dt="2022-10-10T08:19:48.194" v="8484" actId="26606"/>
          <ac:spMkLst>
            <pc:docMk/>
            <pc:sldMk cId="1903694979" sldId="2147309298"/>
            <ac:spMk id="2" creationId="{5A60014C-E5D2-FEAB-51C9-E0F41BC02706}"/>
          </ac:spMkLst>
        </pc:spChg>
        <pc:spChg chg="del mod">
          <ac:chgData name="Gry Jordet Kibsgaard" userId="8ab7460f-7919-4752-aeb2-204a942d7a64" providerId="ADAL" clId="{AE634616-2108-4DEF-B197-231A10A4F5F9}" dt="2022-10-10T08:18:03.960" v="8249" actId="478"/>
          <ac:spMkLst>
            <pc:docMk/>
            <pc:sldMk cId="1903694979" sldId="2147309298"/>
            <ac:spMk id="7" creationId="{A5E85EFA-EFE7-3C04-D715-7DA0865ED147}"/>
          </ac:spMkLst>
        </pc:spChg>
        <pc:spChg chg="mod">
          <ac:chgData name="Gry Jordet Kibsgaard" userId="8ab7460f-7919-4752-aeb2-204a942d7a64" providerId="ADAL" clId="{AE634616-2108-4DEF-B197-231A10A4F5F9}" dt="2022-10-10T08:20:25.054" v="8496" actId="2710"/>
          <ac:spMkLst>
            <pc:docMk/>
            <pc:sldMk cId="1903694979" sldId="2147309298"/>
            <ac:spMk id="9" creationId="{F64A5BB2-A54D-E9E9-1B28-381F70B3D47C}"/>
          </ac:spMkLst>
        </pc:spChg>
        <pc:spChg chg="del mod">
          <ac:chgData name="Gry Jordet Kibsgaard" userId="8ab7460f-7919-4752-aeb2-204a942d7a64" providerId="ADAL" clId="{AE634616-2108-4DEF-B197-231A10A4F5F9}" dt="2022-10-10T08:19:40.904" v="8481" actId="478"/>
          <ac:spMkLst>
            <pc:docMk/>
            <pc:sldMk cId="1903694979" sldId="2147309298"/>
            <ac:spMk id="11" creationId="{F42A0B19-2E27-FC12-1FA0-05ABA693C281}"/>
          </ac:spMkLst>
        </pc:spChg>
        <pc:spChg chg="del">
          <ac:chgData name="Gry Jordet Kibsgaard" userId="8ab7460f-7919-4752-aeb2-204a942d7a64" providerId="ADAL" clId="{AE634616-2108-4DEF-B197-231A10A4F5F9}" dt="2022-10-10T08:19:32.805" v="8478" actId="478"/>
          <ac:spMkLst>
            <pc:docMk/>
            <pc:sldMk cId="1903694979" sldId="2147309298"/>
            <ac:spMk id="13" creationId="{062E8E7D-B427-B3FF-9DC9-B381DF01A6B4}"/>
          </ac:spMkLst>
        </pc:spChg>
        <pc:spChg chg="add">
          <ac:chgData name="Gry Jordet Kibsgaard" userId="8ab7460f-7919-4752-aeb2-204a942d7a64" providerId="ADAL" clId="{AE634616-2108-4DEF-B197-231A10A4F5F9}" dt="2022-10-10T08:19:48.194" v="8484" actId="26606"/>
          <ac:spMkLst>
            <pc:docMk/>
            <pc:sldMk cId="1903694979" sldId="2147309298"/>
            <ac:spMk id="14" creationId="{352BEC0E-22F8-46D0-9632-375DB541B06C}"/>
          </ac:spMkLst>
        </pc:spChg>
        <pc:spChg chg="add">
          <ac:chgData name="Gry Jordet Kibsgaard" userId="8ab7460f-7919-4752-aeb2-204a942d7a64" providerId="ADAL" clId="{AE634616-2108-4DEF-B197-231A10A4F5F9}" dt="2022-10-10T08:19:48.194" v="8484" actId="26606"/>
          <ac:spMkLst>
            <pc:docMk/>
            <pc:sldMk cId="1903694979" sldId="2147309298"/>
            <ac:spMk id="16" creationId="{3FCFB1DE-0B7E-48CC-BA90-B2AB0889F9D6}"/>
          </ac:spMkLst>
        </pc:spChg>
        <pc:spChg chg="del mod">
          <ac:chgData name="Gry Jordet Kibsgaard" userId="8ab7460f-7919-4752-aeb2-204a942d7a64" providerId="ADAL" clId="{AE634616-2108-4DEF-B197-231A10A4F5F9}" dt="2022-10-10T08:19:30.639" v="8477" actId="478"/>
          <ac:spMkLst>
            <pc:docMk/>
            <pc:sldMk cId="1903694979" sldId="2147309298"/>
            <ac:spMk id="20" creationId="{D0C983BE-287A-ABA8-5DDF-CCE2BD3CBAE3}"/>
          </ac:spMkLst>
        </pc:spChg>
        <pc:spChg chg="del">
          <ac:chgData name="Gry Jordet Kibsgaard" userId="8ab7460f-7919-4752-aeb2-204a942d7a64" providerId="ADAL" clId="{AE634616-2108-4DEF-B197-231A10A4F5F9}" dt="2022-10-10T08:19:35.320" v="8479" actId="478"/>
          <ac:spMkLst>
            <pc:docMk/>
            <pc:sldMk cId="1903694979" sldId="2147309298"/>
            <ac:spMk id="22" creationId="{DD99309B-18C4-A74A-4C26-4E949DC995FE}"/>
          </ac:spMkLst>
        </pc:spChg>
        <pc:picChg chg="mod ord">
          <ac:chgData name="Gry Jordet Kibsgaard" userId="8ab7460f-7919-4752-aeb2-204a942d7a64" providerId="ADAL" clId="{AE634616-2108-4DEF-B197-231A10A4F5F9}" dt="2022-10-10T08:20:30.319" v="8497" actId="1076"/>
          <ac:picMkLst>
            <pc:docMk/>
            <pc:sldMk cId="1903694979" sldId="2147309298"/>
            <ac:picMk id="4" creationId="{42CCE938-6AD9-41B8-3315-D6A2BCE38852}"/>
          </ac:picMkLst>
        </pc:picChg>
        <pc:picChg chg="add mod">
          <ac:chgData name="Gry Jordet Kibsgaard" userId="8ab7460f-7919-4752-aeb2-204a942d7a64" providerId="ADAL" clId="{AE634616-2108-4DEF-B197-231A10A4F5F9}" dt="2022-10-10T08:19:48.194" v="8484" actId="26606"/>
          <ac:picMkLst>
            <pc:docMk/>
            <pc:sldMk cId="1903694979" sldId="2147309298"/>
            <ac:picMk id="5" creationId="{E10D401C-C15E-6C90-E4FF-987B6D98A604}"/>
          </ac:picMkLst>
        </pc:picChg>
        <pc:picChg chg="del">
          <ac:chgData name="Gry Jordet Kibsgaard" userId="8ab7460f-7919-4752-aeb2-204a942d7a64" providerId="ADAL" clId="{AE634616-2108-4DEF-B197-231A10A4F5F9}" dt="2022-10-10T08:15:56.491" v="8239" actId="478"/>
          <ac:picMkLst>
            <pc:docMk/>
            <pc:sldMk cId="1903694979" sldId="2147309298"/>
            <ac:picMk id="24" creationId="{A96E362B-D492-6BD2-1DF7-77B97F1D0F8B}"/>
          </ac:picMkLst>
        </pc:picChg>
      </pc:sldChg>
      <pc:sldChg chg="add del">
        <pc:chgData name="Gry Jordet Kibsgaard" userId="8ab7460f-7919-4752-aeb2-204a942d7a64" providerId="ADAL" clId="{AE634616-2108-4DEF-B197-231A10A4F5F9}" dt="2022-10-10T10:27:15.457" v="8522" actId="2696"/>
        <pc:sldMkLst>
          <pc:docMk/>
          <pc:sldMk cId="472584809" sldId="2147309299"/>
        </pc:sldMkLst>
      </pc:sldChg>
      <pc:sldChg chg="add del">
        <pc:chgData name="Gry Jordet Kibsgaard" userId="8ab7460f-7919-4752-aeb2-204a942d7a64" providerId="ADAL" clId="{AE634616-2108-4DEF-B197-231A10A4F5F9}" dt="2022-10-10T10:28:09.485" v="8526" actId="2696"/>
        <pc:sldMkLst>
          <pc:docMk/>
          <pc:sldMk cId="556965481" sldId="2147309299"/>
        </pc:sldMkLst>
      </pc:sldChg>
      <pc:sldChg chg="add del">
        <pc:chgData name="Gry Jordet Kibsgaard" userId="8ab7460f-7919-4752-aeb2-204a942d7a64" providerId="ADAL" clId="{AE634616-2108-4DEF-B197-231A10A4F5F9}" dt="2022-10-10T10:28:29.668" v="8528" actId="2696"/>
        <pc:sldMkLst>
          <pc:docMk/>
          <pc:sldMk cId="1294212530" sldId="2147309299"/>
        </pc:sldMkLst>
      </pc:sldChg>
      <pc:sldChg chg="add del">
        <pc:chgData name="Gry Jordet Kibsgaard" userId="8ab7460f-7919-4752-aeb2-204a942d7a64" providerId="ADAL" clId="{AE634616-2108-4DEF-B197-231A10A4F5F9}" dt="2022-10-10T10:30:18.631" v="8532" actId="2696"/>
        <pc:sldMkLst>
          <pc:docMk/>
          <pc:sldMk cId="1578323920" sldId="2147309299"/>
        </pc:sldMkLst>
      </pc:sldChg>
      <pc:sldChg chg="add del">
        <pc:chgData name="Gry Jordet Kibsgaard" userId="8ab7460f-7919-4752-aeb2-204a942d7a64" providerId="ADAL" clId="{AE634616-2108-4DEF-B197-231A10A4F5F9}" dt="2022-10-10T10:27:43.084" v="8524" actId="2696"/>
        <pc:sldMkLst>
          <pc:docMk/>
          <pc:sldMk cId="2345746718" sldId="2147309299"/>
        </pc:sldMkLst>
      </pc:sldChg>
      <pc:sldChg chg="add del">
        <pc:chgData name="Gry Jordet Kibsgaard" userId="8ab7460f-7919-4752-aeb2-204a942d7a64" providerId="ADAL" clId="{AE634616-2108-4DEF-B197-231A10A4F5F9}" dt="2022-10-10T10:28:49.308" v="8530" actId="2696"/>
        <pc:sldMkLst>
          <pc:docMk/>
          <pc:sldMk cId="2382513095" sldId="2147309299"/>
        </pc:sldMkLst>
      </pc:sldChg>
      <pc:sldChg chg="add del">
        <pc:chgData name="Gry Jordet Kibsgaard" userId="8ab7460f-7919-4752-aeb2-204a942d7a64" providerId="ADAL" clId="{AE634616-2108-4DEF-B197-231A10A4F5F9}" dt="2022-10-10T10:26:49.095" v="8520" actId="2696"/>
        <pc:sldMkLst>
          <pc:docMk/>
          <pc:sldMk cId="2495067698" sldId="2147309299"/>
        </pc:sldMkLst>
      </pc:sldChg>
      <pc:sldChg chg="modSp mod">
        <pc:chgData name="Gry Jordet Kibsgaard" userId="8ab7460f-7919-4752-aeb2-204a942d7a64" providerId="ADAL" clId="{AE634616-2108-4DEF-B197-231A10A4F5F9}" dt="2022-10-24T12:47:09.740" v="10472" actId="14861"/>
        <pc:sldMkLst>
          <pc:docMk/>
          <pc:sldMk cId="252964277" sldId="2147309300"/>
        </pc:sldMkLst>
        <pc:picChg chg="mod">
          <ac:chgData name="Gry Jordet Kibsgaard" userId="8ab7460f-7919-4752-aeb2-204a942d7a64" providerId="ADAL" clId="{AE634616-2108-4DEF-B197-231A10A4F5F9}" dt="2022-10-24T12:47:09.740" v="10472" actId="14861"/>
          <ac:picMkLst>
            <pc:docMk/>
            <pc:sldMk cId="252964277" sldId="2147309300"/>
            <ac:picMk id="9" creationId="{B9D9CF5C-F272-D5E4-EB9B-8DA61EFA0079}"/>
          </ac:picMkLst>
        </pc:picChg>
      </pc:sldChg>
      <pc:sldChg chg="del">
        <pc:chgData name="Gry Jordet Kibsgaard" userId="8ab7460f-7919-4752-aeb2-204a942d7a64" providerId="ADAL" clId="{AE634616-2108-4DEF-B197-231A10A4F5F9}" dt="2022-10-13T06:10:21.106" v="8533" actId="47"/>
        <pc:sldMkLst>
          <pc:docMk/>
          <pc:sldMk cId="619423112" sldId="2147309300"/>
        </pc:sldMkLst>
      </pc:sldChg>
      <pc:sldChg chg="modSp mod">
        <pc:chgData name="Gry Jordet Kibsgaard" userId="8ab7460f-7919-4752-aeb2-204a942d7a64" providerId="ADAL" clId="{AE634616-2108-4DEF-B197-231A10A4F5F9}" dt="2022-10-24T12:46:19.420" v="10465" actId="14861"/>
        <pc:sldMkLst>
          <pc:docMk/>
          <pc:sldMk cId="791516722" sldId="2147309301"/>
        </pc:sldMkLst>
        <pc:picChg chg="mod">
          <ac:chgData name="Gry Jordet Kibsgaard" userId="8ab7460f-7919-4752-aeb2-204a942d7a64" providerId="ADAL" clId="{AE634616-2108-4DEF-B197-231A10A4F5F9}" dt="2022-10-24T12:46:19.420" v="10465" actId="14861"/>
          <ac:picMkLst>
            <pc:docMk/>
            <pc:sldMk cId="791516722" sldId="2147309301"/>
            <ac:picMk id="5" creationId="{EF55EC16-E1B1-8A96-C3A8-A57A646B43AA}"/>
          </ac:picMkLst>
        </pc:picChg>
      </pc:sldChg>
      <pc:sldChg chg="modSp mod">
        <pc:chgData name="Gry Jordet Kibsgaard" userId="8ab7460f-7919-4752-aeb2-204a942d7a64" providerId="ADAL" clId="{AE634616-2108-4DEF-B197-231A10A4F5F9}" dt="2022-10-24T12:29:18.551" v="8981" actId="20577"/>
        <pc:sldMkLst>
          <pc:docMk/>
          <pc:sldMk cId="3206832778" sldId="2147309303"/>
        </pc:sldMkLst>
        <pc:spChg chg="mod">
          <ac:chgData name="Gry Jordet Kibsgaard" userId="8ab7460f-7919-4752-aeb2-204a942d7a64" providerId="ADAL" clId="{AE634616-2108-4DEF-B197-231A10A4F5F9}" dt="2022-10-24T12:29:18.551" v="8981" actId="20577"/>
          <ac:spMkLst>
            <pc:docMk/>
            <pc:sldMk cId="3206832778" sldId="2147309303"/>
            <ac:spMk id="3" creationId="{A9062D39-C932-5F88-A3B2-8FF869FFE59F}"/>
          </ac:spMkLst>
        </pc:spChg>
      </pc:sldChg>
      <pc:sldChg chg="add del">
        <pc:chgData name="Gry Jordet Kibsgaard" userId="8ab7460f-7919-4752-aeb2-204a942d7a64" providerId="ADAL" clId="{AE634616-2108-4DEF-B197-231A10A4F5F9}" dt="2022-10-18T20:29:30.902" v="8675" actId="2696"/>
        <pc:sldMkLst>
          <pc:docMk/>
          <pc:sldMk cId="112653204" sldId="2147309305"/>
        </pc:sldMkLst>
      </pc:sldChg>
      <pc:sldChg chg="addSp modSp mod">
        <pc:chgData name="Gry Jordet Kibsgaard" userId="8ab7460f-7919-4752-aeb2-204a942d7a64" providerId="ADAL" clId="{AE634616-2108-4DEF-B197-231A10A4F5F9}" dt="2022-10-24T13:40:09.425" v="10849" actId="20577"/>
        <pc:sldMkLst>
          <pc:docMk/>
          <pc:sldMk cId="811373991" sldId="2147309305"/>
        </pc:sldMkLst>
        <pc:spChg chg="mod">
          <ac:chgData name="Gry Jordet Kibsgaard" userId="8ab7460f-7919-4752-aeb2-204a942d7a64" providerId="ADAL" clId="{AE634616-2108-4DEF-B197-231A10A4F5F9}" dt="2022-10-24T13:39:59.657" v="10847" actId="404"/>
          <ac:spMkLst>
            <pc:docMk/>
            <pc:sldMk cId="811373991" sldId="2147309305"/>
            <ac:spMk id="2" creationId="{5A45D47A-44E6-3299-8AE3-4DD20D8D46D5}"/>
          </ac:spMkLst>
        </pc:spChg>
        <pc:spChg chg="mod">
          <ac:chgData name="Gry Jordet Kibsgaard" userId="8ab7460f-7919-4752-aeb2-204a942d7a64" providerId="ADAL" clId="{AE634616-2108-4DEF-B197-231A10A4F5F9}" dt="2022-10-24T13:40:09.425" v="10849" actId="20577"/>
          <ac:spMkLst>
            <pc:docMk/>
            <pc:sldMk cId="811373991" sldId="2147309305"/>
            <ac:spMk id="3" creationId="{1C95238D-04FA-7F65-EEBC-44001B647938}"/>
          </ac:spMkLst>
        </pc:spChg>
        <pc:picChg chg="add mod">
          <ac:chgData name="Gry Jordet Kibsgaard" userId="8ab7460f-7919-4752-aeb2-204a942d7a64" providerId="ADAL" clId="{AE634616-2108-4DEF-B197-231A10A4F5F9}" dt="2022-10-24T13:39:23.458" v="10788" actId="1076"/>
          <ac:picMkLst>
            <pc:docMk/>
            <pc:sldMk cId="811373991" sldId="2147309305"/>
            <ac:picMk id="4" creationId="{A538440D-2250-0125-7EF6-288F81A58556}"/>
          </ac:picMkLst>
        </pc:picChg>
      </pc:sldChg>
      <pc:sldChg chg="modSp mod ord">
        <pc:chgData name="Gry Jordet Kibsgaard" userId="8ab7460f-7919-4752-aeb2-204a942d7a64" providerId="ADAL" clId="{AE634616-2108-4DEF-B197-231A10A4F5F9}" dt="2022-10-24T13:47:51.204" v="10891" actId="20577"/>
        <pc:sldMkLst>
          <pc:docMk/>
          <pc:sldMk cId="3793119186" sldId="2147309314"/>
        </pc:sldMkLst>
        <pc:spChg chg="mod">
          <ac:chgData name="Gry Jordet Kibsgaard" userId="8ab7460f-7919-4752-aeb2-204a942d7a64" providerId="ADAL" clId="{AE634616-2108-4DEF-B197-231A10A4F5F9}" dt="2022-10-24T13:47:51.204" v="10891" actId="20577"/>
          <ac:spMkLst>
            <pc:docMk/>
            <pc:sldMk cId="3793119186" sldId="2147309314"/>
            <ac:spMk id="2" creationId="{25FB811A-609B-474A-91DC-D6637C3462CE}"/>
          </ac:spMkLst>
        </pc:spChg>
      </pc:sldChg>
      <pc:sldChg chg="addSp modSp mod ord setBg">
        <pc:chgData name="Gry Jordet Kibsgaard" userId="8ab7460f-7919-4752-aeb2-204a942d7a64" providerId="ADAL" clId="{AE634616-2108-4DEF-B197-231A10A4F5F9}" dt="2022-10-24T12:59:04.279" v="10695" actId="20577"/>
        <pc:sldMkLst>
          <pc:docMk/>
          <pc:sldMk cId="119954230" sldId="2147309318"/>
        </pc:sldMkLst>
        <pc:spChg chg="mod">
          <ac:chgData name="Gry Jordet Kibsgaard" userId="8ab7460f-7919-4752-aeb2-204a942d7a64" providerId="ADAL" clId="{AE634616-2108-4DEF-B197-231A10A4F5F9}" dt="2022-10-24T12:59:04.279" v="10695" actId="20577"/>
          <ac:spMkLst>
            <pc:docMk/>
            <pc:sldMk cId="119954230" sldId="2147309318"/>
            <ac:spMk id="2" creationId="{DB369856-A28F-4064-4473-350BE3F6303C}"/>
          </ac:spMkLst>
        </pc:spChg>
        <pc:spChg chg="mod">
          <ac:chgData name="Gry Jordet Kibsgaard" userId="8ab7460f-7919-4752-aeb2-204a942d7a64" providerId="ADAL" clId="{AE634616-2108-4DEF-B197-231A10A4F5F9}" dt="2022-10-24T12:58:49.529" v="10656" actId="12"/>
          <ac:spMkLst>
            <pc:docMk/>
            <pc:sldMk cId="119954230" sldId="2147309318"/>
            <ac:spMk id="4" creationId="{204273EA-0812-8E75-1830-2C73BCD6CCAE}"/>
          </ac:spMkLst>
        </pc:spChg>
        <pc:spChg chg="add">
          <ac:chgData name="Gry Jordet Kibsgaard" userId="8ab7460f-7919-4752-aeb2-204a942d7a64" providerId="ADAL" clId="{AE634616-2108-4DEF-B197-231A10A4F5F9}" dt="2022-10-24T12:54:22.832" v="10499" actId="26606"/>
          <ac:spMkLst>
            <pc:docMk/>
            <pc:sldMk cId="119954230" sldId="2147309318"/>
            <ac:spMk id="9" creationId="{45D37F4E-DDB4-456B-97E0-9937730A039F}"/>
          </ac:spMkLst>
        </pc:spChg>
        <pc:spChg chg="add">
          <ac:chgData name="Gry Jordet Kibsgaard" userId="8ab7460f-7919-4752-aeb2-204a942d7a64" providerId="ADAL" clId="{AE634616-2108-4DEF-B197-231A10A4F5F9}" dt="2022-10-24T12:54:22.832" v="10499" actId="26606"/>
          <ac:spMkLst>
            <pc:docMk/>
            <pc:sldMk cId="119954230" sldId="2147309318"/>
            <ac:spMk id="11" creationId="{B2DD41CD-8F47-4F56-AD12-4E2FF7696987}"/>
          </ac:spMkLst>
        </pc:spChg>
        <pc:picChg chg="add mod">
          <ac:chgData name="Gry Jordet Kibsgaard" userId="8ab7460f-7919-4752-aeb2-204a942d7a64" providerId="ADAL" clId="{AE634616-2108-4DEF-B197-231A10A4F5F9}" dt="2022-10-24T12:54:11.849" v="10498"/>
          <ac:picMkLst>
            <pc:docMk/>
            <pc:sldMk cId="119954230" sldId="2147309318"/>
            <ac:picMk id="3" creationId="{BB23F067-A990-D154-FF70-C7BB8AF70BAC}"/>
          </ac:picMkLst>
        </pc:picChg>
      </pc:sldChg>
      <pc:sldChg chg="modSp mod modNotesTx">
        <pc:chgData name="Gry Jordet Kibsgaard" userId="8ab7460f-7919-4752-aeb2-204a942d7a64" providerId="ADAL" clId="{AE634616-2108-4DEF-B197-231A10A4F5F9}" dt="2022-10-24T12:56:38.072" v="10629" actId="20577"/>
        <pc:sldMkLst>
          <pc:docMk/>
          <pc:sldMk cId="3004010028" sldId="2147309319"/>
        </pc:sldMkLst>
        <pc:spChg chg="mod">
          <ac:chgData name="Gry Jordet Kibsgaard" userId="8ab7460f-7919-4752-aeb2-204a942d7a64" providerId="ADAL" clId="{AE634616-2108-4DEF-B197-231A10A4F5F9}" dt="2022-10-24T12:56:38.072" v="10629" actId="20577"/>
          <ac:spMkLst>
            <pc:docMk/>
            <pc:sldMk cId="3004010028" sldId="2147309319"/>
            <ac:spMk id="2" creationId="{808A4490-B193-49EC-4D33-3214082C9A68}"/>
          </ac:spMkLst>
        </pc:spChg>
      </pc:sldChg>
      <pc:sldChg chg="add">
        <pc:chgData name="Gry Jordet Kibsgaard" userId="8ab7460f-7919-4752-aeb2-204a942d7a64" providerId="ADAL" clId="{AE634616-2108-4DEF-B197-231A10A4F5F9}" dt="2022-10-24T12:15:42.598" v="8676" actId="2890"/>
        <pc:sldMkLst>
          <pc:docMk/>
          <pc:sldMk cId="372790977" sldId="2147309322"/>
        </pc:sldMkLst>
      </pc:sldChg>
      <pc:sldChg chg="addSp modSp mod">
        <pc:chgData name="Gry Jordet Kibsgaard" userId="8ab7460f-7919-4752-aeb2-204a942d7a64" providerId="ADAL" clId="{AE634616-2108-4DEF-B197-231A10A4F5F9}" dt="2022-10-24T13:46:51.437" v="10886" actId="20577"/>
        <pc:sldMkLst>
          <pc:docMk/>
          <pc:sldMk cId="4126727561" sldId="2147309323"/>
        </pc:sldMkLst>
        <pc:spChg chg="add mod">
          <ac:chgData name="Gry Jordet Kibsgaard" userId="8ab7460f-7919-4752-aeb2-204a942d7a64" providerId="ADAL" clId="{AE634616-2108-4DEF-B197-231A10A4F5F9}" dt="2022-10-24T13:35:41.642" v="10763" actId="122"/>
          <ac:spMkLst>
            <pc:docMk/>
            <pc:sldMk cId="4126727561" sldId="2147309323"/>
            <ac:spMk id="2" creationId="{5097A2D6-634F-0B64-E221-F8010EB5DA50}"/>
          </ac:spMkLst>
        </pc:spChg>
        <pc:spChg chg="add mod">
          <ac:chgData name="Gry Jordet Kibsgaard" userId="8ab7460f-7919-4752-aeb2-204a942d7a64" providerId="ADAL" clId="{AE634616-2108-4DEF-B197-231A10A4F5F9}" dt="2022-10-24T13:46:51.437" v="10886" actId="20577"/>
          <ac:spMkLst>
            <pc:docMk/>
            <pc:sldMk cId="4126727561" sldId="2147309323"/>
            <ac:spMk id="3" creationId="{A6818A57-4BA9-064B-59DF-990C0DF13D90}"/>
          </ac:spMkLst>
        </pc:spChg>
      </pc:sldChg>
      <pc:sldChg chg="addSp delSp modSp new mod">
        <pc:chgData name="Gry Jordet Kibsgaard" userId="8ab7460f-7919-4752-aeb2-204a942d7a64" providerId="ADAL" clId="{AE634616-2108-4DEF-B197-231A10A4F5F9}" dt="2022-10-24T14:00:59.041" v="11522" actId="20577"/>
        <pc:sldMkLst>
          <pc:docMk/>
          <pc:sldMk cId="4025021801" sldId="2147309324"/>
        </pc:sldMkLst>
        <pc:spChg chg="mod">
          <ac:chgData name="Gry Jordet Kibsgaard" userId="8ab7460f-7919-4752-aeb2-204a942d7a64" providerId="ADAL" clId="{AE634616-2108-4DEF-B197-231A10A4F5F9}" dt="2022-10-24T14:00:59.041" v="11522" actId="20577"/>
          <ac:spMkLst>
            <pc:docMk/>
            <pc:sldMk cId="4025021801" sldId="2147309324"/>
            <ac:spMk id="2" creationId="{F74DC659-AE77-B165-3106-1FFDE01BE035}"/>
          </ac:spMkLst>
        </pc:spChg>
        <pc:spChg chg="mod">
          <ac:chgData name="Gry Jordet Kibsgaard" userId="8ab7460f-7919-4752-aeb2-204a942d7a64" providerId="ADAL" clId="{AE634616-2108-4DEF-B197-231A10A4F5F9}" dt="2022-10-24T13:56:15.507" v="11346" actId="27636"/>
          <ac:spMkLst>
            <pc:docMk/>
            <pc:sldMk cId="4025021801" sldId="2147309324"/>
            <ac:spMk id="3" creationId="{D085D511-4CB4-0113-EDE7-ED227CBE3195}"/>
          </ac:spMkLst>
        </pc:spChg>
        <pc:spChg chg="mod">
          <ac:chgData name="Gry Jordet Kibsgaard" userId="8ab7460f-7919-4752-aeb2-204a942d7a64" providerId="ADAL" clId="{AE634616-2108-4DEF-B197-231A10A4F5F9}" dt="2022-10-24T13:53:20.230" v="11074" actId="20577"/>
          <ac:spMkLst>
            <pc:docMk/>
            <pc:sldMk cId="4025021801" sldId="2147309324"/>
            <ac:spMk id="4" creationId="{8A3F074B-6B85-2DFF-8601-4EFAEFBE4535}"/>
          </ac:spMkLst>
        </pc:spChg>
        <pc:spChg chg="add mod">
          <ac:chgData name="Gry Jordet Kibsgaard" userId="8ab7460f-7919-4752-aeb2-204a942d7a64" providerId="ADAL" clId="{AE634616-2108-4DEF-B197-231A10A4F5F9}" dt="2022-10-24T13:55:41.846" v="11314" actId="1076"/>
          <ac:spMkLst>
            <pc:docMk/>
            <pc:sldMk cId="4025021801" sldId="2147309324"/>
            <ac:spMk id="5" creationId="{7938DBA7-0572-5DED-FD16-AAE4BAC129B2}"/>
          </ac:spMkLst>
        </pc:spChg>
        <pc:spChg chg="add mod">
          <ac:chgData name="Gry Jordet Kibsgaard" userId="8ab7460f-7919-4752-aeb2-204a942d7a64" providerId="ADAL" clId="{AE634616-2108-4DEF-B197-231A10A4F5F9}" dt="2022-10-24T13:57:07.992" v="11382" actId="20577"/>
          <ac:spMkLst>
            <pc:docMk/>
            <pc:sldMk cId="4025021801" sldId="2147309324"/>
            <ac:spMk id="8" creationId="{89D5B3E5-D84E-A24F-5755-4370236C6250}"/>
          </ac:spMkLst>
        </pc:spChg>
        <pc:spChg chg="add">
          <ac:chgData name="Gry Jordet Kibsgaard" userId="8ab7460f-7919-4752-aeb2-204a942d7a64" providerId="ADAL" clId="{AE634616-2108-4DEF-B197-231A10A4F5F9}" dt="2022-10-24T13:56:08.383" v="11340" actId="11529"/>
          <ac:spMkLst>
            <pc:docMk/>
            <pc:sldMk cId="4025021801" sldId="2147309324"/>
            <ac:spMk id="9" creationId="{9E372056-E1E3-B3E6-23D4-00BCE293136C}"/>
          </ac:spMkLst>
        </pc:spChg>
        <pc:spChg chg="add del mod">
          <ac:chgData name="Gry Jordet Kibsgaard" userId="8ab7460f-7919-4752-aeb2-204a942d7a64" providerId="ADAL" clId="{AE634616-2108-4DEF-B197-231A10A4F5F9}" dt="2022-10-24T13:58:54.768" v="11463" actId="478"/>
          <ac:spMkLst>
            <pc:docMk/>
            <pc:sldMk cId="4025021801" sldId="2147309324"/>
            <ac:spMk id="10" creationId="{E36C6521-896A-4883-DD5F-8D7A0ECF44B2}"/>
          </ac:spMkLst>
        </pc:spChg>
        <pc:spChg chg="add mod">
          <ac:chgData name="Gry Jordet Kibsgaard" userId="8ab7460f-7919-4752-aeb2-204a942d7a64" providerId="ADAL" clId="{AE634616-2108-4DEF-B197-231A10A4F5F9}" dt="2022-10-24T13:58:32.183" v="11437" actId="1076"/>
          <ac:spMkLst>
            <pc:docMk/>
            <pc:sldMk cId="4025021801" sldId="2147309324"/>
            <ac:spMk id="13" creationId="{39A3842C-876D-1BA7-6F55-294AF8C06AFA}"/>
          </ac:spMkLst>
        </pc:spChg>
        <pc:spChg chg="add mod">
          <ac:chgData name="Gry Jordet Kibsgaard" userId="8ab7460f-7919-4752-aeb2-204a942d7a64" providerId="ADAL" clId="{AE634616-2108-4DEF-B197-231A10A4F5F9}" dt="2022-10-24T14:00:02.601" v="11514" actId="1076"/>
          <ac:spMkLst>
            <pc:docMk/>
            <pc:sldMk cId="4025021801" sldId="2147309324"/>
            <ac:spMk id="18" creationId="{097F3283-050A-757B-344D-DBF21E7FE9AA}"/>
          </ac:spMkLst>
        </pc:spChg>
        <pc:spChg chg="add mod">
          <ac:chgData name="Gry Jordet Kibsgaard" userId="8ab7460f-7919-4752-aeb2-204a942d7a64" providerId="ADAL" clId="{AE634616-2108-4DEF-B197-231A10A4F5F9}" dt="2022-10-24T14:00:22.415" v="11521" actId="1076"/>
          <ac:spMkLst>
            <pc:docMk/>
            <pc:sldMk cId="4025021801" sldId="2147309324"/>
            <ac:spMk id="19" creationId="{FCB8DE28-39D7-7FE2-8E2A-830A448BCE22}"/>
          </ac:spMkLst>
        </pc:spChg>
        <pc:spChg chg="add mod">
          <ac:chgData name="Gry Jordet Kibsgaard" userId="8ab7460f-7919-4752-aeb2-204a942d7a64" providerId="ADAL" clId="{AE634616-2108-4DEF-B197-231A10A4F5F9}" dt="2022-10-24T14:00:08.008" v="11516" actId="1076"/>
          <ac:spMkLst>
            <pc:docMk/>
            <pc:sldMk cId="4025021801" sldId="2147309324"/>
            <ac:spMk id="20" creationId="{B3C49FDD-BA37-5956-1B0B-E9797FA2BDB0}"/>
          </ac:spMkLst>
        </pc:spChg>
        <pc:spChg chg="add mod">
          <ac:chgData name="Gry Jordet Kibsgaard" userId="8ab7460f-7919-4752-aeb2-204a942d7a64" providerId="ADAL" clId="{AE634616-2108-4DEF-B197-231A10A4F5F9}" dt="2022-10-24T14:00:19.696" v="11520" actId="1076"/>
          <ac:spMkLst>
            <pc:docMk/>
            <pc:sldMk cId="4025021801" sldId="2147309324"/>
            <ac:spMk id="21" creationId="{0DBDE8F6-59E3-7A29-8C5E-D7FA9025E8AB}"/>
          </ac:spMkLst>
        </pc:spChg>
        <pc:picChg chg="add mod">
          <ac:chgData name="Gry Jordet Kibsgaard" userId="8ab7460f-7919-4752-aeb2-204a942d7a64" providerId="ADAL" clId="{AE634616-2108-4DEF-B197-231A10A4F5F9}" dt="2022-10-24T13:55:47.207" v="11317" actId="1076"/>
          <ac:picMkLst>
            <pc:docMk/>
            <pc:sldMk cId="4025021801" sldId="2147309324"/>
            <ac:picMk id="7" creationId="{E6889F93-AD52-C837-ECF5-23E9D6729697}"/>
          </ac:picMkLst>
        </pc:picChg>
        <pc:picChg chg="add mod">
          <ac:chgData name="Gry Jordet Kibsgaard" userId="8ab7460f-7919-4752-aeb2-204a942d7a64" providerId="ADAL" clId="{AE634616-2108-4DEF-B197-231A10A4F5F9}" dt="2022-10-24T14:00:14.367" v="11518" actId="1076"/>
          <ac:picMkLst>
            <pc:docMk/>
            <pc:sldMk cId="4025021801" sldId="2147309324"/>
            <ac:picMk id="12" creationId="{BD550D01-E5EB-101F-098C-C887BEB4FE38}"/>
          </ac:picMkLst>
        </pc:picChg>
        <pc:picChg chg="add mod">
          <ac:chgData name="Gry Jordet Kibsgaard" userId="8ab7460f-7919-4752-aeb2-204a942d7a64" providerId="ADAL" clId="{AE634616-2108-4DEF-B197-231A10A4F5F9}" dt="2022-10-24T13:58:30.375" v="11436" actId="1076"/>
          <ac:picMkLst>
            <pc:docMk/>
            <pc:sldMk cId="4025021801" sldId="2147309324"/>
            <ac:picMk id="15" creationId="{581F7E8E-3B13-4961-04FC-7D83A19646FA}"/>
          </ac:picMkLst>
        </pc:picChg>
        <pc:picChg chg="add mod">
          <ac:chgData name="Gry Jordet Kibsgaard" userId="8ab7460f-7919-4752-aeb2-204a942d7a64" providerId="ADAL" clId="{AE634616-2108-4DEF-B197-231A10A4F5F9}" dt="2022-10-24T13:59:24.112" v="11470" actId="1076"/>
          <ac:picMkLst>
            <pc:docMk/>
            <pc:sldMk cId="4025021801" sldId="2147309324"/>
            <ac:picMk id="17" creationId="{C72F8862-FCE0-777A-5BBA-89D72F2A6AEB}"/>
          </ac:picMkLst>
        </pc:picChg>
      </pc:sldChg>
      <pc:sldChg chg="addSp modSp new mod">
        <pc:chgData name="Gry Jordet Kibsgaard" userId="8ab7460f-7919-4752-aeb2-204a942d7a64" providerId="ADAL" clId="{AE634616-2108-4DEF-B197-231A10A4F5F9}" dt="2022-10-24T14:02:54.138" v="11647" actId="20577"/>
        <pc:sldMkLst>
          <pc:docMk/>
          <pc:sldMk cId="1537290730" sldId="2147309325"/>
        </pc:sldMkLst>
        <pc:spChg chg="mod">
          <ac:chgData name="Gry Jordet Kibsgaard" userId="8ab7460f-7919-4752-aeb2-204a942d7a64" providerId="ADAL" clId="{AE634616-2108-4DEF-B197-231A10A4F5F9}" dt="2022-10-24T14:01:54.329" v="11545" actId="20577"/>
          <ac:spMkLst>
            <pc:docMk/>
            <pc:sldMk cId="1537290730" sldId="2147309325"/>
            <ac:spMk id="2" creationId="{66177B5C-3362-AB02-B255-2C122B8ADDC9}"/>
          </ac:spMkLst>
        </pc:spChg>
        <pc:spChg chg="mod">
          <ac:chgData name="Gry Jordet Kibsgaard" userId="8ab7460f-7919-4752-aeb2-204a942d7a64" providerId="ADAL" clId="{AE634616-2108-4DEF-B197-231A10A4F5F9}" dt="2022-10-24T14:02:54.138" v="11647" actId="20577"/>
          <ac:spMkLst>
            <pc:docMk/>
            <pc:sldMk cId="1537290730" sldId="2147309325"/>
            <ac:spMk id="3" creationId="{DFE0D929-359E-2AA8-4E43-CBDF6F946F8B}"/>
          </ac:spMkLst>
        </pc:spChg>
        <pc:picChg chg="add mod">
          <ac:chgData name="Gry Jordet Kibsgaard" userId="8ab7460f-7919-4752-aeb2-204a942d7a64" providerId="ADAL" clId="{AE634616-2108-4DEF-B197-231A10A4F5F9}" dt="2022-10-24T14:02:07.398" v="11546"/>
          <ac:picMkLst>
            <pc:docMk/>
            <pc:sldMk cId="1537290730" sldId="2147309325"/>
            <ac:picMk id="4" creationId="{DD071502-5172-FD14-2B1B-B84FE1A01E1D}"/>
          </ac:picMkLst>
        </pc:picChg>
      </pc:sldChg>
      <pc:sldChg chg="addSp modSp new mod">
        <pc:chgData name="Gry Jordet Kibsgaard" userId="8ab7460f-7919-4752-aeb2-204a942d7a64" providerId="ADAL" clId="{AE634616-2108-4DEF-B197-231A10A4F5F9}" dt="2022-10-24T14:11:04.024" v="12087" actId="207"/>
        <pc:sldMkLst>
          <pc:docMk/>
          <pc:sldMk cId="414507558" sldId="2147309326"/>
        </pc:sldMkLst>
        <pc:spChg chg="mod">
          <ac:chgData name="Gry Jordet Kibsgaard" userId="8ab7460f-7919-4752-aeb2-204a942d7a64" providerId="ADAL" clId="{AE634616-2108-4DEF-B197-231A10A4F5F9}" dt="2022-10-24T14:03:52.638" v="11719" actId="20577"/>
          <ac:spMkLst>
            <pc:docMk/>
            <pc:sldMk cId="414507558" sldId="2147309326"/>
            <ac:spMk id="2" creationId="{92FDACB2-AE03-E202-D179-6CBC4E7C2EB5}"/>
          </ac:spMkLst>
        </pc:spChg>
        <pc:spChg chg="mod">
          <ac:chgData name="Gry Jordet Kibsgaard" userId="8ab7460f-7919-4752-aeb2-204a942d7a64" providerId="ADAL" clId="{AE634616-2108-4DEF-B197-231A10A4F5F9}" dt="2022-10-24T14:04:11.986" v="11794" actId="20577"/>
          <ac:spMkLst>
            <pc:docMk/>
            <pc:sldMk cId="414507558" sldId="2147309326"/>
            <ac:spMk id="3" creationId="{F47E74F9-9C4F-22BA-DDB0-35B2F1DD7B7F}"/>
          </ac:spMkLst>
        </pc:spChg>
        <pc:spChg chg="add mod">
          <ac:chgData name="Gry Jordet Kibsgaard" userId="8ab7460f-7919-4752-aeb2-204a942d7a64" providerId="ADAL" clId="{AE634616-2108-4DEF-B197-231A10A4F5F9}" dt="2022-10-24T14:11:04.024" v="12087" actId="207"/>
          <ac:spMkLst>
            <pc:docMk/>
            <pc:sldMk cId="414507558" sldId="2147309326"/>
            <ac:spMk id="4" creationId="{8300D2EA-0300-BFA7-551E-1B7AD07B312B}"/>
          </ac:spMkLst>
        </pc:spChg>
      </pc:sldChg>
    </pc:docChg>
  </pc:docChgLst>
  <pc:docChgLst>
    <pc:chgData name="Marte Elise Howell Logan" userId="S::melogan@ntnu.no::fa391aeb-a057-4bc5-9ff3-3a8c62a1e717" providerId="AD" clId="Web-{F136B908-3900-43EF-A249-19FE5CAD5FD7}"/>
    <pc:docChg chg="addSld delSld modSld">
      <pc:chgData name="Marte Elise Howell Logan" userId="S::melogan@ntnu.no::fa391aeb-a057-4bc5-9ff3-3a8c62a1e717" providerId="AD" clId="Web-{F136B908-3900-43EF-A249-19FE5CAD5FD7}" dt="2022-10-24T07:26:41.703" v="91" actId="20577"/>
      <pc:docMkLst>
        <pc:docMk/>
      </pc:docMkLst>
      <pc:sldChg chg="delSp new del">
        <pc:chgData name="Marte Elise Howell Logan" userId="S::melogan@ntnu.no::fa391aeb-a057-4bc5-9ff3-3a8c62a1e717" providerId="AD" clId="Web-{F136B908-3900-43EF-A249-19FE5CAD5FD7}" dt="2022-10-24T07:16:13.663" v="3"/>
        <pc:sldMkLst>
          <pc:docMk/>
          <pc:sldMk cId="562401977" sldId="2147309320"/>
        </pc:sldMkLst>
        <pc:spChg chg="del">
          <ac:chgData name="Marte Elise Howell Logan" userId="S::melogan@ntnu.no::fa391aeb-a057-4bc5-9ff3-3a8c62a1e717" providerId="AD" clId="Web-{F136B908-3900-43EF-A249-19FE5CAD5FD7}" dt="2022-10-24T07:15:55.569" v="1"/>
          <ac:spMkLst>
            <pc:docMk/>
            <pc:sldMk cId="562401977" sldId="2147309320"/>
            <ac:spMk id="3" creationId="{9A152CED-4C60-2B50-5392-F4BC13F4B70B}"/>
          </ac:spMkLst>
        </pc:spChg>
      </pc:sldChg>
      <pc:sldChg chg="modSp new">
        <pc:chgData name="Marte Elise Howell Logan" userId="S::melogan@ntnu.no::fa391aeb-a057-4bc5-9ff3-3a8c62a1e717" providerId="AD" clId="Web-{F136B908-3900-43EF-A249-19FE5CAD5FD7}" dt="2022-10-24T07:26:41.703" v="91" actId="20577"/>
        <pc:sldMkLst>
          <pc:docMk/>
          <pc:sldMk cId="1162099070" sldId="2147309321"/>
        </pc:sldMkLst>
        <pc:spChg chg="mod">
          <ac:chgData name="Marte Elise Howell Logan" userId="S::melogan@ntnu.no::fa391aeb-a057-4bc5-9ff3-3a8c62a1e717" providerId="AD" clId="Web-{F136B908-3900-43EF-A249-19FE5CAD5FD7}" dt="2022-10-24T07:26:41.703" v="91" actId="20577"/>
          <ac:spMkLst>
            <pc:docMk/>
            <pc:sldMk cId="1162099070" sldId="2147309321"/>
            <ac:spMk id="2" creationId="{23A6BE77-4D45-8045-9F6A-14C2C32C5B9E}"/>
          </ac:spMkLst>
        </pc:spChg>
        <pc:spChg chg="mod">
          <ac:chgData name="Marte Elise Howell Logan" userId="S::melogan@ntnu.no::fa391aeb-a057-4bc5-9ff3-3a8c62a1e717" providerId="AD" clId="Web-{F136B908-3900-43EF-A249-19FE5CAD5FD7}" dt="2022-10-24T07:17:10.648" v="50" actId="20577"/>
          <ac:spMkLst>
            <pc:docMk/>
            <pc:sldMk cId="1162099070" sldId="2147309321"/>
            <ac:spMk id="3" creationId="{067A0E80-4B70-2DD9-DC55-20D173B120F5}"/>
          </ac:spMkLst>
        </pc:spChg>
        <pc:spChg chg="mod">
          <ac:chgData name="Marte Elise Howell Logan" userId="S::melogan@ntnu.no::fa391aeb-a057-4bc5-9ff3-3a8c62a1e717" providerId="AD" clId="Web-{F136B908-3900-43EF-A249-19FE5CAD5FD7}" dt="2022-10-24T07:24:54.139" v="89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Marte Elise Howell Logan" userId="S::melogan@ntnu.no::fa391aeb-a057-4bc5-9ff3-3a8c62a1e717" providerId="AD" clId="Web-{F136B908-3900-43EF-A249-19FE5CAD5FD7}" dt="2022-10-24T07:17:32.617" v="52" actId="20577"/>
          <ac:spMkLst>
            <pc:docMk/>
            <pc:sldMk cId="1162099070" sldId="2147309321"/>
            <ac:spMk id="5" creationId="{E578BFC6-3FF1-150C-969C-35D7E7835791}"/>
          </ac:spMkLst>
        </pc:spChg>
        <pc:spChg chg="mod">
          <ac:chgData name="Marte Elise Howell Logan" userId="S::melogan@ntnu.no::fa391aeb-a057-4bc5-9ff3-3a8c62a1e717" providerId="AD" clId="Web-{F136B908-3900-43EF-A249-19FE5CAD5FD7}" dt="2022-10-24T07:24:34.264" v="77" actId="20577"/>
          <ac:spMkLst>
            <pc:docMk/>
            <pc:sldMk cId="1162099070" sldId="2147309321"/>
            <ac:spMk id="6" creationId="{9A9AC96B-3DAB-160C-B79D-2C4B5E5CCEE7}"/>
          </ac:spMkLst>
        </pc:spChg>
      </pc:sldChg>
    </pc:docChg>
  </pc:docChgLst>
  <pc:docChgLst>
    <pc:chgData name="Ingvild Kalland" userId="S::ingvikal@ntnu.no::db4b57e2-5ab5-4040-b7e1-e1328db68ea1" providerId="AD" clId="Web-{11A53A07-4533-48FB-9805-464CACE2730B}"/>
    <pc:docChg chg="modSld sldOrd">
      <pc:chgData name="Ingvild Kalland" userId="S::ingvikal@ntnu.no::db4b57e2-5ab5-4040-b7e1-e1328db68ea1" providerId="AD" clId="Web-{11A53A07-4533-48FB-9805-464CACE2730B}" dt="2022-11-08T11:40:24.066" v="465"/>
      <pc:docMkLst>
        <pc:docMk/>
      </pc:docMkLst>
      <pc:sldChg chg="ord">
        <pc:chgData name="Ingvild Kalland" userId="S::ingvikal@ntnu.no::db4b57e2-5ab5-4040-b7e1-e1328db68ea1" providerId="AD" clId="Web-{11A53A07-4533-48FB-9805-464CACE2730B}" dt="2022-11-08T11:09:46.952" v="353"/>
        <pc:sldMkLst>
          <pc:docMk/>
          <pc:sldMk cId="424491381" sldId="277"/>
        </pc:sldMkLst>
      </pc:sldChg>
      <pc:sldChg chg="modNotes">
        <pc:chgData name="Ingvild Kalland" userId="S::ingvikal@ntnu.no::db4b57e2-5ab5-4040-b7e1-e1328db68ea1" providerId="AD" clId="Web-{11A53A07-4533-48FB-9805-464CACE2730B}" dt="2022-11-08T11:08:04.998" v="350"/>
        <pc:sldMkLst>
          <pc:docMk/>
          <pc:sldMk cId="167172531" sldId="278"/>
        </pc:sldMkLst>
      </pc:sldChg>
      <pc:sldChg chg="modNotes">
        <pc:chgData name="Ingvild Kalland" userId="S::ingvikal@ntnu.no::db4b57e2-5ab5-4040-b7e1-e1328db68ea1" providerId="AD" clId="Web-{11A53A07-4533-48FB-9805-464CACE2730B}" dt="2022-11-08T10:54:54.489" v="166"/>
        <pc:sldMkLst>
          <pc:docMk/>
          <pc:sldMk cId="1110345810" sldId="2147309256"/>
        </pc:sldMkLst>
      </pc:sldChg>
      <pc:sldChg chg="modNotes">
        <pc:chgData name="Ingvild Kalland" userId="S::ingvikal@ntnu.no::db4b57e2-5ab5-4040-b7e1-e1328db68ea1" providerId="AD" clId="Web-{11A53A07-4533-48FB-9805-464CACE2730B}" dt="2022-11-08T11:09:35.952" v="352"/>
        <pc:sldMkLst>
          <pc:docMk/>
          <pc:sldMk cId="1162099070" sldId="2147309321"/>
        </pc:sldMkLst>
      </pc:sldChg>
      <pc:sldChg chg="modSp modCm modNotes">
        <pc:chgData name="Ingvild Kalland" userId="S::ingvikal@ntnu.no::db4b57e2-5ab5-4040-b7e1-e1328db68ea1" providerId="AD" clId="Web-{11A53A07-4533-48FB-9805-464CACE2730B}" dt="2022-11-08T11:40:24.066" v="465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11A53A07-4533-48FB-9805-464CACE2730B}" dt="2022-11-08T11:26:25.791" v="370" actId="20577"/>
          <ac:spMkLst>
            <pc:docMk/>
            <pc:sldMk cId="4126727561" sldId="2147309323"/>
            <ac:spMk id="2" creationId="{5097A2D6-634F-0B64-E221-F8010EB5DA50}"/>
          </ac:spMkLst>
        </pc:spChg>
      </pc:sldChg>
    </pc:docChg>
  </pc:docChgLst>
  <pc:docChgLst>
    <pc:chgData name="Jeanne Pauline Moum" userId="S::jpm@ntnu.no::d77a534d-770d-41a2-bb98-70144f2fbfd9" providerId="AD" clId="Web-{EBD9D0CE-E1AA-41CD-1558-2F896D30AFC7}"/>
    <pc:docChg chg="">
      <pc:chgData name="Jeanne Pauline Moum" userId="S::jpm@ntnu.no::d77a534d-770d-41a2-bb98-70144f2fbfd9" providerId="AD" clId="Web-{EBD9D0CE-E1AA-41CD-1558-2F896D30AFC7}" dt="2022-10-20T08:33:07.920" v="0"/>
      <pc:docMkLst>
        <pc:docMk/>
      </pc:docMkLst>
      <pc:sldChg chg="modCm">
        <pc:chgData name="Jeanne Pauline Moum" userId="S::jpm@ntnu.no::d77a534d-770d-41a2-bb98-70144f2fbfd9" providerId="AD" clId="Web-{EBD9D0CE-E1AA-41CD-1558-2F896D30AFC7}" dt="2022-10-20T08:33:07.920" v="0"/>
        <pc:sldMkLst>
          <pc:docMk/>
          <pc:sldMk cId="4213668909" sldId="300"/>
        </pc:sldMkLst>
      </pc:sldChg>
    </pc:docChg>
  </pc:docChgLst>
  <pc:docChgLst>
    <pc:chgData name="Ingvild Kalland" userId="S::ingvikal@ntnu.no::db4b57e2-5ab5-4040-b7e1-e1328db68ea1" providerId="AD" clId="Web-{6FC8BF1C-EB71-4A23-9DB3-755D92AA22DF}"/>
    <pc:docChg chg="addSld delSld modSld">
      <pc:chgData name="Ingvild Kalland" userId="S::ingvikal@ntnu.no::db4b57e2-5ab5-4040-b7e1-e1328db68ea1" providerId="AD" clId="Web-{6FC8BF1C-EB71-4A23-9DB3-755D92AA22DF}" dt="2022-10-17T08:29:48.803" v="728" actId="20577"/>
      <pc:docMkLst>
        <pc:docMk/>
      </pc:docMkLst>
      <pc:sldChg chg="modNotes">
        <pc:chgData name="Ingvild Kalland" userId="S::ingvikal@ntnu.no::db4b57e2-5ab5-4040-b7e1-e1328db68ea1" providerId="AD" clId="Web-{6FC8BF1C-EB71-4A23-9DB3-755D92AA22DF}" dt="2022-10-17T07:13:46.047" v="366"/>
        <pc:sldMkLst>
          <pc:docMk/>
          <pc:sldMk cId="424491381" sldId="277"/>
        </pc:sldMkLst>
      </pc:sldChg>
      <pc:sldChg chg="modNotes">
        <pc:chgData name="Ingvild Kalland" userId="S::ingvikal@ntnu.no::db4b57e2-5ab5-4040-b7e1-e1328db68ea1" providerId="AD" clId="Web-{6FC8BF1C-EB71-4A23-9DB3-755D92AA22DF}" dt="2022-10-17T07:05:39.819" v="153"/>
        <pc:sldMkLst>
          <pc:docMk/>
          <pc:sldMk cId="167172531" sldId="278"/>
        </pc:sldMkLst>
      </pc:sldChg>
      <pc:sldChg chg="modNotes">
        <pc:chgData name="Ingvild Kalland" userId="S::ingvikal@ntnu.no::db4b57e2-5ab5-4040-b7e1-e1328db68ea1" providerId="AD" clId="Web-{6FC8BF1C-EB71-4A23-9DB3-755D92AA22DF}" dt="2022-10-17T08:26:47.067" v="671"/>
        <pc:sldMkLst>
          <pc:docMk/>
          <pc:sldMk cId="606111357" sldId="325"/>
        </pc:sldMkLst>
      </pc:sldChg>
      <pc:sldChg chg="modSp modNotes">
        <pc:chgData name="Ingvild Kalland" userId="S::ingvikal@ntnu.no::db4b57e2-5ab5-4040-b7e1-e1328db68ea1" providerId="AD" clId="Web-{6FC8BF1C-EB71-4A23-9DB3-755D92AA22DF}" dt="2022-10-17T08:29:48.803" v="728" actId="20577"/>
        <pc:sldMkLst>
          <pc:docMk/>
          <pc:sldMk cId="571702664" sldId="2147309291"/>
        </pc:sldMkLst>
        <pc:spChg chg="mod">
          <ac:chgData name="Ingvild Kalland" userId="S::ingvikal@ntnu.no::db4b57e2-5ab5-4040-b7e1-e1328db68ea1" providerId="AD" clId="Web-{6FC8BF1C-EB71-4A23-9DB3-755D92AA22DF}" dt="2022-10-17T08:29:48.803" v="728" actId="20577"/>
          <ac:spMkLst>
            <pc:docMk/>
            <pc:sldMk cId="571702664" sldId="2147309291"/>
            <ac:spMk id="3" creationId="{9AA1F7E0-6663-DEE6-14D2-535A1CF03638}"/>
          </ac:spMkLst>
        </pc:spChg>
      </pc:sldChg>
      <pc:sldChg chg="modNotes">
        <pc:chgData name="Ingvild Kalland" userId="S::ingvikal@ntnu.no::db4b57e2-5ab5-4040-b7e1-e1328db68ea1" providerId="AD" clId="Web-{6FC8BF1C-EB71-4A23-9DB3-755D92AA22DF}" dt="2022-10-17T08:24:57.269" v="578"/>
        <pc:sldMkLst>
          <pc:docMk/>
          <pc:sldMk cId="3373394391" sldId="2147309292"/>
        </pc:sldMkLst>
      </pc:sldChg>
      <pc:sldChg chg="new del">
        <pc:chgData name="Ingvild Kalland" userId="S::ingvikal@ntnu.no::db4b57e2-5ab5-4040-b7e1-e1328db68ea1" providerId="AD" clId="Web-{6FC8BF1C-EB71-4A23-9DB3-755D92AA22DF}" dt="2022-10-17T07:05:54.257" v="154"/>
        <pc:sldMkLst>
          <pc:docMk/>
          <pc:sldMk cId="3372811013" sldId="2147309302"/>
        </pc:sldMkLst>
      </pc:sldChg>
    </pc:docChg>
  </pc:docChgLst>
  <pc:docChgLst>
    <pc:chgData name="Ingvild Kalland" userId="db4b57e2-5ab5-4040-b7e1-e1328db68ea1" providerId="ADAL" clId="{7071A98C-45EA-4ABE-849E-A4079A7A1A3D}"/>
    <pc:docChg chg="undo custSel modSld">
      <pc:chgData name="Ingvild Kalland" userId="db4b57e2-5ab5-4040-b7e1-e1328db68ea1" providerId="ADAL" clId="{7071A98C-45EA-4ABE-849E-A4079A7A1A3D}" dt="2023-01-18T14:11:09.963" v="1"/>
      <pc:docMkLst>
        <pc:docMk/>
      </pc:docMkLst>
      <pc:sldChg chg="modNotesTx">
        <pc:chgData name="Ingvild Kalland" userId="db4b57e2-5ab5-4040-b7e1-e1328db68ea1" providerId="ADAL" clId="{7071A98C-45EA-4ABE-849E-A4079A7A1A3D}" dt="2023-01-18T14:11:09.963" v="1"/>
        <pc:sldMkLst>
          <pc:docMk/>
          <pc:sldMk cId="4025021801" sldId="2147309324"/>
        </pc:sldMkLst>
      </pc:sldChg>
    </pc:docChg>
  </pc:docChgLst>
  <pc:docChgLst>
    <pc:chgData name="Marie Sundstrøm" userId="S::masu@ntnu.no::f94e28b3-52a9-49cf-a0ac-acc4d6edafca" providerId="AD" clId="Web-{5637EEB3-9210-8F9A-C165-2C1131682876}"/>
    <pc:docChg chg="modSld">
      <pc:chgData name="Marie Sundstrøm" userId="S::masu@ntnu.no::f94e28b3-52a9-49cf-a0ac-acc4d6edafca" providerId="AD" clId="Web-{5637EEB3-9210-8F9A-C165-2C1131682876}" dt="2022-11-01T13:10:39.819" v="1065"/>
      <pc:docMkLst>
        <pc:docMk/>
      </pc:docMkLst>
      <pc:sldChg chg="modCm modNotes">
        <pc:chgData name="Marie Sundstrøm" userId="S::masu@ntnu.no::f94e28b3-52a9-49cf-a0ac-acc4d6edafca" providerId="AD" clId="Web-{5637EEB3-9210-8F9A-C165-2C1131682876}" dt="2022-11-01T12:23:59.727" v="391"/>
        <pc:sldMkLst>
          <pc:docMk/>
          <pc:sldMk cId="1813711269" sldId="299"/>
        </pc:sldMkLst>
      </pc:sldChg>
      <pc:sldChg chg="modNotes">
        <pc:chgData name="Marie Sundstrøm" userId="S::masu@ntnu.no::f94e28b3-52a9-49cf-a0ac-acc4d6edafca" providerId="AD" clId="Web-{5637EEB3-9210-8F9A-C165-2C1131682876}" dt="2022-11-01T12:34:50.221" v="883"/>
        <pc:sldMkLst>
          <pc:docMk/>
          <pc:sldMk cId="630754544" sldId="301"/>
        </pc:sldMkLst>
      </pc:sldChg>
      <pc:sldChg chg="modNotes">
        <pc:chgData name="Marie Sundstrøm" userId="S::masu@ntnu.no::f94e28b3-52a9-49cf-a0ac-acc4d6edafca" providerId="AD" clId="Web-{5637EEB3-9210-8F9A-C165-2C1131682876}" dt="2022-11-01T13:10:39.819" v="1065"/>
        <pc:sldMkLst>
          <pc:docMk/>
          <pc:sldMk cId="3115869595" sldId="2147309308"/>
        </pc:sldMkLst>
      </pc:sldChg>
      <pc:sldChg chg="modNotes">
        <pc:chgData name="Marie Sundstrøm" userId="S::masu@ntnu.no::f94e28b3-52a9-49cf-a0ac-acc4d6edafca" providerId="AD" clId="Web-{5637EEB3-9210-8F9A-C165-2C1131682876}" dt="2022-11-01T13:08:44.224" v="1062"/>
        <pc:sldMkLst>
          <pc:docMk/>
          <pc:sldMk cId="3120887376" sldId="2147309312"/>
        </pc:sldMkLst>
      </pc:sldChg>
      <pc:sldChg chg="modSp">
        <pc:chgData name="Marie Sundstrøm" userId="S::masu@ntnu.no::f94e28b3-52a9-49cf-a0ac-acc4d6edafca" providerId="AD" clId="Web-{5637EEB3-9210-8F9A-C165-2C1131682876}" dt="2022-11-01T12:36:19.863" v="962" actId="14100"/>
        <pc:sldMkLst>
          <pc:docMk/>
          <pc:sldMk cId="4025021801" sldId="2147309324"/>
        </pc:sldMkLst>
        <pc:spChg chg="mod">
          <ac:chgData name="Marie Sundstrøm" userId="S::masu@ntnu.no::f94e28b3-52a9-49cf-a0ac-acc4d6edafca" providerId="AD" clId="Web-{5637EEB3-9210-8F9A-C165-2C1131682876}" dt="2022-11-01T12:36:19.863" v="962" actId="14100"/>
          <ac:spMkLst>
            <pc:docMk/>
            <pc:sldMk cId="4025021801" sldId="2147309324"/>
            <ac:spMk id="2" creationId="{F74DC659-AE77-B165-3106-1FFDE01BE035}"/>
          </ac:spMkLst>
        </pc:spChg>
      </pc:sldChg>
      <pc:sldChg chg="modNotes">
        <pc:chgData name="Marie Sundstrøm" userId="S::masu@ntnu.no::f94e28b3-52a9-49cf-a0ac-acc4d6edafca" providerId="AD" clId="Web-{5637EEB3-9210-8F9A-C165-2C1131682876}" dt="2022-11-01T13:04:38.689" v="980"/>
        <pc:sldMkLst>
          <pc:docMk/>
          <pc:sldMk cId="1537290730" sldId="2147309325"/>
        </pc:sldMkLst>
      </pc:sldChg>
    </pc:docChg>
  </pc:docChgLst>
  <pc:docChgLst>
    <pc:chgData name="Ingvild Kalland" userId="S::ingvikal@ntnu.no::db4b57e2-5ab5-4040-b7e1-e1328db68ea1" providerId="AD" clId="Web-{D7F33B53-990D-4259-8C86-881E51E1BA79}"/>
    <pc:docChg chg="addSld delSld modSld">
      <pc:chgData name="Ingvild Kalland" userId="S::ingvikal@ntnu.no::db4b57e2-5ab5-4040-b7e1-e1328db68ea1" providerId="AD" clId="Web-{D7F33B53-990D-4259-8C86-881E51E1BA79}" dt="2022-10-28T12:03:14.190" v="145"/>
      <pc:docMkLst>
        <pc:docMk/>
      </pc:docMkLst>
      <pc:sldChg chg="modSp mod modShow addCm delCm modNotes">
        <pc:chgData name="Ingvild Kalland" userId="S::ingvikal@ntnu.no::db4b57e2-5ab5-4040-b7e1-e1328db68ea1" providerId="AD" clId="Web-{D7F33B53-990D-4259-8C86-881E51E1BA79}" dt="2022-10-28T12:03:14.190" v="145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D7F33B53-990D-4259-8C86-881E51E1BA79}" dt="2022-10-28T11:35:59.578" v="108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S::ingvikal@ntnu.no::db4b57e2-5ab5-4040-b7e1-e1328db68ea1" providerId="AD" clId="Web-{D7F33B53-990D-4259-8C86-881E51E1BA79}" dt="2022-10-28T11:33:32.280" v="25" actId="20577"/>
          <ac:spMkLst>
            <pc:docMk/>
            <pc:sldMk cId="1162099070" sldId="2147309321"/>
            <ac:spMk id="6" creationId="{9A9AC96B-3DAB-160C-B79D-2C4B5E5CCEE7}"/>
          </ac:spMkLst>
        </pc:spChg>
        <pc:picChg chg="mod">
          <ac:chgData name="Ingvild Kalland" userId="S::ingvikal@ntnu.no::db4b57e2-5ab5-4040-b7e1-e1328db68ea1" providerId="AD" clId="Web-{D7F33B53-990D-4259-8C86-881E51E1BA79}" dt="2022-10-28T11:36:05.938" v="109" actId="14100"/>
          <ac:picMkLst>
            <pc:docMk/>
            <pc:sldMk cId="1162099070" sldId="2147309321"/>
            <ac:picMk id="9" creationId="{07A6E0F2-8612-D095-28B2-73D5D4D4DC8D}"/>
          </ac:picMkLst>
        </pc:picChg>
        <pc:picChg chg="mod">
          <ac:chgData name="Ingvild Kalland" userId="S::ingvikal@ntnu.no::db4b57e2-5ab5-4040-b7e1-e1328db68ea1" providerId="AD" clId="Web-{D7F33B53-990D-4259-8C86-881E51E1BA79}" dt="2022-10-28T11:36:46.626" v="110" actId="14100"/>
          <ac:picMkLst>
            <pc:docMk/>
            <pc:sldMk cId="1162099070" sldId="2147309321"/>
            <ac:picMk id="11" creationId="{10D8961D-9F6E-DE7E-4077-D7CF0C7799F3}"/>
          </ac:picMkLst>
        </pc:picChg>
      </pc:sldChg>
      <pc:sldChg chg="modSp">
        <pc:chgData name="Ingvild Kalland" userId="S::ingvikal@ntnu.no::db4b57e2-5ab5-4040-b7e1-e1328db68ea1" providerId="AD" clId="Web-{D7F33B53-990D-4259-8C86-881E51E1BA79}" dt="2022-10-28T12:01:21.595" v="143" actId="20577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D7F33B53-990D-4259-8C86-881E51E1BA79}" dt="2022-10-28T12:01:21.595" v="143" actId="20577"/>
          <ac:spMkLst>
            <pc:docMk/>
            <pc:sldMk cId="4126727561" sldId="2147309323"/>
            <ac:spMk id="3" creationId="{A6818A57-4BA9-064B-59DF-990C0DF13D90}"/>
          </ac:spMkLst>
        </pc:spChg>
      </pc:sldChg>
      <pc:sldChg chg="addSp delSp modSp add del replId">
        <pc:chgData name="Ingvild Kalland" userId="S::ingvikal@ntnu.no::db4b57e2-5ab5-4040-b7e1-e1328db68ea1" providerId="AD" clId="Web-{D7F33B53-990D-4259-8C86-881E51E1BA79}" dt="2022-10-28T12:01:40.626" v="144"/>
        <pc:sldMkLst>
          <pc:docMk/>
          <pc:sldMk cId="3186163786" sldId="2147309331"/>
        </pc:sldMkLst>
        <pc:spChg chg="del">
          <ac:chgData name="Ingvild Kalland" userId="S::ingvikal@ntnu.no::db4b57e2-5ab5-4040-b7e1-e1328db68ea1" providerId="AD" clId="Web-{D7F33B53-990D-4259-8C86-881E51E1BA79}" dt="2022-10-28T11:38:58.377" v="123"/>
          <ac:spMkLst>
            <pc:docMk/>
            <pc:sldMk cId="3186163786" sldId="2147309331"/>
            <ac:spMk id="5" creationId="{E578BFC6-3FF1-150C-969C-35D7E7835791}"/>
          </ac:spMkLst>
        </pc:spChg>
        <pc:spChg chg="del mod">
          <ac:chgData name="Ingvild Kalland" userId="S::ingvikal@ntnu.no::db4b57e2-5ab5-4040-b7e1-e1328db68ea1" providerId="AD" clId="Web-{D7F33B53-990D-4259-8C86-881E51E1BA79}" dt="2022-10-28T11:38:10.439" v="118"/>
          <ac:spMkLst>
            <pc:docMk/>
            <pc:sldMk cId="3186163786" sldId="2147309331"/>
            <ac:spMk id="6" creationId="{9A9AC96B-3DAB-160C-B79D-2C4B5E5CCEE7}"/>
          </ac:spMkLst>
        </pc:spChg>
        <pc:spChg chg="add mod">
          <ac:chgData name="Ingvild Kalland" userId="S::ingvikal@ntnu.no::db4b57e2-5ab5-4040-b7e1-e1328db68ea1" providerId="AD" clId="Web-{D7F33B53-990D-4259-8C86-881E51E1BA79}" dt="2022-10-28T11:38:10.439" v="118"/>
          <ac:spMkLst>
            <pc:docMk/>
            <pc:sldMk cId="3186163786" sldId="2147309331"/>
            <ac:spMk id="10" creationId="{6AEB0779-7CD3-F927-CB43-6ED374534FB7}"/>
          </ac:spMkLst>
        </pc:spChg>
        <pc:spChg chg="add mod">
          <ac:chgData name="Ingvild Kalland" userId="S::ingvikal@ntnu.no::db4b57e2-5ab5-4040-b7e1-e1328db68ea1" providerId="AD" clId="Web-{D7F33B53-990D-4259-8C86-881E51E1BA79}" dt="2022-10-28T11:38:58.377" v="123"/>
          <ac:spMkLst>
            <pc:docMk/>
            <pc:sldMk cId="3186163786" sldId="2147309331"/>
            <ac:spMk id="13" creationId="{11EE3BC5-65DB-007B-BE71-3F94883DE7DC}"/>
          </ac:spMkLst>
        </pc:spChg>
        <pc:picChg chg="add del">
          <ac:chgData name="Ingvild Kalland" userId="S::ingvikal@ntnu.no::db4b57e2-5ab5-4040-b7e1-e1328db68ea1" providerId="AD" clId="Web-{D7F33B53-990D-4259-8C86-881E51E1BA79}" dt="2022-10-28T11:38:45.752" v="122"/>
          <ac:picMkLst>
            <pc:docMk/>
            <pc:sldMk cId="3186163786" sldId="2147309331"/>
            <ac:picMk id="8" creationId="{F89F5B88-D025-CF0E-2F82-25D894E40019}"/>
          </ac:picMkLst>
        </pc:picChg>
        <pc:picChg chg="mod">
          <ac:chgData name="Ingvild Kalland" userId="S::ingvikal@ntnu.no::db4b57e2-5ab5-4040-b7e1-e1328db68ea1" providerId="AD" clId="Web-{D7F33B53-990D-4259-8C86-881E51E1BA79}" dt="2022-10-28T11:39:25.346" v="124" actId="1076"/>
          <ac:picMkLst>
            <pc:docMk/>
            <pc:sldMk cId="3186163786" sldId="2147309331"/>
            <ac:picMk id="9" creationId="{07A6E0F2-8612-D095-28B2-73D5D4D4DC8D}"/>
          </ac:picMkLst>
        </pc:picChg>
        <pc:picChg chg="del">
          <ac:chgData name="Ingvild Kalland" userId="S::ingvikal@ntnu.no::db4b57e2-5ab5-4040-b7e1-e1328db68ea1" providerId="AD" clId="Web-{D7F33B53-990D-4259-8C86-881E51E1BA79}" dt="2022-10-28T11:37:51.783" v="113"/>
          <ac:picMkLst>
            <pc:docMk/>
            <pc:sldMk cId="3186163786" sldId="2147309331"/>
            <ac:picMk id="11" creationId="{10D8961D-9F6E-DE7E-4077-D7CF0C7799F3}"/>
          </ac:picMkLst>
        </pc:picChg>
      </pc:sldChg>
    </pc:docChg>
  </pc:docChgLst>
  <pc:docChgLst>
    <pc:chgData name="Jeanne Pauline Moum" userId="S::jpm@ntnu.no::d77a534d-770d-41a2-bb98-70144f2fbfd9" providerId="AD" clId="Web-{BB45007A-55F4-485B-8EA5-E143A8FE1B49}"/>
    <pc:docChg chg="addSld delSld modSld">
      <pc:chgData name="Jeanne Pauline Moum" userId="S::jpm@ntnu.no::d77a534d-770d-41a2-bb98-70144f2fbfd9" providerId="AD" clId="Web-{BB45007A-55F4-485B-8EA5-E143A8FE1B49}" dt="2022-10-15T15:00:32.387" v="566" actId="20577"/>
      <pc:docMkLst>
        <pc:docMk/>
      </pc:docMkLst>
      <pc:sldChg chg="modSp modNotes">
        <pc:chgData name="Jeanne Pauline Moum" userId="S::jpm@ntnu.no::d77a534d-770d-41a2-bb98-70144f2fbfd9" providerId="AD" clId="Web-{BB45007A-55F4-485B-8EA5-E143A8FE1B49}" dt="2022-10-15T14:55:25.036" v="545"/>
        <pc:sldMkLst>
          <pc:docMk/>
          <pc:sldMk cId="2769359516" sldId="264"/>
        </pc:sldMkLst>
        <pc:spChg chg="mod">
          <ac:chgData name="Jeanne Pauline Moum" userId="S::jpm@ntnu.no::d77a534d-770d-41a2-bb98-70144f2fbfd9" providerId="AD" clId="Web-{BB45007A-55F4-485B-8EA5-E143A8FE1B49}" dt="2022-10-15T14:45:22.723" v="423" actId="20577"/>
          <ac:spMkLst>
            <pc:docMk/>
            <pc:sldMk cId="2769359516" sldId="264"/>
            <ac:spMk id="18" creationId="{E3E82BB9-8CAF-425A-AF95-34069326E435}"/>
          </ac:spMkLst>
        </pc:spChg>
      </pc:sldChg>
      <pc:sldChg chg="modSp">
        <pc:chgData name="Jeanne Pauline Moum" userId="S::jpm@ntnu.no::d77a534d-770d-41a2-bb98-70144f2fbfd9" providerId="AD" clId="Web-{BB45007A-55F4-485B-8EA5-E143A8FE1B49}" dt="2022-10-15T14:10:44.698" v="5" actId="20577"/>
        <pc:sldMkLst>
          <pc:docMk/>
          <pc:sldMk cId="4132660991" sldId="271"/>
        </pc:sldMkLst>
        <pc:spChg chg="mod">
          <ac:chgData name="Jeanne Pauline Moum" userId="S::jpm@ntnu.no::d77a534d-770d-41a2-bb98-70144f2fbfd9" providerId="AD" clId="Web-{BB45007A-55F4-485B-8EA5-E143A8FE1B49}" dt="2022-10-15T14:10:44.698" v="5" actId="20577"/>
          <ac:spMkLst>
            <pc:docMk/>
            <pc:sldMk cId="4132660991" sldId="271"/>
            <ac:spMk id="2" creationId="{1DE796E3-7CFA-49F3-BB4D-050AA036ED22}"/>
          </ac:spMkLst>
        </pc:spChg>
        <pc:spChg chg="mod">
          <ac:chgData name="Jeanne Pauline Moum" userId="S::jpm@ntnu.no::d77a534d-770d-41a2-bb98-70144f2fbfd9" providerId="AD" clId="Web-{BB45007A-55F4-485B-8EA5-E143A8FE1B49}" dt="2022-10-15T14:10:23.557" v="3" actId="20577"/>
          <ac:spMkLst>
            <pc:docMk/>
            <pc:sldMk cId="4132660991" sldId="271"/>
            <ac:spMk id="4" creationId="{6348868E-5BFB-4BE6-8A0C-E3FEBB4706F5}"/>
          </ac:spMkLst>
        </pc:spChg>
      </pc:sldChg>
      <pc:sldChg chg="modNotes">
        <pc:chgData name="Jeanne Pauline Moum" userId="S::jpm@ntnu.no::d77a534d-770d-41a2-bb98-70144f2fbfd9" providerId="AD" clId="Web-{BB45007A-55F4-485B-8EA5-E143A8FE1B49}" dt="2022-10-15T14:00:30.033" v="1"/>
        <pc:sldMkLst>
          <pc:docMk/>
          <pc:sldMk cId="2308333680" sldId="275"/>
        </pc:sldMkLst>
      </pc:sldChg>
      <pc:sldChg chg="modSp">
        <pc:chgData name="Jeanne Pauline Moum" userId="S::jpm@ntnu.no::d77a534d-770d-41a2-bb98-70144f2fbfd9" providerId="AD" clId="Web-{BB45007A-55F4-485B-8EA5-E143A8FE1B49}" dt="2022-10-15T14:29:08.261" v="168"/>
        <pc:sldMkLst>
          <pc:docMk/>
          <pc:sldMk cId="424491381" sldId="277"/>
        </pc:sldMkLst>
        <pc:graphicFrameChg chg="mod modGraphic">
          <ac:chgData name="Jeanne Pauline Moum" userId="S::jpm@ntnu.no::d77a534d-770d-41a2-bb98-70144f2fbfd9" providerId="AD" clId="Web-{BB45007A-55F4-485B-8EA5-E143A8FE1B49}" dt="2022-10-15T14:29:08.261" v="168"/>
          <ac:graphicFrameMkLst>
            <pc:docMk/>
            <pc:sldMk cId="424491381" sldId="277"/>
            <ac:graphicFrameMk id="14" creationId="{872AA64B-1A29-B016-6B2A-412585A5AD8C}"/>
          </ac:graphicFrameMkLst>
        </pc:graphicFrameChg>
      </pc:sldChg>
      <pc:sldChg chg="modSp">
        <pc:chgData name="Jeanne Pauline Moum" userId="S::jpm@ntnu.no::d77a534d-770d-41a2-bb98-70144f2fbfd9" providerId="AD" clId="Web-{BB45007A-55F4-485B-8EA5-E143A8FE1B49}" dt="2022-10-15T14:26:03.291" v="162" actId="20577"/>
        <pc:sldMkLst>
          <pc:docMk/>
          <pc:sldMk cId="167172531" sldId="278"/>
        </pc:sldMkLst>
        <pc:spChg chg="mod">
          <ac:chgData name="Jeanne Pauline Moum" userId="S::jpm@ntnu.no::d77a534d-770d-41a2-bb98-70144f2fbfd9" providerId="AD" clId="Web-{BB45007A-55F4-485B-8EA5-E143A8FE1B49}" dt="2022-10-15T14:26:03.291" v="162" actId="20577"/>
          <ac:spMkLst>
            <pc:docMk/>
            <pc:sldMk cId="167172531" sldId="278"/>
            <ac:spMk id="2" creationId="{5A60014C-E5D2-FEAB-51C9-E0F41BC02706}"/>
          </ac:spMkLst>
        </pc:spChg>
        <pc:spChg chg="mod">
          <ac:chgData name="Jeanne Pauline Moum" userId="S::jpm@ntnu.no::d77a534d-770d-41a2-bb98-70144f2fbfd9" providerId="AD" clId="Web-{BB45007A-55F4-485B-8EA5-E143A8FE1B49}" dt="2022-10-15T14:25:54.306" v="160" actId="20577"/>
          <ac:spMkLst>
            <pc:docMk/>
            <pc:sldMk cId="167172531" sldId="278"/>
            <ac:spMk id="8" creationId="{66D42B09-042C-94FE-3B81-3D4244355ECF}"/>
          </ac:spMkLst>
        </pc:spChg>
      </pc:sldChg>
      <pc:sldChg chg="modSp add del">
        <pc:chgData name="Jeanne Pauline Moum" userId="S::jpm@ntnu.no::d77a534d-770d-41a2-bb98-70144f2fbfd9" providerId="AD" clId="Web-{BB45007A-55F4-485B-8EA5-E143A8FE1B49}" dt="2022-10-15T14:34:50.343" v="198" actId="20577"/>
        <pc:sldMkLst>
          <pc:docMk/>
          <pc:sldMk cId="2821726500" sldId="282"/>
        </pc:sldMkLst>
        <pc:spChg chg="mod">
          <ac:chgData name="Jeanne Pauline Moum" userId="S::jpm@ntnu.no::d77a534d-770d-41a2-bb98-70144f2fbfd9" providerId="AD" clId="Web-{BB45007A-55F4-485B-8EA5-E143A8FE1B49}" dt="2022-10-15T14:33:05.061" v="180" actId="20577"/>
          <ac:spMkLst>
            <pc:docMk/>
            <pc:sldMk cId="2821726500" sldId="282"/>
            <ac:spMk id="2" creationId="{E35B0B23-2546-BB0C-01C6-B9BA555ECAF4}"/>
          </ac:spMkLst>
        </pc:spChg>
        <pc:graphicFrameChg chg="modGraphic">
          <ac:chgData name="Jeanne Pauline Moum" userId="S::jpm@ntnu.no::d77a534d-770d-41a2-bb98-70144f2fbfd9" providerId="AD" clId="Web-{BB45007A-55F4-485B-8EA5-E143A8FE1B49}" dt="2022-10-15T14:34:50.343" v="198" actId="20577"/>
          <ac:graphicFrameMkLst>
            <pc:docMk/>
            <pc:sldMk cId="2821726500" sldId="282"/>
            <ac:graphicFrameMk id="5" creationId="{081DCD2D-A66D-0D81-06E0-760A90D49DEE}"/>
          </ac:graphicFrameMkLst>
        </pc:graphicFrameChg>
      </pc:sldChg>
      <pc:sldChg chg="modSp add del mod modShow modCm">
        <pc:chgData name="Jeanne Pauline Moum" userId="S::jpm@ntnu.no::d77a534d-770d-41a2-bb98-70144f2fbfd9" providerId="AD" clId="Web-{BB45007A-55F4-485B-8EA5-E143A8FE1B49}" dt="2022-10-15T14:32:48.467" v="178" actId="20577"/>
        <pc:sldMkLst>
          <pc:docMk/>
          <pc:sldMk cId="663556652" sldId="296"/>
        </pc:sldMkLst>
        <pc:spChg chg="mod">
          <ac:chgData name="Jeanne Pauline Moum" userId="S::jpm@ntnu.no::d77a534d-770d-41a2-bb98-70144f2fbfd9" providerId="AD" clId="Web-{BB45007A-55F4-485B-8EA5-E143A8FE1B49}" dt="2022-10-15T14:29:50.371" v="170" actId="20577"/>
          <ac:spMkLst>
            <pc:docMk/>
            <pc:sldMk cId="663556652" sldId="296"/>
            <ac:spMk id="2" creationId="{E35B0B23-2546-BB0C-01C6-B9BA555ECAF4}"/>
          </ac:spMkLst>
        </pc:spChg>
        <pc:spChg chg="mod">
          <ac:chgData name="Jeanne Pauline Moum" userId="S::jpm@ntnu.no::d77a534d-770d-41a2-bb98-70144f2fbfd9" providerId="AD" clId="Web-{BB45007A-55F4-485B-8EA5-E143A8FE1B49}" dt="2022-10-15T14:32:48.467" v="178" actId="20577"/>
          <ac:spMkLst>
            <pc:docMk/>
            <pc:sldMk cId="663556652" sldId="296"/>
            <ac:spMk id="3" creationId="{C0844DE3-62E5-BA3D-93A9-C036065BC8DA}"/>
          </ac:spMkLst>
        </pc:spChg>
      </pc:sldChg>
      <pc:sldChg chg="modCm">
        <pc:chgData name="Jeanne Pauline Moum" userId="S::jpm@ntnu.no::d77a534d-770d-41a2-bb98-70144f2fbfd9" providerId="AD" clId="Web-{BB45007A-55F4-485B-8EA5-E143A8FE1B49}" dt="2022-10-15T14:21:03.506" v="17"/>
        <pc:sldMkLst>
          <pc:docMk/>
          <pc:sldMk cId="2720311084" sldId="311"/>
        </pc:sldMkLst>
      </pc:sldChg>
      <pc:sldChg chg="modSp">
        <pc:chgData name="Jeanne Pauline Moum" userId="S::jpm@ntnu.no::d77a534d-770d-41a2-bb98-70144f2fbfd9" providerId="AD" clId="Web-{BB45007A-55F4-485B-8EA5-E143A8FE1B49}" dt="2022-10-15T15:00:32.387" v="566" actId="20577"/>
        <pc:sldMkLst>
          <pc:docMk/>
          <pc:sldMk cId="571702664" sldId="2147309291"/>
        </pc:sldMkLst>
        <pc:spChg chg="mod">
          <ac:chgData name="Jeanne Pauline Moum" userId="S::jpm@ntnu.no::d77a534d-770d-41a2-bb98-70144f2fbfd9" providerId="AD" clId="Web-{BB45007A-55F4-485B-8EA5-E143A8FE1B49}" dt="2022-10-15T14:15:10.705" v="7" actId="20577"/>
          <ac:spMkLst>
            <pc:docMk/>
            <pc:sldMk cId="571702664" sldId="2147309291"/>
            <ac:spMk id="2" creationId="{0CCBBB24-360B-4DF0-9E60-8708291203AF}"/>
          </ac:spMkLst>
        </pc:spChg>
        <pc:spChg chg="mod">
          <ac:chgData name="Jeanne Pauline Moum" userId="S::jpm@ntnu.no::d77a534d-770d-41a2-bb98-70144f2fbfd9" providerId="AD" clId="Web-{BB45007A-55F4-485B-8EA5-E143A8FE1B49}" dt="2022-10-15T15:00:32.387" v="566" actId="20577"/>
          <ac:spMkLst>
            <pc:docMk/>
            <pc:sldMk cId="571702664" sldId="2147309291"/>
            <ac:spMk id="3" creationId="{9AA1F7E0-6663-DEE6-14D2-535A1CF03638}"/>
          </ac:spMkLst>
        </pc:spChg>
      </pc:sldChg>
      <pc:sldChg chg="modSp modNotes">
        <pc:chgData name="Jeanne Pauline Moum" userId="S::jpm@ntnu.no::d77a534d-770d-41a2-bb98-70144f2fbfd9" providerId="AD" clId="Web-{BB45007A-55F4-485B-8EA5-E143A8FE1B49}" dt="2022-10-15T14:26:44.416" v="166"/>
        <pc:sldMkLst>
          <pc:docMk/>
          <pc:sldMk cId="956678951" sldId="2147309296"/>
        </pc:sldMkLst>
        <pc:spChg chg="mod">
          <ac:chgData name="Jeanne Pauline Moum" userId="S::jpm@ntnu.no::d77a534d-770d-41a2-bb98-70144f2fbfd9" providerId="AD" clId="Web-{BB45007A-55F4-485B-8EA5-E143A8FE1B49}" dt="2022-10-15T14:21:52.975" v="21" actId="20577"/>
          <ac:spMkLst>
            <pc:docMk/>
            <pc:sldMk cId="956678951" sldId="2147309296"/>
            <ac:spMk id="2" creationId="{5A60014C-E5D2-FEAB-51C9-E0F41BC02706}"/>
          </ac:spMkLst>
        </pc:spChg>
        <pc:spChg chg="mod">
          <ac:chgData name="Jeanne Pauline Moum" userId="S::jpm@ntnu.no::d77a534d-770d-41a2-bb98-70144f2fbfd9" providerId="AD" clId="Web-{BB45007A-55F4-485B-8EA5-E143A8FE1B49}" dt="2022-10-15T14:21:40.116" v="19" actId="20577"/>
          <ac:spMkLst>
            <pc:docMk/>
            <pc:sldMk cId="956678951" sldId="2147309296"/>
            <ac:spMk id="9" creationId="{F64A5BB2-A54D-E9E9-1B28-381F70B3D47C}"/>
          </ac:spMkLst>
        </pc:spChg>
      </pc:sldChg>
    </pc:docChg>
  </pc:docChgLst>
  <pc:docChgLst>
    <pc:chgData name="Marte Elise Howell Logan" userId="S::melogan@ntnu.no::fa391aeb-a057-4bc5-9ff3-3a8c62a1e717" providerId="AD" clId="Web-{D30D6095-AFDC-4479-8955-6C8F94C5E087}"/>
    <pc:docChg chg="modSld">
      <pc:chgData name="Marte Elise Howell Logan" userId="S::melogan@ntnu.no::fa391aeb-a057-4bc5-9ff3-3a8c62a1e717" providerId="AD" clId="Web-{D30D6095-AFDC-4479-8955-6C8F94C5E087}" dt="2022-10-05T12:44:40.086" v="10" actId="1076"/>
      <pc:docMkLst>
        <pc:docMk/>
      </pc:docMkLst>
      <pc:sldChg chg="addSp delSp modSp">
        <pc:chgData name="Marte Elise Howell Logan" userId="S::melogan@ntnu.no::fa391aeb-a057-4bc5-9ff3-3a8c62a1e717" providerId="AD" clId="Web-{D30D6095-AFDC-4479-8955-6C8F94C5E087}" dt="2022-10-05T12:44:40.086" v="10" actId="1076"/>
        <pc:sldMkLst>
          <pc:docMk/>
          <pc:sldMk cId="571702664" sldId="2147309291"/>
        </pc:sldMkLst>
        <pc:spChg chg="mod">
          <ac:chgData name="Marte Elise Howell Logan" userId="S::melogan@ntnu.no::fa391aeb-a057-4bc5-9ff3-3a8c62a1e717" providerId="AD" clId="Web-{D30D6095-AFDC-4479-8955-6C8F94C5E087}" dt="2022-10-05T12:44:40.086" v="10" actId="1076"/>
          <ac:spMkLst>
            <pc:docMk/>
            <pc:sldMk cId="571702664" sldId="2147309291"/>
            <ac:spMk id="3" creationId="{9AA1F7E0-6663-DEE6-14D2-535A1CF03638}"/>
          </ac:spMkLst>
        </pc:spChg>
        <pc:picChg chg="add mod">
          <ac:chgData name="Marte Elise Howell Logan" userId="S::melogan@ntnu.no::fa391aeb-a057-4bc5-9ff3-3a8c62a1e717" providerId="AD" clId="Web-{D30D6095-AFDC-4479-8955-6C8F94C5E087}" dt="2022-10-05T12:44:37.492" v="9" actId="1076"/>
          <ac:picMkLst>
            <pc:docMk/>
            <pc:sldMk cId="571702664" sldId="2147309291"/>
            <ac:picMk id="4" creationId="{B438D036-36F2-AA9B-E4DE-2F3FA3A9842C}"/>
          </ac:picMkLst>
        </pc:picChg>
        <pc:picChg chg="add del mod">
          <ac:chgData name="Marte Elise Howell Logan" userId="S::melogan@ntnu.no::fa391aeb-a057-4bc5-9ff3-3a8c62a1e717" providerId="AD" clId="Web-{D30D6095-AFDC-4479-8955-6C8F94C5E087}" dt="2022-10-05T12:44:03.992" v="4"/>
          <ac:picMkLst>
            <pc:docMk/>
            <pc:sldMk cId="571702664" sldId="2147309291"/>
            <ac:picMk id="5" creationId="{64169AFC-F09A-9F6B-D233-3A456BD76395}"/>
          </ac:picMkLst>
        </pc:picChg>
      </pc:sldChg>
      <pc:sldChg chg="addSp modSp">
        <pc:chgData name="Marte Elise Howell Logan" userId="S::melogan@ntnu.no::fa391aeb-a057-4bc5-9ff3-3a8c62a1e717" providerId="AD" clId="Web-{D30D6095-AFDC-4479-8955-6C8F94C5E087}" dt="2022-10-05T12:44:08.102" v="6" actId="1076"/>
        <pc:sldMkLst>
          <pc:docMk/>
          <pc:sldMk cId="3373394391" sldId="2147309292"/>
        </pc:sldMkLst>
        <pc:picChg chg="add mod">
          <ac:chgData name="Marte Elise Howell Logan" userId="S::melogan@ntnu.no::fa391aeb-a057-4bc5-9ff3-3a8c62a1e717" providerId="AD" clId="Web-{D30D6095-AFDC-4479-8955-6C8F94C5E087}" dt="2022-10-05T12:44:08.102" v="6" actId="1076"/>
          <ac:picMkLst>
            <pc:docMk/>
            <pc:sldMk cId="3373394391" sldId="2147309292"/>
            <ac:picMk id="4" creationId="{2AE77EB4-4602-130D-D54F-273C06F2D91A}"/>
          </ac:picMkLst>
        </pc:picChg>
      </pc:sldChg>
    </pc:docChg>
  </pc:docChgLst>
  <pc:docChgLst>
    <pc:chgData name="Jeanne Pauline Moum" userId="S::jpm@ntnu.no::d77a534d-770d-41a2-bb98-70144f2fbfd9" providerId="AD" clId="Web-{4F5764C5-86C6-4AF1-A7BE-59D8D721B3BA}"/>
    <pc:docChg chg="">
      <pc:chgData name="Jeanne Pauline Moum" userId="S::jpm@ntnu.no::d77a534d-770d-41a2-bb98-70144f2fbfd9" providerId="AD" clId="Web-{4F5764C5-86C6-4AF1-A7BE-59D8D721B3BA}" dt="2022-10-20T07:44:24.790" v="0"/>
      <pc:docMkLst>
        <pc:docMk/>
      </pc:docMkLst>
      <pc:sldChg chg="modCm">
        <pc:chgData name="Jeanne Pauline Moum" userId="S::jpm@ntnu.no::d77a534d-770d-41a2-bb98-70144f2fbfd9" providerId="AD" clId="Web-{4F5764C5-86C6-4AF1-A7BE-59D8D721B3BA}" dt="2022-10-20T07:44:24.790" v="0"/>
        <pc:sldMkLst>
          <pc:docMk/>
          <pc:sldMk cId="4213668909" sldId="300"/>
        </pc:sldMkLst>
      </pc:sldChg>
    </pc:docChg>
  </pc:docChgLst>
  <pc:docChgLst>
    <pc:chgData name="Jeanne Pauline Moum" userId="S::jpm@ntnu.no::d77a534d-770d-41a2-bb98-70144f2fbfd9" providerId="AD" clId="Web-{2AB808D5-1A55-6238-1A5C-2DAC23790A81}"/>
    <pc:docChg chg="modSld">
      <pc:chgData name="Jeanne Pauline Moum" userId="S::jpm@ntnu.no::d77a534d-770d-41a2-bb98-70144f2fbfd9" providerId="AD" clId="Web-{2AB808D5-1A55-6238-1A5C-2DAC23790A81}" dt="2022-10-15T11:31:07.238" v="1066"/>
      <pc:docMkLst>
        <pc:docMk/>
      </pc:docMkLst>
      <pc:sldChg chg="modSp modNotes">
        <pc:chgData name="Jeanne Pauline Moum" userId="S::jpm@ntnu.no::d77a534d-770d-41a2-bb98-70144f2fbfd9" providerId="AD" clId="Web-{2AB808D5-1A55-6238-1A5C-2DAC23790A81}" dt="2022-10-15T11:31:07.238" v="1066"/>
        <pc:sldMkLst>
          <pc:docMk/>
          <pc:sldMk cId="914066596" sldId="274"/>
        </pc:sldMkLst>
        <pc:spChg chg="mod">
          <ac:chgData name="Jeanne Pauline Moum" userId="S::jpm@ntnu.no::d77a534d-770d-41a2-bb98-70144f2fbfd9" providerId="AD" clId="Web-{2AB808D5-1A55-6238-1A5C-2DAC23790A81}" dt="2022-10-15T10:04:29.930" v="1" actId="20577"/>
          <ac:spMkLst>
            <pc:docMk/>
            <pc:sldMk cId="914066596" sldId="274"/>
            <ac:spMk id="2" creationId="{1DE796E3-7CFA-49F3-BB4D-050AA036ED22}"/>
          </ac:spMkLst>
        </pc:spChg>
        <pc:spChg chg="mod">
          <ac:chgData name="Jeanne Pauline Moum" userId="S::jpm@ntnu.no::d77a534d-770d-41a2-bb98-70144f2fbfd9" providerId="AD" clId="Web-{2AB808D5-1A55-6238-1A5C-2DAC23790A81}" dt="2022-10-15T11:14:29.337" v="670" actId="20577"/>
          <ac:spMkLst>
            <pc:docMk/>
            <pc:sldMk cId="914066596" sldId="274"/>
            <ac:spMk id="4" creationId="{6348868E-5BFB-4BE6-8A0C-E3FEBB4706F5}"/>
          </ac:spMkLst>
        </pc:spChg>
      </pc:sldChg>
      <pc:sldChg chg="modSp">
        <pc:chgData name="Jeanne Pauline Moum" userId="S::jpm@ntnu.no::d77a534d-770d-41a2-bb98-70144f2fbfd9" providerId="AD" clId="Web-{2AB808D5-1A55-6238-1A5C-2DAC23790A81}" dt="2022-10-15T10:29:41.015" v="7" actId="20577"/>
        <pc:sldMkLst>
          <pc:docMk/>
          <pc:sldMk cId="2308333680" sldId="275"/>
        </pc:sldMkLst>
        <pc:spChg chg="mod">
          <ac:chgData name="Jeanne Pauline Moum" userId="S::jpm@ntnu.no::d77a534d-770d-41a2-bb98-70144f2fbfd9" providerId="AD" clId="Web-{2AB808D5-1A55-6238-1A5C-2DAC23790A81}" dt="2022-10-15T10:29:26.172" v="5" actId="20577"/>
          <ac:spMkLst>
            <pc:docMk/>
            <pc:sldMk cId="2308333680" sldId="275"/>
            <ac:spMk id="2" creationId="{1DE796E3-7CFA-49F3-BB4D-050AA036ED22}"/>
          </ac:spMkLst>
        </pc:spChg>
        <pc:spChg chg="mod">
          <ac:chgData name="Jeanne Pauline Moum" userId="S::jpm@ntnu.no::d77a534d-770d-41a2-bb98-70144f2fbfd9" providerId="AD" clId="Web-{2AB808D5-1A55-6238-1A5C-2DAC23790A81}" dt="2022-10-15T10:29:41.015" v="7" actId="20577"/>
          <ac:spMkLst>
            <pc:docMk/>
            <pc:sldMk cId="2308333680" sldId="275"/>
            <ac:spMk id="4" creationId="{6348868E-5BFB-4BE6-8A0C-E3FEBB4706F5}"/>
          </ac:spMkLst>
        </pc:spChg>
      </pc:sldChg>
    </pc:docChg>
  </pc:docChgLst>
  <pc:docChgLst>
    <pc:chgData name="Ingvild Kalland" userId="S::ingvikal@ntnu.no::db4b57e2-5ab5-4040-b7e1-e1328db68ea1" providerId="AD" clId="Web-{CE1BB759-ECB6-5EAC-37C8-9987CFFE4C75}"/>
    <pc:docChg chg="modSld">
      <pc:chgData name="Ingvild Kalland" userId="S::ingvikal@ntnu.no::db4b57e2-5ab5-4040-b7e1-e1328db68ea1" providerId="AD" clId="Web-{CE1BB759-ECB6-5EAC-37C8-9987CFFE4C75}" dt="2022-10-05T11:56:03.971" v="35" actId="20577"/>
      <pc:docMkLst>
        <pc:docMk/>
      </pc:docMkLst>
      <pc:sldChg chg="modSp">
        <pc:chgData name="Ingvild Kalland" userId="S::ingvikal@ntnu.no::db4b57e2-5ab5-4040-b7e1-e1328db68ea1" providerId="AD" clId="Web-{CE1BB759-ECB6-5EAC-37C8-9987CFFE4C75}" dt="2022-10-05T11:56:03.971" v="35" actId="20577"/>
        <pc:sldMkLst>
          <pc:docMk/>
          <pc:sldMk cId="4132660991" sldId="271"/>
        </pc:sldMkLst>
        <pc:spChg chg="mod">
          <ac:chgData name="Ingvild Kalland" userId="S::ingvikal@ntnu.no::db4b57e2-5ab5-4040-b7e1-e1328db68ea1" providerId="AD" clId="Web-{CE1BB759-ECB6-5EAC-37C8-9987CFFE4C75}" dt="2022-10-05T11:56:03.971" v="35" actId="20577"/>
          <ac:spMkLst>
            <pc:docMk/>
            <pc:sldMk cId="4132660991" sldId="271"/>
            <ac:spMk id="4" creationId="{6348868E-5BFB-4BE6-8A0C-E3FEBB4706F5}"/>
          </ac:spMkLst>
        </pc:spChg>
      </pc:sldChg>
    </pc:docChg>
  </pc:docChgLst>
  <pc:docChgLst>
    <pc:chgData name="Tove Lange" userId="S::tovelang@ntnu.no::68f9afe5-c89b-4c1b-9a29-c3478d086ee8" providerId="AD" clId="Web-{36BC2886-0C45-A96A-4E8F-3C45BB3C6331}"/>
    <pc:docChg chg="modSld">
      <pc:chgData name="Tove Lange" userId="S::tovelang@ntnu.no::68f9afe5-c89b-4c1b-9a29-c3478d086ee8" providerId="AD" clId="Web-{36BC2886-0C45-A96A-4E8F-3C45BB3C6331}" dt="2023-01-18T12:29:45.928" v="0" actId="1076"/>
      <pc:docMkLst>
        <pc:docMk/>
      </pc:docMkLst>
      <pc:sldChg chg="modSp">
        <pc:chgData name="Tove Lange" userId="S::tovelang@ntnu.no::68f9afe5-c89b-4c1b-9a29-c3478d086ee8" providerId="AD" clId="Web-{36BC2886-0C45-A96A-4E8F-3C45BB3C6331}" dt="2023-01-18T12:29:45.928" v="0" actId="1076"/>
        <pc:sldMkLst>
          <pc:docMk/>
          <pc:sldMk cId="3562738084" sldId="2147309343"/>
        </pc:sldMkLst>
        <pc:picChg chg="mod">
          <ac:chgData name="Tove Lange" userId="S::tovelang@ntnu.no::68f9afe5-c89b-4c1b-9a29-c3478d086ee8" providerId="AD" clId="Web-{36BC2886-0C45-A96A-4E8F-3C45BB3C6331}" dt="2023-01-18T12:29:45.928" v="0" actId="1076"/>
          <ac:picMkLst>
            <pc:docMk/>
            <pc:sldMk cId="3562738084" sldId="2147309343"/>
            <ac:picMk id="6" creationId="{FACA1F37-2475-7D71-5D4B-2450F0304BAC}"/>
          </ac:picMkLst>
        </pc:picChg>
      </pc:sldChg>
    </pc:docChg>
  </pc:docChgLst>
  <pc:docChgLst>
    <pc:chgData name="Tove Lange" userId="S::tovelang@ntnu.no::68f9afe5-c89b-4c1b-9a29-c3478d086ee8" providerId="AD" clId="Web-{D9B1470E-99F8-B286-4578-3E93DF580D95}"/>
    <pc:docChg chg="modSld">
      <pc:chgData name="Tove Lange" userId="S::tovelang@ntnu.no::68f9afe5-c89b-4c1b-9a29-c3478d086ee8" providerId="AD" clId="Web-{D9B1470E-99F8-B286-4578-3E93DF580D95}" dt="2022-11-01T09:11:53.579" v="13" actId="20577"/>
      <pc:docMkLst>
        <pc:docMk/>
      </pc:docMkLst>
      <pc:sldChg chg="modCm">
        <pc:chgData name="Tove Lange" userId="S::tovelang@ntnu.no::68f9afe5-c89b-4c1b-9a29-c3478d086ee8" providerId="AD" clId="Web-{D9B1470E-99F8-B286-4578-3E93DF580D95}" dt="2022-11-01T07:13:09.237" v="0"/>
        <pc:sldMkLst>
          <pc:docMk/>
          <pc:sldMk cId="3412464625" sldId="322"/>
        </pc:sldMkLst>
      </pc:sldChg>
      <pc:sldChg chg="modSp">
        <pc:chgData name="Tove Lange" userId="S::tovelang@ntnu.no::68f9afe5-c89b-4c1b-9a29-c3478d086ee8" providerId="AD" clId="Web-{D9B1470E-99F8-B286-4578-3E93DF580D95}" dt="2022-11-01T09:11:53.579" v="13" actId="20577"/>
        <pc:sldMkLst>
          <pc:docMk/>
          <pc:sldMk cId="705333037" sldId="2147309279"/>
        </pc:sldMkLst>
        <pc:spChg chg="mod">
          <ac:chgData name="Tove Lange" userId="S::tovelang@ntnu.no::68f9afe5-c89b-4c1b-9a29-c3478d086ee8" providerId="AD" clId="Web-{D9B1470E-99F8-B286-4578-3E93DF580D95}" dt="2022-11-01T09:11:53.579" v="13" actId="20577"/>
          <ac:spMkLst>
            <pc:docMk/>
            <pc:sldMk cId="705333037" sldId="2147309279"/>
            <ac:spMk id="3" creationId="{F4F69AB6-6724-457E-E4C9-F7C345A0567B}"/>
          </ac:spMkLst>
        </pc:spChg>
      </pc:sldChg>
    </pc:docChg>
  </pc:docChgLst>
  <pc:docChgLst>
    <pc:chgData name="Marie Sundstrøm" userId="S::masu@ntnu.no::f94e28b3-52a9-49cf-a0ac-acc4d6edafca" providerId="AD" clId="Web-{376B2794-EE68-3E9D-14C2-6DBDD759F905}"/>
    <pc:docChg chg="modSld">
      <pc:chgData name="Marie Sundstrøm" userId="S::masu@ntnu.no::f94e28b3-52a9-49cf-a0ac-acc4d6edafca" providerId="AD" clId="Web-{376B2794-EE68-3E9D-14C2-6DBDD759F905}" dt="2022-10-13T11:08:38.315" v="747" actId="14100"/>
      <pc:docMkLst>
        <pc:docMk/>
      </pc:docMkLst>
      <pc:sldChg chg="modSp">
        <pc:chgData name="Marie Sundstrøm" userId="S::masu@ntnu.no::f94e28b3-52a9-49cf-a0ac-acc4d6edafca" providerId="AD" clId="Web-{376B2794-EE68-3E9D-14C2-6DBDD759F905}" dt="2022-10-13T09:01:44.810" v="296" actId="20577"/>
        <pc:sldMkLst>
          <pc:docMk/>
          <pc:sldMk cId="2998118432" sldId="298"/>
        </pc:sldMkLst>
        <pc:spChg chg="mod">
          <ac:chgData name="Marie Sundstrøm" userId="S::masu@ntnu.no::f94e28b3-52a9-49cf-a0ac-acc4d6edafca" providerId="AD" clId="Web-{376B2794-EE68-3E9D-14C2-6DBDD759F905}" dt="2022-10-13T09:01:44.810" v="296" actId="20577"/>
          <ac:spMkLst>
            <pc:docMk/>
            <pc:sldMk cId="2998118432" sldId="298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376B2794-EE68-3E9D-14C2-6DBDD759F905}" dt="2022-10-13T10:56:01.339" v="516" actId="14100"/>
        <pc:sldMkLst>
          <pc:docMk/>
          <pc:sldMk cId="1813711269" sldId="299"/>
        </pc:sldMkLst>
        <pc:spChg chg="mod">
          <ac:chgData name="Marie Sundstrøm" userId="S::masu@ntnu.no::f94e28b3-52a9-49cf-a0ac-acc4d6edafca" providerId="AD" clId="Web-{376B2794-EE68-3E9D-14C2-6DBDD759F905}" dt="2022-10-13T10:56:01.339" v="516" actId="14100"/>
          <ac:spMkLst>
            <pc:docMk/>
            <pc:sldMk cId="1813711269" sldId="299"/>
            <ac:spMk id="4" creationId="{131E3D30-3D04-4E2A-9625-7C8A90E43809}"/>
          </ac:spMkLst>
        </pc:spChg>
        <pc:picChg chg="mod">
          <ac:chgData name="Marie Sundstrøm" userId="S::masu@ntnu.no::f94e28b3-52a9-49cf-a0ac-acc4d6edafca" providerId="AD" clId="Web-{376B2794-EE68-3E9D-14C2-6DBDD759F905}" dt="2022-10-13T09:01:11.919" v="292" actId="1076"/>
          <ac:picMkLst>
            <pc:docMk/>
            <pc:sldMk cId="1813711269" sldId="299"/>
            <ac:picMk id="3" creationId="{708461CD-1335-72D0-A177-0D8D89B07268}"/>
          </ac:picMkLst>
        </pc:picChg>
      </pc:sldChg>
      <pc:sldChg chg="modSp">
        <pc:chgData name="Marie Sundstrøm" userId="S::masu@ntnu.no::f94e28b3-52a9-49cf-a0ac-acc4d6edafca" providerId="AD" clId="Web-{376B2794-EE68-3E9D-14C2-6DBDD759F905}" dt="2022-10-13T11:06:34.876" v="668" actId="20577"/>
        <pc:sldMkLst>
          <pc:docMk/>
          <pc:sldMk cId="4213668909" sldId="300"/>
        </pc:sldMkLst>
        <pc:spChg chg="mod">
          <ac:chgData name="Marie Sundstrøm" userId="S::masu@ntnu.no::f94e28b3-52a9-49cf-a0ac-acc4d6edafca" providerId="AD" clId="Web-{376B2794-EE68-3E9D-14C2-6DBDD759F905}" dt="2022-10-13T11:06:34.876" v="668" actId="20577"/>
          <ac:spMkLst>
            <pc:docMk/>
            <pc:sldMk cId="4213668909" sldId="300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376B2794-EE68-3E9D-14C2-6DBDD759F905}" dt="2022-10-13T10:57:33.746" v="535" actId="20577"/>
          <ac:spMkLst>
            <pc:docMk/>
            <pc:sldMk cId="4213668909" sldId="300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376B2794-EE68-3E9D-14C2-6DBDD759F905}" dt="2022-10-13T11:06:10.876" v="642" actId="14100"/>
        <pc:sldMkLst>
          <pc:docMk/>
          <pc:sldMk cId="630754544" sldId="301"/>
        </pc:sldMkLst>
        <pc:spChg chg="mod">
          <ac:chgData name="Marie Sundstrøm" userId="S::masu@ntnu.no::f94e28b3-52a9-49cf-a0ac-acc4d6edafca" providerId="AD" clId="Web-{376B2794-EE68-3E9D-14C2-6DBDD759F905}" dt="2022-10-13T11:06:05.001" v="641" actId="20577"/>
          <ac:spMkLst>
            <pc:docMk/>
            <pc:sldMk cId="630754544" sldId="301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376B2794-EE68-3E9D-14C2-6DBDD759F905}" dt="2022-10-13T11:06:10.876" v="642" actId="14100"/>
          <ac:spMkLst>
            <pc:docMk/>
            <pc:sldMk cId="630754544" sldId="301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376B2794-EE68-3E9D-14C2-6DBDD759F905}" dt="2022-10-13T11:08:38.315" v="747" actId="14100"/>
        <pc:sldMkLst>
          <pc:docMk/>
          <pc:sldMk cId="1909433635" sldId="302"/>
        </pc:sldMkLst>
        <pc:spChg chg="mod">
          <ac:chgData name="Marie Sundstrøm" userId="S::masu@ntnu.no::f94e28b3-52a9-49cf-a0ac-acc4d6edafca" providerId="AD" clId="Web-{376B2794-EE68-3E9D-14C2-6DBDD759F905}" dt="2022-10-13T11:08:38.315" v="747" actId="14100"/>
          <ac:spMkLst>
            <pc:docMk/>
            <pc:sldMk cId="1909433635" sldId="302"/>
            <ac:spMk id="4" creationId="{131E3D30-3D04-4E2A-9625-7C8A90E43809}"/>
          </ac:spMkLst>
        </pc:spChg>
      </pc:sldChg>
    </pc:docChg>
  </pc:docChgLst>
  <pc:docChgLst>
    <pc:chgData name="Ingvild Kalland" userId="S::ingvikal@ntnu.no::db4b57e2-5ab5-4040-b7e1-e1328db68ea1" providerId="AD" clId="Web-{32C23CCD-4539-AC6C-8A30-60544F531F27}"/>
    <pc:docChg chg="modSld sldOrd">
      <pc:chgData name="Ingvild Kalland" userId="S::ingvikal@ntnu.no::db4b57e2-5ab5-4040-b7e1-e1328db68ea1" providerId="AD" clId="Web-{32C23CCD-4539-AC6C-8A30-60544F531F27}" dt="2022-11-10T11:22:46.914" v="131"/>
      <pc:docMkLst>
        <pc:docMk/>
      </pc:docMkLst>
      <pc:sldChg chg="modNotes">
        <pc:chgData name="Ingvild Kalland" userId="S::ingvikal@ntnu.no::db4b57e2-5ab5-4040-b7e1-e1328db68ea1" providerId="AD" clId="Web-{32C23CCD-4539-AC6C-8A30-60544F531F27}" dt="2022-11-10T11:22:46.914" v="131"/>
        <pc:sldMkLst>
          <pc:docMk/>
          <pc:sldMk cId="956678951" sldId="2147309296"/>
        </pc:sldMkLst>
      </pc:sldChg>
      <pc:sldChg chg="modNotes">
        <pc:chgData name="Ingvild Kalland" userId="S::ingvikal@ntnu.no::db4b57e2-5ab5-4040-b7e1-e1328db68ea1" providerId="AD" clId="Web-{32C23CCD-4539-AC6C-8A30-60544F531F27}" dt="2022-11-10T08:46:54.064" v="115"/>
        <pc:sldMkLst>
          <pc:docMk/>
          <pc:sldMk cId="4126727561" sldId="2147309323"/>
        </pc:sldMkLst>
      </pc:sldChg>
      <pc:sldChg chg="modSp ord">
        <pc:chgData name="Ingvild Kalland" userId="S::ingvikal@ntnu.no::db4b57e2-5ab5-4040-b7e1-e1328db68ea1" providerId="AD" clId="Web-{32C23CCD-4539-AC6C-8A30-60544F531F27}" dt="2022-11-10T08:32:12.520" v="13"/>
        <pc:sldMkLst>
          <pc:docMk/>
          <pc:sldMk cId="3253659196" sldId="2147309358"/>
        </pc:sldMkLst>
        <pc:spChg chg="mod">
          <ac:chgData name="Ingvild Kalland" userId="S::ingvikal@ntnu.no::db4b57e2-5ab5-4040-b7e1-e1328db68ea1" providerId="AD" clId="Web-{32C23CCD-4539-AC6C-8A30-60544F531F27}" dt="2022-11-10T08:28:49.095" v="12" actId="20577"/>
          <ac:spMkLst>
            <pc:docMk/>
            <pc:sldMk cId="3253659196" sldId="2147309358"/>
            <ac:spMk id="2" creationId="{6E47C423-3B25-5D01-A039-746BF2BBD9B5}"/>
          </ac:spMkLst>
        </pc:spChg>
      </pc:sldChg>
    </pc:docChg>
  </pc:docChgLst>
  <pc:docChgLst>
    <pc:chgData name="Jeanne Pauline Moum" userId="S::jpm@ntnu.no::d77a534d-770d-41a2-bb98-70144f2fbfd9" providerId="AD" clId="Web-{184670CF-11F4-403A-81FF-E7E2176D7E8D}"/>
    <pc:docChg chg="modSld">
      <pc:chgData name="Jeanne Pauline Moum" userId="S::jpm@ntnu.no::d77a534d-770d-41a2-bb98-70144f2fbfd9" providerId="AD" clId="Web-{184670CF-11F4-403A-81FF-E7E2176D7E8D}" dt="2022-10-15T09:57:03.351" v="740"/>
      <pc:docMkLst>
        <pc:docMk/>
      </pc:docMkLst>
      <pc:sldChg chg="modNotes">
        <pc:chgData name="Jeanne Pauline Moum" userId="S::jpm@ntnu.no::d77a534d-770d-41a2-bb98-70144f2fbfd9" providerId="AD" clId="Web-{184670CF-11F4-403A-81FF-E7E2176D7E8D}" dt="2022-10-15T09:47:00.498" v="738"/>
        <pc:sldMkLst>
          <pc:docMk/>
          <pc:sldMk cId="2308333680" sldId="275"/>
        </pc:sldMkLst>
      </pc:sldChg>
      <pc:sldChg chg="modNotes">
        <pc:chgData name="Jeanne Pauline Moum" userId="S::jpm@ntnu.no::d77a534d-770d-41a2-bb98-70144f2fbfd9" providerId="AD" clId="Web-{184670CF-11F4-403A-81FF-E7E2176D7E8D}" dt="2022-10-15T09:57:03.351" v="740"/>
        <pc:sldMkLst>
          <pc:docMk/>
          <pc:sldMk cId="2882967165" sldId="314"/>
        </pc:sldMkLst>
      </pc:sldChg>
      <pc:sldChg chg="modNotes">
        <pc:chgData name="Jeanne Pauline Moum" userId="S::jpm@ntnu.no::d77a534d-770d-41a2-bb98-70144f2fbfd9" providerId="AD" clId="Web-{184670CF-11F4-403A-81FF-E7E2176D7E8D}" dt="2022-10-15T09:45:40.716" v="734"/>
        <pc:sldMkLst>
          <pc:docMk/>
          <pc:sldMk cId="2603539922" sldId="2147309281"/>
        </pc:sldMkLst>
      </pc:sldChg>
      <pc:sldChg chg="modSp modNotes">
        <pc:chgData name="Jeanne Pauline Moum" userId="S::jpm@ntnu.no::d77a534d-770d-41a2-bb98-70144f2fbfd9" providerId="AD" clId="Web-{184670CF-11F4-403A-81FF-E7E2176D7E8D}" dt="2022-10-13T08:02:05.202" v="313" actId="20577"/>
        <pc:sldMkLst>
          <pc:docMk/>
          <pc:sldMk cId="2032428935" sldId="2147309294"/>
        </pc:sldMkLst>
        <pc:spChg chg="mod">
          <ac:chgData name="Jeanne Pauline Moum" userId="S::jpm@ntnu.no::d77a534d-770d-41a2-bb98-70144f2fbfd9" providerId="AD" clId="Web-{184670CF-11F4-403A-81FF-E7E2176D7E8D}" dt="2022-10-13T08:01:52.483" v="312" actId="20577"/>
          <ac:spMkLst>
            <pc:docMk/>
            <pc:sldMk cId="2032428935" sldId="2147309294"/>
            <ac:spMk id="2" creationId="{5A60014C-E5D2-FEAB-51C9-E0F41BC02706}"/>
          </ac:spMkLst>
        </pc:spChg>
        <pc:spChg chg="mod">
          <ac:chgData name="Jeanne Pauline Moum" userId="S::jpm@ntnu.no::d77a534d-770d-41a2-bb98-70144f2fbfd9" providerId="AD" clId="Web-{184670CF-11F4-403A-81FF-E7E2176D7E8D}" dt="2022-10-13T08:02:05.202" v="313" actId="20577"/>
          <ac:spMkLst>
            <pc:docMk/>
            <pc:sldMk cId="2032428935" sldId="2147309294"/>
            <ac:spMk id="9" creationId="{F64A5BB2-A54D-E9E9-1B28-381F70B3D47C}"/>
          </ac:spMkLst>
        </pc:spChg>
      </pc:sldChg>
    </pc:docChg>
  </pc:docChgLst>
  <pc:docChgLst>
    <pc:chgData name="Ingvild Kalland" userId="S::ingvikal@ntnu.no::db4b57e2-5ab5-4040-b7e1-e1328db68ea1" providerId="AD" clId="Web-{AACA66FB-DAB7-4578-8E42-FBF82A7C7A11}"/>
    <pc:docChg chg="modSld">
      <pc:chgData name="Ingvild Kalland" userId="S::ingvikal@ntnu.no::db4b57e2-5ab5-4040-b7e1-e1328db68ea1" providerId="AD" clId="Web-{AACA66FB-DAB7-4578-8E42-FBF82A7C7A11}" dt="2022-10-28T12:54:20.721" v="14" actId="20577"/>
      <pc:docMkLst>
        <pc:docMk/>
      </pc:docMkLst>
      <pc:sldChg chg="modSp">
        <pc:chgData name="Ingvild Kalland" userId="S::ingvikal@ntnu.no::db4b57e2-5ab5-4040-b7e1-e1328db68ea1" providerId="AD" clId="Web-{AACA66FB-DAB7-4578-8E42-FBF82A7C7A11}" dt="2022-10-28T12:54:20.721" v="14" actId="20577"/>
        <pc:sldMkLst>
          <pc:docMk/>
          <pc:sldMk cId="2308333680" sldId="275"/>
        </pc:sldMkLst>
        <pc:spChg chg="mod">
          <ac:chgData name="Ingvild Kalland" userId="S::ingvikal@ntnu.no::db4b57e2-5ab5-4040-b7e1-e1328db68ea1" providerId="AD" clId="Web-{AACA66FB-DAB7-4578-8E42-FBF82A7C7A11}" dt="2022-10-28T12:54:20.721" v="14" actId="20577"/>
          <ac:spMkLst>
            <pc:docMk/>
            <pc:sldMk cId="2308333680" sldId="275"/>
            <ac:spMk id="4" creationId="{6348868E-5BFB-4BE6-8A0C-E3FEBB4706F5}"/>
          </ac:spMkLst>
        </pc:spChg>
      </pc:sldChg>
    </pc:docChg>
  </pc:docChgLst>
  <pc:docChgLst>
    <pc:chgData name="Ingvild Kalland" userId="S::ingvikal@ntnu.no::db4b57e2-5ab5-4040-b7e1-e1328db68ea1" providerId="AD" clId="Web-{C0AAC369-E380-4492-ABB5-FA6AD9C8DDDA}"/>
    <pc:docChg chg="modSld">
      <pc:chgData name="Ingvild Kalland" userId="S::ingvikal@ntnu.no::db4b57e2-5ab5-4040-b7e1-e1328db68ea1" providerId="AD" clId="Web-{C0AAC369-E380-4492-ABB5-FA6AD9C8DDDA}" dt="2022-10-26T13:19:04.133" v="31"/>
      <pc:docMkLst>
        <pc:docMk/>
      </pc:docMkLst>
      <pc:sldChg chg="modSp addCm">
        <pc:chgData name="Ingvild Kalland" userId="S::ingvikal@ntnu.no::db4b57e2-5ab5-4040-b7e1-e1328db68ea1" providerId="AD" clId="Web-{C0AAC369-E380-4492-ABB5-FA6AD9C8DDDA}" dt="2022-10-26T13:19:04.133" v="31"/>
        <pc:sldMkLst>
          <pc:docMk/>
          <pc:sldMk cId="606111357" sldId="325"/>
        </pc:sldMkLst>
        <pc:spChg chg="mod">
          <ac:chgData name="Ingvild Kalland" userId="S::ingvikal@ntnu.no::db4b57e2-5ab5-4040-b7e1-e1328db68ea1" providerId="AD" clId="Web-{C0AAC369-E380-4492-ABB5-FA6AD9C8DDDA}" dt="2022-10-26T13:18:36.617" v="30" actId="20577"/>
          <ac:spMkLst>
            <pc:docMk/>
            <pc:sldMk cId="606111357" sldId="325"/>
            <ac:spMk id="3" creationId="{65E42ECD-34EA-6990-564C-E565A2C4A745}"/>
          </ac:spMkLst>
        </pc:spChg>
      </pc:sldChg>
      <pc:sldChg chg="modSp addCm">
        <pc:chgData name="Ingvild Kalland" userId="S::ingvikal@ntnu.no::db4b57e2-5ab5-4040-b7e1-e1328db68ea1" providerId="AD" clId="Web-{C0AAC369-E380-4492-ABB5-FA6AD9C8DDDA}" dt="2022-10-26T13:16:01.147" v="15"/>
        <pc:sldMkLst>
          <pc:docMk/>
          <pc:sldMk cId="3373394391" sldId="2147309292"/>
        </pc:sldMkLst>
        <pc:spChg chg="mod">
          <ac:chgData name="Ingvild Kalland" userId="S::ingvikal@ntnu.no::db4b57e2-5ab5-4040-b7e1-e1328db68ea1" providerId="AD" clId="Web-{C0AAC369-E380-4492-ABB5-FA6AD9C8DDDA}" dt="2022-10-26T13:15:35.428" v="14" actId="20577"/>
          <ac:spMkLst>
            <pc:docMk/>
            <pc:sldMk cId="3373394391" sldId="2147309292"/>
            <ac:spMk id="3" creationId="{F2FDACA0-9A6E-E718-68C2-415E26465FE7}"/>
          </ac:spMkLst>
        </pc:spChg>
      </pc:sldChg>
    </pc:docChg>
  </pc:docChgLst>
  <pc:docChgLst>
    <pc:chgData name="Elise Christiane Berg Kjølaas" userId="S::eliseb@ntnu.no::52f97aef-9082-484b-8bf0-bc19890a37d4" providerId="AD" clId="Web-{5E3EEF12-5CE0-4C8F-994C-C2ED6DF7EC09}"/>
    <pc:docChg chg="addSld modSld sldOrd">
      <pc:chgData name="Elise Christiane Berg Kjølaas" userId="S::eliseb@ntnu.no::52f97aef-9082-484b-8bf0-bc19890a37d4" providerId="AD" clId="Web-{5E3EEF12-5CE0-4C8F-994C-C2ED6DF7EC09}" dt="2022-10-31T08:50:22.082" v="20"/>
      <pc:docMkLst>
        <pc:docMk/>
      </pc:docMkLst>
      <pc:sldChg chg="modSp">
        <pc:chgData name="Elise Christiane Berg Kjølaas" userId="S::eliseb@ntnu.no::52f97aef-9082-484b-8bf0-bc19890a37d4" providerId="AD" clId="Web-{5E3EEF12-5CE0-4C8F-994C-C2ED6DF7EC09}" dt="2022-10-31T08:13:35.394" v="19"/>
        <pc:sldMkLst>
          <pc:docMk/>
          <pc:sldMk cId="2603539922" sldId="2147309281"/>
        </pc:sldMkLst>
        <pc:picChg chg="ord">
          <ac:chgData name="Elise Christiane Berg Kjølaas" userId="S::eliseb@ntnu.no::52f97aef-9082-484b-8bf0-bc19890a37d4" providerId="AD" clId="Web-{5E3EEF12-5CE0-4C8F-994C-C2ED6DF7EC09}" dt="2022-10-31T08:13:31.269" v="18"/>
          <ac:picMkLst>
            <pc:docMk/>
            <pc:sldMk cId="2603539922" sldId="2147309281"/>
            <ac:picMk id="3" creationId="{7EEC20A0-6E3D-5F4C-6FAD-7D968F22F30C}"/>
          </ac:picMkLst>
        </pc:picChg>
        <pc:picChg chg="ord">
          <ac:chgData name="Elise Christiane Berg Kjølaas" userId="S::eliseb@ntnu.no::52f97aef-9082-484b-8bf0-bc19890a37d4" providerId="AD" clId="Web-{5E3EEF12-5CE0-4C8F-994C-C2ED6DF7EC09}" dt="2022-10-31T08:13:25.097" v="17"/>
          <ac:picMkLst>
            <pc:docMk/>
            <pc:sldMk cId="2603539922" sldId="2147309281"/>
            <ac:picMk id="4" creationId="{CB37839B-D694-1716-399A-773B99841A2B}"/>
          </ac:picMkLst>
        </pc:picChg>
        <pc:picChg chg="ord">
          <ac:chgData name="Elise Christiane Berg Kjølaas" userId="S::eliseb@ntnu.no::52f97aef-9082-484b-8bf0-bc19890a37d4" providerId="AD" clId="Web-{5E3EEF12-5CE0-4C8F-994C-C2ED6DF7EC09}" dt="2022-10-31T08:13:35.394" v="19"/>
          <ac:picMkLst>
            <pc:docMk/>
            <pc:sldMk cId="2603539922" sldId="2147309281"/>
            <ac:picMk id="6" creationId="{7FFD4000-B48F-D0DC-4BD1-22B6754BFB6C}"/>
          </ac:picMkLst>
        </pc:picChg>
        <pc:picChg chg="ord">
          <ac:chgData name="Elise Christiane Berg Kjølaas" userId="S::eliseb@ntnu.no::52f97aef-9082-484b-8bf0-bc19890a37d4" providerId="AD" clId="Web-{5E3EEF12-5CE0-4C8F-994C-C2ED6DF7EC09}" dt="2022-10-31T08:12:24.597" v="16"/>
          <ac:picMkLst>
            <pc:docMk/>
            <pc:sldMk cId="2603539922" sldId="2147309281"/>
            <ac:picMk id="8" creationId="{E6098E49-1DD2-8E36-B6DB-589789C173F4}"/>
          </ac:picMkLst>
        </pc:picChg>
      </pc:sldChg>
      <pc:sldChg chg="ord">
        <pc:chgData name="Elise Christiane Berg Kjølaas" userId="S::eliseb@ntnu.no::52f97aef-9082-484b-8bf0-bc19890a37d4" providerId="AD" clId="Web-{5E3EEF12-5CE0-4C8F-994C-C2ED6DF7EC09}" dt="2022-10-31T08:09:16.720" v="7"/>
        <pc:sldMkLst>
          <pc:docMk/>
          <pc:sldMk cId="2032428935" sldId="2147309294"/>
        </pc:sldMkLst>
      </pc:sldChg>
      <pc:sldChg chg="addSp delSp modSp add ord replId">
        <pc:chgData name="Elise Christiane Berg Kjølaas" userId="S::eliseb@ntnu.no::52f97aef-9082-484b-8bf0-bc19890a37d4" providerId="AD" clId="Web-{5E3EEF12-5CE0-4C8F-994C-C2ED6DF7EC09}" dt="2022-10-31T08:11:15.377" v="15"/>
        <pc:sldMkLst>
          <pc:docMk/>
          <pc:sldMk cId="1168444798" sldId="2147309331"/>
        </pc:sldMkLst>
        <pc:spChg chg="add del">
          <ac:chgData name="Elise Christiane Berg Kjølaas" userId="S::eliseb@ntnu.no::52f97aef-9082-484b-8bf0-bc19890a37d4" providerId="AD" clId="Web-{5E3EEF12-5CE0-4C8F-994C-C2ED6DF7EC09}" dt="2022-10-31T08:09:02.923" v="5"/>
          <ac:spMkLst>
            <pc:docMk/>
            <pc:sldMk cId="1168444798" sldId="2147309331"/>
            <ac:spMk id="2" creationId="{CA1D2687-5F39-F310-3A1D-F807DB27AAFC}"/>
          </ac:spMkLst>
        </pc:spChg>
        <pc:spChg chg="add mod">
          <ac:chgData name="Elise Christiane Berg Kjølaas" userId="S::eliseb@ntnu.no::52f97aef-9082-484b-8bf0-bc19890a37d4" providerId="AD" clId="Web-{5E3EEF12-5CE0-4C8F-994C-C2ED6DF7EC09}" dt="2022-10-31T08:11:15.377" v="15"/>
          <ac:spMkLst>
            <pc:docMk/>
            <pc:sldMk cId="1168444798" sldId="2147309331"/>
            <ac:spMk id="3" creationId="{B27DEF3D-54DA-E7EC-995F-A8118C22FF79}"/>
          </ac:spMkLst>
        </pc:spChg>
        <pc:picChg chg="add del mod">
          <ac:chgData name="Elise Christiane Berg Kjølaas" userId="S::eliseb@ntnu.no::52f97aef-9082-484b-8bf0-bc19890a37d4" providerId="AD" clId="Web-{5E3EEF12-5CE0-4C8F-994C-C2ED6DF7EC09}" dt="2022-10-31T08:10:32.064" v="10" actId="1076"/>
          <ac:picMkLst>
            <pc:docMk/>
            <pc:sldMk cId="1168444798" sldId="2147309331"/>
            <ac:picMk id="5" creationId="{116DF34E-2617-0E03-D375-3B50798E699C}"/>
          </ac:picMkLst>
        </pc:picChg>
      </pc:sldChg>
      <pc:sldChg chg="ord">
        <pc:chgData name="Elise Christiane Berg Kjølaas" userId="S::eliseb@ntnu.no::52f97aef-9082-484b-8bf0-bc19890a37d4" providerId="AD" clId="Web-{5E3EEF12-5CE0-4C8F-994C-C2ED6DF7EC09}" dt="2022-10-31T08:50:22.082" v="20"/>
        <pc:sldMkLst>
          <pc:docMk/>
          <pc:sldMk cId="845458520" sldId="2147309335"/>
        </pc:sldMkLst>
      </pc:sldChg>
    </pc:docChg>
  </pc:docChgLst>
  <pc:docChgLst>
    <pc:chgData name="Marte Elise Howell Logan" userId="S::melogan@ntnu.no::fa391aeb-a057-4bc5-9ff3-3a8c62a1e717" providerId="AD" clId="Web-{209D41F0-0CD5-44D0-9452-F70B19C49BB6}"/>
    <pc:docChg chg="addSld delSld">
      <pc:chgData name="Marte Elise Howell Logan" userId="S::melogan@ntnu.no::fa391aeb-a057-4bc5-9ff3-3a8c62a1e717" providerId="AD" clId="Web-{209D41F0-0CD5-44D0-9452-F70B19C49BB6}" dt="2022-10-21T11:42:16.804" v="1"/>
      <pc:docMkLst>
        <pc:docMk/>
      </pc:docMkLst>
      <pc:sldChg chg="new del">
        <pc:chgData name="Marte Elise Howell Logan" userId="S::melogan@ntnu.no::fa391aeb-a057-4bc5-9ff3-3a8c62a1e717" providerId="AD" clId="Web-{209D41F0-0CD5-44D0-9452-F70B19C49BB6}" dt="2022-10-21T11:42:16.804" v="1"/>
        <pc:sldMkLst>
          <pc:docMk/>
          <pc:sldMk cId="2581414825" sldId="2147309313"/>
        </pc:sldMkLst>
      </pc:sldChg>
    </pc:docChg>
  </pc:docChgLst>
  <pc:docChgLst>
    <pc:chgData name="Ingvild Kalland" userId="S::ingvikal@ntnu.no::db4b57e2-5ab5-4040-b7e1-e1328db68ea1" providerId="AD" clId="Web-{CD7A0A52-F655-4AC2-AF14-4F172A451DC0}"/>
    <pc:docChg chg="modSld">
      <pc:chgData name="Ingvild Kalland" userId="S::ingvikal@ntnu.no::db4b57e2-5ab5-4040-b7e1-e1328db68ea1" providerId="AD" clId="Web-{CD7A0A52-F655-4AC2-AF14-4F172A451DC0}" dt="2022-10-31T08:31:43.412" v="73"/>
      <pc:docMkLst>
        <pc:docMk/>
      </pc:docMkLst>
      <pc:sldChg chg="modSp modNotes">
        <pc:chgData name="Ingvild Kalland" userId="S::ingvikal@ntnu.no::db4b57e2-5ab5-4040-b7e1-e1328db68ea1" providerId="AD" clId="Web-{CD7A0A52-F655-4AC2-AF14-4F172A451DC0}" dt="2022-10-31T08:31:43.412" v="73"/>
        <pc:sldMkLst>
          <pc:docMk/>
          <pc:sldMk cId="3004010028" sldId="2147309319"/>
        </pc:sldMkLst>
        <pc:picChg chg="mod">
          <ac:chgData name="Ingvild Kalland" userId="S::ingvikal@ntnu.no::db4b57e2-5ab5-4040-b7e1-e1328db68ea1" providerId="AD" clId="Web-{CD7A0A52-F655-4AC2-AF14-4F172A451DC0}" dt="2022-10-31T08:17:41.743" v="70" actId="1076"/>
          <ac:picMkLst>
            <pc:docMk/>
            <pc:sldMk cId="3004010028" sldId="2147309319"/>
            <ac:picMk id="11" creationId="{36C4069B-6E89-5919-AE9C-C00921B5F88D}"/>
          </ac:picMkLst>
        </pc:picChg>
        <pc:picChg chg="mod">
          <ac:chgData name="Ingvild Kalland" userId="S::ingvikal@ntnu.no::db4b57e2-5ab5-4040-b7e1-e1328db68ea1" providerId="AD" clId="Web-{CD7A0A52-F655-4AC2-AF14-4F172A451DC0}" dt="2022-10-31T08:17:10.602" v="69" actId="1076"/>
          <ac:picMkLst>
            <pc:docMk/>
            <pc:sldMk cId="3004010028" sldId="2147309319"/>
            <ac:picMk id="13" creationId="{85BA50F9-04B4-3B77-ACBF-AF1BE2347E17}"/>
          </ac:picMkLst>
        </pc:picChg>
      </pc:sldChg>
      <pc:sldChg chg="modSp">
        <pc:chgData name="Ingvild Kalland" userId="S::ingvikal@ntnu.no::db4b57e2-5ab5-4040-b7e1-e1328db68ea1" providerId="AD" clId="Web-{CD7A0A52-F655-4AC2-AF14-4F172A451DC0}" dt="2022-10-31T08:15:12.507" v="68" actId="20577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CD7A0A52-F655-4AC2-AF14-4F172A451DC0}" dt="2022-10-31T08:15:12.507" v="68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S::ingvikal@ntnu.no::db4b57e2-5ab5-4040-b7e1-e1328db68ea1" providerId="AD" clId="Web-{CD7A0A52-F655-4AC2-AF14-4F172A451DC0}" dt="2022-10-31T08:14:36.725" v="64" actId="20577"/>
          <ac:spMkLst>
            <pc:docMk/>
            <pc:sldMk cId="1162099070" sldId="2147309321"/>
            <ac:spMk id="6" creationId="{9A9AC96B-3DAB-160C-B79D-2C4B5E5CCEE7}"/>
          </ac:spMkLst>
        </pc:spChg>
      </pc:sldChg>
    </pc:docChg>
  </pc:docChgLst>
  <pc:docChgLst>
    <pc:chgData name="Ingvild Kalland" userId="S::ingvikal@ntnu.no::db4b57e2-5ab5-4040-b7e1-e1328db68ea1" providerId="AD" clId="Web-{1C10A68B-4533-1C94-FEC2-34D66CEFDA72}"/>
    <pc:docChg chg="modSld">
      <pc:chgData name="Ingvild Kalland" userId="S::ingvikal@ntnu.no::db4b57e2-5ab5-4040-b7e1-e1328db68ea1" providerId="AD" clId="Web-{1C10A68B-4533-1C94-FEC2-34D66CEFDA72}" dt="2022-11-09T22:59:58.212" v="1268"/>
      <pc:docMkLst>
        <pc:docMk/>
      </pc:docMkLst>
      <pc:sldChg chg="modNotes">
        <pc:chgData name="Ingvild Kalland" userId="S::ingvikal@ntnu.no::db4b57e2-5ab5-4040-b7e1-e1328db68ea1" providerId="AD" clId="Web-{1C10A68B-4533-1C94-FEC2-34D66CEFDA72}" dt="2022-11-09T22:17:00.560" v="490"/>
        <pc:sldMkLst>
          <pc:docMk/>
          <pc:sldMk cId="424491381" sldId="277"/>
        </pc:sldMkLst>
      </pc:sldChg>
      <pc:sldChg chg="modSp modNotes">
        <pc:chgData name="Ingvild Kalland" userId="S::ingvikal@ntnu.no::db4b57e2-5ab5-4040-b7e1-e1328db68ea1" providerId="AD" clId="Web-{1C10A68B-4533-1C94-FEC2-34D66CEFDA72}" dt="2022-11-09T22:11:45.426" v="433"/>
        <pc:sldMkLst>
          <pc:docMk/>
          <pc:sldMk cId="167172531" sldId="278"/>
        </pc:sldMkLst>
        <pc:spChg chg="mod">
          <ac:chgData name="Ingvild Kalland" userId="S::ingvikal@ntnu.no::db4b57e2-5ab5-4040-b7e1-e1328db68ea1" providerId="AD" clId="Web-{1C10A68B-4533-1C94-FEC2-34D66CEFDA72}" dt="2022-11-09T22:08:47.547" v="389" actId="20577"/>
          <ac:spMkLst>
            <pc:docMk/>
            <pc:sldMk cId="167172531" sldId="278"/>
            <ac:spMk id="8" creationId="{66D42B09-042C-94FE-3B81-3D4244355ECF}"/>
          </ac:spMkLst>
        </pc:spChg>
      </pc:sldChg>
      <pc:sldChg chg="modNotes">
        <pc:chgData name="Ingvild Kalland" userId="S::ingvikal@ntnu.no::db4b57e2-5ab5-4040-b7e1-e1328db68ea1" providerId="AD" clId="Web-{1C10A68B-4533-1C94-FEC2-34D66CEFDA72}" dt="2022-11-09T22:49:03.822" v="950"/>
        <pc:sldMkLst>
          <pc:docMk/>
          <pc:sldMk cId="606111357" sldId="325"/>
        </pc:sldMkLst>
      </pc:sldChg>
      <pc:sldChg chg="modNotes">
        <pc:chgData name="Ingvild Kalland" userId="S::ingvikal@ntnu.no::db4b57e2-5ab5-4040-b7e1-e1328db68ea1" providerId="AD" clId="Web-{1C10A68B-4533-1C94-FEC2-34D66CEFDA72}" dt="2022-11-09T21:51:56.993" v="185"/>
        <pc:sldMkLst>
          <pc:docMk/>
          <pc:sldMk cId="571702664" sldId="2147309291"/>
        </pc:sldMkLst>
      </pc:sldChg>
      <pc:sldChg chg="modNotes">
        <pc:chgData name="Ingvild Kalland" userId="S::ingvikal@ntnu.no::db4b57e2-5ab5-4040-b7e1-e1328db68ea1" providerId="AD" clId="Web-{1C10A68B-4533-1C94-FEC2-34D66CEFDA72}" dt="2022-11-09T22:55:54.722" v="1214"/>
        <pc:sldMkLst>
          <pc:docMk/>
          <pc:sldMk cId="3373394391" sldId="2147309292"/>
        </pc:sldMkLst>
      </pc:sldChg>
      <pc:sldChg chg="modNotes">
        <pc:chgData name="Ingvild Kalland" userId="S::ingvikal@ntnu.no::db4b57e2-5ab5-4040-b7e1-e1328db68ea1" providerId="AD" clId="Web-{1C10A68B-4533-1C94-FEC2-34D66CEFDA72}" dt="2022-11-09T22:08:16.733" v="383"/>
        <pc:sldMkLst>
          <pc:docMk/>
          <pc:sldMk cId="956678951" sldId="2147309296"/>
        </pc:sldMkLst>
      </pc:sldChg>
      <pc:sldChg chg="modSp modNotes">
        <pc:chgData name="Ingvild Kalland" userId="S::ingvikal@ntnu.no::db4b57e2-5ab5-4040-b7e1-e1328db68ea1" providerId="AD" clId="Web-{1C10A68B-4533-1C94-FEC2-34D66CEFDA72}" dt="2022-11-09T22:55:15.018" v="1211"/>
        <pc:sldMkLst>
          <pc:docMk/>
          <pc:sldMk cId="3004010028" sldId="2147309319"/>
        </pc:sldMkLst>
        <pc:spChg chg="mod">
          <ac:chgData name="Ingvild Kalland" userId="S::ingvikal@ntnu.no::db4b57e2-5ab5-4040-b7e1-e1328db68ea1" providerId="AD" clId="Web-{1C10A68B-4533-1C94-FEC2-34D66CEFDA72}" dt="2022-11-09T22:54:51.908" v="1209" actId="1076"/>
          <ac:spMkLst>
            <pc:docMk/>
            <pc:sldMk cId="3004010028" sldId="2147309319"/>
            <ac:spMk id="2" creationId="{808A4490-B193-49EC-4D33-3214082C9A68}"/>
          </ac:spMkLst>
        </pc:spChg>
      </pc:sldChg>
      <pc:sldChg chg="modNotes">
        <pc:chgData name="Ingvild Kalland" userId="S::ingvikal@ntnu.no::db4b57e2-5ab5-4040-b7e1-e1328db68ea1" providerId="AD" clId="Web-{1C10A68B-4533-1C94-FEC2-34D66CEFDA72}" dt="2022-11-09T22:15:02.261" v="486"/>
        <pc:sldMkLst>
          <pc:docMk/>
          <pc:sldMk cId="1162099070" sldId="2147309321"/>
        </pc:sldMkLst>
      </pc:sldChg>
      <pc:sldChg chg="modNotes">
        <pc:chgData name="Ingvild Kalland" userId="S::ingvikal@ntnu.no::db4b57e2-5ab5-4040-b7e1-e1328db68ea1" providerId="AD" clId="Web-{1C10A68B-4533-1C94-FEC2-34D66CEFDA72}" dt="2022-11-09T22:59:58.212" v="1268"/>
        <pc:sldMkLst>
          <pc:docMk/>
          <pc:sldMk cId="1638512818" sldId="2147309330"/>
        </pc:sldMkLst>
      </pc:sldChg>
      <pc:sldChg chg="addSp delSp modSp mod setBg setClrOvrMap addCm modCm modNotes">
        <pc:chgData name="Ingvild Kalland" userId="S::ingvikal@ntnu.no::db4b57e2-5ab5-4040-b7e1-e1328db68ea1" providerId="AD" clId="Web-{1C10A68B-4533-1C94-FEC2-34D66CEFDA72}" dt="2022-11-09T22:58:13.100" v="1257"/>
        <pc:sldMkLst>
          <pc:docMk/>
          <pc:sldMk cId="3253659196" sldId="2147309358"/>
        </pc:sldMkLst>
        <pc:spChg chg="mod">
          <ac:chgData name="Ingvild Kalland" userId="S::ingvikal@ntnu.no::db4b57e2-5ab5-4040-b7e1-e1328db68ea1" providerId="AD" clId="Web-{1C10A68B-4533-1C94-FEC2-34D66CEFDA72}" dt="2022-11-09T22:36:03.273" v="654"/>
          <ac:spMkLst>
            <pc:docMk/>
            <pc:sldMk cId="3253659196" sldId="2147309358"/>
            <ac:spMk id="2" creationId="{6E47C423-3B25-5D01-A039-746BF2BBD9B5}"/>
          </ac:spMkLst>
        </pc:spChg>
        <pc:spChg chg="mod ord">
          <ac:chgData name="Ingvild Kalland" userId="S::ingvikal@ntnu.no::db4b57e2-5ab5-4040-b7e1-e1328db68ea1" providerId="AD" clId="Web-{1C10A68B-4533-1C94-FEC2-34D66CEFDA72}" dt="2022-11-09T22:39:32.856" v="706" actId="20577"/>
          <ac:spMkLst>
            <pc:docMk/>
            <pc:sldMk cId="3253659196" sldId="2147309358"/>
            <ac:spMk id="3" creationId="{B9CFB578-FC83-15C9-5F7C-60E6FC9CBE83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5.645" v="636"/>
          <ac:spMkLst>
            <pc:docMk/>
            <pc:sldMk cId="3253659196" sldId="2147309358"/>
            <ac:spMk id="9" creationId="{201CC55D-ED54-4C5C-95E6-10947BD1103B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5.645" v="636"/>
          <ac:spMkLst>
            <pc:docMk/>
            <pc:sldMk cId="3253659196" sldId="2147309358"/>
            <ac:spMk id="15" creationId="{3873B707-463F-40B0-8227-E8CC6C67EB25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5.645" v="636"/>
          <ac:spMkLst>
            <pc:docMk/>
            <pc:sldMk cId="3253659196" sldId="2147309358"/>
            <ac:spMk id="17" creationId="{C13237C8-E62C-4F0D-A318-BD6FB6C2D138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5.645" v="636"/>
          <ac:spMkLst>
            <pc:docMk/>
            <pc:sldMk cId="3253659196" sldId="2147309358"/>
            <ac:spMk id="19" creationId="{19C9EAEA-39D0-4B0E-A0EB-51E7B26740B1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8.238" v="638"/>
          <ac:spMkLst>
            <pc:docMk/>
            <pc:sldMk cId="3253659196" sldId="2147309358"/>
            <ac:spMk id="21" creationId="{45D37F4E-DDB4-456B-97E0-9937730A039F}"/>
          </ac:spMkLst>
        </pc:spChg>
        <pc:spChg chg="add del">
          <ac:chgData name="Ingvild Kalland" userId="S::ingvikal@ntnu.no::db4b57e2-5ab5-4040-b7e1-e1328db68ea1" providerId="AD" clId="Web-{1C10A68B-4533-1C94-FEC2-34D66CEFDA72}" dt="2022-11-09T22:33:08.238" v="638"/>
          <ac:spMkLst>
            <pc:docMk/>
            <pc:sldMk cId="3253659196" sldId="2147309358"/>
            <ac:spMk id="22" creationId="{B2DD41CD-8F47-4F56-AD12-4E2FF7696987}"/>
          </ac:spMkLst>
        </pc:spChg>
        <pc:spChg chg="add del">
          <ac:chgData name="Ingvild Kalland" userId="S::ingvikal@ntnu.no::db4b57e2-5ab5-4040-b7e1-e1328db68ea1" providerId="AD" clId="Web-{1C10A68B-4533-1C94-FEC2-34D66CEFDA72}" dt="2022-11-09T22:34:58.600" v="646"/>
          <ac:spMkLst>
            <pc:docMk/>
            <pc:sldMk cId="3253659196" sldId="2147309358"/>
            <ac:spMk id="24" creationId="{201CC55D-ED54-4C5C-95E6-10947BD1103B}"/>
          </ac:spMkLst>
        </pc:spChg>
        <pc:spChg chg="add del">
          <ac:chgData name="Ingvild Kalland" userId="S::ingvikal@ntnu.no::db4b57e2-5ab5-4040-b7e1-e1328db68ea1" providerId="AD" clId="Web-{1C10A68B-4533-1C94-FEC2-34D66CEFDA72}" dt="2022-11-09T22:34:58.600" v="646"/>
          <ac:spMkLst>
            <pc:docMk/>
            <pc:sldMk cId="3253659196" sldId="2147309358"/>
            <ac:spMk id="26" creationId="{3873B707-463F-40B0-8227-E8CC6C67EB25}"/>
          </ac:spMkLst>
        </pc:spChg>
        <pc:spChg chg="add del">
          <ac:chgData name="Ingvild Kalland" userId="S::ingvikal@ntnu.no::db4b57e2-5ab5-4040-b7e1-e1328db68ea1" providerId="AD" clId="Web-{1C10A68B-4533-1C94-FEC2-34D66CEFDA72}" dt="2022-11-09T22:34:58.600" v="646"/>
          <ac:spMkLst>
            <pc:docMk/>
            <pc:sldMk cId="3253659196" sldId="2147309358"/>
            <ac:spMk id="27" creationId="{C13237C8-E62C-4F0D-A318-BD6FB6C2D138}"/>
          </ac:spMkLst>
        </pc:spChg>
        <pc:spChg chg="add del">
          <ac:chgData name="Ingvild Kalland" userId="S::ingvikal@ntnu.no::db4b57e2-5ab5-4040-b7e1-e1328db68ea1" providerId="AD" clId="Web-{1C10A68B-4533-1C94-FEC2-34D66CEFDA72}" dt="2022-11-09T22:34:58.600" v="646"/>
          <ac:spMkLst>
            <pc:docMk/>
            <pc:sldMk cId="3253659196" sldId="2147309358"/>
            <ac:spMk id="28" creationId="{19C9EAEA-39D0-4B0E-A0EB-51E7B26740B1}"/>
          </ac:spMkLst>
        </pc:spChg>
        <pc:spChg chg="add del">
          <ac:chgData name="Ingvild Kalland" userId="S::ingvikal@ntnu.no::db4b57e2-5ab5-4040-b7e1-e1328db68ea1" providerId="AD" clId="Web-{1C10A68B-4533-1C94-FEC2-34D66CEFDA72}" dt="2022-11-09T22:36:03.273" v="655"/>
          <ac:spMkLst>
            <pc:docMk/>
            <pc:sldMk cId="3253659196" sldId="2147309358"/>
            <ac:spMk id="33" creationId="{4038CB10-1F5C-4D54-9DF7-12586DE5B007}"/>
          </ac:spMkLst>
        </pc:spChg>
        <pc:spChg chg="add del">
          <ac:chgData name="Ingvild Kalland" userId="S::ingvikal@ntnu.no::db4b57e2-5ab5-4040-b7e1-e1328db68ea1" providerId="AD" clId="Web-{1C10A68B-4533-1C94-FEC2-34D66CEFDA72}" dt="2022-11-09T22:36:03.273" v="655"/>
          <ac:spMkLst>
            <pc:docMk/>
            <pc:sldMk cId="3253659196" sldId="2147309358"/>
            <ac:spMk id="35" creationId="{73ED6512-6858-4552-B699-9A97FE9A4EA2}"/>
          </ac:spMkLst>
        </pc:spChg>
        <pc:spChg chg="add del">
          <ac:chgData name="Ingvild Kalland" userId="S::ingvikal@ntnu.no::db4b57e2-5ab5-4040-b7e1-e1328db68ea1" providerId="AD" clId="Web-{1C10A68B-4533-1C94-FEC2-34D66CEFDA72}" dt="2022-11-09T22:36:03.273" v="654"/>
          <ac:spMkLst>
            <pc:docMk/>
            <pc:sldMk cId="3253659196" sldId="2147309358"/>
            <ac:spMk id="40" creationId="{4F74D28C-3268-4E35-8EE1-D92CB4A85A7D}"/>
          </ac:spMkLst>
        </pc:spChg>
        <pc:spChg chg="add">
          <ac:chgData name="Ingvild Kalland" userId="S::ingvikal@ntnu.no::db4b57e2-5ab5-4040-b7e1-e1328db68ea1" providerId="AD" clId="Web-{1C10A68B-4533-1C94-FEC2-34D66CEFDA72}" dt="2022-11-09T22:36:03.273" v="655"/>
          <ac:spMkLst>
            <pc:docMk/>
            <pc:sldMk cId="3253659196" sldId="2147309358"/>
            <ac:spMk id="42" creationId="{73ED6512-6858-4552-B699-9A97FE9A4EA2}"/>
          </ac:spMkLst>
        </pc:spChg>
        <pc:spChg chg="add">
          <ac:chgData name="Ingvild Kalland" userId="S::ingvikal@ntnu.no::db4b57e2-5ab5-4040-b7e1-e1328db68ea1" providerId="AD" clId="Web-{1C10A68B-4533-1C94-FEC2-34D66CEFDA72}" dt="2022-11-09T22:36:03.273" v="655"/>
          <ac:spMkLst>
            <pc:docMk/>
            <pc:sldMk cId="3253659196" sldId="2147309358"/>
            <ac:spMk id="43" creationId="{4038CB10-1F5C-4D54-9DF7-12586DE5B007}"/>
          </ac:spMkLst>
        </pc:spChg>
        <pc:grpChg chg="add del">
          <ac:chgData name="Ingvild Kalland" userId="S::ingvikal@ntnu.no::db4b57e2-5ab5-4040-b7e1-e1328db68ea1" providerId="AD" clId="Web-{1C10A68B-4533-1C94-FEC2-34D66CEFDA72}" dt="2022-11-09T22:33:05.645" v="636"/>
          <ac:grpSpMkLst>
            <pc:docMk/>
            <pc:sldMk cId="3253659196" sldId="2147309358"/>
            <ac:grpSpMk id="11" creationId="{1DE889C7-FAD6-4397-98E2-05D503484459}"/>
          </ac:grpSpMkLst>
        </pc:grpChg>
        <pc:grpChg chg="add del">
          <ac:chgData name="Ingvild Kalland" userId="S::ingvikal@ntnu.no::db4b57e2-5ab5-4040-b7e1-e1328db68ea1" providerId="AD" clId="Web-{1C10A68B-4533-1C94-FEC2-34D66CEFDA72}" dt="2022-11-09T22:34:58.600" v="646"/>
          <ac:grpSpMkLst>
            <pc:docMk/>
            <pc:sldMk cId="3253659196" sldId="2147309358"/>
            <ac:grpSpMk id="25" creationId="{1DE889C7-FAD6-4397-98E2-05D503484459}"/>
          </ac:grpSpMkLst>
        </pc:grpChg>
        <pc:picChg chg="add mod">
          <ac:chgData name="Ingvild Kalland" userId="S::ingvikal@ntnu.no::db4b57e2-5ab5-4040-b7e1-e1328db68ea1" providerId="AD" clId="Web-{1C10A68B-4533-1C94-FEC2-34D66CEFDA72}" dt="2022-11-09T22:36:03.273" v="655"/>
          <ac:picMkLst>
            <pc:docMk/>
            <pc:sldMk cId="3253659196" sldId="2147309358"/>
            <ac:picMk id="4" creationId="{38A52AE1-4983-1058-6299-57715AAFE14F}"/>
          </ac:picMkLst>
        </pc:picChg>
      </pc:sldChg>
    </pc:docChg>
  </pc:docChgLst>
  <pc:docChgLst>
    <pc:chgData name="Elise Christiane Berg Kjølaas" userId="52f97aef-9082-484b-8bf0-bc19890a37d4" providerId="ADAL" clId="{6ECB20EB-9D88-457A-9CF3-1FDF28D4B926}"/>
    <pc:docChg chg="undo custSel addSld delSld modSld sldOrd">
      <pc:chgData name="Elise Christiane Berg Kjølaas" userId="52f97aef-9082-484b-8bf0-bc19890a37d4" providerId="ADAL" clId="{6ECB20EB-9D88-457A-9CF3-1FDF28D4B926}" dt="2022-11-10T07:29:47.619" v="4138" actId="478"/>
      <pc:docMkLst>
        <pc:docMk/>
      </pc:docMkLst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2626888511" sldId="263"/>
        </pc:sldMkLst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914066596" sldId="274"/>
        </pc:sldMkLst>
      </pc:sldChg>
      <pc:sldChg chg="del mod modShow">
        <pc:chgData name="Elise Christiane Berg Kjølaas" userId="52f97aef-9082-484b-8bf0-bc19890a37d4" providerId="ADAL" clId="{6ECB20EB-9D88-457A-9CF3-1FDF28D4B926}" dt="2022-11-02T06:10:50.056" v="97" actId="2696"/>
        <pc:sldMkLst>
          <pc:docMk/>
          <pc:sldMk cId="2308333680" sldId="275"/>
        </pc:sldMkLst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663556652" sldId="296"/>
        </pc:sldMkLst>
      </pc:sldChg>
      <pc:sldChg chg="del mod modShow">
        <pc:chgData name="Elise Christiane Berg Kjølaas" userId="52f97aef-9082-484b-8bf0-bc19890a37d4" providerId="ADAL" clId="{6ECB20EB-9D88-457A-9CF3-1FDF28D4B926}" dt="2022-11-02T06:10:50.056" v="97" actId="2696"/>
        <pc:sldMkLst>
          <pc:docMk/>
          <pc:sldMk cId="2882967165" sldId="314"/>
        </pc:sldMkLst>
      </pc:sldChg>
      <pc:sldChg chg="del mod modShow">
        <pc:chgData name="Elise Christiane Berg Kjølaas" userId="52f97aef-9082-484b-8bf0-bc19890a37d4" providerId="ADAL" clId="{6ECB20EB-9D88-457A-9CF3-1FDF28D4B926}" dt="2022-11-02T06:11:48.314" v="99" actId="2696"/>
        <pc:sldMkLst>
          <pc:docMk/>
          <pc:sldMk cId="4080981443" sldId="318"/>
        </pc:sldMkLst>
      </pc:sldChg>
      <pc:sldChg chg="addCm">
        <pc:chgData name="Elise Christiane Berg Kjølaas" userId="52f97aef-9082-484b-8bf0-bc19890a37d4" providerId="ADAL" clId="{6ECB20EB-9D88-457A-9CF3-1FDF28D4B926}" dt="2022-10-28T13:36:45.018" v="0"/>
        <pc:sldMkLst>
          <pc:docMk/>
          <pc:sldMk cId="3412464625" sldId="322"/>
        </pc:sldMkLst>
      </pc:sldChg>
      <pc:sldChg chg="modNotesTx">
        <pc:chgData name="Elise Christiane Berg Kjølaas" userId="52f97aef-9082-484b-8bf0-bc19890a37d4" providerId="ADAL" clId="{6ECB20EB-9D88-457A-9CF3-1FDF28D4B926}" dt="2022-11-09T08:18:05.952" v="1687" actId="20577"/>
        <pc:sldMkLst>
          <pc:docMk/>
          <pc:sldMk cId="1544620360" sldId="323"/>
        </pc:sldMkLst>
      </pc:sldChg>
      <pc:sldChg chg="add del">
        <pc:chgData name="Elise Christiane Berg Kjølaas" userId="52f97aef-9082-484b-8bf0-bc19890a37d4" providerId="ADAL" clId="{6ECB20EB-9D88-457A-9CF3-1FDF28D4B926}" dt="2022-11-02T02:49:13.472" v="16" actId="47"/>
        <pc:sldMkLst>
          <pc:docMk/>
          <pc:sldMk cId="3360964407" sldId="339"/>
        </pc:sldMkLst>
      </pc:sldChg>
      <pc:sldChg chg="delSp modSp mod modShow">
        <pc:chgData name="Elise Christiane Berg Kjølaas" userId="52f97aef-9082-484b-8bf0-bc19890a37d4" providerId="ADAL" clId="{6ECB20EB-9D88-457A-9CF3-1FDF28D4B926}" dt="2022-11-10T07:29:47.619" v="4138" actId="478"/>
        <pc:sldMkLst>
          <pc:docMk/>
          <pc:sldMk cId="1110345810" sldId="2147309256"/>
        </pc:sldMkLst>
        <pc:spChg chg="del mod">
          <ac:chgData name="Elise Christiane Berg Kjølaas" userId="52f97aef-9082-484b-8bf0-bc19890a37d4" providerId="ADAL" clId="{6ECB20EB-9D88-457A-9CF3-1FDF28D4B926}" dt="2022-11-10T07:29:47.619" v="4138" actId="478"/>
          <ac:spMkLst>
            <pc:docMk/>
            <pc:sldMk cId="1110345810" sldId="2147309256"/>
            <ac:spMk id="2" creationId="{9BFC8CFF-95F6-88F8-82C2-EE648449CDF7}"/>
          </ac:spMkLst>
        </pc:spChg>
      </pc:sldChg>
      <pc:sldChg chg="modSp mod">
        <pc:chgData name="Elise Christiane Berg Kjølaas" userId="52f97aef-9082-484b-8bf0-bc19890a37d4" providerId="ADAL" clId="{6ECB20EB-9D88-457A-9CF3-1FDF28D4B926}" dt="2022-11-08T15:08:08.934" v="514" actId="113"/>
        <pc:sldMkLst>
          <pc:docMk/>
          <pc:sldMk cId="705333037" sldId="2147309279"/>
        </pc:sldMkLst>
        <pc:spChg chg="mod">
          <ac:chgData name="Elise Christiane Berg Kjølaas" userId="52f97aef-9082-484b-8bf0-bc19890a37d4" providerId="ADAL" clId="{6ECB20EB-9D88-457A-9CF3-1FDF28D4B926}" dt="2022-11-08T15:08:08.934" v="514" actId="113"/>
          <ac:spMkLst>
            <pc:docMk/>
            <pc:sldMk cId="705333037" sldId="2147309279"/>
            <ac:spMk id="3" creationId="{F4F69AB6-6724-457E-E4C9-F7C345A0567B}"/>
          </ac:spMkLst>
        </pc:spChg>
      </pc:sldChg>
      <pc:sldChg chg="del mod modShow">
        <pc:chgData name="Elise Christiane Berg Kjølaas" userId="52f97aef-9082-484b-8bf0-bc19890a37d4" providerId="ADAL" clId="{6ECB20EB-9D88-457A-9CF3-1FDF28D4B926}" dt="2022-11-02T06:10:50.056" v="97" actId="2696"/>
        <pc:sldMkLst>
          <pc:docMk/>
          <pc:sldMk cId="2603539922" sldId="2147309281"/>
        </pc:sldMkLst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917437913" sldId="2147309282"/>
        </pc:sldMkLst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656402159" sldId="2147309283"/>
        </pc:sldMkLst>
      </pc:sldChg>
      <pc:sldChg chg="del">
        <pc:chgData name="Elise Christiane Berg Kjølaas" userId="52f97aef-9082-484b-8bf0-bc19890a37d4" providerId="ADAL" clId="{6ECB20EB-9D88-457A-9CF3-1FDF28D4B926}" dt="2022-11-02T06:11:48.314" v="99" actId="2696"/>
        <pc:sldMkLst>
          <pc:docMk/>
          <pc:sldMk cId="3231354317" sldId="2147309284"/>
        </pc:sldMkLst>
      </pc:sldChg>
      <pc:sldChg chg="del mod modShow">
        <pc:chgData name="Elise Christiane Berg Kjølaas" userId="52f97aef-9082-484b-8bf0-bc19890a37d4" providerId="ADAL" clId="{6ECB20EB-9D88-457A-9CF3-1FDF28D4B926}" dt="2022-11-02T06:10:50.056" v="97" actId="2696"/>
        <pc:sldMkLst>
          <pc:docMk/>
          <pc:sldMk cId="2032428935" sldId="2147309294"/>
        </pc:sldMkLst>
      </pc:sldChg>
      <pc:sldChg chg="modSp 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252964277" sldId="2147309300"/>
        </pc:sldMkLst>
        <pc:picChg chg="mod">
          <ac:chgData name="Elise Christiane Berg Kjølaas" userId="52f97aef-9082-484b-8bf0-bc19890a37d4" providerId="ADAL" clId="{6ECB20EB-9D88-457A-9CF3-1FDF28D4B926}" dt="2022-11-02T06:08:21.961" v="31" actId="1076"/>
          <ac:picMkLst>
            <pc:docMk/>
            <pc:sldMk cId="252964277" sldId="2147309300"/>
            <ac:picMk id="9" creationId="{B9D9CF5C-F272-D5E4-EB9B-8DA61EFA0079}"/>
          </ac:picMkLst>
        </pc:picChg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791516722" sldId="2147309301"/>
        </pc:sldMkLst>
      </pc:sldChg>
      <pc:sldChg chg="del mod modShow">
        <pc:chgData name="Elise Christiane Berg Kjølaas" userId="52f97aef-9082-484b-8bf0-bc19890a37d4" providerId="ADAL" clId="{6ECB20EB-9D88-457A-9CF3-1FDF28D4B926}" dt="2022-11-02T06:11:20.448" v="98" actId="2696"/>
        <pc:sldMkLst>
          <pc:docMk/>
          <pc:sldMk cId="119954230" sldId="2147309318"/>
        </pc:sldMkLst>
      </pc:sldChg>
      <pc:sldChg chg="del mod modShow">
        <pc:chgData name="Elise Christiane Berg Kjølaas" userId="52f97aef-9082-484b-8bf0-bc19890a37d4" providerId="ADAL" clId="{6ECB20EB-9D88-457A-9CF3-1FDF28D4B926}" dt="2022-11-02T06:10:50.056" v="97" actId="2696"/>
        <pc:sldMkLst>
          <pc:docMk/>
          <pc:sldMk cId="1168444798" sldId="2147309331"/>
        </pc:sldMkLst>
      </pc:sldChg>
      <pc:sldChg chg="del mod modShow">
        <pc:chgData name="Elise Christiane Berg Kjølaas" userId="52f97aef-9082-484b-8bf0-bc19890a37d4" providerId="ADAL" clId="{6ECB20EB-9D88-457A-9CF3-1FDF28D4B926}" dt="2022-11-02T02:55:18.678" v="27" actId="47"/>
        <pc:sldMkLst>
          <pc:docMk/>
          <pc:sldMk cId="845458520" sldId="2147309335"/>
        </pc:sldMkLst>
      </pc:sldChg>
      <pc:sldChg chg="add modNotesTx">
        <pc:chgData name="Elise Christiane Berg Kjølaas" userId="52f97aef-9082-484b-8bf0-bc19890a37d4" providerId="ADAL" clId="{6ECB20EB-9D88-457A-9CF3-1FDF28D4B926}" dt="2022-11-09T06:46:32.855" v="605" actId="20577"/>
        <pc:sldMkLst>
          <pc:docMk/>
          <pc:sldMk cId="2896211458" sldId="2147309337"/>
        </pc:sldMkLst>
      </pc:sldChg>
      <pc:sldChg chg="add modNotesTx">
        <pc:chgData name="Elise Christiane Berg Kjølaas" userId="52f97aef-9082-484b-8bf0-bc19890a37d4" providerId="ADAL" clId="{6ECB20EB-9D88-457A-9CF3-1FDF28D4B926}" dt="2022-11-09T22:45:50.641" v="1704" actId="313"/>
        <pc:sldMkLst>
          <pc:docMk/>
          <pc:sldMk cId="3120645838" sldId="2147309338"/>
        </pc:sldMkLst>
      </pc:sldChg>
      <pc:sldChg chg="delSp modSp add mod setBg delDesignElem modNotesTx">
        <pc:chgData name="Elise Christiane Berg Kjølaas" userId="52f97aef-9082-484b-8bf0-bc19890a37d4" providerId="ADAL" clId="{6ECB20EB-9D88-457A-9CF3-1FDF28D4B926}" dt="2022-11-09T07:04:31.026" v="1033" actId="20577"/>
        <pc:sldMkLst>
          <pc:docMk/>
          <pc:sldMk cId="1058002617" sldId="2147309339"/>
        </pc:sldMkLst>
        <pc:spChg chg="mod">
          <ac:chgData name="Elise Christiane Berg Kjølaas" userId="52f97aef-9082-484b-8bf0-bc19890a37d4" providerId="ADAL" clId="{6ECB20EB-9D88-457A-9CF3-1FDF28D4B926}" dt="2022-11-02T02:54:48.453" v="26" actId="207"/>
          <ac:spMkLst>
            <pc:docMk/>
            <pc:sldMk cId="1058002617" sldId="2147309339"/>
            <ac:spMk id="2" creationId="{5884C035-7773-44B0-D488-1D30F5BA571B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1058002617" sldId="2147309339"/>
            <ac:spMk id="15" creationId="{A4AC5506-6312-4701-8D3C-40187889A947}"/>
          </ac:spMkLst>
        </pc:spChg>
      </pc:sldChg>
      <pc:sldChg chg="delSp add setBg delDesignElem modNotesTx">
        <pc:chgData name="Elise Christiane Berg Kjølaas" userId="52f97aef-9082-484b-8bf0-bc19890a37d4" providerId="ADAL" clId="{6ECB20EB-9D88-457A-9CF3-1FDF28D4B926}" dt="2022-11-09T23:43:18.069" v="3973" actId="20577"/>
        <pc:sldMkLst>
          <pc:docMk/>
          <pc:sldMk cId="1946122412" sldId="2147309340"/>
        </pc:sldMkLst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1946122412" sldId="2147309340"/>
            <ac:spMk id="11" creationId="{37C89E4B-3C9F-44B9-8B86-D9E3D112D8EC}"/>
          </ac:spMkLst>
        </pc:spChg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1946122412" sldId="2147309340"/>
            <ac:cxnSpMk id="13" creationId="{AA2EAA10-076F-46BD-8F0F-B9A2FB77A85C}"/>
          </ac:cxnSpMkLst>
        </pc:cxnChg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1946122412" sldId="2147309340"/>
            <ac:cxnSpMk id="15" creationId="{D891E407-403B-4764-86C9-33A56D3BCAA3}"/>
          </ac:cxnSpMkLst>
        </pc:cxnChg>
      </pc:sldChg>
      <pc:sldChg chg="addSp delSp add del mod setBg delDesignElem">
        <pc:chgData name="Elise Christiane Berg Kjølaas" userId="52f97aef-9082-484b-8bf0-bc19890a37d4" providerId="ADAL" clId="{6ECB20EB-9D88-457A-9CF3-1FDF28D4B926}" dt="2022-11-09T22:32:39.661" v="1690" actId="47"/>
        <pc:sldMkLst>
          <pc:docMk/>
          <pc:sldMk cId="362588985" sldId="2147309341"/>
        </pc:sldMkLst>
        <pc:spChg chg="add">
          <ac:chgData name="Elise Christiane Berg Kjølaas" userId="52f97aef-9082-484b-8bf0-bc19890a37d4" providerId="ADAL" clId="{6ECB20EB-9D88-457A-9CF3-1FDF28D4B926}" dt="2022-11-02T02:52:13.880" v="23" actId="26606"/>
          <ac:spMkLst>
            <pc:docMk/>
            <pc:sldMk cId="362588985" sldId="2147309341"/>
            <ac:spMk id="10" creationId="{87CC2527-562A-4F69-B487-4371E5B243E7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362588985" sldId="2147309341"/>
            <ac:spMk id="17" creationId="{87CC2527-562A-4F69-B487-4371E5B243E7}"/>
          </ac:spMkLst>
        </pc:spChg>
        <pc:cxnChg chg="add">
          <ac:chgData name="Elise Christiane Berg Kjølaas" userId="52f97aef-9082-484b-8bf0-bc19890a37d4" providerId="ADAL" clId="{6ECB20EB-9D88-457A-9CF3-1FDF28D4B926}" dt="2022-11-02T02:52:13.880" v="23" actId="26606"/>
          <ac:cxnSpMkLst>
            <pc:docMk/>
            <pc:sldMk cId="362588985" sldId="2147309341"/>
            <ac:cxnSpMk id="12" creationId="{BCDAEC91-5BCE-4B55-9CC0-43EF94CB734B}"/>
          </ac:cxnSpMkLst>
        </pc:cxnChg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362588985" sldId="2147309341"/>
            <ac:cxnSpMk id="19" creationId="{BCDAEC91-5BCE-4B55-9CC0-43EF94CB734B}"/>
          </ac:cxnSpMkLst>
        </pc:cxnChg>
      </pc:sldChg>
      <pc:sldChg chg="addSp delSp modSp add mod setBg delDesignElem modNotesTx">
        <pc:chgData name="Elise Christiane Berg Kjølaas" userId="52f97aef-9082-484b-8bf0-bc19890a37d4" providerId="ADAL" clId="{6ECB20EB-9D88-457A-9CF3-1FDF28D4B926}" dt="2022-11-09T22:58:37.404" v="2102" actId="20577"/>
        <pc:sldMkLst>
          <pc:docMk/>
          <pc:sldMk cId="1246787113" sldId="2147309342"/>
        </pc:sldMkLst>
        <pc:spChg chg="mod">
          <ac:chgData name="Elise Christiane Berg Kjølaas" userId="52f97aef-9082-484b-8bf0-bc19890a37d4" providerId="ADAL" clId="{6ECB20EB-9D88-457A-9CF3-1FDF28D4B926}" dt="2022-11-02T02:51:45.552" v="22" actId="5793"/>
          <ac:spMkLst>
            <pc:docMk/>
            <pc:sldMk cId="1246787113" sldId="2147309342"/>
            <ac:spMk id="3" creationId="{1B923BF3-0684-3A43-D2EA-9FDAE198F536}"/>
          </ac:spMkLst>
        </pc:spChg>
        <pc:spChg chg="add">
          <ac:chgData name="Elise Christiane Berg Kjølaas" userId="52f97aef-9082-484b-8bf0-bc19890a37d4" providerId="ADAL" clId="{6ECB20EB-9D88-457A-9CF3-1FDF28D4B926}" dt="2022-11-02T02:51:37.206" v="21" actId="26606"/>
          <ac:spMkLst>
            <pc:docMk/>
            <pc:sldMk cId="1246787113" sldId="2147309342"/>
            <ac:spMk id="23" creationId="{9CDF6DAD-6680-48EA-B64B-A5F5A4E46367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1246787113" sldId="2147309342"/>
            <ac:spMk id="64" creationId="{9CDF6DAD-6680-48EA-B64B-A5F5A4E46367}"/>
          </ac:spMkLst>
        </pc:spChg>
      </pc:sldChg>
      <pc:sldChg chg="addSp delSp modSp add mod setBg delDesignElem modNotesTx">
        <pc:chgData name="Elise Christiane Berg Kjølaas" userId="52f97aef-9082-484b-8bf0-bc19890a37d4" providerId="ADAL" clId="{6ECB20EB-9D88-457A-9CF3-1FDF28D4B926}" dt="2022-11-09T23:01:03.942" v="2197" actId="6549"/>
        <pc:sldMkLst>
          <pc:docMk/>
          <pc:sldMk cId="3562738084" sldId="2147309343"/>
        </pc:sldMkLst>
        <pc:spChg chg="mod">
          <ac:chgData name="Elise Christiane Berg Kjølaas" userId="52f97aef-9082-484b-8bf0-bc19890a37d4" providerId="ADAL" clId="{6ECB20EB-9D88-457A-9CF3-1FDF28D4B926}" dt="2022-11-02T02:51:04.692" v="20" actId="26606"/>
          <ac:spMkLst>
            <pc:docMk/>
            <pc:sldMk cId="3562738084" sldId="2147309343"/>
            <ac:spMk id="2" creationId="{BC5F2CA9-0850-5DE4-5ADC-568D1CF0CE5A}"/>
          </ac:spMkLst>
        </pc:spChg>
        <pc:spChg chg="add">
          <ac:chgData name="Elise Christiane Berg Kjølaas" userId="52f97aef-9082-484b-8bf0-bc19890a37d4" providerId="ADAL" clId="{6ECB20EB-9D88-457A-9CF3-1FDF28D4B926}" dt="2022-11-02T02:51:04.692" v="20" actId="26606"/>
          <ac:spMkLst>
            <pc:docMk/>
            <pc:sldMk cId="3562738084" sldId="2147309343"/>
            <ac:spMk id="8" creationId="{37C89E4B-3C9F-44B9-8B86-D9E3D112D8EC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3562738084" sldId="2147309343"/>
            <ac:spMk id="11" creationId="{37C89E4B-3C9F-44B9-8B86-D9E3D112D8EC}"/>
          </ac:spMkLst>
        </pc:spChg>
        <pc:cxnChg chg="add">
          <ac:chgData name="Elise Christiane Berg Kjølaas" userId="52f97aef-9082-484b-8bf0-bc19890a37d4" providerId="ADAL" clId="{6ECB20EB-9D88-457A-9CF3-1FDF28D4B926}" dt="2022-11-02T02:51:04.692" v="20" actId="26606"/>
          <ac:cxnSpMkLst>
            <pc:docMk/>
            <pc:sldMk cId="3562738084" sldId="2147309343"/>
            <ac:cxnSpMk id="9" creationId="{AA2EAA10-076F-46BD-8F0F-B9A2FB77A85C}"/>
          </ac:cxnSpMkLst>
        </pc:cxnChg>
        <pc:cxnChg chg="add">
          <ac:chgData name="Elise Christiane Berg Kjølaas" userId="52f97aef-9082-484b-8bf0-bc19890a37d4" providerId="ADAL" clId="{6ECB20EB-9D88-457A-9CF3-1FDF28D4B926}" dt="2022-11-02T02:51:04.692" v="20" actId="26606"/>
          <ac:cxnSpMkLst>
            <pc:docMk/>
            <pc:sldMk cId="3562738084" sldId="2147309343"/>
            <ac:cxnSpMk id="10" creationId="{D891E407-403B-4764-86C9-33A56D3BCAA3}"/>
          </ac:cxnSpMkLst>
        </pc:cxnChg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3562738084" sldId="2147309343"/>
            <ac:cxnSpMk id="13" creationId="{AA2EAA10-076F-46BD-8F0F-B9A2FB77A85C}"/>
          </ac:cxnSpMkLst>
        </pc:cxnChg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3562738084" sldId="2147309343"/>
            <ac:cxnSpMk id="15" creationId="{D891E407-403B-4764-86C9-33A56D3BCAA3}"/>
          </ac:cxnSpMkLst>
        </pc:cxnChg>
      </pc:sldChg>
      <pc:sldChg chg="addSp delSp add mod ord setBg setClrOvrMap delDesignElem modNotesTx">
        <pc:chgData name="Elise Christiane Berg Kjølaas" userId="52f97aef-9082-484b-8bf0-bc19890a37d4" providerId="ADAL" clId="{6ECB20EB-9D88-457A-9CF3-1FDF28D4B926}" dt="2022-11-09T23:54:29.939" v="4135" actId="20577"/>
        <pc:sldMkLst>
          <pc:docMk/>
          <pc:sldMk cId="4049434664" sldId="2147309345"/>
        </pc:sldMkLst>
        <pc:spChg chg="add">
          <ac:chgData name="Elise Christiane Berg Kjølaas" userId="52f97aef-9082-484b-8bf0-bc19890a37d4" providerId="ADAL" clId="{6ECB20EB-9D88-457A-9CF3-1FDF28D4B926}" dt="2022-11-02T02:53:22.866" v="25" actId="26606"/>
          <ac:spMkLst>
            <pc:docMk/>
            <pc:sldMk cId="4049434664" sldId="2147309345"/>
            <ac:spMk id="8" creationId="{7C432AFE-B3D2-4BFF-BF8F-96C27AFF1AC7}"/>
          </ac:spMkLst>
        </pc:spChg>
        <pc:spChg chg="add">
          <ac:chgData name="Elise Christiane Berg Kjølaas" userId="52f97aef-9082-484b-8bf0-bc19890a37d4" providerId="ADAL" clId="{6ECB20EB-9D88-457A-9CF3-1FDF28D4B926}" dt="2022-11-02T02:53:22.866" v="25" actId="26606"/>
          <ac:spMkLst>
            <pc:docMk/>
            <pc:sldMk cId="4049434664" sldId="2147309345"/>
            <ac:spMk id="9" creationId="{AF2F604E-43BE-4DC3-B983-E071523364F8}"/>
          </ac:spMkLst>
        </pc:spChg>
        <pc:spChg chg="add">
          <ac:chgData name="Elise Christiane Berg Kjølaas" userId="52f97aef-9082-484b-8bf0-bc19890a37d4" providerId="ADAL" clId="{6ECB20EB-9D88-457A-9CF3-1FDF28D4B926}" dt="2022-11-02T02:53:22.866" v="25" actId="26606"/>
          <ac:spMkLst>
            <pc:docMk/>
            <pc:sldMk cId="4049434664" sldId="2147309345"/>
            <ac:spMk id="10" creationId="{08C9B587-E65E-4B52-B37C-ABEBB6E87928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4049434664" sldId="2147309345"/>
            <ac:spMk id="11" creationId="{7C432AFE-B3D2-4BFF-BF8F-96C27AFF1AC7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4049434664" sldId="2147309345"/>
            <ac:spMk id="13" creationId="{AF2F604E-43BE-4DC3-B983-E071523364F8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4049434664" sldId="2147309345"/>
            <ac:spMk id="15" creationId="{08C9B587-E65E-4B52-B37C-ABEBB6E87928}"/>
          </ac:spMkLst>
        </pc:spChg>
      </pc:sldChg>
      <pc:sldChg chg="add del">
        <pc:chgData name="Elise Christiane Berg Kjølaas" userId="52f97aef-9082-484b-8bf0-bc19890a37d4" providerId="ADAL" clId="{6ECB20EB-9D88-457A-9CF3-1FDF28D4B926}" dt="2022-11-02T02:53:07.540" v="24" actId="47"/>
        <pc:sldMkLst>
          <pc:docMk/>
          <pc:sldMk cId="899144792" sldId="2147309346"/>
        </pc:sldMkLst>
      </pc:sldChg>
      <pc:sldChg chg="add del mod modShow">
        <pc:chgData name="Elise Christiane Berg Kjølaas" userId="52f97aef-9082-484b-8bf0-bc19890a37d4" providerId="ADAL" clId="{6ECB20EB-9D88-457A-9CF3-1FDF28D4B926}" dt="2022-11-09T22:32:20.598" v="1689" actId="2696"/>
        <pc:sldMkLst>
          <pc:docMk/>
          <pc:sldMk cId="609786183" sldId="2147309347"/>
        </pc:sldMkLst>
      </pc:sldChg>
      <pc:sldChg chg="add del mod modShow">
        <pc:chgData name="Elise Christiane Berg Kjølaas" userId="52f97aef-9082-484b-8bf0-bc19890a37d4" providerId="ADAL" clId="{6ECB20EB-9D88-457A-9CF3-1FDF28D4B926}" dt="2022-11-09T22:32:08.483" v="1688" actId="2696"/>
        <pc:sldMkLst>
          <pc:docMk/>
          <pc:sldMk cId="933954271" sldId="2147309348"/>
        </pc:sldMkLst>
      </pc:sldChg>
      <pc:sldChg chg="delSp add setBg delDesignElem modNotesTx">
        <pc:chgData name="Elise Christiane Berg Kjølaas" userId="52f97aef-9082-484b-8bf0-bc19890a37d4" providerId="ADAL" clId="{6ECB20EB-9D88-457A-9CF3-1FDF28D4B926}" dt="2022-11-09T23:00:10.686" v="2192" actId="20577"/>
        <pc:sldMkLst>
          <pc:docMk/>
          <pc:sldMk cId="22416661" sldId="2147309349"/>
        </pc:sldMkLst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22416661" sldId="2147309349"/>
            <ac:spMk id="10" creationId="{3B0DF90E-6BAD-4E82-8FDF-717C9A357378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22416661" sldId="2147309349"/>
            <ac:spMk id="12" creationId="{13DCC859-0434-4BB8-B6C5-09C88AE698FB}"/>
          </ac:spMkLst>
        </pc:spChg>
        <pc:spChg chg="del">
          <ac:chgData name="Elise Christiane Berg Kjølaas" userId="52f97aef-9082-484b-8bf0-bc19890a37d4" providerId="ADAL" clId="{6ECB20EB-9D88-457A-9CF3-1FDF28D4B926}" dt="2022-11-02T02:48:40.504" v="14"/>
          <ac:spMkLst>
            <pc:docMk/>
            <pc:sldMk cId="22416661" sldId="2147309349"/>
            <ac:spMk id="14" creationId="{08E7ACFB-B791-4C23-8B17-013FEDC09A89}"/>
          </ac:spMkLst>
        </pc:spChg>
      </pc:sldChg>
      <pc:sldChg chg="add modNotesTx">
        <pc:chgData name="Elise Christiane Berg Kjølaas" userId="52f97aef-9082-484b-8bf0-bc19890a37d4" providerId="ADAL" clId="{6ECB20EB-9D88-457A-9CF3-1FDF28D4B926}" dt="2022-11-09T23:08:35.438" v="2231" actId="20577"/>
        <pc:sldMkLst>
          <pc:docMk/>
          <pc:sldMk cId="1880806045" sldId="2147309350"/>
        </pc:sldMkLst>
      </pc:sldChg>
      <pc:sldChg chg="add modNotesTx">
        <pc:chgData name="Elise Christiane Berg Kjølaas" userId="52f97aef-9082-484b-8bf0-bc19890a37d4" providerId="ADAL" clId="{6ECB20EB-9D88-457A-9CF3-1FDF28D4B926}" dt="2022-11-09T23:16:54.640" v="2910" actId="6549"/>
        <pc:sldMkLst>
          <pc:docMk/>
          <pc:sldMk cId="1414975018" sldId="2147309351"/>
        </pc:sldMkLst>
      </pc:sldChg>
      <pc:sldChg chg="delSp add setBg delDesignElem modNotesTx">
        <pc:chgData name="Elise Christiane Berg Kjølaas" userId="52f97aef-9082-484b-8bf0-bc19890a37d4" providerId="ADAL" clId="{6ECB20EB-9D88-457A-9CF3-1FDF28D4B926}" dt="2022-11-09T23:48:52.367" v="3981" actId="20577"/>
        <pc:sldMkLst>
          <pc:docMk/>
          <pc:sldMk cId="3662930422" sldId="2147309352"/>
        </pc:sldMkLst>
        <pc:cxnChg chg="del">
          <ac:chgData name="Elise Christiane Berg Kjølaas" userId="52f97aef-9082-484b-8bf0-bc19890a37d4" providerId="ADAL" clId="{6ECB20EB-9D88-457A-9CF3-1FDF28D4B926}" dt="2022-11-02T02:48:40.504" v="14"/>
          <ac:cxnSpMkLst>
            <pc:docMk/>
            <pc:sldMk cId="3662930422" sldId="2147309352"/>
            <ac:cxnSpMk id="1184" creationId="{A7F400EE-A8A5-48AF-B4D6-291B52C6F0B0}"/>
          </ac:cxnSpMkLst>
        </pc:cxnChg>
      </pc:sldChg>
      <pc:sldChg chg="add modNotesTx">
        <pc:chgData name="Elise Christiane Berg Kjølaas" userId="52f97aef-9082-484b-8bf0-bc19890a37d4" providerId="ADAL" clId="{6ECB20EB-9D88-457A-9CF3-1FDF28D4B926}" dt="2022-11-09T23:27:37.315" v="3588" actId="20577"/>
        <pc:sldMkLst>
          <pc:docMk/>
          <pc:sldMk cId="2261634131" sldId="2147309353"/>
        </pc:sldMkLst>
      </pc:sldChg>
      <pc:sldChg chg="addSp delSp add del setBg delDesignElem">
        <pc:chgData name="Elise Christiane Berg Kjølaas" userId="52f97aef-9082-484b-8bf0-bc19890a37d4" providerId="ADAL" clId="{6ECB20EB-9D88-457A-9CF3-1FDF28D4B926}" dt="2022-11-02T02:50:54.381" v="19"/>
        <pc:sldMkLst>
          <pc:docMk/>
          <pc:sldMk cId="321982166" sldId="2147309354"/>
        </pc:sldMkLst>
        <pc:spChg chg="add del">
          <ac:chgData name="Elise Christiane Berg Kjølaas" userId="52f97aef-9082-484b-8bf0-bc19890a37d4" providerId="ADAL" clId="{6ECB20EB-9D88-457A-9CF3-1FDF28D4B926}" dt="2022-11-02T02:50:54.381" v="19"/>
          <ac:spMkLst>
            <pc:docMk/>
            <pc:sldMk cId="321982166" sldId="2147309354"/>
            <ac:spMk id="11" creationId="{37C89E4B-3C9F-44B9-8B86-D9E3D112D8EC}"/>
          </ac:spMkLst>
        </pc:spChg>
        <pc:cxnChg chg="add del">
          <ac:chgData name="Elise Christiane Berg Kjølaas" userId="52f97aef-9082-484b-8bf0-bc19890a37d4" providerId="ADAL" clId="{6ECB20EB-9D88-457A-9CF3-1FDF28D4B926}" dt="2022-11-02T02:50:54.381" v="19"/>
          <ac:cxnSpMkLst>
            <pc:docMk/>
            <pc:sldMk cId="321982166" sldId="2147309354"/>
            <ac:cxnSpMk id="13" creationId="{AA2EAA10-076F-46BD-8F0F-B9A2FB77A85C}"/>
          </ac:cxnSpMkLst>
        </pc:cxnChg>
        <pc:cxnChg chg="add del">
          <ac:chgData name="Elise Christiane Berg Kjølaas" userId="52f97aef-9082-484b-8bf0-bc19890a37d4" providerId="ADAL" clId="{6ECB20EB-9D88-457A-9CF3-1FDF28D4B926}" dt="2022-11-02T02:50:54.381" v="19"/>
          <ac:cxnSpMkLst>
            <pc:docMk/>
            <pc:sldMk cId="321982166" sldId="2147309354"/>
            <ac:cxnSpMk id="15" creationId="{D891E407-403B-4764-86C9-33A56D3BCAA3}"/>
          </ac:cxnSpMkLst>
        </pc:cxnChg>
      </pc:sldChg>
      <pc:sldChg chg="modSp add mod">
        <pc:chgData name="Elise Christiane Berg Kjølaas" userId="52f97aef-9082-484b-8bf0-bc19890a37d4" providerId="ADAL" clId="{6ECB20EB-9D88-457A-9CF3-1FDF28D4B926}" dt="2022-11-07T09:12:55.203" v="498" actId="1076"/>
        <pc:sldMkLst>
          <pc:docMk/>
          <pc:sldMk cId="2902806918" sldId="2147309354"/>
        </pc:sldMkLst>
        <pc:spChg chg="mod">
          <ac:chgData name="Elise Christiane Berg Kjølaas" userId="52f97aef-9082-484b-8bf0-bc19890a37d4" providerId="ADAL" clId="{6ECB20EB-9D88-457A-9CF3-1FDF28D4B926}" dt="2022-11-07T09:12:55.203" v="498" actId="1076"/>
          <ac:spMkLst>
            <pc:docMk/>
            <pc:sldMk cId="2902806918" sldId="2147309354"/>
            <ac:spMk id="3" creationId="{B27DEF3D-54DA-E7EC-995F-A8118C22FF79}"/>
          </ac:spMkLst>
        </pc:spChg>
      </pc:sldChg>
      <pc:sldChg chg="add del">
        <pc:chgData name="Elise Christiane Berg Kjølaas" userId="52f97aef-9082-484b-8bf0-bc19890a37d4" providerId="ADAL" clId="{6ECB20EB-9D88-457A-9CF3-1FDF28D4B926}" dt="2022-11-02T02:49:04.663" v="15" actId="47"/>
        <pc:sldMkLst>
          <pc:docMk/>
          <pc:sldMk cId="3759690896" sldId="2147309354"/>
        </pc:sldMkLst>
      </pc:sldChg>
      <pc:sldChg chg="modSp add mod">
        <pc:chgData name="Elise Christiane Berg Kjølaas" userId="52f97aef-9082-484b-8bf0-bc19890a37d4" providerId="ADAL" clId="{6ECB20EB-9D88-457A-9CF3-1FDF28D4B926}" dt="2022-11-07T09:13:34.688" v="503" actId="1076"/>
        <pc:sldMkLst>
          <pc:docMk/>
          <pc:sldMk cId="571196072" sldId="2147309355"/>
        </pc:sldMkLst>
        <pc:spChg chg="mod">
          <ac:chgData name="Elise Christiane Berg Kjølaas" userId="52f97aef-9082-484b-8bf0-bc19890a37d4" providerId="ADAL" clId="{6ECB20EB-9D88-457A-9CF3-1FDF28D4B926}" dt="2022-11-07T09:13:27.798" v="501" actId="14100"/>
          <ac:spMkLst>
            <pc:docMk/>
            <pc:sldMk cId="571196072" sldId="2147309355"/>
            <ac:spMk id="3" creationId="{B27DEF3D-54DA-E7EC-995F-A8118C22FF79}"/>
          </ac:spMkLst>
        </pc:spChg>
        <pc:picChg chg="mod">
          <ac:chgData name="Elise Christiane Berg Kjølaas" userId="52f97aef-9082-484b-8bf0-bc19890a37d4" providerId="ADAL" clId="{6ECB20EB-9D88-457A-9CF3-1FDF28D4B926}" dt="2022-11-07T09:13:34.688" v="503" actId="1076"/>
          <ac:picMkLst>
            <pc:docMk/>
            <pc:sldMk cId="571196072" sldId="2147309355"/>
            <ac:picMk id="5" creationId="{116DF34E-2617-0E03-D375-3B50798E699C}"/>
          </ac:picMkLst>
        </pc:picChg>
      </pc:sldChg>
      <pc:sldChg chg="modSp add mod">
        <pc:chgData name="Elise Christiane Berg Kjølaas" userId="52f97aef-9082-484b-8bf0-bc19890a37d4" providerId="ADAL" clId="{6ECB20EB-9D88-457A-9CF3-1FDF28D4B926}" dt="2022-11-07T09:13:55.237" v="505" actId="1076"/>
        <pc:sldMkLst>
          <pc:docMk/>
          <pc:sldMk cId="2984654575" sldId="2147309356"/>
        </pc:sldMkLst>
        <pc:spChg chg="mod">
          <ac:chgData name="Elise Christiane Berg Kjølaas" userId="52f97aef-9082-484b-8bf0-bc19890a37d4" providerId="ADAL" clId="{6ECB20EB-9D88-457A-9CF3-1FDF28D4B926}" dt="2022-11-07T09:13:55.237" v="505" actId="1076"/>
          <ac:spMkLst>
            <pc:docMk/>
            <pc:sldMk cId="2984654575" sldId="2147309356"/>
            <ac:spMk id="3" creationId="{B27DEF3D-54DA-E7EC-995F-A8118C22FF79}"/>
          </ac:spMkLst>
        </pc:spChg>
      </pc:sldChg>
      <pc:sldChg chg="modSp add mod">
        <pc:chgData name="Elise Christiane Berg Kjølaas" userId="52f97aef-9082-484b-8bf0-bc19890a37d4" providerId="ADAL" clId="{6ECB20EB-9D88-457A-9CF3-1FDF28D4B926}" dt="2022-11-07T09:14:18.828" v="509" actId="1076"/>
        <pc:sldMkLst>
          <pc:docMk/>
          <pc:sldMk cId="3777818358" sldId="2147309357"/>
        </pc:sldMkLst>
        <pc:spChg chg="mod">
          <ac:chgData name="Elise Christiane Berg Kjølaas" userId="52f97aef-9082-484b-8bf0-bc19890a37d4" providerId="ADAL" clId="{6ECB20EB-9D88-457A-9CF3-1FDF28D4B926}" dt="2022-11-07T09:14:18.828" v="509" actId="1076"/>
          <ac:spMkLst>
            <pc:docMk/>
            <pc:sldMk cId="3777818358" sldId="2147309357"/>
            <ac:spMk id="3" creationId="{B27DEF3D-54DA-E7EC-995F-A8118C22FF79}"/>
          </ac:spMkLst>
        </pc:spChg>
        <pc:picChg chg="mod">
          <ac:chgData name="Elise Christiane Berg Kjølaas" userId="52f97aef-9082-484b-8bf0-bc19890a37d4" providerId="ADAL" clId="{6ECB20EB-9D88-457A-9CF3-1FDF28D4B926}" dt="2022-11-07T09:14:12.612" v="508" actId="1076"/>
          <ac:picMkLst>
            <pc:docMk/>
            <pc:sldMk cId="3777818358" sldId="2147309357"/>
            <ac:picMk id="5" creationId="{116DF34E-2617-0E03-D375-3B50798E699C}"/>
          </ac:picMkLst>
        </pc:picChg>
      </pc:sldChg>
      <pc:sldChg chg="addSp delSp modSp new mod ord modClrScheme chgLayout">
        <pc:chgData name="Elise Christiane Berg Kjølaas" userId="52f97aef-9082-484b-8bf0-bc19890a37d4" providerId="ADAL" clId="{6ECB20EB-9D88-457A-9CF3-1FDF28D4B926}" dt="2022-11-09T23:42:23.923" v="3967" actId="478"/>
        <pc:sldMkLst>
          <pc:docMk/>
          <pc:sldMk cId="2689077410" sldId="2147309359"/>
        </pc:sldMkLst>
        <pc:spChg chg="del mod ord">
          <ac:chgData name="Elise Christiane Berg Kjølaas" userId="52f97aef-9082-484b-8bf0-bc19890a37d4" providerId="ADAL" clId="{6ECB20EB-9D88-457A-9CF3-1FDF28D4B926}" dt="2022-11-09T23:33:19.641" v="3614" actId="700"/>
          <ac:spMkLst>
            <pc:docMk/>
            <pc:sldMk cId="2689077410" sldId="2147309359"/>
            <ac:spMk id="2" creationId="{B24313D9-58E9-EE07-6DD6-5E7043A2DDC4}"/>
          </ac:spMkLst>
        </pc:spChg>
        <pc:spChg chg="del mod ord">
          <ac:chgData name="Elise Christiane Berg Kjølaas" userId="52f97aef-9082-484b-8bf0-bc19890a37d4" providerId="ADAL" clId="{6ECB20EB-9D88-457A-9CF3-1FDF28D4B926}" dt="2022-11-09T23:33:19.641" v="3614" actId="700"/>
          <ac:spMkLst>
            <pc:docMk/>
            <pc:sldMk cId="2689077410" sldId="2147309359"/>
            <ac:spMk id="3" creationId="{47CC92C1-B9AC-DB0E-7A44-3A08691CBCE3}"/>
          </ac:spMkLst>
        </pc:spChg>
        <pc:spChg chg="del">
          <ac:chgData name="Elise Christiane Berg Kjølaas" userId="52f97aef-9082-484b-8bf0-bc19890a37d4" providerId="ADAL" clId="{6ECB20EB-9D88-457A-9CF3-1FDF28D4B926}" dt="2022-11-09T23:33:19.641" v="3614" actId="700"/>
          <ac:spMkLst>
            <pc:docMk/>
            <pc:sldMk cId="2689077410" sldId="2147309359"/>
            <ac:spMk id="4" creationId="{2588F498-4A33-957F-2514-5AD3A54CF9CD}"/>
          </ac:spMkLst>
        </pc:spChg>
        <pc:spChg chg="add del mod ord">
          <ac:chgData name="Elise Christiane Berg Kjølaas" userId="52f97aef-9082-484b-8bf0-bc19890a37d4" providerId="ADAL" clId="{6ECB20EB-9D88-457A-9CF3-1FDF28D4B926}" dt="2022-11-09T23:42:23.923" v="3967" actId="478"/>
          <ac:spMkLst>
            <pc:docMk/>
            <pc:sldMk cId="2689077410" sldId="2147309359"/>
            <ac:spMk id="5" creationId="{B8DAC327-2052-D11C-FA96-0F11F995BB37}"/>
          </ac:spMkLst>
        </pc:spChg>
        <pc:spChg chg="add del mod ord">
          <ac:chgData name="Elise Christiane Berg Kjølaas" userId="52f97aef-9082-484b-8bf0-bc19890a37d4" providerId="ADAL" clId="{6ECB20EB-9D88-457A-9CF3-1FDF28D4B926}" dt="2022-11-09T23:34:02.927" v="3615" actId="1032"/>
          <ac:spMkLst>
            <pc:docMk/>
            <pc:sldMk cId="2689077410" sldId="2147309359"/>
            <ac:spMk id="6" creationId="{EE4B3055-3D8E-506F-3AFB-2953EB20B0CF}"/>
          </ac:spMkLst>
        </pc:spChg>
        <pc:spChg chg="add mod">
          <ac:chgData name="Elise Christiane Berg Kjølaas" userId="52f97aef-9082-484b-8bf0-bc19890a37d4" providerId="ADAL" clId="{6ECB20EB-9D88-457A-9CF3-1FDF28D4B926}" dt="2022-11-09T23:41:06.759" v="3960" actId="14100"/>
          <ac:spMkLst>
            <pc:docMk/>
            <pc:sldMk cId="2689077410" sldId="2147309359"/>
            <ac:spMk id="9" creationId="{4CAC5647-4F40-5885-CF0A-35E1A9FBDF56}"/>
          </ac:spMkLst>
        </pc:spChg>
        <pc:spChg chg="add del mod">
          <ac:chgData name="Elise Christiane Berg Kjølaas" userId="52f97aef-9082-484b-8bf0-bc19890a37d4" providerId="ADAL" clId="{6ECB20EB-9D88-457A-9CF3-1FDF28D4B926}" dt="2022-11-09T23:37:35.597" v="3725" actId="767"/>
          <ac:spMkLst>
            <pc:docMk/>
            <pc:sldMk cId="2689077410" sldId="2147309359"/>
            <ac:spMk id="10" creationId="{8601B924-F4A2-DDF6-5943-2408C28D0F72}"/>
          </ac:spMkLst>
        </pc:spChg>
        <pc:spChg chg="add mod">
          <ac:chgData name="Elise Christiane Berg Kjølaas" userId="52f97aef-9082-484b-8bf0-bc19890a37d4" providerId="ADAL" clId="{6ECB20EB-9D88-457A-9CF3-1FDF28D4B926}" dt="2022-11-09T23:40:48.823" v="3957" actId="14100"/>
          <ac:spMkLst>
            <pc:docMk/>
            <pc:sldMk cId="2689077410" sldId="2147309359"/>
            <ac:spMk id="11" creationId="{9AC4A8F1-EC33-F7DC-AD67-D961567034FB}"/>
          </ac:spMkLst>
        </pc:spChg>
        <pc:spChg chg="add mod">
          <ac:chgData name="Elise Christiane Berg Kjølaas" userId="52f97aef-9082-484b-8bf0-bc19890a37d4" providerId="ADAL" clId="{6ECB20EB-9D88-457A-9CF3-1FDF28D4B926}" dt="2022-11-09T23:41:02.642" v="3959" actId="14100"/>
          <ac:spMkLst>
            <pc:docMk/>
            <pc:sldMk cId="2689077410" sldId="2147309359"/>
            <ac:spMk id="12" creationId="{2F8B1C9E-F8A6-44F0-BDAA-D6DF96F8FCBE}"/>
          </ac:spMkLst>
        </pc:spChg>
        <pc:graphicFrameChg chg="add del mod modGraphic">
          <ac:chgData name="Elise Christiane Berg Kjølaas" userId="52f97aef-9082-484b-8bf0-bc19890a37d4" providerId="ADAL" clId="{6ECB20EB-9D88-457A-9CF3-1FDF28D4B926}" dt="2022-11-09T23:36:16.752" v="3659" actId="478"/>
          <ac:graphicFrameMkLst>
            <pc:docMk/>
            <pc:sldMk cId="2689077410" sldId="2147309359"/>
            <ac:graphicFrameMk id="7" creationId="{A96628E2-76A0-36BB-D2A6-A37A34D9ACF2}"/>
          </ac:graphicFrameMkLst>
        </pc:graphicFrameChg>
        <pc:picChg chg="add del mod ord">
          <ac:chgData name="Elise Christiane Berg Kjølaas" userId="52f97aef-9082-484b-8bf0-bc19890a37d4" providerId="ADAL" clId="{6ECB20EB-9D88-457A-9CF3-1FDF28D4B926}" dt="2022-11-09T23:42:15.367" v="3966" actId="931"/>
          <ac:picMkLst>
            <pc:docMk/>
            <pc:sldMk cId="2689077410" sldId="2147309359"/>
            <ac:picMk id="14" creationId="{8F80A17C-9D4B-680F-7636-B4242295A3BB}"/>
          </ac:picMkLst>
        </pc:picChg>
      </pc:sldChg>
    </pc:docChg>
  </pc:docChgLst>
  <pc:docChgLst>
    <pc:chgData name="Tove Lange" userId="S::tovelang@ntnu.no::68f9afe5-c89b-4c1b-9a29-c3478d086ee8" providerId="AD" clId="Web-{28799C63-CD6B-98E3-0C6C-75F23DBA662B}"/>
    <pc:docChg chg="modSld">
      <pc:chgData name="Tove Lange" userId="S::tovelang@ntnu.no::68f9afe5-c89b-4c1b-9a29-c3478d086ee8" providerId="AD" clId="Web-{28799C63-CD6B-98E3-0C6C-75F23DBA662B}" dt="2022-10-12T13:24:03.638" v="36"/>
      <pc:docMkLst>
        <pc:docMk/>
      </pc:docMkLst>
      <pc:sldChg chg="modNotes">
        <pc:chgData name="Tove Lange" userId="S::tovelang@ntnu.no::68f9afe5-c89b-4c1b-9a29-c3478d086ee8" providerId="AD" clId="Web-{28799C63-CD6B-98E3-0C6C-75F23DBA662B}" dt="2022-10-12T13:24:03.638" v="36"/>
        <pc:sldMkLst>
          <pc:docMk/>
          <pc:sldMk cId="3728841739" sldId="289"/>
        </pc:sldMkLst>
      </pc:sldChg>
      <pc:sldChg chg="modNotes">
        <pc:chgData name="Tove Lange" userId="S::tovelang@ntnu.no::68f9afe5-c89b-4c1b-9a29-c3478d086ee8" providerId="AD" clId="Web-{28799C63-CD6B-98E3-0C6C-75F23DBA662B}" dt="2022-10-12T13:12:53.958" v="32"/>
        <pc:sldMkLst>
          <pc:docMk/>
          <pc:sldMk cId="2858849291" sldId="290"/>
        </pc:sldMkLst>
      </pc:sldChg>
      <pc:sldChg chg="modNotes">
        <pc:chgData name="Tove Lange" userId="S::tovelang@ntnu.no::68f9afe5-c89b-4c1b-9a29-c3478d086ee8" providerId="AD" clId="Web-{28799C63-CD6B-98E3-0C6C-75F23DBA662B}" dt="2022-10-12T12:45:55.436" v="5"/>
        <pc:sldMkLst>
          <pc:docMk/>
          <pc:sldMk cId="2618542847" sldId="291"/>
        </pc:sldMkLst>
      </pc:sldChg>
      <pc:sldChg chg="modNotes">
        <pc:chgData name="Tove Lange" userId="S::tovelang@ntnu.no::68f9afe5-c89b-4c1b-9a29-c3478d086ee8" providerId="AD" clId="Web-{28799C63-CD6B-98E3-0C6C-75F23DBA662B}" dt="2022-10-12T12:38:05.680" v="2"/>
        <pc:sldMkLst>
          <pc:docMk/>
          <pc:sldMk cId="1422051458" sldId="306"/>
        </pc:sldMkLst>
      </pc:sldChg>
      <pc:sldChg chg="modNotes">
        <pc:chgData name="Tove Lange" userId="S::tovelang@ntnu.no::68f9afe5-c89b-4c1b-9a29-c3478d086ee8" providerId="AD" clId="Web-{28799C63-CD6B-98E3-0C6C-75F23DBA662B}" dt="2022-10-12T13:08:02.016" v="9"/>
        <pc:sldMkLst>
          <pc:docMk/>
          <pc:sldMk cId="2857355573" sldId="321"/>
        </pc:sldMkLst>
      </pc:sldChg>
      <pc:sldChg chg="modNotes">
        <pc:chgData name="Tove Lange" userId="S::tovelang@ntnu.no::68f9afe5-c89b-4c1b-9a29-c3478d086ee8" providerId="AD" clId="Web-{28799C63-CD6B-98E3-0C6C-75F23DBA662B}" dt="2022-10-12T13:02:34.543" v="7"/>
        <pc:sldMkLst>
          <pc:docMk/>
          <pc:sldMk cId="4112098274" sldId="2147309293"/>
        </pc:sldMkLst>
      </pc:sldChg>
    </pc:docChg>
  </pc:docChgLst>
  <pc:docChgLst>
    <pc:chgData name="Marie Sundstrøm" userId="S::masu@ntnu.no::f94e28b3-52a9-49cf-a0ac-acc4d6edafca" providerId="AD" clId="Web-{7A1B815C-005D-B6BB-D869-C3CF92B98D96}"/>
    <pc:docChg chg="modSld">
      <pc:chgData name="Marie Sundstrøm" userId="S::masu@ntnu.no::f94e28b3-52a9-49cf-a0ac-acc4d6edafca" providerId="AD" clId="Web-{7A1B815C-005D-B6BB-D869-C3CF92B98D96}" dt="2022-11-10T11:53:31.264" v="128"/>
      <pc:docMkLst>
        <pc:docMk/>
      </pc:docMkLst>
      <pc:sldChg chg="modNotes">
        <pc:chgData name="Marie Sundstrøm" userId="S::masu@ntnu.no::f94e28b3-52a9-49cf-a0ac-acc4d6edafca" providerId="AD" clId="Web-{7A1B815C-005D-B6BB-D869-C3CF92B98D96}" dt="2022-11-10T08:02:17.571" v="120"/>
        <pc:sldMkLst>
          <pc:docMk/>
          <pc:sldMk cId="2998118432" sldId="298"/>
        </pc:sldMkLst>
      </pc:sldChg>
      <pc:sldChg chg="modNotes">
        <pc:chgData name="Marie Sundstrøm" userId="S::masu@ntnu.no::f94e28b3-52a9-49cf-a0ac-acc4d6edafca" providerId="AD" clId="Web-{7A1B815C-005D-B6BB-D869-C3CF92B98D96}" dt="2022-11-10T11:52:29.216" v="122"/>
        <pc:sldMkLst>
          <pc:docMk/>
          <pc:sldMk cId="630754544" sldId="301"/>
        </pc:sldMkLst>
      </pc:sldChg>
      <pc:sldChg chg="modNotes">
        <pc:chgData name="Marie Sundstrøm" userId="S::masu@ntnu.no::f94e28b3-52a9-49cf-a0ac-acc4d6edafca" providerId="AD" clId="Web-{7A1B815C-005D-B6BB-D869-C3CF92B98D96}" dt="2022-11-10T08:00:27.694" v="112"/>
        <pc:sldMkLst>
          <pc:docMk/>
          <pc:sldMk cId="1903694979" sldId="2147309298"/>
        </pc:sldMkLst>
      </pc:sldChg>
      <pc:sldChg chg="modNotes">
        <pc:chgData name="Marie Sundstrøm" userId="S::masu@ntnu.no::f94e28b3-52a9-49cf-a0ac-acc4d6edafca" providerId="AD" clId="Web-{7A1B815C-005D-B6BB-D869-C3CF92B98D96}" dt="2022-11-10T11:53:31.264" v="128"/>
        <pc:sldMkLst>
          <pc:docMk/>
          <pc:sldMk cId="4025021801" sldId="2147309324"/>
        </pc:sldMkLst>
      </pc:sldChg>
    </pc:docChg>
  </pc:docChgLst>
  <pc:docChgLst>
    <pc:chgData name="Marie Sundstrøm" userId="S::masu@ntnu.no::f94e28b3-52a9-49cf-a0ac-acc4d6edafca" providerId="AD" clId="Web-{E12C76AF-6B39-7BF8-ED9E-CEC7FBAD5A0C}"/>
    <pc:docChg chg="modSld">
      <pc:chgData name="Marie Sundstrøm" userId="S::masu@ntnu.no::f94e28b3-52a9-49cf-a0ac-acc4d6edafca" providerId="AD" clId="Web-{E12C76AF-6B39-7BF8-ED9E-CEC7FBAD5A0C}" dt="2022-11-02T12:30:08.537" v="1317"/>
      <pc:docMkLst>
        <pc:docMk/>
      </pc:docMkLst>
      <pc:sldChg chg="modNotes">
        <pc:chgData name="Marie Sundstrøm" userId="S::masu@ntnu.no::f94e28b3-52a9-49cf-a0ac-acc4d6edafca" providerId="AD" clId="Web-{E12C76AF-6B39-7BF8-ED9E-CEC7FBAD5A0C}" dt="2022-11-02T12:22:19.028" v="1312"/>
        <pc:sldMkLst>
          <pc:docMk/>
          <pc:sldMk cId="2998118432" sldId="298"/>
        </pc:sldMkLst>
      </pc:sldChg>
      <pc:sldChg chg="modNotes">
        <pc:chgData name="Marie Sundstrøm" userId="S::masu@ntnu.no::f94e28b3-52a9-49cf-a0ac-acc4d6edafca" providerId="AD" clId="Web-{E12C76AF-6B39-7BF8-ED9E-CEC7FBAD5A0C}" dt="2022-11-02T11:18:07.369" v="564"/>
        <pc:sldMkLst>
          <pc:docMk/>
          <pc:sldMk cId="1813711269" sldId="299"/>
        </pc:sldMkLst>
      </pc:sldChg>
      <pc:sldChg chg="modNotes">
        <pc:chgData name="Marie Sundstrøm" userId="S::masu@ntnu.no::f94e28b3-52a9-49cf-a0ac-acc4d6edafca" providerId="AD" clId="Web-{E12C76AF-6B39-7BF8-ED9E-CEC7FBAD5A0C}" dt="2022-11-02T11:19:25.463" v="677"/>
        <pc:sldMkLst>
          <pc:docMk/>
          <pc:sldMk cId="4213668909" sldId="300"/>
        </pc:sldMkLst>
      </pc:sldChg>
      <pc:sldChg chg="modNotes">
        <pc:chgData name="Marie Sundstrøm" userId="S::masu@ntnu.no::f94e28b3-52a9-49cf-a0ac-acc4d6edafca" providerId="AD" clId="Web-{E12C76AF-6B39-7BF8-ED9E-CEC7FBAD5A0C}" dt="2022-11-02T12:20:14.120" v="1298"/>
        <pc:sldMkLst>
          <pc:docMk/>
          <pc:sldMk cId="1903694979" sldId="2147309298"/>
        </pc:sldMkLst>
      </pc:sldChg>
      <pc:sldChg chg="modNotes">
        <pc:chgData name="Marie Sundstrøm" userId="S::masu@ntnu.no::f94e28b3-52a9-49cf-a0ac-acc4d6edafca" providerId="AD" clId="Web-{E12C76AF-6B39-7BF8-ED9E-CEC7FBAD5A0C}" dt="2022-11-02T11:23:07.997" v="928"/>
        <pc:sldMkLst>
          <pc:docMk/>
          <pc:sldMk cId="3115869595" sldId="2147309308"/>
        </pc:sldMkLst>
      </pc:sldChg>
      <pc:sldChg chg="modNotes">
        <pc:chgData name="Marie Sundstrøm" userId="S::masu@ntnu.no::f94e28b3-52a9-49cf-a0ac-acc4d6edafca" providerId="AD" clId="Web-{E12C76AF-6B39-7BF8-ED9E-CEC7FBAD5A0C}" dt="2022-11-02T12:30:08.537" v="1317"/>
        <pc:sldMkLst>
          <pc:docMk/>
          <pc:sldMk cId="2918603629" sldId="2147309309"/>
        </pc:sldMkLst>
      </pc:sldChg>
      <pc:sldChg chg="modNotes">
        <pc:chgData name="Marie Sundstrøm" userId="S::masu@ntnu.no::f94e28b3-52a9-49cf-a0ac-acc4d6edafca" providerId="AD" clId="Web-{E12C76AF-6B39-7BF8-ED9E-CEC7FBAD5A0C}" dt="2022-11-02T07:27:29.005" v="23"/>
        <pc:sldMkLst>
          <pc:docMk/>
          <pc:sldMk cId="4025021801" sldId="2147309324"/>
        </pc:sldMkLst>
      </pc:sldChg>
      <pc:sldChg chg="mod modShow">
        <pc:chgData name="Marie Sundstrøm" userId="S::masu@ntnu.no::f94e28b3-52a9-49cf-a0ac-acc4d6edafca" providerId="AD" clId="Web-{E12C76AF-6B39-7BF8-ED9E-CEC7FBAD5A0C}" dt="2022-11-02T09:51:44.724" v="243"/>
        <pc:sldMkLst>
          <pc:docMk/>
          <pc:sldMk cId="414507558" sldId="2147309326"/>
        </pc:sldMkLst>
      </pc:sldChg>
      <pc:sldChg chg="modSp modNotes">
        <pc:chgData name="Marie Sundstrøm" userId="S::masu@ntnu.no::f94e28b3-52a9-49cf-a0ac-acc4d6edafca" providerId="AD" clId="Web-{E12C76AF-6B39-7BF8-ED9E-CEC7FBAD5A0C}" dt="2022-11-02T11:41:05.602" v="1281"/>
        <pc:sldMkLst>
          <pc:docMk/>
          <pc:sldMk cId="4036083589" sldId="2147309334"/>
        </pc:sldMkLst>
        <pc:spChg chg="mod">
          <ac:chgData name="Marie Sundstrøm" userId="S::masu@ntnu.no::f94e28b3-52a9-49cf-a0ac-acc4d6edafca" providerId="AD" clId="Web-{E12C76AF-6B39-7BF8-ED9E-CEC7FBAD5A0C}" dt="2022-11-02T07:33:54.102" v="242" actId="20577"/>
          <ac:spMkLst>
            <pc:docMk/>
            <pc:sldMk cId="4036083589" sldId="2147309334"/>
            <ac:spMk id="3" creationId="{1FBD11A7-F0A4-D593-623F-70FBAD8ADFB6}"/>
          </ac:spMkLst>
        </pc:spChg>
      </pc:sldChg>
    </pc:docChg>
  </pc:docChgLst>
  <pc:docChgLst>
    <pc:chgData name="Marie Sundstrøm" userId="S::masu@ntnu.no::f94e28b3-52a9-49cf-a0ac-acc4d6edafca" providerId="AD" clId="Web-{1E66F46C-91B4-B39B-CB63-8E613AD30DAB}"/>
    <pc:docChg chg="modSld">
      <pc:chgData name="Marie Sundstrøm" userId="S::masu@ntnu.no::f94e28b3-52a9-49cf-a0ac-acc4d6edafca" providerId="AD" clId="Web-{1E66F46C-91B4-B39B-CB63-8E613AD30DAB}" dt="2022-11-09T11:51:16.598" v="77"/>
      <pc:docMkLst>
        <pc:docMk/>
      </pc:docMkLst>
      <pc:sldChg chg="modNotes">
        <pc:chgData name="Marie Sundstrøm" userId="S::masu@ntnu.no::f94e28b3-52a9-49cf-a0ac-acc4d6edafca" providerId="AD" clId="Web-{1E66F46C-91B4-B39B-CB63-8E613AD30DAB}" dt="2022-11-09T11:48:57.222" v="45"/>
        <pc:sldMkLst>
          <pc:docMk/>
          <pc:sldMk cId="630754544" sldId="301"/>
        </pc:sldMkLst>
      </pc:sldChg>
      <pc:sldChg chg="modNotes">
        <pc:chgData name="Marie Sundstrøm" userId="S::masu@ntnu.no::f94e28b3-52a9-49cf-a0ac-acc4d6edafca" providerId="AD" clId="Web-{1E66F46C-91B4-B39B-CB63-8E613AD30DAB}" dt="2022-11-09T11:46:31.237" v="15"/>
        <pc:sldMkLst>
          <pc:docMk/>
          <pc:sldMk cId="2918603629" sldId="2147309309"/>
        </pc:sldMkLst>
      </pc:sldChg>
      <pc:sldChg chg="modNotes">
        <pc:chgData name="Marie Sundstrøm" userId="S::masu@ntnu.no::f94e28b3-52a9-49cf-a0ac-acc4d6edafca" providerId="AD" clId="Web-{1E66F46C-91B4-B39B-CB63-8E613AD30DAB}" dt="2022-11-09T11:51:16.598" v="77"/>
        <pc:sldMkLst>
          <pc:docMk/>
          <pc:sldMk cId="4025021801" sldId="2147309324"/>
        </pc:sldMkLst>
      </pc:sldChg>
    </pc:docChg>
  </pc:docChgLst>
  <pc:docChgLst>
    <pc:chgData name="Marte Elise Howell Logan" userId="S::melogan@ntnu.no::fa391aeb-a057-4bc5-9ff3-3a8c62a1e717" providerId="AD" clId="Web-{AA36D90B-8DB8-462E-8122-092631EE8A3A}"/>
    <pc:docChg chg="delSld">
      <pc:chgData name="Marte Elise Howell Logan" userId="S::melogan@ntnu.no::fa391aeb-a057-4bc5-9ff3-3a8c62a1e717" providerId="AD" clId="Web-{AA36D90B-8DB8-462E-8122-092631EE8A3A}" dt="2022-10-19T08:27:48.626" v="0"/>
      <pc:docMkLst>
        <pc:docMk/>
      </pc:docMkLst>
      <pc:sldChg chg="del">
        <pc:chgData name="Marte Elise Howell Logan" userId="S::melogan@ntnu.no::fa391aeb-a057-4bc5-9ff3-3a8c62a1e717" providerId="AD" clId="Web-{AA36D90B-8DB8-462E-8122-092631EE8A3A}" dt="2022-10-19T08:27:48.626" v="0"/>
        <pc:sldMkLst>
          <pc:docMk/>
          <pc:sldMk cId="685626371" sldId="2147309302"/>
        </pc:sldMkLst>
      </pc:sldChg>
    </pc:docChg>
  </pc:docChgLst>
  <pc:docChgLst>
    <pc:chgData name="Jeanne Pauline Moum" userId="S::jpm@ntnu.no::d77a534d-770d-41a2-bb98-70144f2fbfd9" providerId="AD" clId="Web-{552F4C03-44A6-3E68-5789-8C89B6458243}"/>
    <pc:docChg chg="addSld delSld modSld sldOrd">
      <pc:chgData name="Jeanne Pauline Moum" userId="S::jpm@ntnu.no::d77a534d-770d-41a2-bb98-70144f2fbfd9" providerId="AD" clId="Web-{552F4C03-44A6-3E68-5789-8C89B6458243}" dt="2022-10-26T13:15:32.928" v="119"/>
      <pc:docMkLst>
        <pc:docMk/>
      </pc:docMkLst>
      <pc:sldChg chg="modSp">
        <pc:chgData name="Jeanne Pauline Moum" userId="S::jpm@ntnu.no::d77a534d-770d-41a2-bb98-70144f2fbfd9" providerId="AD" clId="Web-{552F4C03-44A6-3E68-5789-8C89B6458243}" dt="2022-10-26T12:46:41.599" v="98" actId="20577"/>
        <pc:sldMkLst>
          <pc:docMk/>
          <pc:sldMk cId="2769359516" sldId="264"/>
        </pc:sldMkLst>
        <pc:spChg chg="mod">
          <ac:chgData name="Jeanne Pauline Moum" userId="S::jpm@ntnu.no::d77a534d-770d-41a2-bb98-70144f2fbfd9" providerId="AD" clId="Web-{552F4C03-44A6-3E68-5789-8C89B6458243}" dt="2022-10-26T12:46:41.599" v="98" actId="20577"/>
          <ac:spMkLst>
            <pc:docMk/>
            <pc:sldMk cId="2769359516" sldId="264"/>
            <ac:spMk id="2" creationId="{68947595-5D01-4DD3-B763-F224C86429E2}"/>
          </ac:spMkLst>
        </pc:spChg>
      </pc:sldChg>
      <pc:sldChg chg="addSp delSp modSp modCm">
        <pc:chgData name="Jeanne Pauline Moum" userId="S::jpm@ntnu.no::d77a534d-770d-41a2-bb98-70144f2fbfd9" providerId="AD" clId="Web-{552F4C03-44A6-3E68-5789-8C89B6458243}" dt="2022-10-26T12:01:21.809" v="73" actId="20577"/>
        <pc:sldMkLst>
          <pc:docMk/>
          <pc:sldMk cId="424491381" sldId="277"/>
        </pc:sldMkLst>
        <pc:spChg chg="mod">
          <ac:chgData name="Jeanne Pauline Moum" userId="S::jpm@ntnu.no::d77a534d-770d-41a2-bb98-70144f2fbfd9" providerId="AD" clId="Web-{552F4C03-44A6-3E68-5789-8C89B6458243}" dt="2022-10-26T12:01:04.855" v="69" actId="20577"/>
          <ac:spMkLst>
            <pc:docMk/>
            <pc:sldMk cId="424491381" sldId="277"/>
            <ac:spMk id="3" creationId="{93D9D14A-BFDA-FB4B-8D3F-831FC03FA243}"/>
          </ac:spMkLst>
        </pc:spChg>
        <pc:spChg chg="del">
          <ac:chgData name="Jeanne Pauline Moum" userId="S::jpm@ntnu.no::d77a534d-770d-41a2-bb98-70144f2fbfd9" providerId="AD" clId="Web-{552F4C03-44A6-3E68-5789-8C89B6458243}" dt="2022-10-26T12:00:52.277" v="67"/>
          <ac:spMkLst>
            <pc:docMk/>
            <pc:sldMk cId="424491381" sldId="277"/>
            <ac:spMk id="4" creationId="{81297B57-3B0A-F063-4DB6-EDDB29BCD161}"/>
          </ac:spMkLst>
        </pc:spChg>
        <pc:spChg chg="add mod">
          <ac:chgData name="Jeanne Pauline Moum" userId="S::jpm@ntnu.no::d77a534d-770d-41a2-bb98-70144f2fbfd9" providerId="AD" clId="Web-{552F4C03-44A6-3E68-5789-8C89B6458243}" dt="2022-10-26T12:01:21.809" v="73" actId="20577"/>
          <ac:spMkLst>
            <pc:docMk/>
            <pc:sldMk cId="424491381" sldId="277"/>
            <ac:spMk id="6" creationId="{EDF45BCC-127F-65CB-5842-52A84A2FC08C}"/>
          </ac:spMkLst>
        </pc:spChg>
      </pc:sldChg>
      <pc:sldChg chg="modCm">
        <pc:chgData name="Jeanne Pauline Moum" userId="S::jpm@ntnu.no::d77a534d-770d-41a2-bb98-70144f2fbfd9" providerId="AD" clId="Web-{552F4C03-44A6-3E68-5789-8C89B6458243}" dt="2022-10-26T11:52:11.522" v="34"/>
        <pc:sldMkLst>
          <pc:docMk/>
          <pc:sldMk cId="167172531" sldId="278"/>
        </pc:sldMkLst>
      </pc:sldChg>
      <pc:sldChg chg="modCm">
        <pc:chgData name="Jeanne Pauline Moum" userId="S::jpm@ntnu.no::d77a534d-770d-41a2-bb98-70144f2fbfd9" providerId="AD" clId="Web-{552F4C03-44A6-3E68-5789-8C89B6458243}" dt="2022-10-26T11:40:50.202" v="29"/>
        <pc:sldMkLst>
          <pc:docMk/>
          <pc:sldMk cId="2922762458" sldId="279"/>
        </pc:sldMkLst>
      </pc:sldChg>
      <pc:sldChg chg="modCm">
        <pc:chgData name="Jeanne Pauline Moum" userId="S::jpm@ntnu.no::d77a534d-770d-41a2-bb98-70144f2fbfd9" providerId="AD" clId="Web-{552F4C03-44A6-3E68-5789-8C89B6458243}" dt="2022-10-26T11:45:08.595" v="31"/>
        <pc:sldMkLst>
          <pc:docMk/>
          <pc:sldMk cId="3909701477" sldId="281"/>
        </pc:sldMkLst>
      </pc:sldChg>
      <pc:sldChg chg="modCm">
        <pc:chgData name="Jeanne Pauline Moum" userId="S::jpm@ntnu.no::d77a534d-770d-41a2-bb98-70144f2fbfd9" providerId="AD" clId="Web-{552F4C03-44A6-3E68-5789-8C89B6458243}" dt="2022-10-26T12:42:49.610" v="87"/>
        <pc:sldMkLst>
          <pc:docMk/>
          <pc:sldMk cId="2821726500" sldId="282"/>
        </pc:sldMkLst>
      </pc:sldChg>
      <pc:sldChg chg="modSp modCm">
        <pc:chgData name="Jeanne Pauline Moum" userId="S::jpm@ntnu.no::d77a534d-770d-41a2-bb98-70144f2fbfd9" providerId="AD" clId="Web-{552F4C03-44A6-3E68-5789-8C89B6458243}" dt="2022-10-26T10:24:35.168" v="12" actId="20577"/>
        <pc:sldMkLst>
          <pc:docMk/>
          <pc:sldMk cId="1302444528" sldId="288"/>
        </pc:sldMkLst>
        <pc:spChg chg="mod">
          <ac:chgData name="Jeanne Pauline Moum" userId="S::jpm@ntnu.no::d77a534d-770d-41a2-bb98-70144f2fbfd9" providerId="AD" clId="Web-{552F4C03-44A6-3E68-5789-8C89B6458243}" dt="2022-10-26T10:24:35.168" v="12" actId="20577"/>
          <ac:spMkLst>
            <pc:docMk/>
            <pc:sldMk cId="1302444528" sldId="288"/>
            <ac:spMk id="3" creationId="{7AF29F6D-64FC-839B-7850-D7654B0FC8E8}"/>
          </ac:spMkLst>
        </pc:spChg>
      </pc:sldChg>
      <pc:sldChg chg="modSp ord">
        <pc:chgData name="Jeanne Pauline Moum" userId="S::jpm@ntnu.no::d77a534d-770d-41a2-bb98-70144f2fbfd9" providerId="AD" clId="Web-{552F4C03-44A6-3E68-5789-8C89B6458243}" dt="2022-10-26T10:37:50.582" v="24"/>
        <pc:sldMkLst>
          <pc:docMk/>
          <pc:sldMk cId="3728841739" sldId="289"/>
        </pc:sldMkLst>
        <pc:spChg chg="mod">
          <ac:chgData name="Jeanne Pauline Moum" userId="S::jpm@ntnu.no::d77a534d-770d-41a2-bb98-70144f2fbfd9" providerId="AD" clId="Web-{552F4C03-44A6-3E68-5789-8C89B6458243}" dt="2022-10-26T10:36:43.863" v="20" actId="20577"/>
          <ac:spMkLst>
            <pc:docMk/>
            <pc:sldMk cId="3728841739" sldId="289"/>
            <ac:spMk id="2" creationId="{0E6B99D7-72AD-BE46-4057-AD0DA9DE1596}"/>
          </ac:spMkLst>
        </pc:spChg>
        <pc:spChg chg="mod">
          <ac:chgData name="Jeanne Pauline Moum" userId="S::jpm@ntnu.no::d77a534d-770d-41a2-bb98-70144f2fbfd9" providerId="AD" clId="Web-{552F4C03-44A6-3E68-5789-8C89B6458243}" dt="2022-10-26T10:36:53.488" v="23" actId="20577"/>
          <ac:spMkLst>
            <pc:docMk/>
            <pc:sldMk cId="3728841739" sldId="289"/>
            <ac:spMk id="3" creationId="{1FBD11A7-F0A4-D593-623F-70FBAD8ADFB6}"/>
          </ac:spMkLst>
        </pc:spChg>
      </pc:sldChg>
      <pc:sldChg chg="modSp">
        <pc:chgData name="Jeanne Pauline Moum" userId="S::jpm@ntnu.no::d77a534d-770d-41a2-bb98-70144f2fbfd9" providerId="AD" clId="Web-{552F4C03-44A6-3E68-5789-8C89B6458243}" dt="2022-10-26T10:27:14.435" v="16" actId="20577"/>
        <pc:sldMkLst>
          <pc:docMk/>
          <pc:sldMk cId="2618542847" sldId="291"/>
        </pc:sldMkLst>
        <pc:spChg chg="mod">
          <ac:chgData name="Jeanne Pauline Moum" userId="S::jpm@ntnu.no::d77a534d-770d-41a2-bb98-70144f2fbfd9" providerId="AD" clId="Web-{552F4C03-44A6-3E68-5789-8C89B6458243}" dt="2022-10-26T10:27:14.435" v="16" actId="20577"/>
          <ac:spMkLst>
            <pc:docMk/>
            <pc:sldMk cId="2618542847" sldId="291"/>
            <ac:spMk id="3" creationId="{7AF29F6D-64FC-839B-7850-D7654B0FC8E8}"/>
          </ac:spMkLst>
        </pc:spChg>
      </pc:sldChg>
      <pc:sldChg chg="modCm">
        <pc:chgData name="Jeanne Pauline Moum" userId="S::jpm@ntnu.no::d77a534d-770d-41a2-bb98-70144f2fbfd9" providerId="AD" clId="Web-{552F4C03-44A6-3E68-5789-8C89B6458243}" dt="2022-10-26T10:23:23.479" v="2"/>
        <pc:sldMkLst>
          <pc:docMk/>
          <pc:sldMk cId="3710430582" sldId="307"/>
        </pc:sldMkLst>
      </pc:sldChg>
      <pc:sldChg chg="mod modShow">
        <pc:chgData name="Jeanne Pauline Moum" userId="S::jpm@ntnu.no::d77a534d-770d-41a2-bb98-70144f2fbfd9" providerId="AD" clId="Web-{552F4C03-44A6-3E68-5789-8C89B6458243}" dt="2022-10-26T11:51:42.349" v="33"/>
        <pc:sldMkLst>
          <pc:docMk/>
          <pc:sldMk cId="1947415603" sldId="310"/>
        </pc:sldMkLst>
      </pc:sldChg>
      <pc:sldChg chg="modCm">
        <pc:chgData name="Jeanne Pauline Moum" userId="S::jpm@ntnu.no::d77a534d-770d-41a2-bb98-70144f2fbfd9" providerId="AD" clId="Web-{552F4C03-44A6-3E68-5789-8C89B6458243}" dt="2022-10-26T11:45:44.002" v="32"/>
        <pc:sldMkLst>
          <pc:docMk/>
          <pc:sldMk cId="1250721048" sldId="316"/>
        </pc:sldMkLst>
      </pc:sldChg>
      <pc:sldChg chg="modCm">
        <pc:chgData name="Jeanne Pauline Moum" userId="S::jpm@ntnu.no::d77a534d-770d-41a2-bb98-70144f2fbfd9" providerId="AD" clId="Web-{552F4C03-44A6-3E68-5789-8C89B6458243}" dt="2022-10-26T10:21:11.822" v="1"/>
        <pc:sldMkLst>
          <pc:docMk/>
          <pc:sldMk cId="569308476" sldId="319"/>
        </pc:sldMkLst>
      </pc:sldChg>
      <pc:sldChg chg="modCm">
        <pc:chgData name="Jeanne Pauline Moum" userId="S::jpm@ntnu.no::d77a534d-770d-41a2-bb98-70144f2fbfd9" providerId="AD" clId="Web-{552F4C03-44A6-3E68-5789-8C89B6458243}" dt="2022-10-26T10:32:14.079" v="17"/>
        <pc:sldMkLst>
          <pc:docMk/>
          <pc:sldMk cId="2857355573" sldId="321"/>
        </pc:sldMkLst>
      </pc:sldChg>
      <pc:sldChg chg="modCm">
        <pc:chgData name="Jeanne Pauline Moum" userId="S::jpm@ntnu.no::d77a534d-770d-41a2-bb98-70144f2fbfd9" providerId="AD" clId="Web-{552F4C03-44A6-3E68-5789-8C89B6458243}" dt="2022-10-26T11:35:23.183" v="28"/>
        <pc:sldMkLst>
          <pc:docMk/>
          <pc:sldMk cId="1544620360" sldId="323"/>
        </pc:sldMkLst>
      </pc:sldChg>
      <pc:sldChg chg="modCm">
        <pc:chgData name="Jeanne Pauline Moum" userId="S::jpm@ntnu.no::d77a534d-770d-41a2-bb98-70144f2fbfd9" providerId="AD" clId="Web-{552F4C03-44A6-3E68-5789-8C89B6458243}" dt="2022-10-26T11:33:26.634" v="27"/>
        <pc:sldMkLst>
          <pc:docMk/>
          <pc:sldMk cId="3231354317" sldId="2147309284"/>
        </pc:sldMkLst>
      </pc:sldChg>
      <pc:sldChg chg="modCm">
        <pc:chgData name="Jeanne Pauline Moum" userId="S::jpm@ntnu.no::d77a534d-770d-41a2-bb98-70144f2fbfd9" providerId="AD" clId="Web-{552F4C03-44A6-3E68-5789-8C89B6458243}" dt="2022-10-26T13:03:09.555" v="99"/>
        <pc:sldMkLst>
          <pc:docMk/>
          <pc:sldMk cId="571702664" sldId="2147309291"/>
        </pc:sldMkLst>
      </pc:sldChg>
      <pc:sldChg chg="modSp modCm">
        <pc:chgData name="Jeanne Pauline Moum" userId="S::jpm@ntnu.no::d77a534d-770d-41a2-bb98-70144f2fbfd9" providerId="AD" clId="Web-{552F4C03-44A6-3E68-5789-8C89B6458243}" dt="2022-10-26T13:15:32.928" v="119"/>
        <pc:sldMkLst>
          <pc:docMk/>
          <pc:sldMk cId="3373394391" sldId="2147309292"/>
        </pc:sldMkLst>
        <pc:spChg chg="mod">
          <ac:chgData name="Jeanne Pauline Moum" userId="S::jpm@ntnu.no::d77a534d-770d-41a2-bb98-70144f2fbfd9" providerId="AD" clId="Web-{552F4C03-44A6-3E68-5789-8C89B6458243}" dt="2022-10-26T13:13:21.332" v="118" actId="20577"/>
          <ac:spMkLst>
            <pc:docMk/>
            <pc:sldMk cId="3373394391" sldId="2147309292"/>
            <ac:spMk id="3" creationId="{F2FDACA0-9A6E-E718-68C2-415E26465FE7}"/>
          </ac:spMkLst>
        </pc:spChg>
      </pc:sldChg>
      <pc:sldChg chg="ord">
        <pc:chgData name="Jeanne Pauline Moum" userId="S::jpm@ntnu.no::d77a534d-770d-41a2-bb98-70144f2fbfd9" providerId="AD" clId="Web-{552F4C03-44A6-3E68-5789-8C89B6458243}" dt="2022-10-26T10:38:01.020" v="25"/>
        <pc:sldMkLst>
          <pc:docMk/>
          <pc:sldMk cId="3206832778" sldId="2147309303"/>
        </pc:sldMkLst>
      </pc:sldChg>
      <pc:sldChg chg="modSp">
        <pc:chgData name="Jeanne Pauline Moum" userId="S::jpm@ntnu.no::d77a534d-770d-41a2-bb98-70144f2fbfd9" providerId="AD" clId="Web-{552F4C03-44A6-3E68-5789-8C89B6458243}" dt="2022-10-26T12:14:57.583" v="84" actId="20577"/>
        <pc:sldMkLst>
          <pc:docMk/>
          <pc:sldMk cId="811373991" sldId="2147309305"/>
        </pc:sldMkLst>
        <pc:spChg chg="mod">
          <ac:chgData name="Jeanne Pauline Moum" userId="S::jpm@ntnu.no::d77a534d-770d-41a2-bb98-70144f2fbfd9" providerId="AD" clId="Web-{552F4C03-44A6-3E68-5789-8C89B6458243}" dt="2022-10-26T12:14:48.849" v="78" actId="20577"/>
          <ac:spMkLst>
            <pc:docMk/>
            <pc:sldMk cId="811373991" sldId="2147309305"/>
            <ac:spMk id="2" creationId="{5A45D47A-44E6-3299-8AE3-4DD20D8D46D5}"/>
          </ac:spMkLst>
        </pc:spChg>
        <pc:spChg chg="mod">
          <ac:chgData name="Jeanne Pauline Moum" userId="S::jpm@ntnu.no::d77a534d-770d-41a2-bb98-70144f2fbfd9" providerId="AD" clId="Web-{552F4C03-44A6-3E68-5789-8C89B6458243}" dt="2022-10-26T12:14:57.583" v="84" actId="20577"/>
          <ac:spMkLst>
            <pc:docMk/>
            <pc:sldMk cId="811373991" sldId="2147309305"/>
            <ac:spMk id="3" creationId="{1C95238D-04FA-7F65-EEBC-44001B647938}"/>
          </ac:spMkLst>
        </pc:spChg>
      </pc:sldChg>
      <pc:sldChg chg="modCm">
        <pc:chgData name="Jeanne Pauline Moum" userId="S::jpm@ntnu.no::d77a534d-770d-41a2-bb98-70144f2fbfd9" providerId="AD" clId="Web-{552F4C03-44A6-3E68-5789-8C89B6458243}" dt="2022-10-26T11:44:40.595" v="30"/>
        <pc:sldMkLst>
          <pc:docMk/>
          <pc:sldMk cId="2024457555" sldId="2147309317"/>
        </pc:sldMkLst>
      </pc:sldChg>
      <pc:sldChg chg="ord">
        <pc:chgData name="Jeanne Pauline Moum" userId="S::jpm@ntnu.no::d77a534d-770d-41a2-bb98-70144f2fbfd9" providerId="AD" clId="Web-{552F4C03-44A6-3E68-5789-8C89B6458243}" dt="2022-10-26T11:26:37.317" v="26"/>
        <pc:sldMkLst>
          <pc:docMk/>
          <pc:sldMk cId="3004010028" sldId="2147309319"/>
        </pc:sldMkLst>
      </pc:sldChg>
      <pc:sldChg chg="modSp modCm">
        <pc:chgData name="Jeanne Pauline Moum" userId="S::jpm@ntnu.no::d77a534d-770d-41a2-bb98-70144f2fbfd9" providerId="AD" clId="Web-{552F4C03-44A6-3E68-5789-8C89B6458243}" dt="2022-10-26T11:54:38.757" v="65"/>
        <pc:sldMkLst>
          <pc:docMk/>
          <pc:sldMk cId="1162099070" sldId="2147309321"/>
        </pc:sldMkLst>
        <pc:spChg chg="mod">
          <ac:chgData name="Jeanne Pauline Moum" userId="S::jpm@ntnu.no::d77a534d-770d-41a2-bb98-70144f2fbfd9" providerId="AD" clId="Web-{552F4C03-44A6-3E68-5789-8C89B6458243}" dt="2022-10-26T11:54:12.976" v="64" actId="20577"/>
          <ac:spMkLst>
            <pc:docMk/>
            <pc:sldMk cId="1162099070" sldId="2147309321"/>
            <ac:spMk id="4" creationId="{9E249EA1-A20B-37C4-B452-E6F8001163CD}"/>
          </ac:spMkLst>
        </pc:spChg>
      </pc:sldChg>
      <pc:sldChg chg="new del">
        <pc:chgData name="Jeanne Pauline Moum" userId="S::jpm@ntnu.no::d77a534d-770d-41a2-bb98-70144f2fbfd9" providerId="AD" clId="Web-{552F4C03-44A6-3E68-5789-8C89B6458243}" dt="2022-10-26T12:18:53.086" v="86"/>
        <pc:sldMkLst>
          <pc:docMk/>
          <pc:sldMk cId="2970230349" sldId="2147309329"/>
        </pc:sldMkLst>
      </pc:sldChg>
    </pc:docChg>
  </pc:docChgLst>
  <pc:docChgLst>
    <pc:chgData name="Jeanne Pauline Moum" userId="S::jpm@ntnu.no::d77a534d-770d-41a2-bb98-70144f2fbfd9" providerId="AD" clId="Web-{13DC5C8C-7987-4CFD-8B41-92854EFA5533}"/>
    <pc:docChg chg="delSld modSld">
      <pc:chgData name="Jeanne Pauline Moum" userId="S::jpm@ntnu.no::d77a534d-770d-41a2-bb98-70144f2fbfd9" providerId="AD" clId="Web-{13DC5C8C-7987-4CFD-8B41-92854EFA5533}" dt="2022-10-21T12:29:31.950" v="8"/>
      <pc:docMkLst>
        <pc:docMk/>
      </pc:docMkLst>
      <pc:sldChg chg="mod modShow">
        <pc:chgData name="Jeanne Pauline Moum" userId="S::jpm@ntnu.no::d77a534d-770d-41a2-bb98-70144f2fbfd9" providerId="AD" clId="Web-{13DC5C8C-7987-4CFD-8B41-92854EFA5533}" dt="2022-10-21T11:32:58.069" v="1"/>
        <pc:sldMkLst>
          <pc:docMk/>
          <pc:sldMk cId="4132660991" sldId="271"/>
        </pc:sldMkLst>
      </pc:sldChg>
      <pc:sldChg chg="modSp">
        <pc:chgData name="Jeanne Pauline Moum" userId="S::jpm@ntnu.no::d77a534d-770d-41a2-bb98-70144f2fbfd9" providerId="AD" clId="Web-{13DC5C8C-7987-4CFD-8B41-92854EFA5533}" dt="2022-10-21T12:22:11.898" v="7"/>
        <pc:sldMkLst>
          <pc:docMk/>
          <pc:sldMk cId="3909701477" sldId="281"/>
        </pc:sldMkLst>
        <pc:picChg chg="mod">
          <ac:chgData name="Jeanne Pauline Moum" userId="S::jpm@ntnu.no::d77a534d-770d-41a2-bb98-70144f2fbfd9" providerId="AD" clId="Web-{13DC5C8C-7987-4CFD-8B41-92854EFA5533}" dt="2022-10-21T12:22:11.898" v="7"/>
          <ac:picMkLst>
            <pc:docMk/>
            <pc:sldMk cId="3909701477" sldId="281"/>
            <ac:picMk id="16" creationId="{313B3183-EFF8-50E5-BCEB-54E77A2B3E33}"/>
          </ac:picMkLst>
        </pc:picChg>
      </pc:sldChg>
      <pc:sldChg chg="delCm">
        <pc:chgData name="Jeanne Pauline Moum" userId="S::jpm@ntnu.no::d77a534d-770d-41a2-bb98-70144f2fbfd9" providerId="AD" clId="Web-{13DC5C8C-7987-4CFD-8B41-92854EFA5533}" dt="2022-10-21T12:29:31.950" v="8"/>
        <pc:sldMkLst>
          <pc:docMk/>
          <pc:sldMk cId="1947415603" sldId="310"/>
        </pc:sldMkLst>
      </pc:sldChg>
      <pc:sldChg chg="mod modShow">
        <pc:chgData name="Jeanne Pauline Moum" userId="S::jpm@ntnu.no::d77a534d-770d-41a2-bb98-70144f2fbfd9" providerId="AD" clId="Web-{13DC5C8C-7987-4CFD-8B41-92854EFA5533}" dt="2022-10-21T11:33:57.601" v="2"/>
        <pc:sldMkLst>
          <pc:docMk/>
          <pc:sldMk cId="3231354317" sldId="2147309284"/>
        </pc:sldMkLst>
      </pc:sldChg>
      <pc:sldChg chg="del">
        <pc:chgData name="Jeanne Pauline Moum" userId="S::jpm@ntnu.no::d77a534d-770d-41a2-bb98-70144f2fbfd9" providerId="AD" clId="Web-{13DC5C8C-7987-4CFD-8B41-92854EFA5533}" dt="2022-10-21T11:32:10.209" v="0"/>
        <pc:sldMkLst>
          <pc:docMk/>
          <pc:sldMk cId="2278273043" sldId="2147309285"/>
        </pc:sldMkLst>
      </pc:sldChg>
      <pc:sldChg chg="modSp">
        <pc:chgData name="Jeanne Pauline Moum" userId="S::jpm@ntnu.no::d77a534d-770d-41a2-bb98-70144f2fbfd9" providerId="AD" clId="Web-{13DC5C8C-7987-4CFD-8B41-92854EFA5533}" dt="2022-10-21T11:43:49.451" v="4" actId="20577"/>
        <pc:sldMkLst>
          <pc:docMk/>
          <pc:sldMk cId="2245154469" sldId="2147309295"/>
        </pc:sldMkLst>
        <pc:spChg chg="mod">
          <ac:chgData name="Jeanne Pauline Moum" userId="S::jpm@ntnu.no::d77a534d-770d-41a2-bb98-70144f2fbfd9" providerId="AD" clId="Web-{13DC5C8C-7987-4CFD-8B41-92854EFA5533}" dt="2022-10-21T11:43:49.451" v="4" actId="20577"/>
          <ac:spMkLst>
            <pc:docMk/>
            <pc:sldMk cId="2245154469" sldId="2147309295"/>
            <ac:spMk id="9" creationId="{F64A5BB2-A54D-E9E9-1B28-381F70B3D47C}"/>
          </ac:spMkLst>
        </pc:spChg>
      </pc:sldChg>
    </pc:docChg>
  </pc:docChgLst>
  <pc:docChgLst>
    <pc:chgData name="Jeanne Pauline Moum" userId="S::jpm@ntnu.no::d77a534d-770d-41a2-bb98-70144f2fbfd9" providerId="AD" clId="Web-{486623DB-74FB-8586-D352-1F70F5635461}"/>
    <pc:docChg chg="">
      <pc:chgData name="Jeanne Pauline Moum" userId="S::jpm@ntnu.no::d77a534d-770d-41a2-bb98-70144f2fbfd9" providerId="AD" clId="Web-{486623DB-74FB-8586-D352-1F70F5635461}" dt="2022-10-12T09:22:01.742" v="0"/>
      <pc:docMkLst>
        <pc:docMk/>
      </pc:docMkLst>
      <pc:sldChg chg="modCm">
        <pc:chgData name="Jeanne Pauline Moum" userId="S::jpm@ntnu.no::d77a534d-770d-41a2-bb98-70144f2fbfd9" providerId="AD" clId="Web-{486623DB-74FB-8586-D352-1F70F5635461}" dt="2022-10-12T09:22:01.742" v="0"/>
        <pc:sldMkLst>
          <pc:docMk/>
          <pc:sldMk cId="424491381" sldId="277"/>
        </pc:sldMkLst>
      </pc:sldChg>
    </pc:docChg>
  </pc:docChgLst>
  <pc:docChgLst>
    <pc:chgData name="Marte Elise Howell Logan" userId="S::melogan@ntnu.no::fa391aeb-a057-4bc5-9ff3-3a8c62a1e717" providerId="AD" clId="Web-{A5B72C10-BBC9-44B9-9CDB-B0AF0625D564}"/>
    <pc:docChg chg="modSld">
      <pc:chgData name="Marte Elise Howell Logan" userId="S::melogan@ntnu.no::fa391aeb-a057-4bc5-9ff3-3a8c62a1e717" providerId="AD" clId="Web-{A5B72C10-BBC9-44B9-9CDB-B0AF0625D564}" dt="2022-10-10T08:53:49.392" v="25"/>
      <pc:docMkLst>
        <pc:docMk/>
      </pc:docMkLst>
      <pc:sldChg chg="modNotes">
        <pc:chgData name="Marte Elise Howell Logan" userId="S::melogan@ntnu.no::fa391aeb-a057-4bc5-9ff3-3a8c62a1e717" providerId="AD" clId="Web-{A5B72C10-BBC9-44B9-9CDB-B0AF0625D564}" dt="2022-10-10T08:53:49.392" v="25"/>
        <pc:sldMkLst>
          <pc:docMk/>
          <pc:sldMk cId="2922762458" sldId="279"/>
        </pc:sldMkLst>
      </pc:sldChg>
      <pc:sldChg chg="modSp">
        <pc:chgData name="Marte Elise Howell Logan" userId="S::melogan@ntnu.no::fa391aeb-a057-4bc5-9ff3-3a8c62a1e717" providerId="AD" clId="Web-{A5B72C10-BBC9-44B9-9CDB-B0AF0625D564}" dt="2022-10-10T06:59:03.479" v="1" actId="1076"/>
        <pc:sldMkLst>
          <pc:docMk/>
          <pc:sldMk cId="458938047" sldId="2147195939"/>
        </pc:sldMkLst>
        <pc:picChg chg="mod">
          <ac:chgData name="Marte Elise Howell Logan" userId="S::melogan@ntnu.no::fa391aeb-a057-4bc5-9ff3-3a8c62a1e717" providerId="AD" clId="Web-{A5B72C10-BBC9-44B9-9CDB-B0AF0625D564}" dt="2022-10-10T06:59:03.479" v="1" actId="1076"/>
          <ac:picMkLst>
            <pc:docMk/>
            <pc:sldMk cId="458938047" sldId="2147195939"/>
            <ac:picMk id="5" creationId="{116DF34E-2617-0E03-D375-3B50798E699C}"/>
          </ac:picMkLst>
        </pc:picChg>
      </pc:sldChg>
    </pc:docChg>
  </pc:docChgLst>
  <pc:docChgLst>
    <pc:chgData name="Marie Sundstrøm" userId="S::masu@ntnu.no::f94e28b3-52a9-49cf-a0ac-acc4d6edafca" providerId="AD" clId="Web-{637F7D9B-D0E2-3E37-35AF-7E5E5395C84D}"/>
    <pc:docChg chg="modSld">
      <pc:chgData name="Marie Sundstrøm" userId="S::masu@ntnu.no::f94e28b3-52a9-49cf-a0ac-acc4d6edafca" providerId="AD" clId="Web-{637F7D9B-D0E2-3E37-35AF-7E5E5395C84D}" dt="2022-10-27T06:57:00.896" v="1144"/>
      <pc:docMkLst>
        <pc:docMk/>
      </pc:docMkLst>
      <pc:sldChg chg="modNotes">
        <pc:chgData name="Marie Sundstrøm" userId="S::masu@ntnu.no::f94e28b3-52a9-49cf-a0ac-acc4d6edafca" providerId="AD" clId="Web-{637F7D9B-D0E2-3E37-35AF-7E5E5395C84D}" dt="2022-10-27T06:49:35.453" v="529"/>
        <pc:sldMkLst>
          <pc:docMk/>
          <pc:sldMk cId="2998118432" sldId="298"/>
        </pc:sldMkLst>
      </pc:sldChg>
      <pc:sldChg chg="modCm modNotes">
        <pc:chgData name="Marie Sundstrøm" userId="S::masu@ntnu.no::f94e28b3-52a9-49cf-a0ac-acc4d6edafca" providerId="AD" clId="Web-{637F7D9B-D0E2-3E37-35AF-7E5E5395C84D}" dt="2022-10-27T06:57:00.896" v="1144"/>
        <pc:sldMkLst>
          <pc:docMk/>
          <pc:sldMk cId="1813711269" sldId="299"/>
        </pc:sldMkLst>
      </pc:sldChg>
      <pc:sldChg chg="modCm">
        <pc:chgData name="Marie Sundstrøm" userId="S::masu@ntnu.no::f94e28b3-52a9-49cf-a0ac-acc4d6edafca" providerId="AD" clId="Web-{637F7D9B-D0E2-3E37-35AF-7E5E5395C84D}" dt="2022-10-27T06:29:31.173" v="1"/>
        <pc:sldMkLst>
          <pc:docMk/>
          <pc:sldMk cId="1903694979" sldId="2147309298"/>
        </pc:sldMkLst>
      </pc:sldChg>
      <pc:sldChg chg="modCm">
        <pc:chgData name="Marie Sundstrøm" userId="S::masu@ntnu.no::f94e28b3-52a9-49cf-a0ac-acc4d6edafca" providerId="AD" clId="Web-{637F7D9B-D0E2-3E37-35AF-7E5E5395C84D}" dt="2022-10-27T06:27:16.656" v="0"/>
        <pc:sldMkLst>
          <pc:docMk/>
          <pc:sldMk cId="414507558" sldId="2147309326"/>
        </pc:sldMkLst>
      </pc:sldChg>
    </pc:docChg>
  </pc:docChgLst>
  <pc:docChgLst>
    <pc:chgData name="Ingvild Kalland" userId="S::ingvikal@ntnu.no::db4b57e2-5ab5-4040-b7e1-e1328db68ea1" providerId="AD" clId="Web-{C7484976-11CD-4838-9995-6D7FC3803D49}"/>
    <pc:docChg chg="mod modSld">
      <pc:chgData name="Ingvild Kalland" userId="S::ingvikal@ntnu.no::db4b57e2-5ab5-4040-b7e1-e1328db68ea1" providerId="AD" clId="Web-{C7484976-11CD-4838-9995-6D7FC3803D49}" dt="2022-10-19T12:28:58.174" v="125" actId="20577"/>
      <pc:docMkLst>
        <pc:docMk/>
      </pc:docMkLst>
      <pc:sldChg chg="addCm">
        <pc:chgData name="Ingvild Kalland" userId="S::ingvikal@ntnu.no::db4b57e2-5ab5-4040-b7e1-e1328db68ea1" providerId="AD" clId="Web-{C7484976-11CD-4838-9995-6D7FC3803D49}" dt="2022-10-19T11:11:36.801" v="1"/>
        <pc:sldMkLst>
          <pc:docMk/>
          <pc:sldMk cId="2769359516" sldId="264"/>
        </pc:sldMkLst>
      </pc:sldChg>
      <pc:sldChg chg="modSp">
        <pc:chgData name="Ingvild Kalland" userId="S::ingvikal@ntnu.no::db4b57e2-5ab5-4040-b7e1-e1328db68ea1" providerId="AD" clId="Web-{C7484976-11CD-4838-9995-6D7FC3803D49}" dt="2022-10-19T12:28:58.174" v="125" actId="20577"/>
        <pc:sldMkLst>
          <pc:docMk/>
          <pc:sldMk cId="167172531" sldId="278"/>
        </pc:sldMkLst>
        <pc:spChg chg="mod">
          <ac:chgData name="Ingvild Kalland" userId="S::ingvikal@ntnu.no::db4b57e2-5ab5-4040-b7e1-e1328db68ea1" providerId="AD" clId="Web-{C7484976-11CD-4838-9995-6D7FC3803D49}" dt="2022-10-19T12:28:58.174" v="125" actId="20577"/>
          <ac:spMkLst>
            <pc:docMk/>
            <pc:sldMk cId="167172531" sldId="278"/>
            <ac:spMk id="8" creationId="{66D42B09-042C-94FE-3B81-3D4244355ECF}"/>
          </ac:spMkLst>
        </pc:spChg>
      </pc:sldChg>
      <pc:sldChg chg="modSp addCm">
        <pc:chgData name="Ingvild Kalland" userId="S::ingvikal@ntnu.no::db4b57e2-5ab5-4040-b7e1-e1328db68ea1" providerId="AD" clId="Web-{C7484976-11CD-4838-9995-6D7FC3803D49}" dt="2022-10-19T11:26:09.094" v="40"/>
        <pc:sldMkLst>
          <pc:docMk/>
          <pc:sldMk cId="571702664" sldId="2147309291"/>
        </pc:sldMkLst>
        <pc:spChg chg="mod">
          <ac:chgData name="Ingvild Kalland" userId="S::ingvikal@ntnu.no::db4b57e2-5ab5-4040-b7e1-e1328db68ea1" providerId="AD" clId="Web-{C7484976-11CD-4838-9995-6D7FC3803D49}" dt="2022-10-19T11:16:36.305" v="38" actId="20577"/>
          <ac:spMkLst>
            <pc:docMk/>
            <pc:sldMk cId="571702664" sldId="2147309291"/>
            <ac:spMk id="3" creationId="{9AA1F7E0-6663-DEE6-14D2-535A1CF03638}"/>
          </ac:spMkLst>
        </pc:spChg>
      </pc:sldChg>
    </pc:docChg>
  </pc:docChgLst>
  <pc:docChgLst>
    <pc:chgData name="Tove Lange" userId="S::tovelang@ntnu.no::68f9afe5-c89b-4c1b-9a29-c3478d086ee8" providerId="AD" clId="Web-{CE377625-00CE-421C-2FD7-86724A98D120}"/>
    <pc:docChg chg="delSld modSld">
      <pc:chgData name="Tove Lange" userId="S::tovelang@ntnu.no::68f9afe5-c89b-4c1b-9a29-c3478d086ee8" providerId="AD" clId="Web-{CE377625-00CE-421C-2FD7-86724A98D120}" dt="2022-10-27T08:27:04.543" v="141" actId="20577"/>
      <pc:docMkLst>
        <pc:docMk/>
      </pc:docMkLst>
      <pc:sldChg chg="modSp">
        <pc:chgData name="Tove Lange" userId="S::tovelang@ntnu.no::68f9afe5-c89b-4c1b-9a29-c3478d086ee8" providerId="AD" clId="Web-{CE377625-00CE-421C-2FD7-86724A98D120}" dt="2022-10-27T08:27:04.543" v="141" actId="20577"/>
        <pc:sldMkLst>
          <pc:docMk/>
          <pc:sldMk cId="3728841739" sldId="289"/>
        </pc:sldMkLst>
        <pc:spChg chg="mod">
          <ac:chgData name="Tove Lange" userId="S::tovelang@ntnu.no::68f9afe5-c89b-4c1b-9a29-c3478d086ee8" providerId="AD" clId="Web-{CE377625-00CE-421C-2FD7-86724A98D120}" dt="2022-10-27T08:27:04.543" v="141" actId="20577"/>
          <ac:spMkLst>
            <pc:docMk/>
            <pc:sldMk cId="3728841739" sldId="289"/>
            <ac:spMk id="3" creationId="{1FBD11A7-F0A4-D593-623F-70FBAD8ADFB6}"/>
          </ac:spMkLst>
        </pc:spChg>
      </pc:sldChg>
      <pc:sldChg chg="modNotes">
        <pc:chgData name="Tove Lange" userId="S::tovelang@ntnu.no::68f9afe5-c89b-4c1b-9a29-c3478d086ee8" providerId="AD" clId="Web-{CE377625-00CE-421C-2FD7-86724A98D120}" dt="2022-10-27T07:44:35.265" v="124"/>
        <pc:sldMkLst>
          <pc:docMk/>
          <pc:sldMk cId="2858849291" sldId="290"/>
        </pc:sldMkLst>
      </pc:sldChg>
      <pc:sldChg chg="mod modShow">
        <pc:chgData name="Tove Lange" userId="S::tovelang@ntnu.no::68f9afe5-c89b-4c1b-9a29-c3478d086ee8" providerId="AD" clId="Web-{CE377625-00CE-421C-2FD7-86724A98D120}" dt="2022-10-27T07:33:25.276" v="101"/>
        <pc:sldMkLst>
          <pc:docMk/>
          <pc:sldMk cId="3206832778" sldId="2147309303"/>
        </pc:sldMkLst>
      </pc:sldChg>
      <pc:sldChg chg="del">
        <pc:chgData name="Tove Lange" userId="S::tovelang@ntnu.no::68f9afe5-c89b-4c1b-9a29-c3478d086ee8" providerId="AD" clId="Web-{CE377625-00CE-421C-2FD7-86724A98D120}" dt="2022-10-27T07:44:39.812" v="125"/>
        <pc:sldMkLst>
          <pc:docMk/>
          <pc:sldMk cId="372790977" sldId="2147309322"/>
        </pc:sldMkLst>
      </pc:sldChg>
    </pc:docChg>
  </pc:docChgLst>
  <pc:docChgLst>
    <pc:chgData name="Marte Elise Howell Logan" userId="S::melogan@ntnu.no::fa391aeb-a057-4bc5-9ff3-3a8c62a1e717" providerId="AD" clId="Web-{C5824BB9-2304-4A1B-8B07-69DB21586FEA}"/>
    <pc:docChg chg="modSld">
      <pc:chgData name="Marte Elise Howell Logan" userId="S::melogan@ntnu.no::fa391aeb-a057-4bc5-9ff3-3a8c62a1e717" providerId="AD" clId="Web-{C5824BB9-2304-4A1B-8B07-69DB21586FEA}" dt="2022-10-11T11:57:03.233" v="1311"/>
      <pc:docMkLst>
        <pc:docMk/>
      </pc:docMkLst>
      <pc:sldChg chg="modSp modNotes">
        <pc:chgData name="Marte Elise Howell Logan" userId="S::melogan@ntnu.no::fa391aeb-a057-4bc5-9ff3-3a8c62a1e717" providerId="AD" clId="Web-{C5824BB9-2304-4A1B-8B07-69DB21586FEA}" dt="2022-10-11T11:25:24.193" v="1307"/>
        <pc:sldMkLst>
          <pc:docMk/>
          <pc:sldMk cId="3909701477" sldId="281"/>
        </pc:sldMkLst>
        <pc:spChg chg="mod">
          <ac:chgData name="Marte Elise Howell Logan" userId="S::melogan@ntnu.no::fa391aeb-a057-4bc5-9ff3-3a8c62a1e717" providerId="AD" clId="Web-{C5824BB9-2304-4A1B-8B07-69DB21586FEA}" dt="2022-10-11T10:54:13.197" v="609" actId="20577"/>
          <ac:spMkLst>
            <pc:docMk/>
            <pc:sldMk cId="3909701477" sldId="281"/>
            <ac:spMk id="3" creationId="{339F92B0-C122-7F65-6740-46AA3AD2BA3A}"/>
          </ac:spMkLst>
        </pc:spChg>
      </pc:sldChg>
      <pc:sldChg chg="modNotes">
        <pc:chgData name="Marte Elise Howell Logan" userId="S::melogan@ntnu.no::fa391aeb-a057-4bc5-9ff3-3a8c62a1e717" providerId="AD" clId="Web-{C5824BB9-2304-4A1B-8B07-69DB21586FEA}" dt="2022-10-11T10:53:54.024" v="607"/>
        <pc:sldMkLst>
          <pc:docMk/>
          <pc:sldMk cId="3939518559" sldId="294"/>
        </pc:sldMkLst>
      </pc:sldChg>
      <pc:sldChg chg="modNotes">
        <pc:chgData name="Marte Elise Howell Logan" userId="S::melogan@ntnu.no::fa391aeb-a057-4bc5-9ff3-3a8c62a1e717" providerId="AD" clId="Web-{C5824BB9-2304-4A1B-8B07-69DB21586FEA}" dt="2022-10-11T11:57:03.233" v="1311"/>
        <pc:sldMkLst>
          <pc:docMk/>
          <pc:sldMk cId="1250721048" sldId="316"/>
        </pc:sldMkLst>
      </pc:sldChg>
    </pc:docChg>
  </pc:docChgLst>
  <pc:docChgLst>
    <pc:chgData name="Marie Sundstrøm" userId="S::masu@ntnu.no::f94e28b3-52a9-49cf-a0ac-acc4d6edafca" providerId="AD" clId="Web-{1A481763-1573-F868-2A0A-6BF2FB741870}"/>
    <pc:docChg chg="modSld">
      <pc:chgData name="Marie Sundstrøm" userId="S::masu@ntnu.no::f94e28b3-52a9-49cf-a0ac-acc4d6edafca" providerId="AD" clId="Web-{1A481763-1573-F868-2A0A-6BF2FB741870}" dt="2022-11-01T10:21:17.842" v="646" actId="20577"/>
      <pc:docMkLst>
        <pc:docMk/>
      </pc:docMkLst>
      <pc:sldChg chg="modNotes">
        <pc:chgData name="Marie Sundstrøm" userId="S::masu@ntnu.no::f94e28b3-52a9-49cf-a0ac-acc4d6edafca" providerId="AD" clId="Web-{1A481763-1573-F868-2A0A-6BF2FB741870}" dt="2022-11-01T08:03:04.849" v="58"/>
        <pc:sldMkLst>
          <pc:docMk/>
          <pc:sldMk cId="2998118432" sldId="298"/>
        </pc:sldMkLst>
      </pc:sldChg>
      <pc:sldChg chg="modSp modCm modNotes">
        <pc:chgData name="Marie Sundstrøm" userId="S::masu@ntnu.no::f94e28b3-52a9-49cf-a0ac-acc4d6edafca" providerId="AD" clId="Web-{1A481763-1573-F868-2A0A-6BF2FB741870}" dt="2022-11-01T08:46:40.405" v="599"/>
        <pc:sldMkLst>
          <pc:docMk/>
          <pc:sldMk cId="1813711269" sldId="299"/>
        </pc:sldMkLst>
        <pc:spChg chg="mod">
          <ac:chgData name="Marie Sundstrøm" userId="S::masu@ntnu.no::f94e28b3-52a9-49cf-a0ac-acc4d6edafca" providerId="AD" clId="Web-{1A481763-1573-F868-2A0A-6BF2FB741870}" dt="2022-11-01T08:42:42.511" v="529" actId="20577"/>
          <ac:spMkLst>
            <pc:docMk/>
            <pc:sldMk cId="1813711269" sldId="299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1A481763-1573-F868-2A0A-6BF2FB741870}" dt="2022-11-01T08:43:21.667" v="548" actId="20577"/>
          <ac:spMkLst>
            <pc:docMk/>
            <pc:sldMk cId="1813711269" sldId="299"/>
            <ac:spMk id="4" creationId="{131E3D30-3D04-4E2A-9625-7C8A90E43809}"/>
          </ac:spMkLst>
        </pc:spChg>
        <pc:spChg chg="mod">
          <ac:chgData name="Marie Sundstrøm" userId="S::masu@ntnu.no::f94e28b3-52a9-49cf-a0ac-acc4d6edafca" providerId="AD" clId="Web-{1A481763-1573-F868-2A0A-6BF2FB741870}" dt="2022-11-01T08:43:31.605" v="563" actId="20577"/>
          <ac:spMkLst>
            <pc:docMk/>
            <pc:sldMk cId="1813711269" sldId="299"/>
            <ac:spMk id="6" creationId="{6DE6945B-3B90-3F43-FBC6-FE2443AD0CB4}"/>
          </ac:spMkLst>
        </pc:spChg>
      </pc:sldChg>
      <pc:sldChg chg="modNotes">
        <pc:chgData name="Marie Sundstrøm" userId="S::masu@ntnu.no::f94e28b3-52a9-49cf-a0ac-acc4d6edafca" providerId="AD" clId="Web-{1A481763-1573-F868-2A0A-6BF2FB741870}" dt="2022-11-01T08:05:29.883" v="265"/>
        <pc:sldMkLst>
          <pc:docMk/>
          <pc:sldMk cId="4213668909" sldId="300"/>
        </pc:sldMkLst>
      </pc:sldChg>
      <pc:sldChg chg="modNotes">
        <pc:chgData name="Marie Sundstrøm" userId="S::masu@ntnu.no::f94e28b3-52a9-49cf-a0ac-acc4d6edafca" providerId="AD" clId="Web-{1A481763-1573-F868-2A0A-6BF2FB741870}" dt="2022-11-01T08:30:51.719" v="503"/>
        <pc:sldMkLst>
          <pc:docMk/>
          <pc:sldMk cId="630754544" sldId="301"/>
        </pc:sldMkLst>
      </pc:sldChg>
      <pc:sldChg chg="modSp">
        <pc:chgData name="Marie Sundstrøm" userId="S::masu@ntnu.no::f94e28b3-52a9-49cf-a0ac-acc4d6edafca" providerId="AD" clId="Web-{1A481763-1573-F868-2A0A-6BF2FB741870}" dt="2022-11-01T10:21:17.842" v="646" actId="20577"/>
        <pc:sldMkLst>
          <pc:docMk/>
          <pc:sldMk cId="1903694979" sldId="2147309298"/>
        </pc:sldMkLst>
        <pc:spChg chg="mod">
          <ac:chgData name="Marie Sundstrøm" userId="S::masu@ntnu.no::f94e28b3-52a9-49cf-a0ac-acc4d6edafca" providerId="AD" clId="Web-{1A481763-1573-F868-2A0A-6BF2FB741870}" dt="2022-11-01T10:21:17.842" v="646" actId="20577"/>
          <ac:spMkLst>
            <pc:docMk/>
            <pc:sldMk cId="1903694979" sldId="2147309298"/>
            <ac:spMk id="9" creationId="{F64A5BB2-A54D-E9E9-1B28-381F70B3D47C}"/>
          </ac:spMkLst>
        </pc:spChg>
      </pc:sldChg>
      <pc:sldChg chg="modNotes">
        <pc:chgData name="Marie Sundstrøm" userId="S::masu@ntnu.no::f94e28b3-52a9-49cf-a0ac-acc4d6edafca" providerId="AD" clId="Web-{1A481763-1573-F868-2A0A-6BF2FB741870}" dt="2022-11-01T08:28:15.247" v="459"/>
        <pc:sldMkLst>
          <pc:docMk/>
          <pc:sldMk cId="3115869595" sldId="2147309308"/>
        </pc:sldMkLst>
      </pc:sldChg>
      <pc:sldChg chg="modNotes">
        <pc:chgData name="Marie Sundstrøm" userId="S::masu@ntnu.no::f94e28b3-52a9-49cf-a0ac-acc4d6edafca" providerId="AD" clId="Web-{1A481763-1573-F868-2A0A-6BF2FB741870}" dt="2022-11-01T08:28:54.154" v="473"/>
        <pc:sldMkLst>
          <pc:docMk/>
          <pc:sldMk cId="2918603629" sldId="2147309309"/>
        </pc:sldMkLst>
      </pc:sldChg>
      <pc:sldChg chg="modNotes">
        <pc:chgData name="Marie Sundstrøm" userId="S::masu@ntnu.no::f94e28b3-52a9-49cf-a0ac-acc4d6edafca" providerId="AD" clId="Web-{1A481763-1573-F868-2A0A-6BF2FB741870}" dt="2022-11-01T08:26:36.590" v="441"/>
        <pc:sldMkLst>
          <pc:docMk/>
          <pc:sldMk cId="1724395893" sldId="2147309310"/>
        </pc:sldMkLst>
      </pc:sldChg>
      <pc:sldChg chg="modNotes">
        <pc:chgData name="Marie Sundstrøm" userId="S::masu@ntnu.no::f94e28b3-52a9-49cf-a0ac-acc4d6edafca" providerId="AD" clId="Web-{1A481763-1573-F868-2A0A-6BF2FB741870}" dt="2022-11-01T08:25:08.916" v="428"/>
        <pc:sldMkLst>
          <pc:docMk/>
          <pc:sldMk cId="3120887376" sldId="2147309312"/>
        </pc:sldMkLst>
      </pc:sldChg>
      <pc:sldChg chg="modNotes">
        <pc:chgData name="Marie Sundstrøm" userId="S::masu@ntnu.no::f94e28b3-52a9-49cf-a0ac-acc4d6edafca" providerId="AD" clId="Web-{1A481763-1573-F868-2A0A-6BF2FB741870}" dt="2022-11-01T08:31:40.563" v="506"/>
        <pc:sldMkLst>
          <pc:docMk/>
          <pc:sldMk cId="4025021801" sldId="2147309324"/>
        </pc:sldMkLst>
      </pc:sldChg>
      <pc:sldChg chg="modNotes">
        <pc:chgData name="Marie Sundstrøm" userId="S::masu@ntnu.no::f94e28b3-52a9-49cf-a0ac-acc4d6edafca" providerId="AD" clId="Web-{1A481763-1573-F868-2A0A-6BF2FB741870}" dt="2022-11-01T08:04:39.195" v="253"/>
        <pc:sldMkLst>
          <pc:docMk/>
          <pc:sldMk cId="1537290730" sldId="2147309325"/>
        </pc:sldMkLst>
      </pc:sldChg>
    </pc:docChg>
  </pc:docChgLst>
  <pc:docChgLst>
    <pc:chgData name="Ingvild Kalland" userId="S::ingvikal@ntnu.no::db4b57e2-5ab5-4040-b7e1-e1328db68ea1" providerId="AD" clId="Web-{398AA66B-D9B7-4C22-AF7C-94F4AD8DA596}"/>
    <pc:docChg chg="modSld">
      <pc:chgData name="Ingvild Kalland" userId="S::ingvikal@ntnu.no::db4b57e2-5ab5-4040-b7e1-e1328db68ea1" providerId="AD" clId="Web-{398AA66B-D9B7-4C22-AF7C-94F4AD8DA596}" dt="2022-10-17T12:21:06.789" v="163"/>
      <pc:docMkLst>
        <pc:docMk/>
      </pc:docMkLst>
      <pc:sldChg chg="modSp">
        <pc:chgData name="Ingvild Kalland" userId="S::ingvikal@ntnu.no::db4b57e2-5ab5-4040-b7e1-e1328db68ea1" providerId="AD" clId="Web-{398AA66B-D9B7-4C22-AF7C-94F4AD8DA596}" dt="2022-10-17T11:00:12.372" v="5" actId="20577"/>
        <pc:sldMkLst>
          <pc:docMk/>
          <pc:sldMk cId="424491381" sldId="277"/>
        </pc:sldMkLst>
        <pc:spChg chg="mod">
          <ac:chgData name="Ingvild Kalland" userId="S::ingvikal@ntnu.no::db4b57e2-5ab5-4040-b7e1-e1328db68ea1" providerId="AD" clId="Web-{398AA66B-D9B7-4C22-AF7C-94F4AD8DA596}" dt="2022-10-17T11:00:12.372" v="5" actId="20577"/>
          <ac:spMkLst>
            <pc:docMk/>
            <pc:sldMk cId="424491381" sldId="277"/>
            <ac:spMk id="6" creationId="{9B5BD99C-C925-881B-8E4B-CACB9B265946}"/>
          </ac:spMkLst>
        </pc:spChg>
      </pc:sldChg>
      <pc:sldChg chg="modNotes">
        <pc:chgData name="Ingvild Kalland" userId="S::ingvikal@ntnu.no::db4b57e2-5ab5-4040-b7e1-e1328db68ea1" providerId="AD" clId="Web-{398AA66B-D9B7-4C22-AF7C-94F4AD8DA596}" dt="2022-10-17T12:21:06.789" v="163"/>
        <pc:sldMkLst>
          <pc:docMk/>
          <pc:sldMk cId="2821726500" sldId="282"/>
        </pc:sldMkLst>
      </pc:sldChg>
    </pc:docChg>
  </pc:docChgLst>
  <pc:docChgLst>
    <pc:chgData name="Ingvild Kalland" userId="S::ingvikal@ntnu.no::db4b57e2-5ab5-4040-b7e1-e1328db68ea1" providerId="AD" clId="Web-{63D7AB74-D790-4A3A-A443-72F88008C4A9}"/>
    <pc:docChg chg="modSld">
      <pc:chgData name="Ingvild Kalland" userId="S::ingvikal@ntnu.no::db4b57e2-5ab5-4040-b7e1-e1328db68ea1" providerId="AD" clId="Web-{63D7AB74-D790-4A3A-A443-72F88008C4A9}" dt="2022-11-09T08:45:18.305" v="453" actId="20577"/>
      <pc:docMkLst>
        <pc:docMk/>
      </pc:docMkLst>
      <pc:sldChg chg="modSp">
        <pc:chgData name="Ingvild Kalland" userId="S::ingvikal@ntnu.no::db4b57e2-5ab5-4040-b7e1-e1328db68ea1" providerId="AD" clId="Web-{63D7AB74-D790-4A3A-A443-72F88008C4A9}" dt="2022-11-09T08:45:18.305" v="453" actId="20577"/>
        <pc:sldMkLst>
          <pc:docMk/>
          <pc:sldMk cId="571702664" sldId="2147309291"/>
        </pc:sldMkLst>
        <pc:spChg chg="mod">
          <ac:chgData name="Ingvild Kalland" userId="S::ingvikal@ntnu.no::db4b57e2-5ab5-4040-b7e1-e1328db68ea1" providerId="AD" clId="Web-{63D7AB74-D790-4A3A-A443-72F88008C4A9}" dt="2022-11-09T08:45:18.305" v="453" actId="20577"/>
          <ac:spMkLst>
            <pc:docMk/>
            <pc:sldMk cId="571702664" sldId="2147309291"/>
            <ac:spMk id="3" creationId="{9AA1F7E0-6663-DEE6-14D2-535A1CF03638}"/>
          </ac:spMkLst>
        </pc:spChg>
      </pc:sldChg>
      <pc:sldChg chg="modNotes">
        <pc:chgData name="Ingvild Kalland" userId="S::ingvikal@ntnu.no::db4b57e2-5ab5-4040-b7e1-e1328db68ea1" providerId="AD" clId="Web-{63D7AB74-D790-4A3A-A443-72F88008C4A9}" dt="2022-11-09T08:26:39.278" v="2"/>
        <pc:sldMkLst>
          <pc:docMk/>
          <pc:sldMk cId="1638512818" sldId="2147309330"/>
        </pc:sldMkLst>
      </pc:sldChg>
      <pc:sldChg chg="addSp modSp">
        <pc:chgData name="Ingvild Kalland" userId="S::ingvikal@ntnu.no::db4b57e2-5ab5-4040-b7e1-e1328db68ea1" providerId="AD" clId="Web-{63D7AB74-D790-4A3A-A443-72F88008C4A9}" dt="2022-11-09T08:43:48.101" v="450" actId="20577"/>
        <pc:sldMkLst>
          <pc:docMk/>
          <pc:sldMk cId="3253659196" sldId="2147309358"/>
        </pc:sldMkLst>
        <pc:spChg chg="mod">
          <ac:chgData name="Ingvild Kalland" userId="S::ingvikal@ntnu.no::db4b57e2-5ab5-4040-b7e1-e1328db68ea1" providerId="AD" clId="Web-{63D7AB74-D790-4A3A-A443-72F88008C4A9}" dt="2022-11-09T08:38:01.379" v="167" actId="20577"/>
          <ac:spMkLst>
            <pc:docMk/>
            <pc:sldMk cId="3253659196" sldId="2147309358"/>
            <ac:spMk id="2" creationId="{6E47C423-3B25-5D01-A039-746BF2BBD9B5}"/>
          </ac:spMkLst>
        </pc:spChg>
        <pc:spChg chg="add mod">
          <ac:chgData name="Ingvild Kalland" userId="S::ingvikal@ntnu.no::db4b57e2-5ab5-4040-b7e1-e1328db68ea1" providerId="AD" clId="Web-{63D7AB74-D790-4A3A-A443-72F88008C4A9}" dt="2022-11-09T08:43:48.101" v="450" actId="20577"/>
          <ac:spMkLst>
            <pc:docMk/>
            <pc:sldMk cId="3253659196" sldId="2147309358"/>
            <ac:spMk id="3" creationId="{B9CFB578-FC83-15C9-5F7C-60E6FC9CBE83}"/>
          </ac:spMkLst>
        </pc:spChg>
      </pc:sldChg>
    </pc:docChg>
  </pc:docChgLst>
  <pc:docChgLst>
    <pc:chgData name="Ingvild Kalland" userId="S::ingvikal@ntnu.no::db4b57e2-5ab5-4040-b7e1-e1328db68ea1" providerId="AD" clId="Web-{EED1A4B1-BCC2-4597-9791-52E6FFE0138B}"/>
    <pc:docChg chg="modSld">
      <pc:chgData name="Ingvild Kalland" userId="S::ingvikal@ntnu.no::db4b57e2-5ab5-4040-b7e1-e1328db68ea1" providerId="AD" clId="Web-{EED1A4B1-BCC2-4597-9791-52E6FFE0138B}" dt="2022-11-08T13:55:19.626" v="6" actId="14100"/>
      <pc:docMkLst>
        <pc:docMk/>
      </pc:docMkLst>
      <pc:sldChg chg="modSp">
        <pc:chgData name="Ingvild Kalland" userId="S::ingvikal@ntnu.no::db4b57e2-5ab5-4040-b7e1-e1328db68ea1" providerId="AD" clId="Web-{EED1A4B1-BCC2-4597-9791-52E6FFE0138B}" dt="2022-11-08T13:55:19.626" v="6" actId="14100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EED1A4B1-BCC2-4597-9791-52E6FFE0138B}" dt="2022-11-08T13:55:19.626" v="6" actId="14100"/>
          <ac:spMkLst>
            <pc:docMk/>
            <pc:sldMk cId="4126727561" sldId="2147309323"/>
            <ac:spMk id="3" creationId="{A6818A57-4BA9-064B-59DF-990C0DF13D90}"/>
          </ac:spMkLst>
        </pc:spChg>
      </pc:sldChg>
    </pc:docChg>
  </pc:docChgLst>
  <pc:docChgLst>
    <pc:chgData name="Jeanne Pauline Moum" userId="S::jpm@ntnu.no::d77a534d-770d-41a2-bb98-70144f2fbfd9" providerId="AD" clId="Web-{C2FA745D-1172-7A62-C64A-FEA2387977A2}"/>
    <pc:docChg chg="">
      <pc:chgData name="Jeanne Pauline Moum" userId="S::jpm@ntnu.no::d77a534d-770d-41a2-bb98-70144f2fbfd9" providerId="AD" clId="Web-{C2FA745D-1172-7A62-C64A-FEA2387977A2}" dt="2022-10-20T08:09:12.914" v="0"/>
      <pc:docMkLst>
        <pc:docMk/>
      </pc:docMkLst>
      <pc:sldChg chg="modCm">
        <pc:chgData name="Jeanne Pauline Moum" userId="S::jpm@ntnu.no::d77a534d-770d-41a2-bb98-70144f2fbfd9" providerId="AD" clId="Web-{C2FA745D-1172-7A62-C64A-FEA2387977A2}" dt="2022-10-20T08:09:12.914" v="0"/>
        <pc:sldMkLst>
          <pc:docMk/>
          <pc:sldMk cId="1813711269" sldId="299"/>
        </pc:sldMkLst>
      </pc:sldChg>
    </pc:docChg>
  </pc:docChgLst>
  <pc:docChgLst>
    <pc:chgData name="Ingvild Kalland" userId="S::ingvikal@ntnu.no::db4b57e2-5ab5-4040-b7e1-e1328db68ea1" providerId="AD" clId="Web-{615ACCFD-7980-4EC5-BF55-388F19B2FE85}"/>
    <pc:docChg chg="">
      <pc:chgData name="Ingvild Kalland" userId="S::ingvikal@ntnu.no::db4b57e2-5ab5-4040-b7e1-e1328db68ea1" providerId="AD" clId="Web-{615ACCFD-7980-4EC5-BF55-388F19B2FE85}" dt="2022-11-08T11:55:54.695" v="0"/>
      <pc:docMkLst>
        <pc:docMk/>
      </pc:docMkLst>
      <pc:sldChg chg="addCm">
        <pc:chgData name="Ingvild Kalland" userId="S::ingvikal@ntnu.no::db4b57e2-5ab5-4040-b7e1-e1328db68ea1" providerId="AD" clId="Web-{615ACCFD-7980-4EC5-BF55-388F19B2FE85}" dt="2022-11-08T11:55:54.695" v="0"/>
        <pc:sldMkLst>
          <pc:docMk/>
          <pc:sldMk cId="3373394391" sldId="2147309292"/>
        </pc:sldMkLst>
      </pc:sldChg>
    </pc:docChg>
  </pc:docChgLst>
  <pc:docChgLst>
    <pc:chgData name="Ingvild Kalland" userId="S::ingvikal@ntnu.no::db4b57e2-5ab5-4040-b7e1-e1328db68ea1" providerId="AD" clId="Web-{EC09C46C-DB32-49A4-877E-47F13657D2BD}"/>
    <pc:docChg chg="modSld">
      <pc:chgData name="Ingvild Kalland" userId="S::ingvikal@ntnu.no::db4b57e2-5ab5-4040-b7e1-e1328db68ea1" providerId="AD" clId="Web-{EC09C46C-DB32-49A4-877E-47F13657D2BD}" dt="2022-11-02T12:03:48.885" v="259" actId="20577"/>
      <pc:docMkLst>
        <pc:docMk/>
      </pc:docMkLst>
      <pc:sldChg chg="modNotes">
        <pc:chgData name="Ingvild Kalland" userId="S::ingvikal@ntnu.no::db4b57e2-5ab5-4040-b7e1-e1328db68ea1" providerId="AD" clId="Web-{EC09C46C-DB32-49A4-877E-47F13657D2BD}" dt="2022-11-02T11:42:51.678" v="177"/>
        <pc:sldMkLst>
          <pc:docMk/>
          <pc:sldMk cId="3373394391" sldId="2147309292"/>
        </pc:sldMkLst>
      </pc:sldChg>
      <pc:sldChg chg="modSp modNotes">
        <pc:chgData name="Ingvild Kalland" userId="S::ingvikal@ntnu.no::db4b57e2-5ab5-4040-b7e1-e1328db68ea1" providerId="AD" clId="Web-{EC09C46C-DB32-49A4-877E-47F13657D2BD}" dt="2022-11-02T12:00:50.241" v="214"/>
        <pc:sldMkLst>
          <pc:docMk/>
          <pc:sldMk cId="956678951" sldId="2147309296"/>
        </pc:sldMkLst>
        <pc:spChg chg="mod">
          <ac:chgData name="Ingvild Kalland" userId="S::ingvikal@ntnu.no::db4b57e2-5ab5-4040-b7e1-e1328db68ea1" providerId="AD" clId="Web-{EC09C46C-DB32-49A4-877E-47F13657D2BD}" dt="2022-11-02T11:54:13.157" v="205" actId="20577"/>
          <ac:spMkLst>
            <pc:docMk/>
            <pc:sldMk cId="956678951" sldId="2147309296"/>
            <ac:spMk id="9" creationId="{F64A5BB2-A54D-E9E9-1B28-381F70B3D47C}"/>
          </ac:spMkLst>
        </pc:spChg>
      </pc:sldChg>
      <pc:sldChg chg="modSp">
        <pc:chgData name="Ingvild Kalland" userId="S::ingvikal@ntnu.no::db4b57e2-5ab5-4040-b7e1-e1328db68ea1" providerId="AD" clId="Web-{EC09C46C-DB32-49A4-877E-47F13657D2BD}" dt="2022-11-02T11:27:12.726" v="108" actId="20577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EC09C46C-DB32-49A4-877E-47F13657D2BD}" dt="2022-11-02T11:23:12.707" v="107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S::ingvikal@ntnu.no::db4b57e2-5ab5-4040-b7e1-e1328db68ea1" providerId="AD" clId="Web-{EC09C46C-DB32-49A4-877E-47F13657D2BD}" dt="2022-11-02T11:27:12.726" v="108" actId="20577"/>
          <ac:spMkLst>
            <pc:docMk/>
            <pc:sldMk cId="1162099070" sldId="2147309321"/>
            <ac:spMk id="6" creationId="{9A9AC96B-3DAB-160C-B79D-2C4B5E5CCEE7}"/>
          </ac:spMkLst>
        </pc:spChg>
      </pc:sldChg>
      <pc:sldChg chg="modSp">
        <pc:chgData name="Ingvild Kalland" userId="S::ingvikal@ntnu.no::db4b57e2-5ab5-4040-b7e1-e1328db68ea1" providerId="AD" clId="Web-{EC09C46C-DB32-49A4-877E-47F13657D2BD}" dt="2022-11-02T12:03:48.885" v="259" actId="20577"/>
        <pc:sldMkLst>
          <pc:docMk/>
          <pc:sldMk cId="3470989948" sldId="2147309333"/>
        </pc:sldMkLst>
        <pc:spChg chg="mod">
          <ac:chgData name="Ingvild Kalland" userId="S::ingvikal@ntnu.no::db4b57e2-5ab5-4040-b7e1-e1328db68ea1" providerId="AD" clId="Web-{EC09C46C-DB32-49A4-877E-47F13657D2BD}" dt="2022-11-02T12:03:48.885" v="259" actId="20577"/>
          <ac:spMkLst>
            <pc:docMk/>
            <pc:sldMk cId="3470989948" sldId="2147309333"/>
            <ac:spMk id="3" creationId="{1FBD11A7-F0A4-D593-623F-70FBAD8ADFB6}"/>
          </ac:spMkLst>
        </pc:spChg>
      </pc:sldChg>
    </pc:docChg>
  </pc:docChgLst>
  <pc:docChgLst>
    <pc:chgData name="Marie Sundstrøm" userId="S::masu@ntnu.no::f94e28b3-52a9-49cf-a0ac-acc4d6edafca" providerId="AD" clId="Web-{7110F4A1-FDD4-D9B3-3D76-764AB03E8CDA}"/>
    <pc:docChg chg="addSld delSld modSld">
      <pc:chgData name="Marie Sundstrøm" userId="S::masu@ntnu.no::f94e28b3-52a9-49cf-a0ac-acc4d6edafca" providerId="AD" clId="Web-{7110F4A1-FDD4-D9B3-3D76-764AB03E8CDA}" dt="2022-10-19T12:36:00.091" v="2823" actId="20577"/>
      <pc:docMkLst>
        <pc:docMk/>
      </pc:docMkLst>
      <pc:sldChg chg="modSp">
        <pc:chgData name="Marie Sundstrøm" userId="S::masu@ntnu.no::f94e28b3-52a9-49cf-a0ac-acc4d6edafca" providerId="AD" clId="Web-{7110F4A1-FDD4-D9B3-3D76-764AB03E8CDA}" dt="2022-10-19T12:32:22.135" v="2683" actId="1076"/>
        <pc:sldMkLst>
          <pc:docMk/>
          <pc:sldMk cId="2998118432" sldId="298"/>
        </pc:sldMkLst>
        <pc:spChg chg="mod">
          <ac:chgData name="Marie Sundstrøm" userId="S::masu@ntnu.no::f94e28b3-52a9-49cf-a0ac-acc4d6edafca" providerId="AD" clId="Web-{7110F4A1-FDD4-D9B3-3D76-764AB03E8CDA}" dt="2022-10-19T10:50:39.349" v="170" actId="20577"/>
          <ac:spMkLst>
            <pc:docMk/>
            <pc:sldMk cId="2998118432" sldId="298"/>
            <ac:spMk id="4" creationId="{131E3D30-3D04-4E2A-9625-7C8A90E43809}"/>
          </ac:spMkLst>
        </pc:spChg>
        <pc:picChg chg="mod">
          <ac:chgData name="Marie Sundstrøm" userId="S::masu@ntnu.no::f94e28b3-52a9-49cf-a0ac-acc4d6edafca" providerId="AD" clId="Web-{7110F4A1-FDD4-D9B3-3D76-764AB03E8CDA}" dt="2022-10-19T12:32:22.135" v="2683" actId="1076"/>
          <ac:picMkLst>
            <pc:docMk/>
            <pc:sldMk cId="2998118432" sldId="298"/>
            <ac:picMk id="5" creationId="{4878CEC9-2E4A-6564-B6ED-835AA4ACB02A}"/>
          </ac:picMkLst>
        </pc:picChg>
      </pc:sldChg>
      <pc:sldChg chg="modSp">
        <pc:chgData name="Marie Sundstrøm" userId="S::masu@ntnu.no::f94e28b3-52a9-49cf-a0ac-acc4d6edafca" providerId="AD" clId="Web-{7110F4A1-FDD4-D9B3-3D76-764AB03E8CDA}" dt="2022-10-19T12:32:00.978" v="2682" actId="20577"/>
        <pc:sldMkLst>
          <pc:docMk/>
          <pc:sldMk cId="1813711269" sldId="299"/>
        </pc:sldMkLst>
        <pc:spChg chg="mod">
          <ac:chgData name="Marie Sundstrøm" userId="S::masu@ntnu.no::f94e28b3-52a9-49cf-a0ac-acc4d6edafca" providerId="AD" clId="Web-{7110F4A1-FDD4-D9B3-3D76-764AB03E8CDA}" dt="2022-10-19T12:31:52.478" v="2679" actId="14100"/>
          <ac:spMkLst>
            <pc:docMk/>
            <pc:sldMk cId="1813711269" sldId="299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7110F4A1-FDD4-D9B3-3D76-764AB03E8CDA}" dt="2022-10-19T12:32:00.978" v="2682" actId="20577"/>
          <ac:spMkLst>
            <pc:docMk/>
            <pc:sldMk cId="1813711269" sldId="299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7110F4A1-FDD4-D9B3-3D76-764AB03E8CDA}" dt="2022-10-19T12:30:09.977" v="2652" actId="20577"/>
        <pc:sldMkLst>
          <pc:docMk/>
          <pc:sldMk cId="4213668909" sldId="300"/>
        </pc:sldMkLst>
        <pc:spChg chg="mod">
          <ac:chgData name="Marie Sundstrøm" userId="S::masu@ntnu.no::f94e28b3-52a9-49cf-a0ac-acc4d6edafca" providerId="AD" clId="Web-{7110F4A1-FDD4-D9B3-3D76-764AB03E8CDA}" dt="2022-10-19T12:30:09.977" v="2652" actId="20577"/>
          <ac:spMkLst>
            <pc:docMk/>
            <pc:sldMk cId="4213668909" sldId="300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7110F4A1-FDD4-D9B3-3D76-764AB03E8CDA}" dt="2022-10-19T12:30:01.008" v="2651" actId="14100"/>
          <ac:spMkLst>
            <pc:docMk/>
            <pc:sldMk cId="4213668909" sldId="300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7110F4A1-FDD4-D9B3-3D76-764AB03E8CDA}" dt="2022-10-19T11:26:34.763" v="2525" actId="20577"/>
        <pc:sldMkLst>
          <pc:docMk/>
          <pc:sldMk cId="630754544" sldId="301"/>
        </pc:sldMkLst>
        <pc:spChg chg="mod">
          <ac:chgData name="Marie Sundstrøm" userId="S::masu@ntnu.no::f94e28b3-52a9-49cf-a0ac-acc4d6edafca" providerId="AD" clId="Web-{7110F4A1-FDD4-D9B3-3D76-764AB03E8CDA}" dt="2022-10-19T11:26:34.763" v="2525" actId="20577"/>
          <ac:spMkLst>
            <pc:docMk/>
            <pc:sldMk cId="630754544" sldId="301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7110F4A1-FDD4-D9B3-3D76-764AB03E8CDA}" dt="2022-10-19T12:36:00.091" v="2823" actId="20577"/>
        <pc:sldMkLst>
          <pc:docMk/>
          <pc:sldMk cId="1909433635" sldId="302"/>
        </pc:sldMkLst>
        <pc:spChg chg="mod">
          <ac:chgData name="Marie Sundstrøm" userId="S::masu@ntnu.no::f94e28b3-52a9-49cf-a0ac-acc4d6edafca" providerId="AD" clId="Web-{7110F4A1-FDD4-D9B3-3D76-764AB03E8CDA}" dt="2022-10-19T12:36:00.091" v="2823" actId="20577"/>
          <ac:spMkLst>
            <pc:docMk/>
            <pc:sldMk cId="1909433635" sldId="302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7110F4A1-FDD4-D9B3-3D76-764AB03E8CDA}" dt="2022-10-19T12:26:11.973" v="2623" actId="20577"/>
        <pc:sldMkLst>
          <pc:docMk/>
          <pc:sldMk cId="1903694979" sldId="2147309298"/>
        </pc:sldMkLst>
        <pc:spChg chg="mod">
          <ac:chgData name="Marie Sundstrøm" userId="S::masu@ntnu.no::f94e28b3-52a9-49cf-a0ac-acc4d6edafca" providerId="AD" clId="Web-{7110F4A1-FDD4-D9B3-3D76-764AB03E8CDA}" dt="2022-10-19T12:26:11.973" v="2623" actId="20577"/>
          <ac:spMkLst>
            <pc:docMk/>
            <pc:sldMk cId="1903694979" sldId="2147309298"/>
            <ac:spMk id="9" creationId="{F64A5BB2-A54D-E9E9-1B28-381F70B3D47C}"/>
          </ac:spMkLst>
        </pc:spChg>
      </pc:sldChg>
      <pc:sldChg chg="new del">
        <pc:chgData name="Marie Sundstrøm" userId="S::masu@ntnu.no::f94e28b3-52a9-49cf-a0ac-acc4d6edafca" providerId="AD" clId="Web-{7110F4A1-FDD4-D9B3-3D76-764AB03E8CDA}" dt="2022-10-19T11:00:49.293" v="788"/>
        <pc:sldMkLst>
          <pc:docMk/>
          <pc:sldMk cId="3808189887" sldId="2147309307"/>
        </pc:sldMkLst>
      </pc:sldChg>
      <pc:sldChg chg="modSp add replId">
        <pc:chgData name="Marie Sundstrøm" userId="S::masu@ntnu.no::f94e28b3-52a9-49cf-a0ac-acc4d6edafca" providerId="AD" clId="Web-{7110F4A1-FDD4-D9B3-3D76-764AB03E8CDA}" dt="2022-10-19T12:30:40.930" v="2663" actId="14100"/>
        <pc:sldMkLst>
          <pc:docMk/>
          <pc:sldMk cId="3115869595" sldId="2147309308"/>
        </pc:sldMkLst>
        <pc:spChg chg="mod">
          <ac:chgData name="Marie Sundstrøm" userId="S::masu@ntnu.no::f94e28b3-52a9-49cf-a0ac-acc4d6edafca" providerId="AD" clId="Web-{7110F4A1-FDD4-D9B3-3D76-764AB03E8CDA}" dt="2022-10-19T11:02:43.747" v="848" actId="20577"/>
          <ac:spMkLst>
            <pc:docMk/>
            <pc:sldMk cId="3115869595" sldId="2147309308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7110F4A1-FDD4-D9B3-3D76-764AB03E8CDA}" dt="2022-10-19T12:30:40.930" v="2663" actId="14100"/>
          <ac:spMkLst>
            <pc:docMk/>
            <pc:sldMk cId="3115869595" sldId="2147309308"/>
            <ac:spMk id="4" creationId="{131E3D30-3D04-4E2A-9625-7C8A90E43809}"/>
          </ac:spMkLst>
        </pc:spChg>
      </pc:sldChg>
      <pc:sldChg chg="modSp add replId">
        <pc:chgData name="Marie Sundstrøm" userId="S::masu@ntnu.no::f94e28b3-52a9-49cf-a0ac-acc4d6edafca" providerId="AD" clId="Web-{7110F4A1-FDD4-D9B3-3D76-764AB03E8CDA}" dt="2022-10-19T12:30:52.727" v="2665" actId="14100"/>
        <pc:sldMkLst>
          <pc:docMk/>
          <pc:sldMk cId="2918603629" sldId="2147309309"/>
        </pc:sldMkLst>
        <pc:spChg chg="mod">
          <ac:chgData name="Marie Sundstrøm" userId="S::masu@ntnu.no::f94e28b3-52a9-49cf-a0ac-acc4d6edafca" providerId="AD" clId="Web-{7110F4A1-FDD4-D9B3-3D76-764AB03E8CDA}" dt="2022-10-19T11:02:52.013" v="850" actId="20577"/>
          <ac:spMkLst>
            <pc:docMk/>
            <pc:sldMk cId="2918603629" sldId="2147309309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7110F4A1-FDD4-D9B3-3D76-764AB03E8CDA}" dt="2022-10-19T12:30:52.727" v="2665" actId="14100"/>
          <ac:spMkLst>
            <pc:docMk/>
            <pc:sldMk cId="2918603629" sldId="2147309309"/>
            <ac:spMk id="4" creationId="{131E3D30-3D04-4E2A-9625-7C8A90E43809}"/>
          </ac:spMkLst>
        </pc:spChg>
      </pc:sldChg>
      <pc:sldChg chg="modSp add replId">
        <pc:chgData name="Marie Sundstrøm" userId="S::masu@ntnu.no::f94e28b3-52a9-49cf-a0ac-acc4d6edafca" providerId="AD" clId="Web-{7110F4A1-FDD4-D9B3-3D76-764AB03E8CDA}" dt="2022-10-19T12:30:47.368" v="2664" actId="14100"/>
        <pc:sldMkLst>
          <pc:docMk/>
          <pc:sldMk cId="1724395893" sldId="2147309310"/>
        </pc:sldMkLst>
        <pc:spChg chg="mod">
          <ac:chgData name="Marie Sundstrøm" userId="S::masu@ntnu.no::f94e28b3-52a9-49cf-a0ac-acc4d6edafca" providerId="AD" clId="Web-{7110F4A1-FDD4-D9B3-3D76-764AB03E8CDA}" dt="2022-10-19T11:02:31.810" v="824" actId="20577"/>
          <ac:spMkLst>
            <pc:docMk/>
            <pc:sldMk cId="1724395893" sldId="2147309310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7110F4A1-FDD4-D9B3-3D76-764AB03E8CDA}" dt="2022-10-19T12:30:47.368" v="2664" actId="14100"/>
          <ac:spMkLst>
            <pc:docMk/>
            <pc:sldMk cId="1724395893" sldId="2147309310"/>
            <ac:spMk id="4" creationId="{131E3D30-3D04-4E2A-9625-7C8A90E43809}"/>
          </ac:spMkLst>
        </pc:spChg>
      </pc:sldChg>
    </pc:docChg>
  </pc:docChgLst>
  <pc:docChgLst>
    <pc:chgData name="Tove Lange" userId="S::tovelang@ntnu.no::68f9afe5-c89b-4c1b-9a29-c3478d086ee8" providerId="AD" clId="Web-{9DAFFE2B-F714-81C3-5AB0-7DF38340C8C1}"/>
    <pc:docChg chg="modSld">
      <pc:chgData name="Tove Lange" userId="S::tovelang@ntnu.no::68f9afe5-c89b-4c1b-9a29-c3478d086ee8" providerId="AD" clId="Web-{9DAFFE2B-F714-81C3-5AB0-7DF38340C8C1}" dt="2022-10-24T09:16:27.354" v="145"/>
      <pc:docMkLst>
        <pc:docMk/>
      </pc:docMkLst>
      <pc:sldChg chg="modNotes">
        <pc:chgData name="Tove Lange" userId="S::tovelang@ntnu.no::68f9afe5-c89b-4c1b-9a29-c3478d086ee8" providerId="AD" clId="Web-{9DAFFE2B-F714-81C3-5AB0-7DF38340C8C1}" dt="2022-10-24T08:03:51.031" v="22"/>
        <pc:sldMkLst>
          <pc:docMk/>
          <pc:sldMk cId="1302444528" sldId="288"/>
        </pc:sldMkLst>
      </pc:sldChg>
      <pc:sldChg chg="modNotes">
        <pc:chgData name="Tove Lange" userId="S::tovelang@ntnu.no::68f9afe5-c89b-4c1b-9a29-c3478d086ee8" providerId="AD" clId="Web-{9DAFFE2B-F714-81C3-5AB0-7DF38340C8C1}" dt="2022-10-24T08:13:35.993" v="47"/>
        <pc:sldMkLst>
          <pc:docMk/>
          <pc:sldMk cId="3728841739" sldId="289"/>
        </pc:sldMkLst>
      </pc:sldChg>
      <pc:sldChg chg="modNotes">
        <pc:chgData name="Tove Lange" userId="S::tovelang@ntnu.no::68f9afe5-c89b-4c1b-9a29-c3478d086ee8" providerId="AD" clId="Web-{9DAFFE2B-F714-81C3-5AB0-7DF38340C8C1}" dt="2022-10-24T08:18:46.153" v="137"/>
        <pc:sldMkLst>
          <pc:docMk/>
          <pc:sldMk cId="2858849291" sldId="290"/>
        </pc:sldMkLst>
      </pc:sldChg>
      <pc:sldChg chg="modNotes">
        <pc:chgData name="Tove Lange" userId="S::tovelang@ntnu.no::68f9afe5-c89b-4c1b-9a29-c3478d086ee8" providerId="AD" clId="Web-{9DAFFE2B-F714-81C3-5AB0-7DF38340C8C1}" dt="2022-10-24T08:04:18.688" v="24"/>
        <pc:sldMkLst>
          <pc:docMk/>
          <pc:sldMk cId="2618542847" sldId="291"/>
        </pc:sldMkLst>
      </pc:sldChg>
      <pc:sldChg chg="modNotes">
        <pc:chgData name="Tove Lange" userId="S::tovelang@ntnu.no::68f9afe5-c89b-4c1b-9a29-c3478d086ee8" providerId="AD" clId="Web-{9DAFFE2B-F714-81C3-5AB0-7DF38340C8C1}" dt="2022-10-24T08:18:24.169" v="133"/>
        <pc:sldMkLst>
          <pc:docMk/>
          <pc:sldMk cId="1860513167" sldId="292"/>
        </pc:sldMkLst>
      </pc:sldChg>
      <pc:sldChg chg="modNotes">
        <pc:chgData name="Tove Lange" userId="S::tovelang@ntnu.no::68f9afe5-c89b-4c1b-9a29-c3478d086ee8" providerId="AD" clId="Web-{9DAFFE2B-F714-81C3-5AB0-7DF38340C8C1}" dt="2022-10-24T09:16:27.354" v="145"/>
        <pc:sldMkLst>
          <pc:docMk/>
          <pc:sldMk cId="3710430582" sldId="307"/>
        </pc:sldMkLst>
      </pc:sldChg>
      <pc:sldChg chg="modNotes">
        <pc:chgData name="Tove Lange" userId="S::tovelang@ntnu.no::68f9afe5-c89b-4c1b-9a29-c3478d086ee8" providerId="AD" clId="Web-{9DAFFE2B-F714-81C3-5AB0-7DF38340C8C1}" dt="2022-10-24T08:03:00.780" v="16"/>
        <pc:sldMkLst>
          <pc:docMk/>
          <pc:sldMk cId="569308476" sldId="319"/>
        </pc:sldMkLst>
      </pc:sldChg>
      <pc:sldChg chg="modSp modNotes">
        <pc:chgData name="Tove Lange" userId="S::tovelang@ntnu.no::68f9afe5-c89b-4c1b-9a29-c3478d086ee8" providerId="AD" clId="Web-{9DAFFE2B-F714-81C3-5AB0-7DF38340C8C1}" dt="2022-10-24T08:05:23.361" v="38"/>
        <pc:sldMkLst>
          <pc:docMk/>
          <pc:sldMk cId="2857355573" sldId="321"/>
        </pc:sldMkLst>
        <pc:spChg chg="mod">
          <ac:chgData name="Tove Lange" userId="S::tovelang@ntnu.no::68f9afe5-c89b-4c1b-9a29-c3478d086ee8" providerId="AD" clId="Web-{9DAFFE2B-F714-81C3-5AB0-7DF38340C8C1}" dt="2022-10-24T07:08:12.262" v="10" actId="20577"/>
          <ac:spMkLst>
            <pc:docMk/>
            <pc:sldMk cId="2857355573" sldId="321"/>
            <ac:spMk id="3" creationId="{7AF29F6D-64FC-839B-7850-D7654B0FC8E8}"/>
          </ac:spMkLst>
        </pc:spChg>
      </pc:sldChg>
      <pc:sldChg chg="modNotes">
        <pc:chgData name="Tove Lange" userId="S::tovelang@ntnu.no::68f9afe5-c89b-4c1b-9a29-c3478d086ee8" providerId="AD" clId="Web-{9DAFFE2B-F714-81C3-5AB0-7DF38340C8C1}" dt="2022-10-24T08:42:25.673" v="143"/>
        <pc:sldMkLst>
          <pc:docMk/>
          <pc:sldMk cId="4112098274" sldId="2147309293"/>
        </pc:sldMkLst>
      </pc:sldChg>
      <pc:sldChg chg="modNotes">
        <pc:chgData name="Tove Lange" userId="S::tovelang@ntnu.no::68f9afe5-c89b-4c1b-9a29-c3478d086ee8" providerId="AD" clId="Web-{9DAFFE2B-F714-81C3-5AB0-7DF38340C8C1}" dt="2022-10-24T08:27:57.864" v="141"/>
        <pc:sldMkLst>
          <pc:docMk/>
          <pc:sldMk cId="1916426502" sldId="2147309304"/>
        </pc:sldMkLst>
      </pc:sldChg>
      <pc:sldChg chg="modNotes">
        <pc:chgData name="Tove Lange" userId="S::tovelang@ntnu.no::68f9afe5-c89b-4c1b-9a29-c3478d086ee8" providerId="AD" clId="Web-{9DAFFE2B-F714-81C3-5AB0-7DF38340C8C1}" dt="2022-10-24T08:05:07.173" v="36"/>
        <pc:sldMkLst>
          <pc:docMk/>
          <pc:sldMk cId="1047224491" sldId="2147309311"/>
        </pc:sldMkLst>
      </pc:sldChg>
    </pc:docChg>
  </pc:docChgLst>
  <pc:docChgLst>
    <pc:chgData name="Marie Sundstrøm" userId="S::masu@ntnu.no::f94e28b3-52a9-49cf-a0ac-acc4d6edafca" providerId="AD" clId="Web-{8BBB8577-A675-FCF0-693B-63BE195A516A}"/>
    <pc:docChg chg="addSld delSld">
      <pc:chgData name="Marie Sundstrøm" userId="S::masu@ntnu.no::f94e28b3-52a9-49cf-a0ac-acc4d6edafca" providerId="AD" clId="Web-{8BBB8577-A675-FCF0-693B-63BE195A516A}" dt="2022-11-14T08:42:15.987" v="2"/>
      <pc:docMkLst>
        <pc:docMk/>
      </pc:docMkLst>
      <pc:sldChg chg="add replId">
        <pc:chgData name="Marie Sundstrøm" userId="S::masu@ntnu.no::f94e28b3-52a9-49cf-a0ac-acc4d6edafca" providerId="AD" clId="Web-{8BBB8577-A675-FCF0-693B-63BE195A516A}" dt="2022-11-14T08:42:15.987" v="2"/>
        <pc:sldMkLst>
          <pc:docMk/>
          <pc:sldMk cId="525314181" sldId="2147309360"/>
        </pc:sldMkLst>
      </pc:sldChg>
      <pc:sldChg chg="add del replId">
        <pc:chgData name="Marie Sundstrøm" userId="S::masu@ntnu.no::f94e28b3-52a9-49cf-a0ac-acc4d6edafca" providerId="AD" clId="Web-{8BBB8577-A675-FCF0-693B-63BE195A516A}" dt="2022-11-14T08:32:09.991" v="1"/>
        <pc:sldMkLst>
          <pc:docMk/>
          <pc:sldMk cId="754956455" sldId="2147309360"/>
        </pc:sldMkLst>
      </pc:sldChg>
    </pc:docChg>
  </pc:docChgLst>
  <pc:docChgLst>
    <pc:chgData name="Ingvild Kalland" userId="S::ingvikal@ntnu.no::db4b57e2-5ab5-4040-b7e1-e1328db68ea1" providerId="AD" clId="Web-{EF6CE4E0-1543-4785-93B6-2C99C12406AC}"/>
    <pc:docChg chg="modSld">
      <pc:chgData name="Ingvild Kalland" userId="S::ingvikal@ntnu.no::db4b57e2-5ab5-4040-b7e1-e1328db68ea1" providerId="AD" clId="Web-{EF6CE4E0-1543-4785-93B6-2C99C12406AC}" dt="2022-11-07T09:22:47.820" v="39" actId="14100"/>
      <pc:docMkLst>
        <pc:docMk/>
      </pc:docMkLst>
      <pc:sldChg chg="modSp">
        <pc:chgData name="Ingvild Kalland" userId="S::ingvikal@ntnu.no::db4b57e2-5ab5-4040-b7e1-e1328db68ea1" providerId="AD" clId="Web-{EF6CE4E0-1543-4785-93B6-2C99C12406AC}" dt="2022-11-07T09:22:47.820" v="39" actId="14100"/>
        <pc:sldMkLst>
          <pc:docMk/>
          <pc:sldMk cId="3470989948" sldId="2147309333"/>
        </pc:sldMkLst>
        <pc:spChg chg="mod">
          <ac:chgData name="Ingvild Kalland" userId="S::ingvikal@ntnu.no::db4b57e2-5ab5-4040-b7e1-e1328db68ea1" providerId="AD" clId="Web-{EF6CE4E0-1543-4785-93B6-2C99C12406AC}" dt="2022-11-07T09:22:47.820" v="39" actId="14100"/>
          <ac:spMkLst>
            <pc:docMk/>
            <pc:sldMk cId="3470989948" sldId="2147309333"/>
            <ac:spMk id="3" creationId="{1FBD11A7-F0A4-D593-623F-70FBAD8ADFB6}"/>
          </ac:spMkLst>
        </pc:spChg>
      </pc:sldChg>
    </pc:docChg>
  </pc:docChgLst>
  <pc:docChgLst>
    <pc:chgData name="Ingvild Kalland" userId="db4b57e2-5ab5-4040-b7e1-e1328db68ea1" providerId="ADAL" clId="{B019CEF2-C078-42CC-8689-075AADA06378}"/>
    <pc:docChg chg="custSel modSld">
      <pc:chgData name="Ingvild Kalland" userId="db4b57e2-5ab5-4040-b7e1-e1328db68ea1" providerId="ADAL" clId="{B019CEF2-C078-42CC-8689-075AADA06378}" dt="2022-10-27T14:31:03.955" v="198"/>
      <pc:docMkLst>
        <pc:docMk/>
      </pc:docMkLst>
      <pc:sldChg chg="mod modShow modCm">
        <pc:chgData name="Ingvild Kalland" userId="db4b57e2-5ab5-4040-b7e1-e1328db68ea1" providerId="ADAL" clId="{B019CEF2-C078-42CC-8689-075AADA06378}" dt="2022-10-27T14:25:04.021" v="167"/>
        <pc:sldMkLst>
          <pc:docMk/>
          <pc:sldMk cId="2769359516" sldId="264"/>
        </pc:sldMkLst>
      </pc:sldChg>
      <pc:sldChg chg="modCm">
        <pc:chgData name="Ingvild Kalland" userId="db4b57e2-5ab5-4040-b7e1-e1328db68ea1" providerId="ADAL" clId="{B019CEF2-C078-42CC-8689-075AADA06378}" dt="2022-10-27T14:31:03.955" v="198"/>
        <pc:sldMkLst>
          <pc:docMk/>
          <pc:sldMk cId="606111357" sldId="325"/>
        </pc:sldMkLst>
      </pc:sldChg>
      <pc:sldChg chg="modSp mod">
        <pc:chgData name="Ingvild Kalland" userId="db4b57e2-5ab5-4040-b7e1-e1328db68ea1" providerId="ADAL" clId="{B019CEF2-C078-42CC-8689-075AADA06378}" dt="2022-10-27T13:33:32.021" v="164" actId="20577"/>
        <pc:sldMkLst>
          <pc:docMk/>
          <pc:sldMk cId="2080565358" sldId="2147309297"/>
        </pc:sldMkLst>
        <pc:spChg chg="mod">
          <ac:chgData name="Ingvild Kalland" userId="db4b57e2-5ab5-4040-b7e1-e1328db68ea1" providerId="ADAL" clId="{B019CEF2-C078-42CC-8689-075AADA06378}" dt="2022-10-27T13:33:32.021" v="164" actId="20577"/>
          <ac:spMkLst>
            <pc:docMk/>
            <pc:sldMk cId="2080565358" sldId="2147309297"/>
            <ac:spMk id="3" creationId="{DDE07A6A-6052-0902-8167-95D0084DBF67}"/>
          </ac:spMkLst>
        </pc:spChg>
      </pc:sldChg>
      <pc:sldChg chg="modSp mod addCm">
        <pc:chgData name="Ingvild Kalland" userId="db4b57e2-5ab5-4040-b7e1-e1328db68ea1" providerId="ADAL" clId="{B019CEF2-C078-42CC-8689-075AADA06378}" dt="2022-10-27T14:28:17.306" v="197"/>
        <pc:sldMkLst>
          <pc:docMk/>
          <pc:sldMk cId="1162099070" sldId="2147309321"/>
        </pc:sldMkLst>
        <pc:spChg chg="mod">
          <ac:chgData name="Ingvild Kalland" userId="db4b57e2-5ab5-4040-b7e1-e1328db68ea1" providerId="ADAL" clId="{B019CEF2-C078-42CC-8689-075AADA06378}" dt="2022-10-27T13:28:10.243" v="94" actId="20577"/>
          <ac:spMkLst>
            <pc:docMk/>
            <pc:sldMk cId="1162099070" sldId="2147309321"/>
            <ac:spMk id="3" creationId="{067A0E80-4B70-2DD9-DC55-20D173B120F5}"/>
          </ac:spMkLst>
        </pc:spChg>
        <pc:spChg chg="mod">
          <ac:chgData name="Ingvild Kalland" userId="db4b57e2-5ab5-4040-b7e1-e1328db68ea1" providerId="ADAL" clId="{B019CEF2-C078-42CC-8689-075AADA06378}" dt="2022-10-27T13:26:18.811" v="84" actId="27636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db4b57e2-5ab5-4040-b7e1-e1328db68ea1" providerId="ADAL" clId="{B019CEF2-C078-42CC-8689-075AADA06378}" dt="2022-10-27T14:26:40.496" v="196" actId="14100"/>
          <ac:spMkLst>
            <pc:docMk/>
            <pc:sldMk cId="1162099070" sldId="2147309321"/>
            <ac:spMk id="5" creationId="{E578BFC6-3FF1-150C-969C-35D7E7835791}"/>
          </ac:spMkLst>
        </pc:spChg>
        <pc:spChg chg="mod">
          <ac:chgData name="Ingvild Kalland" userId="db4b57e2-5ab5-4040-b7e1-e1328db68ea1" providerId="ADAL" clId="{B019CEF2-C078-42CC-8689-075AADA06378}" dt="2022-10-27T14:26:31.196" v="195" actId="1076"/>
          <ac:spMkLst>
            <pc:docMk/>
            <pc:sldMk cId="1162099070" sldId="2147309321"/>
            <ac:spMk id="6" creationId="{9A9AC96B-3DAB-160C-B79D-2C4B5E5CCEE7}"/>
          </ac:spMkLst>
        </pc:spChg>
        <pc:picChg chg="mod">
          <ac:chgData name="Ingvild Kalland" userId="db4b57e2-5ab5-4040-b7e1-e1328db68ea1" providerId="ADAL" clId="{B019CEF2-C078-42CC-8689-075AADA06378}" dt="2022-10-27T14:26:16.373" v="169" actId="14100"/>
          <ac:picMkLst>
            <pc:docMk/>
            <pc:sldMk cId="1162099070" sldId="2147309321"/>
            <ac:picMk id="9" creationId="{07A6E0F2-8612-D095-28B2-73D5D4D4DC8D}"/>
          </ac:picMkLst>
        </pc:picChg>
        <pc:picChg chg="mod">
          <ac:chgData name="Ingvild Kalland" userId="db4b57e2-5ab5-4040-b7e1-e1328db68ea1" providerId="ADAL" clId="{B019CEF2-C078-42CC-8689-075AADA06378}" dt="2022-10-27T14:26:20.934" v="194" actId="1038"/>
          <ac:picMkLst>
            <pc:docMk/>
            <pc:sldMk cId="1162099070" sldId="2147309321"/>
            <ac:picMk id="11" creationId="{10D8961D-9F6E-DE7E-4077-D7CF0C7799F3}"/>
          </ac:picMkLst>
        </pc:picChg>
      </pc:sldChg>
      <pc:sldChg chg="addCm">
        <pc:chgData name="Ingvild Kalland" userId="db4b57e2-5ab5-4040-b7e1-e1328db68ea1" providerId="ADAL" clId="{B019CEF2-C078-42CC-8689-075AADA06378}" dt="2022-10-27T14:25:53.879" v="168"/>
        <pc:sldMkLst>
          <pc:docMk/>
          <pc:sldMk cId="4126727561" sldId="2147309323"/>
        </pc:sldMkLst>
      </pc:sldChg>
    </pc:docChg>
  </pc:docChgLst>
  <pc:docChgLst>
    <pc:chgData name="Gry Jordet Kibsgaard" userId="S::gryjki@ntnu.no::8ab7460f-7919-4752-aeb2-204a942d7a64" providerId="AD" clId="Web-{820B23AF-C566-A072-E399-1E192F459F85}"/>
    <pc:docChg chg="addSld modSld sldOrd">
      <pc:chgData name="Gry Jordet Kibsgaard" userId="S::gryjki@ntnu.no::8ab7460f-7919-4752-aeb2-204a942d7a64" providerId="AD" clId="Web-{820B23AF-C566-A072-E399-1E192F459F85}" dt="2022-10-10T07:13:00.731" v="463" actId="14100"/>
      <pc:docMkLst>
        <pc:docMk/>
      </pc:docMkLst>
      <pc:sldChg chg="modSp ord">
        <pc:chgData name="Gry Jordet Kibsgaard" userId="S::gryjki@ntnu.no::8ab7460f-7919-4752-aeb2-204a942d7a64" providerId="AD" clId="Web-{820B23AF-C566-A072-E399-1E192F459F85}" dt="2022-10-10T07:07:57.945" v="170"/>
        <pc:sldMkLst>
          <pc:docMk/>
          <pc:sldMk cId="746797114" sldId="293"/>
        </pc:sldMkLst>
        <pc:spChg chg="mod">
          <ac:chgData name="Gry Jordet Kibsgaard" userId="S::gryjki@ntnu.no::8ab7460f-7919-4752-aeb2-204a942d7a64" providerId="AD" clId="Web-{820B23AF-C566-A072-E399-1E192F459F85}" dt="2022-10-10T07:06:25.256" v="169" actId="20577"/>
          <ac:spMkLst>
            <pc:docMk/>
            <pc:sldMk cId="746797114" sldId="293"/>
            <ac:spMk id="2" creationId="{B2B0AFE2-3401-71C9-1FDC-853FB899F5B6}"/>
          </ac:spMkLst>
        </pc:spChg>
      </pc:sldChg>
      <pc:sldChg chg="ord">
        <pc:chgData name="Gry Jordet Kibsgaard" userId="S::gryjki@ntnu.no::8ab7460f-7919-4752-aeb2-204a942d7a64" providerId="AD" clId="Web-{820B23AF-C566-A072-E399-1E192F459F85}" dt="2022-10-10T07:04:41.193" v="163"/>
        <pc:sldMkLst>
          <pc:docMk/>
          <pc:sldMk cId="458938047" sldId="2147195939"/>
        </pc:sldMkLst>
      </pc:sldChg>
      <pc:sldChg chg="ord">
        <pc:chgData name="Gry Jordet Kibsgaard" userId="S::gryjki@ntnu.no::8ab7460f-7919-4752-aeb2-204a942d7a64" providerId="AD" clId="Web-{820B23AF-C566-A072-E399-1E192F459F85}" dt="2022-10-10T07:02:43.816" v="160"/>
        <pc:sldMkLst>
          <pc:docMk/>
          <pc:sldMk cId="1110345810" sldId="2147309256"/>
        </pc:sldMkLst>
      </pc:sldChg>
      <pc:sldChg chg="addSp delSp modSp mod ord setBg modNotes">
        <pc:chgData name="Gry Jordet Kibsgaard" userId="S::gryjki@ntnu.no::8ab7460f-7919-4752-aeb2-204a942d7a64" providerId="AD" clId="Web-{820B23AF-C566-A072-E399-1E192F459F85}" dt="2022-10-10T07:02:52.910" v="161"/>
        <pc:sldMkLst>
          <pc:docMk/>
          <pc:sldMk cId="3229307633" sldId="2147309277"/>
        </pc:sldMkLst>
        <pc:spChg chg="mod or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2" creationId="{96F7F29F-EAE7-7E30-CEFF-125F78D54A1C}"/>
          </ac:spMkLst>
        </pc:spChg>
        <pc:spChg chg="del mod">
          <ac:chgData name="Gry Jordet Kibsgaard" userId="S::gryjki@ntnu.no::8ab7460f-7919-4752-aeb2-204a942d7a64" providerId="AD" clId="Web-{820B23AF-C566-A072-E399-1E192F459F85}" dt="2022-10-10T06:58:48.797" v="132"/>
          <ac:spMkLst>
            <pc:docMk/>
            <pc:sldMk cId="3229307633" sldId="2147309277"/>
            <ac:spMk id="3" creationId="{75F5964B-46D6-9084-3D31-6D4ADC611637}"/>
          </ac:spMkLst>
        </pc:spChg>
        <pc:spChg chg="add mo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5" creationId="{E2ED8D06-9862-C78F-A628-BB3681CAD652}"/>
          </ac:spMkLst>
        </pc:spChg>
        <pc:spChg chg="add mo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7" creationId="{26730F02-C63D-0C46-C7F5-87EDEC1013B8}"/>
          </ac:spMkLst>
        </pc:spChg>
        <pc:spChg chg="add mod or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9" creationId="{AC3BE024-C3F1-025D-A6DA-5D2EF8803EC6}"/>
          </ac:spMkLst>
        </pc:spChg>
        <pc:spChg chg="add mod or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11" creationId="{F8D8E3F1-624F-B708-6D0A-F7A94F613F1C}"/>
          </ac:spMkLst>
        </pc:spChg>
        <pc:spChg chg="add del mod">
          <ac:chgData name="Gry Jordet Kibsgaard" userId="S::gryjki@ntnu.no::8ab7460f-7919-4752-aeb2-204a942d7a64" providerId="AD" clId="Web-{820B23AF-C566-A072-E399-1E192F459F85}" dt="2022-10-10T06:58:52.250" v="133"/>
          <ac:spMkLst>
            <pc:docMk/>
            <pc:sldMk cId="3229307633" sldId="2147309277"/>
            <ac:spMk id="13" creationId="{4722400B-7963-5C12-53ED-36D1B79A31F1}"/>
          </ac:spMkLst>
        </pc:spChg>
        <pc:spChg chg="add mo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15" creationId="{37097CEA-9B1E-D6E9-71D7-F12AC6C884EA}"/>
          </ac:spMkLst>
        </pc:spChg>
        <pc:spChg chg="add">
          <ac:chgData name="Gry Jordet Kibsgaard" userId="S::gryjki@ntnu.no::8ab7460f-7919-4752-aeb2-204a942d7a64" providerId="AD" clId="Web-{820B23AF-C566-A072-E399-1E192F459F85}" dt="2022-10-10T07:00:15.954" v="159"/>
          <ac:spMkLst>
            <pc:docMk/>
            <pc:sldMk cId="3229307633" sldId="2147309277"/>
            <ac:spMk id="20" creationId="{73DE2CFE-42F2-48F0-8706-5264E012B10C}"/>
          </ac:spMkLst>
        </pc:spChg>
        <pc:picChg chg="add mod">
          <ac:chgData name="Gry Jordet Kibsgaard" userId="S::gryjki@ntnu.no::8ab7460f-7919-4752-aeb2-204a942d7a64" providerId="AD" clId="Web-{820B23AF-C566-A072-E399-1E192F459F85}" dt="2022-10-10T07:00:15.954" v="159"/>
          <ac:picMkLst>
            <pc:docMk/>
            <pc:sldMk cId="3229307633" sldId="2147309277"/>
            <ac:picMk id="4" creationId="{3CAA561D-F6B2-C8DF-63AF-41FF17ACC2ED}"/>
          </ac:picMkLst>
        </pc:picChg>
        <pc:picChg chg="add mod">
          <ac:chgData name="Gry Jordet Kibsgaard" userId="S::gryjki@ntnu.no::8ab7460f-7919-4752-aeb2-204a942d7a64" providerId="AD" clId="Web-{820B23AF-C566-A072-E399-1E192F459F85}" dt="2022-10-10T07:00:15.954" v="159"/>
          <ac:picMkLst>
            <pc:docMk/>
            <pc:sldMk cId="3229307633" sldId="2147309277"/>
            <ac:picMk id="6" creationId="{6DC455D2-54F5-F1A9-BEF1-691456DC205B}"/>
          </ac:picMkLst>
        </pc:picChg>
        <pc:picChg chg="add mod ord">
          <ac:chgData name="Gry Jordet Kibsgaard" userId="S::gryjki@ntnu.no::8ab7460f-7919-4752-aeb2-204a942d7a64" providerId="AD" clId="Web-{820B23AF-C566-A072-E399-1E192F459F85}" dt="2022-10-10T07:00:15.954" v="159"/>
          <ac:picMkLst>
            <pc:docMk/>
            <pc:sldMk cId="3229307633" sldId="2147309277"/>
            <ac:picMk id="8" creationId="{72E05732-16ED-F61B-5F6B-7843EA205704}"/>
          </ac:picMkLst>
        </pc:picChg>
        <pc:picChg chg="add mod ord">
          <ac:chgData name="Gry Jordet Kibsgaard" userId="S::gryjki@ntnu.no::8ab7460f-7919-4752-aeb2-204a942d7a64" providerId="AD" clId="Web-{820B23AF-C566-A072-E399-1E192F459F85}" dt="2022-10-10T07:00:15.954" v="159"/>
          <ac:picMkLst>
            <pc:docMk/>
            <pc:sldMk cId="3229307633" sldId="2147309277"/>
            <ac:picMk id="10" creationId="{2CC6587C-E8E2-6F90-5818-658FAD27C33D}"/>
          </ac:picMkLst>
        </pc:picChg>
        <pc:picChg chg="add mod">
          <ac:chgData name="Gry Jordet Kibsgaard" userId="S::gryjki@ntnu.no::8ab7460f-7919-4752-aeb2-204a942d7a64" providerId="AD" clId="Web-{820B23AF-C566-A072-E399-1E192F459F85}" dt="2022-10-10T07:00:15.954" v="159"/>
          <ac:picMkLst>
            <pc:docMk/>
            <pc:sldMk cId="3229307633" sldId="2147309277"/>
            <ac:picMk id="14" creationId="{A285AF09-6825-59C0-C4BC-39A8976C40E1}"/>
          </ac:picMkLst>
        </pc:picChg>
      </pc:sldChg>
      <pc:sldChg chg="ord">
        <pc:chgData name="Gry Jordet Kibsgaard" userId="S::gryjki@ntnu.no::8ab7460f-7919-4752-aeb2-204a942d7a64" providerId="AD" clId="Web-{820B23AF-C566-A072-E399-1E192F459F85}" dt="2022-10-10T07:04:19.083" v="162"/>
        <pc:sldMkLst>
          <pc:docMk/>
          <pc:sldMk cId="2175817778" sldId="2147309290"/>
        </pc:sldMkLst>
      </pc:sldChg>
      <pc:sldChg chg="delSp modSp add replId">
        <pc:chgData name="Gry Jordet Kibsgaard" userId="S::gryjki@ntnu.no::8ab7460f-7919-4752-aeb2-204a942d7a64" providerId="AD" clId="Web-{820B23AF-C566-A072-E399-1E192F459F85}" dt="2022-10-10T07:13:00.731" v="463" actId="14100"/>
        <pc:sldMkLst>
          <pc:docMk/>
          <pc:sldMk cId="4112098274" sldId="2147309293"/>
        </pc:sldMkLst>
        <pc:spChg chg="mod">
          <ac:chgData name="Gry Jordet Kibsgaard" userId="S::gryjki@ntnu.no::8ab7460f-7919-4752-aeb2-204a942d7a64" providerId="AD" clId="Web-{820B23AF-C566-A072-E399-1E192F459F85}" dt="2022-10-10T07:13:00.731" v="463" actId="14100"/>
          <ac:spMkLst>
            <pc:docMk/>
            <pc:sldMk cId="4112098274" sldId="2147309293"/>
            <ac:spMk id="9" creationId="{F64A5BB2-A54D-E9E9-1B28-381F70B3D47C}"/>
          </ac:spMkLst>
        </pc:spChg>
        <pc:spChg chg="del">
          <ac:chgData name="Gry Jordet Kibsgaard" userId="S::gryjki@ntnu.no::8ab7460f-7919-4752-aeb2-204a942d7a64" providerId="AD" clId="Web-{820B23AF-C566-A072-E399-1E192F459F85}" dt="2022-10-10T07:09:27.009" v="172"/>
          <ac:spMkLst>
            <pc:docMk/>
            <pc:sldMk cId="4112098274" sldId="2147309293"/>
            <ac:spMk id="10" creationId="{0BB0E31A-9738-57D2-4152-FE607733C6FD}"/>
          </ac:spMkLst>
        </pc:spChg>
        <pc:spChg chg="del">
          <ac:chgData name="Gry Jordet Kibsgaard" userId="S::gryjki@ntnu.no::8ab7460f-7919-4752-aeb2-204a942d7a64" providerId="AD" clId="Web-{820B23AF-C566-A072-E399-1E192F459F85}" dt="2022-10-10T07:09:28.962" v="173"/>
          <ac:spMkLst>
            <pc:docMk/>
            <pc:sldMk cId="4112098274" sldId="2147309293"/>
            <ac:spMk id="14" creationId="{23CA8F24-0834-EE20-43EF-84CE9DF345A5}"/>
          </ac:spMkLst>
        </pc:spChg>
        <pc:spChg chg="del">
          <ac:chgData name="Gry Jordet Kibsgaard" userId="S::gryjki@ntnu.no::8ab7460f-7919-4752-aeb2-204a942d7a64" providerId="AD" clId="Web-{820B23AF-C566-A072-E399-1E192F459F85}" dt="2022-10-10T07:09:30.618" v="174"/>
          <ac:spMkLst>
            <pc:docMk/>
            <pc:sldMk cId="4112098274" sldId="2147309293"/>
            <ac:spMk id="16" creationId="{2754867A-9C99-B49B-31E0-1568A25034CF}"/>
          </ac:spMkLst>
        </pc:spChg>
        <pc:spChg chg="del">
          <ac:chgData name="Gry Jordet Kibsgaard" userId="S::gryjki@ntnu.no::8ab7460f-7919-4752-aeb2-204a942d7a64" providerId="AD" clId="Web-{820B23AF-C566-A072-E399-1E192F459F85}" dt="2022-10-10T07:09:31.900" v="175"/>
          <ac:spMkLst>
            <pc:docMk/>
            <pc:sldMk cId="4112098274" sldId="2147309293"/>
            <ac:spMk id="17" creationId="{1EEFEA0E-A523-1CFA-1689-BFB3B359679E}"/>
          </ac:spMkLst>
        </pc:spChg>
        <pc:spChg chg="del mod">
          <ac:chgData name="Gry Jordet Kibsgaard" userId="S::gryjki@ntnu.no::8ab7460f-7919-4752-aeb2-204a942d7a64" providerId="AD" clId="Web-{820B23AF-C566-A072-E399-1E192F459F85}" dt="2022-10-10T07:09:35.619" v="178"/>
          <ac:spMkLst>
            <pc:docMk/>
            <pc:sldMk cId="4112098274" sldId="2147309293"/>
            <ac:spMk id="18" creationId="{0D92FBCB-B21B-4010-8D27-85CBCAD1907B}"/>
          </ac:spMkLst>
        </pc:spChg>
      </pc:sldChg>
    </pc:docChg>
  </pc:docChgLst>
  <pc:docChgLst>
    <pc:chgData name="Marte Elise Howell Logan" userId="S::melogan@ntnu.no::fa391aeb-a057-4bc5-9ff3-3a8c62a1e717" providerId="AD" clId="Web-{BA176F27-4779-4B90-A771-62F093A1DBFA}"/>
    <pc:docChg chg="modSld">
      <pc:chgData name="Marte Elise Howell Logan" userId="S::melogan@ntnu.no::fa391aeb-a057-4bc5-9ff3-3a8c62a1e717" providerId="AD" clId="Web-{BA176F27-4779-4B90-A771-62F093A1DBFA}" dt="2022-10-31T07:58:12.189" v="35" actId="1076"/>
      <pc:docMkLst>
        <pc:docMk/>
      </pc:docMkLst>
      <pc:sldChg chg="addSp delSp modSp">
        <pc:chgData name="Marte Elise Howell Logan" userId="S::melogan@ntnu.no::fa391aeb-a057-4bc5-9ff3-3a8c62a1e717" providerId="AD" clId="Web-{BA176F27-4779-4B90-A771-62F093A1DBFA}" dt="2022-10-31T07:58:12.189" v="35" actId="1076"/>
        <pc:sldMkLst>
          <pc:docMk/>
          <pc:sldMk cId="3373394391" sldId="2147309292"/>
        </pc:sldMkLst>
        <pc:spChg chg="mod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2" creationId="{A5F32209-E1B3-CDBF-DAAA-6238EA6CD163}"/>
          </ac:spMkLst>
        </pc:spChg>
        <pc:spChg chg="mod ord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3" creationId="{F2FDACA0-9A6E-E718-68C2-415E26465FE7}"/>
          </ac:spMkLst>
        </pc:spChg>
        <pc:spChg chg="del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9" creationId="{6166C6D1-23AC-49C4-BA07-238E4E9F8CEB}"/>
          </ac:spMkLst>
        </pc:spChg>
        <pc:spChg chg="del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11" creationId="{1C091803-41C2-48E0-9228-5148460C7479}"/>
          </ac:spMkLst>
        </pc:spChg>
        <pc:spChg chg="del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13" creationId="{B775CD93-9DF2-48CB-9F57-1BCA9A46C7FA}"/>
          </ac:spMkLst>
        </pc:spChg>
        <pc:spChg chg="del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15" creationId="{E186B68C-84BC-4A6E-99D1-EE87483C1349}"/>
          </ac:spMkLst>
        </pc:spChg>
        <pc:spChg chg="add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20" creationId="{C95B82D5-A8BB-45BF-BED8-C7B206892100}"/>
          </ac:spMkLst>
        </pc:spChg>
        <pc:spChg chg="add">
          <ac:chgData name="Marte Elise Howell Logan" userId="S::melogan@ntnu.no::fa391aeb-a057-4bc5-9ff3-3a8c62a1e717" providerId="AD" clId="Web-{BA176F27-4779-4B90-A771-62F093A1DBFA}" dt="2022-10-31T07:54:39.031" v="3"/>
          <ac:spMkLst>
            <pc:docMk/>
            <pc:sldMk cId="3373394391" sldId="2147309292"/>
            <ac:spMk id="22" creationId="{296C61EC-FBF4-4216-BE67-6C864D30A01C}"/>
          </ac:spMkLst>
        </pc:spChg>
        <pc:picChg chg="add mod">
          <ac:chgData name="Marte Elise Howell Logan" userId="S::melogan@ntnu.no::fa391aeb-a057-4bc5-9ff3-3a8c62a1e717" providerId="AD" clId="Web-{BA176F27-4779-4B90-A771-62F093A1DBFA}" dt="2022-10-31T07:58:05.908" v="33" actId="14100"/>
          <ac:picMkLst>
            <pc:docMk/>
            <pc:sldMk cId="3373394391" sldId="2147309292"/>
            <ac:picMk id="4" creationId="{CE16DCA2-9ED4-90E0-42A5-2BF0B07ADA52}"/>
          </ac:picMkLst>
        </pc:picChg>
        <pc:picChg chg="add mod">
          <ac:chgData name="Marte Elise Howell Logan" userId="S::melogan@ntnu.no::fa391aeb-a057-4bc5-9ff3-3a8c62a1e717" providerId="AD" clId="Web-{BA176F27-4779-4B90-A771-62F093A1DBFA}" dt="2022-10-31T07:58:12.189" v="35" actId="1076"/>
          <ac:picMkLst>
            <pc:docMk/>
            <pc:sldMk cId="3373394391" sldId="2147309292"/>
            <ac:picMk id="5" creationId="{6FFECDF6-8AF9-41BB-2AEE-840EEAEA88CE}"/>
          </ac:picMkLst>
        </pc:picChg>
        <pc:picChg chg="add mod">
          <ac:chgData name="Marte Elise Howell Logan" userId="S::melogan@ntnu.no::fa391aeb-a057-4bc5-9ff3-3a8c62a1e717" providerId="AD" clId="Web-{BA176F27-4779-4B90-A771-62F093A1DBFA}" dt="2022-10-31T07:58:01.298" v="32" actId="1076"/>
          <ac:picMkLst>
            <pc:docMk/>
            <pc:sldMk cId="3373394391" sldId="2147309292"/>
            <ac:picMk id="7" creationId="{D878D755-2C26-5F38-1664-E47D4D8C64F5}"/>
          </ac:picMkLst>
        </pc:picChg>
        <pc:picChg chg="add mod">
          <ac:chgData name="Marte Elise Howell Logan" userId="S::melogan@ntnu.no::fa391aeb-a057-4bc5-9ff3-3a8c62a1e717" providerId="AD" clId="Web-{BA176F27-4779-4B90-A771-62F093A1DBFA}" dt="2022-10-31T07:57:53.439" v="30" actId="1076"/>
          <ac:picMkLst>
            <pc:docMk/>
            <pc:sldMk cId="3373394391" sldId="2147309292"/>
            <ac:picMk id="10" creationId="{010D6799-0F7B-4A7D-8BC6-E0F25512B202}"/>
          </ac:picMkLst>
        </pc:picChg>
      </pc:sldChg>
    </pc:docChg>
  </pc:docChgLst>
  <pc:docChgLst>
    <pc:chgData name="Tove Lange" userId="S::tovelang@ntnu.no::68f9afe5-c89b-4c1b-9a29-c3478d086ee8" providerId="AD" clId="Web-{0E47091B-6B55-88A5-5CF4-84D522736592}"/>
    <pc:docChg chg="modSld">
      <pc:chgData name="Tove Lange" userId="S::tovelang@ntnu.no::68f9afe5-c89b-4c1b-9a29-c3478d086ee8" providerId="AD" clId="Web-{0E47091B-6B55-88A5-5CF4-84D522736592}" dt="2022-11-09T17:02:19.935" v="1"/>
      <pc:docMkLst>
        <pc:docMk/>
      </pc:docMkLst>
      <pc:sldChg chg="modNotes">
        <pc:chgData name="Tove Lange" userId="S::tovelang@ntnu.no::68f9afe5-c89b-4c1b-9a29-c3478d086ee8" providerId="AD" clId="Web-{0E47091B-6B55-88A5-5CF4-84D522736592}" dt="2022-11-09T17:02:19.935" v="1"/>
        <pc:sldMkLst>
          <pc:docMk/>
          <pc:sldMk cId="2902806918" sldId="2147309354"/>
        </pc:sldMkLst>
      </pc:sldChg>
    </pc:docChg>
  </pc:docChgLst>
  <pc:docChgLst>
    <pc:chgData name="Marte Elise Howell Logan" userId="S::melogan@ntnu.no::fa391aeb-a057-4bc5-9ff3-3a8c62a1e717" providerId="AD" clId="Web-{5DA31058-0F82-422E-A91D-0C1B1D56EDF7}"/>
    <pc:docChg chg="modSld">
      <pc:chgData name="Marte Elise Howell Logan" userId="S::melogan@ntnu.no::fa391aeb-a057-4bc5-9ff3-3a8c62a1e717" providerId="AD" clId="Web-{5DA31058-0F82-422E-A91D-0C1B1D56EDF7}" dt="2022-10-15T16:27:09.579" v="5"/>
      <pc:docMkLst>
        <pc:docMk/>
      </pc:docMkLst>
      <pc:sldChg chg="modNotes">
        <pc:chgData name="Marte Elise Howell Logan" userId="S::melogan@ntnu.no::fa391aeb-a057-4bc5-9ff3-3a8c62a1e717" providerId="AD" clId="Web-{5DA31058-0F82-422E-A91D-0C1B1D56EDF7}" dt="2022-10-15T16:27:09.579" v="5"/>
        <pc:sldMkLst>
          <pc:docMk/>
          <pc:sldMk cId="2922762458" sldId="279"/>
        </pc:sldMkLst>
      </pc:sldChg>
    </pc:docChg>
  </pc:docChgLst>
  <pc:docChgLst>
    <pc:chgData name="Jeanne Pauline Moum" userId="S::jpm@ntnu.no::d77a534d-770d-41a2-bb98-70144f2fbfd9" providerId="AD" clId="Web-{5EA0F9CD-0CD8-7C59-D6CC-14BBD10C5DD6}"/>
    <pc:docChg chg="sldOrd">
      <pc:chgData name="Jeanne Pauline Moum" userId="S::jpm@ntnu.no::d77a534d-770d-41a2-bb98-70144f2fbfd9" providerId="AD" clId="Web-{5EA0F9CD-0CD8-7C59-D6CC-14BBD10C5DD6}" dt="2022-11-02T13:07:44.124" v="1"/>
      <pc:docMkLst>
        <pc:docMk/>
      </pc:docMkLst>
      <pc:sldChg chg="ord">
        <pc:chgData name="Jeanne Pauline Moum" userId="S::jpm@ntnu.no::d77a534d-770d-41a2-bb98-70144f2fbfd9" providerId="AD" clId="Web-{5EA0F9CD-0CD8-7C59-D6CC-14BBD10C5DD6}" dt="2022-11-02T13:04:10.824" v="0"/>
        <pc:sldMkLst>
          <pc:docMk/>
          <pc:sldMk cId="1385679304" sldId="2147309332"/>
        </pc:sldMkLst>
      </pc:sldChg>
      <pc:sldChg chg="ord">
        <pc:chgData name="Jeanne Pauline Moum" userId="S::jpm@ntnu.no::d77a534d-770d-41a2-bb98-70144f2fbfd9" providerId="AD" clId="Web-{5EA0F9CD-0CD8-7C59-D6CC-14BBD10C5DD6}" dt="2022-11-02T13:07:44.124" v="1"/>
        <pc:sldMkLst>
          <pc:docMk/>
          <pc:sldMk cId="3470989948" sldId="2147309333"/>
        </pc:sldMkLst>
      </pc:sldChg>
    </pc:docChg>
  </pc:docChgLst>
  <pc:docChgLst>
    <pc:chgData name="Marie Sundstrøm" userId="S::masu@ntnu.no::f94e28b3-52a9-49cf-a0ac-acc4d6edafca" providerId="AD" clId="Web-{D0FC6866-7C8D-D92D-50F3-7DB80995A296}"/>
    <pc:docChg chg="modSld">
      <pc:chgData name="Marie Sundstrøm" userId="S::masu@ntnu.no::f94e28b3-52a9-49cf-a0ac-acc4d6edafca" providerId="AD" clId="Web-{D0FC6866-7C8D-D92D-50F3-7DB80995A296}" dt="2022-10-14T07:50:12.832" v="14" actId="14100"/>
      <pc:docMkLst>
        <pc:docMk/>
      </pc:docMkLst>
      <pc:sldChg chg="modSp">
        <pc:chgData name="Marie Sundstrøm" userId="S::masu@ntnu.no::f94e28b3-52a9-49cf-a0ac-acc4d6edafca" providerId="AD" clId="Web-{D0FC6866-7C8D-D92D-50F3-7DB80995A296}" dt="2022-10-14T07:48:32.628" v="0" actId="14100"/>
        <pc:sldMkLst>
          <pc:docMk/>
          <pc:sldMk cId="1813711269" sldId="299"/>
        </pc:sldMkLst>
        <pc:spChg chg="mod">
          <ac:chgData name="Marie Sundstrøm" userId="S::masu@ntnu.no::f94e28b3-52a9-49cf-a0ac-acc4d6edafca" providerId="AD" clId="Web-{D0FC6866-7C8D-D92D-50F3-7DB80995A296}" dt="2022-10-14T07:48:32.628" v="0" actId="14100"/>
          <ac:spMkLst>
            <pc:docMk/>
            <pc:sldMk cId="1813711269" sldId="299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D0FC6866-7C8D-D92D-50F3-7DB80995A296}" dt="2022-10-14T07:49:54.738" v="12" actId="14100"/>
        <pc:sldMkLst>
          <pc:docMk/>
          <pc:sldMk cId="4213668909" sldId="300"/>
        </pc:sldMkLst>
        <pc:spChg chg="mod">
          <ac:chgData name="Marie Sundstrøm" userId="S::masu@ntnu.no::f94e28b3-52a9-49cf-a0ac-acc4d6edafca" providerId="AD" clId="Web-{D0FC6866-7C8D-D92D-50F3-7DB80995A296}" dt="2022-10-14T07:49:46.504" v="11" actId="20577"/>
          <ac:spMkLst>
            <pc:docMk/>
            <pc:sldMk cId="4213668909" sldId="300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D0FC6866-7C8D-D92D-50F3-7DB80995A296}" dt="2022-10-14T07:49:54.738" v="12" actId="14100"/>
          <ac:spMkLst>
            <pc:docMk/>
            <pc:sldMk cId="4213668909" sldId="300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D0FC6866-7C8D-D92D-50F3-7DB80995A296}" dt="2022-10-14T07:50:12.832" v="14" actId="14100"/>
        <pc:sldMkLst>
          <pc:docMk/>
          <pc:sldMk cId="630754544" sldId="301"/>
        </pc:sldMkLst>
        <pc:spChg chg="mod">
          <ac:chgData name="Marie Sundstrøm" userId="S::masu@ntnu.no::f94e28b3-52a9-49cf-a0ac-acc4d6edafca" providerId="AD" clId="Web-{D0FC6866-7C8D-D92D-50F3-7DB80995A296}" dt="2022-10-14T07:50:12.832" v="14" actId="14100"/>
          <ac:spMkLst>
            <pc:docMk/>
            <pc:sldMk cId="630754544" sldId="301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D0FC6866-7C8D-D92D-50F3-7DB80995A296}" dt="2022-10-14T07:50:07.785" v="13" actId="14100"/>
          <ac:spMkLst>
            <pc:docMk/>
            <pc:sldMk cId="630754544" sldId="301"/>
            <ac:spMk id="4" creationId="{131E3D30-3D04-4E2A-9625-7C8A90E43809}"/>
          </ac:spMkLst>
        </pc:spChg>
      </pc:sldChg>
    </pc:docChg>
  </pc:docChgLst>
  <pc:docChgLst>
    <pc:chgData name="Jeanne Pauline Moum" userId="S::jpm@ntnu.no::d77a534d-770d-41a2-bb98-70144f2fbfd9" providerId="AD" clId="Web-{585BF823-9CA2-C540-8AEA-9264AD488261}"/>
    <pc:docChg chg="modSld">
      <pc:chgData name="Jeanne Pauline Moum" userId="S::jpm@ntnu.no::d77a534d-770d-41a2-bb98-70144f2fbfd9" providerId="AD" clId="Web-{585BF823-9CA2-C540-8AEA-9264AD488261}" dt="2022-10-16T08:15:48.847" v="544"/>
      <pc:docMkLst>
        <pc:docMk/>
      </pc:docMkLst>
      <pc:sldChg chg="modNotes">
        <pc:chgData name="Jeanne Pauline Moum" userId="S::jpm@ntnu.no::d77a534d-770d-41a2-bb98-70144f2fbfd9" providerId="AD" clId="Web-{585BF823-9CA2-C540-8AEA-9264AD488261}" dt="2022-10-16T07:22:21.572" v="304"/>
        <pc:sldMkLst>
          <pc:docMk/>
          <pc:sldMk cId="2626888511" sldId="263"/>
        </pc:sldMkLst>
      </pc:sldChg>
      <pc:sldChg chg="modNotes">
        <pc:chgData name="Jeanne Pauline Moum" userId="S::jpm@ntnu.no::d77a534d-770d-41a2-bb98-70144f2fbfd9" providerId="AD" clId="Web-{585BF823-9CA2-C540-8AEA-9264AD488261}" dt="2022-10-16T07:35:33.391" v="444"/>
        <pc:sldMkLst>
          <pc:docMk/>
          <pc:sldMk cId="4132660991" sldId="271"/>
        </pc:sldMkLst>
      </pc:sldChg>
      <pc:sldChg chg="modNotes">
        <pc:chgData name="Jeanne Pauline Moum" userId="S::jpm@ntnu.no::d77a534d-770d-41a2-bb98-70144f2fbfd9" providerId="AD" clId="Web-{585BF823-9CA2-C540-8AEA-9264AD488261}" dt="2022-10-16T08:15:48.847" v="544"/>
        <pc:sldMkLst>
          <pc:docMk/>
          <pc:sldMk cId="2308333680" sldId="275"/>
        </pc:sldMkLst>
      </pc:sldChg>
      <pc:sldChg chg="modNotes">
        <pc:chgData name="Jeanne Pauline Moum" userId="S::jpm@ntnu.no::d77a534d-770d-41a2-bb98-70144f2fbfd9" providerId="AD" clId="Web-{585BF823-9CA2-C540-8AEA-9264AD488261}" dt="2022-10-16T08:15:04.018" v="542"/>
        <pc:sldMkLst>
          <pc:docMk/>
          <pc:sldMk cId="2882967165" sldId="314"/>
        </pc:sldMkLst>
      </pc:sldChg>
      <pc:sldChg chg="modNotes">
        <pc:chgData name="Jeanne Pauline Moum" userId="S::jpm@ntnu.no::d77a534d-770d-41a2-bb98-70144f2fbfd9" providerId="AD" clId="Web-{585BF823-9CA2-C540-8AEA-9264AD488261}" dt="2022-10-16T07:25:17.817" v="318"/>
        <pc:sldMkLst>
          <pc:docMk/>
          <pc:sldMk cId="4080981443" sldId="318"/>
        </pc:sldMkLst>
      </pc:sldChg>
      <pc:sldChg chg="modSp">
        <pc:chgData name="Jeanne Pauline Moum" userId="S::jpm@ntnu.no::d77a534d-770d-41a2-bb98-70144f2fbfd9" providerId="AD" clId="Web-{585BF823-9CA2-C540-8AEA-9264AD488261}" dt="2022-10-16T07:36:20.863" v="447" actId="20577"/>
        <pc:sldMkLst>
          <pc:docMk/>
          <pc:sldMk cId="1544620360" sldId="323"/>
        </pc:sldMkLst>
        <pc:spChg chg="mod">
          <ac:chgData name="Jeanne Pauline Moum" userId="S::jpm@ntnu.no::d77a534d-770d-41a2-bb98-70144f2fbfd9" providerId="AD" clId="Web-{585BF823-9CA2-C540-8AEA-9264AD488261}" dt="2022-10-16T07:36:20.863" v="447" actId="20577"/>
          <ac:spMkLst>
            <pc:docMk/>
            <pc:sldMk cId="1544620360" sldId="323"/>
            <ac:spMk id="3" creationId="{E4BC7D41-C2BE-55C5-9187-A2969ED87328}"/>
          </ac:spMkLst>
        </pc:spChg>
      </pc:sldChg>
      <pc:sldChg chg="addSp delSp modSp mod setBg modNotes">
        <pc:chgData name="Jeanne Pauline Moum" userId="S::jpm@ntnu.no::d77a534d-770d-41a2-bb98-70144f2fbfd9" providerId="AD" clId="Web-{585BF823-9CA2-C540-8AEA-9264AD488261}" dt="2022-10-16T07:16:51.622" v="297"/>
        <pc:sldMkLst>
          <pc:docMk/>
          <pc:sldMk cId="656402159" sldId="2147309283"/>
        </pc:sldMkLst>
        <pc:spChg chg="mod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2" creationId="{28DBEC7E-7A4A-C7D0-4C45-E31DEA95A447}"/>
          </ac:spMkLst>
        </pc:spChg>
        <pc:spChg chg="mod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7" creationId="{C033C9D6-5710-369B-60AF-F0C59DC6B7F5}"/>
          </ac:spMkLst>
        </pc:spChg>
        <pc:spChg chg="add del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14" creationId="{8761DDFE-071F-4200-B0AA-394476C2D2D6}"/>
          </ac:spMkLst>
        </pc:spChg>
        <pc:spChg chg="add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19" creationId="{5AAE9118-0436-4488-AC4A-C14DF6A7B6B1}"/>
          </ac:spMkLst>
        </pc:spChg>
        <pc:spChg chg="add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21" creationId="{1B10F861-B8F1-49C7-BD58-EAB20CEE7F93}"/>
          </ac:spMkLst>
        </pc:spChg>
        <pc:spChg chg="add">
          <ac:chgData name="Jeanne Pauline Moum" userId="S::jpm@ntnu.no::d77a534d-770d-41a2-bb98-70144f2fbfd9" providerId="AD" clId="Web-{585BF823-9CA2-C540-8AEA-9264AD488261}" dt="2022-10-16T07:16:51.622" v="297"/>
          <ac:spMkLst>
            <pc:docMk/>
            <pc:sldMk cId="656402159" sldId="2147309283"/>
            <ac:spMk id="23" creationId="{61F6E425-22AB-4DA2-8FAC-58ADB58EF6C3}"/>
          </ac:spMkLst>
        </pc:spChg>
        <pc:picChg chg="add del mod">
          <ac:chgData name="Jeanne Pauline Moum" userId="S::jpm@ntnu.no::d77a534d-770d-41a2-bb98-70144f2fbfd9" providerId="AD" clId="Web-{585BF823-9CA2-C540-8AEA-9264AD488261}" dt="2022-10-16T07:16:11.559" v="295"/>
          <ac:picMkLst>
            <pc:docMk/>
            <pc:sldMk cId="656402159" sldId="2147309283"/>
            <ac:picMk id="3" creationId="{D837E99C-9AB1-CC95-4009-A61805063EA7}"/>
          </ac:picMkLst>
        </pc:picChg>
        <pc:picChg chg="add mod">
          <ac:chgData name="Jeanne Pauline Moum" userId="S::jpm@ntnu.no::d77a534d-770d-41a2-bb98-70144f2fbfd9" providerId="AD" clId="Web-{585BF823-9CA2-C540-8AEA-9264AD488261}" dt="2022-10-16T07:16:51.622" v="297"/>
          <ac:picMkLst>
            <pc:docMk/>
            <pc:sldMk cId="656402159" sldId="2147309283"/>
            <ac:picMk id="4" creationId="{C0AD1495-7BD7-ECFA-8178-ACFFA0A578F2}"/>
          </ac:picMkLst>
        </pc:picChg>
        <pc:picChg chg="del">
          <ac:chgData name="Jeanne Pauline Moum" userId="S::jpm@ntnu.no::d77a534d-770d-41a2-bb98-70144f2fbfd9" providerId="AD" clId="Web-{585BF823-9CA2-C540-8AEA-9264AD488261}" dt="2022-10-15T17:34:29.018" v="235"/>
          <ac:picMkLst>
            <pc:docMk/>
            <pc:sldMk cId="656402159" sldId="2147309283"/>
            <ac:picMk id="5" creationId="{6B665F78-3F50-1DFF-A026-E4BE0A07BD8E}"/>
          </ac:picMkLst>
        </pc:picChg>
        <pc:picChg chg="mod">
          <ac:chgData name="Jeanne Pauline Moum" userId="S::jpm@ntnu.no::d77a534d-770d-41a2-bb98-70144f2fbfd9" providerId="AD" clId="Web-{585BF823-9CA2-C540-8AEA-9264AD488261}" dt="2022-10-16T07:16:51.622" v="297"/>
          <ac:picMkLst>
            <pc:docMk/>
            <pc:sldMk cId="656402159" sldId="2147309283"/>
            <ac:picMk id="9" creationId="{A0594CA5-7D4D-A5E6-55ED-07E5F0A89979}"/>
          </ac:picMkLst>
        </pc:picChg>
      </pc:sldChg>
    </pc:docChg>
  </pc:docChgLst>
  <pc:docChgLst>
    <pc:chgData name="Ingvild Kalland" userId="S::ingvikal@ntnu.no::db4b57e2-5ab5-4040-b7e1-e1328db68ea1" providerId="AD" clId="Web-{37653E48-24BB-43D0-9BC3-C2FB6F720C59}"/>
    <pc:docChg chg="modSld">
      <pc:chgData name="Ingvild Kalland" userId="S::ingvikal@ntnu.no::db4b57e2-5ab5-4040-b7e1-e1328db68ea1" providerId="AD" clId="Web-{37653E48-24BB-43D0-9BC3-C2FB6F720C59}" dt="2022-11-08T14:12:21.712" v="2" actId="1076"/>
      <pc:docMkLst>
        <pc:docMk/>
      </pc:docMkLst>
      <pc:sldChg chg="modSp">
        <pc:chgData name="Ingvild Kalland" userId="S::ingvikal@ntnu.no::db4b57e2-5ab5-4040-b7e1-e1328db68ea1" providerId="AD" clId="Web-{37653E48-24BB-43D0-9BC3-C2FB6F720C59}" dt="2022-11-08T14:12:21.712" v="2" actId="107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37653E48-24BB-43D0-9BC3-C2FB6F720C59}" dt="2022-11-08T14:12:21.712" v="2" actId="1076"/>
          <ac:spMkLst>
            <pc:docMk/>
            <pc:sldMk cId="4126727561" sldId="2147309323"/>
            <ac:spMk id="3" creationId="{A6818A57-4BA9-064B-59DF-990C0DF13D90}"/>
          </ac:spMkLst>
        </pc:spChg>
      </pc:sldChg>
    </pc:docChg>
  </pc:docChgLst>
  <pc:docChgLst>
    <pc:chgData clId="Web-{82381E9D-6407-4763-98BF-B3700E984BAE}"/>
    <pc:docChg chg="mod">
      <pc:chgData name="" userId="" providerId="" clId="Web-{82381E9D-6407-4763-98BF-B3700E984BAE}" dt="2022-10-19T15:43:24.661" v="1"/>
      <pc:docMkLst>
        <pc:docMk/>
      </pc:docMkLst>
      <pc:sldChg chg="modCm">
        <pc:chgData name="" userId="" providerId="" clId="Web-{82381E9D-6407-4763-98BF-B3700E984BAE}" dt="2022-10-19T15:43:24.661" v="1"/>
        <pc:sldMkLst>
          <pc:docMk/>
          <pc:sldMk cId="3373394391" sldId="2147309292"/>
        </pc:sldMkLst>
      </pc:sldChg>
    </pc:docChg>
  </pc:docChgLst>
  <pc:docChgLst>
    <pc:chgData name="Ingvild Kalland" userId="S::ingvikal@ntnu.no::db4b57e2-5ab5-4040-b7e1-e1328db68ea1" providerId="AD" clId="Web-{D5B5F30F-65E2-24CE-4CDE-E36410EA30CE}"/>
    <pc:docChg chg="addSld modSld">
      <pc:chgData name="Ingvild Kalland" userId="S::ingvikal@ntnu.no::db4b57e2-5ab5-4040-b7e1-e1328db68ea1" providerId="AD" clId="Web-{D5B5F30F-65E2-24CE-4CDE-E36410EA30CE}" dt="2022-11-08T15:02:45.071" v="39"/>
      <pc:docMkLst>
        <pc:docMk/>
      </pc:docMkLst>
      <pc:sldChg chg="addSp delSp modSp">
        <pc:chgData name="Ingvild Kalland" userId="S::ingvikal@ntnu.no::db4b57e2-5ab5-4040-b7e1-e1328db68ea1" providerId="AD" clId="Web-{D5B5F30F-65E2-24CE-4CDE-E36410EA30CE}" dt="2022-11-08T14:51:51.426" v="34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D5B5F30F-65E2-24CE-4CDE-E36410EA30CE}" dt="2022-11-08T14:42:44.391" v="22" actId="1076"/>
          <ac:spMkLst>
            <pc:docMk/>
            <pc:sldMk cId="4126727561" sldId="2147309323"/>
            <ac:spMk id="2" creationId="{5097A2D6-634F-0B64-E221-F8010EB5DA50}"/>
          </ac:spMkLst>
        </pc:spChg>
        <pc:spChg chg="mod">
          <ac:chgData name="Ingvild Kalland" userId="S::ingvikal@ntnu.no::db4b57e2-5ab5-4040-b7e1-e1328db68ea1" providerId="AD" clId="Web-{D5B5F30F-65E2-24CE-4CDE-E36410EA30CE}" dt="2022-11-08T14:49:15.800" v="30" actId="1076"/>
          <ac:spMkLst>
            <pc:docMk/>
            <pc:sldMk cId="4126727561" sldId="2147309323"/>
            <ac:spMk id="3" creationId="{A6818A57-4BA9-064B-59DF-990C0DF13D90}"/>
          </ac:spMkLst>
        </pc:spChg>
        <pc:picChg chg="add del mod">
          <ac:chgData name="Ingvild Kalland" userId="S::ingvikal@ntnu.no::db4b57e2-5ab5-4040-b7e1-e1328db68ea1" providerId="AD" clId="Web-{D5B5F30F-65E2-24CE-4CDE-E36410EA30CE}" dt="2022-11-08T14:51:51.426" v="34"/>
          <ac:picMkLst>
            <pc:docMk/>
            <pc:sldMk cId="4126727561" sldId="2147309323"/>
            <ac:picMk id="4" creationId="{CAAE2EE7-AA72-BA86-CF2B-4748D014A370}"/>
          </ac:picMkLst>
        </pc:picChg>
      </pc:sldChg>
      <pc:sldChg chg="addSp delSp modSp new">
        <pc:chgData name="Ingvild Kalland" userId="S::ingvikal@ntnu.no::db4b57e2-5ab5-4040-b7e1-e1328db68ea1" providerId="AD" clId="Web-{D5B5F30F-65E2-24CE-4CDE-E36410EA30CE}" dt="2022-11-08T15:02:45.071" v="39"/>
        <pc:sldMkLst>
          <pc:docMk/>
          <pc:sldMk cId="3880859396" sldId="2147309358"/>
        </pc:sldMkLst>
        <pc:picChg chg="add del mod">
          <ac:chgData name="Ingvild Kalland" userId="S::ingvikal@ntnu.no::db4b57e2-5ab5-4040-b7e1-e1328db68ea1" providerId="AD" clId="Web-{D5B5F30F-65E2-24CE-4CDE-E36410EA30CE}" dt="2022-11-08T15:02:45.071" v="39"/>
          <ac:picMkLst>
            <pc:docMk/>
            <pc:sldMk cId="3880859396" sldId="2147309358"/>
            <ac:picMk id="2" creationId="{71DF7D87-CA81-6E88-F590-CC054B075310}"/>
          </ac:picMkLst>
        </pc:picChg>
      </pc:sldChg>
    </pc:docChg>
  </pc:docChgLst>
  <pc:docChgLst>
    <pc:chgData name="Ingvild Kalland" userId="S::ingvikal@ntnu.no::db4b57e2-5ab5-4040-b7e1-e1328db68ea1" providerId="AD" clId="Web-{336ED610-F80C-54B2-3F81-E248B63E3809}"/>
    <pc:docChg chg="modSld">
      <pc:chgData name="Ingvild Kalland" userId="S::ingvikal@ntnu.no::db4b57e2-5ab5-4040-b7e1-e1328db68ea1" providerId="AD" clId="Web-{336ED610-F80C-54B2-3F81-E248B63E3809}" dt="2022-11-01T13:59:18.612" v="165"/>
      <pc:docMkLst>
        <pc:docMk/>
      </pc:docMkLst>
      <pc:sldChg chg="modSp modNotes">
        <pc:chgData name="Ingvild Kalland" userId="S::ingvikal@ntnu.no::db4b57e2-5ab5-4040-b7e1-e1328db68ea1" providerId="AD" clId="Web-{336ED610-F80C-54B2-3F81-E248B63E3809}" dt="2022-11-01T13:47:12.774" v="161"/>
        <pc:sldMkLst>
          <pc:docMk/>
          <pc:sldMk cId="571702664" sldId="2147309291"/>
        </pc:sldMkLst>
        <pc:picChg chg="mod">
          <ac:chgData name="Ingvild Kalland" userId="S::ingvikal@ntnu.no::db4b57e2-5ab5-4040-b7e1-e1328db68ea1" providerId="AD" clId="Web-{336ED610-F80C-54B2-3F81-E248B63E3809}" dt="2022-11-01T13:41:38.473" v="151" actId="1076"/>
          <ac:picMkLst>
            <pc:docMk/>
            <pc:sldMk cId="571702664" sldId="2147309291"/>
            <ac:picMk id="4" creationId="{B438D036-36F2-AA9B-E4DE-2F3FA3A9842C}"/>
          </ac:picMkLst>
        </pc:picChg>
        <pc:picChg chg="mod">
          <ac:chgData name="Ingvild Kalland" userId="S::ingvikal@ntnu.no::db4b57e2-5ab5-4040-b7e1-e1328db68ea1" providerId="AD" clId="Web-{336ED610-F80C-54B2-3F81-E248B63E3809}" dt="2022-11-01T13:41:45.567" v="152" actId="1076"/>
          <ac:picMkLst>
            <pc:docMk/>
            <pc:sldMk cId="571702664" sldId="2147309291"/>
            <ac:picMk id="5" creationId="{BDA43FC5-B51C-91F2-208A-6692C07F22A1}"/>
          </ac:picMkLst>
        </pc:picChg>
      </pc:sldChg>
      <pc:sldChg chg="delSp modSp modNotes">
        <pc:chgData name="Ingvild Kalland" userId="S::ingvikal@ntnu.no::db4b57e2-5ab5-4040-b7e1-e1328db68ea1" providerId="AD" clId="Web-{336ED610-F80C-54B2-3F81-E248B63E3809}" dt="2022-11-01T13:59:18.612" v="165"/>
        <pc:sldMkLst>
          <pc:docMk/>
          <pc:sldMk cId="3373394391" sldId="2147309292"/>
        </pc:sldMkLst>
        <pc:spChg chg="mod">
          <ac:chgData name="Ingvild Kalland" userId="S::ingvikal@ntnu.no::db4b57e2-5ab5-4040-b7e1-e1328db68ea1" providerId="AD" clId="Web-{336ED610-F80C-54B2-3F81-E248B63E3809}" dt="2022-11-01T12:10:10.492" v="6" actId="1076"/>
          <ac:spMkLst>
            <pc:docMk/>
            <pc:sldMk cId="3373394391" sldId="2147309292"/>
            <ac:spMk id="6" creationId="{C8B1BF50-6A67-A04E-FFD5-09D98411C34C}"/>
          </ac:spMkLst>
        </pc:spChg>
        <pc:spChg chg="del">
          <ac:chgData name="Ingvild Kalland" userId="S::ingvikal@ntnu.no::db4b57e2-5ab5-4040-b7e1-e1328db68ea1" providerId="AD" clId="Web-{336ED610-F80C-54B2-3F81-E248B63E3809}" dt="2022-11-01T12:03:52.582" v="4"/>
          <ac:spMkLst>
            <pc:docMk/>
            <pc:sldMk cId="3373394391" sldId="2147309292"/>
            <ac:spMk id="12" creationId="{4FE85E8E-8A79-4E81-34AB-D0613C419946}"/>
          </ac:spMkLst>
        </pc:spChg>
      </pc:sldChg>
      <pc:sldChg chg="modSp">
        <pc:chgData name="Ingvild Kalland" userId="S::ingvikal@ntnu.no::db4b57e2-5ab5-4040-b7e1-e1328db68ea1" providerId="AD" clId="Web-{336ED610-F80C-54B2-3F81-E248B63E3809}" dt="2022-11-01T13:41:26.941" v="150" actId="20577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336ED610-F80C-54B2-3F81-E248B63E3809}" dt="2022-11-01T13:41:26.941" v="150" actId="20577"/>
          <ac:spMkLst>
            <pc:docMk/>
            <pc:sldMk cId="4126727561" sldId="2147309323"/>
            <ac:spMk id="2" creationId="{5097A2D6-634F-0B64-E221-F8010EB5DA50}"/>
          </ac:spMkLst>
        </pc:spChg>
      </pc:sldChg>
      <pc:sldChg chg="modSp">
        <pc:chgData name="Ingvild Kalland" userId="S::ingvikal@ntnu.no::db4b57e2-5ab5-4040-b7e1-e1328db68ea1" providerId="AD" clId="Web-{336ED610-F80C-54B2-3F81-E248B63E3809}" dt="2022-11-01T12:48:34.950" v="14" actId="20577"/>
        <pc:sldMkLst>
          <pc:docMk/>
          <pc:sldMk cId="1638512818" sldId="2147309330"/>
        </pc:sldMkLst>
        <pc:spChg chg="mod">
          <ac:chgData name="Ingvild Kalland" userId="S::ingvikal@ntnu.no::db4b57e2-5ab5-4040-b7e1-e1328db68ea1" providerId="AD" clId="Web-{336ED610-F80C-54B2-3F81-E248B63E3809}" dt="2022-11-01T12:48:34.950" v="14" actId="20577"/>
          <ac:spMkLst>
            <pc:docMk/>
            <pc:sldMk cId="1638512818" sldId="2147309330"/>
            <ac:spMk id="3" creationId="{7C3A165B-C73B-D284-6CB0-87EFE137121A}"/>
          </ac:spMkLst>
        </pc:spChg>
        <pc:spChg chg="mod">
          <ac:chgData name="Ingvild Kalland" userId="S::ingvikal@ntnu.no::db4b57e2-5ab5-4040-b7e1-e1328db68ea1" providerId="AD" clId="Web-{336ED610-F80C-54B2-3F81-E248B63E3809}" dt="2022-11-01T12:48:30.278" v="13" actId="20577"/>
          <ac:spMkLst>
            <pc:docMk/>
            <pc:sldMk cId="1638512818" sldId="2147309330"/>
            <ac:spMk id="4" creationId="{3BB9E4E9-CD8C-3F74-EE0F-6E2487C48226}"/>
          </ac:spMkLst>
        </pc:spChg>
        <pc:spChg chg="mod">
          <ac:chgData name="Ingvild Kalland" userId="S::ingvikal@ntnu.no::db4b57e2-5ab5-4040-b7e1-e1328db68ea1" providerId="AD" clId="Web-{336ED610-F80C-54B2-3F81-E248B63E3809}" dt="2022-11-01T12:47:43.122" v="8" actId="20577"/>
          <ac:spMkLst>
            <pc:docMk/>
            <pc:sldMk cId="1638512818" sldId="2147309330"/>
            <ac:spMk id="5" creationId="{1B5D72E5-1A1E-8036-1DA0-7280833B1D60}"/>
          </ac:spMkLst>
        </pc:spChg>
      </pc:sldChg>
    </pc:docChg>
  </pc:docChgLst>
  <pc:docChgLst>
    <pc:chgData name="Tove Lange" userId="S::tovelang@ntnu.no::68f9afe5-c89b-4c1b-9a29-c3478d086ee8" providerId="AD" clId="Web-{D76AB296-F07A-6925-BDA8-E4108C116A62}"/>
    <pc:docChg chg="addSld modSld">
      <pc:chgData name="Tove Lange" userId="S::tovelang@ntnu.no::68f9afe5-c89b-4c1b-9a29-c3478d086ee8" providerId="AD" clId="Web-{D76AB296-F07A-6925-BDA8-E4108C116A62}" dt="2022-10-19T12:53:24.415" v="26" actId="20577"/>
      <pc:docMkLst>
        <pc:docMk/>
      </pc:docMkLst>
      <pc:sldChg chg="modSp">
        <pc:chgData name="Tove Lange" userId="S::tovelang@ntnu.no::68f9afe5-c89b-4c1b-9a29-c3478d086ee8" providerId="AD" clId="Web-{D76AB296-F07A-6925-BDA8-E4108C116A62}" dt="2022-10-19T11:03:27.383" v="20" actId="20577"/>
        <pc:sldMkLst>
          <pc:docMk/>
          <pc:sldMk cId="2618542847" sldId="291"/>
        </pc:sldMkLst>
        <pc:spChg chg="mod">
          <ac:chgData name="Tove Lange" userId="S::tovelang@ntnu.no::68f9afe5-c89b-4c1b-9a29-c3478d086ee8" providerId="AD" clId="Web-{D76AB296-F07A-6925-BDA8-E4108C116A62}" dt="2022-10-19T11:03:27.383" v="20" actId="20577"/>
          <ac:spMkLst>
            <pc:docMk/>
            <pc:sldMk cId="2618542847" sldId="291"/>
            <ac:spMk id="3" creationId="{7AF29F6D-64FC-839B-7850-D7654B0FC8E8}"/>
          </ac:spMkLst>
        </pc:spChg>
      </pc:sldChg>
      <pc:sldChg chg="modSp add replId">
        <pc:chgData name="Tove Lange" userId="S::tovelang@ntnu.no::68f9afe5-c89b-4c1b-9a29-c3478d086ee8" providerId="AD" clId="Web-{D76AB296-F07A-6925-BDA8-E4108C116A62}" dt="2022-10-19T12:53:24.415" v="26" actId="20577"/>
        <pc:sldMkLst>
          <pc:docMk/>
          <pc:sldMk cId="1047224491" sldId="2147309311"/>
        </pc:sldMkLst>
        <pc:spChg chg="mod">
          <ac:chgData name="Tove Lange" userId="S::tovelang@ntnu.no::68f9afe5-c89b-4c1b-9a29-c3478d086ee8" providerId="AD" clId="Web-{D76AB296-F07A-6925-BDA8-E4108C116A62}" dt="2022-10-19T12:53:24.415" v="26" actId="20577"/>
          <ac:spMkLst>
            <pc:docMk/>
            <pc:sldMk cId="1047224491" sldId="2147309311"/>
            <ac:spMk id="2" creationId="{C5EA1024-FD8E-C539-45E9-67976EEEEA19}"/>
          </ac:spMkLst>
        </pc:spChg>
        <pc:spChg chg="mod">
          <ac:chgData name="Tove Lange" userId="S::tovelang@ntnu.no::68f9afe5-c89b-4c1b-9a29-c3478d086ee8" providerId="AD" clId="Web-{D76AB296-F07A-6925-BDA8-E4108C116A62}" dt="2022-10-19T12:53:20.181" v="25" actId="20577"/>
          <ac:spMkLst>
            <pc:docMk/>
            <pc:sldMk cId="1047224491" sldId="2147309311"/>
            <ac:spMk id="3" creationId="{7AF29F6D-64FC-839B-7850-D7654B0FC8E8}"/>
          </ac:spMkLst>
        </pc:spChg>
      </pc:sldChg>
    </pc:docChg>
  </pc:docChgLst>
  <pc:docChgLst>
    <pc:chgData name="Jeanne Pauline Moum" userId="d77a534d-770d-41a2-bb98-70144f2fbfd9" providerId="ADAL" clId="{36C5C880-4E36-40FF-A386-F63700D01DA9}"/>
    <pc:docChg chg="undo custSel addSld modSld sldOrd modNotesMaster">
      <pc:chgData name="Jeanne Pauline Moum" userId="d77a534d-770d-41a2-bb98-70144f2fbfd9" providerId="ADAL" clId="{36C5C880-4E36-40FF-A386-F63700D01DA9}" dt="2022-10-17T06:03:42.890" v="1757"/>
      <pc:docMkLst>
        <pc:docMk/>
      </pc:docMkLst>
      <pc:sldChg chg="modNotesTx">
        <pc:chgData name="Jeanne Pauline Moum" userId="d77a534d-770d-41a2-bb98-70144f2fbfd9" providerId="ADAL" clId="{36C5C880-4E36-40FF-A386-F63700D01DA9}" dt="2022-10-16T09:28:01.707" v="1539" actId="20577"/>
        <pc:sldMkLst>
          <pc:docMk/>
          <pc:sldMk cId="2626888511" sldId="263"/>
        </pc:sldMkLst>
      </pc:sldChg>
      <pc:sldChg chg="modNotesTx">
        <pc:chgData name="Jeanne Pauline Moum" userId="d77a534d-770d-41a2-bb98-70144f2fbfd9" providerId="ADAL" clId="{36C5C880-4E36-40FF-A386-F63700D01DA9}" dt="2022-10-16T09:21:07.164" v="1474" actId="20577"/>
        <pc:sldMkLst>
          <pc:docMk/>
          <pc:sldMk cId="914066596" sldId="274"/>
        </pc:sldMkLst>
      </pc:sldChg>
      <pc:sldChg chg="modNotesTx">
        <pc:chgData name="Jeanne Pauline Moum" userId="d77a534d-770d-41a2-bb98-70144f2fbfd9" providerId="ADAL" clId="{36C5C880-4E36-40FF-A386-F63700D01DA9}" dt="2022-10-16T09:37:14.939" v="1756" actId="20577"/>
        <pc:sldMkLst>
          <pc:docMk/>
          <pc:sldMk cId="2308333680" sldId="275"/>
        </pc:sldMkLst>
      </pc:sldChg>
      <pc:sldChg chg="modNotesTx">
        <pc:chgData name="Jeanne Pauline Moum" userId="d77a534d-770d-41a2-bb98-70144f2fbfd9" providerId="ADAL" clId="{36C5C880-4E36-40FF-A386-F63700D01DA9}" dt="2022-10-16T09:26:56.922" v="1515" actId="20577"/>
        <pc:sldMkLst>
          <pc:docMk/>
          <pc:sldMk cId="4080981443" sldId="318"/>
        </pc:sldMkLst>
      </pc:sldChg>
      <pc:sldChg chg="modNotesTx">
        <pc:chgData name="Jeanne Pauline Moum" userId="d77a534d-770d-41a2-bb98-70144f2fbfd9" providerId="ADAL" clId="{36C5C880-4E36-40FF-A386-F63700D01DA9}" dt="2022-10-16T09:30:55.697" v="1542" actId="20577"/>
        <pc:sldMkLst>
          <pc:docMk/>
          <pc:sldMk cId="2603539922" sldId="2147309281"/>
        </pc:sldMkLst>
      </pc:sldChg>
      <pc:sldChg chg="ord">
        <pc:chgData name="Jeanne Pauline Moum" userId="d77a534d-770d-41a2-bb98-70144f2fbfd9" providerId="ADAL" clId="{36C5C880-4E36-40FF-A386-F63700D01DA9}" dt="2022-10-16T09:18:36.215" v="1457"/>
        <pc:sldMkLst>
          <pc:docMk/>
          <pc:sldMk cId="917437913" sldId="2147309282"/>
        </pc:sldMkLst>
      </pc:sldChg>
      <pc:sldChg chg="addSp delSp modSp mod modNotesTx">
        <pc:chgData name="Jeanne Pauline Moum" userId="d77a534d-770d-41a2-bb98-70144f2fbfd9" providerId="ADAL" clId="{36C5C880-4E36-40FF-A386-F63700D01DA9}" dt="2022-10-16T09:04:34.399" v="878" actId="115"/>
        <pc:sldMkLst>
          <pc:docMk/>
          <pc:sldMk cId="656402159" sldId="2147309283"/>
        </pc:sldMkLst>
        <pc:spChg chg="mod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2" creationId="{28DBEC7E-7A4A-C7D0-4C45-E31DEA95A447}"/>
          </ac:spMkLst>
        </pc:spChg>
        <pc:spChg chg="mod ord">
          <ac:chgData name="Jeanne Pauline Moum" userId="d77a534d-770d-41a2-bb98-70144f2fbfd9" providerId="ADAL" clId="{36C5C880-4E36-40FF-A386-F63700D01DA9}" dt="2022-10-16T08:57:08.731" v="688" actId="20577"/>
          <ac:spMkLst>
            <pc:docMk/>
            <pc:sldMk cId="656402159" sldId="2147309283"/>
            <ac:spMk id="7" creationId="{C033C9D6-5710-369B-60AF-F0C59DC6B7F5}"/>
          </ac:spMkLst>
        </pc:spChg>
        <pc:spChg chg="del">
          <ac:chgData name="Jeanne Pauline Moum" userId="d77a534d-770d-41a2-bb98-70144f2fbfd9" providerId="ADAL" clId="{36C5C880-4E36-40FF-A386-F63700D01DA9}" dt="2022-10-16T08:49:40.794" v="664" actId="26606"/>
          <ac:spMkLst>
            <pc:docMk/>
            <pc:sldMk cId="656402159" sldId="2147309283"/>
            <ac:spMk id="19" creationId="{5AAE9118-0436-4488-AC4A-C14DF6A7B6B1}"/>
          </ac:spMkLst>
        </pc:spChg>
        <pc:spChg chg="del">
          <ac:chgData name="Jeanne Pauline Moum" userId="d77a534d-770d-41a2-bb98-70144f2fbfd9" providerId="ADAL" clId="{36C5C880-4E36-40FF-A386-F63700D01DA9}" dt="2022-10-16T08:49:40.794" v="664" actId="26606"/>
          <ac:spMkLst>
            <pc:docMk/>
            <pc:sldMk cId="656402159" sldId="2147309283"/>
            <ac:spMk id="21" creationId="{1B10F861-B8F1-49C7-BD58-EAB20CEE7F93}"/>
          </ac:spMkLst>
        </pc:spChg>
        <pc:spChg chg="del">
          <ac:chgData name="Jeanne Pauline Moum" userId="d77a534d-770d-41a2-bb98-70144f2fbfd9" providerId="ADAL" clId="{36C5C880-4E36-40FF-A386-F63700D01DA9}" dt="2022-10-16T08:49:40.794" v="664" actId="26606"/>
          <ac:spMkLst>
            <pc:docMk/>
            <pc:sldMk cId="656402159" sldId="2147309283"/>
            <ac:spMk id="23" creationId="{61F6E425-22AB-4DA2-8FAC-58ADB58EF6C3}"/>
          </ac:spMkLst>
        </pc:spChg>
        <pc:spChg chg="add del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28" creationId="{0550F5B9-399F-4FAD-AE6C-ED65F9A43A74}"/>
          </ac:spMkLst>
        </pc:spChg>
        <pc:spChg chg="add del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30" creationId="{C062E60F-5CD4-4268-8359-8076634680E5}"/>
          </ac:spMkLst>
        </pc:spChg>
        <pc:spChg chg="add del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32" creationId="{BB341EC3-1810-4D33-BA3F-E2D0AA0ECFB6}"/>
          </ac:spMkLst>
        </pc:spChg>
        <pc:spChg chg="add del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34" creationId="{10127CDE-2B99-47A8-BB3C-7D17519105E0}"/>
          </ac:spMkLst>
        </pc:spChg>
        <pc:spChg chg="add del">
          <ac:chgData name="Jeanne Pauline Moum" userId="d77a534d-770d-41a2-bb98-70144f2fbfd9" providerId="ADAL" clId="{36C5C880-4E36-40FF-A386-F63700D01DA9}" dt="2022-10-16T08:50:08.303" v="669" actId="26606"/>
          <ac:spMkLst>
            <pc:docMk/>
            <pc:sldMk cId="656402159" sldId="2147309283"/>
            <ac:spMk id="39" creationId="{614141FC-8189-47F8-821A-FC9A4E91E039}"/>
          </ac:spMkLst>
        </pc:spChg>
        <pc:spChg chg="add del">
          <ac:chgData name="Jeanne Pauline Moum" userId="d77a534d-770d-41a2-bb98-70144f2fbfd9" providerId="ADAL" clId="{36C5C880-4E36-40FF-A386-F63700D01DA9}" dt="2022-10-16T08:50:08.303" v="669" actId="26606"/>
          <ac:spMkLst>
            <pc:docMk/>
            <pc:sldMk cId="656402159" sldId="2147309283"/>
            <ac:spMk id="41" creationId="{C062E60F-5CD4-4268-8359-8076634680E5}"/>
          </ac:spMkLst>
        </pc:spChg>
        <pc:spChg chg="add del">
          <ac:chgData name="Jeanne Pauline Moum" userId="d77a534d-770d-41a2-bb98-70144f2fbfd9" providerId="ADAL" clId="{36C5C880-4E36-40FF-A386-F63700D01DA9}" dt="2022-10-16T08:50:08.303" v="669" actId="26606"/>
          <ac:spMkLst>
            <pc:docMk/>
            <pc:sldMk cId="656402159" sldId="2147309283"/>
            <ac:spMk id="43" creationId="{BB341EC3-1810-4D33-BA3F-E2D0AA0ECFB6}"/>
          </ac:spMkLst>
        </pc:spChg>
        <pc:spChg chg="add del">
          <ac:chgData name="Jeanne Pauline Moum" userId="d77a534d-770d-41a2-bb98-70144f2fbfd9" providerId="ADAL" clId="{36C5C880-4E36-40FF-A386-F63700D01DA9}" dt="2022-10-16T08:50:08.303" v="669" actId="26606"/>
          <ac:spMkLst>
            <pc:docMk/>
            <pc:sldMk cId="656402159" sldId="2147309283"/>
            <ac:spMk id="45" creationId="{10127CDE-2B99-47A8-BB3C-7D17519105E0}"/>
          </ac:spMkLst>
        </pc:spChg>
        <pc:spChg chg="add del">
          <ac:chgData name="Jeanne Pauline Moum" userId="d77a534d-770d-41a2-bb98-70144f2fbfd9" providerId="ADAL" clId="{36C5C880-4E36-40FF-A386-F63700D01DA9}" dt="2022-10-16T08:50:26.406" v="671" actId="26606"/>
          <ac:spMkLst>
            <pc:docMk/>
            <pc:sldMk cId="656402159" sldId="2147309283"/>
            <ac:spMk id="47" creationId="{5BA49487-3FDB-4FB7-9D50-2B4F9454DA91}"/>
          </ac:spMkLst>
        </pc:spChg>
        <pc:spChg chg="add del">
          <ac:chgData name="Jeanne Pauline Moum" userId="d77a534d-770d-41a2-bb98-70144f2fbfd9" providerId="ADAL" clId="{36C5C880-4E36-40FF-A386-F63700D01DA9}" dt="2022-10-16T08:50:26.406" v="671" actId="26606"/>
          <ac:spMkLst>
            <pc:docMk/>
            <pc:sldMk cId="656402159" sldId="2147309283"/>
            <ac:spMk id="48" creationId="{1C938212-FA12-4FF1-87C8-ACDE99D06F69}"/>
          </ac:spMkLst>
        </pc:spChg>
        <pc:spChg chg="add del">
          <ac:chgData name="Jeanne Pauline Moum" userId="d77a534d-770d-41a2-bb98-70144f2fbfd9" providerId="ADAL" clId="{36C5C880-4E36-40FF-A386-F63700D01DA9}" dt="2022-10-16T08:50:26.406" v="671" actId="26606"/>
          <ac:spMkLst>
            <pc:docMk/>
            <pc:sldMk cId="656402159" sldId="2147309283"/>
            <ac:spMk id="49" creationId="{369F152D-E540-4B48-BA11-2ADF043C6111}"/>
          </ac:spMkLst>
        </pc:spChg>
        <pc:spChg chg="add del">
          <ac:chgData name="Jeanne Pauline Moum" userId="d77a534d-770d-41a2-bb98-70144f2fbfd9" providerId="ADAL" clId="{36C5C880-4E36-40FF-A386-F63700D01DA9}" dt="2022-10-16T08:50:26.406" v="671" actId="26606"/>
          <ac:spMkLst>
            <pc:docMk/>
            <pc:sldMk cId="656402159" sldId="2147309283"/>
            <ac:spMk id="50" creationId="{0C059F7E-04C4-4C46-9B3E-E5CE267E347D}"/>
          </ac:spMkLst>
        </pc:spChg>
        <pc:spChg chg="add del">
          <ac:chgData name="Jeanne Pauline Moum" userId="d77a534d-770d-41a2-bb98-70144f2fbfd9" providerId="ADAL" clId="{36C5C880-4E36-40FF-A386-F63700D01DA9}" dt="2022-10-16T08:50:40.360" v="673" actId="26606"/>
          <ac:spMkLst>
            <pc:docMk/>
            <pc:sldMk cId="656402159" sldId="2147309283"/>
            <ac:spMk id="52" creationId="{09C509D2-0C1A-47B8-89C1-D3AB17D45256}"/>
          </ac:spMkLst>
        </pc:spChg>
        <pc:spChg chg="add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54" creationId="{D75A5B51-0925-4835-8511-A0DD17EAA97C}"/>
          </ac:spMkLst>
        </pc:spChg>
        <pc:spChg chg="add">
          <ac:chgData name="Jeanne Pauline Moum" userId="d77a534d-770d-41a2-bb98-70144f2fbfd9" providerId="ADAL" clId="{36C5C880-4E36-40FF-A386-F63700D01DA9}" dt="2022-10-16T08:50:40.366" v="674" actId="26606"/>
          <ac:spMkLst>
            <pc:docMk/>
            <pc:sldMk cId="656402159" sldId="2147309283"/>
            <ac:spMk id="55" creationId="{5CDFD20D-8E4F-4E3A-AF87-93F23E0DBFB3}"/>
          </ac:spMkLst>
        </pc:spChg>
        <pc:picChg chg="mod">
          <ac:chgData name="Jeanne Pauline Moum" userId="d77a534d-770d-41a2-bb98-70144f2fbfd9" providerId="ADAL" clId="{36C5C880-4E36-40FF-A386-F63700D01DA9}" dt="2022-10-16T08:51:11.759" v="676" actId="27614"/>
          <ac:picMkLst>
            <pc:docMk/>
            <pc:sldMk cId="656402159" sldId="2147309283"/>
            <ac:picMk id="4" creationId="{C0AD1495-7BD7-ECFA-8178-ACFFA0A578F2}"/>
          </ac:picMkLst>
        </pc:picChg>
        <pc:picChg chg="add mod">
          <ac:chgData name="Jeanne Pauline Moum" userId="d77a534d-770d-41a2-bb98-70144f2fbfd9" providerId="ADAL" clId="{36C5C880-4E36-40FF-A386-F63700D01DA9}" dt="2022-10-16T08:51:11.759" v="675" actId="27614"/>
          <ac:picMkLst>
            <pc:docMk/>
            <pc:sldMk cId="656402159" sldId="2147309283"/>
            <ac:picMk id="5" creationId="{8F58C212-F1A0-3C0A-4794-9CD1875D2547}"/>
          </ac:picMkLst>
        </pc:picChg>
        <pc:picChg chg="add mod">
          <ac:chgData name="Jeanne Pauline Moum" userId="d77a534d-770d-41a2-bb98-70144f2fbfd9" providerId="ADAL" clId="{36C5C880-4E36-40FF-A386-F63700D01DA9}" dt="2022-10-16T08:52:23.415" v="680" actId="27349"/>
          <ac:picMkLst>
            <pc:docMk/>
            <pc:sldMk cId="656402159" sldId="2147309283"/>
            <ac:picMk id="8" creationId="{BD915B77-D4E3-4118-92AD-3C30FC2E7B0F}"/>
          </ac:picMkLst>
        </pc:picChg>
        <pc:picChg chg="mod ord">
          <ac:chgData name="Jeanne Pauline Moum" userId="d77a534d-770d-41a2-bb98-70144f2fbfd9" providerId="ADAL" clId="{36C5C880-4E36-40FF-A386-F63700D01DA9}" dt="2022-10-16T08:50:40.366" v="674" actId="26606"/>
          <ac:picMkLst>
            <pc:docMk/>
            <pc:sldMk cId="656402159" sldId="2147309283"/>
            <ac:picMk id="9" creationId="{A0594CA5-7D4D-A5E6-55ED-07E5F0A89979}"/>
          </ac:picMkLst>
        </pc:picChg>
      </pc:sldChg>
      <pc:sldChg chg="addSp delSp modSp new mod ord setBg modNotesTx">
        <pc:chgData name="Jeanne Pauline Moum" userId="d77a534d-770d-41a2-bb98-70144f2fbfd9" providerId="ADAL" clId="{36C5C880-4E36-40FF-A386-F63700D01DA9}" dt="2022-10-16T09:16:54.442" v="1455" actId="5793"/>
        <pc:sldMkLst>
          <pc:docMk/>
          <pc:sldMk cId="252964277" sldId="2147309300"/>
        </pc:sldMkLst>
        <pc:spChg chg="del">
          <ac:chgData name="Jeanne Pauline Moum" userId="d77a534d-770d-41a2-bb98-70144f2fbfd9" providerId="ADAL" clId="{36C5C880-4E36-40FF-A386-F63700D01DA9}" dt="2022-10-16T08:27:35.585" v="19" actId="26606"/>
          <ac:spMkLst>
            <pc:docMk/>
            <pc:sldMk cId="252964277" sldId="2147309300"/>
            <ac:spMk id="2" creationId="{8C5E66D5-C6C7-CBA7-566D-E72892A32C82}"/>
          </ac:spMkLst>
        </pc:spChg>
        <pc:spChg chg="del">
          <ac:chgData name="Jeanne Pauline Moum" userId="d77a534d-770d-41a2-bb98-70144f2fbfd9" providerId="ADAL" clId="{36C5C880-4E36-40FF-A386-F63700D01DA9}" dt="2022-10-16T08:27:09.363" v="18" actId="22"/>
          <ac:spMkLst>
            <pc:docMk/>
            <pc:sldMk cId="252964277" sldId="2147309300"/>
            <ac:spMk id="3" creationId="{A60946BC-EF95-B4EE-49FE-8DC3CBC6ECCD}"/>
          </ac:spMkLst>
        </pc:spChg>
        <pc:spChg chg="add del mod">
          <ac:chgData name="Jeanne Pauline Moum" userId="d77a534d-770d-41a2-bb98-70144f2fbfd9" providerId="ADAL" clId="{36C5C880-4E36-40FF-A386-F63700D01DA9}" dt="2022-10-16T08:39:32.263" v="287" actId="26606"/>
          <ac:spMkLst>
            <pc:docMk/>
            <pc:sldMk cId="252964277" sldId="2147309300"/>
            <ac:spMk id="7" creationId="{83113E4F-F120-1436-B084-FF196EF2F88F}"/>
          </ac:spMkLst>
        </pc:spChg>
        <pc:picChg chg="add del mod ord">
          <ac:chgData name="Jeanne Pauline Moum" userId="d77a534d-770d-41a2-bb98-70144f2fbfd9" providerId="ADAL" clId="{36C5C880-4E36-40FF-A386-F63700D01DA9}" dt="2022-10-16T08:39:25.242" v="285" actId="478"/>
          <ac:picMkLst>
            <pc:docMk/>
            <pc:sldMk cId="252964277" sldId="2147309300"/>
            <ac:picMk id="5" creationId="{7D7D8297-5A75-988F-EADA-35CEC3E14EC5}"/>
          </ac:picMkLst>
        </pc:picChg>
        <pc:picChg chg="add mod">
          <ac:chgData name="Jeanne Pauline Moum" userId="d77a534d-770d-41a2-bb98-70144f2fbfd9" providerId="ADAL" clId="{36C5C880-4E36-40FF-A386-F63700D01DA9}" dt="2022-10-16T08:39:32.263" v="287" actId="26606"/>
          <ac:picMkLst>
            <pc:docMk/>
            <pc:sldMk cId="252964277" sldId="2147309300"/>
            <ac:picMk id="9" creationId="{B9D9CF5C-F272-D5E4-EB9B-8DA61EFA0079}"/>
          </ac:picMkLst>
        </pc:picChg>
      </pc:sldChg>
      <pc:sldChg chg="addSp delSp modSp new mod setBg modNotesTx">
        <pc:chgData name="Jeanne Pauline Moum" userId="d77a534d-770d-41a2-bb98-70144f2fbfd9" providerId="ADAL" clId="{36C5C880-4E36-40FF-A386-F63700D01DA9}" dt="2022-10-16T09:07:47.208" v="910" actId="20577"/>
        <pc:sldMkLst>
          <pc:docMk/>
          <pc:sldMk cId="791516722" sldId="2147309301"/>
        </pc:sldMkLst>
        <pc:spChg chg="del">
          <ac:chgData name="Jeanne Pauline Moum" userId="d77a534d-770d-41a2-bb98-70144f2fbfd9" providerId="ADAL" clId="{36C5C880-4E36-40FF-A386-F63700D01DA9}" dt="2022-10-16T08:37:09.368" v="283" actId="26606"/>
          <ac:spMkLst>
            <pc:docMk/>
            <pc:sldMk cId="791516722" sldId="2147309301"/>
            <ac:spMk id="2" creationId="{F1EF5A56-C17D-010A-1660-93199541B55C}"/>
          </ac:spMkLst>
        </pc:spChg>
        <pc:spChg chg="del">
          <ac:chgData name="Jeanne Pauline Moum" userId="d77a534d-770d-41a2-bb98-70144f2fbfd9" providerId="ADAL" clId="{36C5C880-4E36-40FF-A386-F63700D01DA9}" dt="2022-10-16T08:37:00.429" v="282" actId="22"/>
          <ac:spMkLst>
            <pc:docMk/>
            <pc:sldMk cId="791516722" sldId="2147309301"/>
            <ac:spMk id="3" creationId="{167F7E9E-E105-C57A-3000-EF4DD8A72D4C}"/>
          </ac:spMkLst>
        </pc:spChg>
        <pc:picChg chg="add mod ord">
          <ac:chgData name="Jeanne Pauline Moum" userId="d77a534d-770d-41a2-bb98-70144f2fbfd9" providerId="ADAL" clId="{36C5C880-4E36-40FF-A386-F63700D01DA9}" dt="2022-10-16T08:37:09.368" v="283" actId="26606"/>
          <ac:picMkLst>
            <pc:docMk/>
            <pc:sldMk cId="791516722" sldId="2147309301"/>
            <ac:picMk id="5" creationId="{EF55EC16-E1B1-8A96-C3A8-A57A646B43AA}"/>
          </ac:picMkLst>
        </pc:picChg>
        <pc:cxnChg chg="add del mod">
          <ac:chgData name="Jeanne Pauline Moum" userId="d77a534d-770d-41a2-bb98-70144f2fbfd9" providerId="ADAL" clId="{36C5C880-4E36-40FF-A386-F63700D01DA9}" dt="2022-10-16T08:59:29.484" v="694" actId="11529"/>
          <ac:cxnSpMkLst>
            <pc:docMk/>
            <pc:sldMk cId="791516722" sldId="2147309301"/>
            <ac:cxnSpMk id="7" creationId="{444CB1F4-2AA5-27E0-2D54-4DC031DB82E3}"/>
          </ac:cxnSpMkLst>
        </pc:cxnChg>
      </pc:sldChg>
    </pc:docChg>
  </pc:docChgLst>
  <pc:docChgLst>
    <pc:chgData name="Ingvild Kalland" userId="S::ingvikal@ntnu.no::db4b57e2-5ab5-4040-b7e1-e1328db68ea1" providerId="AD" clId="Web-{78E65655-B4BE-466B-8066-96763D11D15F}"/>
    <pc:docChg chg="">
      <pc:chgData name="Ingvild Kalland" userId="S::ingvikal@ntnu.no::db4b57e2-5ab5-4040-b7e1-e1328db68ea1" providerId="AD" clId="Web-{78E65655-B4BE-466B-8066-96763D11D15F}" dt="2022-11-08T09:17:51.432" v="0"/>
      <pc:docMkLst>
        <pc:docMk/>
      </pc:docMkLst>
      <pc:sldChg chg="delCm">
        <pc:chgData name="Ingvild Kalland" userId="S::ingvikal@ntnu.no::db4b57e2-5ab5-4040-b7e1-e1328db68ea1" providerId="AD" clId="Web-{78E65655-B4BE-466B-8066-96763D11D15F}" dt="2022-11-08T09:17:51.432" v="0"/>
        <pc:sldMkLst>
          <pc:docMk/>
          <pc:sldMk cId="1162099070" sldId="2147309321"/>
        </pc:sldMkLst>
      </pc:sldChg>
    </pc:docChg>
  </pc:docChgLst>
  <pc:docChgLst>
    <pc:chgData name="Ingvild Kalland" userId="S::ingvikal@ntnu.no::db4b57e2-5ab5-4040-b7e1-e1328db68ea1" providerId="AD" clId="Web-{EDD1E7A5-37F4-366C-30B0-FE5381BBB0B3}"/>
    <pc:docChg chg="modSld">
      <pc:chgData name="Ingvild Kalland" userId="S::ingvikal@ntnu.no::db4b57e2-5ab5-4040-b7e1-e1328db68ea1" providerId="AD" clId="Web-{EDD1E7A5-37F4-366C-30B0-FE5381BBB0B3}" dt="2022-11-07T16:38:02.699" v="1084"/>
      <pc:docMkLst>
        <pc:docMk/>
      </pc:docMkLst>
      <pc:sldChg chg="modNotes">
        <pc:chgData name="Ingvild Kalland" userId="S::ingvikal@ntnu.no::db4b57e2-5ab5-4040-b7e1-e1328db68ea1" providerId="AD" clId="Web-{EDD1E7A5-37F4-366C-30B0-FE5381BBB0B3}" dt="2022-11-07T09:42:01.535" v="26"/>
        <pc:sldMkLst>
          <pc:docMk/>
          <pc:sldMk cId="3373394391" sldId="2147309292"/>
        </pc:sldMkLst>
      </pc:sldChg>
      <pc:sldChg chg="modSp modNotes">
        <pc:chgData name="Ingvild Kalland" userId="S::ingvikal@ntnu.no::db4b57e2-5ab5-4040-b7e1-e1328db68ea1" providerId="AD" clId="Web-{EDD1E7A5-37F4-366C-30B0-FE5381BBB0B3}" dt="2022-11-07T10:11:30.047" v="997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EDD1E7A5-37F4-366C-30B0-FE5381BBB0B3}" dt="2022-11-07T09:43:27.066" v="37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S::ingvikal@ntnu.no::db4b57e2-5ab5-4040-b7e1-e1328db68ea1" providerId="AD" clId="Web-{EDD1E7A5-37F4-366C-30B0-FE5381BBB0B3}" dt="2022-11-07T09:43:45.723" v="64" actId="20577"/>
          <ac:spMkLst>
            <pc:docMk/>
            <pc:sldMk cId="1162099070" sldId="2147309321"/>
            <ac:spMk id="6" creationId="{9A9AC96B-3DAB-160C-B79D-2C4B5E5CCEE7}"/>
          </ac:spMkLst>
        </pc:spChg>
      </pc:sldChg>
      <pc:sldChg chg="modSp modNotes">
        <pc:chgData name="Ingvild Kalland" userId="S::ingvikal@ntnu.no::db4b57e2-5ab5-4040-b7e1-e1328db68ea1" providerId="AD" clId="Web-{EDD1E7A5-37F4-366C-30B0-FE5381BBB0B3}" dt="2022-11-07T10:10:53.109" v="972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EDD1E7A5-37F4-366C-30B0-FE5381BBB0B3}" dt="2022-11-07T09:43:11.754" v="30" actId="14100"/>
          <ac:spMkLst>
            <pc:docMk/>
            <pc:sldMk cId="4126727561" sldId="2147309323"/>
            <ac:spMk id="3" creationId="{A6818A57-4BA9-064B-59DF-990C0DF13D90}"/>
          </ac:spMkLst>
        </pc:spChg>
      </pc:sldChg>
      <pc:sldChg chg="modNotes">
        <pc:chgData name="Ingvild Kalland" userId="S::ingvikal@ntnu.no::db4b57e2-5ab5-4040-b7e1-e1328db68ea1" providerId="AD" clId="Web-{EDD1E7A5-37F4-366C-30B0-FE5381BBB0B3}" dt="2022-11-07T16:38:02.699" v="1084"/>
        <pc:sldMkLst>
          <pc:docMk/>
          <pc:sldMk cId="3470989948" sldId="2147309333"/>
        </pc:sldMkLst>
      </pc:sldChg>
    </pc:docChg>
  </pc:docChgLst>
  <pc:docChgLst>
    <pc:chgData name="Marte Elise Howell Logan" userId="S::melogan@ntnu.no::fa391aeb-a057-4bc5-9ff3-3a8c62a1e717" providerId="AD" clId="Web-{B356839F-53D9-4F45-B632-BD7312F0454F}"/>
    <pc:docChg chg="addSld delSld modSld">
      <pc:chgData name="Marte Elise Howell Logan" userId="S::melogan@ntnu.no::fa391aeb-a057-4bc5-9ff3-3a8c62a1e717" providerId="AD" clId="Web-{B356839F-53D9-4F45-B632-BD7312F0454F}" dt="2023-02-09T10:16:17.457" v="127"/>
      <pc:docMkLst>
        <pc:docMk/>
      </pc:docMkLst>
      <pc:sldChg chg="del">
        <pc:chgData name="Marte Elise Howell Logan" userId="S::melogan@ntnu.no::fa391aeb-a057-4bc5-9ff3-3a8c62a1e717" providerId="AD" clId="Web-{B356839F-53D9-4F45-B632-BD7312F0454F}" dt="2023-02-09T10:10:01.514" v="5"/>
        <pc:sldMkLst>
          <pc:docMk/>
          <pc:sldMk cId="1488659661" sldId="25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8.952" v="65"/>
        <pc:sldMkLst>
          <pc:docMk/>
          <pc:sldMk cId="2769359516" sldId="264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4.249" v="60"/>
        <pc:sldMkLst>
          <pc:docMk/>
          <pc:sldMk cId="424491381" sldId="27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1.905" v="58"/>
        <pc:sldMkLst>
          <pc:docMk/>
          <pc:sldMk cId="167172531" sldId="27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9.342" v="44"/>
        <pc:sldMkLst>
          <pc:docMk/>
          <pc:sldMk cId="2922762458" sldId="27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4.452" v="50"/>
        <pc:sldMkLst>
          <pc:docMk/>
          <pc:sldMk cId="3909701477" sldId="28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7.546" v="64"/>
        <pc:sldMkLst>
          <pc:docMk/>
          <pc:sldMk cId="2821726500" sldId="28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1.498" v="15"/>
        <pc:sldMkLst>
          <pc:docMk/>
          <pc:sldMk cId="1302444528" sldId="28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0.155" v="23"/>
        <pc:sldMkLst>
          <pc:docMk/>
          <pc:sldMk cId="3728841739" sldId="28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7.686" v="20"/>
        <pc:sldMkLst>
          <pc:docMk/>
          <pc:sldMk cId="2858849291" sldId="29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2.967" v="17"/>
        <pc:sldMkLst>
          <pc:docMk/>
          <pc:sldMk cId="2618542847" sldId="29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9.639" v="22"/>
        <pc:sldMkLst>
          <pc:docMk/>
          <pc:sldMk cId="1860513167" sldId="29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6.311" v="9"/>
        <pc:sldMkLst>
          <pc:docMk/>
          <pc:sldMk cId="746797114" sldId="29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3.046" v="48"/>
        <pc:sldMkLst>
          <pc:docMk/>
          <pc:sldMk cId="3939518559" sldId="294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3:33.329" v="85"/>
        <pc:sldMkLst>
          <pc:docMk/>
          <pc:sldMk cId="2998118432" sldId="298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4:01.189" v="93"/>
        <pc:sldMkLst>
          <pc:docMk/>
          <pc:sldMk cId="1813711269" sldId="299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4:06.283" v="94"/>
        <pc:sldMkLst>
          <pc:docMk/>
          <pc:sldMk cId="4213668909" sldId="300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5:33.362" v="116"/>
        <pc:sldMkLst>
          <pc:docMk/>
          <pc:sldMk cId="630754544" sldId="30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0.858" v="14"/>
        <pc:sldMkLst>
          <pc:docMk/>
          <pc:sldMk cId="3710430582" sldId="30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6.374" v="52"/>
        <pc:sldMkLst>
          <pc:docMk/>
          <pc:sldMk cId="1250721048" sldId="31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9.264" v="13"/>
        <pc:sldMkLst>
          <pc:docMk/>
          <pc:sldMk cId="569308476" sldId="31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5.467" v="19"/>
        <pc:sldMkLst>
          <pc:docMk/>
          <pc:sldMk cId="2857355573" sldId="32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1.530" v="25"/>
        <pc:sldMkLst>
          <pc:docMk/>
          <pc:sldMk cId="3412464625" sldId="32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5.483" v="40"/>
        <pc:sldMkLst>
          <pc:docMk/>
          <pc:sldMk cId="1544620360" sldId="32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8.843" v="54"/>
        <pc:sldMkLst>
          <pc:docMk/>
          <pc:sldMk cId="123807676" sldId="324"/>
        </pc:sldMkLst>
      </pc:sldChg>
      <pc:sldChg chg="del">
        <pc:chgData name="Marte Elise Howell Logan" userId="S::melogan@ntnu.no::fa391aeb-a057-4bc5-9ff3-3a8c62a1e717" providerId="AD" clId="Web-{B356839F-53D9-4F45-B632-BD7312F0454F}" dt="2023-02-09T10:12:48.891" v="72"/>
        <pc:sldMkLst>
          <pc:docMk/>
          <pc:sldMk cId="606111357" sldId="325"/>
        </pc:sldMkLst>
      </pc:sldChg>
      <pc:sldChg chg="addSp delSp modSp">
        <pc:chgData name="Marte Elise Howell Logan" userId="S::melogan@ntnu.no::fa391aeb-a057-4bc5-9ff3-3a8c62a1e717" providerId="AD" clId="Web-{B356839F-53D9-4F45-B632-BD7312F0454F}" dt="2023-02-09T10:09:56.873" v="2"/>
        <pc:sldMkLst>
          <pc:docMk/>
          <pc:sldMk cId="2103149328" sldId="326"/>
        </pc:sldMkLst>
        <pc:spChg chg="add mod">
          <ac:chgData name="Marte Elise Howell Logan" userId="S::melogan@ntnu.no::fa391aeb-a057-4bc5-9ff3-3a8c62a1e717" providerId="AD" clId="Web-{B356839F-53D9-4F45-B632-BD7312F0454F}" dt="2023-02-09T10:09:56.873" v="2"/>
          <ac:spMkLst>
            <pc:docMk/>
            <pc:sldMk cId="2103149328" sldId="326"/>
            <ac:spMk id="3" creationId="{F5547432-02B6-8595-2BE0-97DEF4FFEA17}"/>
          </ac:spMkLst>
        </pc:spChg>
        <pc:spChg chg="del mod">
          <ac:chgData name="Marte Elise Howell Logan" userId="S::melogan@ntnu.no::fa391aeb-a057-4bc5-9ff3-3a8c62a1e717" providerId="AD" clId="Web-{B356839F-53D9-4F45-B632-BD7312F0454F}" dt="2023-02-09T10:09:56.873" v="2"/>
          <ac:spMkLst>
            <pc:docMk/>
            <pc:sldMk cId="2103149328" sldId="326"/>
            <ac:spMk id="10" creationId="{00000000-0000-0000-0000-000000000000}"/>
          </ac:spMkLst>
        </pc:spChg>
      </pc:sldChg>
      <pc:sldChg chg="del">
        <pc:chgData name="Marte Elise Howell Logan" userId="S::melogan@ntnu.no::fa391aeb-a057-4bc5-9ff3-3a8c62a1e717" providerId="AD" clId="Web-{B356839F-53D9-4F45-B632-BD7312F0454F}" dt="2023-02-09T10:09:59.326" v="3"/>
        <pc:sldMkLst>
          <pc:docMk/>
          <pc:sldMk cId="458938047" sldId="214719593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0.529" v="4"/>
        <pc:sldMkLst>
          <pc:docMk/>
          <pc:sldMk cId="1110345810" sldId="214730925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4.170" v="7"/>
        <pc:sldMkLst>
          <pc:docMk/>
          <pc:sldMk cId="3229307633" sldId="214730927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5.529" v="8"/>
        <pc:sldMkLst>
          <pc:docMk/>
          <pc:sldMk cId="4283792051" sldId="214730927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1.998" v="16"/>
        <pc:sldMkLst>
          <pc:docMk/>
          <pc:sldMk cId="705333037" sldId="214730927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2.733" v="26"/>
        <pc:sldMkLst>
          <pc:docMk/>
          <pc:sldMk cId="2632863979" sldId="214730928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6.296" v="41"/>
        <pc:sldMkLst>
          <pc:docMk/>
          <pc:sldMk cId="255376600" sldId="214730928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9.311" v="55"/>
        <pc:sldMkLst>
          <pc:docMk/>
          <pc:sldMk cId="1163523202" sldId="2147309287"/>
        </pc:sldMkLst>
      </pc:sldChg>
      <pc:sldChg chg="del">
        <pc:chgData name="Marte Elise Howell Logan" userId="S::melogan@ntnu.no::fa391aeb-a057-4bc5-9ff3-3a8c62a1e717" providerId="AD" clId="Web-{B356839F-53D9-4F45-B632-BD7312F0454F}" dt="2023-02-09T10:12:49.860" v="73"/>
        <pc:sldMkLst>
          <pc:docMk/>
          <pc:sldMk cId="124132257" sldId="214730928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2.951" v="6"/>
        <pc:sldMkLst>
          <pc:docMk/>
          <pc:sldMk cId="2175817778" sldId="2147309290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2.187" v="68"/>
        <pc:sldMkLst>
          <pc:docMk/>
          <pc:sldMk cId="571702664" sldId="2147309291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3.905" v="70"/>
        <pc:sldMkLst>
          <pc:docMk/>
          <pc:sldMk cId="3373394391" sldId="214730929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7.451" v="11"/>
        <pc:sldMkLst>
          <pc:docMk/>
          <pc:sldMk cId="4112098274" sldId="214730929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8.186" v="43"/>
        <pc:sldMkLst>
          <pc:docMk/>
          <pc:sldMk cId="2245154469" sldId="2147309295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1.046" v="57"/>
        <pc:sldMkLst>
          <pc:docMk/>
          <pc:sldMk cId="956678951" sldId="214730929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6.561" v="63"/>
        <pc:sldMkLst>
          <pc:docMk/>
          <pc:sldMk cId="2080565358" sldId="2147309297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3:15.110" v="78"/>
        <pc:sldMkLst>
          <pc:docMk/>
          <pc:sldMk cId="1903694979" sldId="214730929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5.280" v="51"/>
        <pc:sldMkLst>
          <pc:docMk/>
          <pc:sldMk cId="3301762104" sldId="214730929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0.545" v="24"/>
        <pc:sldMkLst>
          <pc:docMk/>
          <pc:sldMk cId="3206832778" sldId="214730930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9.014" v="12"/>
        <pc:sldMkLst>
          <pc:docMk/>
          <pc:sldMk cId="1916426502" sldId="2147309304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6.046" v="62"/>
        <pc:sldMkLst>
          <pc:docMk/>
          <pc:sldMk cId="811373991" sldId="2147309305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4:55.424" v="107"/>
        <pc:sldMkLst>
          <pc:docMk/>
          <pc:sldMk cId="3115869595" sldId="2147309308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5:09.331" v="110"/>
        <pc:sldMkLst>
          <pc:docMk/>
          <pc:sldMk cId="2918603629" sldId="2147309309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4:33.815" v="101"/>
        <pc:sldMkLst>
          <pc:docMk/>
          <pc:sldMk cId="1724395893" sldId="214730931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4.358" v="18"/>
        <pc:sldMkLst>
          <pc:docMk/>
          <pc:sldMk cId="1047224491" sldId="2147309311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4:20.924" v="98"/>
        <pc:sldMkLst>
          <pc:docMk/>
          <pc:sldMk cId="3120887376" sldId="214730931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1.530" v="47"/>
        <pc:sldMkLst>
          <pc:docMk/>
          <pc:sldMk cId="1359919073" sldId="2147309315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3.483" v="49"/>
        <pc:sldMkLst>
          <pc:docMk/>
          <pc:sldMk cId="2024457555" sldId="2147309317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2.640" v="69"/>
        <pc:sldMkLst>
          <pc:docMk/>
          <pc:sldMk cId="3004010028" sldId="214730931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3.108" v="59"/>
        <pc:sldMkLst>
          <pc:docMk/>
          <pc:sldMk cId="1162099070" sldId="214730932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5.640" v="61"/>
        <pc:sldMkLst>
          <pc:docMk/>
          <pc:sldMk cId="4126727561" sldId="2147309323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5:51.456" v="122"/>
        <pc:sldMkLst>
          <pc:docMk/>
          <pc:sldMk cId="4025021801" sldId="2147309324"/>
        </pc:sldMkLst>
      </pc:sldChg>
      <pc:sldChg chg="modNotes">
        <pc:chgData name="Marte Elise Howell Logan" userId="S::melogan@ntnu.no::fa391aeb-a057-4bc5-9ff3-3a8c62a1e717" providerId="AD" clId="Web-{B356839F-53D9-4F45-B632-BD7312F0454F}" dt="2023-02-09T10:13:41.673" v="87"/>
        <pc:sldMkLst>
          <pc:docMk/>
          <pc:sldMk cId="1537290730" sldId="2147309325"/>
        </pc:sldMkLst>
      </pc:sldChg>
      <pc:sldChg chg="del">
        <pc:chgData name="Marte Elise Howell Logan" userId="S::melogan@ntnu.no::fa391aeb-a057-4bc5-9ff3-3a8c62a1e717" providerId="AD" clId="Web-{B356839F-53D9-4F45-B632-BD7312F0454F}" dt="2023-02-09T10:15:59.253" v="123"/>
        <pc:sldMkLst>
          <pc:docMk/>
          <pc:sldMk cId="414507558" sldId="214730932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18.076" v="21"/>
        <pc:sldMkLst>
          <pc:docMk/>
          <pc:sldMk cId="4228879027" sldId="214730932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9.827" v="45"/>
        <pc:sldMkLst>
          <pc:docMk/>
          <pc:sldMk cId="2688373391" sldId="2147309328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0.265" v="66"/>
        <pc:sldMkLst>
          <pc:docMk/>
          <pc:sldMk cId="1638512818" sldId="214730933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7.077" v="53"/>
        <pc:sldMkLst>
          <pc:docMk/>
          <pc:sldMk cId="1385679304" sldId="2147309332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4.327" v="71"/>
        <pc:sldMkLst>
          <pc:docMk/>
          <pc:sldMk cId="3470989948" sldId="2147309333"/>
        </pc:sldMkLst>
      </pc:sldChg>
      <pc:sldChg chg="add del modNotes">
        <pc:chgData name="Marte Elise Howell Logan" userId="S::melogan@ntnu.no::fa391aeb-a057-4bc5-9ff3-3a8c62a1e717" providerId="AD" clId="Web-{B356839F-53D9-4F45-B632-BD7312F0454F}" dt="2023-02-09T10:16:17.457" v="127"/>
        <pc:sldMkLst>
          <pc:docMk/>
          <pc:sldMk cId="4036083589" sldId="2147309334"/>
        </pc:sldMkLst>
      </pc:sldChg>
      <pc:sldChg chg="del">
        <pc:chgData name="Marte Elise Howell Logan" userId="S::melogan@ntnu.no::fa391aeb-a057-4bc5-9ff3-3a8c62a1e717" providerId="AD" clId="Web-{B356839F-53D9-4F45-B632-BD7312F0454F}" dt="2023-02-09T10:10:40.764" v="46"/>
        <pc:sldMkLst>
          <pc:docMk/>
          <pc:sldMk cId="2536020629" sldId="2147309336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3.561" v="27"/>
        <pc:sldMkLst>
          <pc:docMk/>
          <pc:sldMk cId="2896211458" sldId="2147309337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4.498" v="28"/>
        <pc:sldMkLst>
          <pc:docMk/>
          <pc:sldMk cId="3120645838" sldId="214730933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5.717" v="29"/>
        <pc:sldMkLst>
          <pc:docMk/>
          <pc:sldMk cId="1058002617" sldId="214730933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7.733" v="32"/>
        <pc:sldMkLst>
          <pc:docMk/>
          <pc:sldMk cId="1946122412" sldId="214730934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9.530" v="34"/>
        <pc:sldMkLst>
          <pc:docMk/>
          <pc:sldMk cId="1246787113" sldId="214730934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0.374" v="35"/>
        <pc:sldMkLst>
          <pc:docMk/>
          <pc:sldMk cId="3562738084" sldId="214730934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7.311" v="31"/>
        <pc:sldMkLst>
          <pc:docMk/>
          <pc:sldMk cId="4049434664" sldId="2147309345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8.577" v="33"/>
        <pc:sldMkLst>
          <pc:docMk/>
          <pc:sldMk cId="22416661" sldId="2147309349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1.608" v="36"/>
        <pc:sldMkLst>
          <pc:docMk/>
          <pc:sldMk cId="1880806045" sldId="2147309350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2.061" v="37"/>
        <pc:sldMkLst>
          <pc:docMk/>
          <pc:sldMk cId="1414975018" sldId="2147309351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3.545" v="38"/>
        <pc:sldMkLst>
          <pc:docMk/>
          <pc:sldMk cId="3662930422" sldId="2147309352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4.421" v="39"/>
        <pc:sldMkLst>
          <pc:docMk/>
          <pc:sldMk cId="2261634131" sldId="2147309353"/>
        </pc:sldMkLst>
      </pc:sldChg>
      <pc:sldChg chg="del">
        <pc:chgData name="Marte Elise Howell Logan" userId="S::melogan@ntnu.no::fa391aeb-a057-4bc5-9ff3-3a8c62a1e717" providerId="AD" clId="Web-{B356839F-53D9-4F45-B632-BD7312F0454F}" dt="2023-02-09T10:10:06.858" v="10"/>
        <pc:sldMkLst>
          <pc:docMk/>
          <pc:sldMk cId="2902806918" sldId="2147309354"/>
        </pc:sldMkLst>
      </pc:sldChg>
      <pc:sldChg chg="del">
        <pc:chgData name="Marte Elise Howell Logan" userId="S::melogan@ntnu.no::fa391aeb-a057-4bc5-9ff3-3a8c62a1e717" providerId="AD" clId="Web-{B356839F-53D9-4F45-B632-BD7312F0454F}" dt="2023-02-09T10:10:37.733" v="42"/>
        <pc:sldMkLst>
          <pc:docMk/>
          <pc:sldMk cId="571196072" sldId="2147309355"/>
        </pc:sldMkLst>
      </pc:sldChg>
      <pc:sldChg chg="del">
        <pc:chgData name="Marte Elise Howell Logan" userId="S::melogan@ntnu.no::fa391aeb-a057-4bc5-9ff3-3a8c62a1e717" providerId="AD" clId="Web-{B356839F-53D9-4F45-B632-BD7312F0454F}" dt="2023-02-09T10:10:50.108" v="56"/>
        <pc:sldMkLst>
          <pc:docMk/>
          <pc:sldMk cId="2984654575" sldId="2147309356"/>
        </pc:sldMkLst>
      </pc:sldChg>
      <pc:sldChg chg="del">
        <pc:chgData name="Marte Elise Howell Logan" userId="S::melogan@ntnu.no::fa391aeb-a057-4bc5-9ff3-3a8c62a1e717" providerId="AD" clId="Web-{B356839F-53D9-4F45-B632-BD7312F0454F}" dt="2023-02-09T10:11:01.249" v="67"/>
        <pc:sldMkLst>
          <pc:docMk/>
          <pc:sldMk cId="3253659196" sldId="2147309358"/>
        </pc:sldMkLst>
      </pc:sldChg>
      <pc:sldChg chg="del">
        <pc:chgData name="Marte Elise Howell Logan" userId="S::melogan@ntnu.no::fa391aeb-a057-4bc5-9ff3-3a8c62a1e717" providerId="AD" clId="Web-{B356839F-53D9-4F45-B632-BD7312F0454F}" dt="2023-02-09T10:10:26.123" v="30"/>
        <pc:sldMkLst>
          <pc:docMk/>
          <pc:sldMk cId="2689077410" sldId="2147309359"/>
        </pc:sldMkLst>
      </pc:sldChg>
      <pc:sldChg chg="del">
        <pc:chgData name="Marte Elise Howell Logan" userId="S::melogan@ntnu.no::fa391aeb-a057-4bc5-9ff3-3a8c62a1e717" providerId="AD" clId="Web-{B356839F-53D9-4F45-B632-BD7312F0454F}" dt="2023-02-09T10:16:13.894" v="126"/>
        <pc:sldMkLst>
          <pc:docMk/>
          <pc:sldMk cId="525314181" sldId="2147309360"/>
        </pc:sldMkLst>
      </pc:sldChg>
    </pc:docChg>
  </pc:docChgLst>
  <pc:docChgLst>
    <pc:chgData name="Ingvild Kalland" userId="S::ingvikal@ntnu.no::db4b57e2-5ab5-4040-b7e1-e1328db68ea1" providerId="AD" clId="Web-{5631564F-DE4F-876B-EEB0-8EBD4559B2C5}"/>
    <pc:docChg chg="addSld delSld">
      <pc:chgData name="Ingvild Kalland" userId="S::ingvikal@ntnu.no::db4b57e2-5ab5-4040-b7e1-e1328db68ea1" providerId="AD" clId="Web-{5631564F-DE4F-876B-EEB0-8EBD4559B2C5}" dt="2022-11-14T09:28:11.081" v="3"/>
      <pc:docMkLst>
        <pc:docMk/>
      </pc:docMkLst>
      <pc:sldChg chg="add del replId">
        <pc:chgData name="Ingvild Kalland" userId="S::ingvikal@ntnu.no::db4b57e2-5ab5-4040-b7e1-e1328db68ea1" providerId="AD" clId="Web-{5631564F-DE4F-876B-EEB0-8EBD4559B2C5}" dt="2022-11-14T09:28:11.081" v="3"/>
        <pc:sldMkLst>
          <pc:docMk/>
          <pc:sldMk cId="4144067861" sldId="2147309361"/>
        </pc:sldMkLst>
      </pc:sldChg>
      <pc:sldChg chg="add del replId">
        <pc:chgData name="Ingvild Kalland" userId="S::ingvikal@ntnu.no::db4b57e2-5ab5-4040-b7e1-e1328db68ea1" providerId="AD" clId="Web-{5631564F-DE4F-876B-EEB0-8EBD4559B2C5}" dt="2022-11-14T09:28:07.081" v="2"/>
        <pc:sldMkLst>
          <pc:docMk/>
          <pc:sldMk cId="1877152991" sldId="2147309362"/>
        </pc:sldMkLst>
      </pc:sldChg>
    </pc:docChg>
  </pc:docChgLst>
  <pc:docChgLst>
    <pc:chgData name="Øyvind Hauge" userId="3d73aa01-f96b-4dbd-8aa2-7588343cbf3b" providerId="ADAL" clId="{0B9D9C8D-D354-418D-AA73-4C3BBCECA667}"/>
    <pc:docChg chg="sldOrd">
      <pc:chgData name="Øyvind Hauge" userId="3d73aa01-f96b-4dbd-8aa2-7588343cbf3b" providerId="ADAL" clId="{0B9D9C8D-D354-418D-AA73-4C3BBCECA667}" dt="2022-10-21T09:34:44.574" v="0" actId="20578"/>
      <pc:docMkLst>
        <pc:docMk/>
      </pc:docMkLst>
      <pc:sldChg chg="ord">
        <pc:chgData name="Øyvind Hauge" userId="3d73aa01-f96b-4dbd-8aa2-7588343cbf3b" providerId="ADAL" clId="{0B9D9C8D-D354-418D-AA73-4C3BBCECA667}" dt="2022-10-21T09:34:44.574" v="0" actId="20578"/>
        <pc:sldMkLst>
          <pc:docMk/>
          <pc:sldMk cId="2103149328" sldId="326"/>
        </pc:sldMkLst>
      </pc:sldChg>
    </pc:docChg>
  </pc:docChgLst>
  <pc:docChgLst>
    <pc:chgData name="Ingvild Kalland" userId="S::ingvikal@ntnu.no::db4b57e2-5ab5-4040-b7e1-e1328db68ea1" providerId="AD" clId="Web-{F0397DAD-7323-6B35-CBAF-076DDC114871}"/>
    <pc:docChg chg="modSld">
      <pc:chgData name="Ingvild Kalland" userId="S::ingvikal@ntnu.no::db4b57e2-5ab5-4040-b7e1-e1328db68ea1" providerId="AD" clId="Web-{F0397DAD-7323-6B35-CBAF-076DDC114871}" dt="2022-11-08T16:10:56.099" v="105" actId="14100"/>
      <pc:docMkLst>
        <pc:docMk/>
      </pc:docMkLst>
      <pc:sldChg chg="addSp delSp modSp">
        <pc:chgData name="Ingvild Kalland" userId="S::ingvikal@ntnu.no::db4b57e2-5ab5-4040-b7e1-e1328db68ea1" providerId="AD" clId="Web-{F0397DAD-7323-6B35-CBAF-076DDC114871}" dt="2022-11-08T16:10:56.099" v="105" actId="14100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F0397DAD-7323-6B35-CBAF-076DDC114871}" dt="2022-11-08T16:10:56.099" v="105" actId="14100"/>
          <ac:spMkLst>
            <pc:docMk/>
            <pc:sldMk cId="4126727561" sldId="2147309323"/>
            <ac:spMk id="3" creationId="{A6818A57-4BA9-064B-59DF-990C0DF13D90}"/>
          </ac:spMkLst>
        </pc:spChg>
        <pc:spChg chg="add del mod">
          <ac:chgData name="Ingvild Kalland" userId="S::ingvikal@ntnu.no::db4b57e2-5ab5-4040-b7e1-e1328db68ea1" providerId="AD" clId="Web-{F0397DAD-7323-6B35-CBAF-076DDC114871}" dt="2022-11-08T16:03:38.813" v="9"/>
          <ac:spMkLst>
            <pc:docMk/>
            <pc:sldMk cId="4126727561" sldId="2147309323"/>
            <ac:spMk id="4" creationId="{2F4E092E-2F76-CA69-64BC-5F9ACE8B14EB}"/>
          </ac:spMkLst>
        </pc:spChg>
        <pc:spChg chg="add mod">
          <ac:chgData name="Ingvild Kalland" userId="S::ingvikal@ntnu.no::db4b57e2-5ab5-4040-b7e1-e1328db68ea1" providerId="AD" clId="Web-{F0397DAD-7323-6B35-CBAF-076DDC114871}" dt="2022-11-08T16:09:07.910" v="103" actId="1076"/>
          <ac:spMkLst>
            <pc:docMk/>
            <pc:sldMk cId="4126727561" sldId="2147309323"/>
            <ac:spMk id="6" creationId="{7A663BA6-BA5D-377E-F1B4-AE425112C6A0}"/>
          </ac:spMkLst>
        </pc:spChg>
      </pc:sldChg>
    </pc:docChg>
  </pc:docChgLst>
  <pc:docChgLst>
    <pc:chgData name="Ingvild Kalland" userId="S::ingvikal@ntnu.no::db4b57e2-5ab5-4040-b7e1-e1328db68ea1" providerId="AD" clId="Web-{8791C766-2DF2-6836-39E4-EAEE63F88DEA}"/>
    <pc:docChg chg="modSld">
      <pc:chgData name="Ingvild Kalland" userId="S::ingvikal@ntnu.no::db4b57e2-5ab5-4040-b7e1-e1328db68ea1" providerId="AD" clId="Web-{8791C766-2DF2-6836-39E4-EAEE63F88DEA}" dt="2022-11-21T13:39:37.464" v="55" actId="20577"/>
      <pc:docMkLst>
        <pc:docMk/>
      </pc:docMkLst>
      <pc:sldChg chg="modSp">
        <pc:chgData name="Ingvild Kalland" userId="S::ingvikal@ntnu.no::db4b57e2-5ab5-4040-b7e1-e1328db68ea1" providerId="AD" clId="Web-{8791C766-2DF2-6836-39E4-EAEE63F88DEA}" dt="2022-11-21T13:39:37.464" v="55" actId="20577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8791C766-2DF2-6836-39E4-EAEE63F88DEA}" dt="2022-11-21T13:39:37.464" v="55" actId="20577"/>
          <ac:spMkLst>
            <pc:docMk/>
            <pc:sldMk cId="1162099070" sldId="2147309321"/>
            <ac:spMk id="4" creationId="{9E249EA1-A20B-37C4-B452-E6F8001163CD}"/>
          </ac:spMkLst>
        </pc:spChg>
        <pc:picChg chg="mod">
          <ac:chgData name="Ingvild Kalland" userId="S::ingvikal@ntnu.no::db4b57e2-5ab5-4040-b7e1-e1328db68ea1" providerId="AD" clId="Web-{8791C766-2DF2-6836-39E4-EAEE63F88DEA}" dt="2022-11-21T13:39:34.949" v="33" actId="14100"/>
          <ac:picMkLst>
            <pc:docMk/>
            <pc:sldMk cId="1162099070" sldId="2147309321"/>
            <ac:picMk id="9" creationId="{07A6E0F2-8612-D095-28B2-73D5D4D4DC8D}"/>
          </ac:picMkLst>
        </pc:picChg>
      </pc:sldChg>
    </pc:docChg>
  </pc:docChgLst>
  <pc:docChgLst>
    <pc:chgData name="Marie Sundstrøm" userId="S::masu@ntnu.no::f94e28b3-52a9-49cf-a0ac-acc4d6edafca" providerId="AD" clId="Web-{62BFEE50-8D21-E59C-F46A-5350430AE2FF}"/>
    <pc:docChg chg="modSld">
      <pc:chgData name="Marie Sundstrøm" userId="S::masu@ntnu.no::f94e28b3-52a9-49cf-a0ac-acc4d6edafca" providerId="AD" clId="Web-{62BFEE50-8D21-E59C-F46A-5350430AE2FF}" dt="2022-11-08T13:00:11.999" v="14" actId="20577"/>
      <pc:docMkLst>
        <pc:docMk/>
      </pc:docMkLst>
      <pc:sldChg chg="modSp">
        <pc:chgData name="Marie Sundstrøm" userId="S::masu@ntnu.no::f94e28b3-52a9-49cf-a0ac-acc4d6edafca" providerId="AD" clId="Web-{62BFEE50-8D21-E59C-F46A-5350430AE2FF}" dt="2022-11-08T13:00:11.999" v="14" actId="20577"/>
        <pc:sldMkLst>
          <pc:docMk/>
          <pc:sldMk cId="1903694979" sldId="2147309298"/>
        </pc:sldMkLst>
        <pc:spChg chg="mod">
          <ac:chgData name="Marie Sundstrøm" userId="S::masu@ntnu.no::f94e28b3-52a9-49cf-a0ac-acc4d6edafca" providerId="AD" clId="Web-{62BFEE50-8D21-E59C-F46A-5350430AE2FF}" dt="2022-11-08T13:00:11.999" v="14" actId="20577"/>
          <ac:spMkLst>
            <pc:docMk/>
            <pc:sldMk cId="1903694979" sldId="2147309298"/>
            <ac:spMk id="9" creationId="{F64A5BB2-A54D-E9E9-1B28-381F70B3D47C}"/>
          </ac:spMkLst>
        </pc:spChg>
      </pc:sldChg>
    </pc:docChg>
  </pc:docChgLst>
  <pc:docChgLst>
    <pc:chgData name="Ingvild Kalland" userId="S::ingvikal@ntnu.no::db4b57e2-5ab5-4040-b7e1-e1328db68ea1" providerId="AD" clId="Web-{CF707618-2755-48F0-801D-09D30DA067E9}"/>
    <pc:docChg chg="modSld">
      <pc:chgData name="Ingvild Kalland" userId="S::ingvikal@ntnu.no::db4b57e2-5ab5-4040-b7e1-e1328db68ea1" providerId="AD" clId="Web-{CF707618-2755-48F0-801D-09D30DA067E9}" dt="2022-10-17T09:39:31.031" v="242"/>
      <pc:docMkLst>
        <pc:docMk/>
      </pc:docMkLst>
      <pc:sldChg chg="modSp">
        <pc:chgData name="Ingvild Kalland" userId="S::ingvikal@ntnu.no::db4b57e2-5ab5-4040-b7e1-e1328db68ea1" providerId="AD" clId="Web-{CF707618-2755-48F0-801D-09D30DA067E9}" dt="2022-10-17T09:31:28.631" v="186" actId="20577"/>
        <pc:sldMkLst>
          <pc:docMk/>
          <pc:sldMk cId="571702664" sldId="2147309291"/>
        </pc:sldMkLst>
        <pc:spChg chg="mod">
          <ac:chgData name="Ingvild Kalland" userId="S::ingvikal@ntnu.no::db4b57e2-5ab5-4040-b7e1-e1328db68ea1" providerId="AD" clId="Web-{CF707618-2755-48F0-801D-09D30DA067E9}" dt="2022-10-17T09:31:28.631" v="186" actId="20577"/>
          <ac:spMkLst>
            <pc:docMk/>
            <pc:sldMk cId="571702664" sldId="2147309291"/>
            <ac:spMk id="3" creationId="{9AA1F7E0-6663-DEE6-14D2-535A1CF03638}"/>
          </ac:spMkLst>
        </pc:spChg>
      </pc:sldChg>
      <pc:sldChg chg="modNotes">
        <pc:chgData name="Ingvild Kalland" userId="S::ingvikal@ntnu.no::db4b57e2-5ab5-4040-b7e1-e1328db68ea1" providerId="AD" clId="Web-{CF707618-2755-48F0-801D-09D30DA067E9}" dt="2022-10-17T09:39:31.031" v="242"/>
        <pc:sldMkLst>
          <pc:docMk/>
          <pc:sldMk cId="3373394391" sldId="2147309292"/>
        </pc:sldMkLst>
      </pc:sldChg>
    </pc:docChg>
  </pc:docChgLst>
  <pc:docChgLst>
    <pc:chgData name="Ingvild Kalland" userId="S::ingvikal@ntnu.no::db4b57e2-5ab5-4040-b7e1-e1328db68ea1" providerId="AD" clId="Web-{50BDCD26-CD99-4E7B-B447-2FDE4C64B83C}"/>
    <pc:docChg chg="modSld">
      <pc:chgData name="Ingvild Kalland" userId="S::ingvikal@ntnu.no::db4b57e2-5ab5-4040-b7e1-e1328db68ea1" providerId="AD" clId="Web-{50BDCD26-CD99-4E7B-B447-2FDE4C64B83C}" dt="2022-10-19T13:04:13.221" v="87" actId="20577"/>
      <pc:docMkLst>
        <pc:docMk/>
      </pc:docMkLst>
      <pc:sldChg chg="modSp">
        <pc:chgData name="Ingvild Kalland" userId="S::ingvikal@ntnu.no::db4b57e2-5ab5-4040-b7e1-e1328db68ea1" providerId="AD" clId="Web-{50BDCD26-CD99-4E7B-B447-2FDE4C64B83C}" dt="2022-10-19T13:04:13.221" v="87" actId="20577"/>
        <pc:sldMkLst>
          <pc:docMk/>
          <pc:sldMk cId="424491381" sldId="277"/>
        </pc:sldMkLst>
        <pc:spChg chg="mod">
          <ac:chgData name="Ingvild Kalland" userId="S::ingvikal@ntnu.no::db4b57e2-5ab5-4040-b7e1-e1328db68ea1" providerId="AD" clId="Web-{50BDCD26-CD99-4E7B-B447-2FDE4C64B83C}" dt="2022-10-19T13:03:59.236" v="85" actId="20577"/>
          <ac:spMkLst>
            <pc:docMk/>
            <pc:sldMk cId="424491381" sldId="277"/>
            <ac:spMk id="3" creationId="{93D9D14A-BFDA-FB4B-8D3F-831FC03FA243}"/>
          </ac:spMkLst>
        </pc:spChg>
        <pc:spChg chg="mod">
          <ac:chgData name="Ingvild Kalland" userId="S::ingvikal@ntnu.no::db4b57e2-5ab5-4040-b7e1-e1328db68ea1" providerId="AD" clId="Web-{50BDCD26-CD99-4E7B-B447-2FDE4C64B83C}" dt="2022-10-19T13:04:13.221" v="87" actId="20577"/>
          <ac:spMkLst>
            <pc:docMk/>
            <pc:sldMk cId="424491381" sldId="277"/>
            <ac:spMk id="4" creationId="{81297B57-3B0A-F063-4DB6-EDDB29BCD161}"/>
          </ac:spMkLst>
        </pc:spChg>
      </pc:sldChg>
      <pc:sldChg chg="modSp">
        <pc:chgData name="Ingvild Kalland" userId="S::ingvikal@ntnu.no::db4b57e2-5ab5-4040-b7e1-e1328db68ea1" providerId="AD" clId="Web-{50BDCD26-CD99-4E7B-B447-2FDE4C64B83C}" dt="2022-10-19T12:55:49.013" v="71" actId="20577"/>
        <pc:sldMkLst>
          <pc:docMk/>
          <pc:sldMk cId="167172531" sldId="278"/>
        </pc:sldMkLst>
        <pc:spChg chg="mod">
          <ac:chgData name="Ingvild Kalland" userId="S::ingvikal@ntnu.no::db4b57e2-5ab5-4040-b7e1-e1328db68ea1" providerId="AD" clId="Web-{50BDCD26-CD99-4E7B-B447-2FDE4C64B83C}" dt="2022-10-19T12:55:13.340" v="44" actId="20577"/>
          <ac:spMkLst>
            <pc:docMk/>
            <pc:sldMk cId="167172531" sldId="278"/>
            <ac:spMk id="2" creationId="{5A60014C-E5D2-FEAB-51C9-E0F41BC02706}"/>
          </ac:spMkLst>
        </pc:spChg>
        <pc:spChg chg="mod">
          <ac:chgData name="Ingvild Kalland" userId="S::ingvikal@ntnu.no::db4b57e2-5ab5-4040-b7e1-e1328db68ea1" providerId="AD" clId="Web-{50BDCD26-CD99-4E7B-B447-2FDE4C64B83C}" dt="2022-10-19T12:55:49.013" v="71" actId="20577"/>
          <ac:spMkLst>
            <pc:docMk/>
            <pc:sldMk cId="167172531" sldId="278"/>
            <ac:spMk id="8" creationId="{66D42B09-042C-94FE-3B81-3D4244355ECF}"/>
          </ac:spMkLst>
        </pc:spChg>
      </pc:sldChg>
    </pc:docChg>
  </pc:docChgLst>
  <pc:docChgLst>
    <pc:chgData name="Ingvild Kalland" userId="S::ingvikal@ntnu.no::db4b57e2-5ab5-4040-b7e1-e1328db68ea1" providerId="AD" clId="Web-{7C4A525A-E8D0-468C-8CCC-50F0126320A2}"/>
    <pc:docChg chg="modSld">
      <pc:chgData name="Ingvild Kalland" userId="S::ingvikal@ntnu.no::db4b57e2-5ab5-4040-b7e1-e1328db68ea1" providerId="AD" clId="Web-{7C4A525A-E8D0-468C-8CCC-50F0126320A2}" dt="2022-11-08T15:52:13.620" v="14" actId="1076"/>
      <pc:docMkLst>
        <pc:docMk/>
      </pc:docMkLst>
      <pc:sldChg chg="addSp modSp">
        <pc:chgData name="Ingvild Kalland" userId="S::ingvikal@ntnu.no::db4b57e2-5ab5-4040-b7e1-e1328db68ea1" providerId="AD" clId="Web-{7C4A525A-E8D0-468C-8CCC-50F0126320A2}" dt="2022-11-08T15:52:13.620" v="14" actId="107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7C4A525A-E8D0-468C-8CCC-50F0126320A2}" dt="2022-11-08T15:51:20.041" v="10" actId="1076"/>
          <ac:spMkLst>
            <pc:docMk/>
            <pc:sldMk cId="4126727561" sldId="2147309323"/>
            <ac:spMk id="2" creationId="{5097A2D6-634F-0B64-E221-F8010EB5DA50}"/>
          </ac:spMkLst>
        </pc:spChg>
        <pc:spChg chg="mod">
          <ac:chgData name="Ingvild Kalland" userId="S::ingvikal@ntnu.no::db4b57e2-5ab5-4040-b7e1-e1328db68ea1" providerId="AD" clId="Web-{7C4A525A-E8D0-468C-8CCC-50F0126320A2}" dt="2022-11-08T15:50:57.463" v="9" actId="1076"/>
          <ac:spMkLst>
            <pc:docMk/>
            <pc:sldMk cId="4126727561" sldId="2147309323"/>
            <ac:spMk id="3" creationId="{A6818A57-4BA9-064B-59DF-990C0DF13D90}"/>
          </ac:spMkLst>
        </pc:spChg>
        <pc:picChg chg="add mod">
          <ac:chgData name="Ingvild Kalland" userId="S::ingvikal@ntnu.no::db4b57e2-5ab5-4040-b7e1-e1328db68ea1" providerId="AD" clId="Web-{7C4A525A-E8D0-468C-8CCC-50F0126320A2}" dt="2022-11-08T15:52:13.620" v="14" actId="1076"/>
          <ac:picMkLst>
            <pc:docMk/>
            <pc:sldMk cId="4126727561" sldId="2147309323"/>
            <ac:picMk id="5" creationId="{645013F6-0B4B-51B0-5249-FE7B363C0818}"/>
          </ac:picMkLst>
        </pc:picChg>
      </pc:sldChg>
      <pc:sldChg chg="addSp modSp">
        <pc:chgData name="Ingvild Kalland" userId="S::ingvikal@ntnu.no::db4b57e2-5ab5-4040-b7e1-e1328db68ea1" providerId="AD" clId="Web-{7C4A525A-E8D0-468C-8CCC-50F0126320A2}" dt="2022-11-08T15:50:01.352" v="5" actId="14100"/>
        <pc:sldMkLst>
          <pc:docMk/>
          <pc:sldMk cId="3880859396" sldId="2147309358"/>
        </pc:sldMkLst>
        <pc:picChg chg="add mod">
          <ac:chgData name="Ingvild Kalland" userId="S::ingvikal@ntnu.no::db4b57e2-5ab5-4040-b7e1-e1328db68ea1" providerId="AD" clId="Web-{7C4A525A-E8D0-468C-8CCC-50F0126320A2}" dt="2022-11-08T15:50:01.352" v="5" actId="14100"/>
          <ac:picMkLst>
            <pc:docMk/>
            <pc:sldMk cId="3880859396" sldId="2147309358"/>
            <ac:picMk id="2" creationId="{45FDADD4-60EE-2239-C712-0DB838DEC7A6}"/>
          </ac:picMkLst>
        </pc:picChg>
      </pc:sldChg>
    </pc:docChg>
  </pc:docChgLst>
  <pc:docChgLst>
    <pc:chgData name="Marte Elise Howell Logan" userId="S::melogan@ntnu.no::fa391aeb-a057-4bc5-9ff3-3a8c62a1e717" providerId="AD" clId="Web-{5E12D7B3-2D3B-53F5-65F7-6D265E6ADC12}"/>
    <pc:docChg chg="">
      <pc:chgData name="Marte Elise Howell Logan" userId="S::melogan@ntnu.no::fa391aeb-a057-4bc5-9ff3-3a8c62a1e717" providerId="AD" clId="Web-{5E12D7B3-2D3B-53F5-65F7-6D265E6ADC12}" dt="2022-11-01T11:42:30.815" v="0"/>
      <pc:docMkLst>
        <pc:docMk/>
      </pc:docMkLst>
      <pc:sldChg chg="modCm">
        <pc:chgData name="Marte Elise Howell Logan" userId="S::melogan@ntnu.no::fa391aeb-a057-4bc5-9ff3-3a8c62a1e717" providerId="AD" clId="Web-{5E12D7B3-2D3B-53F5-65F7-6D265E6ADC12}" dt="2022-11-01T11:42:30.815" v="0"/>
        <pc:sldMkLst>
          <pc:docMk/>
          <pc:sldMk cId="1813711269" sldId="299"/>
        </pc:sldMkLst>
      </pc:sldChg>
    </pc:docChg>
  </pc:docChgLst>
  <pc:docChgLst>
    <pc:chgData name="Marte Elise Howell Logan" userId="S::melogan@ntnu.no::fa391aeb-a057-4bc5-9ff3-3a8c62a1e717" providerId="AD" clId="Web-{DB79298F-647A-8DB3-1D0E-95A91BEBEC21}"/>
    <pc:docChg chg="">
      <pc:chgData name="Marte Elise Howell Logan" userId="S::melogan@ntnu.no::fa391aeb-a057-4bc5-9ff3-3a8c62a1e717" providerId="AD" clId="Web-{DB79298F-647A-8DB3-1D0E-95A91BEBEC21}" dt="2022-10-27T10:39:14.798" v="1"/>
      <pc:docMkLst>
        <pc:docMk/>
      </pc:docMkLst>
      <pc:sldChg chg="modCm">
        <pc:chgData name="Marte Elise Howell Logan" userId="S::melogan@ntnu.no::fa391aeb-a057-4bc5-9ff3-3a8c62a1e717" providerId="AD" clId="Web-{DB79298F-647A-8DB3-1D0E-95A91BEBEC21}" dt="2022-10-27T10:39:14.798" v="1"/>
        <pc:sldMkLst>
          <pc:docMk/>
          <pc:sldMk cId="1813711269" sldId="299"/>
        </pc:sldMkLst>
      </pc:sldChg>
      <pc:sldChg chg="modCm">
        <pc:chgData name="Marte Elise Howell Logan" userId="S::melogan@ntnu.no::fa391aeb-a057-4bc5-9ff3-3a8c62a1e717" providerId="AD" clId="Web-{DB79298F-647A-8DB3-1D0E-95A91BEBEC21}" dt="2022-10-27T10:37:58.969" v="0"/>
        <pc:sldMkLst>
          <pc:docMk/>
          <pc:sldMk cId="4213668909" sldId="300"/>
        </pc:sldMkLst>
      </pc:sldChg>
    </pc:docChg>
  </pc:docChgLst>
  <pc:docChgLst>
    <pc:chgData name="Marie Sundstrøm" userId="S::masu@ntnu.no::f94e28b3-52a9-49cf-a0ac-acc4d6edafca" providerId="AD" clId="Web-{7723CFC7-2CFF-474E-D151-C08F72E0C82F}"/>
    <pc:docChg chg="modSld">
      <pc:chgData name="Marie Sundstrøm" userId="S::masu@ntnu.no::f94e28b3-52a9-49cf-a0ac-acc4d6edafca" providerId="AD" clId="Web-{7723CFC7-2CFF-474E-D151-C08F72E0C82F}" dt="2022-11-07T12:15:12.882" v="2"/>
      <pc:docMkLst>
        <pc:docMk/>
      </pc:docMkLst>
      <pc:sldChg chg="modNotes">
        <pc:chgData name="Marie Sundstrøm" userId="S::masu@ntnu.no::f94e28b3-52a9-49cf-a0ac-acc4d6edafca" providerId="AD" clId="Web-{7723CFC7-2CFF-474E-D151-C08F72E0C82F}" dt="2022-11-07T12:08:33.907" v="1"/>
        <pc:sldMkLst>
          <pc:docMk/>
          <pc:sldMk cId="4213668909" sldId="300"/>
        </pc:sldMkLst>
      </pc:sldChg>
      <pc:sldChg chg="modCm">
        <pc:chgData name="Marie Sundstrøm" userId="S::masu@ntnu.no::f94e28b3-52a9-49cf-a0ac-acc4d6edafca" providerId="AD" clId="Web-{7723CFC7-2CFF-474E-D151-C08F72E0C82F}" dt="2022-11-07T12:15:12.882" v="2"/>
        <pc:sldMkLst>
          <pc:docMk/>
          <pc:sldMk cId="414507558" sldId="2147309326"/>
        </pc:sldMkLst>
      </pc:sldChg>
    </pc:docChg>
  </pc:docChgLst>
  <pc:docChgLst>
    <pc:chgData name="Ingvild Kalland" userId="S::ingvikal@ntnu.no::db4b57e2-5ab5-4040-b7e1-e1328db68ea1" providerId="AD" clId="Web-{786C7742-CD51-49DE-B663-32B686E982BB}"/>
    <pc:docChg chg="modSld">
      <pc:chgData name="Ingvild Kalland" userId="S::ingvikal@ntnu.no::db4b57e2-5ab5-4040-b7e1-e1328db68ea1" providerId="AD" clId="Web-{786C7742-CD51-49DE-B663-32B686E982BB}" dt="2022-10-31T11:37:13.037" v="6" actId="20577"/>
      <pc:docMkLst>
        <pc:docMk/>
      </pc:docMkLst>
      <pc:sldChg chg="modSp">
        <pc:chgData name="Ingvild Kalland" userId="S::ingvikal@ntnu.no::db4b57e2-5ab5-4040-b7e1-e1328db68ea1" providerId="AD" clId="Web-{786C7742-CD51-49DE-B663-32B686E982BB}" dt="2022-10-31T11:37:13.037" v="6" actId="20577"/>
        <pc:sldMkLst>
          <pc:docMk/>
          <pc:sldMk cId="956678951" sldId="2147309296"/>
        </pc:sldMkLst>
        <pc:spChg chg="mod">
          <ac:chgData name="Ingvild Kalland" userId="S::ingvikal@ntnu.no::db4b57e2-5ab5-4040-b7e1-e1328db68ea1" providerId="AD" clId="Web-{786C7742-CD51-49DE-B663-32B686E982BB}" dt="2022-10-31T11:37:13.037" v="6" actId="20577"/>
          <ac:spMkLst>
            <pc:docMk/>
            <pc:sldMk cId="956678951" sldId="2147309296"/>
            <ac:spMk id="9" creationId="{F64A5BB2-A54D-E9E9-1B28-381F70B3D47C}"/>
          </ac:spMkLst>
        </pc:spChg>
      </pc:sldChg>
    </pc:docChg>
  </pc:docChgLst>
  <pc:docChgLst>
    <pc:chgData name="Ole Vik" userId="e543800e-e13e-48d4-b831-1c67e30378a3" providerId="ADAL" clId="{279C5F2C-D350-4E1C-8456-F5CB7F602904}"/>
    <pc:docChg chg="custSel addSld delSld modSld delMainMaster">
      <pc:chgData name="Ole Vik" userId="e543800e-e13e-48d4-b831-1c67e30378a3" providerId="ADAL" clId="{279C5F2C-D350-4E1C-8456-F5CB7F602904}" dt="2022-10-26T13:11:00.867" v="587" actId="20577"/>
      <pc:docMkLst>
        <pc:docMk/>
      </pc:docMkLst>
      <pc:sldChg chg="addSp delSp modSp mod">
        <pc:chgData name="Ole Vik" userId="e543800e-e13e-48d4-b831-1c67e30378a3" providerId="ADAL" clId="{279C5F2C-D350-4E1C-8456-F5CB7F602904}" dt="2022-10-26T12:02:08.577" v="39" actId="113"/>
        <pc:sldMkLst>
          <pc:docMk/>
          <pc:sldMk cId="424491381" sldId="277"/>
        </pc:sldMkLst>
        <pc:spChg chg="del">
          <ac:chgData name="Ole Vik" userId="e543800e-e13e-48d4-b831-1c67e30378a3" providerId="ADAL" clId="{279C5F2C-D350-4E1C-8456-F5CB7F602904}" dt="2022-10-26T12:01:55.685" v="37" actId="478"/>
          <ac:spMkLst>
            <pc:docMk/>
            <pc:sldMk cId="424491381" sldId="277"/>
            <ac:spMk id="6" creationId="{EDF45BCC-127F-65CB-5842-52A84A2FC08C}"/>
          </ac:spMkLst>
        </pc:spChg>
        <pc:spChg chg="add mod">
          <ac:chgData name="Ole Vik" userId="e543800e-e13e-48d4-b831-1c67e30378a3" providerId="ADAL" clId="{279C5F2C-D350-4E1C-8456-F5CB7F602904}" dt="2022-10-26T12:02:08.577" v="39" actId="113"/>
          <ac:spMkLst>
            <pc:docMk/>
            <pc:sldMk cId="424491381" sldId="277"/>
            <ac:spMk id="7" creationId="{AF288219-6FA2-F133-A0AA-84BFDE27CCE6}"/>
          </ac:spMkLst>
        </pc:spChg>
      </pc:sldChg>
      <pc:sldChg chg="modSp mod modNotesTx">
        <pc:chgData name="Ole Vik" userId="e543800e-e13e-48d4-b831-1c67e30378a3" providerId="ADAL" clId="{279C5F2C-D350-4E1C-8456-F5CB7F602904}" dt="2022-10-26T12:41:15.702" v="48" actId="6549"/>
        <pc:sldMkLst>
          <pc:docMk/>
          <pc:sldMk cId="167172531" sldId="278"/>
        </pc:sldMkLst>
        <pc:spChg chg="mod">
          <ac:chgData name="Ole Vik" userId="e543800e-e13e-48d4-b831-1c67e30378a3" providerId="ADAL" clId="{279C5F2C-D350-4E1C-8456-F5CB7F602904}" dt="2022-10-26T12:41:15.702" v="48" actId="6549"/>
          <ac:spMkLst>
            <pc:docMk/>
            <pc:sldMk cId="167172531" sldId="278"/>
            <ac:spMk id="8" creationId="{66D42B09-042C-94FE-3B81-3D4244355ECF}"/>
          </ac:spMkLst>
        </pc:spChg>
      </pc:sldChg>
      <pc:sldChg chg="addSp modSp mod modClrScheme chgLayout">
        <pc:chgData name="Ole Vik" userId="e543800e-e13e-48d4-b831-1c67e30378a3" providerId="ADAL" clId="{279C5F2C-D350-4E1C-8456-F5CB7F602904}" dt="2022-10-26T10:48:24.470" v="2" actId="700"/>
        <pc:sldMkLst>
          <pc:docMk/>
          <pc:sldMk cId="2882967165" sldId="314"/>
        </pc:sldMkLst>
        <pc:spChg chg="mod ord">
          <ac:chgData name="Ole Vik" userId="e543800e-e13e-48d4-b831-1c67e30378a3" providerId="ADAL" clId="{279C5F2C-D350-4E1C-8456-F5CB7F602904}" dt="2022-10-26T10:48:24.470" v="2" actId="700"/>
          <ac:spMkLst>
            <pc:docMk/>
            <pc:sldMk cId="2882967165" sldId="314"/>
            <ac:spMk id="2" creationId="{0055FFB4-32F4-49F3-8CC4-5E096E537EDA}"/>
          </ac:spMkLst>
        </pc:spChg>
        <pc:spChg chg="mod ord">
          <ac:chgData name="Ole Vik" userId="e543800e-e13e-48d4-b831-1c67e30378a3" providerId="ADAL" clId="{279C5F2C-D350-4E1C-8456-F5CB7F602904}" dt="2022-10-26T10:48:24.470" v="2" actId="700"/>
          <ac:spMkLst>
            <pc:docMk/>
            <pc:sldMk cId="2882967165" sldId="314"/>
            <ac:spMk id="3" creationId="{4B508636-D4B7-43DC-AF29-88592086723C}"/>
          </ac:spMkLst>
        </pc:spChg>
        <pc:spChg chg="add mod ord">
          <ac:chgData name="Ole Vik" userId="e543800e-e13e-48d4-b831-1c67e30378a3" providerId="ADAL" clId="{279C5F2C-D350-4E1C-8456-F5CB7F602904}" dt="2022-10-26T10:48:24.470" v="2" actId="700"/>
          <ac:spMkLst>
            <pc:docMk/>
            <pc:sldMk cId="2882967165" sldId="314"/>
            <ac:spMk id="6" creationId="{E8D63194-E828-5DEB-7A9D-2862F310741C}"/>
          </ac:spMkLst>
        </pc:spChg>
      </pc:sldChg>
      <pc:sldChg chg="modCm">
        <pc:chgData name="Ole Vik" userId="e543800e-e13e-48d4-b831-1c67e30378a3" providerId="ADAL" clId="{279C5F2C-D350-4E1C-8456-F5CB7F602904}" dt="2022-10-25T12:59:50.626" v="1"/>
        <pc:sldMkLst>
          <pc:docMk/>
          <pc:sldMk cId="2024457555" sldId="2147309317"/>
        </pc:sldMkLst>
      </pc:sldChg>
      <pc:sldChg chg="addSp modSp new mod addCm modNotesTx">
        <pc:chgData name="Ole Vik" userId="e543800e-e13e-48d4-b831-1c67e30378a3" providerId="ADAL" clId="{279C5F2C-D350-4E1C-8456-F5CB7F602904}" dt="2022-10-26T11:56:48.317" v="12"/>
        <pc:sldMkLst>
          <pc:docMk/>
          <pc:sldMk cId="2688373391" sldId="2147309328"/>
        </pc:sldMkLst>
        <pc:picChg chg="add mod">
          <ac:chgData name="Ole Vik" userId="e543800e-e13e-48d4-b831-1c67e30378a3" providerId="ADAL" clId="{279C5F2C-D350-4E1C-8456-F5CB7F602904}" dt="2022-10-26T11:51:56.766" v="10" actId="1076"/>
          <ac:picMkLst>
            <pc:docMk/>
            <pc:sldMk cId="2688373391" sldId="2147309328"/>
            <ac:picMk id="3" creationId="{390F9889-7B0A-49A1-EFCF-BC91BAE0A7B2}"/>
          </ac:picMkLst>
        </pc:picChg>
      </pc:sldChg>
      <pc:sldChg chg="new del">
        <pc:chgData name="Ole Vik" userId="e543800e-e13e-48d4-b831-1c67e30378a3" providerId="ADAL" clId="{279C5F2C-D350-4E1C-8456-F5CB7F602904}" dt="2022-10-26T13:00:41.710" v="51" actId="47"/>
        <pc:sldMkLst>
          <pc:docMk/>
          <pc:sldMk cId="1849438813" sldId="2147309329"/>
        </pc:sldMkLst>
      </pc:sldChg>
      <pc:sldChg chg="addSp delSp modSp new mod modNotesTx">
        <pc:chgData name="Ole Vik" userId="e543800e-e13e-48d4-b831-1c67e30378a3" providerId="ADAL" clId="{279C5F2C-D350-4E1C-8456-F5CB7F602904}" dt="2022-10-26T13:11:00.867" v="587" actId="20577"/>
        <pc:sldMkLst>
          <pc:docMk/>
          <pc:sldMk cId="1638512818" sldId="2147309330"/>
        </pc:sldMkLst>
        <pc:spChg chg="mod">
          <ac:chgData name="Ole Vik" userId="e543800e-e13e-48d4-b831-1c67e30378a3" providerId="ADAL" clId="{279C5F2C-D350-4E1C-8456-F5CB7F602904}" dt="2022-10-26T13:11:00.867" v="587" actId="20577"/>
          <ac:spMkLst>
            <pc:docMk/>
            <pc:sldMk cId="1638512818" sldId="2147309330"/>
            <ac:spMk id="2" creationId="{09F7C88A-7934-0FEB-DB62-9A4C67B6EE07}"/>
          </ac:spMkLst>
        </pc:spChg>
        <pc:spChg chg="add mod">
          <ac:chgData name="Ole Vik" userId="e543800e-e13e-48d4-b831-1c67e30378a3" providerId="ADAL" clId="{279C5F2C-D350-4E1C-8456-F5CB7F602904}" dt="2022-10-26T13:10:31.127" v="554" actId="20577"/>
          <ac:spMkLst>
            <pc:docMk/>
            <pc:sldMk cId="1638512818" sldId="2147309330"/>
            <ac:spMk id="3" creationId="{7C3A165B-C73B-D284-6CB0-87EFE137121A}"/>
          </ac:spMkLst>
        </pc:spChg>
        <pc:spChg chg="add mod">
          <ac:chgData name="Ole Vik" userId="e543800e-e13e-48d4-b831-1c67e30378a3" providerId="ADAL" clId="{279C5F2C-D350-4E1C-8456-F5CB7F602904}" dt="2022-10-26T13:09:58.644" v="487" actId="20577"/>
          <ac:spMkLst>
            <pc:docMk/>
            <pc:sldMk cId="1638512818" sldId="2147309330"/>
            <ac:spMk id="4" creationId="{3BB9E4E9-CD8C-3F74-EE0F-6E2487C48226}"/>
          </ac:spMkLst>
        </pc:spChg>
        <pc:spChg chg="add mod">
          <ac:chgData name="Ole Vik" userId="e543800e-e13e-48d4-b831-1c67e30378a3" providerId="ADAL" clId="{279C5F2C-D350-4E1C-8456-F5CB7F602904}" dt="2022-10-26T13:08:51.540" v="388" actId="20577"/>
          <ac:spMkLst>
            <pc:docMk/>
            <pc:sldMk cId="1638512818" sldId="2147309330"/>
            <ac:spMk id="5" creationId="{1B5D72E5-1A1E-8036-1DA0-7280833B1D60}"/>
          </ac:spMkLst>
        </pc:spChg>
        <pc:spChg chg="add del mod">
          <ac:chgData name="Ole Vik" userId="e543800e-e13e-48d4-b831-1c67e30378a3" providerId="ADAL" clId="{279C5F2C-D350-4E1C-8456-F5CB7F602904}" dt="2022-10-26T13:01:49.539" v="93" actId="478"/>
          <ac:spMkLst>
            <pc:docMk/>
            <pc:sldMk cId="1638512818" sldId="2147309330"/>
            <ac:spMk id="7" creationId="{49203BE6-49A9-D4B6-77C9-C32AD21D399F}"/>
          </ac:spMkLst>
        </pc:spChg>
        <pc:spChg chg="mod">
          <ac:chgData name="Ole Vik" userId="e543800e-e13e-48d4-b831-1c67e30378a3" providerId="ADAL" clId="{279C5F2C-D350-4E1C-8456-F5CB7F602904}" dt="2022-10-26T13:01:07.395" v="64"/>
          <ac:spMkLst>
            <pc:docMk/>
            <pc:sldMk cId="1638512818" sldId="2147309330"/>
            <ac:spMk id="9" creationId="{5DE0EF2C-534F-EE4D-4230-660489163140}"/>
          </ac:spMkLst>
        </pc:spChg>
        <pc:spChg chg="mod">
          <ac:chgData name="Ole Vik" userId="e543800e-e13e-48d4-b831-1c67e30378a3" providerId="ADAL" clId="{279C5F2C-D350-4E1C-8456-F5CB7F602904}" dt="2022-10-26T13:01:07.395" v="64"/>
          <ac:spMkLst>
            <pc:docMk/>
            <pc:sldMk cId="1638512818" sldId="2147309330"/>
            <ac:spMk id="10" creationId="{9416D30B-A0C7-0422-EAD8-17FDA63CC79D}"/>
          </ac:spMkLst>
        </pc:spChg>
        <pc:spChg chg="mod">
          <ac:chgData name="Ole Vik" userId="e543800e-e13e-48d4-b831-1c67e30378a3" providerId="ADAL" clId="{279C5F2C-D350-4E1C-8456-F5CB7F602904}" dt="2022-10-26T13:01:07.395" v="64"/>
          <ac:spMkLst>
            <pc:docMk/>
            <pc:sldMk cId="1638512818" sldId="2147309330"/>
            <ac:spMk id="11" creationId="{F2240A8D-A7C6-8D41-E9B4-152402ED9C1D}"/>
          </ac:spMkLst>
        </pc:spChg>
        <pc:spChg chg="mod">
          <ac:chgData name="Ole Vik" userId="e543800e-e13e-48d4-b831-1c67e30378a3" providerId="ADAL" clId="{279C5F2C-D350-4E1C-8456-F5CB7F602904}" dt="2022-10-26T13:01:07.395" v="64"/>
          <ac:spMkLst>
            <pc:docMk/>
            <pc:sldMk cId="1638512818" sldId="2147309330"/>
            <ac:spMk id="12" creationId="{1CF00E72-AB3E-F3E2-8660-7E3A2610A026}"/>
          </ac:spMkLst>
        </pc:spChg>
        <pc:spChg chg="add del mod">
          <ac:chgData name="Ole Vik" userId="e543800e-e13e-48d4-b831-1c67e30378a3" providerId="ADAL" clId="{279C5F2C-D350-4E1C-8456-F5CB7F602904}" dt="2022-10-26T13:02:00.928" v="97" actId="478"/>
          <ac:spMkLst>
            <pc:docMk/>
            <pc:sldMk cId="1638512818" sldId="2147309330"/>
            <ac:spMk id="13" creationId="{AEFFA40D-6A1E-F128-7BB2-D423B6607B48}"/>
          </ac:spMkLst>
        </pc:spChg>
        <pc:spChg chg="add del mod">
          <ac:chgData name="Ole Vik" userId="e543800e-e13e-48d4-b831-1c67e30378a3" providerId="ADAL" clId="{279C5F2C-D350-4E1C-8456-F5CB7F602904}" dt="2022-10-26T13:01:58.051" v="96" actId="478"/>
          <ac:spMkLst>
            <pc:docMk/>
            <pc:sldMk cId="1638512818" sldId="2147309330"/>
            <ac:spMk id="14" creationId="{FE29B4AA-7D5A-E152-F20F-CE2A00A4FC64}"/>
          </ac:spMkLst>
        </pc:spChg>
        <pc:grpChg chg="add mod">
          <ac:chgData name="Ole Vik" userId="e543800e-e13e-48d4-b831-1c67e30378a3" providerId="ADAL" clId="{279C5F2C-D350-4E1C-8456-F5CB7F602904}" dt="2022-10-26T13:06:18.954" v="299" actId="1076"/>
          <ac:grpSpMkLst>
            <pc:docMk/>
            <pc:sldMk cId="1638512818" sldId="2147309330"/>
            <ac:grpSpMk id="8" creationId="{E56EDAE5-4C6D-3A2E-83BC-7DDEB8F70DD1}"/>
          </ac:grpSpMkLst>
        </pc:grpChg>
        <pc:picChg chg="add mod">
          <ac:chgData name="Ole Vik" userId="e543800e-e13e-48d4-b831-1c67e30378a3" providerId="ADAL" clId="{279C5F2C-D350-4E1C-8456-F5CB7F602904}" dt="2022-10-26T13:07:52.865" v="351" actId="1076"/>
          <ac:picMkLst>
            <pc:docMk/>
            <pc:sldMk cId="1638512818" sldId="2147309330"/>
            <ac:picMk id="6" creationId="{478D3CB3-76BD-70C3-C628-08C5CD4CB790}"/>
          </ac:picMkLst>
        </pc:picChg>
        <pc:picChg chg="add mod">
          <ac:chgData name="Ole Vik" userId="e543800e-e13e-48d4-b831-1c67e30378a3" providerId="ADAL" clId="{279C5F2C-D350-4E1C-8456-F5CB7F602904}" dt="2022-10-26T13:06:33.691" v="301" actId="1076"/>
          <ac:picMkLst>
            <pc:docMk/>
            <pc:sldMk cId="1638512818" sldId="2147309330"/>
            <ac:picMk id="15" creationId="{5127B94E-5FED-2223-5AC9-B16E31A64044}"/>
          </ac:picMkLst>
        </pc:picChg>
      </pc:sldChg>
      <pc:sldMasterChg chg="del delSldLayout">
        <pc:chgData name="Ole Vik" userId="e543800e-e13e-48d4-b831-1c67e30378a3" providerId="ADAL" clId="{279C5F2C-D350-4E1C-8456-F5CB7F602904}" dt="2022-10-26T10:48:24.470" v="2" actId="700"/>
        <pc:sldMasterMkLst>
          <pc:docMk/>
          <pc:sldMasterMk cId="5777989" sldId="2147483648"/>
        </pc:sldMasterMkLst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1000159590" sldId="2147483649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2060019826" sldId="2147483650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2982460490" sldId="2147483651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1372914248" sldId="2147483652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702236646" sldId="2147483653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3172249624" sldId="2147483654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1649718507" sldId="2147483655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1596486207" sldId="2147483656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3532236857" sldId="2147483657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1983850659" sldId="2147483658"/>
          </pc:sldLayoutMkLst>
        </pc:sldLayoutChg>
        <pc:sldLayoutChg chg="del">
          <pc:chgData name="Ole Vik" userId="e543800e-e13e-48d4-b831-1c67e30378a3" providerId="ADAL" clId="{279C5F2C-D350-4E1C-8456-F5CB7F602904}" dt="2022-10-26T10:48:24.470" v="2" actId="700"/>
          <pc:sldLayoutMkLst>
            <pc:docMk/>
            <pc:sldMasterMk cId="5777989" sldId="2147483648"/>
            <pc:sldLayoutMk cId="3031831969" sldId="2147483659"/>
          </pc:sldLayoutMkLst>
        </pc:sldLayoutChg>
      </pc:sldMasterChg>
    </pc:docChg>
  </pc:docChgLst>
  <pc:docChgLst>
    <pc:chgData clId="Web-{AF2BB7EC-DFD2-43BB-BD0F-80F65FA01DE6}"/>
    <pc:docChg chg="">
      <pc:chgData name="" userId="" providerId="" clId="Web-{AF2BB7EC-DFD2-43BB-BD0F-80F65FA01DE6}" dt="2022-10-19T15:44:18.641" v="0"/>
      <pc:docMkLst>
        <pc:docMk/>
      </pc:docMkLst>
      <pc:sldChg chg="modCm">
        <pc:chgData name="" userId="" providerId="" clId="Web-{AF2BB7EC-DFD2-43BB-BD0F-80F65FA01DE6}" dt="2022-10-19T15:44:18.641" v="0"/>
        <pc:sldMkLst>
          <pc:docMk/>
          <pc:sldMk cId="2603539922" sldId="2147309281"/>
        </pc:sldMkLst>
      </pc:sldChg>
    </pc:docChg>
  </pc:docChgLst>
  <pc:docChgLst>
    <pc:chgData name="Marie Sundstrøm" userId="S::masu@ntnu.no::f94e28b3-52a9-49cf-a0ac-acc4d6edafca" providerId="AD" clId="Web-{0D4F87B0-3499-4261-450E-C3C35A43802D}"/>
    <pc:docChg chg="addSld modSld sldOrd">
      <pc:chgData name="Marie Sundstrøm" userId="S::masu@ntnu.no::f94e28b3-52a9-49cf-a0ac-acc4d6edafca" providerId="AD" clId="Web-{0D4F87B0-3499-4261-450E-C3C35A43802D}" dt="2022-10-20T10:36:39.649" v="1245"/>
      <pc:docMkLst>
        <pc:docMk/>
      </pc:docMkLst>
      <pc:sldChg chg="addSp modSp mod modClrScheme addCm modCm chgLayout">
        <pc:chgData name="Marie Sundstrøm" userId="S::masu@ntnu.no::f94e28b3-52a9-49cf-a0ac-acc4d6edafca" providerId="AD" clId="Web-{0D4F87B0-3499-4261-450E-C3C35A43802D}" dt="2022-10-20T10:10:32.159" v="1242"/>
        <pc:sldMkLst>
          <pc:docMk/>
          <pc:sldMk cId="1813711269" sldId="299"/>
        </pc:sldMkLst>
        <pc:spChg chg="mod ord">
          <ac:chgData name="Marie Sundstrøm" userId="S::masu@ntnu.no::f94e28b3-52a9-49cf-a0ac-acc4d6edafca" providerId="AD" clId="Web-{0D4F87B0-3499-4261-450E-C3C35A43802D}" dt="2022-10-20T07:33:53.936" v="32"/>
          <ac:spMkLst>
            <pc:docMk/>
            <pc:sldMk cId="1813711269" sldId="299"/>
            <ac:spMk id="2" creationId="{8676861F-D3A3-43E4-B066-0900513968AA}"/>
          </ac:spMkLst>
        </pc:spChg>
        <pc:spChg chg="mod ord">
          <ac:chgData name="Marie Sundstrøm" userId="S::masu@ntnu.no::f94e28b3-52a9-49cf-a0ac-acc4d6edafca" providerId="AD" clId="Web-{0D4F87B0-3499-4261-450E-C3C35A43802D}" dt="2022-10-20T07:35:36.767" v="55" actId="14100"/>
          <ac:spMkLst>
            <pc:docMk/>
            <pc:sldMk cId="1813711269" sldId="299"/>
            <ac:spMk id="4" creationId="{131E3D30-3D04-4E2A-9625-7C8A90E43809}"/>
          </ac:spMkLst>
        </pc:spChg>
        <pc:spChg chg="add mod ord">
          <ac:chgData name="Marie Sundstrøm" userId="S::masu@ntnu.no::f94e28b3-52a9-49cf-a0ac-acc4d6edafca" providerId="AD" clId="Web-{0D4F87B0-3499-4261-450E-C3C35A43802D}" dt="2022-10-20T07:35:00.844" v="49" actId="20577"/>
          <ac:spMkLst>
            <pc:docMk/>
            <pc:sldMk cId="1813711269" sldId="299"/>
            <ac:spMk id="6" creationId="{6DE6945B-3B90-3F43-FBC6-FE2443AD0CB4}"/>
          </ac:spMkLst>
        </pc:spChg>
      </pc:sldChg>
      <pc:sldChg chg="modSp addCm modCm">
        <pc:chgData name="Marie Sundstrøm" userId="S::masu@ntnu.no::f94e28b3-52a9-49cf-a0ac-acc4d6edafca" providerId="AD" clId="Web-{0D4F87B0-3499-4261-450E-C3C35A43802D}" dt="2022-10-20T10:36:39.649" v="1245"/>
        <pc:sldMkLst>
          <pc:docMk/>
          <pc:sldMk cId="4213668909" sldId="300"/>
        </pc:sldMkLst>
        <pc:spChg chg="mod">
          <ac:chgData name="Marie Sundstrøm" userId="S::masu@ntnu.no::f94e28b3-52a9-49cf-a0ac-acc4d6edafca" providerId="AD" clId="Web-{0D4F87B0-3499-4261-450E-C3C35A43802D}" dt="2022-10-20T08:28:45.447" v="402" actId="20577"/>
          <ac:spMkLst>
            <pc:docMk/>
            <pc:sldMk cId="4213668909" sldId="300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0D4F87B0-3499-4261-450E-C3C35A43802D}" dt="2022-10-20T08:28:52.838" v="407" actId="20577"/>
          <ac:spMkLst>
            <pc:docMk/>
            <pc:sldMk cId="4213668909" sldId="300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0D4F87B0-3499-4261-450E-C3C35A43802D}" dt="2022-10-20T10:17:46.087" v="1244" actId="20577"/>
        <pc:sldMkLst>
          <pc:docMk/>
          <pc:sldMk cId="630754544" sldId="301"/>
        </pc:sldMkLst>
        <pc:spChg chg="mod">
          <ac:chgData name="Marie Sundstrøm" userId="S::masu@ntnu.no::f94e28b3-52a9-49cf-a0ac-acc4d6edafca" providerId="AD" clId="Web-{0D4F87B0-3499-4261-450E-C3C35A43802D}" dt="2022-10-20T09:00:44.896" v="437" actId="14100"/>
          <ac:spMkLst>
            <pc:docMk/>
            <pc:sldMk cId="630754544" sldId="301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0D4F87B0-3499-4261-450E-C3C35A43802D}" dt="2022-10-20T10:17:46.087" v="1244" actId="20577"/>
          <ac:spMkLst>
            <pc:docMk/>
            <pc:sldMk cId="630754544" sldId="301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0D4F87B0-3499-4261-450E-C3C35A43802D}" dt="2022-10-20T08:30:09.277" v="410" actId="14100"/>
        <pc:sldMkLst>
          <pc:docMk/>
          <pc:sldMk cId="3115869595" sldId="2147309308"/>
        </pc:sldMkLst>
        <pc:spChg chg="mod">
          <ac:chgData name="Marie Sundstrøm" userId="S::masu@ntnu.no::f94e28b3-52a9-49cf-a0ac-acc4d6edafca" providerId="AD" clId="Web-{0D4F87B0-3499-4261-450E-C3C35A43802D}" dt="2022-10-20T08:30:09.277" v="410" actId="14100"/>
          <ac:spMkLst>
            <pc:docMk/>
            <pc:sldMk cId="3115869595" sldId="2147309308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0D4F87B0-3499-4261-450E-C3C35A43802D}" dt="2022-10-20T08:30:52.559" v="424" actId="20577"/>
        <pc:sldMkLst>
          <pc:docMk/>
          <pc:sldMk cId="2918603629" sldId="2147309309"/>
        </pc:sldMkLst>
        <pc:spChg chg="mod">
          <ac:chgData name="Marie Sundstrøm" userId="S::masu@ntnu.no::f94e28b3-52a9-49cf-a0ac-acc4d6edafca" providerId="AD" clId="Web-{0D4F87B0-3499-4261-450E-C3C35A43802D}" dt="2022-10-20T08:30:52.559" v="424" actId="20577"/>
          <ac:spMkLst>
            <pc:docMk/>
            <pc:sldMk cId="2918603629" sldId="2147309309"/>
            <ac:spMk id="4" creationId="{131E3D30-3D04-4E2A-9625-7C8A90E43809}"/>
          </ac:spMkLst>
        </pc:spChg>
      </pc:sldChg>
      <pc:sldChg chg="modSp">
        <pc:chgData name="Marie Sundstrøm" userId="S::masu@ntnu.no::f94e28b3-52a9-49cf-a0ac-acc4d6edafca" providerId="AD" clId="Web-{0D4F87B0-3499-4261-450E-C3C35A43802D}" dt="2022-10-20T08:30:14.386" v="411" actId="14100"/>
        <pc:sldMkLst>
          <pc:docMk/>
          <pc:sldMk cId="1724395893" sldId="2147309310"/>
        </pc:sldMkLst>
        <pc:spChg chg="mod">
          <ac:chgData name="Marie Sundstrøm" userId="S::masu@ntnu.no::f94e28b3-52a9-49cf-a0ac-acc4d6edafca" providerId="AD" clId="Web-{0D4F87B0-3499-4261-450E-C3C35A43802D}" dt="2022-10-20T08:30:14.386" v="411" actId="14100"/>
          <ac:spMkLst>
            <pc:docMk/>
            <pc:sldMk cId="1724395893" sldId="2147309310"/>
            <ac:spMk id="4" creationId="{131E3D30-3D04-4E2A-9625-7C8A90E43809}"/>
          </ac:spMkLst>
        </pc:spChg>
      </pc:sldChg>
      <pc:sldChg chg="modSp add ord replId">
        <pc:chgData name="Marie Sundstrøm" userId="S::masu@ntnu.no::f94e28b3-52a9-49cf-a0ac-acc4d6edafca" providerId="AD" clId="Web-{0D4F87B0-3499-4261-450E-C3C35A43802D}" dt="2022-10-20T08:26:22.631" v="265" actId="14100"/>
        <pc:sldMkLst>
          <pc:docMk/>
          <pc:sldMk cId="3120887376" sldId="2147309312"/>
        </pc:sldMkLst>
        <pc:spChg chg="mod">
          <ac:chgData name="Marie Sundstrøm" userId="S::masu@ntnu.no::f94e28b3-52a9-49cf-a0ac-acc4d6edafca" providerId="AD" clId="Web-{0D4F87B0-3499-4261-450E-C3C35A43802D}" dt="2022-10-20T08:26:18.178" v="264" actId="14100"/>
          <ac:spMkLst>
            <pc:docMk/>
            <pc:sldMk cId="3120887376" sldId="2147309312"/>
            <ac:spMk id="2" creationId="{8676861F-D3A3-43E4-B066-0900513968AA}"/>
          </ac:spMkLst>
        </pc:spChg>
        <pc:spChg chg="mod">
          <ac:chgData name="Marie Sundstrøm" userId="S::masu@ntnu.no::f94e28b3-52a9-49cf-a0ac-acc4d6edafca" providerId="AD" clId="Web-{0D4F87B0-3499-4261-450E-C3C35A43802D}" dt="2022-10-20T08:26:22.631" v="265" actId="14100"/>
          <ac:spMkLst>
            <pc:docMk/>
            <pc:sldMk cId="3120887376" sldId="2147309312"/>
            <ac:spMk id="4" creationId="{131E3D30-3D04-4E2A-9625-7C8A90E43809}"/>
          </ac:spMkLst>
        </pc:spChg>
      </pc:sldChg>
    </pc:docChg>
  </pc:docChgLst>
  <pc:docChgLst>
    <pc:chgData name="Tove Lange" userId="S::tovelang@ntnu.no::68f9afe5-c89b-4c1b-9a29-c3478d086ee8" providerId="AD" clId="Web-{C7EB0E9B-0C01-2181-63CF-2D137FEA7E0E}"/>
    <pc:docChg chg="modSld">
      <pc:chgData name="Tove Lange" userId="S::tovelang@ntnu.no::68f9afe5-c89b-4c1b-9a29-c3478d086ee8" providerId="AD" clId="Web-{C7EB0E9B-0C01-2181-63CF-2D137FEA7E0E}" dt="2022-11-10T07:12:44.369" v="5" actId="20577"/>
      <pc:docMkLst>
        <pc:docMk/>
      </pc:docMkLst>
      <pc:sldChg chg="modSp">
        <pc:chgData name="Tove Lange" userId="S::tovelang@ntnu.no::68f9afe5-c89b-4c1b-9a29-c3478d086ee8" providerId="AD" clId="Web-{C7EB0E9B-0C01-2181-63CF-2D137FEA7E0E}" dt="2022-11-10T07:12:44.369" v="5" actId="20577"/>
        <pc:sldMkLst>
          <pc:docMk/>
          <pc:sldMk cId="705333037" sldId="2147309279"/>
        </pc:sldMkLst>
        <pc:spChg chg="mod">
          <ac:chgData name="Tove Lange" userId="S::tovelang@ntnu.no::68f9afe5-c89b-4c1b-9a29-c3478d086ee8" providerId="AD" clId="Web-{C7EB0E9B-0C01-2181-63CF-2D137FEA7E0E}" dt="2022-11-10T07:12:44.369" v="5" actId="20577"/>
          <ac:spMkLst>
            <pc:docMk/>
            <pc:sldMk cId="705333037" sldId="2147309279"/>
            <ac:spMk id="3" creationId="{F4F69AB6-6724-457E-E4C9-F7C345A0567B}"/>
          </ac:spMkLst>
        </pc:spChg>
      </pc:sldChg>
    </pc:docChg>
  </pc:docChgLst>
  <pc:docChgLst>
    <pc:chgData name="Jeanne Pauline Moum" userId="d77a534d-770d-41a2-bb98-70144f2fbfd9" providerId="ADAL" clId="{D3CB5737-83DD-4C2E-AD76-6589BF01E9D7}"/>
    <pc:docChg chg="custSel modSld">
      <pc:chgData name="Jeanne Pauline Moum" userId="d77a534d-770d-41a2-bb98-70144f2fbfd9" providerId="ADAL" clId="{D3CB5737-83DD-4C2E-AD76-6589BF01E9D7}" dt="2022-10-15T10:26:07.442" v="128" actId="729"/>
      <pc:docMkLst>
        <pc:docMk/>
      </pc:docMkLst>
      <pc:sldChg chg="modNotesTx">
        <pc:chgData name="Jeanne Pauline Moum" userId="d77a534d-770d-41a2-bb98-70144f2fbfd9" providerId="ADAL" clId="{D3CB5737-83DD-4C2E-AD76-6589BF01E9D7}" dt="2022-10-15T10:24:58.795" v="127" actId="20577"/>
        <pc:sldMkLst>
          <pc:docMk/>
          <pc:sldMk cId="4132660991" sldId="271"/>
        </pc:sldMkLst>
      </pc:sldChg>
      <pc:sldChg chg="modNotesTx">
        <pc:chgData name="Jeanne Pauline Moum" userId="d77a534d-770d-41a2-bb98-70144f2fbfd9" providerId="ADAL" clId="{D3CB5737-83DD-4C2E-AD76-6589BF01E9D7}" dt="2022-10-15T10:12:16.209" v="22" actId="20577"/>
        <pc:sldMkLst>
          <pc:docMk/>
          <pc:sldMk cId="914066596" sldId="274"/>
        </pc:sldMkLst>
      </pc:sldChg>
      <pc:sldChg chg="mod modShow">
        <pc:chgData name="Jeanne Pauline Moum" userId="d77a534d-770d-41a2-bb98-70144f2fbfd9" providerId="ADAL" clId="{D3CB5737-83DD-4C2E-AD76-6589BF01E9D7}" dt="2022-10-15T10:26:07.442" v="128" actId="729"/>
        <pc:sldMkLst>
          <pc:docMk/>
          <pc:sldMk cId="2278273043" sldId="2147309285"/>
        </pc:sldMkLst>
      </pc:sldChg>
    </pc:docChg>
  </pc:docChgLst>
  <pc:docChgLst>
    <pc:chgData name="Tove Lange" userId="68f9afe5-c89b-4c1b-9a29-c3478d086ee8" providerId="ADAL" clId="{B55451E1-F5C8-4F98-B7F4-51D2BF511567}"/>
    <pc:docChg chg="custSel addSld modSld">
      <pc:chgData name="Tove Lange" userId="68f9afe5-c89b-4c1b-9a29-c3478d086ee8" providerId="ADAL" clId="{B55451E1-F5C8-4F98-B7F4-51D2BF511567}" dt="2022-10-26T07:46:49.754" v="812" actId="20577"/>
      <pc:docMkLst>
        <pc:docMk/>
      </pc:docMkLst>
      <pc:sldChg chg="modSp mod modNotesTx">
        <pc:chgData name="Tove Lange" userId="68f9afe5-c89b-4c1b-9a29-c3478d086ee8" providerId="ADAL" clId="{B55451E1-F5C8-4F98-B7F4-51D2BF511567}" dt="2022-10-25T08:07:48.580" v="253" actId="6549"/>
        <pc:sldMkLst>
          <pc:docMk/>
          <pc:sldMk cId="2858849291" sldId="290"/>
        </pc:sldMkLst>
        <pc:spChg chg="mod">
          <ac:chgData name="Tove Lange" userId="68f9afe5-c89b-4c1b-9a29-c3478d086ee8" providerId="ADAL" clId="{B55451E1-F5C8-4F98-B7F4-51D2BF511567}" dt="2022-10-25T08:07:00.482" v="248" actId="20577"/>
          <ac:spMkLst>
            <pc:docMk/>
            <pc:sldMk cId="2858849291" sldId="290"/>
            <ac:spMk id="2" creationId="{C8C60422-35CE-4081-29C5-2B278B07BDED}"/>
          </ac:spMkLst>
        </pc:spChg>
      </pc:sldChg>
      <pc:sldChg chg="modNotesTx">
        <pc:chgData name="Tove Lange" userId="68f9afe5-c89b-4c1b-9a29-c3478d086ee8" providerId="ADAL" clId="{B55451E1-F5C8-4F98-B7F4-51D2BF511567}" dt="2022-10-26T07:46:49.754" v="812" actId="20577"/>
        <pc:sldMkLst>
          <pc:docMk/>
          <pc:sldMk cId="569308476" sldId="319"/>
        </pc:sldMkLst>
      </pc:sldChg>
      <pc:sldChg chg="addCm delCm modCm">
        <pc:chgData name="Tove Lange" userId="68f9afe5-c89b-4c1b-9a29-c3478d086ee8" providerId="ADAL" clId="{B55451E1-F5C8-4F98-B7F4-51D2BF511567}" dt="2022-10-25T11:04:49.929" v="807"/>
        <pc:sldMkLst>
          <pc:docMk/>
          <pc:sldMk cId="2024457555" sldId="2147309317"/>
        </pc:sldMkLst>
      </pc:sldChg>
      <pc:sldChg chg="mod modShow">
        <pc:chgData name="Tove Lange" userId="68f9afe5-c89b-4c1b-9a29-c3478d086ee8" providerId="ADAL" clId="{B55451E1-F5C8-4F98-B7F4-51D2BF511567}" dt="2022-10-26T07:45:42.946" v="808" actId="729"/>
        <pc:sldMkLst>
          <pc:docMk/>
          <pc:sldMk cId="372790977" sldId="2147309322"/>
        </pc:sldMkLst>
      </pc:sldChg>
      <pc:sldChg chg="modSp add mod modNotesTx">
        <pc:chgData name="Tove Lange" userId="68f9afe5-c89b-4c1b-9a29-c3478d086ee8" providerId="ADAL" clId="{B55451E1-F5C8-4F98-B7F4-51D2BF511567}" dt="2022-10-25T08:13:12.738" v="804" actId="20577"/>
        <pc:sldMkLst>
          <pc:docMk/>
          <pc:sldMk cId="4228879027" sldId="2147309327"/>
        </pc:sldMkLst>
        <pc:spChg chg="mod">
          <ac:chgData name="Tove Lange" userId="68f9afe5-c89b-4c1b-9a29-c3478d086ee8" providerId="ADAL" clId="{B55451E1-F5C8-4F98-B7F4-51D2BF511567}" dt="2022-10-25T08:07:23.413" v="251" actId="20577"/>
          <ac:spMkLst>
            <pc:docMk/>
            <pc:sldMk cId="4228879027" sldId="2147309327"/>
            <ac:spMk id="2" creationId="{C8C60422-35CE-4081-29C5-2B278B07BDED}"/>
          </ac:spMkLst>
        </pc:spChg>
      </pc:sldChg>
    </pc:docChg>
  </pc:docChgLst>
  <pc:docChgLst>
    <pc:chgData name="Tove Lange" userId="S::tovelang@ntnu.no::68f9afe5-c89b-4c1b-9a29-c3478d086ee8" providerId="AD" clId="Web-{74A23706-7598-5FCA-6316-591CE1D4FE3D}"/>
    <pc:docChg chg="modSld">
      <pc:chgData name="Tove Lange" userId="S::tovelang@ntnu.no::68f9afe5-c89b-4c1b-9a29-c3478d086ee8" providerId="AD" clId="Web-{74A23706-7598-5FCA-6316-591CE1D4FE3D}" dt="2022-10-17T12:55:18.930" v="486"/>
      <pc:docMkLst>
        <pc:docMk/>
      </pc:docMkLst>
      <pc:sldChg chg="modNotes">
        <pc:chgData name="Tove Lange" userId="S::tovelang@ntnu.no::68f9afe5-c89b-4c1b-9a29-c3478d086ee8" providerId="AD" clId="Web-{74A23706-7598-5FCA-6316-591CE1D4FE3D}" dt="2022-10-17T12:55:18.930" v="486"/>
        <pc:sldMkLst>
          <pc:docMk/>
          <pc:sldMk cId="3373394391" sldId="2147309292"/>
        </pc:sldMkLst>
      </pc:sldChg>
    </pc:docChg>
  </pc:docChgLst>
  <pc:docChgLst>
    <pc:chgData name="Marie Sundstrøm" userId="S::masu@ntnu.no::f94e28b3-52a9-49cf-a0ac-acc4d6edafca" providerId="AD" clId="Web-{2A462368-A19E-8070-1C89-2A10C84A9712}"/>
    <pc:docChg chg="modSld">
      <pc:chgData name="Marie Sundstrøm" userId="S::masu@ntnu.no::f94e28b3-52a9-49cf-a0ac-acc4d6edafca" providerId="AD" clId="Web-{2A462368-A19E-8070-1C89-2A10C84A9712}" dt="2022-10-27T12:08:56.654" v="8393"/>
      <pc:docMkLst>
        <pc:docMk/>
      </pc:docMkLst>
      <pc:sldChg chg="modCm modNotes">
        <pc:chgData name="Marie Sundstrøm" userId="S::masu@ntnu.no::f94e28b3-52a9-49cf-a0ac-acc4d6edafca" providerId="AD" clId="Web-{2A462368-A19E-8070-1C89-2A10C84A9712}" dt="2022-10-27T11:04:50.735" v="6757"/>
        <pc:sldMkLst>
          <pc:docMk/>
          <pc:sldMk cId="1813711269" sldId="299"/>
        </pc:sldMkLst>
      </pc:sldChg>
      <pc:sldChg chg="modNotes">
        <pc:chgData name="Marie Sundstrøm" userId="S::masu@ntnu.no::f94e28b3-52a9-49cf-a0ac-acc4d6edafca" providerId="AD" clId="Web-{2A462368-A19E-8070-1C89-2A10C84A9712}" dt="2022-10-27T10:25:15.715" v="1838"/>
        <pc:sldMkLst>
          <pc:docMk/>
          <pc:sldMk cId="4213668909" sldId="300"/>
        </pc:sldMkLst>
      </pc:sldChg>
      <pc:sldChg chg="modSp modNotes">
        <pc:chgData name="Marie Sundstrøm" userId="S::masu@ntnu.no::f94e28b3-52a9-49cf-a0ac-acc4d6edafca" providerId="AD" clId="Web-{2A462368-A19E-8070-1C89-2A10C84A9712}" dt="2022-10-27T11:43:21.684" v="6956" actId="20577"/>
        <pc:sldMkLst>
          <pc:docMk/>
          <pc:sldMk cId="630754544" sldId="301"/>
        </pc:sldMkLst>
        <pc:spChg chg="mod">
          <ac:chgData name="Marie Sundstrøm" userId="S::masu@ntnu.no::f94e28b3-52a9-49cf-a0ac-acc4d6edafca" providerId="AD" clId="Web-{2A462368-A19E-8070-1C89-2A10C84A9712}" dt="2022-10-27T11:43:21.684" v="6956" actId="20577"/>
          <ac:spMkLst>
            <pc:docMk/>
            <pc:sldMk cId="630754544" sldId="301"/>
            <ac:spMk id="4" creationId="{131E3D30-3D04-4E2A-9625-7C8A90E43809}"/>
          </ac:spMkLst>
        </pc:spChg>
      </pc:sldChg>
      <pc:sldChg chg="modNotes">
        <pc:chgData name="Marie Sundstrøm" userId="S::masu@ntnu.no::f94e28b3-52a9-49cf-a0ac-acc4d6edafca" providerId="AD" clId="Web-{2A462368-A19E-8070-1C89-2A10C84A9712}" dt="2022-10-27T10:39:25.181" v="4614"/>
        <pc:sldMkLst>
          <pc:docMk/>
          <pc:sldMk cId="3115869595" sldId="2147309308"/>
        </pc:sldMkLst>
      </pc:sldChg>
      <pc:sldChg chg="modNotes">
        <pc:chgData name="Marie Sundstrøm" userId="S::masu@ntnu.no::f94e28b3-52a9-49cf-a0ac-acc4d6edafca" providerId="AD" clId="Web-{2A462368-A19E-8070-1C89-2A10C84A9712}" dt="2022-10-27T10:41:18.245" v="5035"/>
        <pc:sldMkLst>
          <pc:docMk/>
          <pc:sldMk cId="2918603629" sldId="2147309309"/>
        </pc:sldMkLst>
      </pc:sldChg>
      <pc:sldChg chg="modNotes">
        <pc:chgData name="Marie Sundstrøm" userId="S::masu@ntnu.no::f94e28b3-52a9-49cf-a0ac-acc4d6edafca" providerId="AD" clId="Web-{2A462368-A19E-8070-1C89-2A10C84A9712}" dt="2022-10-27T10:34:51.427" v="3146"/>
        <pc:sldMkLst>
          <pc:docMk/>
          <pc:sldMk cId="1724395893" sldId="2147309310"/>
        </pc:sldMkLst>
      </pc:sldChg>
      <pc:sldChg chg="modNotes">
        <pc:chgData name="Marie Sundstrøm" userId="S::masu@ntnu.no::f94e28b3-52a9-49cf-a0ac-acc4d6edafca" providerId="AD" clId="Web-{2A462368-A19E-8070-1C89-2A10C84A9712}" dt="2022-10-27T10:31:43.815" v="2443"/>
        <pc:sldMkLst>
          <pc:docMk/>
          <pc:sldMk cId="3120887376" sldId="2147309312"/>
        </pc:sldMkLst>
      </pc:sldChg>
      <pc:sldChg chg="modSp modCm modNotes">
        <pc:chgData name="Marie Sundstrøm" userId="S::masu@ntnu.no::f94e28b3-52a9-49cf-a0ac-acc4d6edafca" providerId="AD" clId="Web-{2A462368-A19E-8070-1C89-2A10C84A9712}" dt="2022-10-27T12:08:56.654" v="8393"/>
        <pc:sldMkLst>
          <pc:docMk/>
          <pc:sldMk cId="4025021801" sldId="2147309324"/>
        </pc:sldMkLst>
        <pc:spChg chg="mod">
          <ac:chgData name="Marie Sundstrøm" userId="S::masu@ntnu.no::f94e28b3-52a9-49cf-a0ac-acc4d6edafca" providerId="AD" clId="Web-{2A462368-A19E-8070-1C89-2A10C84A9712}" dt="2022-10-27T12:03:27.150" v="8338" actId="20577"/>
          <ac:spMkLst>
            <pc:docMk/>
            <pc:sldMk cId="4025021801" sldId="2147309324"/>
            <ac:spMk id="2" creationId="{F74DC659-AE77-B165-3106-1FFDE01BE035}"/>
          </ac:spMkLst>
        </pc:spChg>
        <pc:spChg chg="mod">
          <ac:chgData name="Marie Sundstrøm" userId="S::masu@ntnu.no::f94e28b3-52a9-49cf-a0ac-acc4d6edafca" providerId="AD" clId="Web-{2A462368-A19E-8070-1C89-2A10C84A9712}" dt="2022-10-27T12:04:02.744" v="8347" actId="20577"/>
          <ac:spMkLst>
            <pc:docMk/>
            <pc:sldMk cId="4025021801" sldId="2147309324"/>
            <ac:spMk id="3" creationId="{D085D511-4CB4-0113-EDE7-ED227CBE3195}"/>
          </ac:spMkLst>
        </pc:spChg>
        <pc:spChg chg="mod">
          <ac:chgData name="Marie Sundstrøm" userId="S::masu@ntnu.no::f94e28b3-52a9-49cf-a0ac-acc4d6edafca" providerId="AD" clId="Web-{2A462368-A19E-8070-1C89-2A10C84A9712}" dt="2022-10-27T11:49:30.266" v="6991" actId="20577"/>
          <ac:spMkLst>
            <pc:docMk/>
            <pc:sldMk cId="4025021801" sldId="2147309324"/>
            <ac:spMk id="4" creationId="{8A3F074B-6B85-2DFF-8601-4EFAEFBE4535}"/>
          </ac:spMkLst>
        </pc:spChg>
        <pc:spChg chg="mod">
          <ac:chgData name="Marie Sundstrøm" userId="S::masu@ntnu.no::f94e28b3-52a9-49cf-a0ac-acc4d6edafca" providerId="AD" clId="Web-{2A462368-A19E-8070-1C89-2A10C84A9712}" dt="2022-10-27T12:08:15.841" v="8357" actId="14100"/>
          <ac:spMkLst>
            <pc:docMk/>
            <pc:sldMk cId="4025021801" sldId="2147309324"/>
            <ac:spMk id="8" creationId="{89D5B3E5-D84E-A24F-5755-4370236C6250}"/>
          </ac:spMkLst>
        </pc:spChg>
        <pc:spChg chg="mod">
          <ac:chgData name="Marie Sundstrøm" userId="S::masu@ntnu.no::f94e28b3-52a9-49cf-a0ac-acc4d6edafca" providerId="AD" clId="Web-{2A462368-A19E-8070-1C89-2A10C84A9712}" dt="2022-10-27T11:09:28.755" v="6777" actId="20577"/>
          <ac:spMkLst>
            <pc:docMk/>
            <pc:sldMk cId="4025021801" sldId="2147309324"/>
            <ac:spMk id="13" creationId="{39A3842C-876D-1BA7-6F55-294AF8C06AFA}"/>
          </ac:spMkLst>
        </pc:spChg>
        <pc:spChg chg="mod">
          <ac:chgData name="Marie Sundstrøm" userId="S::masu@ntnu.no::f94e28b3-52a9-49cf-a0ac-acc4d6edafca" providerId="AD" clId="Web-{2A462368-A19E-8070-1C89-2A10C84A9712}" dt="2022-10-27T12:07:52.137" v="8353" actId="20577"/>
          <ac:spMkLst>
            <pc:docMk/>
            <pc:sldMk cId="4025021801" sldId="2147309324"/>
            <ac:spMk id="18" creationId="{097F3283-050A-757B-344D-DBF21E7FE9AA}"/>
          </ac:spMkLst>
        </pc:spChg>
        <pc:spChg chg="mod">
          <ac:chgData name="Marie Sundstrøm" userId="S::masu@ntnu.no::f94e28b3-52a9-49cf-a0ac-acc4d6edafca" providerId="AD" clId="Web-{2A462368-A19E-8070-1C89-2A10C84A9712}" dt="2022-10-27T11:50:24.704" v="7045" actId="20577"/>
          <ac:spMkLst>
            <pc:docMk/>
            <pc:sldMk cId="4025021801" sldId="2147309324"/>
            <ac:spMk id="19" creationId="{FCB8DE28-39D7-7FE2-8E2A-830A448BCE22}"/>
          </ac:spMkLst>
        </pc:spChg>
      </pc:sldChg>
    </pc:docChg>
  </pc:docChgLst>
  <pc:docChgLst>
    <pc:chgData name="Marte Elise Howell Logan" userId="S::melogan@ntnu.no::fa391aeb-a057-4bc5-9ff3-3a8c62a1e717" providerId="AD" clId="Web-{D0DF815F-A737-4E01-890B-F3BB1AC98B11}"/>
    <pc:docChg chg="modSld">
      <pc:chgData name="Marte Elise Howell Logan" userId="S::melogan@ntnu.no::fa391aeb-a057-4bc5-9ff3-3a8c62a1e717" providerId="AD" clId="Web-{D0DF815F-A737-4E01-890B-F3BB1AC98B11}" dt="2022-10-17T06:24:42.904" v="67" actId="20577"/>
      <pc:docMkLst>
        <pc:docMk/>
      </pc:docMkLst>
      <pc:sldChg chg="modSp">
        <pc:chgData name="Marte Elise Howell Logan" userId="S::melogan@ntnu.no::fa391aeb-a057-4bc5-9ff3-3a8c62a1e717" providerId="AD" clId="Web-{D0DF815F-A737-4E01-890B-F3BB1AC98B11}" dt="2022-10-17T06:24:42.904" v="67" actId="20577"/>
        <pc:sldMkLst>
          <pc:docMk/>
          <pc:sldMk cId="2769359516" sldId="264"/>
        </pc:sldMkLst>
        <pc:spChg chg="mod">
          <ac:chgData name="Marte Elise Howell Logan" userId="S::melogan@ntnu.no::fa391aeb-a057-4bc5-9ff3-3a8c62a1e717" providerId="AD" clId="Web-{D0DF815F-A737-4E01-890B-F3BB1AC98B11}" dt="2022-10-17T06:24:16.763" v="23" actId="20577"/>
          <ac:spMkLst>
            <pc:docMk/>
            <pc:sldMk cId="2769359516" sldId="264"/>
            <ac:spMk id="8" creationId="{6E351F30-C4E1-4567-A442-DB973AD92368}"/>
          </ac:spMkLst>
        </pc:spChg>
        <pc:spChg chg="mod">
          <ac:chgData name="Marte Elise Howell Logan" userId="S::melogan@ntnu.no::fa391aeb-a057-4bc5-9ff3-3a8c62a1e717" providerId="AD" clId="Web-{D0DF815F-A737-4E01-890B-F3BB1AC98B11}" dt="2022-10-17T06:24:33.576" v="45" actId="20577"/>
          <ac:spMkLst>
            <pc:docMk/>
            <pc:sldMk cId="2769359516" sldId="264"/>
            <ac:spMk id="18" creationId="{E3E82BB9-8CAF-425A-AF95-34069326E435}"/>
          </ac:spMkLst>
        </pc:spChg>
        <pc:spChg chg="mod">
          <ac:chgData name="Marte Elise Howell Logan" userId="S::melogan@ntnu.no::fa391aeb-a057-4bc5-9ff3-3a8c62a1e717" providerId="AD" clId="Web-{D0DF815F-A737-4E01-890B-F3BB1AC98B11}" dt="2022-10-17T06:24:42.904" v="67" actId="20577"/>
          <ac:spMkLst>
            <pc:docMk/>
            <pc:sldMk cId="2769359516" sldId="264"/>
            <ac:spMk id="25" creationId="{9651E4F9-5493-491C-98FD-7D3D71F4D335}"/>
          </ac:spMkLst>
        </pc:spChg>
      </pc:sldChg>
      <pc:sldChg chg="addSp modSp">
        <pc:chgData name="Marte Elise Howell Logan" userId="S::melogan@ntnu.no::fa391aeb-a057-4bc5-9ff3-3a8c62a1e717" providerId="AD" clId="Web-{D0DF815F-A737-4E01-890B-F3BB1AC98B11}" dt="2022-10-17T06:23:26.466" v="5" actId="1076"/>
        <pc:sldMkLst>
          <pc:docMk/>
          <pc:sldMk cId="571702664" sldId="2147309291"/>
        </pc:sldMkLst>
        <pc:picChg chg="mod">
          <ac:chgData name="Marte Elise Howell Logan" userId="S::melogan@ntnu.no::fa391aeb-a057-4bc5-9ff3-3a8c62a1e717" providerId="AD" clId="Web-{D0DF815F-A737-4E01-890B-F3BB1AC98B11}" dt="2022-10-17T06:23:26.466" v="5" actId="1076"/>
          <ac:picMkLst>
            <pc:docMk/>
            <pc:sldMk cId="571702664" sldId="2147309291"/>
            <ac:picMk id="4" creationId="{B438D036-36F2-AA9B-E4DE-2F3FA3A9842C}"/>
          </ac:picMkLst>
        </pc:picChg>
        <pc:picChg chg="add mod">
          <ac:chgData name="Marte Elise Howell Logan" userId="S::melogan@ntnu.no::fa391aeb-a057-4bc5-9ff3-3a8c62a1e717" providerId="AD" clId="Web-{D0DF815F-A737-4E01-890B-F3BB1AC98B11}" dt="2022-10-17T06:23:23.981" v="4" actId="1076"/>
          <ac:picMkLst>
            <pc:docMk/>
            <pc:sldMk cId="571702664" sldId="2147309291"/>
            <ac:picMk id="5" creationId="{BDA43FC5-B51C-91F2-208A-6692C07F22A1}"/>
          </ac:picMkLst>
        </pc:picChg>
      </pc:sldChg>
    </pc:docChg>
  </pc:docChgLst>
  <pc:docChgLst>
    <pc:chgData name="Marte Elise Howell Logan" userId="S::melogan@ntnu.no::fa391aeb-a057-4bc5-9ff3-3a8c62a1e717" providerId="AD" clId="Web-{8973BDEF-794C-46A1-869C-7956944C32E9}"/>
    <pc:docChg chg="modSld">
      <pc:chgData name="Marte Elise Howell Logan" userId="S::melogan@ntnu.no::fa391aeb-a057-4bc5-9ff3-3a8c62a1e717" providerId="AD" clId="Web-{8973BDEF-794C-46A1-869C-7956944C32E9}" dt="2022-10-18T20:07:32.897" v="4" actId="20577"/>
      <pc:docMkLst>
        <pc:docMk/>
      </pc:docMkLst>
      <pc:sldChg chg="modSp">
        <pc:chgData name="Marte Elise Howell Logan" userId="S::melogan@ntnu.no::fa391aeb-a057-4bc5-9ff3-3a8c62a1e717" providerId="AD" clId="Web-{8973BDEF-794C-46A1-869C-7956944C32E9}" dt="2022-10-18T20:07:32.897" v="4" actId="20577"/>
        <pc:sldMkLst>
          <pc:docMk/>
          <pc:sldMk cId="630754544" sldId="301"/>
        </pc:sldMkLst>
        <pc:spChg chg="mod">
          <ac:chgData name="Marte Elise Howell Logan" userId="S::melogan@ntnu.no::fa391aeb-a057-4bc5-9ff3-3a8c62a1e717" providerId="AD" clId="Web-{8973BDEF-794C-46A1-869C-7956944C32E9}" dt="2022-10-18T20:07:32.897" v="4" actId="20577"/>
          <ac:spMkLst>
            <pc:docMk/>
            <pc:sldMk cId="630754544" sldId="301"/>
            <ac:spMk id="2" creationId="{8676861F-D3A3-43E4-B066-0900513968AA}"/>
          </ac:spMkLst>
        </pc:spChg>
        <pc:spChg chg="mod">
          <ac:chgData name="Marte Elise Howell Logan" userId="S::melogan@ntnu.no::fa391aeb-a057-4bc5-9ff3-3a8c62a1e717" providerId="AD" clId="Web-{8973BDEF-794C-46A1-869C-7956944C32E9}" dt="2022-10-18T20:07:26.303" v="2" actId="20577"/>
          <ac:spMkLst>
            <pc:docMk/>
            <pc:sldMk cId="630754544" sldId="301"/>
            <ac:spMk id="4" creationId="{131E3D30-3D04-4E2A-9625-7C8A90E43809}"/>
          </ac:spMkLst>
        </pc:spChg>
      </pc:sldChg>
    </pc:docChg>
  </pc:docChgLst>
  <pc:docChgLst>
    <pc:chgData name="Marie Sundstrøm" userId="S::masu@ntnu.no::f94e28b3-52a9-49cf-a0ac-acc4d6edafca" providerId="AD" clId="Web-{B0BA1977-0204-D989-4536-A478A8BAC394}"/>
    <pc:docChg chg="delSld">
      <pc:chgData name="Marie Sundstrøm" userId="S::masu@ntnu.no::f94e28b3-52a9-49cf-a0ac-acc4d6edafca" providerId="AD" clId="Web-{B0BA1977-0204-D989-4536-A478A8BAC394}" dt="2022-10-28T08:21:36.101" v="0"/>
      <pc:docMkLst>
        <pc:docMk/>
      </pc:docMkLst>
      <pc:sldChg chg="del">
        <pc:chgData name="Marie Sundstrøm" userId="S::masu@ntnu.no::f94e28b3-52a9-49cf-a0ac-acc4d6edafca" providerId="AD" clId="Web-{B0BA1977-0204-D989-4536-A478A8BAC394}" dt="2022-10-28T08:21:36.101" v="0"/>
        <pc:sldMkLst>
          <pc:docMk/>
          <pc:sldMk cId="1909433635" sldId="302"/>
        </pc:sldMkLst>
      </pc:sldChg>
    </pc:docChg>
  </pc:docChgLst>
  <pc:docChgLst>
    <pc:chgData name="Marie Sundstrøm" userId="S::masu@ntnu.no::f94e28b3-52a9-49cf-a0ac-acc4d6edafca" providerId="AD" clId="Web-{C33CDD0C-9741-5329-0F0E-D9A9227C70B3}"/>
    <pc:docChg chg="mod modSld">
      <pc:chgData name="Marie Sundstrøm" userId="S::masu@ntnu.no::f94e28b3-52a9-49cf-a0ac-acc4d6edafca" providerId="AD" clId="Web-{C33CDD0C-9741-5329-0F0E-D9A9227C70B3}" dt="2022-10-19T13:01:03.966" v="6"/>
      <pc:docMkLst>
        <pc:docMk/>
      </pc:docMkLst>
      <pc:sldChg chg="modSp modCm">
        <pc:chgData name="Marie Sundstrøm" userId="S::masu@ntnu.no::f94e28b3-52a9-49cf-a0ac-acc4d6edafca" providerId="AD" clId="Web-{C33CDD0C-9741-5329-0F0E-D9A9227C70B3}" dt="2022-10-19T13:01:03.966" v="6"/>
        <pc:sldMkLst>
          <pc:docMk/>
          <pc:sldMk cId="167172531" sldId="278"/>
        </pc:sldMkLst>
        <pc:spChg chg="mod">
          <ac:chgData name="Marie Sundstrøm" userId="S::masu@ntnu.no::f94e28b3-52a9-49cf-a0ac-acc4d6edafca" providerId="AD" clId="Web-{C33CDD0C-9741-5329-0F0E-D9A9227C70B3}" dt="2022-10-19T13:00:26.638" v="4" actId="20577"/>
          <ac:spMkLst>
            <pc:docMk/>
            <pc:sldMk cId="167172531" sldId="278"/>
            <ac:spMk id="8" creationId="{66D42B09-042C-94FE-3B81-3D4244355ECF}"/>
          </ac:spMkLst>
        </pc:spChg>
      </pc:sldChg>
    </pc:docChg>
  </pc:docChgLst>
  <pc:docChgLst>
    <pc:chgData name="Ingvild Kalland" userId="S::ingvikal@ntnu.no::db4b57e2-5ab5-4040-b7e1-e1328db68ea1" providerId="AD" clId="Web-{A2E0C3F4-2BDA-47EA-9EDA-D08F525BEE11}"/>
    <pc:docChg chg="addSld modSld">
      <pc:chgData name="Ingvild Kalland" userId="S::ingvikal@ntnu.no::db4b57e2-5ab5-4040-b7e1-e1328db68ea1" providerId="AD" clId="Web-{A2E0C3F4-2BDA-47EA-9EDA-D08F525BEE11}" dt="2022-11-08T16:52:01.233" v="19"/>
      <pc:docMkLst>
        <pc:docMk/>
      </pc:docMkLst>
      <pc:sldChg chg="modSp">
        <pc:chgData name="Ingvild Kalland" userId="S::ingvikal@ntnu.no::db4b57e2-5ab5-4040-b7e1-e1328db68ea1" providerId="AD" clId="Web-{A2E0C3F4-2BDA-47EA-9EDA-D08F525BEE11}" dt="2022-11-08T16:50:51.092" v="18" actId="1076"/>
        <pc:sldMkLst>
          <pc:docMk/>
          <pc:sldMk cId="571702664" sldId="2147309291"/>
        </pc:sldMkLst>
        <pc:picChg chg="mod">
          <ac:chgData name="Ingvild Kalland" userId="S::ingvikal@ntnu.no::db4b57e2-5ab5-4040-b7e1-e1328db68ea1" providerId="AD" clId="Web-{A2E0C3F4-2BDA-47EA-9EDA-D08F525BEE11}" dt="2022-11-08T16:50:51.092" v="18" actId="1076"/>
          <ac:picMkLst>
            <pc:docMk/>
            <pc:sldMk cId="571702664" sldId="2147309291"/>
            <ac:picMk id="4" creationId="{B438D036-36F2-AA9B-E4DE-2F3FA3A9842C}"/>
          </ac:picMkLst>
        </pc:picChg>
      </pc:sldChg>
      <pc:sldChg chg="modSp">
        <pc:chgData name="Ingvild Kalland" userId="S::ingvikal@ntnu.no::db4b57e2-5ab5-4040-b7e1-e1328db68ea1" providerId="AD" clId="Web-{A2E0C3F4-2BDA-47EA-9EDA-D08F525BEE11}" dt="2022-11-08T16:32:07.497" v="17" actId="107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A2E0C3F4-2BDA-47EA-9EDA-D08F525BEE11}" dt="2022-11-08T16:13:00.553" v="4" actId="1076"/>
          <ac:spMkLst>
            <pc:docMk/>
            <pc:sldMk cId="4126727561" sldId="2147309323"/>
            <ac:spMk id="2" creationId="{5097A2D6-634F-0B64-E221-F8010EB5DA50}"/>
          </ac:spMkLst>
        </pc:spChg>
        <pc:spChg chg="mod">
          <ac:chgData name="Ingvild Kalland" userId="S::ingvikal@ntnu.no::db4b57e2-5ab5-4040-b7e1-e1328db68ea1" providerId="AD" clId="Web-{A2E0C3F4-2BDA-47EA-9EDA-D08F525BEE11}" dt="2022-11-08T16:32:07.497" v="17" actId="1076"/>
          <ac:spMkLst>
            <pc:docMk/>
            <pc:sldMk cId="4126727561" sldId="2147309323"/>
            <ac:spMk id="3" creationId="{A6818A57-4BA9-064B-59DF-990C0DF13D90}"/>
          </ac:spMkLst>
        </pc:spChg>
      </pc:sldChg>
      <pc:sldChg chg="new">
        <pc:chgData name="Ingvild Kalland" userId="S::ingvikal@ntnu.no::db4b57e2-5ab5-4040-b7e1-e1328db68ea1" providerId="AD" clId="Web-{A2E0C3F4-2BDA-47EA-9EDA-D08F525BEE11}" dt="2022-11-08T16:52:01.233" v="19"/>
        <pc:sldMkLst>
          <pc:docMk/>
          <pc:sldMk cId="3253659196" sldId="2147309358"/>
        </pc:sldMkLst>
      </pc:sldChg>
    </pc:docChg>
  </pc:docChgLst>
  <pc:docChgLst>
    <pc:chgData name="Tove Lange" userId="S::tovelang@ntnu.no::68f9afe5-c89b-4c1b-9a29-c3478d086ee8" providerId="AD" clId="Web-{8D51670F-CA36-4AB7-232D-BCEB52FA6E6F}"/>
    <pc:docChg chg="modSld">
      <pc:chgData name="Tove Lange" userId="S::tovelang@ntnu.no::68f9afe5-c89b-4c1b-9a29-c3478d086ee8" providerId="AD" clId="Web-{8D51670F-CA36-4AB7-232D-BCEB52FA6E6F}" dt="2022-10-13T06:39:47.495" v="1"/>
      <pc:docMkLst>
        <pc:docMk/>
      </pc:docMkLst>
      <pc:sldChg chg="modNotes">
        <pc:chgData name="Tove Lange" userId="S::tovelang@ntnu.no::68f9afe5-c89b-4c1b-9a29-c3478d086ee8" providerId="AD" clId="Web-{8D51670F-CA36-4AB7-232D-BCEB52FA6E6F}" dt="2022-10-13T06:39:47.495" v="1"/>
        <pc:sldMkLst>
          <pc:docMk/>
          <pc:sldMk cId="2858849291" sldId="290"/>
        </pc:sldMkLst>
      </pc:sldChg>
    </pc:docChg>
  </pc:docChgLst>
  <pc:docChgLst>
    <pc:chgData name="Ingvild Kalland" userId="S::ingvikal@ntnu.no::db4b57e2-5ab5-4040-b7e1-e1328db68ea1" providerId="AD" clId="Web-{9909DED5-836E-3AB4-12F3-B328FF0A5FEC}"/>
    <pc:docChg chg="delSld modSld">
      <pc:chgData name="Ingvild Kalland" userId="S::ingvikal@ntnu.no::db4b57e2-5ab5-4040-b7e1-e1328db68ea1" providerId="AD" clId="Web-{9909DED5-836E-3AB4-12F3-B328FF0A5FEC}" dt="2022-11-01T22:15:41.134" v="4862"/>
      <pc:docMkLst>
        <pc:docMk/>
      </pc:docMkLst>
      <pc:sldChg chg="addCm modNotes">
        <pc:chgData name="Ingvild Kalland" userId="S::ingvikal@ntnu.no::db4b57e2-5ab5-4040-b7e1-e1328db68ea1" providerId="AD" clId="Web-{9909DED5-836E-3AB4-12F3-B328FF0A5FEC}" dt="2022-11-01T21:36:33.416" v="3236"/>
        <pc:sldMkLst>
          <pc:docMk/>
          <pc:sldMk cId="424491381" sldId="277"/>
        </pc:sldMkLst>
      </pc:sldChg>
      <pc:sldChg chg="modNotes">
        <pc:chgData name="Ingvild Kalland" userId="S::ingvikal@ntnu.no::db4b57e2-5ab5-4040-b7e1-e1328db68ea1" providerId="AD" clId="Web-{9909DED5-836E-3AB4-12F3-B328FF0A5FEC}" dt="2022-11-01T21:15:36.090" v="2365"/>
        <pc:sldMkLst>
          <pc:docMk/>
          <pc:sldMk cId="606111357" sldId="325"/>
        </pc:sldMkLst>
      </pc:sldChg>
      <pc:sldChg chg="addSp delSp modSp delCm modNotes">
        <pc:chgData name="Ingvild Kalland" userId="S::ingvikal@ntnu.no::db4b57e2-5ab5-4040-b7e1-e1328db68ea1" providerId="AD" clId="Web-{9909DED5-836E-3AB4-12F3-B328FF0A5FEC}" dt="2022-11-01T21:55:31.892" v="3721"/>
        <pc:sldMkLst>
          <pc:docMk/>
          <pc:sldMk cId="571702664" sldId="2147309291"/>
        </pc:sldMkLst>
        <pc:spChg chg="mod">
          <ac:chgData name="Ingvild Kalland" userId="S::ingvikal@ntnu.no::db4b57e2-5ab5-4040-b7e1-e1328db68ea1" providerId="AD" clId="Web-{9909DED5-836E-3AB4-12F3-B328FF0A5FEC}" dt="2022-11-01T21:53:11.905" v="3564" actId="20577"/>
          <ac:spMkLst>
            <pc:docMk/>
            <pc:sldMk cId="571702664" sldId="2147309291"/>
            <ac:spMk id="3" creationId="{9AA1F7E0-6663-DEE6-14D2-535A1CF03638}"/>
          </ac:spMkLst>
        </pc:spChg>
        <pc:picChg chg="mod">
          <ac:chgData name="Ingvild Kalland" userId="S::ingvikal@ntnu.no::db4b57e2-5ab5-4040-b7e1-e1328db68ea1" providerId="AD" clId="Web-{9909DED5-836E-3AB4-12F3-B328FF0A5FEC}" dt="2022-11-01T18:50:53.437" v="123" actId="1076"/>
          <ac:picMkLst>
            <pc:docMk/>
            <pc:sldMk cId="571702664" sldId="2147309291"/>
            <ac:picMk id="4" creationId="{B438D036-36F2-AA9B-E4DE-2F3FA3A9842C}"/>
          </ac:picMkLst>
        </pc:picChg>
        <pc:picChg chg="del mod">
          <ac:chgData name="Ingvild Kalland" userId="S::ingvikal@ntnu.no::db4b57e2-5ab5-4040-b7e1-e1328db68ea1" providerId="AD" clId="Web-{9909DED5-836E-3AB4-12F3-B328FF0A5FEC}" dt="2022-11-01T18:44:36.496" v="74"/>
          <ac:picMkLst>
            <pc:docMk/>
            <pc:sldMk cId="571702664" sldId="2147309291"/>
            <ac:picMk id="5" creationId="{BDA43FC5-B51C-91F2-208A-6692C07F22A1}"/>
          </ac:picMkLst>
        </pc:picChg>
        <pc:picChg chg="add del mod">
          <ac:chgData name="Ingvild Kalland" userId="S::ingvikal@ntnu.no::db4b57e2-5ab5-4040-b7e1-e1328db68ea1" providerId="AD" clId="Web-{9909DED5-836E-3AB4-12F3-B328FF0A5FEC}" dt="2022-11-01T18:47:41.076" v="84"/>
          <ac:picMkLst>
            <pc:docMk/>
            <pc:sldMk cId="571702664" sldId="2147309291"/>
            <ac:picMk id="6" creationId="{DAF37907-B03F-1208-CF34-DC5FF45CCE47}"/>
          </ac:picMkLst>
        </pc:picChg>
        <pc:picChg chg="add mod ord">
          <ac:chgData name="Ingvild Kalland" userId="S::ingvikal@ntnu.no::db4b57e2-5ab5-4040-b7e1-e1328db68ea1" providerId="AD" clId="Web-{9909DED5-836E-3AB4-12F3-B328FF0A5FEC}" dt="2022-11-01T18:50:18.952" v="120" actId="1076"/>
          <ac:picMkLst>
            <pc:docMk/>
            <pc:sldMk cId="571702664" sldId="2147309291"/>
            <ac:picMk id="7" creationId="{4E356969-0F62-1DE0-569E-FDBEFEDE9439}"/>
          </ac:picMkLst>
        </pc:picChg>
      </pc:sldChg>
      <pc:sldChg chg="addSp delSp modSp delCm modNotes">
        <pc:chgData name="Ingvild Kalland" userId="S::ingvikal@ntnu.no::db4b57e2-5ab5-4040-b7e1-e1328db68ea1" providerId="AD" clId="Web-{9909DED5-836E-3AB4-12F3-B328FF0A5FEC}" dt="2022-11-01T22:11:06.887" v="4644"/>
        <pc:sldMkLst>
          <pc:docMk/>
          <pc:sldMk cId="3373394391" sldId="2147309292"/>
        </pc:sldMkLst>
        <pc:spChg chg="del">
          <ac:chgData name="Ingvild Kalland" userId="S::ingvikal@ntnu.no::db4b57e2-5ab5-4040-b7e1-e1328db68ea1" providerId="AD" clId="Web-{9909DED5-836E-3AB4-12F3-B328FF0A5FEC}" dt="2022-11-01T19:19:42.731" v="499"/>
          <ac:spMkLst>
            <pc:docMk/>
            <pc:sldMk cId="3373394391" sldId="2147309292"/>
            <ac:spMk id="3" creationId="{F2FDACA0-9A6E-E718-68C2-415E26465FE7}"/>
          </ac:spMkLst>
        </pc:spChg>
        <pc:spChg chg="mod">
          <ac:chgData name="Ingvild Kalland" userId="S::ingvikal@ntnu.no::db4b57e2-5ab5-4040-b7e1-e1328db68ea1" providerId="AD" clId="Web-{9909DED5-836E-3AB4-12F3-B328FF0A5FEC}" dt="2022-11-01T19:00:30.769" v="166" actId="1076"/>
          <ac:spMkLst>
            <pc:docMk/>
            <pc:sldMk cId="3373394391" sldId="2147309292"/>
            <ac:spMk id="6" creationId="{C8B1BF50-6A67-A04E-FFD5-09D98411C34C}"/>
          </ac:spMkLst>
        </pc:spChg>
        <pc:spChg chg="add mod">
          <ac:chgData name="Ingvild Kalland" userId="S::ingvikal@ntnu.no::db4b57e2-5ab5-4040-b7e1-e1328db68ea1" providerId="AD" clId="Web-{9909DED5-836E-3AB4-12F3-B328FF0A5FEC}" dt="2022-11-01T19:05:32.162" v="241" actId="1076"/>
          <ac:spMkLst>
            <pc:docMk/>
            <pc:sldMk cId="3373394391" sldId="2147309292"/>
            <ac:spMk id="8" creationId="{40B5EFDC-C7DC-3A2B-9C98-0694D12C6DBE}"/>
          </ac:spMkLst>
        </pc:spChg>
        <pc:spChg chg="add del mod">
          <ac:chgData name="Ingvild Kalland" userId="S::ingvikal@ntnu.no::db4b57e2-5ab5-4040-b7e1-e1328db68ea1" providerId="AD" clId="Web-{9909DED5-836E-3AB4-12F3-B328FF0A5FEC}" dt="2022-11-01T19:04:24.099" v="232"/>
          <ac:spMkLst>
            <pc:docMk/>
            <pc:sldMk cId="3373394391" sldId="2147309292"/>
            <ac:spMk id="9" creationId="{58E54F4E-1335-DBAA-BA10-F5CE53B20BAF}"/>
          </ac:spMkLst>
        </pc:spChg>
        <pc:graphicFrameChg chg="add mod modGraphic">
          <ac:chgData name="Ingvild Kalland" userId="S::ingvikal@ntnu.no::db4b57e2-5ab5-4040-b7e1-e1328db68ea1" providerId="AD" clId="Web-{9909DED5-836E-3AB4-12F3-B328FF0A5FEC}" dt="2022-11-01T22:04:31.653" v="4249" actId="1076"/>
          <ac:graphicFrameMkLst>
            <pc:docMk/>
            <pc:sldMk cId="3373394391" sldId="2147309292"/>
            <ac:graphicFrameMk id="24" creationId="{27FABD54-13D7-4F25-7284-FD0211E8D620}"/>
          </ac:graphicFrameMkLst>
        </pc:graphicFrameChg>
        <pc:picChg chg="mod">
          <ac:chgData name="Ingvild Kalland" userId="S::ingvikal@ntnu.no::db4b57e2-5ab5-4040-b7e1-e1328db68ea1" providerId="AD" clId="Web-{9909DED5-836E-3AB4-12F3-B328FF0A5FEC}" dt="2022-11-01T19:04:58.021" v="235" actId="1076"/>
          <ac:picMkLst>
            <pc:docMk/>
            <pc:sldMk cId="3373394391" sldId="2147309292"/>
            <ac:picMk id="5" creationId="{6FFECDF6-8AF9-41BB-2AEE-840EEAEA88CE}"/>
          </ac:picMkLst>
        </pc:picChg>
        <pc:picChg chg="mod">
          <ac:chgData name="Ingvild Kalland" userId="S::ingvikal@ntnu.no::db4b57e2-5ab5-4040-b7e1-e1328db68ea1" providerId="AD" clId="Web-{9909DED5-836E-3AB4-12F3-B328FF0A5FEC}" dt="2022-11-01T19:01:02.801" v="167" actId="1076"/>
          <ac:picMkLst>
            <pc:docMk/>
            <pc:sldMk cId="3373394391" sldId="2147309292"/>
            <ac:picMk id="7" creationId="{D878D755-2C26-5F38-1664-E47D4D8C64F5}"/>
          </ac:picMkLst>
        </pc:picChg>
        <pc:picChg chg="mod">
          <ac:chgData name="Ingvild Kalland" userId="S::ingvikal@ntnu.no::db4b57e2-5ab5-4040-b7e1-e1328db68ea1" providerId="AD" clId="Web-{9909DED5-836E-3AB4-12F3-B328FF0A5FEC}" dt="2022-11-01T19:01:14.816" v="171" actId="1076"/>
          <ac:picMkLst>
            <pc:docMk/>
            <pc:sldMk cId="3373394391" sldId="2147309292"/>
            <ac:picMk id="10" creationId="{010D6799-0F7B-4A7D-8BC6-E0F25512B202}"/>
          </ac:picMkLst>
        </pc:picChg>
      </pc:sldChg>
      <pc:sldChg chg="modSp">
        <pc:chgData name="Ingvild Kalland" userId="S::ingvikal@ntnu.no::db4b57e2-5ab5-4040-b7e1-e1328db68ea1" providerId="AD" clId="Web-{9909DED5-836E-3AB4-12F3-B328FF0A5FEC}" dt="2022-11-01T21:18:29.641" v="2464" actId="20577"/>
        <pc:sldMkLst>
          <pc:docMk/>
          <pc:sldMk cId="956678951" sldId="2147309296"/>
        </pc:sldMkLst>
        <pc:spChg chg="mod">
          <ac:chgData name="Ingvild Kalland" userId="S::ingvikal@ntnu.no::db4b57e2-5ab5-4040-b7e1-e1328db68ea1" providerId="AD" clId="Web-{9909DED5-836E-3AB4-12F3-B328FF0A5FEC}" dt="2022-11-01T21:18:29.641" v="2464" actId="20577"/>
          <ac:spMkLst>
            <pc:docMk/>
            <pc:sldMk cId="956678951" sldId="2147309296"/>
            <ac:spMk id="9" creationId="{F64A5BB2-A54D-E9E9-1B28-381F70B3D47C}"/>
          </ac:spMkLst>
        </pc:spChg>
      </pc:sldChg>
      <pc:sldChg chg="modNotes">
        <pc:chgData name="Ingvild Kalland" userId="S::ingvikal@ntnu.no::db4b57e2-5ab5-4040-b7e1-e1328db68ea1" providerId="AD" clId="Web-{9909DED5-836E-3AB4-12F3-B328FF0A5FEC}" dt="2022-11-01T20:29:05.533" v="1863"/>
        <pc:sldMkLst>
          <pc:docMk/>
          <pc:sldMk cId="2080565358" sldId="2147309297"/>
        </pc:sldMkLst>
      </pc:sldChg>
      <pc:sldChg chg="modNotes">
        <pc:chgData name="Ingvild Kalland" userId="S::ingvikal@ntnu.no::db4b57e2-5ab5-4040-b7e1-e1328db68ea1" providerId="AD" clId="Web-{9909DED5-836E-3AB4-12F3-B328FF0A5FEC}" dt="2022-11-01T21:25:44.402" v="2618"/>
        <pc:sldMkLst>
          <pc:docMk/>
          <pc:sldMk cId="811373991" sldId="2147309305"/>
        </pc:sldMkLst>
      </pc:sldChg>
      <pc:sldChg chg="del">
        <pc:chgData name="Ingvild Kalland" userId="S::ingvikal@ntnu.no::db4b57e2-5ab5-4040-b7e1-e1328db68ea1" providerId="AD" clId="Web-{9909DED5-836E-3AB4-12F3-B328FF0A5FEC}" dt="2022-11-01T19:38:05.275" v="652"/>
        <pc:sldMkLst>
          <pc:docMk/>
          <pc:sldMk cId="3793119186" sldId="2147309314"/>
        </pc:sldMkLst>
      </pc:sldChg>
      <pc:sldChg chg="modNotes">
        <pc:chgData name="Ingvild Kalland" userId="S::ingvikal@ntnu.no::db4b57e2-5ab5-4040-b7e1-e1328db68ea1" providerId="AD" clId="Web-{9909DED5-836E-3AB4-12F3-B328FF0A5FEC}" dt="2022-11-01T21:57:55.661" v="3860"/>
        <pc:sldMkLst>
          <pc:docMk/>
          <pc:sldMk cId="3004010028" sldId="2147309319"/>
        </pc:sldMkLst>
      </pc:sldChg>
      <pc:sldChg chg="modSp modNotes">
        <pc:chgData name="Ingvild Kalland" userId="S::ingvikal@ntnu.no::db4b57e2-5ab5-4040-b7e1-e1328db68ea1" providerId="AD" clId="Web-{9909DED5-836E-3AB4-12F3-B328FF0A5FEC}" dt="2022-11-01T20:25:54.531" v="1861"/>
        <pc:sldMkLst>
          <pc:docMk/>
          <pc:sldMk cId="1162099070" sldId="2147309321"/>
        </pc:sldMkLst>
        <pc:spChg chg="mod">
          <ac:chgData name="Ingvild Kalland" userId="S::ingvikal@ntnu.no::db4b57e2-5ab5-4040-b7e1-e1328db68ea1" providerId="AD" clId="Web-{9909DED5-836E-3AB4-12F3-B328FF0A5FEC}" dt="2022-11-01T20:14:50.401" v="1530" actId="20577"/>
          <ac:spMkLst>
            <pc:docMk/>
            <pc:sldMk cId="1162099070" sldId="2147309321"/>
            <ac:spMk id="4" creationId="{9E249EA1-A20B-37C4-B452-E6F8001163CD}"/>
          </ac:spMkLst>
        </pc:spChg>
        <pc:spChg chg="mod">
          <ac:chgData name="Ingvild Kalland" userId="S::ingvikal@ntnu.no::db4b57e2-5ab5-4040-b7e1-e1328db68ea1" providerId="AD" clId="Web-{9909DED5-836E-3AB4-12F3-B328FF0A5FEC}" dt="2022-11-01T20:17:38.137" v="1558" actId="1076"/>
          <ac:spMkLst>
            <pc:docMk/>
            <pc:sldMk cId="1162099070" sldId="2147309321"/>
            <ac:spMk id="6" creationId="{9A9AC96B-3DAB-160C-B79D-2C4B5E5CCEE7}"/>
          </ac:spMkLst>
        </pc:spChg>
        <pc:picChg chg="mod">
          <ac:chgData name="Ingvild Kalland" userId="S::ingvikal@ntnu.no::db4b57e2-5ab5-4040-b7e1-e1328db68ea1" providerId="AD" clId="Web-{9909DED5-836E-3AB4-12F3-B328FF0A5FEC}" dt="2022-11-01T20:16:03.683" v="1550" actId="14100"/>
          <ac:picMkLst>
            <pc:docMk/>
            <pc:sldMk cId="1162099070" sldId="2147309321"/>
            <ac:picMk id="9" creationId="{07A6E0F2-8612-D095-28B2-73D5D4D4DC8D}"/>
          </ac:picMkLst>
        </pc:picChg>
        <pc:picChg chg="mod">
          <ac:chgData name="Ingvild Kalland" userId="S::ingvikal@ntnu.no::db4b57e2-5ab5-4040-b7e1-e1328db68ea1" providerId="AD" clId="Web-{9909DED5-836E-3AB4-12F3-B328FF0A5FEC}" dt="2022-11-01T20:15:54.917" v="1549" actId="14100"/>
          <ac:picMkLst>
            <pc:docMk/>
            <pc:sldMk cId="1162099070" sldId="2147309321"/>
            <ac:picMk id="11" creationId="{10D8961D-9F6E-DE7E-4077-D7CF0C7799F3}"/>
          </ac:picMkLst>
        </pc:picChg>
      </pc:sldChg>
      <pc:sldChg chg="addSp delSp modSp mod setBg modNotes">
        <pc:chgData name="Ingvild Kalland" userId="S::ingvikal@ntnu.no::db4b57e2-5ab5-4040-b7e1-e1328db68ea1" providerId="AD" clId="Web-{9909DED5-836E-3AB4-12F3-B328FF0A5FEC}" dt="2022-11-01T20:32:40.159" v="1956"/>
        <pc:sldMkLst>
          <pc:docMk/>
          <pc:sldMk cId="4126727561" sldId="2147309323"/>
        </pc:sldMkLst>
        <pc:spChg chg="mod">
          <ac:chgData name="Ingvild Kalland" userId="S::ingvikal@ntnu.no::db4b57e2-5ab5-4040-b7e1-e1328db68ea1" providerId="AD" clId="Web-{9909DED5-836E-3AB4-12F3-B328FF0A5FEC}" dt="2022-11-01T20:04:32.990" v="1151" actId="1076"/>
          <ac:spMkLst>
            <pc:docMk/>
            <pc:sldMk cId="4126727561" sldId="2147309323"/>
            <ac:spMk id="2" creationId="{5097A2D6-634F-0B64-E221-F8010EB5DA50}"/>
          </ac:spMkLst>
        </pc:spChg>
        <pc:spChg chg="mod">
          <ac:chgData name="Ingvild Kalland" userId="S::ingvikal@ntnu.no::db4b57e2-5ab5-4040-b7e1-e1328db68ea1" providerId="AD" clId="Web-{9909DED5-836E-3AB4-12F3-B328FF0A5FEC}" dt="2022-11-01T20:31:57.128" v="1953" actId="20577"/>
          <ac:spMkLst>
            <pc:docMk/>
            <pc:sldMk cId="4126727561" sldId="2147309323"/>
            <ac:spMk id="3" creationId="{A6818A57-4BA9-064B-59DF-990C0DF13D90}"/>
          </ac:spMkLst>
        </pc:spChg>
        <pc:spChg chg="add del">
          <ac:chgData name="Ingvild Kalland" userId="S::ingvikal@ntnu.no::db4b57e2-5ab5-4040-b7e1-e1328db68ea1" providerId="AD" clId="Web-{9909DED5-836E-3AB4-12F3-B328FF0A5FEC}" dt="2022-11-01T19:39:12.994" v="654"/>
          <ac:spMkLst>
            <pc:docMk/>
            <pc:sldMk cId="4126727561" sldId="2147309323"/>
            <ac:spMk id="9" creationId="{04812C46-200A-4DEB-A05E-3ED6C68C2387}"/>
          </ac:spMkLst>
        </pc:spChg>
        <pc:spChg chg="add del">
          <ac:chgData name="Ingvild Kalland" userId="S::ingvikal@ntnu.no::db4b57e2-5ab5-4040-b7e1-e1328db68ea1" providerId="AD" clId="Web-{9909DED5-836E-3AB4-12F3-B328FF0A5FEC}" dt="2022-11-01T19:39:12.994" v="654"/>
          <ac:spMkLst>
            <pc:docMk/>
            <pc:sldMk cId="4126727561" sldId="2147309323"/>
            <ac:spMk id="11" creationId="{D1EA859B-E555-4109-94F3-6700E046E008}"/>
          </ac:spMkLst>
        </pc:spChg>
        <pc:picChg chg="add del">
          <ac:chgData name="Ingvild Kalland" userId="S::ingvikal@ntnu.no::db4b57e2-5ab5-4040-b7e1-e1328db68ea1" providerId="AD" clId="Web-{9909DED5-836E-3AB4-12F3-B328FF0A5FEC}" dt="2022-11-01T19:39:12.994" v="654"/>
          <ac:picMkLst>
            <pc:docMk/>
            <pc:sldMk cId="4126727561" sldId="2147309323"/>
            <ac:picMk id="5" creationId="{88020AAD-945F-FD53-38E4-C34A8F673932}"/>
          </ac:picMkLst>
        </pc:picChg>
      </pc:sldChg>
      <pc:sldChg chg="modNotes">
        <pc:chgData name="Ingvild Kalland" userId="S::ingvikal@ntnu.no::db4b57e2-5ab5-4040-b7e1-e1328db68ea1" providerId="AD" clId="Web-{9909DED5-836E-3AB4-12F3-B328FF0A5FEC}" dt="2022-11-01T21:38:32.481" v="3293"/>
        <pc:sldMkLst>
          <pc:docMk/>
          <pc:sldMk cId="1638512818" sldId="2147309330"/>
        </pc:sldMkLst>
      </pc:sldChg>
      <pc:sldChg chg="addSp modSp mod setBg modNotes">
        <pc:chgData name="Ingvild Kalland" userId="S::ingvikal@ntnu.no::db4b57e2-5ab5-4040-b7e1-e1328db68ea1" providerId="AD" clId="Web-{9909DED5-836E-3AB4-12F3-B328FF0A5FEC}" dt="2022-11-01T22:15:41.134" v="4862"/>
        <pc:sldMkLst>
          <pc:docMk/>
          <pc:sldMk cId="3470989948" sldId="2147309333"/>
        </pc:sldMkLst>
        <pc:spChg chg="mod">
          <ac:chgData name="Ingvild Kalland" userId="S::ingvikal@ntnu.no::db4b57e2-5ab5-4040-b7e1-e1328db68ea1" providerId="AD" clId="Web-{9909DED5-836E-3AB4-12F3-B328FF0A5FEC}" dt="2022-11-01T19:35:53.711" v="651"/>
          <ac:spMkLst>
            <pc:docMk/>
            <pc:sldMk cId="3470989948" sldId="2147309333"/>
            <ac:spMk id="3" creationId="{1FBD11A7-F0A4-D593-623F-70FBAD8ADFB6}"/>
          </ac:spMkLst>
        </pc:spChg>
        <pc:spChg chg="add">
          <ac:chgData name="Ingvild Kalland" userId="S::ingvikal@ntnu.no::db4b57e2-5ab5-4040-b7e1-e1328db68ea1" providerId="AD" clId="Web-{9909DED5-836E-3AB4-12F3-B328FF0A5FEC}" dt="2022-11-01T19:35:53.711" v="651"/>
          <ac:spMkLst>
            <pc:docMk/>
            <pc:sldMk cId="3470989948" sldId="2147309333"/>
            <ac:spMk id="17" creationId="{86C7B4A1-154A-4DF0-AC46-F88D75A2E0FD}"/>
          </ac:spMkLst>
        </pc:spChg>
      </pc:sldChg>
    </pc:docChg>
  </pc:docChgLst>
  <pc:docChgLst>
    <pc:chgData name="Tove Lange" userId="S::tovelang@ntnu.no::68f9afe5-c89b-4c1b-9a29-c3478d086ee8" providerId="AD" clId="Web-{CA05468C-1E69-628E-2565-9C64D200D660}"/>
    <pc:docChg chg="modSld">
      <pc:chgData name="Tove Lange" userId="S::tovelang@ntnu.no::68f9afe5-c89b-4c1b-9a29-c3478d086ee8" providerId="AD" clId="Web-{CA05468C-1E69-628E-2565-9C64D200D660}" dt="2022-10-26T10:38:02.348" v="17"/>
      <pc:docMkLst>
        <pc:docMk/>
      </pc:docMkLst>
      <pc:sldChg chg="mod modShow">
        <pc:chgData name="Tove Lange" userId="S::tovelang@ntnu.no::68f9afe5-c89b-4c1b-9a29-c3478d086ee8" providerId="AD" clId="Web-{CA05468C-1E69-628E-2565-9C64D200D660}" dt="2022-10-26T10:38:02.348" v="17"/>
        <pc:sldMkLst>
          <pc:docMk/>
          <pc:sldMk cId="3728841739" sldId="289"/>
        </pc:sldMkLst>
      </pc:sldChg>
      <pc:sldChg chg="modSp">
        <pc:chgData name="Tove Lange" userId="S::tovelang@ntnu.no::68f9afe5-c89b-4c1b-9a29-c3478d086ee8" providerId="AD" clId="Web-{CA05468C-1E69-628E-2565-9C64D200D660}" dt="2022-10-26T10:29:16.001" v="16" actId="20577"/>
        <pc:sldMkLst>
          <pc:docMk/>
          <pc:sldMk cId="1047224491" sldId="2147309311"/>
        </pc:sldMkLst>
        <pc:spChg chg="mod">
          <ac:chgData name="Tove Lange" userId="S::tovelang@ntnu.no::68f9afe5-c89b-4c1b-9a29-c3478d086ee8" providerId="AD" clId="Web-{CA05468C-1E69-628E-2565-9C64D200D660}" dt="2022-10-26T10:29:16.001" v="16" actId="20577"/>
          <ac:spMkLst>
            <pc:docMk/>
            <pc:sldMk cId="1047224491" sldId="2147309311"/>
            <ac:spMk id="3" creationId="{7AF29F6D-64FC-839B-7850-D7654B0FC8E8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opptekst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3" name="Plassholder for dato 2"/>
          <p:cNvSpPr>
            <a:spLocks noGrp="1"/>
          </p:cNvSpPr>
          <p:nvPr>
            <p:ph type="dt" idx="1"/>
          </p:nvPr>
        </p:nvSpPr>
        <p:spPr>
          <a:xfrm>
            <a:off x="3850443" y="0"/>
            <a:ext cx="2945659" cy="498056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800D36C-D9F5-4AB7-ACE3-B4BA9495BD92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4" name="Plassholder for lysbilde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3125" cy="334962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nb-NO"/>
          </a:p>
        </p:txBody>
      </p:sp>
      <p:sp>
        <p:nvSpPr>
          <p:cNvPr id="5" name="Plassholder for notater 4"/>
          <p:cNvSpPr>
            <a:spLocks noGrp="1"/>
          </p:cNvSpPr>
          <p:nvPr>
            <p:ph type="body" sz="quarter" idx="3"/>
          </p:nvPr>
        </p:nvSpPr>
        <p:spPr>
          <a:xfrm>
            <a:off x="679768" y="4777194"/>
            <a:ext cx="5438140" cy="390861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6" name="Plassholder for bunntekst 5"/>
          <p:cNvSpPr>
            <a:spLocks noGrp="1"/>
          </p:cNvSpPr>
          <p:nvPr>
            <p:ph type="ftr" sz="quarter" idx="4"/>
          </p:nvPr>
        </p:nvSpPr>
        <p:spPr>
          <a:xfrm>
            <a:off x="0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nb-NO"/>
          </a:p>
        </p:txBody>
      </p:sp>
      <p:sp>
        <p:nvSpPr>
          <p:cNvPr id="7" name="Plassholder for lysbildenummer 6"/>
          <p:cNvSpPr>
            <a:spLocks noGrp="1"/>
          </p:cNvSpPr>
          <p:nvPr>
            <p:ph type="sldNum" sz="quarter" idx="5"/>
          </p:nvPr>
        </p:nvSpPr>
        <p:spPr>
          <a:xfrm>
            <a:off x="3850443" y="9428584"/>
            <a:ext cx="2945659" cy="49805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3DF5F18-7D6F-4A3E-B5E8-F00B3A1AF83E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04244082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34975073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136859601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95117726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75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59804377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421552282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77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880552098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78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698230308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79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41750833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80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537062678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81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15388622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82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71550470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 dirty="0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83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420342873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nb-NO"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84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865158925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lysbilde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Plassholder for notat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456565" indent="-456565">
              <a:lnSpc>
                <a:spcPct val="90000"/>
              </a:lnSpc>
              <a:spcBef>
                <a:spcPts val="1000"/>
              </a:spcBef>
            </a:pPr>
            <a:endParaRPr lang="nb-NO" dirty="0">
              <a:ea typeface="Calibri"/>
              <a:cs typeface="Calibri"/>
            </a:endParaRPr>
          </a:p>
        </p:txBody>
      </p:sp>
      <p:sp>
        <p:nvSpPr>
          <p:cNvPr id="4" name="Plassholder for lysbildenumm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73DF5F18-7D6F-4A3E-B5E8-F00B3A1AF83E}" type="slidenum">
              <a:rPr lang="nb-NO" smtClean="0"/>
              <a:t>86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6668843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1.bin"/><Relationship Id="rId2" Type="http://schemas.openxmlformats.org/officeDocument/2006/relationships/slideMaster" Target="../slideMasters/slideMaster1.xml"/><Relationship Id="rId1" Type="http://schemas.openxmlformats.org/officeDocument/2006/relationships/tags" Target="../tags/tag1.xml"/><Relationship Id="rId4" Type="http://schemas.openxmlformats.org/officeDocument/2006/relationships/image" Target="../media/image1.emf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35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Master" Target="../slideMasters/slideMaster2.xml"/><Relationship Id="rId1" Type="http://schemas.openxmlformats.org/officeDocument/2006/relationships/tags" Target="../tags/tag2.xml"/><Relationship Id="rId4" Type="http://schemas.openxmlformats.org/officeDocument/2006/relationships/image" Target="../media/image1.emf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FADE9D48-106F-CE4C-70BE-2CE0CC182BC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Undertittel 2">
            <a:extLst>
              <a:ext uri="{FF2B5EF4-FFF2-40B4-BE49-F238E27FC236}">
                <a16:creationId xmlns:a16="http://schemas.microsoft.com/office/drawing/2014/main" id="{5AE7D7F2-110B-39D8-05BE-B2889AC2653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nb-NO"/>
              <a:t>Klikk for å redigere undertittelstil i malen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A46CD841-7125-DFCE-8D15-1E173A15C1D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1D7E502C-38DF-517E-7E82-2A577C7DBE3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CC9D52D1-25FB-73AC-DF7E-9C139DEA68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8675450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A047C2B4-B0CF-248D-40CE-6315A3A788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94BF4E2C-C41D-5E4E-2FA5-834596EB131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F3F30E6F-FB15-9627-85D6-E3B16474DA2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F2463B2D-8E5B-7C1E-A4E2-044A140E15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E7AE560A-0CF7-5E0F-95F0-C68FDD2EF05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00567498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Del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005EEC8C-91B9-807B-4553-DED731CE56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>
            <a:extLst>
              <a:ext uri="{FF2B5EF4-FFF2-40B4-BE49-F238E27FC236}">
                <a16:creationId xmlns:a16="http://schemas.microsoft.com/office/drawing/2014/main" id="{077F1E24-3580-2C95-6161-247519107A4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F885140E-CD05-B16C-A3C9-F2835C3633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690EED99-77B3-2870-AB6D-B45A2FF0AC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7AC16E14-E0F6-0139-126E-EEC0DB3E7D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71793439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C666898E-3717-0BE8-ED45-A435BB53823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A174FF67-DF5E-6DE4-6B91-8D0B09ABE2A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innhold 3">
            <a:extLst>
              <a:ext uri="{FF2B5EF4-FFF2-40B4-BE49-F238E27FC236}">
                <a16:creationId xmlns:a16="http://schemas.microsoft.com/office/drawing/2014/main" id="{A5CB680F-3447-B891-7E7A-1AE2C880CC8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5" name="Plassholder for dato 4">
            <a:extLst>
              <a:ext uri="{FF2B5EF4-FFF2-40B4-BE49-F238E27FC236}">
                <a16:creationId xmlns:a16="http://schemas.microsoft.com/office/drawing/2014/main" id="{2B04A442-3B1A-EDFB-059A-49314DA661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6" name="Plassholder for bunntekst 5">
            <a:extLst>
              <a:ext uri="{FF2B5EF4-FFF2-40B4-BE49-F238E27FC236}">
                <a16:creationId xmlns:a16="http://schemas.microsoft.com/office/drawing/2014/main" id="{3E738392-073D-BFB3-6576-3AE635BFDEB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>
            <a:extLst>
              <a:ext uri="{FF2B5EF4-FFF2-40B4-BE49-F238E27FC236}">
                <a16:creationId xmlns:a16="http://schemas.microsoft.com/office/drawing/2014/main" id="{9074FAA7-2D1F-CD48-DBCA-0EC2E66681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302435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E899BEDC-4F8E-8F8E-E9DA-BF10EAC501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>
            <a:extLst>
              <a:ext uri="{FF2B5EF4-FFF2-40B4-BE49-F238E27FC236}">
                <a16:creationId xmlns:a16="http://schemas.microsoft.com/office/drawing/2014/main" id="{8E28CD41-66A1-6EE3-9B1C-FF7824EBC14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4" name="Plassholder for innhold 3">
            <a:extLst>
              <a:ext uri="{FF2B5EF4-FFF2-40B4-BE49-F238E27FC236}">
                <a16:creationId xmlns:a16="http://schemas.microsoft.com/office/drawing/2014/main" id="{D2193985-91D1-160D-0650-36077411B5F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5" name="Plassholder for tekst 4">
            <a:extLst>
              <a:ext uri="{FF2B5EF4-FFF2-40B4-BE49-F238E27FC236}">
                <a16:creationId xmlns:a16="http://schemas.microsoft.com/office/drawing/2014/main" id="{F1F331E8-7542-235D-AF8D-F9B467BD213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6" name="Plassholder for innhold 5">
            <a:extLst>
              <a:ext uri="{FF2B5EF4-FFF2-40B4-BE49-F238E27FC236}">
                <a16:creationId xmlns:a16="http://schemas.microsoft.com/office/drawing/2014/main" id="{4D34888F-36E2-EB60-B6DA-4D5BED52098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7" name="Plassholder for dato 6">
            <a:extLst>
              <a:ext uri="{FF2B5EF4-FFF2-40B4-BE49-F238E27FC236}">
                <a16:creationId xmlns:a16="http://schemas.microsoft.com/office/drawing/2014/main" id="{7970422B-06E4-DA21-7FCC-5F6C5644449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8" name="Plassholder for bunntekst 7">
            <a:extLst>
              <a:ext uri="{FF2B5EF4-FFF2-40B4-BE49-F238E27FC236}">
                <a16:creationId xmlns:a16="http://schemas.microsoft.com/office/drawing/2014/main" id="{7A49EB69-2C4C-FADE-5C3F-CD4048802F6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9" name="Plassholder for lysbildenummer 8">
            <a:extLst>
              <a:ext uri="{FF2B5EF4-FFF2-40B4-BE49-F238E27FC236}">
                <a16:creationId xmlns:a16="http://schemas.microsoft.com/office/drawing/2014/main" id="{4131FAA8-77A6-7856-C062-829A621691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5023912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C8603177-9AAB-ED73-3460-0702D4952D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dato 2">
            <a:extLst>
              <a:ext uri="{FF2B5EF4-FFF2-40B4-BE49-F238E27FC236}">
                <a16:creationId xmlns:a16="http://schemas.microsoft.com/office/drawing/2014/main" id="{2F8EE2C7-BAF4-9EAF-7C5D-834953B161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4" name="Plassholder for bunntekst 3">
            <a:extLst>
              <a:ext uri="{FF2B5EF4-FFF2-40B4-BE49-F238E27FC236}">
                <a16:creationId xmlns:a16="http://schemas.microsoft.com/office/drawing/2014/main" id="{6E99857D-8586-8608-DEF4-557EBAD6C3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5" name="Plassholder for lysbildenummer 4">
            <a:extLst>
              <a:ext uri="{FF2B5EF4-FFF2-40B4-BE49-F238E27FC236}">
                <a16:creationId xmlns:a16="http://schemas.microsoft.com/office/drawing/2014/main" id="{A2AC2D0B-6678-5C11-DF75-03C9E257463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19702000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dato 1">
            <a:extLst>
              <a:ext uri="{FF2B5EF4-FFF2-40B4-BE49-F238E27FC236}">
                <a16:creationId xmlns:a16="http://schemas.microsoft.com/office/drawing/2014/main" id="{C40697F2-67FE-80F4-DBA1-13B517DB38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3" name="Plassholder for bunntekst 2">
            <a:extLst>
              <a:ext uri="{FF2B5EF4-FFF2-40B4-BE49-F238E27FC236}">
                <a16:creationId xmlns:a16="http://schemas.microsoft.com/office/drawing/2014/main" id="{1CA50F3C-90CD-17F8-25A6-DC2A0EB6F4C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4" name="Plassholder for lysbildenummer 3">
            <a:extLst>
              <a:ext uri="{FF2B5EF4-FFF2-40B4-BE49-F238E27FC236}">
                <a16:creationId xmlns:a16="http://schemas.microsoft.com/office/drawing/2014/main" id="{0B37D366-FD1E-5FAE-0A73-DCC73EAEB4A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7857971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661D08F2-24E9-5868-1F7E-958A0E0C1B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56E1A282-9251-60BA-34CD-7CC5C68651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tekst 3">
            <a:extLst>
              <a:ext uri="{FF2B5EF4-FFF2-40B4-BE49-F238E27FC236}">
                <a16:creationId xmlns:a16="http://schemas.microsoft.com/office/drawing/2014/main" id="{683FA207-D2C9-B40F-82DE-0389C51FAC5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Plassholder for dato 4">
            <a:extLst>
              <a:ext uri="{FF2B5EF4-FFF2-40B4-BE49-F238E27FC236}">
                <a16:creationId xmlns:a16="http://schemas.microsoft.com/office/drawing/2014/main" id="{42786E4D-A271-F291-B071-ED6C9908772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6" name="Plassholder for bunntekst 5">
            <a:extLst>
              <a:ext uri="{FF2B5EF4-FFF2-40B4-BE49-F238E27FC236}">
                <a16:creationId xmlns:a16="http://schemas.microsoft.com/office/drawing/2014/main" id="{4C2AD44B-A24D-9B8D-18F4-40C3D081FD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>
            <a:extLst>
              <a:ext uri="{FF2B5EF4-FFF2-40B4-BE49-F238E27FC236}">
                <a16:creationId xmlns:a16="http://schemas.microsoft.com/office/drawing/2014/main" id="{E7F2CB19-6D4E-DEA7-E920-AEACE1B0E5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145248951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DB5542D0-C309-36D6-E506-F10E02C64C6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bilde 2">
            <a:extLst>
              <a:ext uri="{FF2B5EF4-FFF2-40B4-BE49-F238E27FC236}">
                <a16:creationId xmlns:a16="http://schemas.microsoft.com/office/drawing/2014/main" id="{C1EB49D4-CB1E-30C5-5D54-214DCA2649CA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nb-NO"/>
          </a:p>
        </p:txBody>
      </p:sp>
      <p:sp>
        <p:nvSpPr>
          <p:cNvPr id="4" name="Plassholder for tekst 3">
            <a:extLst>
              <a:ext uri="{FF2B5EF4-FFF2-40B4-BE49-F238E27FC236}">
                <a16:creationId xmlns:a16="http://schemas.microsoft.com/office/drawing/2014/main" id="{482B46B1-D62B-B184-AD5E-043B7D81465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5" name="Plassholder for dato 4">
            <a:extLst>
              <a:ext uri="{FF2B5EF4-FFF2-40B4-BE49-F238E27FC236}">
                <a16:creationId xmlns:a16="http://schemas.microsoft.com/office/drawing/2014/main" id="{8B6D3785-8E8F-5EE0-97E6-D79CD29AE3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6" name="Plassholder for bunntekst 5">
            <a:extLst>
              <a:ext uri="{FF2B5EF4-FFF2-40B4-BE49-F238E27FC236}">
                <a16:creationId xmlns:a16="http://schemas.microsoft.com/office/drawing/2014/main" id="{1B17A314-37BF-5816-50BF-A336657E40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7" name="Plassholder for lysbildenummer 6">
            <a:extLst>
              <a:ext uri="{FF2B5EF4-FFF2-40B4-BE49-F238E27FC236}">
                <a16:creationId xmlns:a16="http://schemas.microsoft.com/office/drawing/2014/main" id="{C56542FD-665C-C97D-3622-4E57D98E52D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55147321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>
            <a:extLst>
              <a:ext uri="{FF2B5EF4-FFF2-40B4-BE49-F238E27FC236}">
                <a16:creationId xmlns:a16="http://schemas.microsoft.com/office/drawing/2014/main" id="{AC258655-6706-61AB-C8E9-5F69B01AAE2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>
            <a:extLst>
              <a:ext uri="{FF2B5EF4-FFF2-40B4-BE49-F238E27FC236}">
                <a16:creationId xmlns:a16="http://schemas.microsoft.com/office/drawing/2014/main" id="{6EACD4A4-49BF-39F9-5804-8A196F86ABC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2C8667E7-7D42-D87E-CA4C-E75B6F3C28B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50794757-2B08-2860-2291-BFF4A8DB93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15219EE3-5845-73EC-7883-96383300DA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8467830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>
            <a:extLst>
              <a:ext uri="{FF2B5EF4-FFF2-40B4-BE49-F238E27FC236}">
                <a16:creationId xmlns:a16="http://schemas.microsoft.com/office/drawing/2014/main" id="{B01C5864-9D06-92CD-65BB-C226096750A1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>
            <a:extLst>
              <a:ext uri="{FF2B5EF4-FFF2-40B4-BE49-F238E27FC236}">
                <a16:creationId xmlns:a16="http://schemas.microsoft.com/office/drawing/2014/main" id="{EA38C5FF-EDDE-36E4-2C3A-3D8147DF48B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E016DE27-44F3-CDCC-DC11-0F5EAB7D86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0885C291-6C8A-CD7E-5478-32A75A1D684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181E063B-4F74-707D-B633-56DA48737E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97850857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White page no 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1" hidden="1"/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98474636"/>
              </p:ext>
            </p:extLst>
          </p:nvPr>
        </p:nvGraphicFramePr>
        <p:xfrm>
          <a:off x="1589" y="1589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Slide" r:id="rId3" imgW="530" imgH="531" progId="TCLayout.ActiveDocument.1">
                  <p:embed/>
                </p:oleObj>
              </mc:Choice>
              <mc:Fallback>
                <p:oleObj name="think-cell Slide" r:id="rId3" imgW="530" imgH="531" progId="TCLayout.ActiveDocument.1">
                  <p:embed/>
                  <p:pic>
                    <p:nvPicPr>
                      <p:cNvPr id="2" name="Object 1" hidden="1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9" y="1589"/>
                        <a:ext cx="1587" cy="158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5576725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491087" y="2677417"/>
            <a:ext cx="10363200" cy="861775"/>
          </a:xfrm>
          <a:prstGeom prst="rect">
            <a:avLst/>
          </a:prstGeom>
        </p:spPr>
        <p:txBody>
          <a:bodyPr anchor="t" anchorCtr="0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491087" y="3645155"/>
            <a:ext cx="10363200" cy="1752600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5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4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2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84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41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698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55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b-NO"/>
              <a:t>Klikk for å redigere undertittelstil i malen</a:t>
            </a:r>
          </a:p>
        </p:txBody>
      </p:sp>
    </p:spTree>
    <p:extLst>
      <p:ext uri="{BB962C8B-B14F-4D97-AF65-F5344CB8AC3E}">
        <p14:creationId xmlns:p14="http://schemas.microsoft.com/office/powerpoint/2010/main" val="100015959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ssholder for lysbildenummer 5"/>
          <p:cNvSpPr txBox="1">
            <a:spLocks/>
          </p:cNvSpPr>
          <p:nvPr userDrawn="1"/>
        </p:nvSpPr>
        <p:spPr>
          <a:xfrm>
            <a:off x="11299735" y="6421248"/>
            <a:ext cx="456108" cy="365125"/>
          </a:xfrm>
          <a:prstGeom prst="rect">
            <a:avLst/>
          </a:prstGeom>
        </p:spPr>
        <p:txBody>
          <a:bodyPr/>
          <a:lstStyle>
            <a:defPPr>
              <a:defRPr lang="nb-NO"/>
            </a:defPPr>
            <a:lvl1pPr marL="0" algn="l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91853A39-49B3-554A-AE82-85611CEBD8E3}" type="slidenum">
              <a:rPr lang="nb-NO" sz="1333" b="0" i="0" smtClean="0">
                <a:solidFill>
                  <a:schemeClr val="tx1"/>
                </a:solidFill>
                <a:latin typeface="Arial"/>
                <a:cs typeface="Arial"/>
              </a:rPr>
              <a:pPr algn="ctr"/>
              <a:t>‹#›</a:t>
            </a:fld>
            <a:endParaRPr lang="nb-NO" sz="1333" b="0" i="0">
              <a:solidFill>
                <a:schemeClr val="tx1"/>
              </a:solidFill>
              <a:latin typeface="Arial"/>
              <a:cs typeface="Arial"/>
            </a:endParaRPr>
          </a:p>
        </p:txBody>
      </p:sp>
      <p:sp>
        <p:nvSpPr>
          <p:cNvPr id="5" name="Tittel 1">
            <a:extLst>
              <a:ext uri="{FF2B5EF4-FFF2-40B4-BE49-F238E27FC236}">
                <a16:creationId xmlns:a16="http://schemas.microsoft.com/office/drawing/2014/main" id="{313B4243-673D-8446-80E9-474870DDAC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1847" y="397785"/>
            <a:ext cx="11224996" cy="864683"/>
          </a:xfrm>
          <a:prstGeom prst="rect">
            <a:avLst/>
          </a:prstGeom>
        </p:spPr>
        <p:txBody>
          <a:bodyPr wrap="square" lIns="90000" tIns="46800" rIns="90000" bIns="46800" anchor="t" anchorCtr="0">
            <a:sp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6" name="Plassholder for innhold 2">
            <a:extLst>
              <a:ext uri="{FF2B5EF4-FFF2-40B4-BE49-F238E27FC236}">
                <a16:creationId xmlns:a16="http://schemas.microsoft.com/office/drawing/2014/main" id="{5CE35FA2-62CD-F64A-A367-5A26CCC55F4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1847" y="1347021"/>
            <a:ext cx="11224996" cy="4818365"/>
          </a:xfrm>
          <a:prstGeom prst="rect">
            <a:avLst/>
          </a:prstGeom>
        </p:spPr>
        <p:txBody>
          <a:bodyPr lIns="90000" tIns="46800" rIns="90000" bIns="46800">
            <a:no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206001982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ndeling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963084" y="4406902"/>
            <a:ext cx="10363200" cy="1764585"/>
          </a:xfrm>
          <a:prstGeom prst="rect">
            <a:avLst/>
          </a:prstGeom>
        </p:spPr>
        <p:txBody>
          <a:bodyPr anchor="t"/>
          <a:lstStyle>
            <a:lvl1pPr algn="l">
              <a:defRPr sz="5333" b="1" cap="all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667">
                <a:solidFill>
                  <a:schemeClr val="tx1">
                    <a:tint val="75000"/>
                  </a:schemeClr>
                </a:solidFill>
              </a:defRPr>
            </a:lvl1pPr>
            <a:lvl2pPr marL="60957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219140" indent="0">
              <a:buNone/>
              <a:defRPr sz="2133">
                <a:solidFill>
                  <a:schemeClr val="tx1">
                    <a:tint val="75000"/>
                  </a:schemeClr>
                </a:solidFill>
              </a:defRPr>
            </a:lvl3pPr>
            <a:lvl4pPr marL="182870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4pPr>
            <a:lvl5pPr marL="243827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5pPr>
            <a:lvl6pPr marL="304784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6pPr>
            <a:lvl7pPr marL="365741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7pPr>
            <a:lvl8pPr marL="4266987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8pPr>
            <a:lvl9pPr marL="4876557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7" name="Plassholder for lysbildenummer 5"/>
          <p:cNvSpPr>
            <a:spLocks noGrp="1"/>
          </p:cNvSpPr>
          <p:nvPr>
            <p:ph type="sldNum" sz="quarter" idx="12"/>
          </p:nvPr>
        </p:nvSpPr>
        <p:spPr>
          <a:xfrm>
            <a:off x="10988392" y="6421248"/>
            <a:ext cx="569288" cy="365125"/>
          </a:xfrm>
          <a:prstGeom prst="rect">
            <a:avLst/>
          </a:prstGeom>
        </p:spPr>
        <p:txBody>
          <a:bodyPr/>
          <a:lstStyle>
            <a:lvl1pPr>
              <a:defRPr sz="1333"/>
            </a:lvl1pPr>
          </a:lstStyle>
          <a:p>
            <a:pPr algn="r"/>
            <a:fld id="{91853A39-49B3-554A-AE82-85611CEBD8E3}" type="slidenum">
              <a:rPr lang="nb-NO" smtClean="0">
                <a:latin typeface="Arial"/>
                <a:cs typeface="Arial"/>
              </a:rPr>
              <a:pPr algn="r"/>
              <a:t>‹#›</a:t>
            </a:fld>
            <a:endParaRPr lang="nb-NO"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982460490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41"/>
            <a:ext cx="10972800" cy="861775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37291424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tel 1">
            <a:extLst>
              <a:ext uri="{FF2B5EF4-FFF2-40B4-BE49-F238E27FC236}">
                <a16:creationId xmlns:a16="http://schemas.microsoft.com/office/drawing/2014/main" id="{959970DA-EE83-6D4C-A7D9-2427073444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3625" y="274641"/>
            <a:ext cx="10972800" cy="861775"/>
          </a:xfrm>
        </p:spPr>
        <p:txBody>
          <a:bodyPr/>
          <a:lstStyle>
            <a:lvl1pPr>
              <a:defRPr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8" name="Plassholder for innhold 3">
            <a:extLst>
              <a:ext uri="{FF2B5EF4-FFF2-40B4-BE49-F238E27FC236}">
                <a16:creationId xmlns:a16="http://schemas.microsoft.com/office/drawing/2014/main" id="{22250DC5-D43E-DF47-8946-58034554592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73627" y="1925792"/>
            <a:ext cx="5386917" cy="4484841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9" name="Plassholder for tekst 4">
            <a:extLst>
              <a:ext uri="{FF2B5EF4-FFF2-40B4-BE49-F238E27FC236}">
                <a16:creationId xmlns:a16="http://schemas.microsoft.com/office/drawing/2014/main" id="{4938533B-98B9-FE49-BD38-3FE354B5DB8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957396" y="1286029"/>
            <a:ext cx="5389033" cy="639763"/>
          </a:xfrm>
        </p:spPr>
        <p:txBody>
          <a:bodyPr anchor="t" anchorCtr="0"/>
          <a:lstStyle>
            <a:lvl1pPr marL="0" indent="0">
              <a:buNone/>
              <a:defRPr sz="3200" b="1"/>
            </a:lvl1pPr>
            <a:lvl2pPr marL="609570" indent="0">
              <a:buNone/>
              <a:defRPr sz="2667" b="1"/>
            </a:lvl2pPr>
            <a:lvl3pPr marL="1219140" indent="0">
              <a:buNone/>
              <a:defRPr sz="2400" b="1"/>
            </a:lvl3pPr>
            <a:lvl4pPr marL="1828709" indent="0">
              <a:buNone/>
              <a:defRPr sz="2133" b="1"/>
            </a:lvl4pPr>
            <a:lvl5pPr marL="2438278" indent="0">
              <a:buNone/>
              <a:defRPr sz="2133" b="1"/>
            </a:lvl5pPr>
            <a:lvl6pPr marL="3047848" indent="0">
              <a:buNone/>
              <a:defRPr sz="2133" b="1"/>
            </a:lvl6pPr>
            <a:lvl7pPr marL="3657418" indent="0">
              <a:buNone/>
              <a:defRPr sz="2133" b="1"/>
            </a:lvl7pPr>
            <a:lvl8pPr marL="4266987" indent="0">
              <a:buNone/>
              <a:defRPr sz="2133" b="1"/>
            </a:lvl8pPr>
            <a:lvl9pPr marL="4876557" indent="0">
              <a:buNone/>
              <a:defRPr sz="2133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10" name="Plassholder for innhold 5">
            <a:extLst>
              <a:ext uri="{FF2B5EF4-FFF2-40B4-BE49-F238E27FC236}">
                <a16:creationId xmlns:a16="http://schemas.microsoft.com/office/drawing/2014/main" id="{AAE60141-BB9F-7A45-AD28-419E734080C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5957396" y="1925792"/>
            <a:ext cx="5389033" cy="4484841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11" name="Plassholder for tekst 4">
            <a:extLst>
              <a:ext uri="{FF2B5EF4-FFF2-40B4-BE49-F238E27FC236}">
                <a16:creationId xmlns:a16="http://schemas.microsoft.com/office/drawing/2014/main" id="{DE388575-68AB-9547-8F46-F2D9AF39D5F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3626" y="1286029"/>
            <a:ext cx="5389033" cy="639763"/>
          </a:xfrm>
        </p:spPr>
        <p:txBody>
          <a:bodyPr anchor="t" anchorCtr="0"/>
          <a:lstStyle>
            <a:lvl1pPr marL="0" indent="0">
              <a:buNone/>
              <a:defRPr sz="3200" b="1"/>
            </a:lvl1pPr>
            <a:lvl2pPr marL="609570" indent="0">
              <a:buNone/>
              <a:defRPr sz="2667" b="1"/>
            </a:lvl2pPr>
            <a:lvl3pPr marL="1219140" indent="0">
              <a:buNone/>
              <a:defRPr sz="2400" b="1"/>
            </a:lvl3pPr>
            <a:lvl4pPr marL="1828709" indent="0">
              <a:buNone/>
              <a:defRPr sz="2133" b="1"/>
            </a:lvl4pPr>
            <a:lvl5pPr marL="2438278" indent="0">
              <a:buNone/>
              <a:defRPr sz="2133" b="1"/>
            </a:lvl5pPr>
            <a:lvl6pPr marL="3047848" indent="0">
              <a:buNone/>
              <a:defRPr sz="2133" b="1"/>
            </a:lvl6pPr>
            <a:lvl7pPr marL="3657418" indent="0">
              <a:buNone/>
              <a:defRPr sz="2133" b="1"/>
            </a:lvl7pPr>
            <a:lvl8pPr marL="4266987" indent="0">
              <a:buNone/>
              <a:defRPr sz="2133" b="1"/>
            </a:lvl8pPr>
            <a:lvl9pPr marL="4876557" indent="0">
              <a:buNone/>
              <a:defRPr sz="2133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70223664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41"/>
            <a:ext cx="10972800" cy="861775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</p:spTree>
    <p:extLst>
      <p:ext uri="{BB962C8B-B14F-4D97-AF65-F5344CB8AC3E}">
        <p14:creationId xmlns:p14="http://schemas.microsoft.com/office/powerpoint/2010/main" val="3172249624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tellysbil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ctrTitle"/>
          </p:nvPr>
        </p:nvSpPr>
        <p:spPr>
          <a:xfrm>
            <a:off x="491087" y="2677415"/>
            <a:ext cx="10363200" cy="830997"/>
          </a:xfrm>
          <a:prstGeom prst="rect">
            <a:avLst/>
          </a:prstGeom>
        </p:spPr>
        <p:txBody>
          <a:bodyPr anchor="t" anchorCtr="0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Undertittel 2"/>
          <p:cNvSpPr>
            <a:spLocks noGrp="1"/>
          </p:cNvSpPr>
          <p:nvPr>
            <p:ph type="subTitle" idx="1"/>
          </p:nvPr>
        </p:nvSpPr>
        <p:spPr>
          <a:xfrm>
            <a:off x="491087" y="3645155"/>
            <a:ext cx="10363200" cy="1752600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b-NO"/>
              <a:t>Klikk for å redigere undertittelstil i malen</a:t>
            </a:r>
          </a:p>
        </p:txBody>
      </p:sp>
    </p:spTree>
    <p:extLst>
      <p:ext uri="{BB962C8B-B14F-4D97-AF65-F5344CB8AC3E}">
        <p14:creationId xmlns:p14="http://schemas.microsoft.com/office/powerpoint/2010/main" val="100015959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tel og innho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Plassholder for lysbildenummer 5"/>
          <p:cNvSpPr txBox="1">
            <a:spLocks/>
          </p:cNvSpPr>
          <p:nvPr userDrawn="1"/>
        </p:nvSpPr>
        <p:spPr>
          <a:xfrm>
            <a:off x="11299735" y="6421248"/>
            <a:ext cx="456108" cy="365125"/>
          </a:xfrm>
          <a:prstGeom prst="rect">
            <a:avLst/>
          </a:prstGeom>
        </p:spPr>
        <p:txBody>
          <a:bodyPr/>
          <a:lstStyle>
            <a:defPPr>
              <a:defRPr lang="nb-NO"/>
            </a:defPPr>
            <a:lvl1pPr marL="0" algn="l" defTabSz="457200" rtl="0" eaLnBrk="1" latinLnBrk="0" hangingPunct="1">
              <a:defRPr sz="1000" kern="1200">
                <a:solidFill>
                  <a:schemeClr val="bg1"/>
                </a:solidFill>
                <a:latin typeface="+mn-lt"/>
                <a:ea typeface="+mn-ea"/>
                <a:cs typeface="+mn-cs"/>
              </a:defRPr>
            </a:lvl1pPr>
            <a:lvl2pPr marL="457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4572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fld id="{91853A39-49B3-554A-AE82-85611CEBD8E3}" type="slidenum">
              <a:rPr lang="nb-NO" sz="1333" b="0" i="0" smtClean="0">
                <a:solidFill>
                  <a:schemeClr val="tx1"/>
                </a:solidFill>
                <a:latin typeface="Arial"/>
                <a:cs typeface="Arial"/>
              </a:rPr>
              <a:pPr algn="ctr"/>
              <a:t>‹#›</a:t>
            </a:fld>
            <a:endParaRPr lang="nb-NO" sz="1333" b="0" i="0">
              <a:solidFill>
                <a:schemeClr val="tx1"/>
              </a:solidFill>
              <a:latin typeface="Arial"/>
              <a:cs typeface="Arial"/>
            </a:endParaRPr>
          </a:p>
        </p:txBody>
      </p:sp>
      <p:sp>
        <p:nvSpPr>
          <p:cNvPr id="5" name="Tittel 1">
            <a:extLst>
              <a:ext uri="{FF2B5EF4-FFF2-40B4-BE49-F238E27FC236}">
                <a16:creationId xmlns:a16="http://schemas.microsoft.com/office/drawing/2014/main" id="{313B4243-673D-8446-80E9-474870DDACF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1847" y="397785"/>
            <a:ext cx="11224996" cy="864683"/>
          </a:xfrm>
          <a:prstGeom prst="rect">
            <a:avLst/>
          </a:prstGeom>
        </p:spPr>
        <p:txBody>
          <a:bodyPr wrap="square" lIns="90000" tIns="46800" rIns="90000" bIns="46800" anchor="t" anchorCtr="0">
            <a:sp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6" name="Plassholder for innhold 2">
            <a:extLst>
              <a:ext uri="{FF2B5EF4-FFF2-40B4-BE49-F238E27FC236}">
                <a16:creationId xmlns:a16="http://schemas.microsoft.com/office/drawing/2014/main" id="{5CE35FA2-62CD-F64A-A367-5A26CCC55F4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1847" y="1347021"/>
            <a:ext cx="11224996" cy="4818365"/>
          </a:xfrm>
          <a:prstGeom prst="rect">
            <a:avLst/>
          </a:prstGeom>
        </p:spPr>
        <p:txBody>
          <a:bodyPr lIns="90000" tIns="46800" rIns="90000" bIns="46800">
            <a:no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2060019826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ndelingsoversk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733680"/>
          </a:xfrm>
          <a:prstGeom prst="rect">
            <a:avLst/>
          </a:prstGeom>
        </p:spPr>
        <p:txBody>
          <a:bodyPr anchor="t"/>
          <a:lstStyle>
            <a:lvl1pPr algn="l">
              <a:defRPr sz="5333" b="1" cap="all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  <a:prstGeom prst="rect">
            <a:avLst/>
          </a:prstGeom>
        </p:spPr>
        <p:txBody>
          <a:bodyPr anchor="b"/>
          <a:lstStyle>
            <a:lvl1pPr marL="0" indent="0">
              <a:buNone/>
              <a:defRPr sz="2667">
                <a:solidFill>
                  <a:schemeClr val="tx1">
                    <a:tint val="75000"/>
                  </a:schemeClr>
                </a:solidFill>
              </a:defRPr>
            </a:lvl1pPr>
            <a:lvl2pPr marL="609585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2pPr>
            <a:lvl3pPr marL="1219170" indent="0">
              <a:buNone/>
              <a:defRPr sz="2133">
                <a:solidFill>
                  <a:schemeClr val="tx1">
                    <a:tint val="75000"/>
                  </a:schemeClr>
                </a:solidFill>
              </a:defRPr>
            </a:lvl3pPr>
            <a:lvl4pPr marL="182875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4pPr>
            <a:lvl5pPr marL="243833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5pPr>
            <a:lvl6pPr marL="3047924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6pPr>
            <a:lvl7pPr marL="3657509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7pPr>
            <a:lvl8pPr marL="4267093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8pPr>
            <a:lvl9pPr marL="4876678" indent="0">
              <a:buNone/>
              <a:defRPr sz="1867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7" name="Plassholder for lysbildenummer 5"/>
          <p:cNvSpPr>
            <a:spLocks noGrp="1"/>
          </p:cNvSpPr>
          <p:nvPr>
            <p:ph type="sldNum" sz="quarter" idx="12"/>
          </p:nvPr>
        </p:nvSpPr>
        <p:spPr>
          <a:xfrm>
            <a:off x="10988392" y="6421248"/>
            <a:ext cx="569288" cy="365125"/>
          </a:xfrm>
          <a:prstGeom prst="rect">
            <a:avLst/>
          </a:prstGeom>
        </p:spPr>
        <p:txBody>
          <a:bodyPr/>
          <a:lstStyle>
            <a:lvl1pPr>
              <a:defRPr sz="1333"/>
            </a:lvl1pPr>
          </a:lstStyle>
          <a:p>
            <a:pPr algn="r"/>
            <a:fld id="{91853A39-49B3-554A-AE82-85611CEBD8E3}" type="slidenum">
              <a:rPr lang="nb-NO" smtClean="0">
                <a:latin typeface="Arial"/>
                <a:cs typeface="Arial"/>
              </a:rPr>
              <a:pPr algn="r"/>
              <a:t>‹#›</a:t>
            </a:fld>
            <a:endParaRPr lang="nb-NO">
              <a:latin typeface="Arial"/>
              <a:cs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982460490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o innholdsdel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830997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innhold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  <a:prstGeom prst="rect">
            <a:avLst/>
          </a:prstGeom>
        </p:spPr>
        <p:txBody>
          <a:bodyPr/>
          <a:lstStyle>
            <a:lvl1pPr>
              <a:defRPr sz="3733"/>
            </a:lvl1pPr>
            <a:lvl2pPr>
              <a:defRPr sz="3200"/>
            </a:lvl2pPr>
            <a:lvl3pPr>
              <a:defRPr sz="2667"/>
            </a:lvl3pPr>
            <a:lvl4pPr>
              <a:defRPr sz="2400"/>
            </a:lvl4pPr>
            <a:lvl5pPr>
              <a:defRPr sz="2400"/>
            </a:lvl5pPr>
            <a:lvl6pPr>
              <a:defRPr sz="2400"/>
            </a:lvl6pPr>
            <a:lvl7pPr>
              <a:defRPr sz="2400"/>
            </a:lvl7pPr>
            <a:lvl8pPr>
              <a:defRPr sz="2400"/>
            </a:lvl8pPr>
            <a:lvl9pPr>
              <a:defRPr sz="2400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372914248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ammenlign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tel 1">
            <a:extLst>
              <a:ext uri="{FF2B5EF4-FFF2-40B4-BE49-F238E27FC236}">
                <a16:creationId xmlns:a16="http://schemas.microsoft.com/office/drawing/2014/main" id="{959970DA-EE83-6D4C-A7D9-24270734442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73625" y="274639"/>
            <a:ext cx="10972800" cy="861775"/>
          </a:xfrm>
        </p:spPr>
        <p:txBody>
          <a:bodyPr/>
          <a:lstStyle>
            <a:lvl1pPr>
              <a:defRPr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8" name="Plassholder for innhold 3">
            <a:extLst>
              <a:ext uri="{FF2B5EF4-FFF2-40B4-BE49-F238E27FC236}">
                <a16:creationId xmlns:a16="http://schemas.microsoft.com/office/drawing/2014/main" id="{22250DC5-D43E-DF47-8946-58034554592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73626" y="1925790"/>
            <a:ext cx="5386917" cy="4484841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9" name="Plassholder for tekst 4">
            <a:extLst>
              <a:ext uri="{FF2B5EF4-FFF2-40B4-BE49-F238E27FC236}">
                <a16:creationId xmlns:a16="http://schemas.microsoft.com/office/drawing/2014/main" id="{4938533B-98B9-FE49-BD38-3FE354B5DB86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957394" y="1286029"/>
            <a:ext cx="5389033" cy="639763"/>
          </a:xfrm>
        </p:spPr>
        <p:txBody>
          <a:bodyPr anchor="t" anchorCtr="0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  <p:sp>
        <p:nvSpPr>
          <p:cNvPr id="10" name="Plassholder for innhold 5">
            <a:extLst>
              <a:ext uri="{FF2B5EF4-FFF2-40B4-BE49-F238E27FC236}">
                <a16:creationId xmlns:a16="http://schemas.microsoft.com/office/drawing/2014/main" id="{AAE60141-BB9F-7A45-AD28-419E734080C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5957394" y="1925790"/>
            <a:ext cx="5389033" cy="4484841"/>
          </a:xfrm>
        </p:spPr>
        <p:txBody>
          <a:bodyPr/>
          <a:lstStyle>
            <a:lvl1pPr>
              <a:defRPr sz="3200"/>
            </a:lvl1pPr>
            <a:lvl2pPr>
              <a:defRPr sz="2667"/>
            </a:lvl2pPr>
            <a:lvl3pPr>
              <a:defRPr sz="2400"/>
            </a:lvl3pPr>
            <a:lvl4pPr>
              <a:defRPr sz="2133"/>
            </a:lvl4pPr>
            <a:lvl5pPr>
              <a:defRPr sz="2133"/>
            </a:lvl5pPr>
            <a:lvl6pPr>
              <a:defRPr sz="2133"/>
            </a:lvl6pPr>
            <a:lvl7pPr>
              <a:defRPr sz="2133"/>
            </a:lvl7pPr>
            <a:lvl8pPr>
              <a:defRPr sz="2133"/>
            </a:lvl8pPr>
            <a:lvl9pPr>
              <a:defRPr sz="2133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11" name="Plassholder for tekst 4">
            <a:extLst>
              <a:ext uri="{FF2B5EF4-FFF2-40B4-BE49-F238E27FC236}">
                <a16:creationId xmlns:a16="http://schemas.microsoft.com/office/drawing/2014/main" id="{DE388575-68AB-9547-8F46-F2D9AF39D5F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373625" y="1286028"/>
            <a:ext cx="5389033" cy="639763"/>
          </a:xfrm>
        </p:spPr>
        <p:txBody>
          <a:bodyPr anchor="t" anchorCtr="0"/>
          <a:lstStyle>
            <a:lvl1pPr marL="0" indent="0">
              <a:buNone/>
              <a:defRPr sz="3200" b="1"/>
            </a:lvl1pPr>
            <a:lvl2pPr marL="609585" indent="0">
              <a:buNone/>
              <a:defRPr sz="2667" b="1"/>
            </a:lvl2pPr>
            <a:lvl3pPr marL="1219170" indent="0">
              <a:buNone/>
              <a:defRPr sz="2400" b="1"/>
            </a:lvl3pPr>
            <a:lvl4pPr marL="1828754" indent="0">
              <a:buNone/>
              <a:defRPr sz="2133" b="1"/>
            </a:lvl4pPr>
            <a:lvl5pPr marL="2438339" indent="0">
              <a:buNone/>
              <a:defRPr sz="2133" b="1"/>
            </a:lvl5pPr>
            <a:lvl6pPr marL="3047924" indent="0">
              <a:buNone/>
              <a:defRPr sz="2133" b="1"/>
            </a:lvl6pPr>
            <a:lvl7pPr marL="3657509" indent="0">
              <a:buNone/>
              <a:defRPr sz="2133" b="1"/>
            </a:lvl7pPr>
            <a:lvl8pPr marL="4267093" indent="0">
              <a:buNone/>
              <a:defRPr sz="2133" b="1"/>
            </a:lvl8pPr>
            <a:lvl9pPr marL="4876678" indent="0">
              <a:buNone/>
              <a:defRPr sz="2133" b="1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70223664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Bare tit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830997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</p:spTree>
    <p:extLst>
      <p:ext uri="{BB962C8B-B14F-4D97-AF65-F5344CB8AC3E}">
        <p14:creationId xmlns:p14="http://schemas.microsoft.com/office/powerpoint/2010/main" val="3172249624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o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64971850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3" y="491252"/>
            <a:ext cx="4011084" cy="943848"/>
          </a:xfrm>
          <a:prstGeom prst="rect">
            <a:avLst/>
          </a:prstGeo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>
          <a:xfrm>
            <a:off x="4766733" y="273053"/>
            <a:ext cx="6815667" cy="5853113"/>
          </a:xfrm>
          <a:prstGeom prst="rect">
            <a:avLst/>
          </a:prstGeom>
        </p:spPr>
        <p:txBody>
          <a:bodyPr/>
          <a:lstStyle>
            <a:lvl1pPr>
              <a:defRPr sz="4267"/>
            </a:lvl1pPr>
            <a:lvl2pPr>
              <a:defRPr sz="3733"/>
            </a:lvl2pPr>
            <a:lvl3pPr>
              <a:defRPr sz="3200"/>
            </a:lvl3pPr>
            <a:lvl4pPr>
              <a:defRPr sz="2667"/>
            </a:lvl4pPr>
            <a:lvl5pPr>
              <a:defRPr sz="2667"/>
            </a:lvl5pPr>
            <a:lvl6pPr>
              <a:defRPr sz="2667"/>
            </a:lvl6pPr>
            <a:lvl7pPr>
              <a:defRPr sz="2667"/>
            </a:lvl7pPr>
            <a:lvl8pPr>
              <a:defRPr sz="2667"/>
            </a:lvl8pPr>
            <a:lvl9pPr>
              <a:defRPr sz="2667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609603" y="1435103"/>
            <a:ext cx="4011084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67"/>
            </a:lvl1pPr>
            <a:lvl2pPr marL="609570" indent="0">
              <a:buNone/>
              <a:defRPr sz="1600"/>
            </a:lvl2pPr>
            <a:lvl3pPr marL="1219140" indent="0">
              <a:buNone/>
              <a:defRPr sz="1333"/>
            </a:lvl3pPr>
            <a:lvl4pPr marL="1828709" indent="0">
              <a:buNone/>
              <a:defRPr sz="1200"/>
            </a:lvl4pPr>
            <a:lvl5pPr marL="2438278" indent="0">
              <a:buNone/>
              <a:defRPr sz="1200"/>
            </a:lvl5pPr>
            <a:lvl6pPr marL="3047848" indent="0">
              <a:buNone/>
              <a:defRPr sz="1200"/>
            </a:lvl6pPr>
            <a:lvl7pPr marL="3657418" indent="0">
              <a:buNone/>
              <a:defRPr sz="1200"/>
            </a:lvl7pPr>
            <a:lvl8pPr marL="4266987" indent="0">
              <a:buNone/>
              <a:defRPr sz="1200"/>
            </a:lvl8pPr>
            <a:lvl9pPr marL="4876557" indent="0">
              <a:buNone/>
              <a:defRPr sz="12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1596486207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2389717" y="4864574"/>
            <a:ext cx="7315200" cy="502766"/>
          </a:xfrm>
          <a:prstGeom prst="rect">
            <a:avLst/>
          </a:prstGeo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bilde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267"/>
            </a:lvl1pPr>
            <a:lvl2pPr marL="609570" indent="0">
              <a:buNone/>
              <a:defRPr sz="3733"/>
            </a:lvl2pPr>
            <a:lvl3pPr marL="1219140" indent="0">
              <a:buNone/>
              <a:defRPr sz="3200"/>
            </a:lvl3pPr>
            <a:lvl4pPr marL="1828709" indent="0">
              <a:buNone/>
              <a:defRPr sz="2667"/>
            </a:lvl4pPr>
            <a:lvl5pPr marL="2438278" indent="0">
              <a:buNone/>
              <a:defRPr sz="2667"/>
            </a:lvl5pPr>
            <a:lvl6pPr marL="3047848" indent="0">
              <a:buNone/>
              <a:defRPr sz="2667"/>
            </a:lvl6pPr>
            <a:lvl7pPr marL="3657418" indent="0">
              <a:buNone/>
              <a:defRPr sz="2667"/>
            </a:lvl7pPr>
            <a:lvl8pPr marL="4266987" indent="0">
              <a:buNone/>
              <a:defRPr sz="2667"/>
            </a:lvl8pPr>
            <a:lvl9pPr marL="4876557" indent="0">
              <a:buNone/>
              <a:defRPr sz="2667"/>
            </a:lvl9pPr>
          </a:lstStyle>
          <a:p>
            <a:r>
              <a:rPr lang="nb-NO"/>
              <a:t>Klikk på ikonet for å legge til et bilde</a:t>
            </a:r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2389717" y="5367339"/>
            <a:ext cx="7315200" cy="8048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67"/>
            </a:lvl1pPr>
            <a:lvl2pPr marL="609570" indent="0">
              <a:buNone/>
              <a:defRPr sz="1600"/>
            </a:lvl2pPr>
            <a:lvl3pPr marL="1219140" indent="0">
              <a:buNone/>
              <a:defRPr sz="1333"/>
            </a:lvl3pPr>
            <a:lvl4pPr marL="1828709" indent="0">
              <a:buNone/>
              <a:defRPr sz="1200"/>
            </a:lvl4pPr>
            <a:lvl5pPr marL="2438278" indent="0">
              <a:buNone/>
              <a:defRPr sz="1200"/>
            </a:lvl5pPr>
            <a:lvl6pPr marL="3047848" indent="0">
              <a:buNone/>
              <a:defRPr sz="1200"/>
            </a:lvl6pPr>
            <a:lvl7pPr marL="3657418" indent="0">
              <a:buNone/>
              <a:defRPr sz="1200"/>
            </a:lvl7pPr>
            <a:lvl8pPr marL="4266987" indent="0">
              <a:buNone/>
              <a:defRPr sz="1200"/>
            </a:lvl8pPr>
            <a:lvl9pPr marL="4876557" indent="0">
              <a:buNone/>
              <a:defRPr sz="12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3532236857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41"/>
            <a:ext cx="10972800" cy="861775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983850659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/>
          <p:cNvSpPr>
            <a:spLocks noGrp="1"/>
          </p:cNvSpPr>
          <p:nvPr>
            <p:ph type="title" orient="vert"/>
          </p:nvPr>
        </p:nvSpPr>
        <p:spPr>
          <a:xfrm>
            <a:off x="9920408" y="274640"/>
            <a:ext cx="1661993" cy="5851525"/>
          </a:xfrm>
          <a:prstGeom prst="rect">
            <a:avLst/>
          </a:prstGeom>
        </p:spPr>
        <p:txBody>
          <a:bodyPr vert="eaVert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609600" y="274640"/>
            <a:ext cx="80264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3031831969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46CE7D5-CF57-46EF-B807-FDD0502418D4}" type="datetimeFigureOut">
              <a:rPr lang="en-US" smtClean="0"/>
              <a:t>2/9/2023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30EA680-D336-4FF7-8B7A-9848BB0A1C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65108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hold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2" y="521901"/>
            <a:ext cx="4011084" cy="913199"/>
          </a:xfrm>
          <a:prstGeom prst="rect">
            <a:avLst/>
          </a:prstGeo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innhold 2"/>
          <p:cNvSpPr>
            <a:spLocks noGrp="1"/>
          </p:cNvSpPr>
          <p:nvPr>
            <p:ph idx="1"/>
          </p:nvPr>
        </p:nvSpPr>
        <p:spPr>
          <a:xfrm>
            <a:off x="4766733" y="273052"/>
            <a:ext cx="6815667" cy="5853113"/>
          </a:xfrm>
          <a:prstGeom prst="rect">
            <a:avLst/>
          </a:prstGeom>
        </p:spPr>
        <p:txBody>
          <a:bodyPr/>
          <a:lstStyle>
            <a:lvl1pPr>
              <a:defRPr sz="4267"/>
            </a:lvl1pPr>
            <a:lvl2pPr>
              <a:defRPr sz="3733"/>
            </a:lvl2pPr>
            <a:lvl3pPr>
              <a:defRPr sz="3200"/>
            </a:lvl3pPr>
            <a:lvl4pPr>
              <a:defRPr sz="2667"/>
            </a:lvl4pPr>
            <a:lvl5pPr>
              <a:defRPr sz="2667"/>
            </a:lvl5pPr>
            <a:lvl6pPr>
              <a:defRPr sz="2667"/>
            </a:lvl6pPr>
            <a:lvl7pPr>
              <a:defRPr sz="2667"/>
            </a:lvl7pPr>
            <a:lvl8pPr>
              <a:defRPr sz="2667"/>
            </a:lvl8pPr>
            <a:lvl9pPr>
              <a:defRPr sz="2667"/>
            </a:lvl9pPr>
          </a:lstStyle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609602" y="1435102"/>
            <a:ext cx="4011084" cy="46910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1596486207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e med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2389717" y="4864573"/>
            <a:ext cx="7315200" cy="502766"/>
          </a:xfrm>
          <a:prstGeom prst="rect">
            <a:avLst/>
          </a:prstGeom>
        </p:spPr>
        <p:txBody>
          <a:bodyPr anchor="b"/>
          <a:lstStyle>
            <a:lvl1pPr algn="l">
              <a:defRPr sz="2667" b="1"/>
            </a:lvl1pPr>
          </a:lstStyle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bilde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4267"/>
            </a:lvl1pPr>
            <a:lvl2pPr marL="609585" indent="0">
              <a:buNone/>
              <a:defRPr sz="3733"/>
            </a:lvl2pPr>
            <a:lvl3pPr marL="1219170" indent="0">
              <a:buNone/>
              <a:defRPr sz="3200"/>
            </a:lvl3pPr>
            <a:lvl4pPr marL="1828754" indent="0">
              <a:buNone/>
              <a:defRPr sz="2667"/>
            </a:lvl4pPr>
            <a:lvl5pPr marL="2438339" indent="0">
              <a:buNone/>
              <a:defRPr sz="2667"/>
            </a:lvl5pPr>
            <a:lvl6pPr marL="3047924" indent="0">
              <a:buNone/>
              <a:defRPr sz="2667"/>
            </a:lvl6pPr>
            <a:lvl7pPr marL="3657509" indent="0">
              <a:buNone/>
              <a:defRPr sz="2667"/>
            </a:lvl7pPr>
            <a:lvl8pPr marL="4267093" indent="0">
              <a:buNone/>
              <a:defRPr sz="2667"/>
            </a:lvl8pPr>
            <a:lvl9pPr marL="4876678" indent="0">
              <a:buNone/>
              <a:defRPr sz="2667"/>
            </a:lvl9pPr>
          </a:lstStyle>
          <a:p>
            <a:r>
              <a:rPr lang="nb-NO"/>
              <a:t>Klikk på ikonet for å legge til et bilde</a:t>
            </a:r>
          </a:p>
        </p:txBody>
      </p:sp>
      <p:sp>
        <p:nvSpPr>
          <p:cNvPr id="4" name="Plassholder for tekst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3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1867"/>
            </a:lvl1pPr>
            <a:lvl2pPr marL="609585" indent="0">
              <a:buNone/>
              <a:defRPr sz="1600"/>
            </a:lvl2pPr>
            <a:lvl3pPr marL="1219170" indent="0">
              <a:buNone/>
              <a:defRPr sz="1333"/>
            </a:lvl3pPr>
            <a:lvl4pPr marL="1828754" indent="0">
              <a:buNone/>
              <a:defRPr sz="1200"/>
            </a:lvl4pPr>
            <a:lvl5pPr marL="2438339" indent="0">
              <a:buNone/>
              <a:defRPr sz="1200"/>
            </a:lvl5pPr>
            <a:lvl6pPr marL="3047924" indent="0">
              <a:buNone/>
              <a:defRPr sz="1200"/>
            </a:lvl6pPr>
            <a:lvl7pPr marL="3657509" indent="0">
              <a:buNone/>
              <a:defRPr sz="1200"/>
            </a:lvl7pPr>
            <a:lvl8pPr marL="4267093" indent="0">
              <a:buNone/>
              <a:defRPr sz="1200"/>
            </a:lvl8pPr>
            <a:lvl9pPr marL="4876678" indent="0">
              <a:buNone/>
              <a:defRPr sz="1200"/>
            </a:lvl9pPr>
          </a:lstStyle>
          <a:p>
            <a:pPr lvl="0"/>
            <a:r>
              <a:rPr lang="nb-NO"/>
              <a:t>Klikk for å redigere tekststiler i malen</a:t>
            </a:r>
          </a:p>
        </p:txBody>
      </p:sp>
    </p:spTree>
    <p:extLst>
      <p:ext uri="{BB962C8B-B14F-4D97-AF65-F5344CB8AC3E}">
        <p14:creationId xmlns:p14="http://schemas.microsoft.com/office/powerpoint/2010/main" val="3532236857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Loddrett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tel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830997"/>
          </a:xfrm>
          <a:prstGeom prst="rect">
            <a:avLst/>
          </a:prstGeom>
        </p:spPr>
        <p:txBody>
          <a:bodyPr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1983850659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drett tittel og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drett tittel 1"/>
          <p:cNvSpPr>
            <a:spLocks noGrp="1"/>
          </p:cNvSpPr>
          <p:nvPr>
            <p:ph type="title" orient="vert"/>
          </p:nvPr>
        </p:nvSpPr>
        <p:spPr>
          <a:xfrm>
            <a:off x="9920407" y="274639"/>
            <a:ext cx="1661993" cy="5851525"/>
          </a:xfrm>
          <a:prstGeom prst="rect">
            <a:avLst/>
          </a:prstGeom>
        </p:spPr>
        <p:txBody>
          <a:bodyPr vert="eaVert"/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loddrett tekst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  <a:prstGeom prst="rect">
            <a:avLst/>
          </a:prstGeom>
        </p:spPr>
        <p:txBody>
          <a:bodyPr vert="eaVert"/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</p:spTree>
    <p:extLst>
      <p:ext uri="{BB962C8B-B14F-4D97-AF65-F5344CB8AC3E}">
        <p14:creationId xmlns:p14="http://schemas.microsoft.com/office/powerpoint/2010/main" val="3031831969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White page no log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Object 1" hidden="1"/>
          <p:cNvGraphicFramePr>
            <a:graphicFrameLocks noChangeAspect="1"/>
          </p:cNvGraphicFramePr>
          <p:nvPr userDrawn="1">
            <p:custDataLst>
              <p:tags r:id="rId1"/>
            </p:custDataLst>
            <p:extLst>
              <p:ext uri="{D42A27DB-BD31-4B8C-83A1-F6EECF244321}">
                <p14:modId xmlns:p14="http://schemas.microsoft.com/office/powerpoint/2010/main" val="3998474636"/>
              </p:ext>
            </p:extLst>
          </p:nvPr>
        </p:nvGraphicFramePr>
        <p:xfrm>
          <a:off x="1589" y="1589"/>
          <a:ext cx="1587" cy="1587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think-cell Slide" r:id="rId3" imgW="530" imgH="531" progId="TCLayout.ActiveDocument.1">
                  <p:embed/>
                </p:oleObj>
              </mc:Choice>
              <mc:Fallback>
                <p:oleObj name="think-cell Slide" r:id="rId3" imgW="530" imgH="531" progId="TCLayout.ActiveDocument.1">
                  <p:embed/>
                  <p:pic>
                    <p:nvPicPr>
                      <p:cNvPr id="2" name="Object 1" hidden="1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1589" y="1589"/>
                        <a:ext cx="1587" cy="1587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40261712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slideLayout" Target="../slideLayouts/slideLayout25.xml"/><Relationship Id="rId1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15.xml"/><Relationship Id="rId21" Type="http://schemas.openxmlformats.org/officeDocument/2006/relationships/slideLayout" Target="../slideLayouts/slideLayout33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17" Type="http://schemas.openxmlformats.org/officeDocument/2006/relationships/slideLayout" Target="../slideLayouts/slideLayout29.xml"/><Relationship Id="rId25" Type="http://schemas.openxmlformats.org/officeDocument/2006/relationships/image" Target="../media/image2.jpeg"/><Relationship Id="rId2" Type="http://schemas.openxmlformats.org/officeDocument/2006/relationships/slideLayout" Target="../slideLayouts/slideLayout14.xml"/><Relationship Id="rId16" Type="http://schemas.openxmlformats.org/officeDocument/2006/relationships/slideLayout" Target="../slideLayouts/slideLayout28.xml"/><Relationship Id="rId20" Type="http://schemas.openxmlformats.org/officeDocument/2006/relationships/slideLayout" Target="../slideLayouts/slideLayout32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24" Type="http://schemas.openxmlformats.org/officeDocument/2006/relationships/theme" Target="../theme/theme2.xml"/><Relationship Id="rId5" Type="http://schemas.openxmlformats.org/officeDocument/2006/relationships/slideLayout" Target="../slideLayouts/slideLayout17.xml"/><Relationship Id="rId15" Type="http://schemas.openxmlformats.org/officeDocument/2006/relationships/slideLayout" Target="../slideLayouts/slideLayout27.xml"/><Relationship Id="rId23" Type="http://schemas.openxmlformats.org/officeDocument/2006/relationships/slideLayout" Target="../slideLayouts/slideLayout35.xml"/><Relationship Id="rId10" Type="http://schemas.openxmlformats.org/officeDocument/2006/relationships/slideLayout" Target="../slideLayouts/slideLayout22.xml"/><Relationship Id="rId19" Type="http://schemas.openxmlformats.org/officeDocument/2006/relationships/slideLayout" Target="../slideLayouts/slideLayout31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Relationship Id="rId14" Type="http://schemas.openxmlformats.org/officeDocument/2006/relationships/slideLayout" Target="../slideLayouts/slideLayout26.xml"/><Relationship Id="rId22" Type="http://schemas.openxmlformats.org/officeDocument/2006/relationships/slideLayout" Target="../slideLayouts/slideLayout3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ittel 1">
            <a:extLst>
              <a:ext uri="{FF2B5EF4-FFF2-40B4-BE49-F238E27FC236}">
                <a16:creationId xmlns:a16="http://schemas.microsoft.com/office/drawing/2014/main" id="{9DB3FFEB-D8F9-0835-8711-7DD20203A85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>
            <a:extLst>
              <a:ext uri="{FF2B5EF4-FFF2-40B4-BE49-F238E27FC236}">
                <a16:creationId xmlns:a16="http://schemas.microsoft.com/office/drawing/2014/main" id="{2E71AC4D-ADF1-3823-F585-041F74CF1D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sp>
        <p:nvSpPr>
          <p:cNvPr id="4" name="Plassholder for dato 3">
            <a:extLst>
              <a:ext uri="{FF2B5EF4-FFF2-40B4-BE49-F238E27FC236}">
                <a16:creationId xmlns:a16="http://schemas.microsoft.com/office/drawing/2014/main" id="{9781DD0E-8962-EF4A-0A4E-697234E2224E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A3630-B2AE-4890-A329-C4914AE6425F}" type="datetimeFigureOut">
              <a:rPr lang="nb-NO" smtClean="0"/>
              <a:t>09.02.2023</a:t>
            </a:fld>
            <a:endParaRPr lang="nb-NO"/>
          </a:p>
        </p:txBody>
      </p:sp>
      <p:sp>
        <p:nvSpPr>
          <p:cNvPr id="5" name="Plassholder for bunntekst 4">
            <a:extLst>
              <a:ext uri="{FF2B5EF4-FFF2-40B4-BE49-F238E27FC236}">
                <a16:creationId xmlns:a16="http://schemas.microsoft.com/office/drawing/2014/main" id="{47B5B820-FB45-A4EB-DCF0-39D98129D5E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nb-NO"/>
          </a:p>
        </p:txBody>
      </p:sp>
      <p:sp>
        <p:nvSpPr>
          <p:cNvPr id="6" name="Plassholder for lysbildenummer 5">
            <a:extLst>
              <a:ext uri="{FF2B5EF4-FFF2-40B4-BE49-F238E27FC236}">
                <a16:creationId xmlns:a16="http://schemas.microsoft.com/office/drawing/2014/main" id="{850E7826-C270-D955-797F-43986CA0B05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B39170C-B7E1-4849-B67D-C7BFF4FAA28F}" type="slidenum">
              <a:rPr lang="nb-NO" smtClean="0"/>
              <a:t>‹#›</a:t>
            </a:fld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38150270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96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ssholder for tittel 1"/>
          <p:cNvSpPr>
            <a:spLocks noGrp="1"/>
          </p:cNvSpPr>
          <p:nvPr>
            <p:ph type="title"/>
          </p:nvPr>
        </p:nvSpPr>
        <p:spPr>
          <a:xfrm>
            <a:off x="431799" y="274639"/>
            <a:ext cx="11278420" cy="861775"/>
          </a:xfrm>
          <a:prstGeom prst="rect">
            <a:avLst/>
          </a:prstGeom>
        </p:spPr>
        <p:txBody>
          <a:bodyPr vert="horz" lIns="91440" tIns="45720" rIns="91440" bIns="45720" rtlCol="0" anchor="t" anchorCtr="0">
            <a:spAutoFit/>
          </a:bodyPr>
          <a:lstStyle/>
          <a:p>
            <a:r>
              <a:rPr lang="nb-NO"/>
              <a:t>Klikk for å redigere tittelstil</a:t>
            </a:r>
          </a:p>
        </p:txBody>
      </p:sp>
      <p:sp>
        <p:nvSpPr>
          <p:cNvPr id="3" name="Plassholder for tekst 2"/>
          <p:cNvSpPr>
            <a:spLocks noGrp="1"/>
          </p:cNvSpPr>
          <p:nvPr>
            <p:ph type="body" idx="1"/>
          </p:nvPr>
        </p:nvSpPr>
        <p:spPr>
          <a:xfrm>
            <a:off x="431799" y="1248697"/>
            <a:ext cx="11278420" cy="487746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b-NO"/>
              <a:t>Klikk for å redigere tekststiler i malen</a:t>
            </a:r>
          </a:p>
          <a:p>
            <a:pPr lvl="1"/>
            <a:r>
              <a:rPr lang="nb-NO"/>
              <a:t>Andre nivå</a:t>
            </a:r>
          </a:p>
          <a:p>
            <a:pPr lvl="2"/>
            <a:r>
              <a:rPr lang="nb-NO"/>
              <a:t>Tredje nivå</a:t>
            </a:r>
          </a:p>
          <a:p>
            <a:pPr lvl="3"/>
            <a:r>
              <a:rPr lang="nb-NO"/>
              <a:t>Fjerde nivå</a:t>
            </a:r>
          </a:p>
          <a:p>
            <a:pPr lvl="4"/>
            <a:r>
              <a:rPr lang="nb-NO"/>
              <a:t>Femte nivå</a:t>
            </a:r>
          </a:p>
        </p:txBody>
      </p:sp>
      <p:pic>
        <p:nvPicPr>
          <p:cNvPr id="11" name="Bilde 10">
            <a:extLst>
              <a:ext uri="{FF2B5EF4-FFF2-40B4-BE49-F238E27FC236}">
                <a16:creationId xmlns:a16="http://schemas.microsoft.com/office/drawing/2014/main" id="{AB1FCAE9-E6CF-CA49-A956-CEDD0847952D}"/>
              </a:ext>
            </a:extLst>
          </p:cNvPr>
          <p:cNvPicPr>
            <a:picLocks noChangeAspect="1"/>
          </p:cNvPicPr>
          <p:nvPr userDrawn="1"/>
        </p:nvPicPr>
        <p:blipFill>
          <a:blip r:embed="rId25"/>
          <a:stretch>
            <a:fillRect/>
          </a:stretch>
        </p:blipFill>
        <p:spPr>
          <a:xfrm>
            <a:off x="564241" y="6401225"/>
            <a:ext cx="3360060" cy="2730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7798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79" r:id="rId14"/>
    <p:sldLayoutId id="2147483680" r:id="rId15"/>
    <p:sldLayoutId id="2147483681" r:id="rId16"/>
    <p:sldLayoutId id="2147483682" r:id="rId17"/>
    <p:sldLayoutId id="2147483672" r:id="rId18"/>
    <p:sldLayoutId id="2147483691" r:id="rId19"/>
    <p:sldLayoutId id="2147483692" r:id="rId20"/>
    <p:sldLayoutId id="2147483693" r:id="rId21"/>
    <p:sldLayoutId id="2147483694" r:id="rId22"/>
    <p:sldLayoutId id="2147483695" r:id="rId23"/>
  </p:sldLayoutIdLst>
  <p:txStyles>
    <p:titleStyle>
      <a:lvl1pPr algn="l" defTabSz="609585" rtl="0" eaLnBrk="1" latinLnBrk="0" hangingPunct="1">
        <a:spcBef>
          <a:spcPct val="0"/>
        </a:spcBef>
        <a:buNone/>
        <a:defRPr sz="4800" b="1" i="0" kern="1200">
          <a:solidFill>
            <a:schemeClr val="tx1"/>
          </a:solidFill>
          <a:latin typeface="Arial"/>
          <a:ea typeface="+mj-ea"/>
          <a:cs typeface="Arial"/>
        </a:defRPr>
      </a:lvl1pPr>
    </p:titleStyle>
    <p:bodyStyle>
      <a:lvl1pPr marL="457189" indent="-457189" algn="l" defTabSz="609585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Arial"/>
          <a:ea typeface="+mn-ea"/>
          <a:cs typeface="Arial"/>
        </a:defRPr>
      </a:lvl1pPr>
      <a:lvl2pPr marL="990575" indent="-380990" algn="l" defTabSz="609585" rtl="0" eaLnBrk="1" latinLnBrk="0" hangingPunct="1">
        <a:spcBef>
          <a:spcPct val="20000"/>
        </a:spcBef>
        <a:buFont typeface="Arial"/>
        <a:buChar char="–"/>
        <a:defRPr sz="2667" kern="1200">
          <a:solidFill>
            <a:schemeClr val="tx1"/>
          </a:solidFill>
          <a:latin typeface="Arial"/>
          <a:ea typeface="+mn-ea"/>
          <a:cs typeface="Arial"/>
        </a:defRPr>
      </a:lvl2pPr>
      <a:lvl3pPr marL="1523962" indent="-304792" algn="l" defTabSz="609585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Arial"/>
          <a:ea typeface="+mn-ea"/>
          <a:cs typeface="Arial"/>
        </a:defRPr>
      </a:lvl3pPr>
      <a:lvl4pPr marL="2133547" indent="-304792" algn="l" defTabSz="609585" rtl="0" eaLnBrk="1" latinLnBrk="0" hangingPunct="1">
        <a:spcBef>
          <a:spcPct val="20000"/>
        </a:spcBef>
        <a:buFont typeface="Arial"/>
        <a:buChar char="–"/>
        <a:defRPr sz="2133" kern="1200">
          <a:solidFill>
            <a:schemeClr val="tx1"/>
          </a:solidFill>
          <a:latin typeface="Arial"/>
          <a:ea typeface="+mn-ea"/>
          <a:cs typeface="Arial"/>
        </a:defRPr>
      </a:lvl4pPr>
      <a:lvl5pPr marL="2743131" indent="-304792" algn="l" defTabSz="609585" rtl="0" eaLnBrk="1" latinLnBrk="0" hangingPunct="1">
        <a:spcBef>
          <a:spcPct val="20000"/>
        </a:spcBef>
        <a:buFont typeface="Arial"/>
        <a:buChar char="»"/>
        <a:defRPr sz="1867" kern="1200">
          <a:solidFill>
            <a:schemeClr val="tx1"/>
          </a:solidFill>
          <a:latin typeface="Arial"/>
          <a:ea typeface="+mn-ea"/>
          <a:cs typeface="Arial"/>
        </a:defRPr>
      </a:lvl5pPr>
      <a:lvl6pPr marL="335271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609585" rtl="0" eaLnBrk="1" latinLnBrk="0" hangingPunct="1">
        <a:spcBef>
          <a:spcPct val="20000"/>
        </a:spcBef>
        <a:buFont typeface="Arial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nb-NO"/>
      </a:defPPr>
      <a:lvl1pPr marL="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609585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9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Relationship Id="rId4" Type="http://schemas.openxmlformats.org/officeDocument/2006/relationships/image" Target="../media/image6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8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8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8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8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8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8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svg"/><Relationship Id="rId3" Type="http://schemas.openxmlformats.org/officeDocument/2006/relationships/image" Target="../media/image12.png"/><Relationship Id="rId7" Type="http://schemas.openxmlformats.org/officeDocument/2006/relationships/image" Target="../media/image16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15.svg"/><Relationship Id="rId5" Type="http://schemas.openxmlformats.org/officeDocument/2006/relationships/image" Target="../media/image14.png"/><Relationship Id="rId10" Type="http://schemas.openxmlformats.org/officeDocument/2006/relationships/image" Target="../media/image19.svg"/><Relationship Id="rId4" Type="http://schemas.openxmlformats.org/officeDocument/2006/relationships/image" Target="../media/image13.svg"/><Relationship Id="rId9" Type="http://schemas.openxmlformats.org/officeDocument/2006/relationships/image" Target="../media/image18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ktangel 10"/>
          <p:cNvSpPr/>
          <p:nvPr/>
        </p:nvSpPr>
        <p:spPr>
          <a:xfrm>
            <a:off x="0" y="1"/>
            <a:ext cx="12192000" cy="6125028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 sz="3200"/>
          </a:p>
        </p:txBody>
      </p:sp>
      <p:sp>
        <p:nvSpPr>
          <p:cNvPr id="9" name="Tittel 1"/>
          <p:cNvSpPr>
            <a:spLocks noGrp="1"/>
          </p:cNvSpPr>
          <p:nvPr>
            <p:ph type="ctrTitle"/>
          </p:nvPr>
        </p:nvSpPr>
        <p:spPr>
          <a:xfrm>
            <a:off x="686600" y="2778190"/>
            <a:ext cx="10818784" cy="1600439"/>
          </a:xfrm>
        </p:spPr>
        <p:txBody>
          <a:bodyPr/>
          <a:lstStyle/>
          <a:p>
            <a:pPr algn="ctr"/>
            <a:r>
              <a:rPr lang="nb-NO">
                <a:solidFill>
                  <a:schemeClr val="bg1"/>
                </a:solidFill>
              </a:rPr>
              <a:t>Basiskurs i saksbehandling HR-området</a:t>
            </a:r>
          </a:p>
        </p:txBody>
      </p:sp>
      <p:pic>
        <p:nvPicPr>
          <p:cNvPr id="5" name="Bilde 4">
            <a:extLst>
              <a:ext uri="{FF2B5EF4-FFF2-40B4-BE49-F238E27FC236}">
                <a16:creationId xmlns:a16="http://schemas.microsoft.com/office/drawing/2014/main" id="{589D61C2-2E0E-8541-A434-8E4817E38EF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91754" y="1547553"/>
            <a:ext cx="7208479" cy="577729"/>
          </a:xfrm>
          <a:prstGeom prst="rect">
            <a:avLst/>
          </a:prstGeom>
        </p:spPr>
      </p:pic>
      <p:sp>
        <p:nvSpPr>
          <p:cNvPr id="3" name="Undertittel 2">
            <a:extLst>
              <a:ext uri="{FF2B5EF4-FFF2-40B4-BE49-F238E27FC236}">
                <a16:creationId xmlns:a16="http://schemas.microsoft.com/office/drawing/2014/main" id="{F5547432-02B6-8595-2BE0-97DEF4FFEA17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210314932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tel 1">
            <a:extLst>
              <a:ext uri="{FF2B5EF4-FFF2-40B4-BE49-F238E27FC236}">
                <a16:creationId xmlns:a16="http://schemas.microsoft.com/office/drawing/2014/main" id="{4F2DB3D4-4F08-808D-8CC8-0FEF47C5EE7A}"/>
              </a:ext>
            </a:extLst>
          </p:cNvPr>
          <p:cNvSpPr txBox="1">
            <a:spLocks/>
          </p:cNvSpPr>
          <p:nvPr/>
        </p:nvSpPr>
        <p:spPr>
          <a:xfrm>
            <a:off x="431799" y="274639"/>
            <a:ext cx="11278420" cy="861775"/>
          </a:xfrm>
          <a:prstGeom prst="rect">
            <a:avLst/>
          </a:prstGeom>
        </p:spPr>
        <p:txBody>
          <a:bodyPr vert="horz" lIns="121920" tIns="60960" rIns="121920" bIns="60960" rtlCol="0" anchor="t" anchorCtr="0">
            <a:normAutofit/>
          </a:bodyPr>
          <a:lstStyle>
            <a:lvl1pPr algn="l" defTabSz="457200" rtl="0" eaLnBrk="1" latinLnBrk="0" hangingPunct="1">
              <a:spcBef>
                <a:spcPct val="0"/>
              </a:spcBef>
              <a:buNone/>
              <a:defRPr sz="3600" b="1" i="0" kern="1200">
                <a:solidFill>
                  <a:schemeClr val="tx1"/>
                </a:solidFill>
                <a:latin typeface="Arial"/>
                <a:ea typeface="+mj-ea"/>
                <a:cs typeface="Arial"/>
              </a:defRPr>
            </a:lvl1pPr>
          </a:lstStyle>
          <a:p>
            <a:pPr>
              <a:spcAft>
                <a:spcPts val="800"/>
              </a:spcAft>
            </a:pPr>
            <a:r>
              <a:rPr lang="en-US" sz="4800"/>
              <a:t>Basiskurs i saksbehandling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116DF34E-2617-0E03-D375-3B50798E699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31799" y="1791716"/>
            <a:ext cx="11278420" cy="4144821"/>
          </a:xfrm>
          <a:prstGeom prst="rect">
            <a:avLst/>
          </a:prstGeom>
          <a:noFill/>
        </p:spPr>
      </p:pic>
      <p:sp>
        <p:nvSpPr>
          <p:cNvPr id="6" name="Undertittel 2">
            <a:extLst>
              <a:ext uri="{FF2B5EF4-FFF2-40B4-BE49-F238E27FC236}">
                <a16:creationId xmlns:a16="http://schemas.microsoft.com/office/drawing/2014/main" id="{60029FBC-0E07-0129-49D7-2E6AC279D008}"/>
              </a:ext>
            </a:extLst>
          </p:cNvPr>
          <p:cNvSpPr txBox="1">
            <a:spLocks/>
          </p:cNvSpPr>
          <p:nvPr/>
        </p:nvSpPr>
        <p:spPr>
          <a:xfrm>
            <a:off x="2104833" y="2436735"/>
            <a:ext cx="6597476" cy="2201704"/>
          </a:xfrm>
          <a:prstGeom prst="rect">
            <a:avLst/>
          </a:prstGeom>
        </p:spPr>
        <p:txBody>
          <a:bodyPr>
            <a:normAutofit/>
          </a:bodyPr>
          <a:lstStyle>
            <a:lvl1pPr marL="342900" indent="-3429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40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1pPr>
            <a:lvl2pPr marL="742950" indent="-28575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200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2pPr>
            <a:lvl3pPr marL="1143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180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3pPr>
            <a:lvl4pPr marL="1600200" indent="-228600" algn="l" defTabSz="457200" rtl="0" eaLnBrk="1" latinLnBrk="0" hangingPunct="1">
              <a:spcBef>
                <a:spcPct val="20000"/>
              </a:spcBef>
              <a:buFont typeface="Arial"/>
              <a:buChar char="–"/>
              <a:defRPr sz="160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4pPr>
            <a:lvl5pPr marL="2057400" indent="-228600" algn="l" defTabSz="457200" rtl="0" eaLnBrk="1" latinLnBrk="0" hangingPunct="1">
              <a:spcBef>
                <a:spcPct val="20000"/>
              </a:spcBef>
              <a:buFont typeface="Arial"/>
              <a:buChar char="»"/>
              <a:defRPr sz="1400" kern="1200">
                <a:solidFill>
                  <a:schemeClr val="tx1"/>
                </a:solidFill>
                <a:latin typeface="Arial"/>
                <a:ea typeface="+mn-ea"/>
                <a:cs typeface="Arial"/>
              </a:defRPr>
            </a:lvl5pPr>
            <a:lvl6pPr marL="25146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457200" rtl="0" eaLnBrk="1" latinLnBrk="0" hangingPunct="1">
              <a:spcBef>
                <a:spcPct val="20000"/>
              </a:spcBef>
              <a:buFont typeface="Arial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nb-NO" sz="3200"/>
          </a:p>
          <a:p>
            <a:endParaRPr lang="nb-NO" sz="3200"/>
          </a:p>
          <a:p>
            <a:endParaRPr lang="nb-NO" sz="3200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B27DEF3D-54DA-E7EC-995F-A8118C22FF79}"/>
              </a:ext>
            </a:extLst>
          </p:cNvPr>
          <p:cNvSpPr/>
          <p:nvPr/>
        </p:nvSpPr>
        <p:spPr>
          <a:xfrm>
            <a:off x="9499106" y="1985708"/>
            <a:ext cx="2040259" cy="3756836"/>
          </a:xfrm>
          <a:prstGeom prst="rect">
            <a:avLst/>
          </a:prstGeom>
          <a:noFill/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781835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4" name="Rectangle 13">
            <a:extLst>
              <a:ext uri="{FF2B5EF4-FFF2-40B4-BE49-F238E27FC236}">
                <a16:creationId xmlns:a16="http://schemas.microsoft.com/office/drawing/2014/main" id="{352BEC0E-22F8-46D0-9632-375DB541B06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5A60014C-E5D2-FEAB-51C9-E0F41BC02706}"/>
              </a:ext>
            </a:extLst>
          </p:cNvPr>
          <p:cNvSpPr txBox="1"/>
          <p:nvPr/>
        </p:nvSpPr>
        <p:spPr>
          <a:xfrm>
            <a:off x="640080" y="329184"/>
            <a:ext cx="6894576" cy="1783080"/>
          </a:xfrm>
          <a:prstGeom prst="rect">
            <a:avLst/>
          </a:prstGeom>
        </p:spPr>
        <p:txBody>
          <a:bodyPr rot="0" spcFirstLastPara="0" vertOverflow="overflow" horzOverflow="overflow" vert="horz" lIns="91440" tIns="45720" rIns="91440" bIns="45720" numCol="1" spcCol="0" rtlCol="0" fromWordArt="0" anchor="b" anchorCtr="0" forceAA="0" compatLnSpc="1">
            <a:prstTxWarp prst="textNoShape">
              <a:avLst/>
            </a:prstTxWarp>
            <a:normAutofit/>
          </a:bodyPr>
          <a:lstStyle/>
          <a:p>
            <a:pPr>
              <a:lnSpc>
                <a:spcPct val="90000"/>
              </a:lnSpc>
              <a:spcBef>
                <a:spcPct val="0"/>
              </a:spcBef>
              <a:spcAft>
                <a:spcPts val="800"/>
              </a:spcAft>
            </a:pPr>
            <a:r>
              <a:rPr lang="en-US" sz="5400" b="1">
                <a:latin typeface="+mj-lt"/>
                <a:ea typeface="+mj-ea"/>
                <a:cs typeface="+mj-cs"/>
              </a:rPr>
              <a:t>Modul 5 – Klagebehandling</a:t>
            </a:r>
          </a:p>
        </p:txBody>
      </p:sp>
      <p:sp>
        <p:nvSpPr>
          <p:cNvPr id="16" name="sketch line">
            <a:extLst>
              <a:ext uri="{FF2B5EF4-FFF2-40B4-BE49-F238E27FC236}">
                <a16:creationId xmlns:a16="http://schemas.microsoft.com/office/drawing/2014/main" id="{3FCFB1DE-0B7E-48CC-BA90-B2AB0889F9D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58952" y="2395728"/>
            <a:ext cx="4243589" cy="18288"/>
          </a:xfrm>
          <a:custGeom>
            <a:avLst/>
            <a:gdLst>
              <a:gd name="connsiteX0" fmla="*/ 0 w 4243589"/>
              <a:gd name="connsiteY0" fmla="*/ 0 h 18288"/>
              <a:gd name="connsiteX1" fmla="*/ 478919 w 4243589"/>
              <a:gd name="connsiteY1" fmla="*/ 0 h 18288"/>
              <a:gd name="connsiteX2" fmla="*/ 957839 w 4243589"/>
              <a:gd name="connsiteY2" fmla="*/ 0 h 18288"/>
              <a:gd name="connsiteX3" fmla="*/ 1521630 w 4243589"/>
              <a:gd name="connsiteY3" fmla="*/ 0 h 18288"/>
              <a:gd name="connsiteX4" fmla="*/ 2212729 w 4243589"/>
              <a:gd name="connsiteY4" fmla="*/ 0 h 18288"/>
              <a:gd name="connsiteX5" fmla="*/ 2734084 w 4243589"/>
              <a:gd name="connsiteY5" fmla="*/ 0 h 18288"/>
              <a:gd name="connsiteX6" fmla="*/ 3255439 w 4243589"/>
              <a:gd name="connsiteY6" fmla="*/ 0 h 18288"/>
              <a:gd name="connsiteX7" fmla="*/ 4243589 w 4243589"/>
              <a:gd name="connsiteY7" fmla="*/ 0 h 18288"/>
              <a:gd name="connsiteX8" fmla="*/ 4243589 w 4243589"/>
              <a:gd name="connsiteY8" fmla="*/ 18288 h 18288"/>
              <a:gd name="connsiteX9" fmla="*/ 3594926 w 4243589"/>
              <a:gd name="connsiteY9" fmla="*/ 18288 h 18288"/>
              <a:gd name="connsiteX10" fmla="*/ 3073571 w 4243589"/>
              <a:gd name="connsiteY10" fmla="*/ 18288 h 18288"/>
              <a:gd name="connsiteX11" fmla="*/ 2552216 w 4243589"/>
              <a:gd name="connsiteY11" fmla="*/ 18288 h 18288"/>
              <a:gd name="connsiteX12" fmla="*/ 1903553 w 4243589"/>
              <a:gd name="connsiteY12" fmla="*/ 18288 h 18288"/>
              <a:gd name="connsiteX13" fmla="*/ 1212454 w 4243589"/>
              <a:gd name="connsiteY13" fmla="*/ 18288 h 18288"/>
              <a:gd name="connsiteX14" fmla="*/ 733535 w 4243589"/>
              <a:gd name="connsiteY14" fmla="*/ 18288 h 18288"/>
              <a:gd name="connsiteX15" fmla="*/ 0 w 4243589"/>
              <a:gd name="connsiteY15" fmla="*/ 18288 h 18288"/>
              <a:gd name="connsiteX16" fmla="*/ 0 w 4243589"/>
              <a:gd name="connsiteY16" fmla="*/ 0 h 182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</a:cxnLst>
            <a:rect l="l" t="t" r="r" b="b"/>
            <a:pathLst>
              <a:path w="4243589" h="18288" fill="none" extrusionOk="0">
                <a:moveTo>
                  <a:pt x="0" y="0"/>
                </a:moveTo>
                <a:cubicBezTo>
                  <a:pt x="213395" y="-21006"/>
                  <a:pt x="307421" y="-18116"/>
                  <a:pt x="478919" y="0"/>
                </a:cubicBezTo>
                <a:cubicBezTo>
                  <a:pt x="650417" y="18116"/>
                  <a:pt x="831092" y="-21237"/>
                  <a:pt x="957839" y="0"/>
                </a:cubicBezTo>
                <a:cubicBezTo>
                  <a:pt x="1084586" y="21237"/>
                  <a:pt x="1301682" y="25124"/>
                  <a:pt x="1521630" y="0"/>
                </a:cubicBezTo>
                <a:cubicBezTo>
                  <a:pt x="1741578" y="-25124"/>
                  <a:pt x="1970269" y="-29139"/>
                  <a:pt x="2212729" y="0"/>
                </a:cubicBezTo>
                <a:cubicBezTo>
                  <a:pt x="2455189" y="29139"/>
                  <a:pt x="2558847" y="-4796"/>
                  <a:pt x="2734084" y="0"/>
                </a:cubicBezTo>
                <a:cubicBezTo>
                  <a:pt x="2909321" y="4796"/>
                  <a:pt x="3097217" y="-13409"/>
                  <a:pt x="3255439" y="0"/>
                </a:cubicBezTo>
                <a:cubicBezTo>
                  <a:pt x="3413662" y="13409"/>
                  <a:pt x="3979999" y="-10121"/>
                  <a:pt x="4243589" y="0"/>
                </a:cubicBezTo>
                <a:cubicBezTo>
                  <a:pt x="4244484" y="8974"/>
                  <a:pt x="4243043" y="9359"/>
                  <a:pt x="4243589" y="18288"/>
                </a:cubicBezTo>
                <a:cubicBezTo>
                  <a:pt x="4058777" y="31246"/>
                  <a:pt x="3910348" y="3158"/>
                  <a:pt x="3594926" y="18288"/>
                </a:cubicBezTo>
                <a:cubicBezTo>
                  <a:pt x="3279504" y="33418"/>
                  <a:pt x="3319955" y="-3977"/>
                  <a:pt x="3073571" y="18288"/>
                </a:cubicBezTo>
                <a:cubicBezTo>
                  <a:pt x="2827187" y="40553"/>
                  <a:pt x="2767387" y="1863"/>
                  <a:pt x="2552216" y="18288"/>
                </a:cubicBezTo>
                <a:cubicBezTo>
                  <a:pt x="2337046" y="34713"/>
                  <a:pt x="2181871" y="19527"/>
                  <a:pt x="1903553" y="18288"/>
                </a:cubicBezTo>
                <a:cubicBezTo>
                  <a:pt x="1625235" y="17049"/>
                  <a:pt x="1557672" y="24174"/>
                  <a:pt x="1212454" y="18288"/>
                </a:cubicBezTo>
                <a:cubicBezTo>
                  <a:pt x="867236" y="12402"/>
                  <a:pt x="874382" y="15627"/>
                  <a:pt x="733535" y="18288"/>
                </a:cubicBezTo>
                <a:cubicBezTo>
                  <a:pt x="592688" y="20949"/>
                  <a:pt x="183477" y="14753"/>
                  <a:pt x="0" y="18288"/>
                </a:cubicBezTo>
                <a:cubicBezTo>
                  <a:pt x="-229" y="14222"/>
                  <a:pt x="509" y="5816"/>
                  <a:pt x="0" y="0"/>
                </a:cubicBezTo>
                <a:close/>
              </a:path>
              <a:path w="4243589" h="18288" stroke="0" extrusionOk="0">
                <a:moveTo>
                  <a:pt x="0" y="0"/>
                </a:moveTo>
                <a:cubicBezTo>
                  <a:pt x="143690" y="16630"/>
                  <a:pt x="266667" y="14847"/>
                  <a:pt x="521355" y="0"/>
                </a:cubicBezTo>
                <a:cubicBezTo>
                  <a:pt x="776043" y="-14847"/>
                  <a:pt x="814491" y="-17363"/>
                  <a:pt x="1000275" y="0"/>
                </a:cubicBezTo>
                <a:cubicBezTo>
                  <a:pt x="1186059" y="17363"/>
                  <a:pt x="1352504" y="-23507"/>
                  <a:pt x="1521630" y="0"/>
                </a:cubicBezTo>
                <a:cubicBezTo>
                  <a:pt x="1690756" y="23507"/>
                  <a:pt x="1889525" y="5871"/>
                  <a:pt x="2127857" y="0"/>
                </a:cubicBezTo>
                <a:cubicBezTo>
                  <a:pt x="2366189" y="-5871"/>
                  <a:pt x="2620628" y="-27997"/>
                  <a:pt x="2776520" y="0"/>
                </a:cubicBezTo>
                <a:cubicBezTo>
                  <a:pt x="2932412" y="27997"/>
                  <a:pt x="3131683" y="-25073"/>
                  <a:pt x="3467618" y="0"/>
                </a:cubicBezTo>
                <a:cubicBezTo>
                  <a:pt x="3803553" y="25073"/>
                  <a:pt x="4017371" y="3071"/>
                  <a:pt x="4243589" y="0"/>
                </a:cubicBezTo>
                <a:cubicBezTo>
                  <a:pt x="4243134" y="6162"/>
                  <a:pt x="4243492" y="11775"/>
                  <a:pt x="4243589" y="18288"/>
                </a:cubicBezTo>
                <a:cubicBezTo>
                  <a:pt x="4017834" y="-5779"/>
                  <a:pt x="3834586" y="13376"/>
                  <a:pt x="3594926" y="18288"/>
                </a:cubicBezTo>
                <a:cubicBezTo>
                  <a:pt x="3355266" y="23200"/>
                  <a:pt x="3204179" y="2869"/>
                  <a:pt x="2903827" y="18288"/>
                </a:cubicBezTo>
                <a:cubicBezTo>
                  <a:pt x="2603475" y="33707"/>
                  <a:pt x="2526187" y="46187"/>
                  <a:pt x="2212729" y="18288"/>
                </a:cubicBezTo>
                <a:cubicBezTo>
                  <a:pt x="1899271" y="-9611"/>
                  <a:pt x="1966289" y="29692"/>
                  <a:pt x="1733809" y="18288"/>
                </a:cubicBezTo>
                <a:cubicBezTo>
                  <a:pt x="1501329" y="6884"/>
                  <a:pt x="1343612" y="12492"/>
                  <a:pt x="1085146" y="18288"/>
                </a:cubicBezTo>
                <a:cubicBezTo>
                  <a:pt x="826680" y="24084"/>
                  <a:pt x="778184" y="35607"/>
                  <a:pt x="521355" y="18288"/>
                </a:cubicBezTo>
                <a:cubicBezTo>
                  <a:pt x="264526" y="969"/>
                  <a:pt x="120277" y="4268"/>
                  <a:pt x="0" y="18288"/>
                </a:cubicBezTo>
                <a:cubicBezTo>
                  <a:pt x="766" y="10800"/>
                  <a:pt x="-457" y="8180"/>
                  <a:pt x="0" y="0"/>
                </a:cubicBezTo>
                <a:close/>
              </a:path>
            </a:pathLst>
          </a:custGeom>
          <a:solidFill>
            <a:schemeClr val="accent2"/>
          </a:solidFill>
          <a:ln w="41275" cap="rnd">
            <a:solidFill>
              <a:schemeClr val="accent2"/>
            </a:solidFill>
            <a:round/>
            <a:extLst>
              <a:ext uri="{C807C97D-BFC1-408E-A445-0C87EB9F89A2}">
                <ask:lineSketchStyleProps xmlns:ask="http://schemas.microsoft.com/office/drawing/2018/sketchyshapes" sd="2727557108">
                  <a:prstGeom prst="rect">
                    <a:avLst/>
                  </a:prstGeom>
                  <ask:type>
                    <ask:lineSketchFreehand/>
                  </ask:type>
                </ask:lineSketchStyleProps>
              </a:ext>
            </a:extLst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F64A5BB2-A54D-E9E9-1B28-381F70B3D47C}"/>
              </a:ext>
            </a:extLst>
          </p:cNvPr>
          <p:cNvSpPr txBox="1"/>
          <p:nvPr/>
        </p:nvSpPr>
        <p:spPr>
          <a:xfrm>
            <a:off x="591331" y="2697480"/>
            <a:ext cx="8822419" cy="3483864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en-US" sz="2200" b="1"/>
              <a:t>Du </a:t>
            </a:r>
            <a:r>
              <a:rPr lang="en-US" sz="2200" b="1" err="1"/>
              <a:t>vil</a:t>
            </a:r>
            <a:r>
              <a:rPr lang="en-US" sz="2200" b="1"/>
              <a:t> </a:t>
            </a:r>
            <a:r>
              <a:rPr lang="en-US" sz="2200" b="1" err="1"/>
              <a:t>lære</a:t>
            </a:r>
            <a:r>
              <a:rPr lang="en-US" sz="2200" b="1"/>
              <a:t>: </a:t>
            </a:r>
          </a:p>
          <a:p>
            <a:pPr indent="-22860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200" err="1"/>
              <a:t>hva</a:t>
            </a:r>
            <a:r>
              <a:rPr lang="en-US" sz="2200"/>
              <a:t> </a:t>
            </a:r>
            <a:r>
              <a:rPr lang="en-US" sz="2200" err="1"/>
              <a:t>klagerett</a:t>
            </a:r>
            <a:r>
              <a:rPr lang="en-US" sz="2200"/>
              <a:t> er </a:t>
            </a:r>
            <a:r>
              <a:rPr lang="en-US" sz="2200" err="1"/>
              <a:t>og</a:t>
            </a:r>
            <a:r>
              <a:rPr lang="en-US" sz="2200"/>
              <a:t> </a:t>
            </a:r>
            <a:r>
              <a:rPr lang="en-US" sz="2200" err="1"/>
              <a:t>hvem</a:t>
            </a:r>
            <a:r>
              <a:rPr lang="en-US" sz="2200"/>
              <a:t> </a:t>
            </a:r>
            <a:r>
              <a:rPr lang="en-US" sz="2200" err="1"/>
              <a:t>som</a:t>
            </a:r>
            <a:r>
              <a:rPr lang="en-US" sz="2200"/>
              <a:t> </a:t>
            </a:r>
            <a:r>
              <a:rPr lang="en-US" sz="2200" err="1"/>
              <a:t>har</a:t>
            </a:r>
            <a:r>
              <a:rPr lang="en-US" sz="2200"/>
              <a:t> </a:t>
            </a:r>
            <a:r>
              <a:rPr lang="en-US" sz="2200" err="1"/>
              <a:t>klagerett</a:t>
            </a:r>
            <a:endParaRPr lang="en-US" sz="2200"/>
          </a:p>
          <a:p>
            <a:pPr indent="-22860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200">
                <a:cs typeface="Calibri"/>
              </a:rPr>
              <a:t>om </a:t>
            </a:r>
            <a:r>
              <a:rPr lang="en-US" sz="2200" err="1">
                <a:cs typeface="Calibri"/>
              </a:rPr>
              <a:t>regler</a:t>
            </a:r>
            <a:r>
              <a:rPr lang="en-US" sz="2200">
                <a:cs typeface="Calibri"/>
              </a:rPr>
              <a:t> </a:t>
            </a:r>
            <a:r>
              <a:rPr lang="en-US" sz="2200" err="1">
                <a:cs typeface="Calibri"/>
              </a:rPr>
              <a:t>knyttet</a:t>
            </a:r>
            <a:r>
              <a:rPr lang="en-US" sz="2200">
                <a:cs typeface="Calibri"/>
              </a:rPr>
              <a:t> </a:t>
            </a:r>
            <a:r>
              <a:rPr lang="en-US" sz="2200" err="1">
                <a:cs typeface="Calibri"/>
              </a:rPr>
              <a:t>til</a:t>
            </a:r>
            <a:r>
              <a:rPr lang="en-US" sz="2200">
                <a:cs typeface="Calibri"/>
              </a:rPr>
              <a:t> </a:t>
            </a:r>
            <a:r>
              <a:rPr lang="en-US" sz="2200" err="1">
                <a:cs typeface="Calibri"/>
              </a:rPr>
              <a:t>saksbehandlingstid</a:t>
            </a:r>
            <a:r>
              <a:rPr lang="en-US" sz="2200">
                <a:cs typeface="Calibri"/>
              </a:rPr>
              <a:t> </a:t>
            </a:r>
            <a:r>
              <a:rPr lang="en-US" sz="2200" err="1">
                <a:cs typeface="Calibri"/>
              </a:rPr>
              <a:t>og</a:t>
            </a:r>
            <a:r>
              <a:rPr lang="en-US" sz="2200">
                <a:cs typeface="Calibri"/>
              </a:rPr>
              <a:t> </a:t>
            </a:r>
            <a:r>
              <a:rPr lang="en-US" sz="2200" err="1">
                <a:cs typeface="Calibri"/>
              </a:rPr>
              <a:t>frister</a:t>
            </a:r>
            <a:endParaRPr lang="en-US" sz="2200" err="1"/>
          </a:p>
          <a:p>
            <a:pPr indent="-22860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200" err="1"/>
              <a:t>hvilket</a:t>
            </a:r>
            <a:r>
              <a:rPr lang="en-US" sz="2200"/>
              <a:t> </a:t>
            </a:r>
            <a:r>
              <a:rPr lang="en-US" sz="2200" err="1"/>
              <a:t>handlingsrom</a:t>
            </a:r>
            <a:r>
              <a:rPr lang="en-US" sz="2200"/>
              <a:t> du </a:t>
            </a:r>
            <a:r>
              <a:rPr lang="en-US" sz="2200" err="1"/>
              <a:t>har</a:t>
            </a:r>
            <a:r>
              <a:rPr lang="en-US" sz="2200"/>
              <a:t> </a:t>
            </a:r>
            <a:r>
              <a:rPr lang="en-US" sz="2200" err="1"/>
              <a:t>i</a:t>
            </a:r>
            <a:r>
              <a:rPr lang="en-US" sz="2200"/>
              <a:t> </a:t>
            </a:r>
            <a:r>
              <a:rPr lang="en-US" sz="2200" err="1"/>
              <a:t>saksbehandlingen</a:t>
            </a:r>
            <a:r>
              <a:rPr lang="en-US" sz="2200"/>
              <a:t> </a:t>
            </a:r>
            <a:r>
              <a:rPr lang="en-US" sz="2200" err="1"/>
              <a:t>i</a:t>
            </a:r>
            <a:r>
              <a:rPr lang="en-US" sz="2200"/>
              <a:t> </a:t>
            </a:r>
            <a:r>
              <a:rPr lang="en-US" sz="2200" err="1"/>
              <a:t>klagesaker</a:t>
            </a:r>
            <a:endParaRPr lang="en-US" sz="2200"/>
          </a:p>
          <a:p>
            <a:pPr indent="-228600">
              <a:lnSpc>
                <a:spcPct val="150000"/>
              </a:lnSpc>
              <a:spcAft>
                <a:spcPts val="600"/>
              </a:spcAft>
              <a:buFont typeface="Arial" panose="020B0604020202020204" pitchFamily="34" charset="0"/>
              <a:buChar char="•"/>
            </a:pPr>
            <a:r>
              <a:rPr lang="en-US" sz="2200">
                <a:cs typeface="Calibri"/>
              </a:rPr>
              <a:t>om </a:t>
            </a:r>
            <a:r>
              <a:rPr lang="en-US" sz="2200" err="1">
                <a:cs typeface="Calibri"/>
              </a:rPr>
              <a:t>hierarkiet</a:t>
            </a:r>
            <a:r>
              <a:rPr lang="en-US" sz="2200">
                <a:cs typeface="Calibri"/>
              </a:rPr>
              <a:t> </a:t>
            </a:r>
            <a:r>
              <a:rPr lang="en-US" sz="2200" err="1">
                <a:cs typeface="Calibri"/>
              </a:rPr>
              <a:t>i</a:t>
            </a:r>
            <a:r>
              <a:rPr lang="en-US" sz="2200">
                <a:cs typeface="Calibri"/>
              </a:rPr>
              <a:t> </a:t>
            </a:r>
            <a:r>
              <a:rPr lang="en-US" sz="2200" err="1">
                <a:cs typeface="Calibri"/>
              </a:rPr>
              <a:t>klagesaksbehandlingen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E10D401C-C15E-6C90-E4FF-987B6D98A60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518630" y="329183"/>
            <a:ext cx="2704635" cy="3429969"/>
          </a:xfrm>
          <a:prstGeom prst="rect">
            <a:avLst/>
          </a:prstGeom>
        </p:spPr>
      </p:pic>
      <p:pic>
        <p:nvPicPr>
          <p:cNvPr id="4" name="Bilde 5">
            <a:extLst>
              <a:ext uri="{FF2B5EF4-FFF2-40B4-BE49-F238E27FC236}">
                <a16:creationId xmlns:a16="http://schemas.microsoft.com/office/drawing/2014/main" id="{42CCE938-6AD9-41B8-3315-D6A2BCE3885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 rot="10800000" flipV="1">
            <a:off x="7872983" y="5093795"/>
            <a:ext cx="3995928" cy="4295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0369497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10590212" cy="974558"/>
          </a:xfrm>
        </p:spPr>
        <p:txBody>
          <a:bodyPr>
            <a:normAutofit/>
          </a:bodyPr>
          <a:lstStyle/>
          <a:p>
            <a:r>
              <a:rPr lang="nb-NO" sz="3200" b="1"/>
              <a:t>Klagerett</a:t>
            </a:r>
            <a:br>
              <a:rPr lang="nb-NO" sz="3200" b="1">
                <a:cs typeface="Arial"/>
              </a:rPr>
            </a:br>
            <a:endParaRPr lang="nb-NO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1203158"/>
            <a:ext cx="11011317" cy="5089358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nb-NO" sz="2400">
              <a:cs typeface="Calibri"/>
            </a:endParaRPr>
          </a:p>
          <a:p>
            <a:r>
              <a:rPr lang="nb-NO" sz="2400">
                <a:cs typeface="Calibri"/>
              </a:rPr>
              <a:t>Hva er klagerett?</a:t>
            </a:r>
            <a:endParaRPr lang="nb-NO">
              <a:cs typeface="Calibri" panose="020F0502020204030204"/>
            </a:endParaRPr>
          </a:p>
          <a:p>
            <a:pPr marL="342900" indent="-342900">
              <a:buChar char="•"/>
            </a:pPr>
            <a:r>
              <a:rPr lang="nb-NO" sz="2000">
                <a:cs typeface="Calibri"/>
              </a:rPr>
              <a:t>Rett til å kreve at NTNU behandler saken på nytt</a:t>
            </a:r>
          </a:p>
          <a:p>
            <a:pPr marL="342900" indent="-342900">
              <a:buChar char="•"/>
            </a:pPr>
            <a:r>
              <a:rPr lang="nb-NO" sz="2000">
                <a:cs typeface="Calibri"/>
              </a:rPr>
              <a:t>Rett til å kreve at avdelingen som behandlet saken i første </a:t>
            </a:r>
          </a:p>
          <a:p>
            <a:r>
              <a:rPr lang="nb-NO" sz="2000">
                <a:cs typeface="Calibri"/>
              </a:rPr>
              <a:t>      omgang tar saken til en overordnet avdeling</a:t>
            </a:r>
          </a:p>
          <a:p>
            <a:endParaRPr lang="nb-NO" sz="2400">
              <a:cs typeface="Calibri"/>
            </a:endParaRPr>
          </a:p>
          <a:p>
            <a:r>
              <a:rPr lang="nb-NO" sz="2400">
                <a:cs typeface="Calibri"/>
              </a:rPr>
              <a:t>Hvem har klagerett?</a:t>
            </a:r>
            <a:endParaRPr lang="nb-NO"/>
          </a:p>
          <a:p>
            <a:pPr marL="342900" indent="-342900">
              <a:buChar char="•"/>
            </a:pPr>
            <a:r>
              <a:rPr lang="nb-NO" sz="2000" err="1">
                <a:cs typeface="Calibri"/>
              </a:rPr>
              <a:t>Fvl</a:t>
            </a:r>
            <a:r>
              <a:rPr lang="nb-NO" sz="2000">
                <a:cs typeface="Calibri"/>
              </a:rPr>
              <a:t>. § 28</a:t>
            </a:r>
          </a:p>
          <a:p>
            <a:pPr marL="342900" indent="-342900">
              <a:buChar char="•"/>
            </a:pPr>
            <a:r>
              <a:rPr lang="nb-NO" sz="2000">
                <a:cs typeface="Calibri"/>
              </a:rPr>
              <a:t>Part, § 2 – en person avgjørelsen retter seg mot eller som saken ellers direkte gjelder</a:t>
            </a:r>
            <a:endParaRPr lang="nb-NO"/>
          </a:p>
          <a:p>
            <a:pPr marL="342900" indent="-342900">
              <a:buChar char="•"/>
            </a:pPr>
            <a:r>
              <a:rPr lang="nb-NO" sz="2000">
                <a:cs typeface="Calibri"/>
              </a:rPr>
              <a:t>Andre med rettslig klageinteresse – en viss aktuell tilknytning til saken og saksutfallet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4878CEC9-2E4A-6564-B6ED-835AA4ACB02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23005" y="712417"/>
            <a:ext cx="4428153" cy="2952102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2FB0F13A-A19B-747A-AC19-88C93C9450C9}"/>
              </a:ext>
            </a:extLst>
          </p:cNvPr>
          <p:cNvSpPr txBox="1"/>
          <p:nvPr/>
        </p:nvSpPr>
        <p:spPr>
          <a:xfrm>
            <a:off x="10935927" y="4572224"/>
            <a:ext cx="745221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 sz="800">
                <a:solidFill>
                  <a:schemeClr val="bg1"/>
                </a:solidFill>
              </a:rPr>
              <a:t>@brucemars</a:t>
            </a:r>
          </a:p>
        </p:txBody>
      </p:sp>
    </p:spTree>
    <p:extLst>
      <p:ext uri="{BB962C8B-B14F-4D97-AF65-F5344CB8AC3E}">
        <p14:creationId xmlns:p14="http://schemas.microsoft.com/office/powerpoint/2010/main" val="299811843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6177B5C-3362-AB02-B255-2C122B8ADD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b-NO"/>
              <a:t>Refleksjon klagesaker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FE0D929-359E-2AA8-4E43-CBDF6F946F8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825625"/>
            <a:ext cx="6328719" cy="4351338"/>
          </a:xfrm>
        </p:spPr>
        <p:txBody>
          <a:bodyPr/>
          <a:lstStyle/>
          <a:p>
            <a:r>
              <a:rPr lang="nb-NO"/>
              <a:t>Hvilke typer klagesaker har dere på HR?</a:t>
            </a:r>
          </a:p>
          <a:p>
            <a:r>
              <a:rPr lang="nb-NO"/>
              <a:t>Kort refleksjon på bordene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D071502-5172-FD14-2B1B-B84FE1A01E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626589" y="0"/>
            <a:ext cx="4632961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729073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708461CD-1335-72D0-A177-0D8D89B0726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78059" y="-243677"/>
            <a:ext cx="12270059" cy="8189453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4A9D815-20EA-D7D0-5ACD-BE2F2F2223C1}"/>
              </a:ext>
            </a:extLst>
          </p:cNvPr>
          <p:cNvSpPr txBox="1"/>
          <p:nvPr/>
        </p:nvSpPr>
        <p:spPr>
          <a:xfrm>
            <a:off x="11446136" y="6504608"/>
            <a:ext cx="543739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b-NO" sz="800"/>
              <a:t>@icons8</a:t>
            </a: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nb-NO" sz="3200" b="1">
                <a:ea typeface="+mn-lt"/>
                <a:cs typeface="+mn-lt"/>
              </a:rPr>
              <a:t>Litt om klagefrist og saksbehandlingstid</a:t>
            </a:r>
            <a:br>
              <a:rPr lang="nb-NO" sz="3200" b="1">
                <a:cs typeface="Arial"/>
              </a:rPr>
            </a:br>
            <a:endParaRPr lang="nb-NO">
              <a:cs typeface="Calibri Light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755626"/>
            <a:ext cx="4281792" cy="5932083"/>
          </a:xfrm>
        </p:spPr>
        <p:txBody>
          <a:bodyPr vert="horz" lIns="91440" tIns="45720" rIns="91440" bIns="45720" rtlCol="0" anchor="ctr">
            <a:normAutofit/>
          </a:bodyPr>
          <a:lstStyle/>
          <a:p>
            <a:pPr marL="285750" indent="-285750"/>
            <a:r>
              <a:rPr lang="nb-NO" sz="2000" err="1">
                <a:cs typeface="Calibri"/>
              </a:rPr>
              <a:t>Fvl</a:t>
            </a:r>
            <a:r>
              <a:rPr lang="nb-NO" sz="2000">
                <a:cs typeface="Calibri"/>
              </a:rPr>
              <a:t>. § 29 – tre ukers klagefrist. Klagefristen starter å løpe fra tidspunktet vedtaket kommer frem til parten. </a:t>
            </a:r>
            <a:endParaRPr lang="nb-NO" sz="2000">
              <a:ea typeface="Calibri" panose="020F0502020204030204"/>
              <a:cs typeface="Calibri" panose="020F0502020204030204"/>
            </a:endParaRPr>
          </a:p>
          <a:p>
            <a:pPr marL="285750" indent="-285750">
              <a:buChar char="•"/>
            </a:pPr>
            <a:r>
              <a:rPr lang="nb-NO" sz="2000">
                <a:cs typeface="Calibri"/>
              </a:rPr>
              <a:t>Ingen konkrete regler i </a:t>
            </a:r>
            <a:r>
              <a:rPr lang="nb-NO" sz="2000" err="1">
                <a:cs typeface="Calibri"/>
              </a:rPr>
              <a:t>fvl</a:t>
            </a:r>
            <a:r>
              <a:rPr lang="nb-NO" sz="2000">
                <a:cs typeface="Calibri"/>
              </a:rPr>
              <a:t> som setter frister for klagesaksbehandlingen, men § 11 a stiller krav til fremdriften av saker.</a:t>
            </a:r>
            <a:endParaRPr lang="nb-NO" sz="2000">
              <a:ea typeface="Calibri" panose="020F0502020204030204"/>
              <a:cs typeface="Calibri"/>
            </a:endParaRPr>
          </a:p>
          <a:p>
            <a:pPr marL="285750" indent="-285750">
              <a:buChar char="•"/>
            </a:pPr>
            <a:r>
              <a:rPr lang="nb-NO" sz="2000">
                <a:cs typeface="Calibri"/>
              </a:rPr>
              <a:t>Saken skal forberedes og avgjøres "uten ugrunnet opphold"</a:t>
            </a:r>
            <a:endParaRPr lang="nb-NO" sz="2000">
              <a:ea typeface="Calibri"/>
              <a:cs typeface="Calibri"/>
            </a:endParaRPr>
          </a:p>
          <a:p>
            <a:pPr marL="285750" indent="-285750">
              <a:buChar char="•"/>
            </a:pPr>
            <a:endParaRPr lang="nb-NO" sz="2400">
              <a:ea typeface="Calibri"/>
              <a:cs typeface="Calibri"/>
            </a:endParaRPr>
          </a:p>
        </p:txBody>
      </p:sp>
      <p:sp>
        <p:nvSpPr>
          <p:cNvPr id="6" name="Plassholder for innhold 5">
            <a:extLst>
              <a:ext uri="{FF2B5EF4-FFF2-40B4-BE49-F238E27FC236}">
                <a16:creationId xmlns:a16="http://schemas.microsoft.com/office/drawing/2014/main" id="{6DE6945B-3B90-3F43-FBC6-FE2443AD0CB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828817" y="1817563"/>
            <a:ext cx="4524983" cy="4870146"/>
          </a:xfrm>
        </p:spPr>
        <p:txBody>
          <a:bodyPr vert="horz" lIns="91440" tIns="45720" rIns="91440" bIns="45720" rtlCol="0" anchor="t">
            <a:normAutofit/>
          </a:bodyPr>
          <a:lstStyle/>
          <a:p>
            <a:pPr marL="285750" indent="-285750">
              <a:buFont typeface="Arial,Sans-Serif" panose="020B0604020202020204" pitchFamily="34" charset="0"/>
            </a:pPr>
            <a:r>
              <a:rPr lang="nb-NO" sz="2000">
                <a:ea typeface="+mn-lt"/>
                <a:cs typeface="+mn-lt"/>
              </a:rPr>
              <a:t>Hvis det tar uforholdsmessig lang tid å få saken behandlet, må vi sende parten et foreløpig svar, se § </a:t>
            </a:r>
            <a:r>
              <a:rPr lang="nb-NO" sz="2000" err="1">
                <a:ea typeface="+mn-lt"/>
                <a:cs typeface="+mn-lt"/>
              </a:rPr>
              <a:t>fvl</a:t>
            </a:r>
            <a:r>
              <a:rPr lang="nb-NO" sz="2000">
                <a:ea typeface="+mn-lt"/>
                <a:cs typeface="+mn-lt"/>
              </a:rPr>
              <a:t>. § 11 a tredje ledd. </a:t>
            </a:r>
          </a:p>
          <a:p>
            <a:pPr marL="285750" indent="-285750">
              <a:buFont typeface="Arial,Sans-Serif" panose="020B0604020202020204" pitchFamily="34" charset="0"/>
            </a:pPr>
            <a:r>
              <a:rPr lang="nb-NO" sz="2000">
                <a:ea typeface="+mn-lt"/>
                <a:cs typeface="+mn-lt"/>
              </a:rPr>
              <a:t>"Uten ugrunnet opphold" - saksbehandler må gi en tilbakemelding så raskt det lar seg gjøre. En forsinkelse må være saklig begrunnet, og må vurderes konkret i hver sak, bl.a. med hensyn til hvor omfattende og kompleks saken er. </a:t>
            </a:r>
            <a:endParaRPr lang="nb-NO" sz="2000"/>
          </a:p>
        </p:txBody>
      </p:sp>
    </p:spTree>
    <p:extLst>
      <p:ext uri="{BB962C8B-B14F-4D97-AF65-F5344CB8AC3E}">
        <p14:creationId xmlns:p14="http://schemas.microsoft.com/office/powerpoint/2010/main" val="181371126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66CF562-14C5-BEFB-2967-7FA788D2C28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83" b="4152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4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42524" y="365125"/>
            <a:ext cx="7211275" cy="1899912"/>
          </a:xfrm>
        </p:spPr>
        <p:txBody>
          <a:bodyPr vert="horz" lIns="91440" tIns="45720" rIns="91440" bIns="45720" rtlCol="0" anchor="ctr">
            <a:normAutofit/>
          </a:bodyPr>
          <a:lstStyle/>
          <a:p>
            <a:br>
              <a:rPr lang="en-US" b="1"/>
            </a:br>
            <a:br>
              <a:rPr lang="en-US" b="1"/>
            </a:br>
            <a:r>
              <a:rPr lang="en-US" b="1" err="1"/>
              <a:t>Refleksjon</a:t>
            </a:r>
            <a:r>
              <a:rPr lang="en-US" b="1"/>
              <a:t> </a:t>
            </a:r>
            <a:r>
              <a:rPr lang="en-US" b="1" err="1"/>
              <a:t>rundt</a:t>
            </a:r>
            <a:r>
              <a:rPr lang="en-US" b="1"/>
              <a:t> </a:t>
            </a:r>
            <a:r>
              <a:rPr lang="en-US" b="1" err="1"/>
              <a:t>bordene</a:t>
            </a:r>
            <a:r>
              <a:rPr lang="en-US" sz="2800" b="1"/>
              <a:t> </a:t>
            </a:r>
            <a:br>
              <a:rPr lang="en-US" sz="2500" b="1"/>
            </a:br>
            <a:endParaRPr lang="en-US" sz="2500">
              <a:cs typeface="Calibri Light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141695" y="1496474"/>
            <a:ext cx="7618504" cy="4680489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/>
          </a:p>
          <a:p>
            <a:endParaRPr lang="en-US" sz="2400">
              <a:cs typeface="Calibri"/>
            </a:endParaRPr>
          </a:p>
          <a:p>
            <a:r>
              <a:rPr lang="en-US" sz="2400" err="1">
                <a:cs typeface="Calibri"/>
              </a:rPr>
              <a:t>Hva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gjør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jeg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når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jeg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mottar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en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klage</a:t>
            </a:r>
            <a:r>
              <a:rPr lang="en-US" sz="2400">
                <a:cs typeface="Calibri"/>
              </a:rPr>
              <a:t> </a:t>
            </a:r>
            <a:r>
              <a:rPr lang="en-US" sz="2400" err="1">
                <a:cs typeface="Calibri"/>
              </a:rPr>
              <a:t>på</a:t>
            </a:r>
            <a:r>
              <a:rPr lang="en-US" sz="2400">
                <a:cs typeface="Calibri"/>
              </a:rPr>
              <a:t> et </a:t>
            </a:r>
            <a:r>
              <a:rPr lang="en-US" sz="2400" err="1">
                <a:cs typeface="Calibri"/>
              </a:rPr>
              <a:t>vedtak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jeg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har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skrevet</a:t>
            </a:r>
            <a:r>
              <a:rPr lang="en-US" sz="2400">
                <a:cs typeface="Calibri"/>
              </a:rPr>
              <a:t>?</a:t>
            </a:r>
            <a:endParaRPr lang="en-US">
              <a:cs typeface="Calibri"/>
            </a:endParaRPr>
          </a:p>
          <a:p>
            <a:r>
              <a:rPr lang="en-US" sz="2400" err="1">
                <a:cs typeface="Calibri"/>
              </a:rPr>
              <a:t>Hvilket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handlingsrom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har</a:t>
            </a:r>
            <a:r>
              <a:rPr lang="en-US" sz="2400">
                <a:cs typeface="Calibri"/>
              </a:rPr>
              <a:t> </a:t>
            </a:r>
            <a:r>
              <a:rPr lang="en-US" sz="2400" err="1">
                <a:cs typeface="Calibri"/>
              </a:rPr>
              <a:t>jeg</a:t>
            </a:r>
            <a:r>
              <a:rPr lang="en-US" sz="2400">
                <a:cs typeface="Calibri"/>
              </a:rPr>
              <a:t>?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5709BE4-48EE-2ABC-9AC9-FA0CD31DFC1E}"/>
              </a:ext>
            </a:extLst>
          </p:cNvPr>
          <p:cNvSpPr txBox="1"/>
          <p:nvPr/>
        </p:nvSpPr>
        <p:spPr>
          <a:xfrm>
            <a:off x="161731" y="6642546"/>
            <a:ext cx="12192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 sz="800"/>
              <a:t>@jessbaileydesigns</a:t>
            </a:r>
          </a:p>
        </p:txBody>
      </p:sp>
    </p:spTree>
    <p:extLst>
      <p:ext uri="{BB962C8B-B14F-4D97-AF65-F5344CB8AC3E}">
        <p14:creationId xmlns:p14="http://schemas.microsoft.com/office/powerpoint/2010/main" val="421366890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7A5F71C-943F-446E-8018-2176A6ECF18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876" r="17864" b="1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137131" y="852805"/>
            <a:ext cx="7216668" cy="965192"/>
          </a:xfrm>
        </p:spPr>
        <p:txBody>
          <a:bodyPr vert="horz" lIns="91440" tIns="45720" rIns="91440" bIns="45720" rtlCol="0" anchor="ctr">
            <a:normAutofit fontScale="90000"/>
          </a:bodyPr>
          <a:lstStyle/>
          <a:p>
            <a:r>
              <a:rPr lang="en-US" sz="2800" b="1" err="1">
                <a:ea typeface="+mj-lt"/>
                <a:cs typeface="+mj-lt"/>
              </a:rPr>
              <a:t>Hvilket</a:t>
            </a:r>
            <a:r>
              <a:rPr lang="en-US" sz="2800" b="1">
                <a:ea typeface="+mj-lt"/>
                <a:cs typeface="+mj-lt"/>
              </a:rPr>
              <a:t> </a:t>
            </a:r>
            <a:r>
              <a:rPr lang="en-US" sz="2800" b="1" err="1">
                <a:ea typeface="+mj-lt"/>
                <a:cs typeface="+mj-lt"/>
              </a:rPr>
              <a:t>handlingsrom</a:t>
            </a:r>
            <a:r>
              <a:rPr lang="en-US" sz="2800" b="1">
                <a:ea typeface="+mj-lt"/>
                <a:cs typeface="+mj-lt"/>
              </a:rPr>
              <a:t> </a:t>
            </a:r>
            <a:r>
              <a:rPr lang="en-US" sz="2800" b="1" err="1">
                <a:ea typeface="+mj-lt"/>
                <a:cs typeface="+mj-lt"/>
              </a:rPr>
              <a:t>har</a:t>
            </a:r>
            <a:r>
              <a:rPr lang="en-US" sz="2800" b="1">
                <a:ea typeface="+mj-lt"/>
                <a:cs typeface="+mj-lt"/>
              </a:rPr>
              <a:t> </a:t>
            </a:r>
            <a:r>
              <a:rPr lang="en-US" sz="2800" b="1" err="1">
                <a:ea typeface="+mj-lt"/>
                <a:cs typeface="+mj-lt"/>
              </a:rPr>
              <a:t>jeg</a:t>
            </a:r>
            <a:r>
              <a:rPr lang="en-US" sz="2800" b="1">
                <a:ea typeface="+mj-lt"/>
                <a:cs typeface="+mj-lt"/>
              </a:rPr>
              <a:t> </a:t>
            </a:r>
            <a:r>
              <a:rPr lang="en-US" sz="2800" b="1" err="1">
                <a:ea typeface="+mj-lt"/>
                <a:cs typeface="+mj-lt"/>
              </a:rPr>
              <a:t>i</a:t>
            </a:r>
            <a:r>
              <a:rPr lang="en-US" sz="2800" b="1">
                <a:ea typeface="+mj-lt"/>
                <a:cs typeface="+mj-lt"/>
              </a:rPr>
              <a:t> </a:t>
            </a:r>
            <a:r>
              <a:rPr lang="en-US" sz="2800" b="1" err="1">
                <a:ea typeface="+mj-lt"/>
                <a:cs typeface="+mj-lt"/>
              </a:rPr>
              <a:t>klagesaksbehandlingen</a:t>
            </a:r>
            <a:r>
              <a:rPr lang="en-US" sz="2800" b="1">
                <a:ea typeface="+mj-lt"/>
                <a:cs typeface="+mj-lt"/>
              </a:rPr>
              <a:t>?</a:t>
            </a:r>
            <a:br>
              <a:rPr lang="en-US" sz="4000" b="1"/>
            </a:br>
            <a:endParaRPr lang="en-US" sz="4000">
              <a:cs typeface="Calibri Light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170498" y="1376366"/>
            <a:ext cx="7183301" cy="4414517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>
              <a:ea typeface="+mn-lt"/>
              <a:cs typeface="+mn-lt"/>
            </a:endParaRP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>
                <a:ea typeface="+mn-lt"/>
                <a:cs typeface="+mn-lt"/>
              </a:rPr>
              <a:t>I </a:t>
            </a:r>
            <a:r>
              <a:rPr lang="en-US" sz="2000" err="1">
                <a:ea typeface="+mn-lt"/>
                <a:cs typeface="+mn-lt"/>
              </a:rPr>
              <a:t>fvl</a:t>
            </a:r>
            <a:r>
              <a:rPr lang="en-US" sz="2000">
                <a:ea typeface="+mn-lt"/>
                <a:cs typeface="+mn-lt"/>
              </a:rPr>
              <a:t>. § 33 </a:t>
            </a:r>
            <a:r>
              <a:rPr lang="en-US" sz="2000" err="1">
                <a:ea typeface="+mn-lt"/>
                <a:cs typeface="+mn-lt"/>
              </a:rPr>
              <a:t>står</a:t>
            </a:r>
            <a:r>
              <a:rPr lang="en-US" sz="2000">
                <a:ea typeface="+mn-lt"/>
                <a:cs typeface="+mn-lt"/>
              </a:rPr>
              <a:t> det om </a:t>
            </a:r>
            <a:r>
              <a:rPr lang="en-US" sz="2000" err="1">
                <a:ea typeface="+mn-lt"/>
                <a:cs typeface="+mn-lt"/>
              </a:rPr>
              <a:t>pliktene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underinstansen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har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ved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behandlingen</a:t>
            </a:r>
            <a:r>
              <a:rPr lang="en-US" sz="2000">
                <a:ea typeface="+mn-lt"/>
                <a:cs typeface="+mn-lt"/>
              </a:rPr>
              <a:t> av </a:t>
            </a:r>
            <a:r>
              <a:rPr lang="en-US" sz="2000" err="1">
                <a:ea typeface="+mn-lt"/>
                <a:cs typeface="+mn-lt"/>
              </a:rPr>
              <a:t>klagen</a:t>
            </a:r>
            <a:r>
              <a:rPr lang="en-US" sz="2000">
                <a:ea typeface="+mn-lt"/>
                <a:cs typeface="+mn-lt"/>
              </a:rPr>
              <a:t>. </a:t>
            </a: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 err="1">
                <a:ea typeface="+mn-lt"/>
                <a:cs typeface="+mn-lt"/>
              </a:rPr>
              <a:t>Underinstans</a:t>
            </a:r>
            <a:r>
              <a:rPr lang="en-US" sz="2000">
                <a:ea typeface="+mn-lt"/>
                <a:cs typeface="+mn-lt"/>
              </a:rPr>
              <a:t> – </a:t>
            </a:r>
            <a:r>
              <a:rPr lang="en-US" sz="2000" err="1">
                <a:ea typeface="+mn-lt"/>
                <a:cs typeface="+mn-lt"/>
              </a:rPr>
              <a:t>f.eks</a:t>
            </a:r>
            <a:r>
              <a:rPr lang="en-US" sz="2000">
                <a:ea typeface="+mn-lt"/>
                <a:cs typeface="+mn-lt"/>
              </a:rPr>
              <a:t>. </a:t>
            </a:r>
            <a:r>
              <a:rPr lang="en-US" sz="2000" err="1">
                <a:ea typeface="+mn-lt"/>
                <a:cs typeface="+mn-lt"/>
              </a:rPr>
              <a:t>institutt</a:t>
            </a:r>
            <a:r>
              <a:rPr lang="en-US" sz="2000">
                <a:ea typeface="+mn-lt"/>
                <a:cs typeface="+mn-lt"/>
              </a:rPr>
              <a:t>, </a:t>
            </a:r>
            <a:r>
              <a:rPr lang="en-US" sz="2000" err="1">
                <a:ea typeface="+mn-lt"/>
                <a:cs typeface="+mn-lt"/>
              </a:rPr>
              <a:t>fakultet</a:t>
            </a:r>
            <a:r>
              <a:rPr lang="en-US" sz="2000">
                <a:ea typeface="+mn-lt"/>
                <a:cs typeface="+mn-lt"/>
              </a:rPr>
              <a:t>, </a:t>
            </a:r>
            <a:r>
              <a:rPr lang="en-US" sz="2000" err="1">
                <a:ea typeface="+mn-lt"/>
                <a:cs typeface="+mn-lt"/>
              </a:rPr>
              <a:t>avdeling</a:t>
            </a:r>
            <a:r>
              <a:rPr lang="en-US" sz="2000">
                <a:ea typeface="+mn-lt"/>
                <a:cs typeface="+mn-lt"/>
              </a:rPr>
              <a:t>. Der </a:t>
            </a:r>
            <a:r>
              <a:rPr lang="en-US" sz="2000" err="1">
                <a:ea typeface="+mn-lt"/>
                <a:cs typeface="+mn-lt"/>
              </a:rPr>
              <a:t>hvor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vedtaket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ble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fattet</a:t>
            </a:r>
            <a:r>
              <a:rPr lang="en-US" sz="2000">
                <a:ea typeface="+mn-lt"/>
                <a:cs typeface="+mn-lt"/>
              </a:rPr>
              <a:t>. </a:t>
            </a: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 err="1">
                <a:ea typeface="+mn-lt"/>
                <a:cs typeface="+mn-lt"/>
              </a:rPr>
              <a:t>Underinstansen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må</a:t>
            </a:r>
            <a:r>
              <a:rPr lang="en-US" sz="2000">
                <a:ea typeface="+mn-lt"/>
                <a:cs typeface="+mn-lt"/>
              </a:rPr>
              <a:t> ta stilling </a:t>
            </a:r>
            <a:r>
              <a:rPr lang="en-US" sz="2000" err="1">
                <a:ea typeface="+mn-lt"/>
                <a:cs typeface="+mn-lt"/>
              </a:rPr>
              <a:t>til</a:t>
            </a:r>
            <a:r>
              <a:rPr lang="en-US" sz="2000">
                <a:ea typeface="+mn-lt"/>
                <a:cs typeface="+mn-lt"/>
              </a:rPr>
              <a:t> om </a:t>
            </a:r>
            <a:r>
              <a:rPr lang="en-US" sz="2000" err="1">
                <a:ea typeface="+mn-lt"/>
                <a:cs typeface="+mn-lt"/>
              </a:rPr>
              <a:t>vilkårene</a:t>
            </a:r>
            <a:r>
              <a:rPr lang="en-US" sz="2000">
                <a:ea typeface="+mn-lt"/>
                <a:cs typeface="+mn-lt"/>
              </a:rPr>
              <a:t> for </a:t>
            </a:r>
            <a:r>
              <a:rPr lang="en-US" sz="2000" err="1">
                <a:ea typeface="+mn-lt"/>
                <a:cs typeface="+mn-lt"/>
              </a:rPr>
              <a:t>klagen</a:t>
            </a:r>
            <a:r>
              <a:rPr lang="en-US" sz="2000">
                <a:ea typeface="+mn-lt"/>
                <a:cs typeface="+mn-lt"/>
              </a:rPr>
              <a:t> er </a:t>
            </a:r>
            <a:r>
              <a:rPr lang="en-US" sz="2000" err="1">
                <a:ea typeface="+mn-lt"/>
                <a:cs typeface="+mn-lt"/>
              </a:rPr>
              <a:t>til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stede</a:t>
            </a:r>
            <a:r>
              <a:rPr lang="en-US" sz="2000">
                <a:ea typeface="+mn-lt"/>
                <a:cs typeface="+mn-lt"/>
              </a:rPr>
              <a:t>. </a:t>
            </a: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>
                <a:ea typeface="+mn-lt"/>
                <a:cs typeface="+mn-lt"/>
              </a:rPr>
              <a:t>Har den </a:t>
            </a:r>
            <a:r>
              <a:rPr lang="en-US" sz="2000" err="1">
                <a:ea typeface="+mn-lt"/>
                <a:cs typeface="+mn-lt"/>
              </a:rPr>
              <a:t>som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klager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klagerett</a:t>
            </a:r>
            <a:r>
              <a:rPr lang="en-US" sz="2000">
                <a:ea typeface="+mn-lt"/>
                <a:cs typeface="+mn-lt"/>
              </a:rPr>
              <a:t>? Er </a:t>
            </a:r>
            <a:r>
              <a:rPr lang="en-US" sz="2000" err="1">
                <a:ea typeface="+mn-lt"/>
                <a:cs typeface="+mn-lt"/>
              </a:rPr>
              <a:t>klagefristen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overholdt</a:t>
            </a:r>
            <a:r>
              <a:rPr lang="en-US" sz="2000">
                <a:ea typeface="+mn-lt"/>
                <a:cs typeface="+mn-lt"/>
              </a:rPr>
              <a:t>?</a:t>
            </a: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 err="1">
                <a:ea typeface="+mn-lt"/>
                <a:cs typeface="+mn-lt"/>
              </a:rPr>
              <a:t>Hvis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klagen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kan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tas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til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behandling</a:t>
            </a:r>
            <a:r>
              <a:rPr lang="en-US" sz="2000">
                <a:ea typeface="+mn-lt"/>
                <a:cs typeface="+mn-lt"/>
              </a:rPr>
              <a:t>, </a:t>
            </a:r>
            <a:r>
              <a:rPr lang="en-US" sz="2000" err="1">
                <a:ea typeface="+mn-lt"/>
                <a:cs typeface="+mn-lt"/>
              </a:rPr>
              <a:t>skal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grunnlaget</a:t>
            </a:r>
            <a:r>
              <a:rPr lang="en-US" sz="2000">
                <a:ea typeface="+mn-lt"/>
                <a:cs typeface="+mn-lt"/>
              </a:rPr>
              <a:t> for </a:t>
            </a:r>
            <a:r>
              <a:rPr lang="en-US" sz="2000" err="1">
                <a:ea typeface="+mn-lt"/>
                <a:cs typeface="+mn-lt"/>
              </a:rPr>
              <a:t>klagen</a:t>
            </a:r>
            <a:r>
              <a:rPr lang="en-US" sz="2000">
                <a:ea typeface="+mn-lt"/>
                <a:cs typeface="+mn-lt"/>
              </a:rPr>
              <a:t> </a:t>
            </a:r>
            <a:r>
              <a:rPr lang="en-US" sz="2000" err="1">
                <a:ea typeface="+mn-lt"/>
                <a:cs typeface="+mn-lt"/>
              </a:rPr>
              <a:t>undersøkes</a:t>
            </a:r>
            <a:r>
              <a:rPr lang="en-US" sz="2000">
                <a:ea typeface="+mn-lt"/>
                <a:cs typeface="+mn-lt"/>
              </a:rPr>
              <a:t>. </a:t>
            </a:r>
          </a:p>
          <a:p>
            <a:pPr marL="285750" indent="-228600">
              <a:buFont typeface="Arial,Sans-Serif" panose="020B0604020202020204" pitchFamily="34" charset="0"/>
              <a:buChar char="•"/>
            </a:pPr>
            <a:r>
              <a:rPr lang="en-US" sz="2000">
                <a:ea typeface="+mn-lt"/>
                <a:cs typeface="+mn-lt"/>
              </a:rPr>
              <a:t>Skal </a:t>
            </a:r>
            <a:r>
              <a:rPr lang="en-US" sz="2000" err="1">
                <a:ea typeface="+mn-lt"/>
                <a:cs typeface="+mn-lt"/>
              </a:rPr>
              <a:t>vedtaket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endres</a:t>
            </a:r>
            <a:r>
              <a:rPr lang="en-US" sz="2000">
                <a:ea typeface="+mn-lt"/>
                <a:cs typeface="+mn-lt"/>
              </a:rPr>
              <a:t>, </a:t>
            </a:r>
            <a:r>
              <a:rPr lang="en-US" sz="2000" err="1">
                <a:ea typeface="+mn-lt"/>
                <a:cs typeface="+mn-lt"/>
              </a:rPr>
              <a:t>oppheves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eller</a:t>
            </a:r>
            <a:r>
              <a:rPr lang="en-US" sz="2000">
                <a:ea typeface="+mn-lt"/>
                <a:cs typeface="+mn-lt"/>
              </a:rPr>
              <a:t> </a:t>
            </a:r>
            <a:r>
              <a:rPr lang="en-US" sz="2000" err="1">
                <a:ea typeface="+mn-lt"/>
                <a:cs typeface="+mn-lt"/>
              </a:rPr>
              <a:t>opprettholdes</a:t>
            </a:r>
            <a:r>
              <a:rPr lang="en-US" sz="2000">
                <a:ea typeface="+mn-lt"/>
                <a:cs typeface="+mn-lt"/>
              </a:rPr>
              <a:t>?</a:t>
            </a:r>
            <a:r>
              <a:rPr lang="nb-NO" sz="2000">
                <a:cs typeface="Calibri"/>
              </a:rPr>
              <a:t> </a:t>
            </a:r>
            <a:endParaRPr lang="nb-NO"/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74627C9-BF4B-1EE9-C95F-722B7F286726}"/>
              </a:ext>
            </a:extLst>
          </p:cNvPr>
          <p:cNvSpPr txBox="1"/>
          <p:nvPr/>
        </p:nvSpPr>
        <p:spPr>
          <a:xfrm>
            <a:off x="0" y="6642546"/>
            <a:ext cx="564578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b-NO" sz="800"/>
              <a:t>@zal3wa</a:t>
            </a:r>
          </a:p>
        </p:txBody>
      </p:sp>
    </p:spTree>
    <p:extLst>
      <p:ext uri="{BB962C8B-B14F-4D97-AF65-F5344CB8AC3E}">
        <p14:creationId xmlns:p14="http://schemas.microsoft.com/office/powerpoint/2010/main" val="312088737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66CF562-14C5-BEFB-2967-7FA788D2C28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83" b="4152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4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6633" y="365125"/>
            <a:ext cx="7277166" cy="1899912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2500" b="1" err="1"/>
              <a:t>Når</a:t>
            </a:r>
            <a:r>
              <a:rPr lang="en-US" sz="2500" b="1"/>
              <a:t> </a:t>
            </a:r>
            <a:r>
              <a:rPr lang="en-US" sz="2500" b="1" err="1"/>
              <a:t>opprettholder</a:t>
            </a:r>
            <a:r>
              <a:rPr lang="en-US" sz="2500" b="1"/>
              <a:t> </a:t>
            </a:r>
            <a:r>
              <a:rPr lang="en-US" sz="2500" b="1" err="1"/>
              <a:t>jeg</a:t>
            </a:r>
            <a:r>
              <a:rPr lang="en-US" sz="2500" b="1"/>
              <a:t> </a:t>
            </a:r>
            <a:r>
              <a:rPr lang="en-US" sz="2500" b="1" err="1"/>
              <a:t>vedtaket</a:t>
            </a:r>
            <a:r>
              <a:rPr lang="en-US" sz="2500" b="1"/>
              <a:t>?</a:t>
            </a:r>
            <a:br>
              <a:rPr lang="en-US" sz="2500" b="1"/>
            </a:br>
            <a:endParaRPr lang="en-US" sz="250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180542" y="1310606"/>
            <a:ext cx="7173257" cy="4866357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/>
          </a:p>
          <a:p>
            <a:pPr indent="-228600">
              <a:buChar char="•"/>
            </a:pPr>
            <a:r>
              <a:rPr lang="en-US" sz="2000" err="1"/>
              <a:t>Hvis</a:t>
            </a:r>
            <a:r>
              <a:rPr lang="en-US" sz="2000"/>
              <a:t> det </a:t>
            </a:r>
            <a:r>
              <a:rPr lang="en-US" sz="2000" err="1"/>
              <a:t>ikke</a:t>
            </a:r>
            <a:r>
              <a:rPr lang="en-US" sz="2000"/>
              <a:t> </a:t>
            </a:r>
            <a:r>
              <a:rPr lang="en-US" sz="2000" err="1"/>
              <a:t>har</a:t>
            </a:r>
            <a:r>
              <a:rPr lang="en-US" sz="2000"/>
              <a:t> </a:t>
            </a:r>
            <a:r>
              <a:rPr lang="en-US" sz="2000" err="1"/>
              <a:t>kommet</a:t>
            </a:r>
            <a:r>
              <a:rPr lang="en-US" sz="2000"/>
              <a:t> nye </a:t>
            </a:r>
            <a:r>
              <a:rPr lang="en-US" sz="2000" err="1"/>
              <a:t>opplysninger</a:t>
            </a:r>
            <a:r>
              <a:rPr lang="en-US" sz="2000"/>
              <a:t> </a:t>
            </a:r>
            <a:r>
              <a:rPr lang="en-US" sz="2000" err="1"/>
              <a:t>i</a:t>
            </a:r>
            <a:r>
              <a:rPr lang="en-US" sz="2000"/>
              <a:t> </a:t>
            </a:r>
            <a:r>
              <a:rPr lang="en-US" sz="2000" err="1"/>
              <a:t>saken</a:t>
            </a:r>
            <a:r>
              <a:rPr lang="en-US" sz="2000"/>
              <a:t>. </a:t>
            </a:r>
            <a:endParaRPr lang="en-US" sz="2000">
              <a:cs typeface="Calibri"/>
            </a:endParaRP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err="1">
                <a:cs typeface="Calibri"/>
              </a:rPr>
              <a:t>Hvis</a:t>
            </a:r>
            <a:r>
              <a:rPr lang="en-US" sz="2000">
                <a:cs typeface="Calibri"/>
              </a:rPr>
              <a:t> det </a:t>
            </a:r>
            <a:r>
              <a:rPr lang="en-US" sz="2000" err="1">
                <a:cs typeface="Calibri"/>
              </a:rPr>
              <a:t>ikke</a:t>
            </a:r>
            <a:r>
              <a:rPr lang="en-US" sz="2000">
                <a:cs typeface="Calibri"/>
              </a:rPr>
              <a:t> er </a:t>
            </a:r>
            <a:r>
              <a:rPr lang="en-US" sz="2000" err="1">
                <a:cs typeface="Calibri"/>
              </a:rPr>
              <a:t>gjort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saksbehandlingsfeil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som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kan</a:t>
            </a:r>
            <a:r>
              <a:rPr lang="en-US" sz="2000">
                <a:cs typeface="Calibri"/>
              </a:rPr>
              <a:t> ha </a:t>
            </a:r>
            <a:r>
              <a:rPr lang="en-US" sz="2000" err="1">
                <a:cs typeface="Calibri"/>
              </a:rPr>
              <a:t>påvirket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utfallet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i</a:t>
            </a:r>
            <a:r>
              <a:rPr lang="en-US" sz="2000">
                <a:cs typeface="Calibri"/>
              </a:rPr>
              <a:t> </a:t>
            </a:r>
            <a:r>
              <a:rPr lang="en-US" sz="2000" err="1">
                <a:cs typeface="Calibri"/>
              </a:rPr>
              <a:t>saken</a:t>
            </a:r>
            <a:r>
              <a:rPr lang="en-US" sz="200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err="1">
                <a:cs typeface="Calibri"/>
              </a:rPr>
              <a:t>Hvis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underinstansen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vurderer</a:t>
            </a:r>
            <a:r>
              <a:rPr lang="en-US" sz="2000">
                <a:cs typeface="Calibri"/>
              </a:rPr>
              <a:t> at </a:t>
            </a:r>
            <a:r>
              <a:rPr lang="en-US" sz="2000" err="1">
                <a:cs typeface="Calibri"/>
              </a:rPr>
              <a:t>vedtaket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skal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opprettholdes</a:t>
            </a:r>
            <a:r>
              <a:rPr lang="en-US" sz="2000">
                <a:cs typeface="Calibri"/>
              </a:rPr>
              <a:t>, </a:t>
            </a:r>
            <a:r>
              <a:rPr lang="en-US" sz="2000" err="1">
                <a:cs typeface="Calibri"/>
              </a:rPr>
              <a:t>må</a:t>
            </a:r>
            <a:r>
              <a:rPr lang="en-US" sz="2000">
                <a:cs typeface="Calibri"/>
              </a:rPr>
              <a:t> det </a:t>
            </a:r>
            <a:r>
              <a:rPr lang="en-US" sz="2000" err="1">
                <a:cs typeface="Calibri"/>
              </a:rPr>
              <a:t>skrives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en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innstilling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som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sendes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til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klageinstansen</a:t>
            </a:r>
            <a:r>
              <a:rPr lang="en-US" sz="2000">
                <a:cs typeface="Calibri"/>
              </a:rPr>
              <a:t> for </a:t>
            </a:r>
            <a:r>
              <a:rPr lang="en-US" sz="2000" err="1">
                <a:cs typeface="Calibri"/>
              </a:rPr>
              <a:t>endelig</a:t>
            </a:r>
            <a:r>
              <a:rPr lang="en-US" sz="2000">
                <a:cs typeface="Calibri"/>
              </a:rPr>
              <a:t> </a:t>
            </a:r>
            <a:r>
              <a:rPr lang="en-US" sz="2000" err="1">
                <a:cs typeface="Calibri"/>
              </a:rPr>
              <a:t>avgjørelse</a:t>
            </a:r>
            <a:r>
              <a:rPr lang="en-US" sz="200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endParaRPr lang="en-US" sz="2000">
              <a:cs typeface="Calibri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5709BE4-48EE-2ABC-9AC9-FA0CD31DFC1E}"/>
              </a:ext>
            </a:extLst>
          </p:cNvPr>
          <p:cNvSpPr txBox="1"/>
          <p:nvPr/>
        </p:nvSpPr>
        <p:spPr>
          <a:xfrm>
            <a:off x="161731" y="6642546"/>
            <a:ext cx="12192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 sz="800"/>
              <a:t>@jessbaileydesigns</a:t>
            </a:r>
          </a:p>
        </p:txBody>
      </p:sp>
    </p:spTree>
    <p:extLst>
      <p:ext uri="{BB962C8B-B14F-4D97-AF65-F5344CB8AC3E}">
        <p14:creationId xmlns:p14="http://schemas.microsoft.com/office/powerpoint/2010/main" val="1724395893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66CF562-14C5-BEFB-2967-7FA788D2C28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83" b="4152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4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6633" y="365125"/>
            <a:ext cx="7277166" cy="1899912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2500" b="1" dirty="0" err="1"/>
              <a:t>Når</a:t>
            </a:r>
            <a:r>
              <a:rPr lang="en-US" sz="2500" b="1" dirty="0"/>
              <a:t> </a:t>
            </a:r>
            <a:r>
              <a:rPr lang="en-US" sz="2500" b="1" dirty="0" err="1"/>
              <a:t>endrer</a:t>
            </a:r>
            <a:r>
              <a:rPr lang="en-US" sz="2500" b="1" dirty="0"/>
              <a:t> </a:t>
            </a:r>
            <a:r>
              <a:rPr lang="en-US" sz="2500" b="1" dirty="0" err="1"/>
              <a:t>jeg</a:t>
            </a:r>
            <a:r>
              <a:rPr lang="en-US" sz="2500" b="1" dirty="0"/>
              <a:t> </a:t>
            </a:r>
            <a:r>
              <a:rPr lang="en-US" sz="2500" b="1" dirty="0" err="1"/>
              <a:t>vedtaket</a:t>
            </a:r>
            <a:r>
              <a:rPr lang="en-US" sz="2500" b="1" dirty="0"/>
              <a:t>?</a:t>
            </a:r>
            <a:br>
              <a:rPr lang="en-US" sz="2500" b="1" dirty="0"/>
            </a:br>
            <a:endParaRPr lang="en-US" sz="2500" dirty="0">
              <a:cs typeface="Calibri Light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180542" y="1384864"/>
            <a:ext cx="7173257" cy="4792099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 dirty="0"/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/>
              <a:t>Hvis</a:t>
            </a:r>
            <a:r>
              <a:rPr lang="en-US" sz="2000" dirty="0"/>
              <a:t> man ser at det er </a:t>
            </a:r>
            <a:r>
              <a:rPr lang="en-US" sz="2000" dirty="0" err="1"/>
              <a:t>gjort</a:t>
            </a:r>
            <a:r>
              <a:rPr lang="en-US" sz="2000" dirty="0"/>
              <a:t> </a:t>
            </a:r>
            <a:r>
              <a:rPr lang="en-US" sz="2000" dirty="0" err="1"/>
              <a:t>saksbehandlingsfeil</a:t>
            </a:r>
            <a:r>
              <a:rPr lang="en-US" sz="2000" dirty="0"/>
              <a:t> </a:t>
            </a:r>
            <a:r>
              <a:rPr lang="en-US" sz="2000" dirty="0" err="1"/>
              <a:t>som</a:t>
            </a:r>
            <a:r>
              <a:rPr lang="en-US" sz="2000" dirty="0"/>
              <a:t> </a:t>
            </a:r>
            <a:r>
              <a:rPr lang="en-US" sz="2000" dirty="0" err="1"/>
              <a:t>kan</a:t>
            </a:r>
            <a:r>
              <a:rPr lang="en-US" sz="2000" dirty="0"/>
              <a:t> ha </a:t>
            </a:r>
            <a:r>
              <a:rPr lang="en-US" sz="2000" dirty="0" err="1"/>
              <a:t>påvirket</a:t>
            </a:r>
            <a:r>
              <a:rPr lang="en-US" sz="2000" dirty="0"/>
              <a:t> </a:t>
            </a:r>
            <a:r>
              <a:rPr lang="en-US" sz="2000" dirty="0" err="1"/>
              <a:t>resultatet</a:t>
            </a:r>
            <a:r>
              <a:rPr lang="en-US" sz="2000" dirty="0"/>
              <a:t> i </a:t>
            </a:r>
            <a:r>
              <a:rPr lang="en-US" sz="2000" dirty="0" err="1"/>
              <a:t>saken</a:t>
            </a:r>
            <a:r>
              <a:rPr lang="en-US" sz="2000" dirty="0"/>
              <a:t>. Da </a:t>
            </a:r>
            <a:r>
              <a:rPr lang="en-US" sz="2000" dirty="0" err="1"/>
              <a:t>skal</a:t>
            </a:r>
            <a:r>
              <a:rPr lang="en-US" sz="2000" dirty="0"/>
              <a:t> </a:t>
            </a:r>
            <a:r>
              <a:rPr lang="en-US" sz="2000" dirty="0" err="1"/>
              <a:t>vedtaket</a:t>
            </a:r>
            <a:r>
              <a:rPr lang="en-US" sz="2000" dirty="0"/>
              <a:t> </a:t>
            </a:r>
            <a:r>
              <a:rPr lang="en-US" sz="2000" dirty="0" err="1"/>
              <a:t>kjennes</a:t>
            </a:r>
            <a:r>
              <a:rPr lang="en-US" sz="2000" dirty="0"/>
              <a:t> </a:t>
            </a:r>
            <a:r>
              <a:rPr lang="en-US" sz="2000" dirty="0" err="1"/>
              <a:t>ugyldig</a:t>
            </a:r>
            <a:r>
              <a:rPr lang="en-US" sz="2000" dirty="0"/>
              <a:t>, se </a:t>
            </a:r>
            <a:r>
              <a:rPr lang="en-US" sz="2000" dirty="0" err="1"/>
              <a:t>fvl</a:t>
            </a:r>
            <a:r>
              <a:rPr lang="en-US" sz="2000" dirty="0"/>
              <a:t>. § 41. </a:t>
            </a:r>
            <a:endParaRPr lang="en-US" sz="2000" dirty="0">
              <a:cs typeface="Calibri"/>
            </a:endParaRP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Noen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typer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saksbehandlingsfeil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vil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alltid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føre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til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ugyldighet</a:t>
            </a:r>
            <a:r>
              <a:rPr lang="en-US" sz="2000" dirty="0">
                <a:cs typeface="Calibri"/>
              </a:rPr>
              <a:t>, </a:t>
            </a:r>
            <a:r>
              <a:rPr lang="en-US" sz="2000" dirty="0" err="1">
                <a:cs typeface="Calibri"/>
              </a:rPr>
              <a:t>f.eks</a:t>
            </a:r>
            <a:r>
              <a:rPr lang="en-US" sz="2000" dirty="0">
                <a:cs typeface="Calibri"/>
              </a:rPr>
              <a:t>. </a:t>
            </a:r>
            <a:r>
              <a:rPr lang="en-US" sz="2000" dirty="0" err="1">
                <a:cs typeface="Calibri"/>
              </a:rPr>
              <a:t>manglende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forhåndsvarsel</a:t>
            </a:r>
            <a:r>
              <a:rPr lang="en-US" sz="2000" dirty="0">
                <a:cs typeface="Calibri"/>
              </a:rPr>
              <a:t> i </a:t>
            </a:r>
            <a:r>
              <a:rPr lang="en-US" sz="2000" dirty="0" err="1">
                <a:cs typeface="Calibri"/>
              </a:rPr>
              <a:t>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oppsigelsessak</a:t>
            </a:r>
            <a:r>
              <a:rPr lang="en-US" sz="2000" dirty="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Hvis</a:t>
            </a:r>
            <a:r>
              <a:rPr lang="en-US" sz="2000" dirty="0">
                <a:cs typeface="Calibri"/>
              </a:rPr>
              <a:t> det </a:t>
            </a:r>
            <a:r>
              <a:rPr lang="en-US" sz="2000" dirty="0" err="1">
                <a:cs typeface="Calibri"/>
              </a:rPr>
              <a:t>har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kommet</a:t>
            </a:r>
            <a:r>
              <a:rPr lang="en-US" sz="2000" dirty="0">
                <a:cs typeface="Calibri"/>
              </a:rPr>
              <a:t> nye </a:t>
            </a:r>
            <a:r>
              <a:rPr lang="en-US" sz="2000" dirty="0" err="1">
                <a:cs typeface="Calibri"/>
              </a:rPr>
              <a:t>opplysninger</a:t>
            </a:r>
            <a:r>
              <a:rPr lang="en-US" sz="2000" dirty="0">
                <a:cs typeface="Calibri"/>
              </a:rPr>
              <a:t> med </a:t>
            </a:r>
            <a:r>
              <a:rPr lang="en-US" sz="2000" dirty="0" err="1">
                <a:cs typeface="Calibri"/>
              </a:rPr>
              <a:t>klagen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som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gjør</a:t>
            </a:r>
            <a:r>
              <a:rPr lang="en-US" sz="2000" dirty="0">
                <a:cs typeface="Calibri"/>
              </a:rPr>
              <a:t> at </a:t>
            </a:r>
            <a:r>
              <a:rPr lang="en-US" sz="2000" dirty="0" err="1">
                <a:cs typeface="Calibri"/>
              </a:rPr>
              <a:t>saken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vurderes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på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annen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måte</a:t>
            </a:r>
            <a:r>
              <a:rPr lang="en-US" sz="2000" dirty="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Hvis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andre</a:t>
            </a:r>
            <a:r>
              <a:rPr lang="en-US" sz="2000" dirty="0">
                <a:cs typeface="Calibri"/>
              </a:rPr>
              <a:t> forhold </a:t>
            </a:r>
            <a:r>
              <a:rPr lang="en-US" sz="2000" dirty="0" err="1">
                <a:cs typeface="Calibri"/>
              </a:rPr>
              <a:t>gjør</a:t>
            </a:r>
            <a:r>
              <a:rPr lang="en-US" sz="2000" dirty="0">
                <a:cs typeface="Calibri"/>
              </a:rPr>
              <a:t> at man </a:t>
            </a:r>
            <a:r>
              <a:rPr lang="en-US" sz="2000" dirty="0" err="1">
                <a:cs typeface="Calibri"/>
              </a:rPr>
              <a:t>vurderer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saken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annerledes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enn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første</a:t>
            </a:r>
            <a:r>
              <a:rPr lang="en-US" sz="2000" dirty="0">
                <a:cs typeface="Calibri"/>
              </a:rPr>
              <a:t> gang.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>
                <a:cs typeface="Calibri"/>
              </a:rPr>
              <a:t>Da </a:t>
            </a:r>
            <a:r>
              <a:rPr lang="en-US" sz="2000" dirty="0" err="1">
                <a:cs typeface="Calibri"/>
              </a:rPr>
              <a:t>må</a:t>
            </a:r>
            <a:r>
              <a:rPr lang="en-US" sz="2000" dirty="0">
                <a:cs typeface="Calibri"/>
              </a:rPr>
              <a:t> man </a:t>
            </a:r>
            <a:r>
              <a:rPr lang="en-US" sz="2000" dirty="0" err="1">
                <a:cs typeface="Calibri"/>
              </a:rPr>
              <a:t>skrive</a:t>
            </a:r>
            <a:r>
              <a:rPr lang="en-US" sz="2000" dirty="0">
                <a:cs typeface="Calibri"/>
              </a:rPr>
              <a:t> et </a:t>
            </a:r>
            <a:r>
              <a:rPr lang="en-US" sz="2000" dirty="0" err="1">
                <a:cs typeface="Calibri"/>
              </a:rPr>
              <a:t>omgjøringsvedtak</a:t>
            </a:r>
            <a:r>
              <a:rPr lang="en-US" sz="2000" dirty="0">
                <a:cs typeface="Calibri"/>
              </a:rPr>
              <a:t> </a:t>
            </a:r>
            <a:r>
              <a:rPr lang="en-US" sz="2000" dirty="0" err="1">
                <a:cs typeface="Calibri"/>
              </a:rPr>
              <a:t>som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går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til</a:t>
            </a:r>
            <a:r>
              <a:rPr lang="en-US" sz="2000" dirty="0">
                <a:cs typeface="Calibri"/>
              </a:rPr>
              <a:t> </a:t>
            </a:r>
            <a:r>
              <a:rPr lang="en-US" sz="2000" dirty="0" err="1">
                <a:cs typeface="Calibri"/>
              </a:rPr>
              <a:t>parten</a:t>
            </a:r>
            <a:r>
              <a:rPr lang="en-US" sz="2000" dirty="0">
                <a:cs typeface="Calibri"/>
              </a:rPr>
              <a:t>, </a:t>
            </a:r>
            <a:r>
              <a:rPr lang="en-US" sz="2000" dirty="0" err="1">
                <a:cs typeface="Calibri"/>
              </a:rPr>
              <a:t>og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saken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skal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ikke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videre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til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noen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klageinstans</a:t>
            </a:r>
            <a:r>
              <a:rPr lang="en-US" sz="2000" dirty="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Fvl</a:t>
            </a:r>
            <a:r>
              <a:rPr lang="en-US" sz="2000" dirty="0">
                <a:cs typeface="Calibri"/>
              </a:rPr>
              <a:t>. § 35 – </a:t>
            </a:r>
            <a:r>
              <a:rPr lang="en-US" sz="2000" dirty="0" err="1">
                <a:cs typeface="Calibri"/>
              </a:rPr>
              <a:t>adgang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til</a:t>
            </a:r>
            <a:r>
              <a:rPr lang="en-US" sz="2000" dirty="0">
                <a:cs typeface="Calibri"/>
              </a:rPr>
              <a:t> å </a:t>
            </a:r>
            <a:r>
              <a:rPr lang="en-US" sz="2000" dirty="0" err="1">
                <a:cs typeface="Calibri"/>
              </a:rPr>
              <a:t>omgjøre</a:t>
            </a:r>
            <a:r>
              <a:rPr lang="en-US" sz="2000" dirty="0">
                <a:cs typeface="Calibri"/>
              </a:rPr>
              <a:t> et </a:t>
            </a:r>
            <a:r>
              <a:rPr lang="en-US" sz="2000" dirty="0" err="1">
                <a:cs typeface="Calibri"/>
              </a:rPr>
              <a:t>eget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vedtak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uten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klage</a:t>
            </a:r>
            <a:r>
              <a:rPr lang="en-US" sz="2000" dirty="0">
                <a:cs typeface="Calibri"/>
              </a:rPr>
              <a:t>. 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5709BE4-48EE-2ABC-9AC9-FA0CD31DFC1E}"/>
              </a:ext>
            </a:extLst>
          </p:cNvPr>
          <p:cNvSpPr txBox="1"/>
          <p:nvPr/>
        </p:nvSpPr>
        <p:spPr>
          <a:xfrm>
            <a:off x="161731" y="6642546"/>
            <a:ext cx="12192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 sz="800"/>
              <a:t>@jessbaileydesigns</a:t>
            </a:r>
          </a:p>
        </p:txBody>
      </p:sp>
    </p:spTree>
    <p:extLst>
      <p:ext uri="{BB962C8B-B14F-4D97-AF65-F5344CB8AC3E}">
        <p14:creationId xmlns:p14="http://schemas.microsoft.com/office/powerpoint/2010/main" val="311586959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3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C66CF562-14C5-BEFB-2967-7FA788D2C28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83" b="4152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4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76633" y="365125"/>
            <a:ext cx="7277166" cy="1899912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z="2500" b="1" dirty="0" err="1"/>
              <a:t>Når</a:t>
            </a:r>
            <a:r>
              <a:rPr lang="en-US" sz="2500" b="1" dirty="0"/>
              <a:t> </a:t>
            </a:r>
            <a:r>
              <a:rPr lang="en-US" sz="2500" b="1" dirty="0" err="1"/>
              <a:t>opphever</a:t>
            </a:r>
            <a:r>
              <a:rPr lang="en-US" sz="2500" b="1" dirty="0"/>
              <a:t> </a:t>
            </a:r>
            <a:r>
              <a:rPr lang="en-US" sz="2500" b="1" dirty="0" err="1"/>
              <a:t>jeg</a:t>
            </a:r>
            <a:r>
              <a:rPr lang="en-US" sz="2500" b="1" dirty="0"/>
              <a:t> </a:t>
            </a:r>
            <a:r>
              <a:rPr lang="en-US" sz="2500" b="1" dirty="0" err="1"/>
              <a:t>vedtaket</a:t>
            </a:r>
            <a:r>
              <a:rPr lang="en-US" sz="2500" b="1" dirty="0"/>
              <a:t>?</a:t>
            </a:r>
            <a:br>
              <a:rPr lang="en-US" sz="2500" b="1" dirty="0"/>
            </a:br>
            <a:endParaRPr lang="en-US" sz="2500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180542" y="1311652"/>
            <a:ext cx="7173257" cy="4865311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 dirty="0"/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/>
              <a:t>Hvis</a:t>
            </a:r>
            <a:r>
              <a:rPr lang="en-US" sz="2000" dirty="0"/>
              <a:t> </a:t>
            </a:r>
            <a:r>
              <a:rPr lang="en-US" sz="2000" dirty="0" err="1"/>
              <a:t>jeg</a:t>
            </a:r>
            <a:r>
              <a:rPr lang="en-US" sz="2000" dirty="0"/>
              <a:t> ser at det mangler </a:t>
            </a:r>
            <a:r>
              <a:rPr lang="en-US" sz="2000" dirty="0" err="1"/>
              <a:t>opplysninger</a:t>
            </a:r>
            <a:r>
              <a:rPr lang="en-US" sz="2000" dirty="0"/>
              <a:t> i </a:t>
            </a:r>
            <a:r>
              <a:rPr lang="en-US" sz="2000" dirty="0" err="1"/>
              <a:t>saken</a:t>
            </a:r>
            <a:r>
              <a:rPr lang="en-US" sz="2000" dirty="0"/>
              <a:t>.</a:t>
            </a:r>
            <a:endParaRPr lang="en-US" sz="2000" dirty="0">
              <a:cs typeface="Calibri"/>
            </a:endParaRP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Vedtaket</a:t>
            </a:r>
            <a:r>
              <a:rPr lang="en-US" sz="2000" dirty="0">
                <a:cs typeface="Calibri"/>
              </a:rPr>
              <a:t> er da </a:t>
            </a:r>
            <a:r>
              <a:rPr lang="en-US" sz="2000" dirty="0" err="1">
                <a:cs typeface="Calibri"/>
              </a:rPr>
              <a:t>fattet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på</a:t>
            </a:r>
            <a:r>
              <a:rPr lang="en-US" sz="2000" dirty="0">
                <a:cs typeface="Calibri"/>
              </a:rPr>
              <a:t> et </a:t>
            </a:r>
            <a:r>
              <a:rPr lang="en-US" sz="2000" dirty="0" err="1">
                <a:cs typeface="Calibri"/>
              </a:rPr>
              <a:t>mangelfullt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grunnlag</a:t>
            </a:r>
            <a:r>
              <a:rPr lang="en-US" sz="2000" dirty="0">
                <a:cs typeface="Calibri"/>
              </a:rPr>
              <a:t>. </a:t>
            </a:r>
            <a:r>
              <a:rPr lang="en-US" sz="2000" dirty="0" err="1">
                <a:cs typeface="Calibri"/>
              </a:rPr>
              <a:t>Saken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må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utredes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ytterligere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før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jeg</a:t>
            </a:r>
            <a:r>
              <a:rPr lang="en-US" sz="2000" dirty="0">
                <a:cs typeface="Calibri"/>
              </a:rPr>
              <a:t> </a:t>
            </a:r>
            <a:r>
              <a:rPr lang="en-US" sz="2000" dirty="0" err="1">
                <a:cs typeface="Calibri"/>
              </a:rPr>
              <a:t>gjør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ny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vurdering</a:t>
            </a:r>
            <a:r>
              <a:rPr lang="en-US" sz="2000" dirty="0">
                <a:cs typeface="Calibri"/>
              </a:rPr>
              <a:t> av </a:t>
            </a:r>
            <a:r>
              <a:rPr lang="en-US" sz="2000" dirty="0" err="1">
                <a:cs typeface="Calibri"/>
              </a:rPr>
              <a:t>saken</a:t>
            </a:r>
            <a:r>
              <a:rPr lang="en-US" sz="2000" dirty="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 err="1">
                <a:cs typeface="Calibri"/>
              </a:rPr>
              <a:t>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beslutning</a:t>
            </a:r>
            <a:r>
              <a:rPr lang="en-US" sz="2000" dirty="0">
                <a:cs typeface="Calibri"/>
              </a:rPr>
              <a:t> om å </a:t>
            </a:r>
            <a:r>
              <a:rPr lang="en-US" sz="2000" dirty="0" err="1">
                <a:cs typeface="Calibri"/>
              </a:rPr>
              <a:t>oppheve</a:t>
            </a:r>
            <a:r>
              <a:rPr lang="en-US" sz="2000" dirty="0">
                <a:cs typeface="Calibri"/>
              </a:rPr>
              <a:t> et </a:t>
            </a:r>
            <a:r>
              <a:rPr lang="en-US" sz="2000" dirty="0" err="1">
                <a:cs typeface="Calibri"/>
              </a:rPr>
              <a:t>vedtak</a:t>
            </a:r>
            <a:r>
              <a:rPr lang="en-US" sz="2000" dirty="0">
                <a:cs typeface="Calibri"/>
              </a:rPr>
              <a:t> er </a:t>
            </a:r>
            <a:r>
              <a:rPr lang="en-US" sz="2000" dirty="0" err="1">
                <a:cs typeface="Calibri"/>
              </a:rPr>
              <a:t>ikke</a:t>
            </a:r>
            <a:r>
              <a:rPr lang="en-US" sz="2000" dirty="0">
                <a:cs typeface="Calibri"/>
              </a:rPr>
              <a:t> et </a:t>
            </a:r>
            <a:r>
              <a:rPr lang="en-US" sz="2000" dirty="0" err="1">
                <a:cs typeface="Calibri"/>
              </a:rPr>
              <a:t>nytt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vedtak</a:t>
            </a:r>
            <a:r>
              <a:rPr lang="en-US" sz="2000" dirty="0">
                <a:cs typeface="Calibri"/>
              </a:rPr>
              <a:t>, men </a:t>
            </a:r>
            <a:r>
              <a:rPr lang="en-US" sz="2000" dirty="0" err="1">
                <a:cs typeface="Calibri"/>
              </a:rPr>
              <a:t>en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prosessuell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avgjørelse</a:t>
            </a:r>
            <a:r>
              <a:rPr lang="en-US" sz="2000" dirty="0">
                <a:cs typeface="Calibri"/>
              </a:rPr>
              <a:t>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en-US" sz="2000" dirty="0">
                <a:cs typeface="Calibri"/>
              </a:rPr>
              <a:t>Ingen </a:t>
            </a:r>
            <a:r>
              <a:rPr lang="en-US" sz="2000" dirty="0" err="1">
                <a:cs typeface="Calibri"/>
              </a:rPr>
              <a:t>klagerett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på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slike</a:t>
            </a:r>
            <a:r>
              <a:rPr lang="en-US" sz="2000" dirty="0">
                <a:cs typeface="Calibri"/>
              </a:rPr>
              <a:t> </a:t>
            </a:r>
            <a:r>
              <a:rPr lang="en-US" sz="2000" dirty="0" err="1">
                <a:cs typeface="Calibri"/>
              </a:rPr>
              <a:t>beslutninger</a:t>
            </a:r>
            <a:r>
              <a:rPr lang="en-US" sz="2000" dirty="0">
                <a:cs typeface="Calibri"/>
              </a:rPr>
              <a:t>. 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55709BE4-48EE-2ABC-9AC9-FA0CD31DFC1E}"/>
              </a:ext>
            </a:extLst>
          </p:cNvPr>
          <p:cNvSpPr txBox="1"/>
          <p:nvPr/>
        </p:nvSpPr>
        <p:spPr>
          <a:xfrm>
            <a:off x="161731" y="6642546"/>
            <a:ext cx="12192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b-NO" sz="800"/>
              <a:t>@jessbaileydesigns</a:t>
            </a:r>
          </a:p>
        </p:txBody>
      </p:sp>
    </p:spTree>
    <p:extLst>
      <p:ext uri="{BB962C8B-B14F-4D97-AF65-F5344CB8AC3E}">
        <p14:creationId xmlns:p14="http://schemas.microsoft.com/office/powerpoint/2010/main" val="291860362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04812C46-200A-4DEB-A05E-3ED6C68C23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B7A5F71C-943F-446E-8018-2176A6ECF18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876" r="17864" b="1"/>
          <a:stretch/>
        </p:blipFill>
        <p:spPr>
          <a:xfrm>
            <a:off x="1" y="10"/>
            <a:ext cx="9669642" cy="685799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1EA859B-E555-4109-94F3-6700E046E00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5125019" y="0"/>
            <a:ext cx="7066978" cy="6858000"/>
          </a:xfrm>
          <a:prstGeom prst="rect">
            <a:avLst/>
          </a:prstGeom>
          <a:gradFill>
            <a:gsLst>
              <a:gs pos="48000">
                <a:schemeClr val="bg1"/>
              </a:gs>
              <a:gs pos="35000">
                <a:schemeClr val="bg1">
                  <a:alpha val="77000"/>
                </a:schemeClr>
              </a:gs>
              <a:gs pos="19000">
                <a:schemeClr val="bg1">
                  <a:alpha val="38000"/>
                </a:schemeClr>
              </a:gs>
              <a:gs pos="0">
                <a:schemeClr val="bg1">
                  <a:alpha val="0"/>
                </a:schemeClr>
              </a:gs>
              <a:gs pos="100000">
                <a:schemeClr val="bg1"/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8676861F-D3A3-43E4-B066-0900513968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716251" y="365125"/>
            <a:ext cx="6637548" cy="1899912"/>
          </a:xfr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nb-NO" sz="3600" b="1"/>
              <a:t>Forberede en klagesak</a:t>
            </a:r>
            <a:br>
              <a:rPr lang="en-US" sz="4000" b="1"/>
            </a:br>
            <a:endParaRPr lang="en-US" sz="4000">
              <a:cs typeface="Calibri Light"/>
            </a:endParaRP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31E3D30-3D04-4E2A-9625-7C8A90E43809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4719138" y="1376366"/>
            <a:ext cx="6634661" cy="4800597"/>
          </a:xfrm>
        </p:spPr>
        <p:txBody>
          <a:bodyPr vert="horz" lIns="91440" tIns="45720" rIns="91440" bIns="45720" rtlCol="0" anchor="t">
            <a:normAutofit/>
          </a:bodyPr>
          <a:lstStyle/>
          <a:p>
            <a:endParaRPr lang="en-US" sz="2000" dirty="0"/>
          </a:p>
          <a:p>
            <a:pPr indent="-228600">
              <a:buFont typeface="Arial" panose="020B0604020202020204" pitchFamily="34" charset="0"/>
              <a:buChar char="•"/>
            </a:pPr>
            <a:r>
              <a:rPr lang="nb-NO" sz="2000" dirty="0">
                <a:cs typeface="Calibri"/>
              </a:rPr>
              <a:t>Påse at informasjons- og utredningsplikten er oppfylt.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nb-NO" sz="2000" dirty="0">
                <a:cs typeface="Calibri"/>
              </a:rPr>
              <a:t>Du er saksforbereder. Klageorganet fatter klagevedtaket.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nb-NO" sz="2000" dirty="0">
                <a:cs typeface="Calibri"/>
              </a:rPr>
              <a:t>Skrive innstilling med din vurdering av klagesaken. Innstillingen skal sendes til klageorganet.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nb-NO" sz="2000" dirty="0">
                <a:cs typeface="Calibri"/>
              </a:rPr>
              <a:t>Hva må være med når saken oversendes?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sz="1800" dirty="0">
                <a:cs typeface="Calibri"/>
              </a:rPr>
              <a:t> Det opprinnelige vedtaket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sz="1800" dirty="0">
                <a:cs typeface="Calibri"/>
              </a:rPr>
              <a:t> Klagen fra parten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sz="1800" dirty="0">
                <a:cs typeface="Calibri"/>
              </a:rPr>
              <a:t> Instituttets/fakultetets vurdering av klagen (innstilling)</a:t>
            </a:r>
          </a:p>
          <a:p>
            <a:pPr lvl="1">
              <a:buFont typeface="Arial" panose="020B0604020202020204" pitchFamily="34" charset="0"/>
              <a:buChar char="•"/>
            </a:pPr>
            <a:r>
              <a:rPr lang="nb-NO" sz="1800" dirty="0">
                <a:cs typeface="Calibri"/>
              </a:rPr>
              <a:t> Annen dokumentasjon som er innhentet eller opprettet i forbindelse med saken, for eksempel arbeidsavtale, forhåndsvarsel med mer. </a:t>
            </a:r>
          </a:p>
          <a:p>
            <a:pPr indent="-228600">
              <a:buFont typeface="Arial" panose="020B0604020202020204" pitchFamily="34" charset="0"/>
              <a:buChar char="•"/>
            </a:pPr>
            <a:r>
              <a:rPr lang="nb-NO" sz="2000" dirty="0">
                <a:cs typeface="Calibri"/>
              </a:rPr>
              <a:t>Gi klager anledning til å uttale seg. </a:t>
            </a:r>
          </a:p>
          <a:p>
            <a:pPr indent="-228600">
              <a:buFont typeface="Arial" panose="020B0604020202020204" pitchFamily="34" charset="0"/>
              <a:buChar char="•"/>
            </a:pPr>
            <a:endParaRPr lang="nb-NO" sz="2000" dirty="0">
              <a:cs typeface="Calibri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74627C9-BF4B-1EE9-C95F-722B7F286726}"/>
              </a:ext>
            </a:extLst>
          </p:cNvPr>
          <p:cNvSpPr txBox="1"/>
          <p:nvPr/>
        </p:nvSpPr>
        <p:spPr>
          <a:xfrm>
            <a:off x="0" y="6642546"/>
            <a:ext cx="564578" cy="21544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b-NO" sz="800"/>
              <a:t>@zal3wa</a:t>
            </a:r>
          </a:p>
        </p:txBody>
      </p:sp>
    </p:spTree>
    <p:extLst>
      <p:ext uri="{BB962C8B-B14F-4D97-AF65-F5344CB8AC3E}">
        <p14:creationId xmlns:p14="http://schemas.microsoft.com/office/powerpoint/2010/main" val="630754544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4DC659-AE77-B165-3106-1FFDE01BE0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9855708" cy="771940"/>
          </a:xfrm>
        </p:spPr>
        <p:txBody>
          <a:bodyPr>
            <a:normAutofit/>
          </a:bodyPr>
          <a:lstStyle/>
          <a:p>
            <a:r>
              <a:rPr lang="nb-NO" b="1">
                <a:cs typeface="Calibri Light"/>
              </a:rPr>
              <a:t>Hierarki i klagesaksbehandlingen, og klageorgan ved NTNU</a:t>
            </a:r>
            <a:endParaRPr lang="nb-NO">
              <a:cs typeface="Calibri Light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085D511-4CB4-0113-EDE7-ED227CBE319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851884" y="1550641"/>
            <a:ext cx="6878982" cy="1936830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nb-NO" sz="2600"/>
              <a:t>Trinnvis oppbygging av klagesaksbehandlingen, og krav om egne klageorgan.  </a:t>
            </a:r>
            <a:endParaRPr lang="nb-NO" sz="2600">
              <a:cs typeface="Calibri"/>
            </a:endParaRPr>
          </a:p>
          <a:p>
            <a:r>
              <a:rPr lang="nb-NO" sz="2600" err="1"/>
              <a:t>Fvl</a:t>
            </a:r>
            <a:r>
              <a:rPr lang="nb-NO" sz="2600"/>
              <a:t>. § 34 – klageinstansens kompetanse</a:t>
            </a:r>
            <a:endParaRPr lang="nb-NO" sz="2600">
              <a:cs typeface="Calibri"/>
            </a:endParaRPr>
          </a:p>
          <a:p>
            <a:endParaRPr lang="nb-NO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A3F074B-6B85-2DFF-8601-4EFAEFBE453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1582531"/>
            <a:ext cx="3932237" cy="4308543"/>
          </a:xfr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nb-NO" dirty="0"/>
              <a:t>Eksempel på klagesaker på HR-området: </a:t>
            </a:r>
          </a:p>
          <a:p>
            <a:r>
              <a:rPr lang="nb-NO" dirty="0"/>
              <a:t>- Oppsigelser</a:t>
            </a:r>
          </a:p>
          <a:p>
            <a:r>
              <a:rPr lang="nb-NO" dirty="0">
                <a:cs typeface="Calibri"/>
              </a:rPr>
              <a:t>- Avskjed</a:t>
            </a:r>
          </a:p>
          <a:p>
            <a:r>
              <a:rPr lang="nb-NO" dirty="0"/>
              <a:t>- Suspensjon</a:t>
            </a:r>
            <a:endParaRPr lang="nb-NO" dirty="0">
              <a:cs typeface="Calibri"/>
            </a:endParaRPr>
          </a:p>
          <a:p>
            <a:endParaRPr lang="nb-NO" dirty="0">
              <a:cs typeface="Calibri"/>
            </a:endParaRPr>
          </a:p>
        </p:txBody>
      </p:sp>
      <p:sp>
        <p:nvSpPr>
          <p:cNvPr id="5" name="Rectangle: Folded Corner 4">
            <a:extLst>
              <a:ext uri="{FF2B5EF4-FFF2-40B4-BE49-F238E27FC236}">
                <a16:creationId xmlns:a16="http://schemas.microsoft.com/office/drawing/2014/main" id="{7938DBA7-0572-5DED-FD16-AAE4BAC129B2}"/>
              </a:ext>
            </a:extLst>
          </p:cNvPr>
          <p:cNvSpPr/>
          <p:nvPr/>
        </p:nvSpPr>
        <p:spPr>
          <a:xfrm>
            <a:off x="428625" y="4055077"/>
            <a:ext cx="947352" cy="1491048"/>
          </a:xfrm>
          <a:prstGeom prst="foldedCorner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nb-NO"/>
              <a:t>Klage</a:t>
            </a:r>
          </a:p>
        </p:txBody>
      </p:sp>
      <p:pic>
        <p:nvPicPr>
          <p:cNvPr id="7" name="Graphic 6" descr="Man in business attire">
            <a:extLst>
              <a:ext uri="{FF2B5EF4-FFF2-40B4-BE49-F238E27FC236}">
                <a16:creationId xmlns:a16="http://schemas.microsoft.com/office/drawing/2014/main" id="{E6889F93-AD52-C837-ECF5-23E9D672969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1692247" y="4302211"/>
            <a:ext cx="921169" cy="1243914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9D5B3E5-D84E-A24F-5755-4370236C6250}"/>
              </a:ext>
            </a:extLst>
          </p:cNvPr>
          <p:cNvSpPr txBox="1"/>
          <p:nvPr/>
        </p:nvSpPr>
        <p:spPr>
          <a:xfrm>
            <a:off x="1247982" y="5591419"/>
            <a:ext cx="2317697" cy="923330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nb-NO"/>
              <a:t>Saksbehandler i første instans</a:t>
            </a:r>
          </a:p>
          <a:p>
            <a:r>
              <a:rPr lang="nb-NO">
                <a:cs typeface="Calibri"/>
              </a:rPr>
              <a:t>(institutt, fakultet mm)</a:t>
            </a:r>
          </a:p>
        </p:txBody>
      </p:sp>
      <p:sp>
        <p:nvSpPr>
          <p:cNvPr id="9" name="Arrow: Right 8">
            <a:extLst>
              <a:ext uri="{FF2B5EF4-FFF2-40B4-BE49-F238E27FC236}">
                <a16:creationId xmlns:a16="http://schemas.microsoft.com/office/drawing/2014/main" id="{9E372056-E1E3-B3E6-23D4-00BCE293136C}"/>
              </a:ext>
            </a:extLst>
          </p:cNvPr>
          <p:cNvSpPr/>
          <p:nvPr/>
        </p:nvSpPr>
        <p:spPr>
          <a:xfrm>
            <a:off x="2805906" y="4728519"/>
            <a:ext cx="1049402" cy="51074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/>
          </a:p>
        </p:txBody>
      </p:sp>
      <p:pic>
        <p:nvPicPr>
          <p:cNvPr id="12" name="Graphic 11" descr="Meeting with solid fill">
            <a:extLst>
              <a:ext uri="{FF2B5EF4-FFF2-40B4-BE49-F238E27FC236}">
                <a16:creationId xmlns:a16="http://schemas.microsoft.com/office/drawing/2014/main" id="{BD550D01-E5EB-101F-098C-C887BEB4FE3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>
            <a:off x="6407747" y="4204837"/>
            <a:ext cx="1438662" cy="1438662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39A3842C-876D-1BA7-6F55-294AF8C06AFA}"/>
              </a:ext>
            </a:extLst>
          </p:cNvPr>
          <p:cNvSpPr txBox="1"/>
          <p:nvPr/>
        </p:nvSpPr>
        <p:spPr>
          <a:xfrm>
            <a:off x="3954462" y="5521411"/>
            <a:ext cx="1787611" cy="369332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nb-NO"/>
              <a:t>Saksforberedelse</a:t>
            </a:r>
            <a:endParaRPr lang="nb-NO">
              <a:cs typeface="Calibri"/>
            </a:endParaRPr>
          </a:p>
        </p:txBody>
      </p:sp>
      <p:pic>
        <p:nvPicPr>
          <p:cNvPr id="15" name="Graphic 14" descr="Users with solid fill">
            <a:extLst>
              <a:ext uri="{FF2B5EF4-FFF2-40B4-BE49-F238E27FC236}">
                <a16:creationId xmlns:a16="http://schemas.microsoft.com/office/drawing/2014/main" id="{581F7E8E-3B13-4961-04FC-7D83A19646FA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3954462" y="4338195"/>
            <a:ext cx="1253010" cy="1253010"/>
          </a:xfrm>
          <a:prstGeom prst="rect">
            <a:avLst/>
          </a:prstGeom>
        </p:spPr>
      </p:pic>
      <p:pic>
        <p:nvPicPr>
          <p:cNvPr id="17" name="Graphic 16" descr="Meeting outline">
            <a:extLst>
              <a:ext uri="{FF2B5EF4-FFF2-40B4-BE49-F238E27FC236}">
                <a16:creationId xmlns:a16="http://schemas.microsoft.com/office/drawing/2014/main" id="{C72F8862-FCE0-777A-5BBA-89D72F2A6AEB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9094573" y="4294066"/>
            <a:ext cx="1341267" cy="1341267"/>
          </a:xfrm>
          <a:prstGeom prst="rect">
            <a:avLst/>
          </a:prstGeom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097F3283-050A-757B-344D-DBF21E7FE9AA}"/>
              </a:ext>
            </a:extLst>
          </p:cNvPr>
          <p:cNvSpPr txBox="1"/>
          <p:nvPr/>
        </p:nvSpPr>
        <p:spPr>
          <a:xfrm>
            <a:off x="6368883" y="5570332"/>
            <a:ext cx="1787611" cy="646331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nb-NO"/>
              <a:t>Klageinstans (styret)</a:t>
            </a:r>
            <a:endParaRPr lang="nb-NO" err="1">
              <a:cs typeface="Calibri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FCB8DE28-39D7-7FE2-8E2A-830A448BCE22}"/>
              </a:ext>
            </a:extLst>
          </p:cNvPr>
          <p:cNvSpPr txBox="1"/>
          <p:nvPr/>
        </p:nvSpPr>
        <p:spPr>
          <a:xfrm>
            <a:off x="9064320" y="5521411"/>
            <a:ext cx="1787611" cy="646331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r>
              <a:rPr lang="nb-NO"/>
              <a:t>Domstol (ved evt. søksmål)</a:t>
            </a:r>
          </a:p>
        </p:txBody>
      </p:sp>
      <p:sp>
        <p:nvSpPr>
          <p:cNvPr id="20" name="Arrow: Right 19">
            <a:extLst>
              <a:ext uri="{FF2B5EF4-FFF2-40B4-BE49-F238E27FC236}">
                <a16:creationId xmlns:a16="http://schemas.microsoft.com/office/drawing/2014/main" id="{B3C49FDD-BA37-5956-1B0B-E9797FA2BDB0}"/>
              </a:ext>
            </a:extLst>
          </p:cNvPr>
          <p:cNvSpPr/>
          <p:nvPr/>
        </p:nvSpPr>
        <p:spPr>
          <a:xfrm>
            <a:off x="5358545" y="4728519"/>
            <a:ext cx="1049402" cy="51074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/>
          </a:p>
        </p:txBody>
      </p:sp>
      <p:sp>
        <p:nvSpPr>
          <p:cNvPr id="21" name="Arrow: Right 20">
            <a:extLst>
              <a:ext uri="{FF2B5EF4-FFF2-40B4-BE49-F238E27FC236}">
                <a16:creationId xmlns:a16="http://schemas.microsoft.com/office/drawing/2014/main" id="{0DBDE8F6-59E3-7A29-8C5E-D7FA9025E8AB}"/>
              </a:ext>
            </a:extLst>
          </p:cNvPr>
          <p:cNvSpPr/>
          <p:nvPr/>
        </p:nvSpPr>
        <p:spPr>
          <a:xfrm>
            <a:off x="7952357" y="4800601"/>
            <a:ext cx="1049402" cy="510746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nb-NO"/>
          </a:p>
        </p:txBody>
      </p:sp>
    </p:spTree>
    <p:extLst>
      <p:ext uri="{BB962C8B-B14F-4D97-AF65-F5344CB8AC3E}">
        <p14:creationId xmlns:p14="http://schemas.microsoft.com/office/powerpoint/2010/main" val="402502180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2" name="Picture 11" descr="Utropstegn på gul bakgrunn">
            <a:extLst>
              <a:ext uri="{FF2B5EF4-FFF2-40B4-BE49-F238E27FC236}">
                <a16:creationId xmlns:a16="http://schemas.microsoft.com/office/drawing/2014/main" id="{CD057B1A-EFE9-9BBE-4C4B-BC1F9512160B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31818" r="9091"/>
          <a:stretch/>
        </p:blipFill>
        <p:spPr>
          <a:xfrm>
            <a:off x="20" y="10"/>
            <a:ext cx="12191980" cy="6857990"/>
          </a:xfrm>
          <a:prstGeom prst="rect">
            <a:avLst/>
          </a:prstGeom>
        </p:spPr>
      </p:pic>
      <p:sp>
        <p:nvSpPr>
          <p:cNvPr id="2" name="Tittel 1">
            <a:extLst>
              <a:ext uri="{FF2B5EF4-FFF2-40B4-BE49-F238E27FC236}">
                <a16:creationId xmlns:a16="http://schemas.microsoft.com/office/drawing/2014/main" id="{0E6B99D7-72AD-BE46-4057-AD0DA9DE15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94804" y="640263"/>
            <a:ext cx="6619811" cy="1344975"/>
          </a:xfrm>
        </p:spPr>
        <p:txBody>
          <a:bodyPr>
            <a:normAutofit/>
          </a:bodyPr>
          <a:lstStyle/>
          <a:p>
            <a:r>
              <a:rPr lang="nb-NO" sz="4000" dirty="0"/>
              <a:t>Oppsummering</a:t>
            </a:r>
          </a:p>
        </p:txBody>
      </p:sp>
      <p:sp>
        <p:nvSpPr>
          <p:cNvPr id="3" name="Plassholder for innhold 2">
            <a:extLst>
              <a:ext uri="{FF2B5EF4-FFF2-40B4-BE49-F238E27FC236}">
                <a16:creationId xmlns:a16="http://schemas.microsoft.com/office/drawing/2014/main" id="{1FBD11A7-F0A4-D593-623F-70FBAD8ADF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94109" y="2121763"/>
            <a:ext cx="6620505" cy="3773010"/>
          </a:xfrm>
        </p:spPr>
        <p:txBody>
          <a:bodyPr vert="horz" lIns="90000" tIns="46800" rIns="90000" bIns="46800" rtlCol="0" anchor="t">
            <a:normAutofit/>
          </a:bodyPr>
          <a:lstStyle/>
          <a:p>
            <a:pPr marL="456565" indent="-456565">
              <a:buNone/>
            </a:pPr>
            <a:r>
              <a:rPr lang="nb-NO" sz="2000" dirty="0">
                <a:latin typeface="Calibri"/>
                <a:cs typeface="Calibri Light"/>
              </a:rPr>
              <a:t>I denne modulen har du fått høre om:</a:t>
            </a:r>
            <a:endParaRPr lang="nb-NO" sz="1500" dirty="0">
              <a:latin typeface="Calibri Light" panose="020F0302020204030204"/>
              <a:cs typeface="Calibri Light"/>
            </a:endParaRPr>
          </a:p>
          <a:p>
            <a:pPr>
              <a:lnSpc>
                <a:spcPct val="150000"/>
              </a:lnSpc>
              <a:spcBef>
                <a:spcPts val="0"/>
              </a:spcBef>
              <a:spcAft>
                <a:spcPts val="600"/>
              </a:spcAft>
              <a:buFont typeface="Arial,Sans-Serif"/>
              <a:buChar char="•"/>
            </a:pPr>
            <a:r>
              <a:rPr lang="en-US" sz="2000" dirty="0" err="1">
                <a:ea typeface="+mn-lt"/>
                <a:cs typeface="+mn-lt"/>
              </a:rPr>
              <a:t>klageretten</a:t>
            </a:r>
            <a:r>
              <a:rPr lang="en-US" sz="2000" dirty="0">
                <a:ea typeface="+mn-lt"/>
                <a:cs typeface="+mn-lt"/>
              </a:rPr>
              <a:t> </a:t>
            </a:r>
            <a:r>
              <a:rPr lang="en-US" sz="2000" dirty="0" err="1">
                <a:ea typeface="+mn-lt"/>
                <a:cs typeface="+mn-lt"/>
              </a:rPr>
              <a:t>og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hvem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som</a:t>
            </a:r>
            <a:r>
              <a:rPr lang="en-US" sz="2000" dirty="0">
                <a:ea typeface="+mn-lt"/>
                <a:cs typeface="+mn-lt"/>
              </a:rPr>
              <a:t> </a:t>
            </a:r>
            <a:r>
              <a:rPr lang="en-US" sz="2000" dirty="0" err="1">
                <a:ea typeface="+mn-lt"/>
                <a:cs typeface="+mn-lt"/>
              </a:rPr>
              <a:t>kan</a:t>
            </a:r>
            <a:r>
              <a:rPr lang="en-US" sz="2000" dirty="0">
                <a:ea typeface="+mn-lt"/>
                <a:cs typeface="+mn-lt"/>
              </a:rPr>
              <a:t> </a:t>
            </a:r>
            <a:r>
              <a:rPr lang="en-US" sz="2000" dirty="0" err="1">
                <a:ea typeface="+mn-lt"/>
                <a:cs typeface="+mn-lt"/>
              </a:rPr>
              <a:t>klage</a:t>
            </a:r>
            <a:r>
              <a:rPr lang="en-US" sz="2000" dirty="0">
                <a:ea typeface="+mn-lt"/>
                <a:cs typeface="+mn-lt"/>
              </a:rPr>
              <a:t> </a:t>
            </a:r>
            <a:r>
              <a:rPr lang="en-US" sz="2000" dirty="0" err="1">
                <a:ea typeface="+mn-lt"/>
                <a:cs typeface="+mn-lt"/>
              </a:rPr>
              <a:t>på</a:t>
            </a:r>
            <a:r>
              <a:rPr lang="en-US" sz="2000" dirty="0">
                <a:ea typeface="+mn-lt"/>
                <a:cs typeface="+mn-lt"/>
              </a:rPr>
              <a:t> et </a:t>
            </a:r>
            <a:r>
              <a:rPr lang="en-US" sz="2000" dirty="0" err="1">
                <a:ea typeface="+mn-lt"/>
                <a:cs typeface="+mn-lt"/>
              </a:rPr>
              <a:t>vedtak</a:t>
            </a:r>
            <a:endParaRPr lang="en-US" sz="2000" dirty="0">
              <a:ea typeface="+mn-lt"/>
              <a:cs typeface="+mn-lt"/>
            </a:endParaRPr>
          </a:p>
          <a:p>
            <a:pPr>
              <a:lnSpc>
                <a:spcPct val="150000"/>
              </a:lnSpc>
              <a:spcBef>
                <a:spcPts val="0"/>
              </a:spcBef>
              <a:spcAft>
                <a:spcPts val="600"/>
              </a:spcAft>
              <a:buFont typeface="Arial,Sans-Serif"/>
              <a:buChar char="•"/>
            </a:pPr>
            <a:r>
              <a:rPr lang="en-US" sz="2000" dirty="0" err="1">
                <a:ea typeface="+mn-lt"/>
                <a:cs typeface="+mn-lt"/>
              </a:rPr>
              <a:t>regler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knyttet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til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saksbehandlingstid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og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frister</a:t>
            </a:r>
            <a:endParaRPr lang="en-US" sz="2000" dirty="0">
              <a:ea typeface="+mn-lt"/>
              <a:cs typeface="+mn-lt"/>
            </a:endParaRPr>
          </a:p>
          <a:p>
            <a:pPr>
              <a:lnSpc>
                <a:spcPct val="150000"/>
              </a:lnSpc>
              <a:spcBef>
                <a:spcPts val="0"/>
              </a:spcBef>
              <a:spcAft>
                <a:spcPts val="600"/>
              </a:spcAft>
              <a:buFont typeface="Arial,Sans-Serif"/>
              <a:buChar char="•"/>
            </a:pPr>
            <a:r>
              <a:rPr lang="en-US" sz="2000" dirty="0" err="1">
                <a:ea typeface="+mn-lt"/>
                <a:cs typeface="+mn-lt"/>
              </a:rPr>
              <a:t>handlingsrommet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ditt</a:t>
            </a:r>
            <a:r>
              <a:rPr lang="en-US" sz="2000" dirty="0">
                <a:ea typeface="+mn-lt"/>
                <a:cs typeface="+mn-lt"/>
              </a:rPr>
              <a:t> </a:t>
            </a:r>
            <a:r>
              <a:rPr lang="en-US" sz="2000" dirty="0" err="1">
                <a:ea typeface="+mn-lt"/>
                <a:cs typeface="+mn-lt"/>
              </a:rPr>
              <a:t>i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saksbehandlingen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i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klagesaker</a:t>
            </a:r>
            <a:endParaRPr lang="en-US" sz="2000" dirty="0">
              <a:ea typeface="+mn-lt"/>
              <a:cs typeface="+mn-lt"/>
            </a:endParaRPr>
          </a:p>
          <a:p>
            <a:pPr>
              <a:lnSpc>
                <a:spcPct val="150000"/>
              </a:lnSpc>
              <a:spcBef>
                <a:spcPts val="0"/>
              </a:spcBef>
              <a:spcAft>
                <a:spcPts val="600"/>
              </a:spcAft>
              <a:buFont typeface="Arial,Sans-Serif"/>
              <a:buChar char="•"/>
            </a:pPr>
            <a:r>
              <a:rPr lang="en-US" sz="2000" dirty="0" err="1">
                <a:ea typeface="+mn-lt"/>
                <a:cs typeface="+mn-lt"/>
              </a:rPr>
              <a:t>hierarkiet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i</a:t>
            </a:r>
            <a:r>
              <a:rPr lang="en-US" sz="2000" dirty="0">
                <a:ea typeface="+mn-lt"/>
                <a:cs typeface="+mn-lt"/>
              </a:rPr>
              <a:t> </a:t>
            </a:r>
            <a:r>
              <a:rPr lang="en-US" sz="2000" dirty="0" err="1">
                <a:ea typeface="+mn-lt"/>
                <a:cs typeface="+mn-lt"/>
              </a:rPr>
              <a:t>klagesaksbehandlingen</a:t>
            </a:r>
            <a:endParaRPr lang="nb-NO" sz="2000" dirty="0" err="1"/>
          </a:p>
          <a:p>
            <a:pPr marL="456565" indent="-456565">
              <a:buNone/>
            </a:pPr>
            <a:endParaRPr lang="nb-NO" sz="1500">
              <a:latin typeface="+mj-lt"/>
            </a:endParaRPr>
          </a:p>
          <a:p>
            <a:pPr marL="456565" indent="-456565">
              <a:buNone/>
            </a:pPr>
            <a:endParaRPr lang="nb-NO" sz="1500">
              <a:latin typeface="Calibri Light"/>
              <a:cs typeface="Calibri Light"/>
            </a:endParaRPr>
          </a:p>
          <a:p>
            <a:pPr marL="456565" indent="-456565">
              <a:buNone/>
            </a:pPr>
            <a:endParaRPr lang="nb-NO" sz="1500"/>
          </a:p>
        </p:txBody>
      </p:sp>
    </p:spTree>
    <p:extLst>
      <p:ext uri="{BB962C8B-B14F-4D97-AF65-F5344CB8AC3E}">
        <p14:creationId xmlns:p14="http://schemas.microsoft.com/office/powerpoint/2010/main" val="4036083589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HINKCELLSHAPEDONOTDELETE" val="thinkcellActiveDocDoNotDelete"/>
</p:tagLst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-tema">
  <a:themeElements>
    <a:clrScheme name="NTNU FARGER UU">
      <a:dk1>
        <a:srgbClr val="000000"/>
      </a:dk1>
      <a:lt1>
        <a:srgbClr val="FFFFFF"/>
      </a:lt1>
      <a:dk2>
        <a:srgbClr val="014693"/>
      </a:dk2>
      <a:lt2>
        <a:srgbClr val="D6D7D6"/>
      </a:lt2>
      <a:accent1>
        <a:srgbClr val="B6C8E9"/>
      </a:accent1>
      <a:accent2>
        <a:srgbClr val="014693"/>
      </a:accent2>
      <a:accent3>
        <a:srgbClr val="BCD024"/>
      </a:accent3>
      <a:accent4>
        <a:srgbClr val="B01B81"/>
      </a:accent4>
      <a:accent5>
        <a:srgbClr val="F7D019"/>
      </a:accent5>
      <a:accent6>
        <a:srgbClr val="ED8013"/>
      </a:accent6>
      <a:hlink>
        <a:srgbClr val="3D2A68"/>
      </a:hlink>
      <a:folHlink>
        <a:srgbClr val="338C8F"/>
      </a:folHlink>
    </a:clrScheme>
    <a:fontScheme name="Arial">
      <a:maj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ajorFont>
      <a:minorFont>
        <a:latin typeface="Arial" panose="020B0604020202020204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43B7B0"/>
        </a:solidFill>
        <a:ln>
          <a:noFill/>
        </a:ln>
        <a:effectLst>
          <a:outerShdw blurRad="114300" dist="12700" dir="5400000" rotWithShape="0">
            <a:srgbClr val="000000">
              <a:alpha val="35000"/>
            </a:srgbClr>
          </a:outerShdw>
        </a:effectLst>
      </a:spPr>
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<a:prstTxWarp prst="textNoShape">
          <a:avLst/>
        </a:prstTxWarp>
        <a:noAutofit/>
      </a:bodyPr>
      <a:lstStyle>
        <a:defPPr algn="ctr">
          <a:defRPr/>
        </a:defPPr>
      </a:lstStyle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ntnu_enkel_16_9" id="{3C0BA782-5172-F642-A498-CA4BE8ACBC6B}" vid="{76C47D60-C956-264E-AE82-D07413210B52}"/>
    </a:ext>
  </a:extLst>
</a:theme>
</file>

<file path=ppt/theme/theme3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kument" ma:contentTypeID="0x01010091276A11C29D3C43B7CCFBF3BEEA7058" ma:contentTypeVersion="24" ma:contentTypeDescription="Opprett et nytt dokument." ma:contentTypeScope="" ma:versionID="70e5076222fa93348bf692f33323b3b0">
  <xsd:schema xmlns:xsd="http://www.w3.org/2001/XMLSchema" xmlns:xs="http://www.w3.org/2001/XMLSchema" xmlns:p="http://schemas.microsoft.com/office/2006/metadata/properties" xmlns:ns2="4b9ae4a1-07dc-4010-8eed-e0f8afa71735" xmlns:ns3="1a61fbfd-e157-4c42-ba48-d6719b7d4af1" targetNamespace="http://schemas.microsoft.com/office/2006/metadata/properties" ma:root="true" ma:fieldsID="dd98fb1feabff67a09bbc123db8ce751" ns2:_="" ns3:_="">
    <xsd:import namespace="4b9ae4a1-07dc-4010-8eed-e0f8afa71735"/>
    <xsd:import namespace="1a61fbfd-e157-4c42-ba48-d6719b7d4af1"/>
    <xsd:element name="properties">
      <xsd:complexType>
        <xsd:sequence>
          <xsd:element name="documentManagement">
            <xsd:complexType>
              <xsd:all>
                <xsd:element ref="ns2:j25543a5815d485da9a5e0773ad762e9" minOccurs="0"/>
                <xsd:element ref="ns2:TaxCatchAll" minOccurs="0"/>
                <xsd:element ref="ns3:MediaServiceMetadata" minOccurs="0"/>
                <xsd:element ref="ns3:MediaServiceFastMetadata" minOccurs="0"/>
                <xsd:element ref="ns2:SharedWithUsers" minOccurs="0"/>
                <xsd:element ref="ns2:SharedWithDetails" minOccurs="0"/>
                <xsd:element ref="ns3:MediaServiceDateTaken" minOccurs="0"/>
                <xsd:element ref="ns3:MediaServiceAutoKeyPoints" minOccurs="0"/>
                <xsd:element ref="ns3:MediaServiceKeyPoints" minOccurs="0"/>
                <xsd:element ref="ns3:MediaServiceAutoTags" minOccurs="0"/>
                <xsd:element ref="ns3:MediaServiceLocation" minOccurs="0"/>
                <xsd:element ref="ns3:MediaServiceGenerationTime" minOccurs="0"/>
                <xsd:element ref="ns3:MediaServiceEventHashCode" minOccurs="0"/>
                <xsd:element ref="ns3:MediaServiceOCR" minOccurs="0"/>
                <xsd:element ref="ns3:MediaLengthInSeconds" minOccurs="0"/>
                <xsd:element ref="ns3:lcf76f155ced4ddcb4097134ff3c332f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4b9ae4a1-07dc-4010-8eed-e0f8afa71735" elementFormDefault="qualified">
    <xsd:import namespace="http://schemas.microsoft.com/office/2006/documentManagement/types"/>
    <xsd:import namespace="http://schemas.microsoft.com/office/infopath/2007/PartnerControls"/>
    <xsd:element name="j25543a5815d485da9a5e0773ad762e9" ma:index="9" nillable="true" ma:taxonomy="true" ma:internalName="j25543a5815d485da9a5e0773ad762e9" ma:taxonomyFieldName="GtProjectPhase" ma:displayName="Fase" ma:fieldId="{325543a5-815d-485d-a9a5-e0773ad762e9}" ma:sspId="6e7bc199-5fe5-462f-a3d8-26f806c1f49a" ma:termSetId="abcfc9d9-a263-4abb-8234-be973c46258a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TaxCatchAll" ma:index="10" nillable="true" ma:displayName="Taxonomy Catch All Column" ma:hidden="true" ma:list="{093515ae-7bb1-49e7-8111-f390c01afb0b}" ma:internalName="TaxCatchAll" ma:showField="CatchAllData" ma:web="4b9ae4a1-07dc-4010-8eed-e0f8afa7173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SharedWithUsers" ma:index="13" nillable="true" ma:displayName="Delt med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4" nillable="true" ma:displayName="Delingsdetaljer" ma:internalName="SharedWithDetails" ma:readOnly="true">
      <xsd:simpleType>
        <xsd:restriction base="dms:Note">
          <xsd:maxLength value="255"/>
        </xsd:restriction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a61fbfd-e157-4c42-ba48-d6719b7d4af1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11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DateTaken" ma:index="15" nillable="true" ma:displayName="MediaServiceDateTaken" ma:hidden="true" ma:internalName="MediaServiceDateTaken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8" nillable="true" ma:displayName="Tags" ma:internalName="MediaServiceAutoTags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  <xsd:element name="MediaServiceGenerationTime" ma:index="20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21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22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LengthInSeconds" ma:index="23" nillable="true" ma:displayName="MediaLengthInSeconds" ma:hidden="true" ma:internalName="MediaLengthInSeconds" ma:readOnly="true">
      <xsd:simpleType>
        <xsd:restriction base="dms:Unknown"/>
      </xsd:simpleType>
    </xsd:element>
    <xsd:element name="lcf76f155ced4ddcb4097134ff3c332f" ma:index="25" nillable="true" ma:taxonomy="true" ma:internalName="lcf76f155ced4ddcb4097134ff3c332f" ma:taxonomyFieldName="MediaServiceImageTags" ma:displayName="Bildemerkelapper" ma:readOnly="false" ma:fieldId="{5cf76f15-5ced-4ddc-b409-7134ff3c332f}" ma:taxonomyMulti="true" ma:sspId="6e7bc199-5fe5-462f-a3d8-26f806c1f49a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Innholdstype"/>
        <xsd:element ref="dc:title" minOccurs="0" maxOccurs="1" ma:index="4" ma:displayName="Tittel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j25543a5815d485da9a5e0773ad762e9 xmlns="4b9ae4a1-07dc-4010-8eed-e0f8afa71735">
      <Terms xmlns="http://schemas.microsoft.com/office/infopath/2007/PartnerControls"/>
    </j25543a5815d485da9a5e0773ad762e9>
    <TaxCatchAll xmlns="4b9ae4a1-07dc-4010-8eed-e0f8afa71735" xsi:nil="true"/>
    <lcf76f155ced4ddcb4097134ff3c332f xmlns="1a61fbfd-e157-4c42-ba48-d6719b7d4af1">
      <Terms xmlns="http://schemas.microsoft.com/office/infopath/2007/PartnerControls"/>
    </lcf76f155ced4ddcb4097134ff3c332f>
  </documentManagement>
</p:properties>
</file>

<file path=customXml/itemProps1.xml><?xml version="1.0" encoding="utf-8"?>
<ds:datastoreItem xmlns:ds="http://schemas.openxmlformats.org/officeDocument/2006/customXml" ds:itemID="{7AE6B6BA-938E-4C0D-8ACE-D090128B536E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AB13C7AE-C8B4-47F5-88DB-708626EDB0F9}">
  <ds:schemaRefs>
    <ds:schemaRef ds:uri="1a61fbfd-e157-4c42-ba48-d6719b7d4af1"/>
    <ds:schemaRef ds:uri="4b9ae4a1-07dc-4010-8eed-e0f8afa71735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0E987777-0B99-4ED3-9D3B-54DF0428C260}">
  <ds:schemaRefs>
    <ds:schemaRef ds:uri="http://schemas.microsoft.com/office/2006/metadata/properties"/>
    <ds:schemaRef ds:uri="http://purl.org/dc/terms/"/>
    <ds:schemaRef ds:uri="4b9ae4a1-07dc-4010-8eed-e0f8afa71735"/>
    <ds:schemaRef ds:uri="http://schemas.microsoft.com/office/2006/documentManagement/types"/>
    <ds:schemaRef ds:uri="http://schemas.microsoft.com/office/infopath/2007/PartnerControls"/>
    <ds:schemaRef ds:uri="1a61fbfd-e157-4c42-ba48-d6719b7d4af1"/>
    <ds:schemaRef ds:uri="http://purl.org/dc/elements/1.1/"/>
    <ds:schemaRef ds:uri="http://schemas.openxmlformats.org/package/2006/metadata/core-properties"/>
    <ds:schemaRef ds:uri="http://www.w3.org/XML/1998/namespace"/>
    <ds:schemaRef ds:uri="http://purl.org/dc/dcmitype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14784</Words>
  <Application>Microsoft Office PowerPoint</Application>
  <PresentationFormat>Widescreen</PresentationFormat>
  <Paragraphs>1217</Paragraphs>
  <Slides>14</Slides>
  <Notes>14</Notes>
  <HiddenSlides>0</HiddenSlides>
  <MMClips>0</MMClips>
  <ScaleCrop>false</ScaleCrop>
  <HeadingPairs>
    <vt:vector size="4" baseType="variant">
      <vt:variant>
        <vt:lpstr>Tema</vt:lpstr>
      </vt:variant>
      <vt:variant>
        <vt:i4>2</vt:i4>
      </vt:variant>
      <vt:variant>
        <vt:lpstr>Lysbildetitler</vt:lpstr>
      </vt:variant>
      <vt:variant>
        <vt:i4>14</vt:i4>
      </vt:variant>
    </vt:vector>
  </HeadingPairs>
  <TitlesOfParts>
    <vt:vector size="16" baseType="lpstr">
      <vt:lpstr>Office-tema</vt:lpstr>
      <vt:lpstr>Office-tema</vt:lpstr>
      <vt:lpstr>Basiskurs i saksbehandling HR-området</vt:lpstr>
      <vt:lpstr>PowerPoint-presentasjon</vt:lpstr>
      <vt:lpstr>PowerPoint-presentasjon</vt:lpstr>
      <vt:lpstr>Klagerett </vt:lpstr>
      <vt:lpstr>Refleksjon klagesaker</vt:lpstr>
      <vt:lpstr>Litt om klagefrist og saksbehandlingstid </vt:lpstr>
      <vt:lpstr>  Refleksjon rundt bordene  </vt:lpstr>
      <vt:lpstr>Hvilket handlingsrom har jeg i klagesaksbehandlingen? </vt:lpstr>
      <vt:lpstr>Når opprettholder jeg vedtaket? </vt:lpstr>
      <vt:lpstr>Når endrer jeg vedtaket? </vt:lpstr>
      <vt:lpstr>Når opphever jeg vedtaket? </vt:lpstr>
      <vt:lpstr>Forberede en klagesak </vt:lpstr>
      <vt:lpstr>Hierarki i klagesaksbehandlingen, og klageorgan ved NTNU</vt:lpstr>
      <vt:lpstr>Oppsummering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Basiskurs i saksbehandling</dc:title>
  <dc:creator>Marte Elise Howell Logan</dc:creator>
  <cp:lastModifiedBy>Ingvild Kalland</cp:lastModifiedBy>
  <cp:revision>62</cp:revision>
  <cp:lastPrinted>2022-10-17T06:03:50Z</cp:lastPrinted>
  <dcterms:created xsi:type="dcterms:W3CDTF">2022-09-23T13:38:51Z</dcterms:created>
  <dcterms:modified xsi:type="dcterms:W3CDTF">2023-02-09T10:16:23Z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0x01010091276A11C29D3C43B7CCFBF3BEEA7058</vt:lpwstr>
  </property>
  <property fmtid="{D5CDD505-2E9C-101B-9397-08002B2CF9AE}" pid="3" name="MediaServiceImageTags">
    <vt:lpwstr/>
  </property>
  <property fmtid="{D5CDD505-2E9C-101B-9397-08002B2CF9AE}" pid="4" name="GtProjectPhase">
    <vt:lpwstr/>
  </property>
</Properties>
</file>