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ags/tag6.xml" ContentType="application/vnd.openxmlformats-officedocument.presentationml.tags+xml"/>
  <Override PartName="/ppt/tags/tag7.xml" ContentType="application/vnd.openxmlformats-officedocument.presentationml.tags+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ags/tag8.xml" ContentType="application/vnd.openxmlformats-officedocument.presentationml.tags+xml"/>
  <Override PartName="/ppt/tags/tag9.xml" ContentType="application/vnd.openxmlformats-officedocument.presentationml.tags+xml"/>
  <Override PartName="/ppt/theme/theme5.xml" ContentType="application/vnd.openxmlformats-officedocument.theme+xml"/>
  <Override PartName="/ppt/theme/theme6.xml" ContentType="application/vnd.openxmlformats-officedocument.theme+xml"/>
  <Override PartName="/ppt/tags/tag10.xml" ContentType="application/vnd.openxmlformats-officedocument.presentationml.tags+xml"/>
  <Override PartName="/ppt/tags/tag11.xml" ContentType="application/vnd.openxmlformats-officedocument.presentationml.tags+xml"/>
  <Override PartName="/ppt/notesSlides/notesSlide1.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2.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notesSlides/notesSlide3.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notesSlides/notesSlide4.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notesSlides/notesSlide5.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29.xml" ContentType="application/vnd.openxmlformats-officedocument.presentationml.tags+xml"/>
  <Override PartName="/ppt/tags/tag30.xml" ContentType="application/vnd.openxmlformats-officedocument.presentationml.tags+xml"/>
  <Override PartName="/ppt/notesSlides/notesSlide11.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notesSlides/notesSlide16.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notesSlides/notesSlide17.xml" ContentType="application/vnd.openxmlformats-officedocument.presentationml.notesSlide+xml"/>
  <Override PartName="/ppt/tags/tag37.xml" ContentType="application/vnd.openxmlformats-officedocument.presentationml.tags+xml"/>
  <Override PartName="/ppt/notesSlides/notesSlide18.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notesSlides/notesSlide19.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notesSlides/notesSlide20.xml" ContentType="application/vnd.openxmlformats-officedocument.presentationml.notesSlide+xml"/>
  <Override PartName="/ppt/tags/tag45.xml" ContentType="application/vnd.openxmlformats-officedocument.presentationml.tags+xml"/>
  <Override PartName="/ppt/notesSlides/notesSlide2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46.xml" ContentType="application/vnd.openxmlformats-officedocument.presentationml.tags+xml"/>
  <Override PartName="/ppt/tags/tag47.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48.xml" ContentType="application/vnd.openxmlformats-officedocument.presentationml.tags+xml"/>
  <Override PartName="/ppt/notesSlides/notesSlide24.xml" ContentType="application/vnd.openxmlformats-officedocument.presentationml.notesSlide+xml"/>
  <Override PartName="/ppt/tags/tag49.xml" ContentType="application/vnd.openxmlformats-officedocument.presentationml.tags+xml"/>
  <Override PartName="/ppt/notesSlides/notesSlide25.xml" ContentType="application/vnd.openxmlformats-officedocument.presentationml.notesSlide+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notesSlides/notesSlide26.xml" ContentType="application/vnd.openxmlformats-officedocument.presentationml.notesSlide+xml"/>
  <Override PartName="/ppt/tags/tag53.xml" ContentType="application/vnd.openxmlformats-officedocument.presentationml.tags+xml"/>
  <Override PartName="/ppt/tags/tag54.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ags/tag55.xml" ContentType="application/vnd.openxmlformats-officedocument.presentationml.tags+xml"/>
  <Override PartName="/ppt/notesSlides/notesSlide29.xml" ContentType="application/vnd.openxmlformats-officedocument.presentationml.notesSlide+xml"/>
  <Override PartName="/ppt/tags/tag56.xml" ContentType="application/vnd.openxmlformats-officedocument.presentationml.tags+xml"/>
  <Override PartName="/ppt/tags/tag57.xml" ContentType="application/vnd.openxmlformats-officedocument.presentationml.tag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26" r:id="rId22"/>
    <p:sldMasterId id="2147484108" r:id="rId23"/>
    <p:sldMasterId id="2147483702" r:id="rId24"/>
    <p:sldMasterId id="2147484121" r:id="rId25"/>
  </p:sldMasterIdLst>
  <p:notesMasterIdLst>
    <p:notesMasterId r:id="rId81"/>
  </p:notesMasterIdLst>
  <p:handoutMasterIdLst>
    <p:handoutMasterId r:id="rId82"/>
  </p:handoutMasterIdLst>
  <p:sldIdLst>
    <p:sldId id="256" r:id="rId26"/>
    <p:sldId id="2147309169" r:id="rId27"/>
    <p:sldId id="3536" r:id="rId28"/>
    <p:sldId id="2147309395" r:id="rId29"/>
    <p:sldId id="2147309407" r:id="rId30"/>
    <p:sldId id="2147309396" r:id="rId31"/>
    <p:sldId id="5196" r:id="rId32"/>
    <p:sldId id="2147309397" r:id="rId33"/>
    <p:sldId id="2147309386" r:id="rId34"/>
    <p:sldId id="230718030" r:id="rId35"/>
    <p:sldId id="2147309398" r:id="rId36"/>
    <p:sldId id="2147309266" r:id="rId37"/>
    <p:sldId id="2147309334" r:id="rId38"/>
    <p:sldId id="2147309263" r:id="rId39"/>
    <p:sldId id="2147309375" r:id="rId40"/>
    <p:sldId id="2147309262" r:id="rId41"/>
    <p:sldId id="2147309388" r:id="rId42"/>
    <p:sldId id="2147309399" r:id="rId43"/>
    <p:sldId id="257" r:id="rId44"/>
    <p:sldId id="269" r:id="rId45"/>
    <p:sldId id="258" r:id="rId46"/>
    <p:sldId id="260" r:id="rId47"/>
    <p:sldId id="263" r:id="rId48"/>
    <p:sldId id="2147309313" r:id="rId49"/>
    <p:sldId id="2147309314" r:id="rId50"/>
    <p:sldId id="2147309315" r:id="rId51"/>
    <p:sldId id="2147309401" r:id="rId52"/>
    <p:sldId id="2147309400" r:id="rId53"/>
    <p:sldId id="2147309393" r:id="rId54"/>
    <p:sldId id="2147309392" r:id="rId55"/>
    <p:sldId id="267" r:id="rId56"/>
    <p:sldId id="2147309403" r:id="rId57"/>
    <p:sldId id="2147309409" r:id="rId58"/>
    <p:sldId id="2147309410" r:id="rId59"/>
    <p:sldId id="2147309411" r:id="rId60"/>
    <p:sldId id="2147309402" r:id="rId61"/>
    <p:sldId id="2147309362" r:id="rId62"/>
    <p:sldId id="2147309361" r:id="rId63"/>
    <p:sldId id="2147309379" r:id="rId64"/>
    <p:sldId id="2147309387" r:id="rId65"/>
    <p:sldId id="2147309358" r:id="rId66"/>
    <p:sldId id="2147309363" r:id="rId67"/>
    <p:sldId id="2147309360" r:id="rId68"/>
    <p:sldId id="2147309246" r:id="rId69"/>
    <p:sldId id="2147309404" r:id="rId70"/>
    <p:sldId id="2147309331" r:id="rId71"/>
    <p:sldId id="2147309405" r:id="rId72"/>
    <p:sldId id="2147309377" r:id="rId73"/>
    <p:sldId id="2147309341" r:id="rId74"/>
    <p:sldId id="2297" r:id="rId75"/>
    <p:sldId id="2147309342" r:id="rId76"/>
    <p:sldId id="2147309343" r:id="rId77"/>
    <p:sldId id="2147309406" r:id="rId78"/>
    <p:sldId id="2147309205" r:id="rId79"/>
    <p:sldId id="5057" r:id="rId80"/>
  </p:sldIdLst>
  <p:sldSz cx="12192000" cy="6858000"/>
  <p:notesSz cx="6797675" cy="9926638"/>
  <p:custDataLst>
    <p:tags r:id="rId8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6" orient="horz" pos="1457" userDrawn="1">
          <p15:clr>
            <a:srgbClr val="A4A3A4"/>
          </p15:clr>
        </p15:guide>
        <p15:guide id="17" pos="384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BB3AD25-6746-36B8-DD50-CD9E23AAFC3E}" name="Trude Wictoria Bersvendsen" initials="TWB" userId="S::trudeber@ntnu.no::b0bd4654-ae9e-4d2a-ac5e-f9ef4df2258d" providerId="AD"/>
  <p188:author id="{2273F832-6C13-68EF-6B7B-ABA9C5EDE550}" name="Gry-Lene Johansen" initials="GLJ" userId="S::grylj@ntnu.no::acbf094c-51cb-4117-b367-2a5f9274475b" providerId="AD"/>
  <p188:author id="{D239229E-55E8-F07D-18DB-A4D7FB8ADB62}" name="Tore Hugubakken" initials="TH" userId="S::torehu@ntnu.no::e28649f4-614d-401c-adf6-30b64fe97553" providerId="AD"/>
  <p188:author id="{E36AC4F8-D8F5-D378-D27E-C2CB0C4D9ADF}" name="Prestegard, Tor Sivertsen" initials="PTS" userId="S::toprestegard@deloitte.no::799e702e-8b8c-44e0-982e-450794514f6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1CFDA"/>
    <a:srgbClr val="62A0AA"/>
    <a:srgbClr val="CDE4FF"/>
    <a:srgbClr val="2EBC71"/>
    <a:srgbClr val="41C17F"/>
    <a:srgbClr val="37BF77"/>
    <a:srgbClr val="29BB6D"/>
    <a:srgbClr val="FFFFFF"/>
    <a:srgbClr val="000000"/>
    <a:srgbClr val="A8CA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83375E-FD35-4887-AF40-FDC768C5B560}" vWet="4" dt="2022-11-11T05:34:39.212"/>
    <p1510:client id="{57BF0261-4ADF-416E-8C2D-BA762D119B14}" v="223" dt="2022-11-11T11:01:55.942"/>
    <p1510:client id="{63BE033E-FB88-4C10-B118-3DD080FEED9A}" v="19" dt="2022-11-11T05:32:06.186"/>
    <p1510:client id="{800743A1-F421-4999-BDC1-505F51743250}" v="2605" vWet="2607" dt="2022-11-11T07:26:06.948"/>
    <p1510:client id="{8E96370A-E5F7-45FA-B247-39BC29465631}" v="459" vWet="461" dt="2022-11-10T21:02:02.622"/>
    <p1510:client id="{AA8A219C-6BA7-48F3-B35F-7CF9BBC9ECF3}" v="40" dt="2022-11-11T11:53:44.761"/>
    <p1510:client id="{AD7ADEBE-4017-46F7-3F5D-125DE90A54F7}" v="1" dt="2022-11-10T14:38:26.907"/>
    <p1510:client id="{CA47EA97-7F49-4256-B30D-D457A983CB9F}" v="14363" dt="2022-11-11T07:49:02.506"/>
    <p1510:client id="{E9DD49F8-A03A-471B-8305-8B0BF98773B2}" v="1404" dt="2022-11-11T10:28:30.46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74" d="100"/>
          <a:sy n="174" d="100"/>
        </p:scale>
        <p:origin x="3114" y="126"/>
      </p:cViewPr>
      <p:guideLst>
        <p:guide orient="horz" pos="1457"/>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customXml" Target="../customXml/item13.xml"/><Relationship Id="rId18" Type="http://schemas.openxmlformats.org/officeDocument/2006/relationships/customXml" Target="../customXml/item18.xml"/><Relationship Id="rId26" Type="http://schemas.openxmlformats.org/officeDocument/2006/relationships/slide" Target="slides/slide1.xml"/><Relationship Id="rId39" Type="http://schemas.openxmlformats.org/officeDocument/2006/relationships/slide" Target="slides/slide14.xml"/><Relationship Id="rId21" Type="http://schemas.openxmlformats.org/officeDocument/2006/relationships/customXml" Target="../customXml/item21.xml"/><Relationship Id="rId34" Type="http://schemas.openxmlformats.org/officeDocument/2006/relationships/slide" Target="slides/slide9.xml"/><Relationship Id="rId42" Type="http://schemas.openxmlformats.org/officeDocument/2006/relationships/slide" Target="slides/slide17.xml"/><Relationship Id="rId47" Type="http://schemas.openxmlformats.org/officeDocument/2006/relationships/slide" Target="slides/slide22.xml"/><Relationship Id="rId50" Type="http://schemas.openxmlformats.org/officeDocument/2006/relationships/slide" Target="slides/slide25.xml"/><Relationship Id="rId55" Type="http://schemas.openxmlformats.org/officeDocument/2006/relationships/slide" Target="slides/slide30.xml"/><Relationship Id="rId63" Type="http://schemas.openxmlformats.org/officeDocument/2006/relationships/slide" Target="slides/slide38.xml"/><Relationship Id="rId68" Type="http://schemas.openxmlformats.org/officeDocument/2006/relationships/slide" Target="slides/slide43.xml"/><Relationship Id="rId76" Type="http://schemas.openxmlformats.org/officeDocument/2006/relationships/slide" Target="slides/slide51.xml"/><Relationship Id="rId84" Type="http://schemas.openxmlformats.org/officeDocument/2006/relationships/presProps" Target="presProps.xml"/><Relationship Id="rId89" Type="http://schemas.microsoft.com/office/2018/10/relationships/authors" Target="authors.xml"/><Relationship Id="rId7" Type="http://schemas.openxmlformats.org/officeDocument/2006/relationships/customXml" Target="../customXml/item7.xml"/><Relationship Id="rId71" Type="http://schemas.openxmlformats.org/officeDocument/2006/relationships/slide" Target="slides/slide46.xml"/><Relationship Id="rId2" Type="http://schemas.openxmlformats.org/officeDocument/2006/relationships/customXml" Target="../customXml/item2.xml"/><Relationship Id="rId16" Type="http://schemas.openxmlformats.org/officeDocument/2006/relationships/customXml" Target="../customXml/item16.xml"/><Relationship Id="rId29" Type="http://schemas.openxmlformats.org/officeDocument/2006/relationships/slide" Target="slides/slide4.xml"/><Relationship Id="rId11" Type="http://schemas.openxmlformats.org/officeDocument/2006/relationships/customXml" Target="../customXml/item11.xml"/><Relationship Id="rId24" Type="http://schemas.openxmlformats.org/officeDocument/2006/relationships/slideMaster" Target="slideMasters/slideMaster3.xml"/><Relationship Id="rId32" Type="http://schemas.openxmlformats.org/officeDocument/2006/relationships/slide" Target="slides/slide7.xml"/><Relationship Id="rId37" Type="http://schemas.openxmlformats.org/officeDocument/2006/relationships/slide" Target="slides/slide12.xml"/><Relationship Id="rId40" Type="http://schemas.openxmlformats.org/officeDocument/2006/relationships/slide" Target="slides/slide15.xml"/><Relationship Id="rId45" Type="http://schemas.openxmlformats.org/officeDocument/2006/relationships/slide" Target="slides/slide20.xml"/><Relationship Id="rId53" Type="http://schemas.openxmlformats.org/officeDocument/2006/relationships/slide" Target="slides/slide28.xml"/><Relationship Id="rId58" Type="http://schemas.openxmlformats.org/officeDocument/2006/relationships/slide" Target="slides/slide33.xml"/><Relationship Id="rId66" Type="http://schemas.openxmlformats.org/officeDocument/2006/relationships/slide" Target="slides/slide41.xml"/><Relationship Id="rId74" Type="http://schemas.openxmlformats.org/officeDocument/2006/relationships/slide" Target="slides/slide49.xml"/><Relationship Id="rId79" Type="http://schemas.openxmlformats.org/officeDocument/2006/relationships/slide" Target="slides/slide54.xml"/><Relationship Id="rId87" Type="http://schemas.openxmlformats.org/officeDocument/2006/relationships/tableStyles" Target="tableStyles.xml"/><Relationship Id="rId5" Type="http://schemas.openxmlformats.org/officeDocument/2006/relationships/customXml" Target="../customXml/item5.xml"/><Relationship Id="rId61" Type="http://schemas.openxmlformats.org/officeDocument/2006/relationships/slide" Target="slides/slide36.xml"/><Relationship Id="rId82" Type="http://schemas.openxmlformats.org/officeDocument/2006/relationships/handoutMaster" Target="handoutMasters/handoutMaster1.xml"/><Relationship Id="rId19" Type="http://schemas.openxmlformats.org/officeDocument/2006/relationships/customXml" Target="../customXml/item19.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customXml" Target="../customXml/item14.xml"/><Relationship Id="rId22" Type="http://schemas.openxmlformats.org/officeDocument/2006/relationships/slideMaster" Target="slideMasters/slideMaster1.xml"/><Relationship Id="rId27" Type="http://schemas.openxmlformats.org/officeDocument/2006/relationships/slide" Target="slides/slide2.xml"/><Relationship Id="rId30" Type="http://schemas.openxmlformats.org/officeDocument/2006/relationships/slide" Target="slides/slide5.xml"/><Relationship Id="rId35" Type="http://schemas.openxmlformats.org/officeDocument/2006/relationships/slide" Target="slides/slide10.xml"/><Relationship Id="rId43" Type="http://schemas.openxmlformats.org/officeDocument/2006/relationships/slide" Target="slides/slide18.xml"/><Relationship Id="rId48" Type="http://schemas.openxmlformats.org/officeDocument/2006/relationships/slide" Target="slides/slide23.xml"/><Relationship Id="rId56" Type="http://schemas.openxmlformats.org/officeDocument/2006/relationships/slide" Target="slides/slide31.xml"/><Relationship Id="rId64" Type="http://schemas.openxmlformats.org/officeDocument/2006/relationships/slide" Target="slides/slide39.xml"/><Relationship Id="rId69" Type="http://schemas.openxmlformats.org/officeDocument/2006/relationships/slide" Target="slides/slide44.xml"/><Relationship Id="rId77" Type="http://schemas.openxmlformats.org/officeDocument/2006/relationships/slide" Target="slides/slide52.xml"/><Relationship Id="rId8" Type="http://schemas.openxmlformats.org/officeDocument/2006/relationships/customXml" Target="../customXml/item8.xml"/><Relationship Id="rId51" Type="http://schemas.openxmlformats.org/officeDocument/2006/relationships/slide" Target="slides/slide26.xml"/><Relationship Id="rId72" Type="http://schemas.openxmlformats.org/officeDocument/2006/relationships/slide" Target="slides/slide47.xml"/><Relationship Id="rId80" Type="http://schemas.openxmlformats.org/officeDocument/2006/relationships/slide" Target="slides/slide55.xml"/><Relationship Id="rId85"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slideMaster" Target="slideMasters/slideMaster4.xml"/><Relationship Id="rId33" Type="http://schemas.openxmlformats.org/officeDocument/2006/relationships/slide" Target="slides/slide8.xml"/><Relationship Id="rId38" Type="http://schemas.openxmlformats.org/officeDocument/2006/relationships/slide" Target="slides/slide13.xml"/><Relationship Id="rId46" Type="http://schemas.openxmlformats.org/officeDocument/2006/relationships/slide" Target="slides/slide21.xml"/><Relationship Id="rId59" Type="http://schemas.openxmlformats.org/officeDocument/2006/relationships/slide" Target="slides/slide34.xml"/><Relationship Id="rId67" Type="http://schemas.openxmlformats.org/officeDocument/2006/relationships/slide" Target="slides/slide42.xml"/><Relationship Id="rId20" Type="http://schemas.openxmlformats.org/officeDocument/2006/relationships/customXml" Target="../customXml/item20.xml"/><Relationship Id="rId41" Type="http://schemas.openxmlformats.org/officeDocument/2006/relationships/slide" Target="slides/slide16.xml"/><Relationship Id="rId54" Type="http://schemas.openxmlformats.org/officeDocument/2006/relationships/slide" Target="slides/slide29.xml"/><Relationship Id="rId62" Type="http://schemas.openxmlformats.org/officeDocument/2006/relationships/slide" Target="slides/slide37.xml"/><Relationship Id="rId70" Type="http://schemas.openxmlformats.org/officeDocument/2006/relationships/slide" Target="slides/slide45.xml"/><Relationship Id="rId75" Type="http://schemas.openxmlformats.org/officeDocument/2006/relationships/slide" Target="slides/slide50.xml"/><Relationship Id="rId83" Type="http://schemas.openxmlformats.org/officeDocument/2006/relationships/tags" Target="tags/tag1.xml"/><Relationship Id="rId88"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customXml" Target="../customXml/item15.xml"/><Relationship Id="rId23" Type="http://schemas.openxmlformats.org/officeDocument/2006/relationships/slideMaster" Target="slideMasters/slideMaster2.xml"/><Relationship Id="rId28" Type="http://schemas.openxmlformats.org/officeDocument/2006/relationships/slide" Target="slides/slide3.xml"/><Relationship Id="rId36" Type="http://schemas.openxmlformats.org/officeDocument/2006/relationships/slide" Target="slides/slide11.xml"/><Relationship Id="rId49" Type="http://schemas.openxmlformats.org/officeDocument/2006/relationships/slide" Target="slides/slide24.xml"/><Relationship Id="rId57" Type="http://schemas.openxmlformats.org/officeDocument/2006/relationships/slide" Target="slides/slide32.xml"/><Relationship Id="rId10" Type="http://schemas.openxmlformats.org/officeDocument/2006/relationships/customXml" Target="../customXml/item10.xml"/><Relationship Id="rId31" Type="http://schemas.openxmlformats.org/officeDocument/2006/relationships/slide" Target="slides/slide6.xml"/><Relationship Id="rId44" Type="http://schemas.openxmlformats.org/officeDocument/2006/relationships/slide" Target="slides/slide19.xml"/><Relationship Id="rId52" Type="http://schemas.openxmlformats.org/officeDocument/2006/relationships/slide" Target="slides/slide27.xml"/><Relationship Id="rId60" Type="http://schemas.openxmlformats.org/officeDocument/2006/relationships/slide" Target="slides/slide35.xml"/><Relationship Id="rId65" Type="http://schemas.openxmlformats.org/officeDocument/2006/relationships/slide" Target="slides/slide40.xml"/><Relationship Id="rId73" Type="http://schemas.openxmlformats.org/officeDocument/2006/relationships/slide" Target="slides/slide48.xml"/><Relationship Id="rId78" Type="http://schemas.openxmlformats.org/officeDocument/2006/relationships/slide" Target="slides/slide53.xml"/><Relationship Id="rId81" Type="http://schemas.openxmlformats.org/officeDocument/2006/relationships/notesMaster" Target="notesMasters/notesMaster1.xml"/><Relationship Id="rId86" Type="http://schemas.openxmlformats.org/officeDocument/2006/relationships/theme" Target="theme/theme1.xml"/></Relationships>
</file>

<file path=ppt/diagrams/_rels/data3.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image" Target="../media/image110.svg"/><Relationship Id="rId1" Type="http://schemas.openxmlformats.org/officeDocument/2006/relationships/image" Target="../media/image109.png"/><Relationship Id="rId6" Type="http://schemas.openxmlformats.org/officeDocument/2006/relationships/image" Target="../media/image114.svg"/><Relationship Id="rId5" Type="http://schemas.openxmlformats.org/officeDocument/2006/relationships/image" Target="../media/image113.png"/><Relationship Id="rId4" Type="http://schemas.openxmlformats.org/officeDocument/2006/relationships/image" Target="../media/image112.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image" Target="../media/image110.svg"/><Relationship Id="rId1" Type="http://schemas.openxmlformats.org/officeDocument/2006/relationships/image" Target="../media/image109.png"/><Relationship Id="rId6" Type="http://schemas.openxmlformats.org/officeDocument/2006/relationships/image" Target="../media/image114.svg"/><Relationship Id="rId5" Type="http://schemas.openxmlformats.org/officeDocument/2006/relationships/image" Target="../media/image113.png"/><Relationship Id="rId4" Type="http://schemas.openxmlformats.org/officeDocument/2006/relationships/image" Target="../media/image112.sv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39D0A2-5F85-4752-BE47-07D66F5F5FB2}" type="doc">
      <dgm:prSet loTypeId="urn:microsoft.com/office/officeart/2005/8/layout/vList2" loCatId="list" qsTypeId="urn:microsoft.com/office/officeart/2005/8/quickstyle/simple1" qsCatId="simple" csTypeId="urn:microsoft.com/office/officeart/2005/8/colors/accent0_3" csCatId="mainScheme" phldr="1"/>
      <dgm:spPr/>
    </dgm:pt>
    <dgm:pt modelId="{C848EA00-248D-4C37-9495-060F973A1B99}">
      <dgm:prSet phldrT="[Text]" phldr="0"/>
      <dgm:spPr/>
      <dgm:t>
        <a:bodyPr/>
        <a:lstStyle/>
        <a:p>
          <a:pPr rtl="0"/>
          <a:r>
            <a:rPr lang="en-US"/>
            <a:t>Det tekniske</a:t>
          </a:r>
        </a:p>
      </dgm:t>
    </dgm:pt>
    <dgm:pt modelId="{A4B18872-9C91-426E-A21B-F61C07ABF336}" type="parTrans" cxnId="{18119D91-65E5-4DFE-90F2-55AC4D13F7A0}">
      <dgm:prSet/>
      <dgm:spPr/>
      <dgm:t>
        <a:bodyPr/>
        <a:lstStyle/>
        <a:p>
          <a:endParaRPr lang="nb-NO"/>
        </a:p>
      </dgm:t>
    </dgm:pt>
    <dgm:pt modelId="{18C086D3-FC1A-40A0-AC96-4BB9F8A97C33}" type="sibTrans" cxnId="{18119D91-65E5-4DFE-90F2-55AC4D13F7A0}">
      <dgm:prSet/>
      <dgm:spPr/>
      <dgm:t>
        <a:bodyPr/>
        <a:lstStyle/>
        <a:p>
          <a:endParaRPr lang="en-US"/>
        </a:p>
      </dgm:t>
    </dgm:pt>
    <dgm:pt modelId="{0DBF9840-6F6F-4520-9F68-31C730A8B76F}">
      <dgm:prSet phldrT="[Text]" phldr="0"/>
      <dgm:spPr/>
      <dgm:t>
        <a:bodyPr/>
        <a:lstStyle/>
        <a:p>
          <a:r>
            <a:rPr lang="en-US" err="1"/>
            <a:t>Datane</a:t>
          </a:r>
          <a:r>
            <a:rPr lang="en-US"/>
            <a:t> </a:t>
          </a:r>
          <a:r>
            <a:rPr lang="en-US" err="1"/>
            <a:t>våre</a:t>
          </a:r>
          <a:endParaRPr lang="en-US"/>
        </a:p>
      </dgm:t>
    </dgm:pt>
    <dgm:pt modelId="{8A80EED2-1CD3-4E40-92AA-62028FEF5318}" type="parTrans" cxnId="{F44D1270-355E-4A32-92C0-256B52E6C2E9}">
      <dgm:prSet/>
      <dgm:spPr/>
      <dgm:t>
        <a:bodyPr/>
        <a:lstStyle/>
        <a:p>
          <a:endParaRPr lang="nb-NO"/>
        </a:p>
      </dgm:t>
    </dgm:pt>
    <dgm:pt modelId="{7029C684-B58D-4DAA-8FF4-C7BC3DDE0D7B}" type="sibTrans" cxnId="{F44D1270-355E-4A32-92C0-256B52E6C2E9}">
      <dgm:prSet/>
      <dgm:spPr/>
      <dgm:t>
        <a:bodyPr/>
        <a:lstStyle/>
        <a:p>
          <a:endParaRPr lang="en-US"/>
        </a:p>
      </dgm:t>
    </dgm:pt>
    <dgm:pt modelId="{74FE85CA-C4BB-4372-8A9F-DDDB10368B50}">
      <dgm:prSet phldrT="[Text]" phldr="0"/>
      <dgm:spPr/>
      <dgm:t>
        <a:bodyPr vert="horz"/>
        <a:lstStyle/>
        <a:p>
          <a:r>
            <a:rPr lang="en-US" err="1"/>
            <a:t>Gjennomføring</a:t>
          </a:r>
          <a:r>
            <a:rPr lang="en-US"/>
            <a:t> av </a:t>
          </a:r>
          <a:r>
            <a:rPr lang="en-US" err="1"/>
            <a:t>opplæring</a:t>
          </a:r>
          <a:endParaRPr lang="en-US"/>
        </a:p>
      </dgm:t>
    </dgm:pt>
    <dgm:pt modelId="{F3F0F65F-6720-4F18-ACCE-F47D2D8A3728}" type="parTrans" cxnId="{29EA92E6-7AB4-4F1B-AC81-E37DCA2A4E49}">
      <dgm:prSet/>
      <dgm:spPr/>
      <dgm:t>
        <a:bodyPr/>
        <a:lstStyle/>
        <a:p>
          <a:endParaRPr lang="nb-NO"/>
        </a:p>
      </dgm:t>
    </dgm:pt>
    <dgm:pt modelId="{08B149F7-2240-4C91-AA83-0CCC5DFDD196}" type="sibTrans" cxnId="{29EA92E6-7AB4-4F1B-AC81-E37DCA2A4E49}">
      <dgm:prSet/>
      <dgm:spPr/>
      <dgm:t>
        <a:bodyPr/>
        <a:lstStyle/>
        <a:p>
          <a:endParaRPr lang="en-US"/>
        </a:p>
      </dgm:t>
    </dgm:pt>
    <dgm:pt modelId="{3AB1C374-294D-4C91-8B8F-ABDB98F57A5B}">
      <dgm:prSet phldr="0"/>
      <dgm:spPr/>
      <dgm:t>
        <a:bodyPr vert="horz"/>
        <a:lstStyle/>
        <a:p>
          <a:pPr rtl="0"/>
          <a:r>
            <a:rPr lang="en-US" err="1"/>
            <a:t>Forståelse</a:t>
          </a:r>
          <a:r>
            <a:rPr lang="en-US"/>
            <a:t> av </a:t>
          </a:r>
          <a:r>
            <a:rPr lang="en-US" err="1"/>
            <a:t>systemene</a:t>
          </a:r>
          <a:r>
            <a:rPr lang="en-US"/>
            <a:t> i drift</a:t>
          </a:r>
        </a:p>
      </dgm:t>
    </dgm:pt>
    <dgm:pt modelId="{217CA527-E3A1-4E7E-B3FA-3FBC56C05F1D}" type="parTrans" cxnId="{3B969FEF-6419-4BA6-80D4-5AAFC6195319}">
      <dgm:prSet/>
      <dgm:spPr/>
      <dgm:t>
        <a:bodyPr/>
        <a:lstStyle/>
        <a:p>
          <a:endParaRPr lang="nb-NO"/>
        </a:p>
      </dgm:t>
    </dgm:pt>
    <dgm:pt modelId="{5D96B9D3-4D35-46B0-ABAE-C24D37BFA652}" type="sibTrans" cxnId="{3B969FEF-6419-4BA6-80D4-5AAFC6195319}">
      <dgm:prSet/>
      <dgm:spPr/>
      <dgm:t>
        <a:bodyPr/>
        <a:lstStyle/>
        <a:p>
          <a:endParaRPr lang="en-US"/>
        </a:p>
      </dgm:t>
    </dgm:pt>
    <dgm:pt modelId="{07CD2D6A-3E1E-4719-A28E-95074D156C0B}">
      <dgm:prSet phldr="0"/>
      <dgm:spPr/>
      <dgm:t>
        <a:bodyPr/>
        <a:lstStyle/>
        <a:p>
          <a:pPr rtl="0"/>
          <a:r>
            <a:rPr lang="en-US" err="1"/>
            <a:t>Prosjektfremdrift</a:t>
          </a:r>
          <a:endParaRPr lang="en-US"/>
        </a:p>
      </dgm:t>
    </dgm:pt>
    <dgm:pt modelId="{2A54B4AA-273D-4032-95F7-D39B7AA83A7E}" type="parTrans" cxnId="{ACC22F27-F072-4AAE-8F66-37B0B4FEA59A}">
      <dgm:prSet/>
      <dgm:spPr/>
      <dgm:t>
        <a:bodyPr/>
        <a:lstStyle/>
        <a:p>
          <a:endParaRPr lang="nb-NO"/>
        </a:p>
      </dgm:t>
    </dgm:pt>
    <dgm:pt modelId="{0B45F872-1F35-44CB-A8D2-2A30B898CD04}" type="sibTrans" cxnId="{ACC22F27-F072-4AAE-8F66-37B0B4FEA59A}">
      <dgm:prSet/>
      <dgm:spPr/>
      <dgm:t>
        <a:bodyPr/>
        <a:lstStyle/>
        <a:p>
          <a:endParaRPr lang="nb-NO"/>
        </a:p>
      </dgm:t>
    </dgm:pt>
    <dgm:pt modelId="{E23BDEA6-250D-4EAC-98F3-881DD4F0D286}">
      <dgm:prSet phldrT="[Text]" phldr="0"/>
      <dgm:spPr/>
      <dgm:t>
        <a:bodyPr/>
        <a:lstStyle/>
        <a:p>
          <a:pPr rtl="0"/>
          <a:r>
            <a:rPr lang="en-US" err="1"/>
            <a:t>Prosjektet</a:t>
          </a:r>
          <a:r>
            <a:rPr lang="en-US"/>
            <a:t> </a:t>
          </a:r>
          <a:r>
            <a:rPr lang="en-US" err="1"/>
            <a:t>rapporterer</a:t>
          </a:r>
          <a:r>
            <a:rPr lang="en-US"/>
            <a:t> god </a:t>
          </a:r>
          <a:r>
            <a:rPr lang="en-US" err="1"/>
            <a:t>kontroll</a:t>
          </a:r>
          <a:r>
            <a:rPr lang="en-US"/>
            <a:t> </a:t>
          </a:r>
          <a:r>
            <a:rPr lang="en-US" err="1"/>
            <a:t>på</a:t>
          </a:r>
          <a:r>
            <a:rPr lang="en-US"/>
            <a:t> den </a:t>
          </a:r>
          <a:r>
            <a:rPr lang="en-US" err="1"/>
            <a:t>tekniske</a:t>
          </a:r>
          <a:r>
            <a:rPr lang="en-US"/>
            <a:t> </a:t>
          </a:r>
          <a:r>
            <a:rPr lang="en-US" err="1"/>
            <a:t>delen</a:t>
          </a:r>
          <a:r>
            <a:rPr lang="en-US"/>
            <a:t> av </a:t>
          </a:r>
          <a:r>
            <a:rPr lang="en-US" err="1"/>
            <a:t>prosjektet</a:t>
          </a:r>
          <a:endParaRPr lang="en-US"/>
        </a:p>
      </dgm:t>
    </dgm:pt>
    <dgm:pt modelId="{CDE75A06-9189-4B14-97FC-7B04551EA449}" type="parTrans" cxnId="{A527BE38-37E2-463B-9804-E1BCE011D08D}">
      <dgm:prSet/>
      <dgm:spPr/>
      <dgm:t>
        <a:bodyPr/>
        <a:lstStyle/>
        <a:p>
          <a:endParaRPr lang="nb-NO"/>
        </a:p>
      </dgm:t>
    </dgm:pt>
    <dgm:pt modelId="{349DBF06-5F53-4CF0-A286-23879FB0E8D0}" type="sibTrans" cxnId="{A527BE38-37E2-463B-9804-E1BCE011D08D}">
      <dgm:prSet/>
      <dgm:spPr/>
      <dgm:t>
        <a:bodyPr/>
        <a:lstStyle/>
        <a:p>
          <a:endParaRPr lang="nb-NO"/>
        </a:p>
      </dgm:t>
    </dgm:pt>
    <dgm:pt modelId="{CEAFD96C-F6EF-4689-A522-24C569E0464F}">
      <dgm:prSet phldrT="[Text]" phldr="0"/>
      <dgm:spPr/>
      <dgm:t>
        <a:bodyPr/>
        <a:lstStyle/>
        <a:p>
          <a:r>
            <a:rPr lang="en-US"/>
            <a:t>Vi holder plan </a:t>
          </a:r>
          <a:r>
            <a:rPr lang="en-US" err="1"/>
            <a:t>på</a:t>
          </a:r>
          <a:r>
            <a:rPr lang="en-US"/>
            <a:t> </a:t>
          </a:r>
          <a:r>
            <a:rPr lang="en-US" err="1"/>
            <a:t>konvertering</a:t>
          </a:r>
          <a:r>
            <a:rPr lang="en-US"/>
            <a:t> av </a:t>
          </a:r>
          <a:r>
            <a:rPr lang="en-US" err="1"/>
            <a:t>våre</a:t>
          </a:r>
          <a:r>
            <a:rPr lang="en-US"/>
            <a:t> data inn til DFØ</a:t>
          </a:r>
        </a:p>
      </dgm:t>
    </dgm:pt>
    <dgm:pt modelId="{CED8CC7D-15AC-4295-A677-357E92E46A04}" type="parTrans" cxnId="{D2462316-D575-47AC-A57F-9272294E1EB6}">
      <dgm:prSet/>
      <dgm:spPr/>
      <dgm:t>
        <a:bodyPr/>
        <a:lstStyle/>
        <a:p>
          <a:endParaRPr lang="nb-NO"/>
        </a:p>
      </dgm:t>
    </dgm:pt>
    <dgm:pt modelId="{13738E93-1061-44D7-B9EA-E36CF8AE03BF}" type="sibTrans" cxnId="{D2462316-D575-47AC-A57F-9272294E1EB6}">
      <dgm:prSet/>
      <dgm:spPr/>
      <dgm:t>
        <a:bodyPr/>
        <a:lstStyle/>
        <a:p>
          <a:endParaRPr lang="nb-NO"/>
        </a:p>
      </dgm:t>
    </dgm:pt>
    <dgm:pt modelId="{9E0CFAEB-ECF0-4249-B0AB-E0E07A92838B}">
      <dgm:prSet phldrT="[Text]" phldr="0"/>
      <dgm:spPr/>
      <dgm:t>
        <a:bodyPr/>
        <a:lstStyle/>
        <a:p>
          <a:r>
            <a:rPr lang="en-US" err="1"/>
            <a:t>Viktig</a:t>
          </a:r>
          <a:r>
            <a:rPr lang="en-US"/>
            <a:t> at alle </a:t>
          </a:r>
          <a:r>
            <a:rPr lang="en-US" err="1"/>
            <a:t>enheter</a:t>
          </a:r>
          <a:r>
            <a:rPr lang="en-US"/>
            <a:t> </a:t>
          </a:r>
          <a:r>
            <a:rPr lang="en-US" err="1"/>
            <a:t>følger</a:t>
          </a:r>
          <a:r>
            <a:rPr lang="en-US"/>
            <a:t> </a:t>
          </a:r>
          <a:r>
            <a:rPr lang="en-US" err="1"/>
            <a:t>opp</a:t>
          </a:r>
          <a:r>
            <a:rPr lang="en-US"/>
            <a:t> </a:t>
          </a:r>
          <a:r>
            <a:rPr lang="en-US" err="1"/>
            <a:t>og</a:t>
          </a:r>
          <a:r>
            <a:rPr lang="en-US"/>
            <a:t> </a:t>
          </a:r>
          <a:r>
            <a:rPr lang="en-US" err="1"/>
            <a:t>gjør</a:t>
          </a:r>
          <a:r>
            <a:rPr lang="en-US"/>
            <a:t> </a:t>
          </a:r>
          <a:r>
            <a:rPr lang="en-US" err="1"/>
            <a:t>egne</a:t>
          </a:r>
          <a:r>
            <a:rPr lang="en-US"/>
            <a:t> </a:t>
          </a:r>
          <a:r>
            <a:rPr lang="en-US" err="1"/>
            <a:t>oppgaver</a:t>
          </a:r>
          <a:r>
            <a:rPr lang="en-US"/>
            <a:t> med </a:t>
          </a:r>
          <a:r>
            <a:rPr lang="en-US" err="1"/>
            <a:t>kvalitet</a:t>
          </a:r>
          <a:endParaRPr lang="en-US"/>
        </a:p>
      </dgm:t>
    </dgm:pt>
    <dgm:pt modelId="{9EEBEFE0-A02A-4A62-BB5E-D53C13797EBF}" type="parTrans" cxnId="{E7F9D426-B352-4DEF-BF08-5AB12F169440}">
      <dgm:prSet/>
      <dgm:spPr/>
      <dgm:t>
        <a:bodyPr/>
        <a:lstStyle/>
        <a:p>
          <a:endParaRPr lang="nb-NO"/>
        </a:p>
      </dgm:t>
    </dgm:pt>
    <dgm:pt modelId="{EF196E17-F51A-42B6-A515-347717CDBA07}" type="sibTrans" cxnId="{E7F9D426-B352-4DEF-BF08-5AB12F169440}">
      <dgm:prSet/>
      <dgm:spPr/>
      <dgm:t>
        <a:bodyPr/>
        <a:lstStyle/>
        <a:p>
          <a:endParaRPr lang="nb-NO"/>
        </a:p>
      </dgm:t>
    </dgm:pt>
    <dgm:pt modelId="{A59A4BB7-F62D-41E9-A136-397C71D9AB83}">
      <dgm:prSet phldrT="[Text]" phldr="0"/>
      <dgm:spPr/>
      <dgm:t>
        <a:bodyPr vert="horz"/>
        <a:lstStyle/>
        <a:p>
          <a:r>
            <a:rPr lang="en-US" err="1"/>
            <a:t>Prosjektet</a:t>
          </a:r>
          <a:r>
            <a:rPr lang="en-US"/>
            <a:t> </a:t>
          </a:r>
          <a:r>
            <a:rPr lang="en-US" err="1"/>
            <a:t>har</a:t>
          </a:r>
          <a:r>
            <a:rPr lang="en-US"/>
            <a:t> </a:t>
          </a:r>
          <a:r>
            <a:rPr lang="en-US" err="1"/>
            <a:t>lagt</a:t>
          </a:r>
          <a:r>
            <a:rPr lang="en-US"/>
            <a:t> </a:t>
          </a:r>
          <a:r>
            <a:rPr lang="en-US" err="1"/>
            <a:t>opp</a:t>
          </a:r>
          <a:r>
            <a:rPr lang="en-US"/>
            <a:t> til </a:t>
          </a:r>
          <a:r>
            <a:rPr lang="en-US" err="1"/>
            <a:t>opplæring</a:t>
          </a:r>
          <a:r>
            <a:rPr lang="en-US"/>
            <a:t> (e-</a:t>
          </a:r>
          <a:r>
            <a:rPr lang="en-US" err="1"/>
            <a:t>læring</a:t>
          </a:r>
          <a:r>
            <a:rPr lang="en-US"/>
            <a:t>, </a:t>
          </a:r>
          <a:r>
            <a:rPr lang="en-US" err="1"/>
            <a:t>selvstudium</a:t>
          </a:r>
          <a:r>
            <a:rPr lang="en-US"/>
            <a:t>, </a:t>
          </a:r>
          <a:r>
            <a:rPr lang="en-US" err="1"/>
            <a:t>klasserom</a:t>
          </a:r>
          <a:r>
            <a:rPr lang="en-US"/>
            <a:t>/digital </a:t>
          </a:r>
          <a:r>
            <a:rPr lang="en-US" err="1"/>
            <a:t>læring</a:t>
          </a:r>
          <a:r>
            <a:rPr lang="en-US"/>
            <a:t>) for alle roller i nye </a:t>
          </a:r>
          <a:r>
            <a:rPr lang="en-US" err="1"/>
            <a:t>systemer</a:t>
          </a:r>
          <a:endParaRPr lang="en-US"/>
        </a:p>
      </dgm:t>
    </dgm:pt>
    <dgm:pt modelId="{5B98A9D8-9843-4368-BC24-646497B746C5}" type="parTrans" cxnId="{EFA8A41E-7ABD-4710-ACF9-E411D08D3536}">
      <dgm:prSet/>
      <dgm:spPr/>
      <dgm:t>
        <a:bodyPr/>
        <a:lstStyle/>
        <a:p>
          <a:endParaRPr lang="nb-NO"/>
        </a:p>
      </dgm:t>
    </dgm:pt>
    <dgm:pt modelId="{AE921738-550B-4A45-8345-13D36F47CDA0}" type="sibTrans" cxnId="{EFA8A41E-7ABD-4710-ACF9-E411D08D3536}">
      <dgm:prSet/>
      <dgm:spPr/>
      <dgm:t>
        <a:bodyPr/>
        <a:lstStyle/>
        <a:p>
          <a:endParaRPr lang="nb-NO"/>
        </a:p>
      </dgm:t>
    </dgm:pt>
    <dgm:pt modelId="{7FA6357A-AC1F-4BC1-82B0-2DE503BA5EAE}">
      <dgm:prSet phldrT="[Text]" phldr="0"/>
      <dgm:spPr/>
      <dgm:t>
        <a:bodyPr vert="horz"/>
        <a:lstStyle/>
        <a:p>
          <a:r>
            <a:rPr lang="en-US"/>
            <a:t>Tar alle </a:t>
          </a:r>
          <a:r>
            <a:rPr lang="en-US" err="1"/>
            <a:t>opplæringen</a:t>
          </a:r>
          <a:r>
            <a:rPr lang="en-US"/>
            <a:t>? Har alle </a:t>
          </a:r>
          <a:r>
            <a:rPr lang="en-US" err="1"/>
            <a:t>satt</a:t>
          </a:r>
          <a:r>
            <a:rPr lang="en-US"/>
            <a:t> av </a:t>
          </a:r>
          <a:r>
            <a:rPr lang="en-US" err="1"/>
            <a:t>tid</a:t>
          </a:r>
          <a:r>
            <a:rPr lang="en-US"/>
            <a:t>? </a:t>
          </a:r>
          <a:r>
            <a:rPr lang="en-US" err="1"/>
            <a:t>Tror</a:t>
          </a:r>
          <a:r>
            <a:rPr lang="en-US"/>
            <a:t> </a:t>
          </a:r>
          <a:r>
            <a:rPr lang="en-US" err="1"/>
            <a:t>noen</a:t>
          </a:r>
          <a:r>
            <a:rPr lang="en-US"/>
            <a:t> at de </a:t>
          </a:r>
          <a:r>
            <a:rPr lang="en-US" err="1"/>
            <a:t>skal</a:t>
          </a:r>
          <a:r>
            <a:rPr lang="en-US"/>
            <a:t> “</a:t>
          </a:r>
          <a:r>
            <a:rPr lang="en-US" err="1"/>
            <a:t>lære</a:t>
          </a:r>
          <a:r>
            <a:rPr lang="en-US"/>
            <a:t> i fart”?</a:t>
          </a:r>
        </a:p>
      </dgm:t>
    </dgm:pt>
    <dgm:pt modelId="{9F3CF326-45D9-4DE4-8E8A-13F562918D29}" type="parTrans" cxnId="{67294FDF-3506-4D40-B082-691D53C7669C}">
      <dgm:prSet/>
      <dgm:spPr/>
      <dgm:t>
        <a:bodyPr/>
        <a:lstStyle/>
        <a:p>
          <a:endParaRPr lang="nb-NO"/>
        </a:p>
      </dgm:t>
    </dgm:pt>
    <dgm:pt modelId="{2812DA21-8B87-422F-9B99-C4CC8D9460CF}" type="sibTrans" cxnId="{67294FDF-3506-4D40-B082-691D53C7669C}">
      <dgm:prSet/>
      <dgm:spPr/>
      <dgm:t>
        <a:bodyPr/>
        <a:lstStyle/>
        <a:p>
          <a:endParaRPr lang="nb-NO"/>
        </a:p>
      </dgm:t>
    </dgm:pt>
    <dgm:pt modelId="{04211841-976E-4657-A3F7-F0EEFA5F06DC}">
      <dgm:prSet phldr="0"/>
      <dgm:spPr/>
      <dgm:t>
        <a:bodyPr vert="horz"/>
        <a:lstStyle/>
        <a:p>
          <a:pPr rtl="0"/>
          <a:r>
            <a:rPr lang="en-US" err="1"/>
            <a:t>Prosjektet</a:t>
          </a:r>
          <a:r>
            <a:rPr lang="en-US"/>
            <a:t> </a:t>
          </a:r>
          <a:r>
            <a:rPr lang="en-US" err="1"/>
            <a:t>har</a:t>
          </a:r>
          <a:r>
            <a:rPr lang="en-US"/>
            <a:t> </a:t>
          </a:r>
          <a:r>
            <a:rPr lang="en-US" err="1"/>
            <a:t>sendt</a:t>
          </a:r>
          <a:r>
            <a:rPr lang="en-US"/>
            <a:t> </a:t>
          </a:r>
          <a:r>
            <a:rPr lang="en-US" err="1"/>
            <a:t>ut</a:t>
          </a:r>
          <a:r>
            <a:rPr lang="en-US"/>
            <a:t> </a:t>
          </a:r>
          <a:r>
            <a:rPr lang="en-US" err="1"/>
            <a:t>og</a:t>
          </a:r>
          <a:r>
            <a:rPr lang="en-US"/>
            <a:t> </a:t>
          </a:r>
          <a:r>
            <a:rPr lang="en-US" err="1"/>
            <a:t>dokumentert</a:t>
          </a:r>
          <a:r>
            <a:rPr lang="en-US"/>
            <a:t> </a:t>
          </a:r>
          <a:r>
            <a:rPr lang="en-US" err="1"/>
            <a:t>systemets</a:t>
          </a:r>
          <a:r>
            <a:rPr lang="en-US"/>
            <a:t> </a:t>
          </a:r>
          <a:r>
            <a:rPr lang="en-US" err="1"/>
            <a:t>flyt</a:t>
          </a:r>
          <a:r>
            <a:rPr lang="en-US"/>
            <a:t>, roller, </a:t>
          </a:r>
          <a:r>
            <a:rPr lang="en-US" err="1"/>
            <a:t>prosesser</a:t>
          </a:r>
          <a:r>
            <a:rPr lang="en-US"/>
            <a:t> </a:t>
          </a:r>
          <a:r>
            <a:rPr lang="en-US" err="1"/>
            <a:t>og</a:t>
          </a:r>
          <a:r>
            <a:rPr lang="en-US"/>
            <a:t> </a:t>
          </a:r>
          <a:r>
            <a:rPr lang="en-US" err="1"/>
            <a:t>teknisk</a:t>
          </a:r>
          <a:r>
            <a:rPr lang="en-US"/>
            <a:t> </a:t>
          </a:r>
          <a:r>
            <a:rPr lang="en-US" err="1"/>
            <a:t>funksjon</a:t>
          </a:r>
          <a:endParaRPr lang="en-US"/>
        </a:p>
      </dgm:t>
    </dgm:pt>
    <dgm:pt modelId="{84BAFA8E-C7A5-42BF-8C93-5773C59AE319}" type="parTrans" cxnId="{B37E30DA-EC8D-45F5-BA86-F997D3D1B351}">
      <dgm:prSet/>
      <dgm:spPr/>
      <dgm:t>
        <a:bodyPr/>
        <a:lstStyle/>
        <a:p>
          <a:endParaRPr lang="nb-NO"/>
        </a:p>
      </dgm:t>
    </dgm:pt>
    <dgm:pt modelId="{755A066F-7B2E-4BB4-A2EA-44BB09F12647}" type="sibTrans" cxnId="{B37E30DA-EC8D-45F5-BA86-F997D3D1B351}">
      <dgm:prSet/>
      <dgm:spPr/>
      <dgm:t>
        <a:bodyPr/>
        <a:lstStyle/>
        <a:p>
          <a:endParaRPr lang="nb-NO"/>
        </a:p>
      </dgm:t>
    </dgm:pt>
    <dgm:pt modelId="{80FF0712-ED55-4F08-8E56-3F1A80DBC803}">
      <dgm:prSet phldr="0"/>
      <dgm:spPr/>
      <dgm:t>
        <a:bodyPr vert="horz"/>
        <a:lstStyle/>
        <a:p>
          <a:pPr rtl="0"/>
          <a:r>
            <a:rPr lang="en-US"/>
            <a:t>Har </a:t>
          </a:r>
          <a:r>
            <a:rPr lang="en-US" err="1"/>
            <a:t>enhetene</a:t>
          </a:r>
          <a:r>
            <a:rPr lang="en-US"/>
            <a:t> </a:t>
          </a:r>
          <a:r>
            <a:rPr lang="en-US" err="1"/>
            <a:t>brukt</a:t>
          </a:r>
          <a:r>
            <a:rPr lang="en-US"/>
            <a:t> </a:t>
          </a:r>
          <a:r>
            <a:rPr lang="en-US" err="1"/>
            <a:t>nok</a:t>
          </a:r>
          <a:r>
            <a:rPr lang="en-US"/>
            <a:t> </a:t>
          </a:r>
          <a:r>
            <a:rPr lang="en-US" err="1"/>
            <a:t>tid</a:t>
          </a:r>
          <a:r>
            <a:rPr lang="en-US"/>
            <a:t> </a:t>
          </a:r>
          <a:r>
            <a:rPr lang="en-US" err="1"/>
            <a:t>på</a:t>
          </a:r>
          <a:r>
            <a:rPr lang="en-US"/>
            <a:t> å </a:t>
          </a:r>
          <a:r>
            <a:rPr lang="en-US" err="1"/>
            <a:t>selv</a:t>
          </a:r>
          <a:r>
            <a:rPr lang="en-US"/>
            <a:t> </a:t>
          </a:r>
          <a:r>
            <a:rPr lang="en-US" err="1"/>
            <a:t>forstå</a:t>
          </a:r>
          <a:r>
            <a:rPr lang="en-US"/>
            <a:t> </a:t>
          </a:r>
          <a:r>
            <a:rPr lang="en-US" err="1"/>
            <a:t>endringene</a:t>
          </a:r>
          <a:r>
            <a:rPr lang="en-US"/>
            <a:t> </a:t>
          </a:r>
          <a:r>
            <a:rPr lang="en-US" err="1"/>
            <a:t>som</a:t>
          </a:r>
          <a:r>
            <a:rPr lang="en-US"/>
            <a:t> </a:t>
          </a:r>
          <a:r>
            <a:rPr lang="en-US" err="1"/>
            <a:t>kommer</a:t>
          </a:r>
          <a:r>
            <a:rPr lang="en-US"/>
            <a:t>?</a:t>
          </a:r>
        </a:p>
      </dgm:t>
    </dgm:pt>
    <dgm:pt modelId="{1DF3907E-E22B-47D4-9E5B-346C9B1C437A}" type="parTrans" cxnId="{D27EA07C-4549-4C52-BBE3-3EDADAB80CD1}">
      <dgm:prSet/>
      <dgm:spPr/>
      <dgm:t>
        <a:bodyPr/>
        <a:lstStyle/>
        <a:p>
          <a:endParaRPr lang="nb-NO"/>
        </a:p>
      </dgm:t>
    </dgm:pt>
    <dgm:pt modelId="{4F10988A-C093-4144-AA10-651E3F6EB432}" type="sibTrans" cxnId="{D27EA07C-4549-4C52-BBE3-3EDADAB80CD1}">
      <dgm:prSet/>
      <dgm:spPr/>
      <dgm:t>
        <a:bodyPr/>
        <a:lstStyle/>
        <a:p>
          <a:endParaRPr lang="nb-NO"/>
        </a:p>
      </dgm:t>
    </dgm:pt>
    <dgm:pt modelId="{20FE1398-ADA1-4CAF-B0D0-3E5B56EA0992}">
      <dgm:prSet phldr="0"/>
      <dgm:spPr/>
      <dgm:t>
        <a:bodyPr/>
        <a:lstStyle/>
        <a:p>
          <a:pPr rtl="0"/>
          <a:r>
            <a:rPr lang="en-US" err="1"/>
            <a:t>Prosjektet</a:t>
          </a:r>
          <a:r>
            <a:rPr lang="en-US"/>
            <a:t> holder </a:t>
          </a:r>
          <a:r>
            <a:rPr lang="en-US" err="1"/>
            <a:t>fremdriftsplanen</a:t>
          </a:r>
          <a:r>
            <a:rPr lang="en-US"/>
            <a:t> </a:t>
          </a:r>
          <a:r>
            <a:rPr lang="en-US" err="1"/>
            <a:t>og</a:t>
          </a:r>
          <a:r>
            <a:rPr lang="en-US"/>
            <a:t> er </a:t>
          </a:r>
          <a:r>
            <a:rPr lang="en-US" err="1"/>
            <a:t>klar</a:t>
          </a:r>
          <a:r>
            <a:rPr lang="en-US"/>
            <a:t> til </a:t>
          </a:r>
          <a:r>
            <a:rPr lang="en-US" err="1"/>
            <a:t>teknisk</a:t>
          </a:r>
          <a:r>
            <a:rPr lang="en-US"/>
            <a:t> </a:t>
          </a:r>
          <a:r>
            <a:rPr lang="en-US" err="1"/>
            <a:t>implementering</a:t>
          </a:r>
          <a:r>
            <a:rPr lang="en-US"/>
            <a:t> 01.01.23</a:t>
          </a:r>
        </a:p>
      </dgm:t>
    </dgm:pt>
    <dgm:pt modelId="{9B4F4F37-5EE4-4E92-AEA2-435CE70EDE54}" type="parTrans" cxnId="{287B704B-0658-483F-AB2C-84043A133AA7}">
      <dgm:prSet/>
      <dgm:spPr/>
      <dgm:t>
        <a:bodyPr/>
        <a:lstStyle/>
        <a:p>
          <a:endParaRPr lang="nb-NO"/>
        </a:p>
      </dgm:t>
    </dgm:pt>
    <dgm:pt modelId="{53F2F03C-32B9-4C5F-8AB8-19CF44978701}" type="sibTrans" cxnId="{287B704B-0658-483F-AB2C-84043A133AA7}">
      <dgm:prSet/>
      <dgm:spPr/>
      <dgm:t>
        <a:bodyPr/>
        <a:lstStyle/>
        <a:p>
          <a:endParaRPr lang="nb-NO"/>
        </a:p>
      </dgm:t>
    </dgm:pt>
    <dgm:pt modelId="{4A68885C-28F7-4567-BB8A-87EBD8FEFE64}">
      <dgm:prSet phldr="0"/>
      <dgm:spPr/>
      <dgm:t>
        <a:bodyPr/>
        <a:lstStyle/>
        <a:p>
          <a:pPr rtl="0"/>
          <a:r>
            <a:rPr lang="en-US"/>
            <a:t>Holder alle </a:t>
          </a:r>
          <a:r>
            <a:rPr lang="en-US" err="1"/>
            <a:t>ansatte</a:t>
          </a:r>
          <a:r>
            <a:rPr lang="en-US"/>
            <a:t> </a:t>
          </a:r>
          <a:r>
            <a:rPr lang="en-US" err="1"/>
            <a:t>planen</a:t>
          </a:r>
          <a:r>
            <a:rPr lang="en-US"/>
            <a:t> for å </a:t>
          </a:r>
          <a:r>
            <a:rPr lang="en-US" err="1"/>
            <a:t>bli</a:t>
          </a:r>
          <a:r>
            <a:rPr lang="en-US"/>
            <a:t> </a:t>
          </a:r>
          <a:r>
            <a:rPr lang="en-US" err="1"/>
            <a:t>klare</a:t>
          </a:r>
          <a:r>
            <a:rPr lang="en-US"/>
            <a:t> </a:t>
          </a:r>
          <a:r>
            <a:rPr lang="en-US" err="1"/>
            <a:t>selv</a:t>
          </a:r>
          <a:r>
            <a:rPr lang="en-US"/>
            <a:t>?</a:t>
          </a:r>
        </a:p>
      </dgm:t>
    </dgm:pt>
    <dgm:pt modelId="{E8EDF5B5-94D4-421C-87C2-B6A68805B986}" type="parTrans" cxnId="{345E6A87-867E-45C1-8270-786FF320D225}">
      <dgm:prSet/>
      <dgm:spPr/>
      <dgm:t>
        <a:bodyPr/>
        <a:lstStyle/>
        <a:p>
          <a:endParaRPr lang="nb-NO"/>
        </a:p>
      </dgm:t>
    </dgm:pt>
    <dgm:pt modelId="{F77A4129-ED49-46C7-9FA3-0500F791EC64}" type="sibTrans" cxnId="{345E6A87-867E-45C1-8270-786FF320D225}">
      <dgm:prSet/>
      <dgm:spPr/>
      <dgm:t>
        <a:bodyPr/>
        <a:lstStyle/>
        <a:p>
          <a:endParaRPr lang="nb-NO"/>
        </a:p>
      </dgm:t>
    </dgm:pt>
    <dgm:pt modelId="{3414E3E6-6A4A-4C7E-AE90-29A1A0A77BE0}" type="pres">
      <dgm:prSet presAssocID="{4139D0A2-5F85-4752-BE47-07D66F5F5FB2}" presName="linear" presStyleCnt="0">
        <dgm:presLayoutVars>
          <dgm:animLvl val="lvl"/>
          <dgm:resizeHandles val="exact"/>
        </dgm:presLayoutVars>
      </dgm:prSet>
      <dgm:spPr/>
    </dgm:pt>
    <dgm:pt modelId="{A3C7D1AF-FD21-4B6B-BDC4-235F51F51D23}" type="pres">
      <dgm:prSet presAssocID="{C848EA00-248D-4C37-9495-060F973A1B99}" presName="parentText" presStyleLbl="node1" presStyleIdx="0" presStyleCnt="5">
        <dgm:presLayoutVars>
          <dgm:chMax val="0"/>
          <dgm:bulletEnabled val="1"/>
        </dgm:presLayoutVars>
      </dgm:prSet>
      <dgm:spPr/>
    </dgm:pt>
    <dgm:pt modelId="{43898E44-FFC9-415C-9E65-5E9D1E99D373}" type="pres">
      <dgm:prSet presAssocID="{C848EA00-248D-4C37-9495-060F973A1B99}" presName="childText" presStyleLbl="revTx" presStyleIdx="0" presStyleCnt="5">
        <dgm:presLayoutVars>
          <dgm:bulletEnabled val="1"/>
        </dgm:presLayoutVars>
      </dgm:prSet>
      <dgm:spPr/>
    </dgm:pt>
    <dgm:pt modelId="{CAAAE8C9-36E3-43C6-BFC0-DAFD53610BF4}" type="pres">
      <dgm:prSet presAssocID="{0DBF9840-6F6F-4520-9F68-31C730A8B76F}" presName="parentText" presStyleLbl="node1" presStyleIdx="1" presStyleCnt="5">
        <dgm:presLayoutVars>
          <dgm:chMax val="0"/>
          <dgm:bulletEnabled val="1"/>
        </dgm:presLayoutVars>
      </dgm:prSet>
      <dgm:spPr/>
    </dgm:pt>
    <dgm:pt modelId="{0AABFC44-1EC1-460A-B233-B295AE8DD9F7}" type="pres">
      <dgm:prSet presAssocID="{0DBF9840-6F6F-4520-9F68-31C730A8B76F}" presName="childText" presStyleLbl="revTx" presStyleIdx="1" presStyleCnt="5">
        <dgm:presLayoutVars>
          <dgm:bulletEnabled val="1"/>
        </dgm:presLayoutVars>
      </dgm:prSet>
      <dgm:spPr/>
    </dgm:pt>
    <dgm:pt modelId="{3081EF3C-2547-41D0-9133-394CD7A6D9B4}" type="pres">
      <dgm:prSet presAssocID="{74FE85CA-C4BB-4372-8A9F-DDDB10368B50}" presName="parentText" presStyleLbl="node1" presStyleIdx="2" presStyleCnt="5">
        <dgm:presLayoutVars>
          <dgm:chMax val="0"/>
          <dgm:bulletEnabled val="1"/>
        </dgm:presLayoutVars>
      </dgm:prSet>
      <dgm:spPr/>
    </dgm:pt>
    <dgm:pt modelId="{D8FC5725-F611-4D7C-84F3-DC72917BAE8A}" type="pres">
      <dgm:prSet presAssocID="{74FE85CA-C4BB-4372-8A9F-DDDB10368B50}" presName="childText" presStyleLbl="revTx" presStyleIdx="2" presStyleCnt="5">
        <dgm:presLayoutVars>
          <dgm:bulletEnabled val="1"/>
        </dgm:presLayoutVars>
      </dgm:prSet>
      <dgm:spPr/>
    </dgm:pt>
    <dgm:pt modelId="{A0DB3C9B-DCF9-4210-BC02-22C3EBFB42EB}" type="pres">
      <dgm:prSet presAssocID="{3AB1C374-294D-4C91-8B8F-ABDB98F57A5B}" presName="parentText" presStyleLbl="node1" presStyleIdx="3" presStyleCnt="5">
        <dgm:presLayoutVars>
          <dgm:chMax val="0"/>
          <dgm:bulletEnabled val="1"/>
        </dgm:presLayoutVars>
      </dgm:prSet>
      <dgm:spPr/>
    </dgm:pt>
    <dgm:pt modelId="{E0AF314E-5D43-434F-8561-E0463141DADD}" type="pres">
      <dgm:prSet presAssocID="{3AB1C374-294D-4C91-8B8F-ABDB98F57A5B}" presName="childText" presStyleLbl="revTx" presStyleIdx="3" presStyleCnt="5">
        <dgm:presLayoutVars>
          <dgm:bulletEnabled val="1"/>
        </dgm:presLayoutVars>
      </dgm:prSet>
      <dgm:spPr/>
    </dgm:pt>
    <dgm:pt modelId="{2300D1FB-709E-4089-A784-66893FBA7453}" type="pres">
      <dgm:prSet presAssocID="{07CD2D6A-3E1E-4719-A28E-95074D156C0B}" presName="parentText" presStyleLbl="node1" presStyleIdx="4" presStyleCnt="5">
        <dgm:presLayoutVars>
          <dgm:chMax val="0"/>
          <dgm:bulletEnabled val="1"/>
        </dgm:presLayoutVars>
      </dgm:prSet>
      <dgm:spPr/>
    </dgm:pt>
    <dgm:pt modelId="{4AEE89DC-84DB-4A28-A760-68919081D939}" type="pres">
      <dgm:prSet presAssocID="{07CD2D6A-3E1E-4719-A28E-95074D156C0B}" presName="childText" presStyleLbl="revTx" presStyleIdx="4" presStyleCnt="5">
        <dgm:presLayoutVars>
          <dgm:bulletEnabled val="1"/>
        </dgm:presLayoutVars>
      </dgm:prSet>
      <dgm:spPr/>
    </dgm:pt>
  </dgm:ptLst>
  <dgm:cxnLst>
    <dgm:cxn modelId="{7468E104-4BD7-4624-85DB-20D1535DEF17}" type="presOf" srcId="{A59A4BB7-F62D-41E9-A136-397C71D9AB83}" destId="{D8FC5725-F611-4D7C-84F3-DC72917BAE8A}" srcOrd="0" destOrd="0" presId="urn:microsoft.com/office/officeart/2005/8/layout/vList2"/>
    <dgm:cxn modelId="{D2462316-D575-47AC-A57F-9272294E1EB6}" srcId="{0DBF9840-6F6F-4520-9F68-31C730A8B76F}" destId="{CEAFD96C-F6EF-4689-A522-24C569E0464F}" srcOrd="0" destOrd="0" parTransId="{CED8CC7D-15AC-4295-A677-357E92E46A04}" sibTransId="{13738E93-1061-44D7-B9EA-E36CF8AE03BF}"/>
    <dgm:cxn modelId="{EFA8A41E-7ABD-4710-ACF9-E411D08D3536}" srcId="{74FE85CA-C4BB-4372-8A9F-DDDB10368B50}" destId="{A59A4BB7-F62D-41E9-A136-397C71D9AB83}" srcOrd="0" destOrd="0" parTransId="{5B98A9D8-9843-4368-BC24-646497B746C5}" sibTransId="{AE921738-550B-4A45-8345-13D36F47CDA0}"/>
    <dgm:cxn modelId="{E7F9D426-B352-4DEF-BF08-5AB12F169440}" srcId="{0DBF9840-6F6F-4520-9F68-31C730A8B76F}" destId="{9E0CFAEB-ECF0-4249-B0AB-E0E07A92838B}" srcOrd="1" destOrd="0" parTransId="{9EEBEFE0-A02A-4A62-BB5E-D53C13797EBF}" sibTransId="{EF196E17-F51A-42B6-A515-347717CDBA07}"/>
    <dgm:cxn modelId="{ACC22F27-F072-4AAE-8F66-37B0B4FEA59A}" srcId="{4139D0A2-5F85-4752-BE47-07D66F5F5FB2}" destId="{07CD2D6A-3E1E-4719-A28E-95074D156C0B}" srcOrd="4" destOrd="0" parTransId="{2A54B4AA-273D-4032-95F7-D39B7AA83A7E}" sibTransId="{0B45F872-1F35-44CB-A8D2-2A30B898CD04}"/>
    <dgm:cxn modelId="{A527BE38-37E2-463B-9804-E1BCE011D08D}" srcId="{C848EA00-248D-4C37-9495-060F973A1B99}" destId="{E23BDEA6-250D-4EAC-98F3-881DD4F0D286}" srcOrd="0" destOrd="0" parTransId="{CDE75A06-9189-4B14-97FC-7B04551EA449}" sibTransId="{349DBF06-5F53-4CF0-A286-23879FB0E8D0}"/>
    <dgm:cxn modelId="{09D0A55B-24F7-4F64-9CD4-653ACB902961}" type="presOf" srcId="{3AB1C374-294D-4C91-8B8F-ABDB98F57A5B}" destId="{A0DB3C9B-DCF9-4210-BC02-22C3EBFB42EB}" srcOrd="0" destOrd="0" presId="urn:microsoft.com/office/officeart/2005/8/layout/vList2"/>
    <dgm:cxn modelId="{E75A1F61-26EC-4E97-8BC0-4EDF58DA7620}" type="presOf" srcId="{20FE1398-ADA1-4CAF-B0D0-3E5B56EA0992}" destId="{4AEE89DC-84DB-4A28-A760-68919081D939}" srcOrd="0" destOrd="0" presId="urn:microsoft.com/office/officeart/2005/8/layout/vList2"/>
    <dgm:cxn modelId="{9A318041-9CE5-4070-B6F7-C11297EE361F}" type="presOf" srcId="{80FF0712-ED55-4F08-8E56-3F1A80DBC803}" destId="{E0AF314E-5D43-434F-8561-E0463141DADD}" srcOrd="0" destOrd="1" presId="urn:microsoft.com/office/officeart/2005/8/layout/vList2"/>
    <dgm:cxn modelId="{3116AB61-B8F3-433D-A33A-65C3510FCCAC}" type="presOf" srcId="{74FE85CA-C4BB-4372-8A9F-DDDB10368B50}" destId="{3081EF3C-2547-41D0-9133-394CD7A6D9B4}" srcOrd="0" destOrd="0" presId="urn:microsoft.com/office/officeart/2005/8/layout/vList2"/>
    <dgm:cxn modelId="{07C1C147-7476-4E71-8E4B-E4C80BC7B0F7}" type="presOf" srcId="{0DBF9840-6F6F-4520-9F68-31C730A8B76F}" destId="{CAAAE8C9-36E3-43C6-BFC0-DAFD53610BF4}" srcOrd="0" destOrd="0" presId="urn:microsoft.com/office/officeart/2005/8/layout/vList2"/>
    <dgm:cxn modelId="{CA4CFE69-361A-42BA-95BF-D7D777FEB0D1}" type="presOf" srcId="{E23BDEA6-250D-4EAC-98F3-881DD4F0D286}" destId="{43898E44-FFC9-415C-9E65-5E9D1E99D373}" srcOrd="0" destOrd="0" presId="urn:microsoft.com/office/officeart/2005/8/layout/vList2"/>
    <dgm:cxn modelId="{287B704B-0658-483F-AB2C-84043A133AA7}" srcId="{07CD2D6A-3E1E-4719-A28E-95074D156C0B}" destId="{20FE1398-ADA1-4CAF-B0D0-3E5B56EA0992}" srcOrd="0" destOrd="0" parTransId="{9B4F4F37-5EE4-4E92-AEA2-435CE70EDE54}" sibTransId="{53F2F03C-32B9-4C5F-8AB8-19CF44978701}"/>
    <dgm:cxn modelId="{F44D1270-355E-4A32-92C0-256B52E6C2E9}" srcId="{4139D0A2-5F85-4752-BE47-07D66F5F5FB2}" destId="{0DBF9840-6F6F-4520-9F68-31C730A8B76F}" srcOrd="1" destOrd="0" parTransId="{8A80EED2-1CD3-4E40-92AA-62028FEF5318}" sibTransId="{7029C684-B58D-4DAA-8FF4-C7BC3DDE0D7B}"/>
    <dgm:cxn modelId="{D6582C55-C0C6-42E5-9DA9-403C9FFADC64}" type="presOf" srcId="{4A68885C-28F7-4567-BB8A-87EBD8FEFE64}" destId="{4AEE89DC-84DB-4A28-A760-68919081D939}" srcOrd="0" destOrd="1" presId="urn:microsoft.com/office/officeart/2005/8/layout/vList2"/>
    <dgm:cxn modelId="{43775A79-4A1C-414C-BFCA-92364FF214EF}" type="presOf" srcId="{C848EA00-248D-4C37-9495-060F973A1B99}" destId="{A3C7D1AF-FD21-4B6B-BDC4-235F51F51D23}" srcOrd="0" destOrd="0" presId="urn:microsoft.com/office/officeart/2005/8/layout/vList2"/>
    <dgm:cxn modelId="{D27EA07C-4549-4C52-BBE3-3EDADAB80CD1}" srcId="{3AB1C374-294D-4C91-8B8F-ABDB98F57A5B}" destId="{80FF0712-ED55-4F08-8E56-3F1A80DBC803}" srcOrd="1" destOrd="0" parTransId="{1DF3907E-E22B-47D4-9E5B-346C9B1C437A}" sibTransId="{4F10988A-C093-4144-AA10-651E3F6EB432}"/>
    <dgm:cxn modelId="{345E6A87-867E-45C1-8270-786FF320D225}" srcId="{07CD2D6A-3E1E-4719-A28E-95074D156C0B}" destId="{4A68885C-28F7-4567-BB8A-87EBD8FEFE64}" srcOrd="1" destOrd="0" parTransId="{E8EDF5B5-94D4-421C-87C2-B6A68805B986}" sibTransId="{F77A4129-ED49-46C7-9FA3-0500F791EC64}"/>
    <dgm:cxn modelId="{E2A89B91-6726-490B-8948-149521E7CD41}" type="presOf" srcId="{CEAFD96C-F6EF-4689-A522-24C569E0464F}" destId="{0AABFC44-1EC1-460A-B233-B295AE8DD9F7}" srcOrd="0" destOrd="0" presId="urn:microsoft.com/office/officeart/2005/8/layout/vList2"/>
    <dgm:cxn modelId="{18119D91-65E5-4DFE-90F2-55AC4D13F7A0}" srcId="{4139D0A2-5F85-4752-BE47-07D66F5F5FB2}" destId="{C848EA00-248D-4C37-9495-060F973A1B99}" srcOrd="0" destOrd="0" parTransId="{A4B18872-9C91-426E-A21B-F61C07ABF336}" sibTransId="{18C086D3-FC1A-40A0-AC96-4BB9F8A97C33}"/>
    <dgm:cxn modelId="{009297A1-E373-439C-A9F5-6BFBD888963F}" type="presOf" srcId="{04211841-976E-4657-A3F7-F0EEFA5F06DC}" destId="{E0AF314E-5D43-434F-8561-E0463141DADD}" srcOrd="0" destOrd="0" presId="urn:microsoft.com/office/officeart/2005/8/layout/vList2"/>
    <dgm:cxn modelId="{DC121ABF-995F-4126-B826-F486AA0C826C}" type="presOf" srcId="{4139D0A2-5F85-4752-BE47-07D66F5F5FB2}" destId="{3414E3E6-6A4A-4C7E-AE90-29A1A0A77BE0}" srcOrd="0" destOrd="0" presId="urn:microsoft.com/office/officeart/2005/8/layout/vList2"/>
    <dgm:cxn modelId="{5FB980D0-3814-4A50-B901-CEC87D173759}" type="presOf" srcId="{7FA6357A-AC1F-4BC1-82B0-2DE503BA5EAE}" destId="{D8FC5725-F611-4D7C-84F3-DC72917BAE8A}" srcOrd="0" destOrd="1" presId="urn:microsoft.com/office/officeart/2005/8/layout/vList2"/>
    <dgm:cxn modelId="{B37E30DA-EC8D-45F5-BA86-F997D3D1B351}" srcId="{3AB1C374-294D-4C91-8B8F-ABDB98F57A5B}" destId="{04211841-976E-4657-A3F7-F0EEFA5F06DC}" srcOrd="0" destOrd="0" parTransId="{84BAFA8E-C7A5-42BF-8C93-5773C59AE319}" sibTransId="{755A066F-7B2E-4BB4-A2EA-44BB09F12647}"/>
    <dgm:cxn modelId="{67294FDF-3506-4D40-B082-691D53C7669C}" srcId="{74FE85CA-C4BB-4372-8A9F-DDDB10368B50}" destId="{7FA6357A-AC1F-4BC1-82B0-2DE503BA5EAE}" srcOrd="1" destOrd="0" parTransId="{9F3CF326-45D9-4DE4-8E8A-13F562918D29}" sibTransId="{2812DA21-8B87-422F-9B99-C4CC8D9460CF}"/>
    <dgm:cxn modelId="{29EA92E6-7AB4-4F1B-AC81-E37DCA2A4E49}" srcId="{4139D0A2-5F85-4752-BE47-07D66F5F5FB2}" destId="{74FE85CA-C4BB-4372-8A9F-DDDB10368B50}" srcOrd="2" destOrd="0" parTransId="{F3F0F65F-6720-4F18-ACCE-F47D2D8A3728}" sibTransId="{08B149F7-2240-4C91-AA83-0CCC5DFDD196}"/>
    <dgm:cxn modelId="{3B969FEF-6419-4BA6-80D4-5AAFC6195319}" srcId="{4139D0A2-5F85-4752-BE47-07D66F5F5FB2}" destId="{3AB1C374-294D-4C91-8B8F-ABDB98F57A5B}" srcOrd="3" destOrd="0" parTransId="{217CA527-E3A1-4E7E-B3FA-3FBC56C05F1D}" sibTransId="{5D96B9D3-4D35-46B0-ABAE-C24D37BFA652}"/>
    <dgm:cxn modelId="{4C3814F0-EF27-470D-AB42-4D9C1BDFEBCF}" type="presOf" srcId="{9E0CFAEB-ECF0-4249-B0AB-E0E07A92838B}" destId="{0AABFC44-1EC1-460A-B233-B295AE8DD9F7}" srcOrd="0" destOrd="1" presId="urn:microsoft.com/office/officeart/2005/8/layout/vList2"/>
    <dgm:cxn modelId="{6263E7F9-CCE6-43E6-957E-515868EA1D2C}" type="presOf" srcId="{07CD2D6A-3E1E-4719-A28E-95074D156C0B}" destId="{2300D1FB-709E-4089-A784-66893FBA7453}" srcOrd="0" destOrd="0" presId="urn:microsoft.com/office/officeart/2005/8/layout/vList2"/>
    <dgm:cxn modelId="{31B4E8C7-AC48-40A8-B734-72530718AE64}" type="presParOf" srcId="{3414E3E6-6A4A-4C7E-AE90-29A1A0A77BE0}" destId="{A3C7D1AF-FD21-4B6B-BDC4-235F51F51D23}" srcOrd="0" destOrd="0" presId="urn:microsoft.com/office/officeart/2005/8/layout/vList2"/>
    <dgm:cxn modelId="{62C88332-7DFA-43B2-AA57-60107F6B84FC}" type="presParOf" srcId="{3414E3E6-6A4A-4C7E-AE90-29A1A0A77BE0}" destId="{43898E44-FFC9-415C-9E65-5E9D1E99D373}" srcOrd="1" destOrd="0" presId="urn:microsoft.com/office/officeart/2005/8/layout/vList2"/>
    <dgm:cxn modelId="{B99C51B9-150B-4725-B198-707A91741688}" type="presParOf" srcId="{3414E3E6-6A4A-4C7E-AE90-29A1A0A77BE0}" destId="{CAAAE8C9-36E3-43C6-BFC0-DAFD53610BF4}" srcOrd="2" destOrd="0" presId="urn:microsoft.com/office/officeart/2005/8/layout/vList2"/>
    <dgm:cxn modelId="{7D90A391-F55D-44A4-AF77-22F6456264E8}" type="presParOf" srcId="{3414E3E6-6A4A-4C7E-AE90-29A1A0A77BE0}" destId="{0AABFC44-1EC1-460A-B233-B295AE8DD9F7}" srcOrd="3" destOrd="0" presId="urn:microsoft.com/office/officeart/2005/8/layout/vList2"/>
    <dgm:cxn modelId="{A0108E7F-6A95-42C9-A62E-D3081323944A}" type="presParOf" srcId="{3414E3E6-6A4A-4C7E-AE90-29A1A0A77BE0}" destId="{3081EF3C-2547-41D0-9133-394CD7A6D9B4}" srcOrd="4" destOrd="0" presId="urn:microsoft.com/office/officeart/2005/8/layout/vList2"/>
    <dgm:cxn modelId="{2EA8C0DE-BA71-45E4-BA05-A78C5994CAFC}" type="presParOf" srcId="{3414E3E6-6A4A-4C7E-AE90-29A1A0A77BE0}" destId="{D8FC5725-F611-4D7C-84F3-DC72917BAE8A}" srcOrd="5" destOrd="0" presId="urn:microsoft.com/office/officeart/2005/8/layout/vList2"/>
    <dgm:cxn modelId="{BA052630-C89A-4B45-ABBD-2273B177334B}" type="presParOf" srcId="{3414E3E6-6A4A-4C7E-AE90-29A1A0A77BE0}" destId="{A0DB3C9B-DCF9-4210-BC02-22C3EBFB42EB}" srcOrd="6" destOrd="0" presId="urn:microsoft.com/office/officeart/2005/8/layout/vList2"/>
    <dgm:cxn modelId="{6D7D8591-71A9-4165-918E-FD09BB3E76D4}" type="presParOf" srcId="{3414E3E6-6A4A-4C7E-AE90-29A1A0A77BE0}" destId="{E0AF314E-5D43-434F-8561-E0463141DADD}" srcOrd="7" destOrd="0" presId="urn:microsoft.com/office/officeart/2005/8/layout/vList2"/>
    <dgm:cxn modelId="{4E88B474-443E-415F-A6B6-ABD3D2FC999F}" type="presParOf" srcId="{3414E3E6-6A4A-4C7E-AE90-29A1A0A77BE0}" destId="{2300D1FB-709E-4089-A784-66893FBA7453}" srcOrd="8" destOrd="0" presId="urn:microsoft.com/office/officeart/2005/8/layout/vList2"/>
    <dgm:cxn modelId="{73822441-34A5-4621-880F-7A2D32991970}" type="presParOf" srcId="{3414E3E6-6A4A-4C7E-AE90-29A1A0A77BE0}" destId="{4AEE89DC-84DB-4A28-A760-68919081D939}" srcOrd="9"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2B9419F-D49F-479F-B54F-C8C0A0047F57}" type="doc">
      <dgm:prSet loTypeId="urn:microsoft.com/office/officeart/2005/8/layout/vList5" loCatId="list" qsTypeId="urn:microsoft.com/office/officeart/2005/8/quickstyle/simple1" qsCatId="simple" csTypeId="urn:microsoft.com/office/officeart/2005/8/colors/accent0_3" csCatId="mainScheme" phldr="1"/>
      <dgm:spPr/>
      <dgm:t>
        <a:bodyPr/>
        <a:lstStyle/>
        <a:p>
          <a:endParaRPr lang="nb-NO"/>
        </a:p>
      </dgm:t>
    </dgm:pt>
    <dgm:pt modelId="{8380C98A-E4FE-4094-BD34-B4329CD43591}">
      <dgm:prSet/>
      <dgm:spPr/>
      <dgm:t>
        <a:bodyPr/>
        <a:lstStyle/>
        <a:p>
          <a:r>
            <a:rPr lang="nb-NO"/>
            <a:t>Felles informasjonsmøte for </a:t>
          </a:r>
          <a:r>
            <a:rPr lang="nb-NO" u="sng"/>
            <a:t>ledere</a:t>
          </a:r>
        </a:p>
      </dgm:t>
    </dgm:pt>
    <dgm:pt modelId="{C7A633AC-8490-48A2-BCAB-4935FB560C09}" type="parTrans" cxnId="{D8E122C9-D6D7-4E45-8C68-5CA5F31F4D3A}">
      <dgm:prSet/>
      <dgm:spPr/>
      <dgm:t>
        <a:bodyPr/>
        <a:lstStyle/>
        <a:p>
          <a:endParaRPr lang="nb-NO"/>
        </a:p>
      </dgm:t>
    </dgm:pt>
    <dgm:pt modelId="{2395497C-274F-4109-AD1E-F0DC3391A600}" type="sibTrans" cxnId="{D8E122C9-D6D7-4E45-8C68-5CA5F31F4D3A}">
      <dgm:prSet/>
      <dgm:spPr/>
      <dgm:t>
        <a:bodyPr/>
        <a:lstStyle/>
        <a:p>
          <a:endParaRPr lang="nb-NO"/>
        </a:p>
      </dgm:t>
    </dgm:pt>
    <dgm:pt modelId="{C2D32095-0DCD-4E3B-8713-9CB47DF8E793}">
      <dgm:prSet/>
      <dgm:spPr/>
      <dgm:t>
        <a:bodyPr/>
        <a:lstStyle/>
        <a:p>
          <a:r>
            <a:rPr lang="nb-NO"/>
            <a:t>Felles informasjonsmøte for </a:t>
          </a:r>
          <a:r>
            <a:rPr lang="nb-NO" u="sng"/>
            <a:t>instituttledere</a:t>
          </a:r>
        </a:p>
      </dgm:t>
    </dgm:pt>
    <dgm:pt modelId="{C6483B97-9ACB-434A-9DD3-B4E8EE7AEAB0}" type="parTrans" cxnId="{5EEE18C3-CFC6-4859-88A8-4CBC784A6767}">
      <dgm:prSet/>
      <dgm:spPr/>
      <dgm:t>
        <a:bodyPr/>
        <a:lstStyle/>
        <a:p>
          <a:endParaRPr lang="nb-NO"/>
        </a:p>
      </dgm:t>
    </dgm:pt>
    <dgm:pt modelId="{E7DC7CA4-CF63-44F5-80FF-62BB04919FF2}" type="sibTrans" cxnId="{5EEE18C3-CFC6-4859-88A8-4CBC784A6767}">
      <dgm:prSet/>
      <dgm:spPr/>
      <dgm:t>
        <a:bodyPr/>
        <a:lstStyle/>
        <a:p>
          <a:endParaRPr lang="nb-NO"/>
        </a:p>
      </dgm:t>
    </dgm:pt>
    <dgm:pt modelId="{3D097450-1F2B-457A-8DB5-AAC2D246A474}">
      <dgm:prSet/>
      <dgm:spPr/>
      <dgm:t>
        <a:bodyPr/>
        <a:lstStyle/>
        <a:p>
          <a:r>
            <a:rPr lang="nb-NO"/>
            <a:t>BOTT-kafeer innen</a:t>
          </a:r>
          <a:br>
            <a:rPr lang="nb-NO"/>
          </a:br>
          <a:r>
            <a:rPr lang="nb-NO"/>
            <a:t>Btb, PØ, ToA </a:t>
          </a:r>
        </a:p>
      </dgm:t>
    </dgm:pt>
    <dgm:pt modelId="{247B6E8A-2AE5-4654-A592-5C0DCE7F1D12}" type="parTrans" cxnId="{B10982C4-988B-459C-BF6F-91B853E3F624}">
      <dgm:prSet/>
      <dgm:spPr/>
      <dgm:t>
        <a:bodyPr/>
        <a:lstStyle/>
        <a:p>
          <a:endParaRPr lang="nb-NO"/>
        </a:p>
      </dgm:t>
    </dgm:pt>
    <dgm:pt modelId="{989B3EBC-03DB-42D2-90F4-075E0A19F8B6}" type="sibTrans" cxnId="{B10982C4-988B-459C-BF6F-91B853E3F624}">
      <dgm:prSet/>
      <dgm:spPr/>
      <dgm:t>
        <a:bodyPr/>
        <a:lstStyle/>
        <a:p>
          <a:endParaRPr lang="nb-NO"/>
        </a:p>
      </dgm:t>
    </dgm:pt>
    <dgm:pt modelId="{BB43D274-C367-4B1B-8DC3-2D40078C60A9}">
      <dgm:prSet/>
      <dgm:spPr/>
      <dgm:t>
        <a:bodyPr/>
        <a:lstStyle/>
        <a:p>
          <a:r>
            <a:rPr lang="nb-NO"/>
            <a:t>11. november kl. </a:t>
          </a:r>
          <a:r>
            <a:rPr lang="nb-NO">
              <a:solidFill>
                <a:schemeClr val="tx1"/>
              </a:solidFill>
            </a:rPr>
            <a:t>9-10.30</a:t>
          </a:r>
          <a:endParaRPr lang="nb-NO"/>
        </a:p>
      </dgm:t>
    </dgm:pt>
    <dgm:pt modelId="{BB50506A-E358-4CE3-B88A-90D81D6AF193}" type="parTrans" cxnId="{327C7837-789F-4285-B087-AB2B57AA7B98}">
      <dgm:prSet/>
      <dgm:spPr/>
      <dgm:t>
        <a:bodyPr/>
        <a:lstStyle/>
        <a:p>
          <a:endParaRPr lang="nb-NO"/>
        </a:p>
      </dgm:t>
    </dgm:pt>
    <dgm:pt modelId="{B16E4A1E-7154-4763-9B9B-5D201DAA0659}" type="sibTrans" cxnId="{327C7837-789F-4285-B087-AB2B57AA7B98}">
      <dgm:prSet/>
      <dgm:spPr/>
      <dgm:t>
        <a:bodyPr/>
        <a:lstStyle/>
        <a:p>
          <a:endParaRPr lang="nb-NO"/>
        </a:p>
      </dgm:t>
    </dgm:pt>
    <dgm:pt modelId="{67126065-C91E-40AF-9137-ED75456FD3EF}">
      <dgm:prSet/>
      <dgm:spPr/>
      <dgm:t>
        <a:bodyPr/>
        <a:lstStyle/>
        <a:p>
          <a:r>
            <a:rPr lang="nb-NO"/>
            <a:t>18. November kl. 10.30-11.30</a:t>
          </a:r>
        </a:p>
      </dgm:t>
    </dgm:pt>
    <dgm:pt modelId="{3927B77C-1F7C-417E-A349-104C341296EA}" type="parTrans" cxnId="{E19DC47D-9A75-4AF7-BB36-BEABE0EF2C5C}">
      <dgm:prSet/>
      <dgm:spPr/>
      <dgm:t>
        <a:bodyPr/>
        <a:lstStyle/>
        <a:p>
          <a:endParaRPr lang="nb-NO"/>
        </a:p>
      </dgm:t>
    </dgm:pt>
    <dgm:pt modelId="{E0D9CE38-720D-4ADC-987C-1D85B6A297DC}" type="sibTrans" cxnId="{E19DC47D-9A75-4AF7-BB36-BEABE0EF2C5C}">
      <dgm:prSet/>
      <dgm:spPr/>
      <dgm:t>
        <a:bodyPr/>
        <a:lstStyle/>
        <a:p>
          <a:endParaRPr lang="nb-NO"/>
        </a:p>
      </dgm:t>
    </dgm:pt>
    <dgm:pt modelId="{28FB0197-50FF-4F44-B42A-48A4A87CF700}">
      <dgm:prSet/>
      <dgm:spPr/>
      <dgm:t>
        <a:bodyPr/>
        <a:lstStyle/>
        <a:p>
          <a:r>
            <a:rPr lang="nb-NO"/>
            <a:t>Dato og mer informasjon kommer</a:t>
          </a:r>
        </a:p>
      </dgm:t>
    </dgm:pt>
    <dgm:pt modelId="{38BB3488-D05F-4602-8A6B-40C09BDAA6EF}" type="parTrans" cxnId="{27FB389B-DE26-4D0D-B975-C5D0D9B82052}">
      <dgm:prSet/>
      <dgm:spPr/>
      <dgm:t>
        <a:bodyPr/>
        <a:lstStyle/>
        <a:p>
          <a:endParaRPr lang="nb-NO"/>
        </a:p>
      </dgm:t>
    </dgm:pt>
    <dgm:pt modelId="{2C71A99E-3608-4F0F-A375-41621285E266}" type="sibTrans" cxnId="{27FB389B-DE26-4D0D-B975-C5D0D9B82052}">
      <dgm:prSet/>
      <dgm:spPr/>
      <dgm:t>
        <a:bodyPr/>
        <a:lstStyle/>
        <a:p>
          <a:endParaRPr lang="nb-NO"/>
        </a:p>
      </dgm:t>
    </dgm:pt>
    <dgm:pt modelId="{09145074-FCCD-4816-9F0D-6C78BA2BF704}">
      <dgm:prSet/>
      <dgm:spPr/>
      <dgm:t>
        <a:bodyPr/>
        <a:lstStyle/>
        <a:p>
          <a:r>
            <a:rPr lang="nb-NO"/>
            <a:t>Faste møter</a:t>
          </a:r>
        </a:p>
      </dgm:t>
    </dgm:pt>
    <dgm:pt modelId="{7EC227DB-279F-4730-8A85-8A9D246C2097}" type="parTrans" cxnId="{521F76BD-1416-4237-B66D-60161EDCA7A1}">
      <dgm:prSet/>
      <dgm:spPr/>
      <dgm:t>
        <a:bodyPr/>
        <a:lstStyle/>
        <a:p>
          <a:endParaRPr lang="nb-NO"/>
        </a:p>
      </dgm:t>
    </dgm:pt>
    <dgm:pt modelId="{45872216-4BE7-4803-9097-F83F7E8A5C4E}" type="sibTrans" cxnId="{521F76BD-1416-4237-B66D-60161EDCA7A1}">
      <dgm:prSet/>
      <dgm:spPr/>
      <dgm:t>
        <a:bodyPr/>
        <a:lstStyle/>
        <a:p>
          <a:endParaRPr lang="nb-NO"/>
        </a:p>
      </dgm:t>
    </dgm:pt>
    <dgm:pt modelId="{5804BE51-ECA4-497E-858B-666E320860BC}">
      <dgm:prSet/>
      <dgm:spPr/>
      <dgm:t>
        <a:bodyPr/>
        <a:lstStyle/>
        <a:p>
          <a:r>
            <a:rPr lang="nb-NO" err="1"/>
            <a:t>Innføringslederemøter</a:t>
          </a:r>
          <a:r>
            <a:rPr lang="nb-NO"/>
            <a:t>, prosessmøter (</a:t>
          </a:r>
          <a:r>
            <a:rPr lang="nb-NO" err="1"/>
            <a:t>btb</a:t>
          </a:r>
          <a:r>
            <a:rPr lang="nb-NO"/>
            <a:t> og prosjektøkonomi) og andre møter går som vanlig</a:t>
          </a:r>
        </a:p>
      </dgm:t>
    </dgm:pt>
    <dgm:pt modelId="{199E9B8E-CC4F-406C-88EC-792D5FB4C303}" type="parTrans" cxnId="{BCC328B4-3DD8-4551-8E3B-3DD935A51451}">
      <dgm:prSet/>
      <dgm:spPr/>
      <dgm:t>
        <a:bodyPr/>
        <a:lstStyle/>
        <a:p>
          <a:endParaRPr lang="nb-NO"/>
        </a:p>
      </dgm:t>
    </dgm:pt>
    <dgm:pt modelId="{5CDC2060-F641-4F8E-A480-A896B063CDCF}" type="sibTrans" cxnId="{BCC328B4-3DD8-4551-8E3B-3DD935A51451}">
      <dgm:prSet/>
      <dgm:spPr/>
      <dgm:t>
        <a:bodyPr/>
        <a:lstStyle/>
        <a:p>
          <a:endParaRPr lang="nb-NO"/>
        </a:p>
      </dgm:t>
    </dgm:pt>
    <dgm:pt modelId="{FD37CF71-73AA-4A8A-93F7-74E7AE6B36C0}">
      <dgm:prSet/>
      <dgm:spPr/>
      <dgm:t>
        <a:bodyPr/>
        <a:lstStyle/>
        <a:p>
          <a:r>
            <a:rPr lang="nb-NO"/>
            <a:t>Felles informasjonskafé</a:t>
          </a:r>
          <a:br>
            <a:rPr lang="nb-NO"/>
          </a:br>
          <a:r>
            <a:rPr lang="nb-NO" u="sng"/>
            <a:t>for alle ansatte</a:t>
          </a:r>
          <a:endParaRPr lang="nb-NO"/>
        </a:p>
      </dgm:t>
    </dgm:pt>
    <dgm:pt modelId="{249C91F9-8213-437A-A6E9-744D903CA76B}" type="parTrans" cxnId="{46666511-B1A1-4EBB-B2C6-466031C21B9E}">
      <dgm:prSet/>
      <dgm:spPr/>
      <dgm:t>
        <a:bodyPr/>
        <a:lstStyle/>
        <a:p>
          <a:endParaRPr lang="nb-NO"/>
        </a:p>
      </dgm:t>
    </dgm:pt>
    <dgm:pt modelId="{F8B20A28-839F-4F70-AA1C-B16EDD673F1C}" type="sibTrans" cxnId="{46666511-B1A1-4EBB-B2C6-466031C21B9E}">
      <dgm:prSet/>
      <dgm:spPr/>
      <dgm:t>
        <a:bodyPr/>
        <a:lstStyle/>
        <a:p>
          <a:endParaRPr lang="nb-NO"/>
        </a:p>
      </dgm:t>
    </dgm:pt>
    <dgm:pt modelId="{F366FA85-4632-4FDA-9C60-69A4DB060E35}">
      <dgm:prSet/>
      <dgm:spPr/>
      <dgm:t>
        <a:bodyPr/>
        <a:lstStyle/>
        <a:p>
          <a:r>
            <a:rPr lang="nb-NO"/>
            <a:t>Slutten av november/starten av desember, mer info kommer</a:t>
          </a:r>
        </a:p>
      </dgm:t>
    </dgm:pt>
    <dgm:pt modelId="{23544587-B8F6-464A-9256-CF70E87CC59E}" type="parTrans" cxnId="{72173DB1-9BEE-4C47-B589-14FF3B8EA108}">
      <dgm:prSet/>
      <dgm:spPr/>
      <dgm:t>
        <a:bodyPr/>
        <a:lstStyle/>
        <a:p>
          <a:endParaRPr lang="nb-NO"/>
        </a:p>
      </dgm:t>
    </dgm:pt>
    <dgm:pt modelId="{94012D32-0462-4DEE-9CE2-18A733E54A89}" type="sibTrans" cxnId="{72173DB1-9BEE-4C47-B589-14FF3B8EA108}">
      <dgm:prSet/>
      <dgm:spPr/>
      <dgm:t>
        <a:bodyPr/>
        <a:lstStyle/>
        <a:p>
          <a:endParaRPr lang="nb-NO"/>
        </a:p>
      </dgm:t>
    </dgm:pt>
    <dgm:pt modelId="{5400622E-E7DD-488D-BA56-E9455C6AB135}">
      <dgm:prSet/>
      <dgm:spPr/>
      <dgm:t>
        <a:bodyPr/>
        <a:lstStyle/>
        <a:p>
          <a:r>
            <a:rPr lang="nb-NO"/>
            <a:t>Felles informasjonskafé for </a:t>
          </a:r>
          <a:r>
            <a:rPr lang="nb-NO" u="sng"/>
            <a:t>prosjektleder</a:t>
          </a:r>
        </a:p>
      </dgm:t>
    </dgm:pt>
    <dgm:pt modelId="{BFE13820-09A8-45B6-A26A-AD2B498E9DD5}" type="sibTrans" cxnId="{C09C2927-A496-4CDE-B4EE-DA7E136339B4}">
      <dgm:prSet/>
      <dgm:spPr/>
      <dgm:t>
        <a:bodyPr/>
        <a:lstStyle/>
        <a:p>
          <a:endParaRPr lang="nb-NO"/>
        </a:p>
      </dgm:t>
    </dgm:pt>
    <dgm:pt modelId="{A598335D-2D06-40C7-877F-8FA16B3ECC9B}" type="parTrans" cxnId="{C09C2927-A496-4CDE-B4EE-DA7E136339B4}">
      <dgm:prSet/>
      <dgm:spPr/>
      <dgm:t>
        <a:bodyPr/>
        <a:lstStyle/>
        <a:p>
          <a:endParaRPr lang="nb-NO"/>
        </a:p>
      </dgm:t>
    </dgm:pt>
    <dgm:pt modelId="{107EBF1C-F483-4E65-954D-08B19E308D13}">
      <dgm:prSet/>
      <dgm:spPr/>
      <dgm:t>
        <a:bodyPr/>
        <a:lstStyle/>
        <a:p>
          <a:r>
            <a:rPr lang="nb-NO"/>
            <a:t>Dato kommer</a:t>
          </a:r>
        </a:p>
      </dgm:t>
    </dgm:pt>
    <dgm:pt modelId="{C524AD03-1B5B-4779-90F0-C7BB23D1949B}" type="sibTrans" cxnId="{EC75977E-3930-460E-9F2B-21FA164A2AA2}">
      <dgm:prSet/>
      <dgm:spPr/>
      <dgm:t>
        <a:bodyPr/>
        <a:lstStyle/>
        <a:p>
          <a:endParaRPr lang="nb-NO"/>
        </a:p>
      </dgm:t>
    </dgm:pt>
    <dgm:pt modelId="{1FD9E797-F88A-4C08-A54C-A0DA6780205A}" type="parTrans" cxnId="{EC75977E-3930-460E-9F2B-21FA164A2AA2}">
      <dgm:prSet/>
      <dgm:spPr/>
      <dgm:t>
        <a:bodyPr/>
        <a:lstStyle/>
        <a:p>
          <a:endParaRPr lang="nb-NO"/>
        </a:p>
      </dgm:t>
    </dgm:pt>
    <dgm:pt modelId="{95863398-BD0A-4DD2-B3C1-67348C663ED1}" type="pres">
      <dgm:prSet presAssocID="{72B9419F-D49F-479F-B54F-C8C0A0047F57}" presName="Name0" presStyleCnt="0">
        <dgm:presLayoutVars>
          <dgm:dir/>
          <dgm:animLvl val="lvl"/>
          <dgm:resizeHandles val="exact"/>
        </dgm:presLayoutVars>
      </dgm:prSet>
      <dgm:spPr/>
    </dgm:pt>
    <dgm:pt modelId="{BD65DD4E-FFC6-4E47-9992-9AE0950B64B3}" type="pres">
      <dgm:prSet presAssocID="{8380C98A-E4FE-4094-BD34-B4329CD43591}" presName="linNode" presStyleCnt="0"/>
      <dgm:spPr/>
    </dgm:pt>
    <dgm:pt modelId="{46BF7FC3-7BCB-462B-97AD-ADDD761EE0A9}" type="pres">
      <dgm:prSet presAssocID="{8380C98A-E4FE-4094-BD34-B4329CD43591}" presName="parentText" presStyleLbl="node1" presStyleIdx="0" presStyleCnt="6">
        <dgm:presLayoutVars>
          <dgm:chMax val="1"/>
          <dgm:bulletEnabled val="1"/>
        </dgm:presLayoutVars>
      </dgm:prSet>
      <dgm:spPr/>
    </dgm:pt>
    <dgm:pt modelId="{292C8B1D-A6F9-4331-B547-421182588D6C}" type="pres">
      <dgm:prSet presAssocID="{8380C98A-E4FE-4094-BD34-B4329CD43591}" presName="descendantText" presStyleLbl="alignAccFollowNode1" presStyleIdx="0" presStyleCnt="6">
        <dgm:presLayoutVars>
          <dgm:bulletEnabled val="1"/>
        </dgm:presLayoutVars>
      </dgm:prSet>
      <dgm:spPr/>
    </dgm:pt>
    <dgm:pt modelId="{364CCE4B-F444-4517-8F7E-EE1DDB2D4493}" type="pres">
      <dgm:prSet presAssocID="{2395497C-274F-4109-AD1E-F0DC3391A600}" presName="sp" presStyleCnt="0"/>
      <dgm:spPr/>
    </dgm:pt>
    <dgm:pt modelId="{F338E5AF-C93A-403B-A54F-BF2E45BEBB9F}" type="pres">
      <dgm:prSet presAssocID="{C2D32095-0DCD-4E3B-8713-9CB47DF8E793}" presName="linNode" presStyleCnt="0"/>
      <dgm:spPr/>
    </dgm:pt>
    <dgm:pt modelId="{7913B4F2-4719-452D-BEBC-37C3E1E065EC}" type="pres">
      <dgm:prSet presAssocID="{C2D32095-0DCD-4E3B-8713-9CB47DF8E793}" presName="parentText" presStyleLbl="node1" presStyleIdx="1" presStyleCnt="6">
        <dgm:presLayoutVars>
          <dgm:chMax val="1"/>
          <dgm:bulletEnabled val="1"/>
        </dgm:presLayoutVars>
      </dgm:prSet>
      <dgm:spPr/>
    </dgm:pt>
    <dgm:pt modelId="{00C7D165-DF99-494F-8BE5-FB713C615665}" type="pres">
      <dgm:prSet presAssocID="{C2D32095-0DCD-4E3B-8713-9CB47DF8E793}" presName="descendantText" presStyleLbl="alignAccFollowNode1" presStyleIdx="1" presStyleCnt="6">
        <dgm:presLayoutVars>
          <dgm:bulletEnabled val="1"/>
        </dgm:presLayoutVars>
      </dgm:prSet>
      <dgm:spPr/>
    </dgm:pt>
    <dgm:pt modelId="{906391F2-0F18-4D5F-A2B0-C1CB54E8779D}" type="pres">
      <dgm:prSet presAssocID="{E7DC7CA4-CF63-44F5-80FF-62BB04919FF2}" presName="sp" presStyleCnt="0"/>
      <dgm:spPr/>
    </dgm:pt>
    <dgm:pt modelId="{F24F8621-E98F-4474-BBB1-D06056BECBCF}" type="pres">
      <dgm:prSet presAssocID="{5400622E-E7DD-488D-BA56-E9455C6AB135}" presName="linNode" presStyleCnt="0"/>
      <dgm:spPr/>
    </dgm:pt>
    <dgm:pt modelId="{4D3FDD9C-DE02-4D6D-90DC-DF19FE132328}" type="pres">
      <dgm:prSet presAssocID="{5400622E-E7DD-488D-BA56-E9455C6AB135}" presName="parentText" presStyleLbl="node1" presStyleIdx="2" presStyleCnt="6">
        <dgm:presLayoutVars>
          <dgm:chMax val="1"/>
          <dgm:bulletEnabled val="1"/>
        </dgm:presLayoutVars>
      </dgm:prSet>
      <dgm:spPr/>
    </dgm:pt>
    <dgm:pt modelId="{01C93406-6B17-40AC-BC38-33FDFC997FDA}" type="pres">
      <dgm:prSet presAssocID="{5400622E-E7DD-488D-BA56-E9455C6AB135}" presName="descendantText" presStyleLbl="alignAccFollowNode1" presStyleIdx="2" presStyleCnt="6">
        <dgm:presLayoutVars>
          <dgm:bulletEnabled val="1"/>
        </dgm:presLayoutVars>
      </dgm:prSet>
      <dgm:spPr/>
    </dgm:pt>
    <dgm:pt modelId="{542B4A24-FDA1-4E91-99B4-3DFFFF237710}" type="pres">
      <dgm:prSet presAssocID="{BFE13820-09A8-45B6-A26A-AD2B498E9DD5}" presName="sp" presStyleCnt="0"/>
      <dgm:spPr/>
    </dgm:pt>
    <dgm:pt modelId="{9499BA25-FDC3-4867-B97A-84A8E2FCE96A}" type="pres">
      <dgm:prSet presAssocID="{FD37CF71-73AA-4A8A-93F7-74E7AE6B36C0}" presName="linNode" presStyleCnt="0"/>
      <dgm:spPr/>
    </dgm:pt>
    <dgm:pt modelId="{C65500F7-949A-4F77-909A-9B6BE1EC190F}" type="pres">
      <dgm:prSet presAssocID="{FD37CF71-73AA-4A8A-93F7-74E7AE6B36C0}" presName="parentText" presStyleLbl="node1" presStyleIdx="3" presStyleCnt="6">
        <dgm:presLayoutVars>
          <dgm:chMax val="1"/>
          <dgm:bulletEnabled val="1"/>
        </dgm:presLayoutVars>
      </dgm:prSet>
      <dgm:spPr/>
    </dgm:pt>
    <dgm:pt modelId="{840C38B1-D64B-43EF-9E59-98617C240F5A}" type="pres">
      <dgm:prSet presAssocID="{FD37CF71-73AA-4A8A-93F7-74E7AE6B36C0}" presName="descendantText" presStyleLbl="alignAccFollowNode1" presStyleIdx="3" presStyleCnt="6">
        <dgm:presLayoutVars>
          <dgm:bulletEnabled val="1"/>
        </dgm:presLayoutVars>
      </dgm:prSet>
      <dgm:spPr/>
    </dgm:pt>
    <dgm:pt modelId="{C527DE13-0B43-4302-9D20-222CA84E90BE}" type="pres">
      <dgm:prSet presAssocID="{F8B20A28-839F-4F70-AA1C-B16EDD673F1C}" presName="sp" presStyleCnt="0"/>
      <dgm:spPr/>
    </dgm:pt>
    <dgm:pt modelId="{C93CC1E9-8663-4BB4-A238-A337096320B6}" type="pres">
      <dgm:prSet presAssocID="{3D097450-1F2B-457A-8DB5-AAC2D246A474}" presName="linNode" presStyleCnt="0"/>
      <dgm:spPr/>
    </dgm:pt>
    <dgm:pt modelId="{B09A289C-7CFB-4704-883D-D5D070AAC71C}" type="pres">
      <dgm:prSet presAssocID="{3D097450-1F2B-457A-8DB5-AAC2D246A474}" presName="parentText" presStyleLbl="node1" presStyleIdx="4" presStyleCnt="6">
        <dgm:presLayoutVars>
          <dgm:chMax val="1"/>
          <dgm:bulletEnabled val="1"/>
        </dgm:presLayoutVars>
      </dgm:prSet>
      <dgm:spPr/>
    </dgm:pt>
    <dgm:pt modelId="{16905FCD-078F-418B-B7A8-C8D5142E0037}" type="pres">
      <dgm:prSet presAssocID="{3D097450-1F2B-457A-8DB5-AAC2D246A474}" presName="descendantText" presStyleLbl="alignAccFollowNode1" presStyleIdx="4" presStyleCnt="6">
        <dgm:presLayoutVars>
          <dgm:bulletEnabled val="1"/>
        </dgm:presLayoutVars>
      </dgm:prSet>
      <dgm:spPr/>
    </dgm:pt>
    <dgm:pt modelId="{F67B7051-0D36-49B6-BBE8-91FD5EBFB482}" type="pres">
      <dgm:prSet presAssocID="{989B3EBC-03DB-42D2-90F4-075E0A19F8B6}" presName="sp" presStyleCnt="0"/>
      <dgm:spPr/>
    </dgm:pt>
    <dgm:pt modelId="{EA097C22-1FCE-4B79-968C-63516F36E750}" type="pres">
      <dgm:prSet presAssocID="{09145074-FCCD-4816-9F0D-6C78BA2BF704}" presName="linNode" presStyleCnt="0"/>
      <dgm:spPr/>
    </dgm:pt>
    <dgm:pt modelId="{FCC2BBA8-B0F4-448E-9228-FBC0752DCBA2}" type="pres">
      <dgm:prSet presAssocID="{09145074-FCCD-4816-9F0D-6C78BA2BF704}" presName="parentText" presStyleLbl="node1" presStyleIdx="5" presStyleCnt="6">
        <dgm:presLayoutVars>
          <dgm:chMax val="1"/>
          <dgm:bulletEnabled val="1"/>
        </dgm:presLayoutVars>
      </dgm:prSet>
      <dgm:spPr/>
    </dgm:pt>
    <dgm:pt modelId="{B6BCF0DB-BA91-4CD4-842D-AF3E4DCA9A9C}" type="pres">
      <dgm:prSet presAssocID="{09145074-FCCD-4816-9F0D-6C78BA2BF704}" presName="descendantText" presStyleLbl="alignAccFollowNode1" presStyleIdx="5" presStyleCnt="6">
        <dgm:presLayoutVars>
          <dgm:bulletEnabled val="1"/>
        </dgm:presLayoutVars>
      </dgm:prSet>
      <dgm:spPr/>
    </dgm:pt>
  </dgm:ptLst>
  <dgm:cxnLst>
    <dgm:cxn modelId="{8EC89F06-E5E6-4E19-96A8-6E02DE7EB45C}" type="presOf" srcId="{107EBF1C-F483-4E65-954D-08B19E308D13}" destId="{01C93406-6B17-40AC-BC38-33FDFC997FDA}" srcOrd="0" destOrd="0" presId="urn:microsoft.com/office/officeart/2005/8/layout/vList5"/>
    <dgm:cxn modelId="{EF82FA0D-67C4-4F48-B05A-DBD9F1436D3A}" type="presOf" srcId="{67126065-C91E-40AF-9137-ED75456FD3EF}" destId="{00C7D165-DF99-494F-8BE5-FB713C615665}" srcOrd="0" destOrd="0" presId="urn:microsoft.com/office/officeart/2005/8/layout/vList5"/>
    <dgm:cxn modelId="{46666511-B1A1-4EBB-B2C6-466031C21B9E}" srcId="{72B9419F-D49F-479F-B54F-C8C0A0047F57}" destId="{FD37CF71-73AA-4A8A-93F7-74E7AE6B36C0}" srcOrd="3" destOrd="0" parTransId="{249C91F9-8213-437A-A6E9-744D903CA76B}" sibTransId="{F8B20A28-839F-4F70-AA1C-B16EDD673F1C}"/>
    <dgm:cxn modelId="{C1318B26-B1A4-410D-9321-3F92870D341E}" type="presOf" srcId="{28FB0197-50FF-4F44-B42A-48A4A87CF700}" destId="{16905FCD-078F-418B-B7A8-C8D5142E0037}" srcOrd="0" destOrd="0" presId="urn:microsoft.com/office/officeart/2005/8/layout/vList5"/>
    <dgm:cxn modelId="{C09C2927-A496-4CDE-B4EE-DA7E136339B4}" srcId="{72B9419F-D49F-479F-B54F-C8C0A0047F57}" destId="{5400622E-E7DD-488D-BA56-E9455C6AB135}" srcOrd="2" destOrd="0" parTransId="{A598335D-2D06-40C7-877F-8FA16B3ECC9B}" sibTransId="{BFE13820-09A8-45B6-A26A-AD2B498E9DD5}"/>
    <dgm:cxn modelId="{9C075028-2847-48BB-B5EC-04A70D6EAAEF}" type="presOf" srcId="{3D097450-1F2B-457A-8DB5-AAC2D246A474}" destId="{B09A289C-7CFB-4704-883D-D5D070AAC71C}" srcOrd="0" destOrd="0" presId="urn:microsoft.com/office/officeart/2005/8/layout/vList5"/>
    <dgm:cxn modelId="{327C7837-789F-4285-B087-AB2B57AA7B98}" srcId="{8380C98A-E4FE-4094-BD34-B4329CD43591}" destId="{BB43D274-C367-4B1B-8DC3-2D40078C60A9}" srcOrd="0" destOrd="0" parTransId="{BB50506A-E358-4CE3-B88A-90D81D6AF193}" sibTransId="{B16E4A1E-7154-4763-9B9B-5D201DAA0659}"/>
    <dgm:cxn modelId="{58CB8137-59D0-4450-B9DE-8C9E9CD786BE}" type="presOf" srcId="{F366FA85-4632-4FDA-9C60-69A4DB060E35}" destId="{840C38B1-D64B-43EF-9E59-98617C240F5A}" srcOrd="0" destOrd="0" presId="urn:microsoft.com/office/officeart/2005/8/layout/vList5"/>
    <dgm:cxn modelId="{E8AF7654-4729-47E7-BAAB-C18D08E557B1}" type="presOf" srcId="{5400622E-E7DD-488D-BA56-E9455C6AB135}" destId="{4D3FDD9C-DE02-4D6D-90DC-DF19FE132328}" srcOrd="0" destOrd="0" presId="urn:microsoft.com/office/officeart/2005/8/layout/vList5"/>
    <dgm:cxn modelId="{76893376-E660-43D3-8DF1-202355796C6B}" type="presOf" srcId="{FD37CF71-73AA-4A8A-93F7-74E7AE6B36C0}" destId="{C65500F7-949A-4F77-909A-9B6BE1EC190F}" srcOrd="0" destOrd="0" presId="urn:microsoft.com/office/officeart/2005/8/layout/vList5"/>
    <dgm:cxn modelId="{E19DC47D-9A75-4AF7-BB36-BEABE0EF2C5C}" srcId="{C2D32095-0DCD-4E3B-8713-9CB47DF8E793}" destId="{67126065-C91E-40AF-9137-ED75456FD3EF}" srcOrd="0" destOrd="0" parTransId="{3927B77C-1F7C-417E-A349-104C341296EA}" sibTransId="{E0D9CE38-720D-4ADC-987C-1D85B6A297DC}"/>
    <dgm:cxn modelId="{EC75977E-3930-460E-9F2B-21FA164A2AA2}" srcId="{5400622E-E7DD-488D-BA56-E9455C6AB135}" destId="{107EBF1C-F483-4E65-954D-08B19E308D13}" srcOrd="0" destOrd="0" parTransId="{1FD9E797-F88A-4C08-A54C-A0DA6780205A}" sibTransId="{C524AD03-1B5B-4779-90F0-C7BB23D1949B}"/>
    <dgm:cxn modelId="{7B231498-20C2-4CF0-A8A0-C6FBCF28F580}" type="presOf" srcId="{C2D32095-0DCD-4E3B-8713-9CB47DF8E793}" destId="{7913B4F2-4719-452D-BEBC-37C3E1E065EC}" srcOrd="0" destOrd="0" presId="urn:microsoft.com/office/officeart/2005/8/layout/vList5"/>
    <dgm:cxn modelId="{27FB389B-DE26-4D0D-B975-C5D0D9B82052}" srcId="{3D097450-1F2B-457A-8DB5-AAC2D246A474}" destId="{28FB0197-50FF-4F44-B42A-48A4A87CF700}" srcOrd="0" destOrd="0" parTransId="{38BB3488-D05F-4602-8A6B-40C09BDAA6EF}" sibTransId="{2C71A99E-3608-4F0F-A375-41621285E266}"/>
    <dgm:cxn modelId="{8B1BF0A2-84C0-4BA4-8B56-187201DB5A2E}" type="presOf" srcId="{09145074-FCCD-4816-9F0D-6C78BA2BF704}" destId="{FCC2BBA8-B0F4-448E-9228-FBC0752DCBA2}" srcOrd="0" destOrd="0" presId="urn:microsoft.com/office/officeart/2005/8/layout/vList5"/>
    <dgm:cxn modelId="{022710A8-3AD4-4A77-B2A3-6B9DF733B54D}" type="presOf" srcId="{72B9419F-D49F-479F-B54F-C8C0A0047F57}" destId="{95863398-BD0A-4DD2-B3C1-67348C663ED1}" srcOrd="0" destOrd="0" presId="urn:microsoft.com/office/officeart/2005/8/layout/vList5"/>
    <dgm:cxn modelId="{72173DB1-9BEE-4C47-B589-14FF3B8EA108}" srcId="{FD37CF71-73AA-4A8A-93F7-74E7AE6B36C0}" destId="{F366FA85-4632-4FDA-9C60-69A4DB060E35}" srcOrd="0" destOrd="0" parTransId="{23544587-B8F6-464A-9256-CF70E87CC59E}" sibTransId="{94012D32-0462-4DEE-9CE2-18A733E54A89}"/>
    <dgm:cxn modelId="{BCC328B4-3DD8-4551-8E3B-3DD935A51451}" srcId="{09145074-FCCD-4816-9F0D-6C78BA2BF704}" destId="{5804BE51-ECA4-497E-858B-666E320860BC}" srcOrd="0" destOrd="0" parTransId="{199E9B8E-CC4F-406C-88EC-792D5FB4C303}" sibTransId="{5CDC2060-F641-4F8E-A480-A896B063CDCF}"/>
    <dgm:cxn modelId="{521F76BD-1416-4237-B66D-60161EDCA7A1}" srcId="{72B9419F-D49F-479F-B54F-C8C0A0047F57}" destId="{09145074-FCCD-4816-9F0D-6C78BA2BF704}" srcOrd="5" destOrd="0" parTransId="{7EC227DB-279F-4730-8A85-8A9D246C2097}" sibTransId="{45872216-4BE7-4803-9097-F83F7E8A5C4E}"/>
    <dgm:cxn modelId="{5EEE18C3-CFC6-4859-88A8-4CBC784A6767}" srcId="{72B9419F-D49F-479F-B54F-C8C0A0047F57}" destId="{C2D32095-0DCD-4E3B-8713-9CB47DF8E793}" srcOrd="1" destOrd="0" parTransId="{C6483B97-9ACB-434A-9DD3-B4E8EE7AEAB0}" sibTransId="{E7DC7CA4-CF63-44F5-80FF-62BB04919FF2}"/>
    <dgm:cxn modelId="{B10982C4-988B-459C-BF6F-91B853E3F624}" srcId="{72B9419F-D49F-479F-B54F-C8C0A0047F57}" destId="{3D097450-1F2B-457A-8DB5-AAC2D246A474}" srcOrd="4" destOrd="0" parTransId="{247B6E8A-2AE5-4654-A592-5C0DCE7F1D12}" sibTransId="{989B3EBC-03DB-42D2-90F4-075E0A19F8B6}"/>
    <dgm:cxn modelId="{4649CFC6-1DB5-4D45-B392-5D5CF0D22055}" type="presOf" srcId="{5804BE51-ECA4-497E-858B-666E320860BC}" destId="{B6BCF0DB-BA91-4CD4-842D-AF3E4DCA9A9C}" srcOrd="0" destOrd="0" presId="urn:microsoft.com/office/officeart/2005/8/layout/vList5"/>
    <dgm:cxn modelId="{D8E122C9-D6D7-4E45-8C68-5CA5F31F4D3A}" srcId="{72B9419F-D49F-479F-B54F-C8C0A0047F57}" destId="{8380C98A-E4FE-4094-BD34-B4329CD43591}" srcOrd="0" destOrd="0" parTransId="{C7A633AC-8490-48A2-BCAB-4935FB560C09}" sibTransId="{2395497C-274F-4109-AD1E-F0DC3391A600}"/>
    <dgm:cxn modelId="{A8922BF7-79CC-419D-A821-9047A40F5CC4}" type="presOf" srcId="{8380C98A-E4FE-4094-BD34-B4329CD43591}" destId="{46BF7FC3-7BCB-462B-97AD-ADDD761EE0A9}" srcOrd="0" destOrd="0" presId="urn:microsoft.com/office/officeart/2005/8/layout/vList5"/>
    <dgm:cxn modelId="{33A1E6FC-43FD-4CEF-AE4F-A8351F1BCECD}" type="presOf" srcId="{BB43D274-C367-4B1B-8DC3-2D40078C60A9}" destId="{292C8B1D-A6F9-4331-B547-421182588D6C}" srcOrd="0" destOrd="0" presId="urn:microsoft.com/office/officeart/2005/8/layout/vList5"/>
    <dgm:cxn modelId="{9EF28B70-09D3-44F5-B37E-6AFFDD41A937}" type="presParOf" srcId="{95863398-BD0A-4DD2-B3C1-67348C663ED1}" destId="{BD65DD4E-FFC6-4E47-9992-9AE0950B64B3}" srcOrd="0" destOrd="0" presId="urn:microsoft.com/office/officeart/2005/8/layout/vList5"/>
    <dgm:cxn modelId="{9FA86FFF-8216-4F9A-A69C-DA50BDEFFCBF}" type="presParOf" srcId="{BD65DD4E-FFC6-4E47-9992-9AE0950B64B3}" destId="{46BF7FC3-7BCB-462B-97AD-ADDD761EE0A9}" srcOrd="0" destOrd="0" presId="urn:microsoft.com/office/officeart/2005/8/layout/vList5"/>
    <dgm:cxn modelId="{AA5B304C-ED64-4FEF-AA34-2852E3A82EB6}" type="presParOf" srcId="{BD65DD4E-FFC6-4E47-9992-9AE0950B64B3}" destId="{292C8B1D-A6F9-4331-B547-421182588D6C}" srcOrd="1" destOrd="0" presId="urn:microsoft.com/office/officeart/2005/8/layout/vList5"/>
    <dgm:cxn modelId="{CA2828E5-6588-4838-8C29-872337077B1E}" type="presParOf" srcId="{95863398-BD0A-4DD2-B3C1-67348C663ED1}" destId="{364CCE4B-F444-4517-8F7E-EE1DDB2D4493}" srcOrd="1" destOrd="0" presId="urn:microsoft.com/office/officeart/2005/8/layout/vList5"/>
    <dgm:cxn modelId="{CC44D076-3854-4B34-A363-28D69B14A5AB}" type="presParOf" srcId="{95863398-BD0A-4DD2-B3C1-67348C663ED1}" destId="{F338E5AF-C93A-403B-A54F-BF2E45BEBB9F}" srcOrd="2" destOrd="0" presId="urn:microsoft.com/office/officeart/2005/8/layout/vList5"/>
    <dgm:cxn modelId="{D7F852D8-964E-4719-926E-B0A2CD4F8DD5}" type="presParOf" srcId="{F338E5AF-C93A-403B-A54F-BF2E45BEBB9F}" destId="{7913B4F2-4719-452D-BEBC-37C3E1E065EC}" srcOrd="0" destOrd="0" presId="urn:microsoft.com/office/officeart/2005/8/layout/vList5"/>
    <dgm:cxn modelId="{20E62941-BA14-481A-9AB6-711031FE32FF}" type="presParOf" srcId="{F338E5AF-C93A-403B-A54F-BF2E45BEBB9F}" destId="{00C7D165-DF99-494F-8BE5-FB713C615665}" srcOrd="1" destOrd="0" presId="urn:microsoft.com/office/officeart/2005/8/layout/vList5"/>
    <dgm:cxn modelId="{A55889DB-9CC4-4830-A8FB-4E538D3BE000}" type="presParOf" srcId="{95863398-BD0A-4DD2-B3C1-67348C663ED1}" destId="{906391F2-0F18-4D5F-A2B0-C1CB54E8779D}" srcOrd="3" destOrd="0" presId="urn:microsoft.com/office/officeart/2005/8/layout/vList5"/>
    <dgm:cxn modelId="{8359E03F-7741-44BC-9DDF-064BDAEC1CAD}" type="presParOf" srcId="{95863398-BD0A-4DD2-B3C1-67348C663ED1}" destId="{F24F8621-E98F-4474-BBB1-D06056BECBCF}" srcOrd="4" destOrd="0" presId="urn:microsoft.com/office/officeart/2005/8/layout/vList5"/>
    <dgm:cxn modelId="{CE03E92D-377B-4322-9C54-E29162DCCE84}" type="presParOf" srcId="{F24F8621-E98F-4474-BBB1-D06056BECBCF}" destId="{4D3FDD9C-DE02-4D6D-90DC-DF19FE132328}" srcOrd="0" destOrd="0" presId="urn:microsoft.com/office/officeart/2005/8/layout/vList5"/>
    <dgm:cxn modelId="{D437F57F-4A63-4B16-AF9F-F45573EF99A8}" type="presParOf" srcId="{F24F8621-E98F-4474-BBB1-D06056BECBCF}" destId="{01C93406-6B17-40AC-BC38-33FDFC997FDA}" srcOrd="1" destOrd="0" presId="urn:microsoft.com/office/officeart/2005/8/layout/vList5"/>
    <dgm:cxn modelId="{650FCE8B-A8FC-49C7-B0DF-C828847140A3}" type="presParOf" srcId="{95863398-BD0A-4DD2-B3C1-67348C663ED1}" destId="{542B4A24-FDA1-4E91-99B4-3DFFFF237710}" srcOrd="5" destOrd="0" presId="urn:microsoft.com/office/officeart/2005/8/layout/vList5"/>
    <dgm:cxn modelId="{7F368FCC-1B31-4DF1-B6BC-6D704B7247D5}" type="presParOf" srcId="{95863398-BD0A-4DD2-B3C1-67348C663ED1}" destId="{9499BA25-FDC3-4867-B97A-84A8E2FCE96A}" srcOrd="6" destOrd="0" presId="urn:microsoft.com/office/officeart/2005/8/layout/vList5"/>
    <dgm:cxn modelId="{E9F03C59-51A8-45B5-8AF4-30486670B241}" type="presParOf" srcId="{9499BA25-FDC3-4867-B97A-84A8E2FCE96A}" destId="{C65500F7-949A-4F77-909A-9B6BE1EC190F}" srcOrd="0" destOrd="0" presId="urn:microsoft.com/office/officeart/2005/8/layout/vList5"/>
    <dgm:cxn modelId="{0F3EC355-8DF9-4D05-A26E-4835122F1EDB}" type="presParOf" srcId="{9499BA25-FDC3-4867-B97A-84A8E2FCE96A}" destId="{840C38B1-D64B-43EF-9E59-98617C240F5A}" srcOrd="1" destOrd="0" presId="urn:microsoft.com/office/officeart/2005/8/layout/vList5"/>
    <dgm:cxn modelId="{66B8D438-559B-4CE9-826F-E24DA2052833}" type="presParOf" srcId="{95863398-BD0A-4DD2-B3C1-67348C663ED1}" destId="{C527DE13-0B43-4302-9D20-222CA84E90BE}" srcOrd="7" destOrd="0" presId="urn:microsoft.com/office/officeart/2005/8/layout/vList5"/>
    <dgm:cxn modelId="{D28CB39B-168E-4766-B8FE-7E886E7CE500}" type="presParOf" srcId="{95863398-BD0A-4DD2-B3C1-67348C663ED1}" destId="{C93CC1E9-8663-4BB4-A238-A337096320B6}" srcOrd="8" destOrd="0" presId="urn:microsoft.com/office/officeart/2005/8/layout/vList5"/>
    <dgm:cxn modelId="{ECD8CAF1-408C-4DEA-B2AB-63CC352A47F3}" type="presParOf" srcId="{C93CC1E9-8663-4BB4-A238-A337096320B6}" destId="{B09A289C-7CFB-4704-883D-D5D070AAC71C}" srcOrd="0" destOrd="0" presId="urn:microsoft.com/office/officeart/2005/8/layout/vList5"/>
    <dgm:cxn modelId="{D7F86C9E-A71E-44CD-A379-546A4B2987AD}" type="presParOf" srcId="{C93CC1E9-8663-4BB4-A238-A337096320B6}" destId="{16905FCD-078F-418B-B7A8-C8D5142E0037}" srcOrd="1" destOrd="0" presId="urn:microsoft.com/office/officeart/2005/8/layout/vList5"/>
    <dgm:cxn modelId="{80CCD953-258A-481D-AFFE-3A697646506A}" type="presParOf" srcId="{95863398-BD0A-4DD2-B3C1-67348C663ED1}" destId="{F67B7051-0D36-49B6-BBE8-91FD5EBFB482}" srcOrd="9" destOrd="0" presId="urn:microsoft.com/office/officeart/2005/8/layout/vList5"/>
    <dgm:cxn modelId="{230CA74C-5B57-4389-8868-D16C2AF52ACF}" type="presParOf" srcId="{95863398-BD0A-4DD2-B3C1-67348C663ED1}" destId="{EA097C22-1FCE-4B79-968C-63516F36E750}" srcOrd="10" destOrd="0" presId="urn:microsoft.com/office/officeart/2005/8/layout/vList5"/>
    <dgm:cxn modelId="{96D0CB6D-E6A3-45FE-B278-C018499361D8}" type="presParOf" srcId="{EA097C22-1FCE-4B79-968C-63516F36E750}" destId="{FCC2BBA8-B0F4-448E-9228-FBC0752DCBA2}" srcOrd="0" destOrd="0" presId="urn:microsoft.com/office/officeart/2005/8/layout/vList5"/>
    <dgm:cxn modelId="{3DA8A465-3271-4340-B954-002DDC71CF97}" type="presParOf" srcId="{EA097C22-1FCE-4B79-968C-63516F36E750}" destId="{B6BCF0DB-BA91-4CD4-842D-AF3E4DCA9A9C}" srcOrd="1" destOrd="0" presId="urn:microsoft.com/office/officeart/2005/8/layout/vList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2A62AAD-1497-43C5-B4E1-D625026BF168}" type="doc">
      <dgm:prSet loTypeId="urn:microsoft.com/office/officeart/2005/8/layout/vList3" loCatId="picture" qsTypeId="urn:microsoft.com/office/officeart/2005/8/quickstyle/simple1" qsCatId="simple" csTypeId="urn:microsoft.com/office/officeart/2005/8/colors/accent2_2" csCatId="accent2" phldr="1"/>
      <dgm:spPr/>
    </dgm:pt>
    <dgm:pt modelId="{4219D15C-69C5-48C8-8011-CF606AF4AEF3}">
      <dgm:prSet phldrT="[Text]"/>
      <dgm:spPr/>
      <dgm:t>
        <a:bodyPr/>
        <a:lstStyle/>
        <a:p>
          <a:r>
            <a:rPr lang="nb-NO" b="1"/>
            <a:t>Alle ansatte (vitenskapelige og teknisk/ administrative)</a:t>
          </a:r>
          <a:endParaRPr lang="nb-NO"/>
        </a:p>
      </dgm:t>
    </dgm:pt>
    <dgm:pt modelId="{EF0E8BF7-B475-48D9-AD5F-27AF5B6085F7}" type="parTrans" cxnId="{D56CEF8A-2FA5-41B0-B467-8611366B795F}">
      <dgm:prSet/>
      <dgm:spPr/>
      <dgm:t>
        <a:bodyPr/>
        <a:lstStyle/>
        <a:p>
          <a:endParaRPr lang="nb-NO"/>
        </a:p>
      </dgm:t>
    </dgm:pt>
    <dgm:pt modelId="{2B061DC8-ED77-4058-8E85-A28003119E73}" type="sibTrans" cxnId="{D56CEF8A-2FA5-41B0-B467-8611366B795F}">
      <dgm:prSet/>
      <dgm:spPr/>
      <dgm:t>
        <a:bodyPr/>
        <a:lstStyle/>
        <a:p>
          <a:endParaRPr lang="nb-NO"/>
        </a:p>
      </dgm:t>
    </dgm:pt>
    <dgm:pt modelId="{DC322134-F3CE-4408-9C6B-605CC4E86056}">
      <dgm:prSet phldrT="[Text]"/>
      <dgm:spPr/>
      <dgm:t>
        <a:bodyPr/>
        <a:lstStyle/>
        <a:p>
          <a:r>
            <a:rPr lang="nb-NO" b="1"/>
            <a:t>Ansatte med roller i lønn- og økonomiprosesser (fagbrukere)</a:t>
          </a:r>
          <a:endParaRPr lang="nb-NO"/>
        </a:p>
      </dgm:t>
    </dgm:pt>
    <dgm:pt modelId="{BA9DD482-B972-4E52-A715-4992033EC8C9}" type="parTrans" cxnId="{8D98A164-46C1-46A7-BBB2-916EC477BBC1}">
      <dgm:prSet/>
      <dgm:spPr/>
      <dgm:t>
        <a:bodyPr/>
        <a:lstStyle/>
        <a:p>
          <a:endParaRPr lang="nb-NO"/>
        </a:p>
      </dgm:t>
    </dgm:pt>
    <dgm:pt modelId="{9CBDACC9-3112-4C98-AD70-37911135FB3C}" type="sibTrans" cxnId="{8D98A164-46C1-46A7-BBB2-916EC477BBC1}">
      <dgm:prSet/>
      <dgm:spPr/>
      <dgm:t>
        <a:bodyPr/>
        <a:lstStyle/>
        <a:p>
          <a:endParaRPr lang="nb-NO"/>
        </a:p>
      </dgm:t>
    </dgm:pt>
    <dgm:pt modelId="{23036002-5B93-4F74-8E24-ED2205D53762}">
      <dgm:prSet/>
      <dgm:spPr/>
      <dgm:t>
        <a:bodyPr/>
        <a:lstStyle/>
        <a:p>
          <a:r>
            <a:rPr lang="nb-NO"/>
            <a:t>Egenlæring (roller, rutiner og prosess) – BOTT E-læring (canvas-kurs)</a:t>
          </a:r>
        </a:p>
      </dgm:t>
    </dgm:pt>
    <dgm:pt modelId="{CC3F69FE-E3AB-4467-B1FF-E166F521FEFC}" type="parTrans" cxnId="{913CCF7A-1FAC-47CB-86E5-8B2999829A58}">
      <dgm:prSet/>
      <dgm:spPr/>
      <dgm:t>
        <a:bodyPr/>
        <a:lstStyle/>
        <a:p>
          <a:endParaRPr lang="nb-NO"/>
        </a:p>
      </dgm:t>
    </dgm:pt>
    <dgm:pt modelId="{66341A6D-85FB-4434-958D-CD6AD3142B98}" type="sibTrans" cxnId="{913CCF7A-1FAC-47CB-86E5-8B2999829A58}">
      <dgm:prSet/>
      <dgm:spPr/>
      <dgm:t>
        <a:bodyPr/>
        <a:lstStyle/>
        <a:p>
          <a:endParaRPr lang="nb-NO"/>
        </a:p>
      </dgm:t>
    </dgm:pt>
    <dgm:pt modelId="{599CE970-E98E-4E95-92A3-22603C76E563}">
      <dgm:prSet/>
      <dgm:spPr/>
      <dgm:t>
        <a:bodyPr/>
        <a:lstStyle/>
        <a:p>
          <a:r>
            <a:rPr lang="nb-NO" b="1"/>
            <a:t>Ledere (med personal- og/eller </a:t>
          </a:r>
          <a:r>
            <a:rPr lang="nb-NO" b="1" err="1"/>
            <a:t>øk.ansvar</a:t>
          </a:r>
          <a:r>
            <a:rPr lang="nb-NO" b="1"/>
            <a:t>) </a:t>
          </a:r>
        </a:p>
      </dgm:t>
    </dgm:pt>
    <dgm:pt modelId="{6CBB7C60-67F4-477A-8BC9-A76AE0FABE16}" type="parTrans" cxnId="{218B0292-5B6D-4833-BB13-2D1C45878A98}">
      <dgm:prSet/>
      <dgm:spPr/>
      <dgm:t>
        <a:bodyPr/>
        <a:lstStyle/>
        <a:p>
          <a:endParaRPr lang="nb-NO"/>
        </a:p>
      </dgm:t>
    </dgm:pt>
    <dgm:pt modelId="{749D595F-DC05-4912-B720-B2E9B165CF36}" type="sibTrans" cxnId="{218B0292-5B6D-4833-BB13-2D1C45878A98}">
      <dgm:prSet/>
      <dgm:spPr/>
      <dgm:t>
        <a:bodyPr/>
        <a:lstStyle/>
        <a:p>
          <a:endParaRPr lang="nb-NO"/>
        </a:p>
      </dgm:t>
    </dgm:pt>
    <dgm:pt modelId="{FAECCBA8-716D-4BC5-9D90-E6F2AA6AF666}">
      <dgm:prSet/>
      <dgm:spPr/>
      <dgm:t>
        <a:bodyPr/>
        <a:lstStyle/>
        <a:p>
          <a:r>
            <a:rPr lang="nb-NO"/>
            <a:t>Egenlæring (roller, rutiner og prosess) – BOTT E-læring (canvas-kurs)</a:t>
          </a:r>
        </a:p>
      </dgm:t>
    </dgm:pt>
    <dgm:pt modelId="{DE454792-5BB7-4D37-A830-D4ABD08011AB}" type="parTrans" cxnId="{7FF51A68-4507-4DF9-964C-03CC2B2BAB79}">
      <dgm:prSet/>
      <dgm:spPr/>
      <dgm:t>
        <a:bodyPr/>
        <a:lstStyle/>
        <a:p>
          <a:endParaRPr lang="nb-NO"/>
        </a:p>
      </dgm:t>
    </dgm:pt>
    <dgm:pt modelId="{BAB132E1-6B34-4212-9A08-31F310233044}" type="sibTrans" cxnId="{7FF51A68-4507-4DF9-964C-03CC2B2BAB79}">
      <dgm:prSet/>
      <dgm:spPr/>
      <dgm:t>
        <a:bodyPr/>
        <a:lstStyle/>
        <a:p>
          <a:endParaRPr lang="nb-NO"/>
        </a:p>
      </dgm:t>
    </dgm:pt>
    <dgm:pt modelId="{5D777017-F856-41C1-AC16-C3F4C8C2FC56}">
      <dgm:prSet/>
      <dgm:spPr/>
      <dgm:t>
        <a:bodyPr/>
        <a:lstStyle/>
        <a:p>
          <a:r>
            <a:rPr lang="nb-NO"/>
            <a:t>DFØ E-læring  - systemopplæring</a:t>
          </a:r>
        </a:p>
      </dgm:t>
    </dgm:pt>
    <dgm:pt modelId="{07FB4D56-AF3C-412F-9655-D3248EC22195}" type="sibTrans" cxnId="{6517D1AB-5DDB-4FD4-A421-4078BDC4A37C}">
      <dgm:prSet/>
      <dgm:spPr/>
      <dgm:t>
        <a:bodyPr/>
        <a:lstStyle/>
        <a:p>
          <a:endParaRPr lang="nb-NO"/>
        </a:p>
      </dgm:t>
    </dgm:pt>
    <dgm:pt modelId="{7F3362D7-D179-42F7-9332-F4D2FCAABA24}" type="parTrans" cxnId="{6517D1AB-5DDB-4FD4-A421-4078BDC4A37C}">
      <dgm:prSet/>
      <dgm:spPr/>
      <dgm:t>
        <a:bodyPr/>
        <a:lstStyle/>
        <a:p>
          <a:endParaRPr lang="nb-NO"/>
        </a:p>
      </dgm:t>
    </dgm:pt>
    <dgm:pt modelId="{5CE24140-36E6-4D08-A640-70D99CD2EB1C}">
      <dgm:prSet/>
      <dgm:spPr/>
      <dgm:t>
        <a:bodyPr/>
        <a:lstStyle/>
        <a:p>
          <a:r>
            <a:rPr lang="nb-NO"/>
            <a:t>Informasjonsmøter</a:t>
          </a:r>
        </a:p>
      </dgm:t>
    </dgm:pt>
    <dgm:pt modelId="{AB10866C-21FC-4B44-93EB-9743015EED8D}" type="parTrans" cxnId="{B1A05369-0207-4910-85E7-6C2280544948}">
      <dgm:prSet/>
      <dgm:spPr/>
      <dgm:t>
        <a:bodyPr/>
        <a:lstStyle/>
        <a:p>
          <a:endParaRPr lang="nb-NO"/>
        </a:p>
      </dgm:t>
    </dgm:pt>
    <dgm:pt modelId="{AAB81BD5-FC89-45D2-9FFE-9A054B8791A9}" type="sibTrans" cxnId="{B1A05369-0207-4910-85E7-6C2280544948}">
      <dgm:prSet/>
      <dgm:spPr/>
      <dgm:t>
        <a:bodyPr/>
        <a:lstStyle/>
        <a:p>
          <a:endParaRPr lang="nb-NO"/>
        </a:p>
      </dgm:t>
    </dgm:pt>
    <dgm:pt modelId="{43333A90-2C9C-492B-B6A7-DA27DCEDC009}">
      <dgm:prSet/>
      <dgm:spPr/>
      <dgm:t>
        <a:bodyPr/>
        <a:lstStyle/>
        <a:p>
          <a:r>
            <a:rPr lang="nb-NO"/>
            <a:t>DFØ brukerveiledninger og informasjonsvideoer</a:t>
          </a:r>
        </a:p>
      </dgm:t>
    </dgm:pt>
    <dgm:pt modelId="{FEFDB9DC-24A3-4A03-A311-2016BC7CE53B}" type="parTrans" cxnId="{31B305C5-7F09-4B3B-B9E3-2CA5C3DD2105}">
      <dgm:prSet/>
      <dgm:spPr/>
      <dgm:t>
        <a:bodyPr/>
        <a:lstStyle/>
        <a:p>
          <a:endParaRPr lang="nb-NO"/>
        </a:p>
      </dgm:t>
    </dgm:pt>
    <dgm:pt modelId="{4FD14331-BA4F-432E-826A-C15EAE1C54B0}" type="sibTrans" cxnId="{31B305C5-7F09-4B3B-B9E3-2CA5C3DD2105}">
      <dgm:prSet/>
      <dgm:spPr/>
      <dgm:t>
        <a:bodyPr/>
        <a:lstStyle/>
        <a:p>
          <a:endParaRPr lang="nb-NO"/>
        </a:p>
      </dgm:t>
    </dgm:pt>
    <dgm:pt modelId="{73F6A43D-6D67-4477-8F30-8F93789F41B3}">
      <dgm:prSet/>
      <dgm:spPr/>
      <dgm:t>
        <a:bodyPr/>
        <a:lstStyle/>
        <a:p>
          <a:r>
            <a:rPr lang="nb-NO"/>
            <a:t>NTNU kurs</a:t>
          </a:r>
        </a:p>
      </dgm:t>
    </dgm:pt>
    <dgm:pt modelId="{4DA114AB-8B62-4486-BB78-2150E1651C0F}" type="parTrans" cxnId="{A470A916-EA80-44F7-B53E-C83AAFCC6006}">
      <dgm:prSet/>
      <dgm:spPr/>
      <dgm:t>
        <a:bodyPr/>
        <a:lstStyle/>
        <a:p>
          <a:endParaRPr lang="nb-NO"/>
        </a:p>
      </dgm:t>
    </dgm:pt>
    <dgm:pt modelId="{8D298EF4-EBD9-4C89-B030-A989A79EE6C7}" type="sibTrans" cxnId="{A470A916-EA80-44F7-B53E-C83AAFCC6006}">
      <dgm:prSet/>
      <dgm:spPr/>
      <dgm:t>
        <a:bodyPr/>
        <a:lstStyle/>
        <a:p>
          <a:endParaRPr lang="nb-NO"/>
        </a:p>
      </dgm:t>
    </dgm:pt>
    <dgm:pt modelId="{1BA02C84-538C-49C0-9430-11F94B0940B3}">
      <dgm:prSet/>
      <dgm:spPr/>
      <dgm:t>
        <a:bodyPr/>
        <a:lstStyle/>
        <a:p>
          <a:r>
            <a:rPr lang="nb-NO"/>
            <a:t>DFØ Systemopplæring (digitale kurs/trykkekurs/e-</a:t>
          </a:r>
          <a:r>
            <a:rPr lang="nb-NO" err="1"/>
            <a:t>læringkurs</a:t>
          </a:r>
          <a:r>
            <a:rPr lang="nb-NO"/>
            <a:t>)</a:t>
          </a:r>
        </a:p>
      </dgm:t>
    </dgm:pt>
    <dgm:pt modelId="{F62912D5-9FBB-4EC5-957A-0FEAA16C8D96}" type="parTrans" cxnId="{12BEFA0D-C1D0-42E9-A47F-DCAA867A13A8}">
      <dgm:prSet/>
      <dgm:spPr/>
      <dgm:t>
        <a:bodyPr/>
        <a:lstStyle/>
        <a:p>
          <a:endParaRPr lang="nb-NO"/>
        </a:p>
      </dgm:t>
    </dgm:pt>
    <dgm:pt modelId="{0199FF8A-337D-498A-888C-6CED0EA96876}" type="sibTrans" cxnId="{12BEFA0D-C1D0-42E9-A47F-DCAA867A13A8}">
      <dgm:prSet/>
      <dgm:spPr/>
      <dgm:t>
        <a:bodyPr/>
        <a:lstStyle/>
        <a:p>
          <a:endParaRPr lang="nb-NO"/>
        </a:p>
      </dgm:t>
    </dgm:pt>
    <dgm:pt modelId="{9C05D2A2-E613-42BD-AD4C-42CCC8D55363}">
      <dgm:prSet/>
      <dgm:spPr/>
      <dgm:t>
        <a:bodyPr/>
        <a:lstStyle/>
        <a:p>
          <a:r>
            <a:rPr lang="nb-NO"/>
            <a:t>Informasjonsmøter </a:t>
          </a:r>
        </a:p>
      </dgm:t>
    </dgm:pt>
    <dgm:pt modelId="{8881783F-87BC-4A1B-BD5A-25AA96E5FC7D}" type="parTrans" cxnId="{F52EF0A0-B1F8-4F1C-AA7B-D7FE7B9EE378}">
      <dgm:prSet/>
      <dgm:spPr/>
      <dgm:t>
        <a:bodyPr/>
        <a:lstStyle/>
        <a:p>
          <a:endParaRPr lang="nb-NO"/>
        </a:p>
      </dgm:t>
    </dgm:pt>
    <dgm:pt modelId="{8CE230EF-9104-4B56-B4F9-A6B8F66F10B2}" type="sibTrans" cxnId="{F52EF0A0-B1F8-4F1C-AA7B-D7FE7B9EE378}">
      <dgm:prSet/>
      <dgm:spPr/>
      <dgm:t>
        <a:bodyPr/>
        <a:lstStyle/>
        <a:p>
          <a:endParaRPr lang="nb-NO"/>
        </a:p>
      </dgm:t>
    </dgm:pt>
    <dgm:pt modelId="{0F2C647C-2AF4-4237-88AF-126D0BFD9558}">
      <dgm:prSet/>
      <dgm:spPr/>
      <dgm:t>
        <a:bodyPr/>
        <a:lstStyle/>
        <a:p>
          <a:r>
            <a:rPr lang="nb-NO"/>
            <a:t>DFØ systemopplæring – E-læring om godkjennerroller</a:t>
          </a:r>
        </a:p>
      </dgm:t>
    </dgm:pt>
    <dgm:pt modelId="{F23FF72D-A9ED-4C92-8EB5-B62BC3EEC4CD}" type="parTrans" cxnId="{D0118166-3377-4A19-A2B2-77455B9D8D7D}">
      <dgm:prSet/>
      <dgm:spPr/>
      <dgm:t>
        <a:bodyPr/>
        <a:lstStyle/>
        <a:p>
          <a:endParaRPr lang="nb-NO"/>
        </a:p>
      </dgm:t>
    </dgm:pt>
    <dgm:pt modelId="{3DB3FB28-3AF8-44D9-A306-391900715A5A}" type="sibTrans" cxnId="{D0118166-3377-4A19-A2B2-77455B9D8D7D}">
      <dgm:prSet/>
      <dgm:spPr/>
      <dgm:t>
        <a:bodyPr/>
        <a:lstStyle/>
        <a:p>
          <a:endParaRPr lang="nb-NO"/>
        </a:p>
      </dgm:t>
    </dgm:pt>
    <dgm:pt modelId="{473A3908-4CA0-4478-90A1-3DAB89BEE8FF}" type="pres">
      <dgm:prSet presAssocID="{82A62AAD-1497-43C5-B4E1-D625026BF168}" presName="linearFlow" presStyleCnt="0">
        <dgm:presLayoutVars>
          <dgm:dir/>
          <dgm:resizeHandles val="exact"/>
        </dgm:presLayoutVars>
      </dgm:prSet>
      <dgm:spPr/>
    </dgm:pt>
    <dgm:pt modelId="{7C5B6CBF-4863-4E5E-AE1E-D203BAC1B60F}" type="pres">
      <dgm:prSet presAssocID="{4219D15C-69C5-48C8-8011-CF606AF4AEF3}" presName="composite" presStyleCnt="0"/>
      <dgm:spPr/>
    </dgm:pt>
    <dgm:pt modelId="{3C4D21AC-AEFF-4EAE-95E3-56431CBDD1FC}" type="pres">
      <dgm:prSet presAssocID="{4219D15C-69C5-48C8-8011-CF606AF4AEF3}" presName="imgShp" presStyleLbl="fgImgPlace1" presStyleIdx="0" presStyleCnt="3" custScaleX="119350" custScaleY="103106" custLinFactNeighborX="822" custLinFactNeighborY="-246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8000" b="-8000"/>
          </a:stretch>
        </a:blipFill>
      </dgm:spPr>
      <dgm:extLst>
        <a:ext uri="{E40237B7-FDA0-4F09-8148-C483321AD2D9}">
          <dgm14:cNvPr xmlns:dgm14="http://schemas.microsoft.com/office/drawing/2010/diagram" id="0" name="" descr="Smart Phone with solid fill"/>
        </a:ext>
      </dgm:extLst>
    </dgm:pt>
    <dgm:pt modelId="{BB7A62AD-276D-4146-98C8-6AEFFCAB6180}" type="pres">
      <dgm:prSet presAssocID="{4219D15C-69C5-48C8-8011-CF606AF4AEF3}" presName="txShp" presStyleLbl="node1" presStyleIdx="0" presStyleCnt="3">
        <dgm:presLayoutVars>
          <dgm:bulletEnabled val="1"/>
        </dgm:presLayoutVars>
      </dgm:prSet>
      <dgm:spPr/>
    </dgm:pt>
    <dgm:pt modelId="{843CBD95-4E90-4EE9-954F-03CE7F08A464}" type="pres">
      <dgm:prSet presAssocID="{2B061DC8-ED77-4058-8E85-A28003119E73}" presName="spacing" presStyleCnt="0"/>
      <dgm:spPr/>
    </dgm:pt>
    <dgm:pt modelId="{130C7670-F9BF-41F9-AFDF-768ECB7B1125}" type="pres">
      <dgm:prSet presAssocID="{DC322134-F3CE-4408-9C6B-605CC4E86056}" presName="composite" presStyleCnt="0"/>
      <dgm:spPr/>
    </dgm:pt>
    <dgm:pt modelId="{4D909DC3-45D7-4AEC-997F-31C1289374F0}" type="pres">
      <dgm:prSet presAssocID="{DC322134-F3CE-4408-9C6B-605CC4E86056}" presName="imgShp" presStyleLbl="fgImgPlac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Programmer female with solid fill"/>
        </a:ext>
      </dgm:extLst>
    </dgm:pt>
    <dgm:pt modelId="{163274C7-99D1-4C91-9733-7C8086769102}" type="pres">
      <dgm:prSet presAssocID="{DC322134-F3CE-4408-9C6B-605CC4E86056}" presName="txShp" presStyleLbl="node1" presStyleIdx="1" presStyleCnt="3">
        <dgm:presLayoutVars>
          <dgm:bulletEnabled val="1"/>
        </dgm:presLayoutVars>
      </dgm:prSet>
      <dgm:spPr/>
    </dgm:pt>
    <dgm:pt modelId="{0BF5DD27-5557-43DC-8ECF-4DCBEE528F9C}" type="pres">
      <dgm:prSet presAssocID="{9CBDACC9-3112-4C98-AD70-37911135FB3C}" presName="spacing" presStyleCnt="0"/>
      <dgm:spPr/>
    </dgm:pt>
    <dgm:pt modelId="{720B4B02-1CD7-404F-9CF7-03E47383A964}" type="pres">
      <dgm:prSet presAssocID="{599CE970-E98E-4E95-92A3-22603C76E563}" presName="composite" presStyleCnt="0"/>
      <dgm:spPr/>
    </dgm:pt>
    <dgm:pt modelId="{DBAE8B6F-A0EF-4693-8AB6-D5F938AA2912}" type="pres">
      <dgm:prSet presAssocID="{599CE970-E98E-4E95-92A3-22603C76E563}" presName="imgShp" presStyleLbl="fgImgPlac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Social network with solid fill"/>
        </a:ext>
      </dgm:extLst>
    </dgm:pt>
    <dgm:pt modelId="{A86362C0-40CB-48E6-80F5-1C14F8C28400}" type="pres">
      <dgm:prSet presAssocID="{599CE970-E98E-4E95-92A3-22603C76E563}" presName="txShp" presStyleLbl="node1" presStyleIdx="2" presStyleCnt="3">
        <dgm:presLayoutVars>
          <dgm:bulletEnabled val="1"/>
        </dgm:presLayoutVars>
      </dgm:prSet>
      <dgm:spPr/>
    </dgm:pt>
  </dgm:ptLst>
  <dgm:cxnLst>
    <dgm:cxn modelId="{12BEFA0D-C1D0-42E9-A47F-DCAA867A13A8}" srcId="{DC322134-F3CE-4408-9C6B-605CC4E86056}" destId="{1BA02C84-538C-49C0-9430-11F94B0940B3}" srcOrd="2" destOrd="0" parTransId="{F62912D5-9FBB-4EC5-957A-0FEAA16C8D96}" sibTransId="{0199FF8A-337D-498A-888C-6CED0EA96876}"/>
    <dgm:cxn modelId="{6F4AF110-615C-475A-8F5D-0C07EDB35182}" type="presOf" srcId="{73F6A43D-6D67-4477-8F30-8F93789F41B3}" destId="{163274C7-99D1-4C91-9733-7C8086769102}" srcOrd="0" destOrd="2" presId="urn:microsoft.com/office/officeart/2005/8/layout/vList3"/>
    <dgm:cxn modelId="{A470A916-EA80-44F7-B53E-C83AAFCC6006}" srcId="{DC322134-F3CE-4408-9C6B-605CC4E86056}" destId="{73F6A43D-6D67-4477-8F30-8F93789F41B3}" srcOrd="1" destOrd="0" parTransId="{4DA114AB-8B62-4486-BB78-2150E1651C0F}" sibTransId="{8D298EF4-EBD9-4C89-B030-A989A79EE6C7}"/>
    <dgm:cxn modelId="{D1729118-1196-4729-A1B9-EE365D9F8FF5}" type="presOf" srcId="{5D777017-F856-41C1-AC16-C3F4C8C2FC56}" destId="{BB7A62AD-276D-4146-98C8-6AEFFCAB6180}" srcOrd="0" destOrd="1" presId="urn:microsoft.com/office/officeart/2005/8/layout/vList3"/>
    <dgm:cxn modelId="{8B76DC1A-3A83-4C90-B246-99934FEF3D87}" type="presOf" srcId="{43333A90-2C9C-492B-B6A7-DA27DCEDC009}" destId="{BB7A62AD-276D-4146-98C8-6AEFFCAB6180}" srcOrd="0" destOrd="3" presId="urn:microsoft.com/office/officeart/2005/8/layout/vList3"/>
    <dgm:cxn modelId="{0EBBEB2B-8B49-4CCA-A08A-B6F52489648D}" type="presOf" srcId="{599CE970-E98E-4E95-92A3-22603C76E563}" destId="{A86362C0-40CB-48E6-80F5-1C14F8C28400}" srcOrd="0" destOrd="0" presId="urn:microsoft.com/office/officeart/2005/8/layout/vList3"/>
    <dgm:cxn modelId="{3DB85B2F-3C57-4A8D-A5EB-5CDEC02F4AE9}" type="presOf" srcId="{9C05D2A2-E613-42BD-AD4C-42CCC8D55363}" destId="{A86362C0-40CB-48E6-80F5-1C14F8C28400}" srcOrd="0" destOrd="2" presId="urn:microsoft.com/office/officeart/2005/8/layout/vList3"/>
    <dgm:cxn modelId="{B2FA5635-6C3D-40C0-975E-C26A0D412CA5}" type="presOf" srcId="{23036002-5B93-4F74-8E24-ED2205D53762}" destId="{163274C7-99D1-4C91-9733-7C8086769102}" srcOrd="0" destOrd="1" presId="urn:microsoft.com/office/officeart/2005/8/layout/vList3"/>
    <dgm:cxn modelId="{8D98A164-46C1-46A7-BBB2-916EC477BBC1}" srcId="{82A62AAD-1497-43C5-B4E1-D625026BF168}" destId="{DC322134-F3CE-4408-9C6B-605CC4E86056}" srcOrd="1" destOrd="0" parTransId="{BA9DD482-B972-4E52-A715-4992033EC8C9}" sibTransId="{9CBDACC9-3112-4C98-AD70-37911135FB3C}"/>
    <dgm:cxn modelId="{D0118166-3377-4A19-A2B2-77455B9D8D7D}" srcId="{599CE970-E98E-4E95-92A3-22603C76E563}" destId="{0F2C647C-2AF4-4237-88AF-126D0BFD9558}" srcOrd="2" destOrd="0" parTransId="{F23FF72D-A9ED-4C92-8EB5-B62BC3EEC4CD}" sibTransId="{3DB3FB28-3AF8-44D9-A306-391900715A5A}"/>
    <dgm:cxn modelId="{7FF51A68-4507-4DF9-964C-03CC2B2BAB79}" srcId="{599CE970-E98E-4E95-92A3-22603C76E563}" destId="{FAECCBA8-716D-4BC5-9D90-E6F2AA6AF666}" srcOrd="0" destOrd="0" parTransId="{DE454792-5BB7-4D37-A830-D4ABD08011AB}" sibTransId="{BAB132E1-6B34-4212-9A08-31F310233044}"/>
    <dgm:cxn modelId="{B1A05369-0207-4910-85E7-6C2280544948}" srcId="{4219D15C-69C5-48C8-8011-CF606AF4AEF3}" destId="{5CE24140-36E6-4D08-A640-70D99CD2EB1C}" srcOrd="1" destOrd="0" parTransId="{AB10866C-21FC-4B44-93EB-9743015EED8D}" sibTransId="{AAB81BD5-FC89-45D2-9FFE-9A054B8791A9}"/>
    <dgm:cxn modelId="{82C9F74D-9243-4351-BE72-47094B009C77}" type="presOf" srcId="{5CE24140-36E6-4D08-A640-70D99CD2EB1C}" destId="{BB7A62AD-276D-4146-98C8-6AEFFCAB6180}" srcOrd="0" destOrd="2" presId="urn:microsoft.com/office/officeart/2005/8/layout/vList3"/>
    <dgm:cxn modelId="{C1873F4E-5C59-432B-86B7-6EED6EA5AE8D}" type="presOf" srcId="{82A62AAD-1497-43C5-B4E1-D625026BF168}" destId="{473A3908-4CA0-4478-90A1-3DAB89BEE8FF}" srcOrd="0" destOrd="0" presId="urn:microsoft.com/office/officeart/2005/8/layout/vList3"/>
    <dgm:cxn modelId="{913CCF7A-1FAC-47CB-86E5-8B2999829A58}" srcId="{DC322134-F3CE-4408-9C6B-605CC4E86056}" destId="{23036002-5B93-4F74-8E24-ED2205D53762}" srcOrd="0" destOrd="0" parTransId="{CC3F69FE-E3AB-4467-B1FF-E166F521FEFC}" sibTransId="{66341A6D-85FB-4434-958D-CD6AD3142B98}"/>
    <dgm:cxn modelId="{527C6C7D-AA22-4845-99A9-2D28660157FE}" type="presOf" srcId="{FAECCBA8-716D-4BC5-9D90-E6F2AA6AF666}" destId="{A86362C0-40CB-48E6-80F5-1C14F8C28400}" srcOrd="0" destOrd="1" presId="urn:microsoft.com/office/officeart/2005/8/layout/vList3"/>
    <dgm:cxn modelId="{BE5FFC86-A2F2-49D3-AD1D-F8FC57C54E47}" type="presOf" srcId="{1BA02C84-538C-49C0-9430-11F94B0940B3}" destId="{163274C7-99D1-4C91-9733-7C8086769102}" srcOrd="0" destOrd="3" presId="urn:microsoft.com/office/officeart/2005/8/layout/vList3"/>
    <dgm:cxn modelId="{D56CEF8A-2FA5-41B0-B467-8611366B795F}" srcId="{82A62AAD-1497-43C5-B4E1-D625026BF168}" destId="{4219D15C-69C5-48C8-8011-CF606AF4AEF3}" srcOrd="0" destOrd="0" parTransId="{EF0E8BF7-B475-48D9-AD5F-27AF5B6085F7}" sibTransId="{2B061DC8-ED77-4058-8E85-A28003119E73}"/>
    <dgm:cxn modelId="{218B0292-5B6D-4833-BB13-2D1C45878A98}" srcId="{82A62AAD-1497-43C5-B4E1-D625026BF168}" destId="{599CE970-E98E-4E95-92A3-22603C76E563}" srcOrd="2" destOrd="0" parTransId="{6CBB7C60-67F4-477A-8BC9-A76AE0FABE16}" sibTransId="{749D595F-DC05-4912-B720-B2E9B165CF36}"/>
    <dgm:cxn modelId="{F52EF0A0-B1F8-4F1C-AA7B-D7FE7B9EE378}" srcId="{599CE970-E98E-4E95-92A3-22603C76E563}" destId="{9C05D2A2-E613-42BD-AD4C-42CCC8D55363}" srcOrd="1" destOrd="0" parTransId="{8881783F-87BC-4A1B-BD5A-25AA96E5FC7D}" sibTransId="{8CE230EF-9104-4B56-B4F9-A6B8F66F10B2}"/>
    <dgm:cxn modelId="{6517D1AB-5DDB-4FD4-A421-4078BDC4A37C}" srcId="{4219D15C-69C5-48C8-8011-CF606AF4AEF3}" destId="{5D777017-F856-41C1-AC16-C3F4C8C2FC56}" srcOrd="0" destOrd="0" parTransId="{7F3362D7-D179-42F7-9332-F4D2FCAABA24}" sibTransId="{07FB4D56-AF3C-412F-9655-D3248EC22195}"/>
    <dgm:cxn modelId="{5AEA7FBF-E8DE-44B5-BC52-1DB156E2C7EE}" type="presOf" srcId="{0F2C647C-2AF4-4237-88AF-126D0BFD9558}" destId="{A86362C0-40CB-48E6-80F5-1C14F8C28400}" srcOrd="0" destOrd="3" presId="urn:microsoft.com/office/officeart/2005/8/layout/vList3"/>
    <dgm:cxn modelId="{31B305C5-7F09-4B3B-B9E3-2CA5C3DD2105}" srcId="{4219D15C-69C5-48C8-8011-CF606AF4AEF3}" destId="{43333A90-2C9C-492B-B6A7-DA27DCEDC009}" srcOrd="2" destOrd="0" parTransId="{FEFDB9DC-24A3-4A03-A311-2016BC7CE53B}" sibTransId="{4FD14331-BA4F-432E-826A-C15EAE1C54B0}"/>
    <dgm:cxn modelId="{5499BCE7-82FD-432D-B890-64B0FA8AA21D}" type="presOf" srcId="{DC322134-F3CE-4408-9C6B-605CC4E86056}" destId="{163274C7-99D1-4C91-9733-7C8086769102}" srcOrd="0" destOrd="0" presId="urn:microsoft.com/office/officeart/2005/8/layout/vList3"/>
    <dgm:cxn modelId="{F16053FA-E632-4F65-9483-145F08F0EB91}" type="presOf" srcId="{4219D15C-69C5-48C8-8011-CF606AF4AEF3}" destId="{BB7A62AD-276D-4146-98C8-6AEFFCAB6180}" srcOrd="0" destOrd="0" presId="urn:microsoft.com/office/officeart/2005/8/layout/vList3"/>
    <dgm:cxn modelId="{6EBFA985-1315-4D3C-BF85-38C1E9703D12}" type="presParOf" srcId="{473A3908-4CA0-4478-90A1-3DAB89BEE8FF}" destId="{7C5B6CBF-4863-4E5E-AE1E-D203BAC1B60F}" srcOrd="0" destOrd="0" presId="urn:microsoft.com/office/officeart/2005/8/layout/vList3"/>
    <dgm:cxn modelId="{5A07616B-C9BA-46E5-B5CD-27C47AEB01B3}" type="presParOf" srcId="{7C5B6CBF-4863-4E5E-AE1E-D203BAC1B60F}" destId="{3C4D21AC-AEFF-4EAE-95E3-56431CBDD1FC}" srcOrd="0" destOrd="0" presId="urn:microsoft.com/office/officeart/2005/8/layout/vList3"/>
    <dgm:cxn modelId="{740D18CA-5456-45E0-AF4E-1A254F8F4E1F}" type="presParOf" srcId="{7C5B6CBF-4863-4E5E-AE1E-D203BAC1B60F}" destId="{BB7A62AD-276D-4146-98C8-6AEFFCAB6180}" srcOrd="1" destOrd="0" presId="urn:microsoft.com/office/officeart/2005/8/layout/vList3"/>
    <dgm:cxn modelId="{E4700505-F355-4854-89C6-C3C16CE03F38}" type="presParOf" srcId="{473A3908-4CA0-4478-90A1-3DAB89BEE8FF}" destId="{843CBD95-4E90-4EE9-954F-03CE7F08A464}" srcOrd="1" destOrd="0" presId="urn:microsoft.com/office/officeart/2005/8/layout/vList3"/>
    <dgm:cxn modelId="{8641B6E3-0E47-453E-9E8F-6AE1D5F41B94}" type="presParOf" srcId="{473A3908-4CA0-4478-90A1-3DAB89BEE8FF}" destId="{130C7670-F9BF-41F9-AFDF-768ECB7B1125}" srcOrd="2" destOrd="0" presId="urn:microsoft.com/office/officeart/2005/8/layout/vList3"/>
    <dgm:cxn modelId="{CA54E33A-C5E2-4193-BBEF-1FBB96664659}" type="presParOf" srcId="{130C7670-F9BF-41F9-AFDF-768ECB7B1125}" destId="{4D909DC3-45D7-4AEC-997F-31C1289374F0}" srcOrd="0" destOrd="0" presId="urn:microsoft.com/office/officeart/2005/8/layout/vList3"/>
    <dgm:cxn modelId="{A38303E8-BAD7-4317-9F8D-37F1A18CFEF0}" type="presParOf" srcId="{130C7670-F9BF-41F9-AFDF-768ECB7B1125}" destId="{163274C7-99D1-4C91-9733-7C8086769102}" srcOrd="1" destOrd="0" presId="urn:microsoft.com/office/officeart/2005/8/layout/vList3"/>
    <dgm:cxn modelId="{D051195E-4D11-4374-953A-69A9FE8FDCF1}" type="presParOf" srcId="{473A3908-4CA0-4478-90A1-3DAB89BEE8FF}" destId="{0BF5DD27-5557-43DC-8ECF-4DCBEE528F9C}" srcOrd="3" destOrd="0" presId="urn:microsoft.com/office/officeart/2005/8/layout/vList3"/>
    <dgm:cxn modelId="{258F965D-FDC6-4A31-8B7C-2404BC63D97C}" type="presParOf" srcId="{473A3908-4CA0-4478-90A1-3DAB89BEE8FF}" destId="{720B4B02-1CD7-404F-9CF7-03E47383A964}" srcOrd="4" destOrd="0" presId="urn:microsoft.com/office/officeart/2005/8/layout/vList3"/>
    <dgm:cxn modelId="{217AA02F-AF0A-402C-9C64-7F48F4C3E464}" type="presParOf" srcId="{720B4B02-1CD7-404F-9CF7-03E47383A964}" destId="{DBAE8B6F-A0EF-4693-8AB6-D5F938AA2912}" srcOrd="0" destOrd="0" presId="urn:microsoft.com/office/officeart/2005/8/layout/vList3"/>
    <dgm:cxn modelId="{517B1708-F2F9-42F5-BCD7-010FB1B15523}" type="presParOf" srcId="{720B4B02-1CD7-404F-9CF7-03E47383A964}" destId="{A86362C0-40CB-48E6-80F5-1C14F8C28400}" srcOrd="1" destOrd="0" presId="urn:microsoft.com/office/officeart/2005/8/layout/vList3"/>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A25BA26-05B8-4ECC-A38C-0895F84EFFEC}"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nb-NO"/>
        </a:p>
      </dgm:t>
    </dgm:pt>
    <dgm:pt modelId="{F33EC69B-8399-4F67-8E73-43595E5090D3}">
      <dgm:prSet phldrT="[Tekst]"/>
      <dgm:spPr/>
      <dgm:t>
        <a:bodyPr/>
        <a:lstStyle/>
        <a:p>
          <a:r>
            <a:rPr lang="nb-NO" err="1"/>
            <a:t>Personalgodkjenner</a:t>
          </a:r>
          <a:r>
            <a:rPr lang="nb-NO"/>
            <a:t> (estimert tid: 1 time)</a:t>
          </a:r>
        </a:p>
      </dgm:t>
    </dgm:pt>
    <dgm:pt modelId="{FBBC93BB-FB2B-4890-A4A7-A836A50DB555}" type="parTrans" cxnId="{4124A821-CCCA-408F-B15E-FA44C9386B84}">
      <dgm:prSet/>
      <dgm:spPr/>
      <dgm:t>
        <a:bodyPr/>
        <a:lstStyle/>
        <a:p>
          <a:endParaRPr lang="nb-NO"/>
        </a:p>
      </dgm:t>
    </dgm:pt>
    <dgm:pt modelId="{72A50188-008B-4A49-AB07-DA40374F49C3}" type="sibTrans" cxnId="{4124A821-CCCA-408F-B15E-FA44C9386B84}">
      <dgm:prSet/>
      <dgm:spPr/>
      <dgm:t>
        <a:bodyPr/>
        <a:lstStyle/>
        <a:p>
          <a:endParaRPr lang="nb-NO"/>
        </a:p>
      </dgm:t>
    </dgm:pt>
    <dgm:pt modelId="{1B713DB3-2B27-4AE1-94B6-1582F9968F48}">
      <dgm:prSet phldrT="[Tekst]"/>
      <dgm:spPr/>
      <dgm:t>
        <a:bodyPr/>
        <a:lstStyle/>
        <a:p>
          <a:r>
            <a:rPr lang="nb-NO" err="1"/>
            <a:t>Kostandsgodkjenner</a:t>
          </a:r>
          <a:r>
            <a:rPr lang="nb-NO"/>
            <a:t> (estimert tid 2-3 timer)</a:t>
          </a:r>
        </a:p>
      </dgm:t>
    </dgm:pt>
    <dgm:pt modelId="{A32242C2-EB85-4910-85EC-057CA222094E}" type="parTrans" cxnId="{F750C623-00DC-41BE-B690-D84FB3124069}">
      <dgm:prSet/>
      <dgm:spPr/>
      <dgm:t>
        <a:bodyPr/>
        <a:lstStyle/>
        <a:p>
          <a:endParaRPr lang="nb-NO"/>
        </a:p>
      </dgm:t>
    </dgm:pt>
    <dgm:pt modelId="{4635ED13-5BD9-4C1B-BEE7-6B692BB7E780}" type="sibTrans" cxnId="{F750C623-00DC-41BE-B690-D84FB3124069}">
      <dgm:prSet/>
      <dgm:spPr/>
      <dgm:t>
        <a:bodyPr/>
        <a:lstStyle/>
        <a:p>
          <a:endParaRPr lang="nb-NO"/>
        </a:p>
      </dgm:t>
    </dgm:pt>
    <dgm:pt modelId="{286B4070-F76F-4E14-8DA2-6ADA7F1FDC6F}">
      <dgm:prSet phldrT="[Tekst]"/>
      <dgm:spPr/>
      <dgm:t>
        <a:bodyPr/>
        <a:lstStyle/>
        <a:p>
          <a:pPr>
            <a:buFont typeface="Arial" panose="020B0604020202020204" pitchFamily="34" charset="0"/>
            <a:buChar char="•"/>
          </a:pPr>
          <a:r>
            <a:rPr lang="nb-NO">
              <a:solidFill>
                <a:srgbClr val="2D3B45"/>
              </a:solidFill>
              <a:latin typeface="Lato Extended"/>
            </a:rPr>
            <a:t>BOTT-samarbeidet</a:t>
          </a:r>
          <a:endParaRPr lang="nb-NO"/>
        </a:p>
      </dgm:t>
    </dgm:pt>
    <dgm:pt modelId="{547E5824-159E-4A6C-8473-F064801448DB}" type="parTrans" cxnId="{3205D47C-EE44-48AC-8ABA-1AAC6A3428D6}">
      <dgm:prSet/>
      <dgm:spPr/>
      <dgm:t>
        <a:bodyPr/>
        <a:lstStyle/>
        <a:p>
          <a:endParaRPr lang="nb-NO"/>
        </a:p>
      </dgm:t>
    </dgm:pt>
    <dgm:pt modelId="{A69B33CD-0B37-4C03-9B99-BD86EFA6F3BE}" type="sibTrans" cxnId="{3205D47C-EE44-48AC-8ABA-1AAC6A3428D6}">
      <dgm:prSet/>
      <dgm:spPr/>
      <dgm:t>
        <a:bodyPr/>
        <a:lstStyle/>
        <a:p>
          <a:endParaRPr lang="nb-NO"/>
        </a:p>
      </dgm:t>
    </dgm:pt>
    <dgm:pt modelId="{92408316-B5CA-475A-A9B0-3157F77CFCF6}">
      <dgm:prSet/>
      <dgm:spPr/>
      <dgm:t>
        <a:bodyPr/>
        <a:lstStyle/>
        <a:p>
          <a:r>
            <a:rPr lang="nb-NO">
              <a:solidFill>
                <a:srgbClr val="2D3B45"/>
              </a:solidFill>
              <a:latin typeface="Lato Extended"/>
            </a:rPr>
            <a:t>Rolle og prosess</a:t>
          </a:r>
        </a:p>
      </dgm:t>
    </dgm:pt>
    <dgm:pt modelId="{4784867D-E507-48AD-A63D-EF98E96B0EF6}" type="parTrans" cxnId="{7E9C2A64-DC84-4EBB-B74E-3D8DC4B612E6}">
      <dgm:prSet/>
      <dgm:spPr/>
      <dgm:t>
        <a:bodyPr/>
        <a:lstStyle/>
        <a:p>
          <a:endParaRPr lang="nb-NO"/>
        </a:p>
      </dgm:t>
    </dgm:pt>
    <dgm:pt modelId="{064F5C6F-6D7E-488F-9F1F-78281C4BC0E5}" type="sibTrans" cxnId="{7E9C2A64-DC84-4EBB-B74E-3D8DC4B612E6}">
      <dgm:prSet/>
      <dgm:spPr/>
      <dgm:t>
        <a:bodyPr/>
        <a:lstStyle/>
        <a:p>
          <a:endParaRPr lang="nb-NO"/>
        </a:p>
      </dgm:t>
    </dgm:pt>
    <dgm:pt modelId="{4408E19F-C802-4AA0-ABB3-D2A272B55651}">
      <dgm:prSet/>
      <dgm:spPr/>
      <dgm:t>
        <a:bodyPr/>
        <a:lstStyle/>
        <a:p>
          <a:r>
            <a:rPr lang="nb-NO">
              <a:solidFill>
                <a:srgbClr val="2D3B45"/>
              </a:solidFill>
              <a:latin typeface="Lato Extended"/>
            </a:rPr>
            <a:t>Økonomimodell</a:t>
          </a:r>
        </a:p>
      </dgm:t>
    </dgm:pt>
    <dgm:pt modelId="{57201CB3-FAAB-4DAA-A2AC-580C9DE670BF}" type="parTrans" cxnId="{86F4EFDA-C85F-47B4-9EC8-E7859D54B4F3}">
      <dgm:prSet/>
      <dgm:spPr/>
      <dgm:t>
        <a:bodyPr/>
        <a:lstStyle/>
        <a:p>
          <a:endParaRPr lang="nb-NO"/>
        </a:p>
      </dgm:t>
    </dgm:pt>
    <dgm:pt modelId="{83AA87AC-D862-4B08-93E9-CD83458DD039}" type="sibTrans" cxnId="{86F4EFDA-C85F-47B4-9EC8-E7859D54B4F3}">
      <dgm:prSet/>
      <dgm:spPr/>
      <dgm:t>
        <a:bodyPr/>
        <a:lstStyle/>
        <a:p>
          <a:endParaRPr lang="nb-NO"/>
        </a:p>
      </dgm:t>
    </dgm:pt>
    <dgm:pt modelId="{8AEF614D-BC6E-4C61-9E40-D1F60CD8AEB8}">
      <dgm:prSet/>
      <dgm:spPr/>
      <dgm:t>
        <a:bodyPr/>
        <a:lstStyle/>
        <a:p>
          <a:r>
            <a:rPr lang="nb-NO">
              <a:solidFill>
                <a:srgbClr val="2D3B45"/>
              </a:solidFill>
              <a:latin typeface="Lato Extended"/>
            </a:rPr>
            <a:t>Lønnsrefusjoner</a:t>
          </a:r>
        </a:p>
      </dgm:t>
    </dgm:pt>
    <dgm:pt modelId="{C2740036-4967-4FAF-9656-B6E2AAC24FCD}" type="parTrans" cxnId="{7DA347B8-5825-45D1-9D45-E568909275A3}">
      <dgm:prSet/>
      <dgm:spPr/>
      <dgm:t>
        <a:bodyPr/>
        <a:lstStyle/>
        <a:p>
          <a:endParaRPr lang="nb-NO"/>
        </a:p>
      </dgm:t>
    </dgm:pt>
    <dgm:pt modelId="{CA2A00F1-0768-49B8-A336-63DEE018FE4F}" type="sibTrans" cxnId="{7DA347B8-5825-45D1-9D45-E568909275A3}">
      <dgm:prSet/>
      <dgm:spPr/>
      <dgm:t>
        <a:bodyPr/>
        <a:lstStyle/>
        <a:p>
          <a:endParaRPr lang="nb-NO"/>
        </a:p>
      </dgm:t>
    </dgm:pt>
    <dgm:pt modelId="{8B975525-EF0F-4588-9D30-D5B684324D85}">
      <dgm:prSet/>
      <dgm:spPr/>
      <dgm:t>
        <a:bodyPr/>
        <a:lstStyle/>
        <a:p>
          <a:r>
            <a:rPr lang="nb-NO">
              <a:solidFill>
                <a:srgbClr val="2D3B45"/>
              </a:solidFill>
              <a:latin typeface="Lato Extended"/>
            </a:rPr>
            <a:t>Reiser, stipendreiser og forskningstermin</a:t>
          </a:r>
        </a:p>
      </dgm:t>
    </dgm:pt>
    <dgm:pt modelId="{7FC4BBF9-A70C-4FC4-B45B-705BA603B534}" type="parTrans" cxnId="{4B6A30B7-2E26-4E1F-8B7F-0843F69DD8A2}">
      <dgm:prSet/>
      <dgm:spPr/>
      <dgm:t>
        <a:bodyPr/>
        <a:lstStyle/>
        <a:p>
          <a:endParaRPr lang="nb-NO"/>
        </a:p>
      </dgm:t>
    </dgm:pt>
    <dgm:pt modelId="{8B0C39A9-1213-433C-BE56-60B6D0C004E3}" type="sibTrans" cxnId="{4B6A30B7-2E26-4E1F-8B7F-0843F69DD8A2}">
      <dgm:prSet/>
      <dgm:spPr/>
      <dgm:t>
        <a:bodyPr/>
        <a:lstStyle/>
        <a:p>
          <a:endParaRPr lang="nb-NO"/>
        </a:p>
      </dgm:t>
    </dgm:pt>
    <dgm:pt modelId="{2A7230AC-71CC-4657-9294-53D73C72F421}">
      <dgm:prSet/>
      <dgm:spPr/>
      <dgm:t>
        <a:bodyPr/>
        <a:lstStyle/>
        <a:p>
          <a:r>
            <a:rPr lang="nb-NO">
              <a:solidFill>
                <a:srgbClr val="2D3B45"/>
              </a:solidFill>
              <a:latin typeface="Lato Extended"/>
            </a:rPr>
            <a:t>Tid</a:t>
          </a:r>
        </a:p>
      </dgm:t>
    </dgm:pt>
    <dgm:pt modelId="{314743E5-3D8A-436A-B45E-CC8F936493F2}" type="parTrans" cxnId="{AE29D7A8-11EE-4309-9A7C-6F423D6C1EBE}">
      <dgm:prSet/>
      <dgm:spPr/>
      <dgm:t>
        <a:bodyPr/>
        <a:lstStyle/>
        <a:p>
          <a:endParaRPr lang="nb-NO"/>
        </a:p>
      </dgm:t>
    </dgm:pt>
    <dgm:pt modelId="{F06E13C8-DA9F-418B-84FB-998EB90B9587}" type="sibTrans" cxnId="{AE29D7A8-11EE-4309-9A7C-6F423D6C1EBE}">
      <dgm:prSet/>
      <dgm:spPr/>
      <dgm:t>
        <a:bodyPr/>
        <a:lstStyle/>
        <a:p>
          <a:endParaRPr lang="nb-NO"/>
        </a:p>
      </dgm:t>
    </dgm:pt>
    <dgm:pt modelId="{6D62CCFC-038E-45DC-8E1C-1432816C934E}">
      <dgm:prSet/>
      <dgm:spPr/>
      <dgm:t>
        <a:bodyPr/>
        <a:lstStyle/>
        <a:p>
          <a:r>
            <a:rPr lang="nb-NO">
              <a:solidFill>
                <a:srgbClr val="2D3B45"/>
              </a:solidFill>
              <a:latin typeface="Lato Extended"/>
            </a:rPr>
            <a:t>Ferie</a:t>
          </a:r>
        </a:p>
      </dgm:t>
    </dgm:pt>
    <dgm:pt modelId="{19E8659F-D51B-41A7-BE27-6DE967B5BF9D}" type="parTrans" cxnId="{5F26124C-D45E-4BA7-AFD8-7B231B75C0DF}">
      <dgm:prSet/>
      <dgm:spPr/>
      <dgm:t>
        <a:bodyPr/>
        <a:lstStyle/>
        <a:p>
          <a:endParaRPr lang="nb-NO"/>
        </a:p>
      </dgm:t>
    </dgm:pt>
    <dgm:pt modelId="{B7A0818C-5742-462D-A7E9-E47A2110AEAD}" type="sibTrans" cxnId="{5F26124C-D45E-4BA7-AFD8-7B231B75C0DF}">
      <dgm:prSet/>
      <dgm:spPr/>
      <dgm:t>
        <a:bodyPr/>
        <a:lstStyle/>
        <a:p>
          <a:endParaRPr lang="nb-NO"/>
        </a:p>
      </dgm:t>
    </dgm:pt>
    <dgm:pt modelId="{AE5BD8C0-DCCD-4865-88EB-3FB34593DE46}">
      <dgm:prSet/>
      <dgm:spPr/>
      <dgm:t>
        <a:bodyPr/>
        <a:lstStyle/>
        <a:p>
          <a:r>
            <a:rPr lang="nb-NO">
              <a:solidFill>
                <a:srgbClr val="2D3B45"/>
              </a:solidFill>
              <a:latin typeface="Lato Extended"/>
            </a:rPr>
            <a:t>Brukerstøtte, veiledninger og regelverk</a:t>
          </a:r>
        </a:p>
      </dgm:t>
    </dgm:pt>
    <dgm:pt modelId="{CA4EFF5A-BDF7-4057-AA9A-0B0F16D8E05B}" type="parTrans" cxnId="{185565C1-7F76-4479-85C2-1380BABB9710}">
      <dgm:prSet/>
      <dgm:spPr/>
      <dgm:t>
        <a:bodyPr/>
        <a:lstStyle/>
        <a:p>
          <a:endParaRPr lang="nb-NO"/>
        </a:p>
      </dgm:t>
    </dgm:pt>
    <dgm:pt modelId="{182EAA5B-E756-4CF3-9319-115775071C57}" type="sibTrans" cxnId="{185565C1-7F76-4479-85C2-1380BABB9710}">
      <dgm:prSet/>
      <dgm:spPr/>
      <dgm:t>
        <a:bodyPr/>
        <a:lstStyle/>
        <a:p>
          <a:endParaRPr lang="nb-NO"/>
        </a:p>
      </dgm:t>
    </dgm:pt>
    <dgm:pt modelId="{4075D5E4-C174-4B57-9437-F407340D7DB7}">
      <dgm:prSet phldrT="[Tekst]"/>
      <dgm:spPr/>
      <dgm:t>
        <a:bodyPr/>
        <a:lstStyle/>
        <a:p>
          <a:pPr>
            <a:buFont typeface="Arial" panose="020B0604020202020204" pitchFamily="34" charset="0"/>
            <a:buChar char="•"/>
          </a:pPr>
          <a:r>
            <a:rPr lang="nb-NO" b="0" i="0">
              <a:solidFill>
                <a:srgbClr val="2D3B45"/>
              </a:solidFill>
              <a:effectLst/>
              <a:latin typeface="Lato Extended"/>
            </a:rPr>
            <a:t>BOTT-samarbeidet</a:t>
          </a:r>
          <a:endParaRPr lang="nb-NO"/>
        </a:p>
      </dgm:t>
    </dgm:pt>
    <dgm:pt modelId="{12407E91-BFC1-45B2-B9B6-87229627C175}" type="parTrans" cxnId="{DDCF3783-70AF-42CF-AA67-775466EF99CA}">
      <dgm:prSet/>
      <dgm:spPr/>
      <dgm:t>
        <a:bodyPr/>
        <a:lstStyle/>
        <a:p>
          <a:endParaRPr lang="nb-NO"/>
        </a:p>
      </dgm:t>
    </dgm:pt>
    <dgm:pt modelId="{E4B639D9-53B4-4B3F-9057-045E3BB656AA}" type="sibTrans" cxnId="{DDCF3783-70AF-42CF-AA67-775466EF99CA}">
      <dgm:prSet/>
      <dgm:spPr/>
      <dgm:t>
        <a:bodyPr/>
        <a:lstStyle/>
        <a:p>
          <a:endParaRPr lang="nb-NO"/>
        </a:p>
      </dgm:t>
    </dgm:pt>
    <dgm:pt modelId="{F52CAF9B-0F5D-43ED-9FB2-F23CC4C7A0E4}">
      <dgm:prSet/>
      <dgm:spPr/>
      <dgm:t>
        <a:bodyPr/>
        <a:lstStyle/>
        <a:p>
          <a:r>
            <a:rPr lang="nb-NO" b="0" i="0">
              <a:solidFill>
                <a:srgbClr val="2D3B45"/>
              </a:solidFill>
              <a:effectLst/>
              <a:latin typeface="Lato Extended"/>
            </a:rPr>
            <a:t>Rolle og prosesskart</a:t>
          </a:r>
        </a:p>
      </dgm:t>
    </dgm:pt>
    <dgm:pt modelId="{F4E511B7-0CD8-449C-9280-0C1E27A67D24}" type="parTrans" cxnId="{49B3EF4F-C569-4076-BDDE-1827FD1C7F24}">
      <dgm:prSet/>
      <dgm:spPr/>
      <dgm:t>
        <a:bodyPr/>
        <a:lstStyle/>
        <a:p>
          <a:endParaRPr lang="nb-NO"/>
        </a:p>
      </dgm:t>
    </dgm:pt>
    <dgm:pt modelId="{CDA1D286-9C28-4B40-829A-F264D2483DD1}" type="sibTrans" cxnId="{49B3EF4F-C569-4076-BDDE-1827FD1C7F24}">
      <dgm:prSet/>
      <dgm:spPr/>
      <dgm:t>
        <a:bodyPr/>
        <a:lstStyle/>
        <a:p>
          <a:endParaRPr lang="nb-NO"/>
        </a:p>
      </dgm:t>
    </dgm:pt>
    <dgm:pt modelId="{3D2B3C3B-0477-43DA-B16B-F11C03E51FCF}">
      <dgm:prSet/>
      <dgm:spPr/>
      <dgm:t>
        <a:bodyPr/>
        <a:lstStyle/>
        <a:p>
          <a:r>
            <a:rPr lang="nb-NO" b="0" i="0">
              <a:solidFill>
                <a:srgbClr val="2D3B45"/>
              </a:solidFill>
              <a:effectLst/>
              <a:latin typeface="Lato Extended"/>
            </a:rPr>
            <a:t>Budsjettdisponeringsmyndighet</a:t>
          </a:r>
        </a:p>
      </dgm:t>
    </dgm:pt>
    <dgm:pt modelId="{30378FFB-DD14-4096-B725-40E5DB5D9D81}" type="parTrans" cxnId="{75F954E9-8A25-4E08-AA33-3DB6C24F0562}">
      <dgm:prSet/>
      <dgm:spPr/>
      <dgm:t>
        <a:bodyPr/>
        <a:lstStyle/>
        <a:p>
          <a:endParaRPr lang="nb-NO"/>
        </a:p>
      </dgm:t>
    </dgm:pt>
    <dgm:pt modelId="{94A30445-B7B8-42D6-A153-919CE7A42F62}" type="sibTrans" cxnId="{75F954E9-8A25-4E08-AA33-3DB6C24F0562}">
      <dgm:prSet/>
      <dgm:spPr/>
      <dgm:t>
        <a:bodyPr/>
        <a:lstStyle/>
        <a:p>
          <a:endParaRPr lang="nb-NO"/>
        </a:p>
      </dgm:t>
    </dgm:pt>
    <dgm:pt modelId="{54E2FB41-CF12-4D40-A183-0C678524FB59}">
      <dgm:prSet/>
      <dgm:spPr/>
      <dgm:t>
        <a:bodyPr/>
        <a:lstStyle/>
        <a:p>
          <a:r>
            <a:rPr lang="nb-NO" b="0" i="0">
              <a:solidFill>
                <a:srgbClr val="2D3B45"/>
              </a:solidFill>
              <a:effectLst/>
              <a:latin typeface="Lato Extended"/>
            </a:rPr>
            <a:t>Økonomimodell</a:t>
          </a:r>
        </a:p>
      </dgm:t>
    </dgm:pt>
    <dgm:pt modelId="{EBCE7D29-AB6A-4AEC-B58D-F0CE1A239883}" type="parTrans" cxnId="{D1876DC2-2D22-4AC1-82C6-48B49778C322}">
      <dgm:prSet/>
      <dgm:spPr/>
      <dgm:t>
        <a:bodyPr/>
        <a:lstStyle/>
        <a:p>
          <a:endParaRPr lang="nb-NO"/>
        </a:p>
      </dgm:t>
    </dgm:pt>
    <dgm:pt modelId="{FF957D85-D38E-4B09-ACC7-0D79D9BBE00E}" type="sibTrans" cxnId="{D1876DC2-2D22-4AC1-82C6-48B49778C322}">
      <dgm:prSet/>
      <dgm:spPr/>
      <dgm:t>
        <a:bodyPr/>
        <a:lstStyle/>
        <a:p>
          <a:endParaRPr lang="nb-NO"/>
        </a:p>
      </dgm:t>
    </dgm:pt>
    <dgm:pt modelId="{6BB07984-45FE-4DD8-9F96-06D07F462743}">
      <dgm:prSet/>
      <dgm:spPr/>
      <dgm:t>
        <a:bodyPr/>
        <a:lstStyle/>
        <a:p>
          <a:r>
            <a:rPr lang="nb-NO" b="0" i="0">
              <a:solidFill>
                <a:srgbClr val="2D3B45"/>
              </a:solidFill>
              <a:effectLst/>
              <a:latin typeface="Lato Extended"/>
            </a:rPr>
            <a:t>Kontraktsinngåelse</a:t>
          </a:r>
        </a:p>
      </dgm:t>
    </dgm:pt>
    <dgm:pt modelId="{F478BD76-72E5-496E-B49C-6B1E09972148}" type="parTrans" cxnId="{BE51EF8A-F0EF-41C5-AB7B-C2CED00D7596}">
      <dgm:prSet/>
      <dgm:spPr/>
      <dgm:t>
        <a:bodyPr/>
        <a:lstStyle/>
        <a:p>
          <a:endParaRPr lang="nb-NO"/>
        </a:p>
      </dgm:t>
    </dgm:pt>
    <dgm:pt modelId="{C9147B5B-86F0-441F-A2E4-93AA511CCBBC}" type="sibTrans" cxnId="{BE51EF8A-F0EF-41C5-AB7B-C2CED00D7596}">
      <dgm:prSet/>
      <dgm:spPr/>
      <dgm:t>
        <a:bodyPr/>
        <a:lstStyle/>
        <a:p>
          <a:endParaRPr lang="nb-NO"/>
        </a:p>
      </dgm:t>
    </dgm:pt>
    <dgm:pt modelId="{641DD23F-5848-484A-9230-B991EC1318D1}">
      <dgm:prSet/>
      <dgm:spPr/>
      <dgm:t>
        <a:bodyPr/>
        <a:lstStyle/>
        <a:p>
          <a:r>
            <a:rPr lang="nb-NO" b="0" i="0">
              <a:solidFill>
                <a:srgbClr val="2D3B45"/>
              </a:solidFill>
              <a:effectLst/>
              <a:latin typeface="Lato Extended"/>
            </a:rPr>
            <a:t>Reise- og utgiftsrefusjoner</a:t>
          </a:r>
        </a:p>
      </dgm:t>
    </dgm:pt>
    <dgm:pt modelId="{5B1AD0ED-D6F4-4DA5-BFF0-0E2082DA4A35}" type="parTrans" cxnId="{7C54D697-CAF5-4742-B969-B5644BF96C08}">
      <dgm:prSet/>
      <dgm:spPr/>
      <dgm:t>
        <a:bodyPr/>
        <a:lstStyle/>
        <a:p>
          <a:endParaRPr lang="nb-NO"/>
        </a:p>
      </dgm:t>
    </dgm:pt>
    <dgm:pt modelId="{8D408F30-2AD7-43AF-BD17-410209FF32DF}" type="sibTrans" cxnId="{7C54D697-CAF5-4742-B969-B5644BF96C08}">
      <dgm:prSet/>
      <dgm:spPr/>
      <dgm:t>
        <a:bodyPr/>
        <a:lstStyle/>
        <a:p>
          <a:endParaRPr lang="nb-NO"/>
        </a:p>
      </dgm:t>
    </dgm:pt>
    <dgm:pt modelId="{167D3262-6354-44D4-B05D-5135CC8D095A}">
      <dgm:prSet/>
      <dgm:spPr/>
      <dgm:t>
        <a:bodyPr/>
        <a:lstStyle/>
        <a:p>
          <a:r>
            <a:rPr lang="nb-NO" b="0" i="0">
              <a:solidFill>
                <a:srgbClr val="2D3B45"/>
              </a:solidFill>
              <a:effectLst/>
              <a:latin typeface="Lato Extended"/>
            </a:rPr>
            <a:t>Stipendreiser og forskningstermin</a:t>
          </a:r>
        </a:p>
      </dgm:t>
    </dgm:pt>
    <dgm:pt modelId="{A9F8F5DD-736E-49E3-B4F2-BFD0C6F609C3}" type="parTrans" cxnId="{CBFC346C-7F3A-45EC-9B87-FACF0898895E}">
      <dgm:prSet/>
      <dgm:spPr/>
      <dgm:t>
        <a:bodyPr/>
        <a:lstStyle/>
        <a:p>
          <a:endParaRPr lang="nb-NO"/>
        </a:p>
      </dgm:t>
    </dgm:pt>
    <dgm:pt modelId="{15D2DC50-27DF-40DF-93A1-765CCC97EA57}" type="sibTrans" cxnId="{CBFC346C-7F3A-45EC-9B87-FACF0898895E}">
      <dgm:prSet/>
      <dgm:spPr/>
      <dgm:t>
        <a:bodyPr/>
        <a:lstStyle/>
        <a:p>
          <a:endParaRPr lang="nb-NO"/>
        </a:p>
      </dgm:t>
    </dgm:pt>
    <dgm:pt modelId="{98134679-E6F2-430E-89ED-9125C54207E2}">
      <dgm:prSet/>
      <dgm:spPr/>
      <dgm:t>
        <a:bodyPr/>
        <a:lstStyle/>
        <a:p>
          <a:r>
            <a:rPr lang="nb-NO" b="0" i="0">
              <a:solidFill>
                <a:srgbClr val="2D3B45"/>
              </a:solidFill>
              <a:effectLst/>
              <a:latin typeface="Lato Extended"/>
            </a:rPr>
            <a:t>Godtgjørelse</a:t>
          </a:r>
        </a:p>
      </dgm:t>
    </dgm:pt>
    <dgm:pt modelId="{52E1AEC9-B2B7-4D58-B313-B981B3A5F17A}" type="parTrans" cxnId="{DCD72DC0-57FF-4233-917F-3C8F9BD10854}">
      <dgm:prSet/>
      <dgm:spPr/>
      <dgm:t>
        <a:bodyPr/>
        <a:lstStyle/>
        <a:p>
          <a:endParaRPr lang="nb-NO"/>
        </a:p>
      </dgm:t>
    </dgm:pt>
    <dgm:pt modelId="{F9A01BF9-D03E-422E-B827-44E8BB066D39}" type="sibTrans" cxnId="{DCD72DC0-57FF-4233-917F-3C8F9BD10854}">
      <dgm:prSet/>
      <dgm:spPr/>
      <dgm:t>
        <a:bodyPr/>
        <a:lstStyle/>
        <a:p>
          <a:endParaRPr lang="nb-NO"/>
        </a:p>
      </dgm:t>
    </dgm:pt>
    <dgm:pt modelId="{D89B3308-35B2-4860-96E9-6C39F18B4A66}">
      <dgm:prSet/>
      <dgm:spPr/>
      <dgm:t>
        <a:bodyPr/>
        <a:lstStyle/>
        <a:p>
          <a:r>
            <a:rPr lang="nb-NO" b="0" i="0">
              <a:solidFill>
                <a:srgbClr val="2D3B45"/>
              </a:solidFill>
              <a:effectLst/>
              <a:latin typeface="Lato Extended"/>
            </a:rPr>
            <a:t>Innkjøpsforespørsler, faktura, kontrakter og andre bilag</a:t>
          </a:r>
        </a:p>
      </dgm:t>
    </dgm:pt>
    <dgm:pt modelId="{CD9E73CB-C532-41B4-8313-4B14F81AC6FA}" type="parTrans" cxnId="{CA526476-05A4-45A5-A7F4-034BC22B99F7}">
      <dgm:prSet/>
      <dgm:spPr/>
      <dgm:t>
        <a:bodyPr/>
        <a:lstStyle/>
        <a:p>
          <a:endParaRPr lang="nb-NO"/>
        </a:p>
      </dgm:t>
    </dgm:pt>
    <dgm:pt modelId="{9CB416C6-9519-4E09-B621-5A5EF29834E4}" type="sibTrans" cxnId="{CA526476-05A4-45A5-A7F4-034BC22B99F7}">
      <dgm:prSet/>
      <dgm:spPr/>
      <dgm:t>
        <a:bodyPr/>
        <a:lstStyle/>
        <a:p>
          <a:endParaRPr lang="nb-NO"/>
        </a:p>
      </dgm:t>
    </dgm:pt>
    <dgm:pt modelId="{4E610C4E-919B-4673-B9C2-D0C1095CF057}">
      <dgm:prSet/>
      <dgm:spPr/>
      <dgm:t>
        <a:bodyPr/>
        <a:lstStyle/>
        <a:p>
          <a:r>
            <a:rPr lang="nb-NO" b="0" i="0">
              <a:solidFill>
                <a:srgbClr val="2D3B45"/>
              </a:solidFill>
              <a:effectLst/>
              <a:latin typeface="Lato Extended"/>
            </a:rPr>
            <a:t>Rolle og ansvar i fordring til innbetaling (fti)</a:t>
          </a:r>
        </a:p>
      </dgm:t>
    </dgm:pt>
    <dgm:pt modelId="{841C472A-9DAA-449C-995D-2C4A1753197E}" type="parTrans" cxnId="{BAAC8B58-B832-486C-8AEC-528E7FE656D0}">
      <dgm:prSet/>
      <dgm:spPr/>
      <dgm:t>
        <a:bodyPr/>
        <a:lstStyle/>
        <a:p>
          <a:endParaRPr lang="nb-NO"/>
        </a:p>
      </dgm:t>
    </dgm:pt>
    <dgm:pt modelId="{D6E959EA-1ECD-4D62-92AC-C8A992E58052}" type="sibTrans" cxnId="{BAAC8B58-B832-486C-8AEC-528E7FE656D0}">
      <dgm:prSet/>
      <dgm:spPr/>
      <dgm:t>
        <a:bodyPr/>
        <a:lstStyle/>
        <a:p>
          <a:endParaRPr lang="nb-NO"/>
        </a:p>
      </dgm:t>
    </dgm:pt>
    <dgm:pt modelId="{EA48A3A3-869F-4B25-BA66-B39F4265E6CA}">
      <dgm:prSet/>
      <dgm:spPr/>
      <dgm:t>
        <a:bodyPr/>
        <a:lstStyle/>
        <a:p>
          <a:r>
            <a:rPr lang="nb-NO" b="0" i="0">
              <a:solidFill>
                <a:srgbClr val="2D3B45"/>
              </a:solidFill>
              <a:effectLst/>
              <a:latin typeface="Lato Extended"/>
            </a:rPr>
            <a:t>Hovedboksbilag og anleggsskjema</a:t>
          </a:r>
        </a:p>
      </dgm:t>
    </dgm:pt>
    <dgm:pt modelId="{32432E82-5F0D-4DF2-ABF5-08800DAEAC9C}" type="parTrans" cxnId="{16A03882-3263-481F-9CA5-F1A426C4E64D}">
      <dgm:prSet/>
      <dgm:spPr/>
      <dgm:t>
        <a:bodyPr/>
        <a:lstStyle/>
        <a:p>
          <a:endParaRPr lang="nb-NO"/>
        </a:p>
      </dgm:t>
    </dgm:pt>
    <dgm:pt modelId="{0CF0AD65-4C66-46AE-91CC-AD93BB5C7CD0}" type="sibTrans" cxnId="{16A03882-3263-481F-9CA5-F1A426C4E64D}">
      <dgm:prSet/>
      <dgm:spPr/>
      <dgm:t>
        <a:bodyPr/>
        <a:lstStyle/>
        <a:p>
          <a:endParaRPr lang="nb-NO"/>
        </a:p>
      </dgm:t>
    </dgm:pt>
    <dgm:pt modelId="{994ADE46-A140-4D5D-915B-66F8AC2E95C4}">
      <dgm:prSet/>
      <dgm:spPr/>
      <dgm:t>
        <a:bodyPr/>
        <a:lstStyle/>
        <a:p>
          <a:r>
            <a:rPr lang="nb-NO" b="0" i="0">
              <a:solidFill>
                <a:srgbClr val="2D3B45"/>
              </a:solidFill>
              <a:effectLst/>
              <a:latin typeface="Lato Extended"/>
            </a:rPr>
            <a:t>Brukerstøtte, veiledninger og regelverk</a:t>
          </a:r>
        </a:p>
      </dgm:t>
    </dgm:pt>
    <dgm:pt modelId="{C54D8D24-98E8-48A7-B3B9-D48EF37F398B}" type="parTrans" cxnId="{3481413E-9F98-4924-960F-29E7906377CC}">
      <dgm:prSet/>
      <dgm:spPr/>
      <dgm:t>
        <a:bodyPr/>
        <a:lstStyle/>
        <a:p>
          <a:endParaRPr lang="nb-NO"/>
        </a:p>
      </dgm:t>
    </dgm:pt>
    <dgm:pt modelId="{324F5818-BAD1-4E49-BAFB-8D9ADF165C6B}" type="sibTrans" cxnId="{3481413E-9F98-4924-960F-29E7906377CC}">
      <dgm:prSet/>
      <dgm:spPr/>
      <dgm:t>
        <a:bodyPr/>
        <a:lstStyle/>
        <a:p>
          <a:endParaRPr lang="nb-NO"/>
        </a:p>
      </dgm:t>
    </dgm:pt>
    <dgm:pt modelId="{9BF72591-8077-488F-B480-0882F96CE38A}" type="pres">
      <dgm:prSet presAssocID="{AA25BA26-05B8-4ECC-A38C-0895F84EFFEC}" presName="linear" presStyleCnt="0">
        <dgm:presLayoutVars>
          <dgm:dir/>
          <dgm:animLvl val="lvl"/>
          <dgm:resizeHandles val="exact"/>
        </dgm:presLayoutVars>
      </dgm:prSet>
      <dgm:spPr/>
    </dgm:pt>
    <dgm:pt modelId="{6FA67F5C-2286-409C-A92D-2590E2C30CEA}" type="pres">
      <dgm:prSet presAssocID="{F33EC69B-8399-4F67-8E73-43595E5090D3}" presName="parentLin" presStyleCnt="0"/>
      <dgm:spPr/>
    </dgm:pt>
    <dgm:pt modelId="{C0237A52-5C54-4EE9-BFB7-DC7522B088A1}" type="pres">
      <dgm:prSet presAssocID="{F33EC69B-8399-4F67-8E73-43595E5090D3}" presName="parentLeftMargin" presStyleLbl="node1" presStyleIdx="0" presStyleCnt="2"/>
      <dgm:spPr/>
    </dgm:pt>
    <dgm:pt modelId="{C416FBF9-1E45-463A-ADA2-EBED9E58BBE7}" type="pres">
      <dgm:prSet presAssocID="{F33EC69B-8399-4F67-8E73-43595E5090D3}" presName="parentText" presStyleLbl="node1" presStyleIdx="0" presStyleCnt="2">
        <dgm:presLayoutVars>
          <dgm:chMax val="0"/>
          <dgm:bulletEnabled val="1"/>
        </dgm:presLayoutVars>
      </dgm:prSet>
      <dgm:spPr/>
    </dgm:pt>
    <dgm:pt modelId="{D269C1B4-2CEA-48B9-91E8-4EAF74886D33}" type="pres">
      <dgm:prSet presAssocID="{F33EC69B-8399-4F67-8E73-43595E5090D3}" presName="negativeSpace" presStyleCnt="0"/>
      <dgm:spPr/>
    </dgm:pt>
    <dgm:pt modelId="{DF18C810-1CD7-4496-A6B6-38629B50B4F3}" type="pres">
      <dgm:prSet presAssocID="{F33EC69B-8399-4F67-8E73-43595E5090D3}" presName="childText" presStyleLbl="conFgAcc1" presStyleIdx="0" presStyleCnt="2">
        <dgm:presLayoutVars>
          <dgm:bulletEnabled val="1"/>
        </dgm:presLayoutVars>
      </dgm:prSet>
      <dgm:spPr/>
    </dgm:pt>
    <dgm:pt modelId="{8CDB0531-801B-4A3A-B514-CD01A696C696}" type="pres">
      <dgm:prSet presAssocID="{72A50188-008B-4A49-AB07-DA40374F49C3}" presName="spaceBetweenRectangles" presStyleCnt="0"/>
      <dgm:spPr/>
    </dgm:pt>
    <dgm:pt modelId="{CDEC79C0-1E92-4023-B47D-B43ECA9D3D91}" type="pres">
      <dgm:prSet presAssocID="{1B713DB3-2B27-4AE1-94B6-1582F9968F48}" presName="parentLin" presStyleCnt="0"/>
      <dgm:spPr/>
    </dgm:pt>
    <dgm:pt modelId="{981514FC-CBA0-4544-B0A8-2A7180C48AF6}" type="pres">
      <dgm:prSet presAssocID="{1B713DB3-2B27-4AE1-94B6-1582F9968F48}" presName="parentLeftMargin" presStyleLbl="node1" presStyleIdx="0" presStyleCnt="2"/>
      <dgm:spPr/>
    </dgm:pt>
    <dgm:pt modelId="{21F2ACC0-2F17-400F-918F-F27F18D032B3}" type="pres">
      <dgm:prSet presAssocID="{1B713DB3-2B27-4AE1-94B6-1582F9968F48}" presName="parentText" presStyleLbl="node1" presStyleIdx="1" presStyleCnt="2">
        <dgm:presLayoutVars>
          <dgm:chMax val="0"/>
          <dgm:bulletEnabled val="1"/>
        </dgm:presLayoutVars>
      </dgm:prSet>
      <dgm:spPr/>
    </dgm:pt>
    <dgm:pt modelId="{68BA4536-ACAC-4CF8-AB5A-B15010BC5B98}" type="pres">
      <dgm:prSet presAssocID="{1B713DB3-2B27-4AE1-94B6-1582F9968F48}" presName="negativeSpace" presStyleCnt="0"/>
      <dgm:spPr/>
    </dgm:pt>
    <dgm:pt modelId="{D1E99BA7-BB44-41F3-AD40-AD01CCB7D23B}" type="pres">
      <dgm:prSet presAssocID="{1B713DB3-2B27-4AE1-94B6-1582F9968F48}" presName="childText" presStyleLbl="conFgAcc1" presStyleIdx="1" presStyleCnt="2">
        <dgm:presLayoutVars>
          <dgm:bulletEnabled val="1"/>
        </dgm:presLayoutVars>
      </dgm:prSet>
      <dgm:spPr/>
    </dgm:pt>
  </dgm:ptLst>
  <dgm:cxnLst>
    <dgm:cxn modelId="{1FA7F31D-62D1-408F-84F9-9CA1C21CB36D}" type="presOf" srcId="{2A7230AC-71CC-4657-9294-53D73C72F421}" destId="{DF18C810-1CD7-4496-A6B6-38629B50B4F3}" srcOrd="0" destOrd="5" presId="urn:microsoft.com/office/officeart/2005/8/layout/list1"/>
    <dgm:cxn modelId="{4124A821-CCCA-408F-B15E-FA44C9386B84}" srcId="{AA25BA26-05B8-4ECC-A38C-0895F84EFFEC}" destId="{F33EC69B-8399-4F67-8E73-43595E5090D3}" srcOrd="0" destOrd="0" parTransId="{FBBC93BB-FB2B-4890-A4A7-A836A50DB555}" sibTransId="{72A50188-008B-4A49-AB07-DA40374F49C3}"/>
    <dgm:cxn modelId="{F750C623-00DC-41BE-B690-D84FB3124069}" srcId="{AA25BA26-05B8-4ECC-A38C-0895F84EFFEC}" destId="{1B713DB3-2B27-4AE1-94B6-1582F9968F48}" srcOrd="1" destOrd="0" parTransId="{A32242C2-EB85-4910-85EC-057CA222094E}" sibTransId="{4635ED13-5BD9-4C1B-BEE7-6B692BB7E780}"/>
    <dgm:cxn modelId="{8CA30232-21AE-449C-A39A-F9967B5CDF63}" type="presOf" srcId="{286B4070-F76F-4E14-8DA2-6ADA7F1FDC6F}" destId="{DF18C810-1CD7-4496-A6B6-38629B50B4F3}" srcOrd="0" destOrd="0" presId="urn:microsoft.com/office/officeart/2005/8/layout/list1"/>
    <dgm:cxn modelId="{3481413E-9F98-4924-960F-29E7906377CC}" srcId="{1B713DB3-2B27-4AE1-94B6-1582F9968F48}" destId="{994ADE46-A140-4D5D-915B-66F8AC2E95C4}" srcOrd="11" destOrd="0" parTransId="{C54D8D24-98E8-48A7-B3B9-D48EF37F398B}" sibTransId="{324F5818-BAD1-4E49-BAFB-8D9ADF165C6B}"/>
    <dgm:cxn modelId="{25876760-0FD2-41A2-B06F-3A65D334E67C}" type="presOf" srcId="{167D3262-6354-44D4-B05D-5135CC8D095A}" destId="{D1E99BA7-BB44-41F3-AD40-AD01CCB7D23B}" srcOrd="0" destOrd="6" presId="urn:microsoft.com/office/officeart/2005/8/layout/list1"/>
    <dgm:cxn modelId="{7E9C2A64-DC84-4EBB-B74E-3D8DC4B612E6}" srcId="{F33EC69B-8399-4F67-8E73-43595E5090D3}" destId="{92408316-B5CA-475A-A9B0-3157F77CFCF6}" srcOrd="1" destOrd="0" parTransId="{4784867D-E507-48AD-A63D-EF98E96B0EF6}" sibTransId="{064F5C6F-6D7E-488F-9F1F-78281C4BC0E5}"/>
    <dgm:cxn modelId="{5F26124C-D45E-4BA7-AFD8-7B231B75C0DF}" srcId="{F33EC69B-8399-4F67-8E73-43595E5090D3}" destId="{6D62CCFC-038E-45DC-8E1C-1432816C934E}" srcOrd="6" destOrd="0" parTransId="{19E8659F-D51B-41A7-BE27-6DE967B5BF9D}" sibTransId="{B7A0818C-5742-462D-A7E9-E47A2110AEAD}"/>
    <dgm:cxn modelId="{CBFC346C-7F3A-45EC-9B87-FACF0898895E}" srcId="{1B713DB3-2B27-4AE1-94B6-1582F9968F48}" destId="{167D3262-6354-44D4-B05D-5135CC8D095A}" srcOrd="6" destOrd="0" parTransId="{A9F8F5DD-736E-49E3-B4F2-BFD0C6F609C3}" sibTransId="{15D2DC50-27DF-40DF-93A1-765CCC97EA57}"/>
    <dgm:cxn modelId="{49B3EF4F-C569-4076-BDDE-1827FD1C7F24}" srcId="{1B713DB3-2B27-4AE1-94B6-1582F9968F48}" destId="{F52CAF9B-0F5D-43ED-9FB2-F23CC4C7A0E4}" srcOrd="1" destOrd="0" parTransId="{F4E511B7-0CD8-449C-9280-0C1E27A67D24}" sibTransId="{CDA1D286-9C28-4B40-829A-F264D2483DD1}"/>
    <dgm:cxn modelId="{CA526476-05A4-45A5-A7F4-034BC22B99F7}" srcId="{1B713DB3-2B27-4AE1-94B6-1582F9968F48}" destId="{D89B3308-35B2-4860-96E9-6C39F18B4A66}" srcOrd="8" destOrd="0" parTransId="{CD9E73CB-C532-41B4-8313-4B14F81AC6FA}" sibTransId="{9CB416C6-9519-4E09-B621-5A5EF29834E4}"/>
    <dgm:cxn modelId="{EA290057-FE9F-4A5D-AB86-9467C44670C3}" type="presOf" srcId="{EA48A3A3-869F-4B25-BA66-B39F4265E6CA}" destId="{D1E99BA7-BB44-41F3-AD40-AD01CCB7D23B}" srcOrd="0" destOrd="10" presId="urn:microsoft.com/office/officeart/2005/8/layout/list1"/>
    <dgm:cxn modelId="{BAAC8B58-B832-486C-8AEC-528E7FE656D0}" srcId="{1B713DB3-2B27-4AE1-94B6-1582F9968F48}" destId="{4E610C4E-919B-4673-B9C2-D0C1095CF057}" srcOrd="9" destOrd="0" parTransId="{841C472A-9DAA-449C-995D-2C4A1753197E}" sibTransId="{D6E959EA-1ECD-4D62-92AC-C8A992E58052}"/>
    <dgm:cxn modelId="{3205D47C-EE44-48AC-8ABA-1AAC6A3428D6}" srcId="{F33EC69B-8399-4F67-8E73-43595E5090D3}" destId="{286B4070-F76F-4E14-8DA2-6ADA7F1FDC6F}" srcOrd="0" destOrd="0" parTransId="{547E5824-159E-4A6C-8473-F064801448DB}" sibTransId="{A69B33CD-0B37-4C03-9B99-BD86EFA6F3BE}"/>
    <dgm:cxn modelId="{1D951D81-6ED6-42C5-8807-B7FAF248220E}" type="presOf" srcId="{98134679-E6F2-430E-89ED-9125C54207E2}" destId="{D1E99BA7-BB44-41F3-AD40-AD01CCB7D23B}" srcOrd="0" destOrd="7" presId="urn:microsoft.com/office/officeart/2005/8/layout/list1"/>
    <dgm:cxn modelId="{16A03882-3263-481F-9CA5-F1A426C4E64D}" srcId="{1B713DB3-2B27-4AE1-94B6-1582F9968F48}" destId="{EA48A3A3-869F-4B25-BA66-B39F4265E6CA}" srcOrd="10" destOrd="0" parTransId="{32432E82-5F0D-4DF2-ABF5-08800DAEAC9C}" sibTransId="{0CF0AD65-4C66-46AE-91CC-AD93BB5C7CD0}"/>
    <dgm:cxn modelId="{DDCF3783-70AF-42CF-AA67-775466EF99CA}" srcId="{1B713DB3-2B27-4AE1-94B6-1582F9968F48}" destId="{4075D5E4-C174-4B57-9437-F407340D7DB7}" srcOrd="0" destOrd="0" parTransId="{12407E91-BFC1-45B2-B9B6-87229627C175}" sibTransId="{E4B639D9-53B4-4B3F-9057-045E3BB656AA}"/>
    <dgm:cxn modelId="{BE51EF8A-F0EF-41C5-AB7B-C2CED00D7596}" srcId="{1B713DB3-2B27-4AE1-94B6-1582F9968F48}" destId="{6BB07984-45FE-4DD8-9F96-06D07F462743}" srcOrd="4" destOrd="0" parTransId="{F478BD76-72E5-496E-B49C-6B1E09972148}" sibTransId="{C9147B5B-86F0-441F-A2E4-93AA511CCBBC}"/>
    <dgm:cxn modelId="{7C54D697-CAF5-4742-B969-B5644BF96C08}" srcId="{1B713DB3-2B27-4AE1-94B6-1582F9968F48}" destId="{641DD23F-5848-484A-9230-B991EC1318D1}" srcOrd="5" destOrd="0" parTransId="{5B1AD0ED-D6F4-4DA5-BFF0-0E2082DA4A35}" sibTransId="{8D408F30-2AD7-43AF-BD17-410209FF32DF}"/>
    <dgm:cxn modelId="{2539E29C-4DC5-41E4-B7C9-6D6D892FA13D}" type="presOf" srcId="{92408316-B5CA-475A-A9B0-3157F77CFCF6}" destId="{DF18C810-1CD7-4496-A6B6-38629B50B4F3}" srcOrd="0" destOrd="1" presId="urn:microsoft.com/office/officeart/2005/8/layout/list1"/>
    <dgm:cxn modelId="{10966B9D-AD8F-47EC-B85E-5454ACCE1346}" type="presOf" srcId="{8B975525-EF0F-4588-9D30-D5B684324D85}" destId="{DF18C810-1CD7-4496-A6B6-38629B50B4F3}" srcOrd="0" destOrd="4" presId="urn:microsoft.com/office/officeart/2005/8/layout/list1"/>
    <dgm:cxn modelId="{4A6C0F9F-DAE8-414B-9DC6-FEBDBD223B8C}" type="presOf" srcId="{F52CAF9B-0F5D-43ED-9FB2-F23CC4C7A0E4}" destId="{D1E99BA7-BB44-41F3-AD40-AD01CCB7D23B}" srcOrd="0" destOrd="1" presId="urn:microsoft.com/office/officeart/2005/8/layout/list1"/>
    <dgm:cxn modelId="{1DCDDD9F-4865-492B-B860-1EDC8CD7C62C}" type="presOf" srcId="{4E610C4E-919B-4673-B9C2-D0C1095CF057}" destId="{D1E99BA7-BB44-41F3-AD40-AD01CCB7D23B}" srcOrd="0" destOrd="9" presId="urn:microsoft.com/office/officeart/2005/8/layout/list1"/>
    <dgm:cxn modelId="{5E3D08A1-7AB8-4F0E-A4EA-A63A30D75097}" type="presOf" srcId="{4408E19F-C802-4AA0-ABB3-D2A272B55651}" destId="{DF18C810-1CD7-4496-A6B6-38629B50B4F3}" srcOrd="0" destOrd="2" presId="urn:microsoft.com/office/officeart/2005/8/layout/list1"/>
    <dgm:cxn modelId="{AE29D7A8-11EE-4309-9A7C-6F423D6C1EBE}" srcId="{F33EC69B-8399-4F67-8E73-43595E5090D3}" destId="{2A7230AC-71CC-4657-9294-53D73C72F421}" srcOrd="5" destOrd="0" parTransId="{314743E5-3D8A-436A-B45E-CC8F936493F2}" sibTransId="{F06E13C8-DA9F-418B-84FB-998EB90B9587}"/>
    <dgm:cxn modelId="{61B07BA9-D8F9-4877-B04D-EEB6CF7BF8B7}" type="presOf" srcId="{F33EC69B-8399-4F67-8E73-43595E5090D3}" destId="{C0237A52-5C54-4EE9-BFB7-DC7522B088A1}" srcOrd="0" destOrd="0" presId="urn:microsoft.com/office/officeart/2005/8/layout/list1"/>
    <dgm:cxn modelId="{91F207AD-C238-40CF-B1D4-D993A59D53D6}" type="presOf" srcId="{6BB07984-45FE-4DD8-9F96-06D07F462743}" destId="{D1E99BA7-BB44-41F3-AD40-AD01CCB7D23B}" srcOrd="0" destOrd="4" presId="urn:microsoft.com/office/officeart/2005/8/layout/list1"/>
    <dgm:cxn modelId="{4B6A30B7-2E26-4E1F-8B7F-0843F69DD8A2}" srcId="{F33EC69B-8399-4F67-8E73-43595E5090D3}" destId="{8B975525-EF0F-4588-9D30-D5B684324D85}" srcOrd="4" destOrd="0" parTransId="{7FC4BBF9-A70C-4FC4-B45B-705BA603B534}" sibTransId="{8B0C39A9-1213-433C-BE56-60B6D0C004E3}"/>
    <dgm:cxn modelId="{7DA347B8-5825-45D1-9D45-E568909275A3}" srcId="{F33EC69B-8399-4F67-8E73-43595E5090D3}" destId="{8AEF614D-BC6E-4C61-9E40-D1F60CD8AEB8}" srcOrd="3" destOrd="0" parTransId="{C2740036-4967-4FAF-9656-B6E2AAC24FCD}" sibTransId="{CA2A00F1-0768-49B8-A336-63DEE018FE4F}"/>
    <dgm:cxn modelId="{DCD72DC0-57FF-4233-917F-3C8F9BD10854}" srcId="{1B713DB3-2B27-4AE1-94B6-1582F9968F48}" destId="{98134679-E6F2-430E-89ED-9125C54207E2}" srcOrd="7" destOrd="0" parTransId="{52E1AEC9-B2B7-4D58-B313-B981B3A5F17A}" sibTransId="{F9A01BF9-D03E-422E-B827-44E8BB066D39}"/>
    <dgm:cxn modelId="{185565C1-7F76-4479-85C2-1380BABB9710}" srcId="{F33EC69B-8399-4F67-8E73-43595E5090D3}" destId="{AE5BD8C0-DCCD-4865-88EB-3FB34593DE46}" srcOrd="7" destOrd="0" parTransId="{CA4EFF5A-BDF7-4057-AA9A-0B0F16D8E05B}" sibTransId="{182EAA5B-E756-4CF3-9319-115775071C57}"/>
    <dgm:cxn modelId="{D1876DC2-2D22-4AC1-82C6-48B49778C322}" srcId="{1B713DB3-2B27-4AE1-94B6-1582F9968F48}" destId="{54E2FB41-CF12-4D40-A183-0C678524FB59}" srcOrd="3" destOrd="0" parTransId="{EBCE7D29-AB6A-4AEC-B58D-F0CE1A239883}" sibTransId="{FF957D85-D38E-4B09-ACC7-0D79D9BBE00E}"/>
    <dgm:cxn modelId="{FF96C6C2-C578-4DFE-A2EF-6E7423E3F80B}" type="presOf" srcId="{AE5BD8C0-DCCD-4865-88EB-3FB34593DE46}" destId="{DF18C810-1CD7-4496-A6B6-38629B50B4F3}" srcOrd="0" destOrd="7" presId="urn:microsoft.com/office/officeart/2005/8/layout/list1"/>
    <dgm:cxn modelId="{176D71C7-01F8-40FC-A51D-0D43C1358DE3}" type="presOf" srcId="{6D62CCFC-038E-45DC-8E1C-1432816C934E}" destId="{DF18C810-1CD7-4496-A6B6-38629B50B4F3}" srcOrd="0" destOrd="6" presId="urn:microsoft.com/office/officeart/2005/8/layout/list1"/>
    <dgm:cxn modelId="{5F2A8FCA-EEB2-45EF-AB19-0382AA00C053}" type="presOf" srcId="{54E2FB41-CF12-4D40-A183-0C678524FB59}" destId="{D1E99BA7-BB44-41F3-AD40-AD01CCB7D23B}" srcOrd="0" destOrd="3" presId="urn:microsoft.com/office/officeart/2005/8/layout/list1"/>
    <dgm:cxn modelId="{007FB4CB-2484-47AD-82E7-9827D6371057}" type="presOf" srcId="{D89B3308-35B2-4860-96E9-6C39F18B4A66}" destId="{D1E99BA7-BB44-41F3-AD40-AD01CCB7D23B}" srcOrd="0" destOrd="8" presId="urn:microsoft.com/office/officeart/2005/8/layout/list1"/>
    <dgm:cxn modelId="{E939E0CE-13DD-4533-9598-2CD8F624848F}" type="presOf" srcId="{AA25BA26-05B8-4ECC-A38C-0895F84EFFEC}" destId="{9BF72591-8077-488F-B480-0882F96CE38A}" srcOrd="0" destOrd="0" presId="urn:microsoft.com/office/officeart/2005/8/layout/list1"/>
    <dgm:cxn modelId="{D13817D0-C80F-4EAE-B90E-5E8C62ED48C5}" type="presOf" srcId="{4075D5E4-C174-4B57-9437-F407340D7DB7}" destId="{D1E99BA7-BB44-41F3-AD40-AD01CCB7D23B}" srcOrd="0" destOrd="0" presId="urn:microsoft.com/office/officeart/2005/8/layout/list1"/>
    <dgm:cxn modelId="{898C77D0-6DB1-4CFA-8BC0-6F3A78CC4460}" type="presOf" srcId="{3D2B3C3B-0477-43DA-B16B-F11C03E51FCF}" destId="{D1E99BA7-BB44-41F3-AD40-AD01CCB7D23B}" srcOrd="0" destOrd="2" presId="urn:microsoft.com/office/officeart/2005/8/layout/list1"/>
    <dgm:cxn modelId="{6A4070D5-8F18-4ACC-B586-4DA6F518A7C6}" type="presOf" srcId="{994ADE46-A140-4D5D-915B-66F8AC2E95C4}" destId="{D1E99BA7-BB44-41F3-AD40-AD01CCB7D23B}" srcOrd="0" destOrd="11" presId="urn:microsoft.com/office/officeart/2005/8/layout/list1"/>
    <dgm:cxn modelId="{05E5EFD5-73D1-4DAB-8AAD-7F3E9A5BFF90}" type="presOf" srcId="{1B713DB3-2B27-4AE1-94B6-1582F9968F48}" destId="{21F2ACC0-2F17-400F-918F-F27F18D032B3}" srcOrd="1" destOrd="0" presId="urn:microsoft.com/office/officeart/2005/8/layout/list1"/>
    <dgm:cxn modelId="{86F4EFDA-C85F-47B4-9EC8-E7859D54B4F3}" srcId="{F33EC69B-8399-4F67-8E73-43595E5090D3}" destId="{4408E19F-C802-4AA0-ABB3-D2A272B55651}" srcOrd="2" destOrd="0" parTransId="{57201CB3-FAAB-4DAA-A2AC-580C9DE670BF}" sibTransId="{83AA87AC-D862-4B08-93E9-CD83458DD039}"/>
    <dgm:cxn modelId="{DEE5A3E7-4974-46EB-8BDB-F8F54C4E3F8F}" type="presOf" srcId="{1B713DB3-2B27-4AE1-94B6-1582F9968F48}" destId="{981514FC-CBA0-4544-B0A8-2A7180C48AF6}" srcOrd="0" destOrd="0" presId="urn:microsoft.com/office/officeart/2005/8/layout/list1"/>
    <dgm:cxn modelId="{75F954E9-8A25-4E08-AA33-3DB6C24F0562}" srcId="{1B713DB3-2B27-4AE1-94B6-1582F9968F48}" destId="{3D2B3C3B-0477-43DA-B16B-F11C03E51FCF}" srcOrd="2" destOrd="0" parTransId="{30378FFB-DD14-4096-B725-40E5DB5D9D81}" sibTransId="{94A30445-B7B8-42D6-A153-919CE7A42F62}"/>
    <dgm:cxn modelId="{AD2C18F2-E5CB-48E9-BF22-4A12621F7D98}" type="presOf" srcId="{641DD23F-5848-484A-9230-B991EC1318D1}" destId="{D1E99BA7-BB44-41F3-AD40-AD01CCB7D23B}" srcOrd="0" destOrd="5" presId="urn:microsoft.com/office/officeart/2005/8/layout/list1"/>
    <dgm:cxn modelId="{0067FFF4-44F4-4D82-AD39-E12F92F2E960}" type="presOf" srcId="{F33EC69B-8399-4F67-8E73-43595E5090D3}" destId="{C416FBF9-1E45-463A-ADA2-EBED9E58BBE7}" srcOrd="1" destOrd="0" presId="urn:microsoft.com/office/officeart/2005/8/layout/list1"/>
    <dgm:cxn modelId="{47C120FD-88A2-458A-9BC8-B7C6527F4771}" type="presOf" srcId="{8AEF614D-BC6E-4C61-9E40-D1F60CD8AEB8}" destId="{DF18C810-1CD7-4496-A6B6-38629B50B4F3}" srcOrd="0" destOrd="3" presId="urn:microsoft.com/office/officeart/2005/8/layout/list1"/>
    <dgm:cxn modelId="{1951EC71-532C-4AE7-AD63-E965C1F92FF6}" type="presParOf" srcId="{9BF72591-8077-488F-B480-0882F96CE38A}" destId="{6FA67F5C-2286-409C-A92D-2590E2C30CEA}" srcOrd="0" destOrd="0" presId="urn:microsoft.com/office/officeart/2005/8/layout/list1"/>
    <dgm:cxn modelId="{09E8D848-CB70-4E64-96D8-96FA1D2E77D3}" type="presParOf" srcId="{6FA67F5C-2286-409C-A92D-2590E2C30CEA}" destId="{C0237A52-5C54-4EE9-BFB7-DC7522B088A1}" srcOrd="0" destOrd="0" presId="urn:microsoft.com/office/officeart/2005/8/layout/list1"/>
    <dgm:cxn modelId="{1A628EBD-6BF5-43F8-8435-04B0A72DCFC6}" type="presParOf" srcId="{6FA67F5C-2286-409C-A92D-2590E2C30CEA}" destId="{C416FBF9-1E45-463A-ADA2-EBED9E58BBE7}" srcOrd="1" destOrd="0" presId="urn:microsoft.com/office/officeart/2005/8/layout/list1"/>
    <dgm:cxn modelId="{DB4C448D-F932-4C96-85E5-AB322E90F893}" type="presParOf" srcId="{9BF72591-8077-488F-B480-0882F96CE38A}" destId="{D269C1B4-2CEA-48B9-91E8-4EAF74886D33}" srcOrd="1" destOrd="0" presId="urn:microsoft.com/office/officeart/2005/8/layout/list1"/>
    <dgm:cxn modelId="{8002C6D5-C110-4CA4-9588-227D15F650BA}" type="presParOf" srcId="{9BF72591-8077-488F-B480-0882F96CE38A}" destId="{DF18C810-1CD7-4496-A6B6-38629B50B4F3}" srcOrd="2" destOrd="0" presId="urn:microsoft.com/office/officeart/2005/8/layout/list1"/>
    <dgm:cxn modelId="{52E6ED39-3743-4DCC-87E3-9FB749FB84CD}" type="presParOf" srcId="{9BF72591-8077-488F-B480-0882F96CE38A}" destId="{8CDB0531-801B-4A3A-B514-CD01A696C696}" srcOrd="3" destOrd="0" presId="urn:microsoft.com/office/officeart/2005/8/layout/list1"/>
    <dgm:cxn modelId="{60158B24-D15B-451F-ACDF-6CE2EB69D787}" type="presParOf" srcId="{9BF72591-8077-488F-B480-0882F96CE38A}" destId="{CDEC79C0-1E92-4023-B47D-B43ECA9D3D91}" srcOrd="4" destOrd="0" presId="urn:microsoft.com/office/officeart/2005/8/layout/list1"/>
    <dgm:cxn modelId="{962965A3-8239-4AD3-A245-88184DAF603F}" type="presParOf" srcId="{CDEC79C0-1E92-4023-B47D-B43ECA9D3D91}" destId="{981514FC-CBA0-4544-B0A8-2A7180C48AF6}" srcOrd="0" destOrd="0" presId="urn:microsoft.com/office/officeart/2005/8/layout/list1"/>
    <dgm:cxn modelId="{902ACAED-6981-4085-BF87-5CED4238AA4A}" type="presParOf" srcId="{CDEC79C0-1E92-4023-B47D-B43ECA9D3D91}" destId="{21F2ACC0-2F17-400F-918F-F27F18D032B3}" srcOrd="1" destOrd="0" presId="urn:microsoft.com/office/officeart/2005/8/layout/list1"/>
    <dgm:cxn modelId="{E872FA86-5FA0-434E-AEA8-FF752E252167}" type="presParOf" srcId="{9BF72591-8077-488F-B480-0882F96CE38A}" destId="{68BA4536-ACAC-4CF8-AB5A-B15010BC5B98}" srcOrd="5" destOrd="0" presId="urn:microsoft.com/office/officeart/2005/8/layout/list1"/>
    <dgm:cxn modelId="{6221B56F-29CE-46A9-B036-A608F1D78F68}" type="presParOf" srcId="{9BF72591-8077-488F-B480-0882F96CE38A}" destId="{D1E99BA7-BB44-41F3-AD40-AD01CCB7D23B}"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C7D1AF-FD21-4B6B-BDC4-235F51F51D23}">
      <dsp:nvSpPr>
        <dsp:cNvPr id="0" name=""/>
        <dsp:cNvSpPr/>
      </dsp:nvSpPr>
      <dsp:spPr>
        <a:xfrm>
          <a:off x="0" y="17731"/>
          <a:ext cx="11225211" cy="46800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n-US" sz="2000" kern="1200"/>
            <a:t>Det tekniske</a:t>
          </a:r>
        </a:p>
      </dsp:txBody>
      <dsp:txXfrm>
        <a:off x="22846" y="40577"/>
        <a:ext cx="11179519" cy="422308"/>
      </dsp:txXfrm>
    </dsp:sp>
    <dsp:sp modelId="{43898E44-FFC9-415C-9E65-5E9D1E99D373}">
      <dsp:nvSpPr>
        <dsp:cNvPr id="0" name=""/>
        <dsp:cNvSpPr/>
      </dsp:nvSpPr>
      <dsp:spPr>
        <a:xfrm>
          <a:off x="0" y="485731"/>
          <a:ext cx="11225211" cy="331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6400" tIns="25400" rIns="142240" bIns="25400" numCol="1" spcCol="1270" anchor="t" anchorCtr="0">
          <a:noAutofit/>
        </a:bodyPr>
        <a:lstStyle/>
        <a:p>
          <a:pPr marL="171450" lvl="1" indent="-171450" algn="l" defTabSz="711200" rtl="0">
            <a:lnSpc>
              <a:spcPct val="90000"/>
            </a:lnSpc>
            <a:spcBef>
              <a:spcPct val="0"/>
            </a:spcBef>
            <a:spcAft>
              <a:spcPct val="20000"/>
            </a:spcAft>
            <a:buChar char="•"/>
          </a:pPr>
          <a:r>
            <a:rPr lang="en-US" sz="1600" kern="1200" err="1"/>
            <a:t>Prosjektet</a:t>
          </a:r>
          <a:r>
            <a:rPr lang="en-US" sz="1600" kern="1200"/>
            <a:t> </a:t>
          </a:r>
          <a:r>
            <a:rPr lang="en-US" sz="1600" kern="1200" err="1"/>
            <a:t>rapporterer</a:t>
          </a:r>
          <a:r>
            <a:rPr lang="en-US" sz="1600" kern="1200"/>
            <a:t> god </a:t>
          </a:r>
          <a:r>
            <a:rPr lang="en-US" sz="1600" kern="1200" err="1"/>
            <a:t>kontroll</a:t>
          </a:r>
          <a:r>
            <a:rPr lang="en-US" sz="1600" kern="1200"/>
            <a:t> </a:t>
          </a:r>
          <a:r>
            <a:rPr lang="en-US" sz="1600" kern="1200" err="1"/>
            <a:t>på</a:t>
          </a:r>
          <a:r>
            <a:rPr lang="en-US" sz="1600" kern="1200"/>
            <a:t> den </a:t>
          </a:r>
          <a:r>
            <a:rPr lang="en-US" sz="1600" kern="1200" err="1"/>
            <a:t>tekniske</a:t>
          </a:r>
          <a:r>
            <a:rPr lang="en-US" sz="1600" kern="1200"/>
            <a:t> </a:t>
          </a:r>
          <a:r>
            <a:rPr lang="en-US" sz="1600" kern="1200" err="1"/>
            <a:t>delen</a:t>
          </a:r>
          <a:r>
            <a:rPr lang="en-US" sz="1600" kern="1200"/>
            <a:t> av </a:t>
          </a:r>
          <a:r>
            <a:rPr lang="en-US" sz="1600" kern="1200" err="1"/>
            <a:t>prosjektet</a:t>
          </a:r>
          <a:endParaRPr lang="en-US" sz="1600" kern="1200"/>
        </a:p>
      </dsp:txBody>
      <dsp:txXfrm>
        <a:off x="0" y="485731"/>
        <a:ext cx="11225211" cy="331200"/>
      </dsp:txXfrm>
    </dsp:sp>
    <dsp:sp modelId="{CAAAE8C9-36E3-43C6-BFC0-DAFD53610BF4}">
      <dsp:nvSpPr>
        <dsp:cNvPr id="0" name=""/>
        <dsp:cNvSpPr/>
      </dsp:nvSpPr>
      <dsp:spPr>
        <a:xfrm>
          <a:off x="0" y="816931"/>
          <a:ext cx="11225211" cy="46800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err="1"/>
            <a:t>Datane</a:t>
          </a:r>
          <a:r>
            <a:rPr lang="en-US" sz="2000" kern="1200"/>
            <a:t> </a:t>
          </a:r>
          <a:r>
            <a:rPr lang="en-US" sz="2000" kern="1200" err="1"/>
            <a:t>våre</a:t>
          </a:r>
          <a:endParaRPr lang="en-US" sz="2000" kern="1200"/>
        </a:p>
      </dsp:txBody>
      <dsp:txXfrm>
        <a:off x="22846" y="839777"/>
        <a:ext cx="11179519" cy="422308"/>
      </dsp:txXfrm>
    </dsp:sp>
    <dsp:sp modelId="{0AABFC44-1EC1-460A-B233-B295AE8DD9F7}">
      <dsp:nvSpPr>
        <dsp:cNvPr id="0" name=""/>
        <dsp:cNvSpPr/>
      </dsp:nvSpPr>
      <dsp:spPr>
        <a:xfrm>
          <a:off x="0" y="1284931"/>
          <a:ext cx="11225211" cy="5278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6400" tIns="25400" rIns="142240" bIns="25400" numCol="1" spcCol="1270" anchor="t" anchorCtr="0">
          <a:noAutofit/>
        </a:bodyPr>
        <a:lstStyle/>
        <a:p>
          <a:pPr marL="171450" lvl="1" indent="-171450" algn="l" defTabSz="711200">
            <a:lnSpc>
              <a:spcPct val="90000"/>
            </a:lnSpc>
            <a:spcBef>
              <a:spcPct val="0"/>
            </a:spcBef>
            <a:spcAft>
              <a:spcPct val="20000"/>
            </a:spcAft>
            <a:buChar char="•"/>
          </a:pPr>
          <a:r>
            <a:rPr lang="en-US" sz="1600" kern="1200"/>
            <a:t>Vi holder plan </a:t>
          </a:r>
          <a:r>
            <a:rPr lang="en-US" sz="1600" kern="1200" err="1"/>
            <a:t>på</a:t>
          </a:r>
          <a:r>
            <a:rPr lang="en-US" sz="1600" kern="1200"/>
            <a:t> </a:t>
          </a:r>
          <a:r>
            <a:rPr lang="en-US" sz="1600" kern="1200" err="1"/>
            <a:t>konvertering</a:t>
          </a:r>
          <a:r>
            <a:rPr lang="en-US" sz="1600" kern="1200"/>
            <a:t> av </a:t>
          </a:r>
          <a:r>
            <a:rPr lang="en-US" sz="1600" kern="1200" err="1"/>
            <a:t>våre</a:t>
          </a:r>
          <a:r>
            <a:rPr lang="en-US" sz="1600" kern="1200"/>
            <a:t> data inn til DFØ</a:t>
          </a:r>
        </a:p>
        <a:p>
          <a:pPr marL="171450" lvl="1" indent="-171450" algn="l" defTabSz="711200">
            <a:lnSpc>
              <a:spcPct val="90000"/>
            </a:lnSpc>
            <a:spcBef>
              <a:spcPct val="0"/>
            </a:spcBef>
            <a:spcAft>
              <a:spcPct val="20000"/>
            </a:spcAft>
            <a:buChar char="•"/>
          </a:pPr>
          <a:r>
            <a:rPr lang="en-US" sz="1600" kern="1200" err="1"/>
            <a:t>Viktig</a:t>
          </a:r>
          <a:r>
            <a:rPr lang="en-US" sz="1600" kern="1200"/>
            <a:t> at alle </a:t>
          </a:r>
          <a:r>
            <a:rPr lang="en-US" sz="1600" kern="1200" err="1"/>
            <a:t>enheter</a:t>
          </a:r>
          <a:r>
            <a:rPr lang="en-US" sz="1600" kern="1200"/>
            <a:t> </a:t>
          </a:r>
          <a:r>
            <a:rPr lang="en-US" sz="1600" kern="1200" err="1"/>
            <a:t>følger</a:t>
          </a:r>
          <a:r>
            <a:rPr lang="en-US" sz="1600" kern="1200"/>
            <a:t> </a:t>
          </a:r>
          <a:r>
            <a:rPr lang="en-US" sz="1600" kern="1200" err="1"/>
            <a:t>opp</a:t>
          </a:r>
          <a:r>
            <a:rPr lang="en-US" sz="1600" kern="1200"/>
            <a:t> </a:t>
          </a:r>
          <a:r>
            <a:rPr lang="en-US" sz="1600" kern="1200" err="1"/>
            <a:t>og</a:t>
          </a:r>
          <a:r>
            <a:rPr lang="en-US" sz="1600" kern="1200"/>
            <a:t> </a:t>
          </a:r>
          <a:r>
            <a:rPr lang="en-US" sz="1600" kern="1200" err="1"/>
            <a:t>gjør</a:t>
          </a:r>
          <a:r>
            <a:rPr lang="en-US" sz="1600" kern="1200"/>
            <a:t> </a:t>
          </a:r>
          <a:r>
            <a:rPr lang="en-US" sz="1600" kern="1200" err="1"/>
            <a:t>egne</a:t>
          </a:r>
          <a:r>
            <a:rPr lang="en-US" sz="1600" kern="1200"/>
            <a:t> </a:t>
          </a:r>
          <a:r>
            <a:rPr lang="en-US" sz="1600" kern="1200" err="1"/>
            <a:t>oppgaver</a:t>
          </a:r>
          <a:r>
            <a:rPr lang="en-US" sz="1600" kern="1200"/>
            <a:t> med </a:t>
          </a:r>
          <a:r>
            <a:rPr lang="en-US" sz="1600" kern="1200" err="1"/>
            <a:t>kvalitet</a:t>
          </a:r>
          <a:endParaRPr lang="en-US" sz="1600" kern="1200"/>
        </a:p>
      </dsp:txBody>
      <dsp:txXfrm>
        <a:off x="0" y="1284931"/>
        <a:ext cx="11225211" cy="527850"/>
      </dsp:txXfrm>
    </dsp:sp>
    <dsp:sp modelId="{3081EF3C-2547-41D0-9133-394CD7A6D9B4}">
      <dsp:nvSpPr>
        <dsp:cNvPr id="0" name=""/>
        <dsp:cNvSpPr/>
      </dsp:nvSpPr>
      <dsp:spPr>
        <a:xfrm>
          <a:off x="0" y="1812781"/>
          <a:ext cx="11225211" cy="46800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err="1"/>
            <a:t>Gjennomføring</a:t>
          </a:r>
          <a:r>
            <a:rPr lang="en-US" sz="2000" kern="1200"/>
            <a:t> av </a:t>
          </a:r>
          <a:r>
            <a:rPr lang="en-US" sz="2000" kern="1200" err="1"/>
            <a:t>opplæring</a:t>
          </a:r>
          <a:endParaRPr lang="en-US" sz="2000" kern="1200"/>
        </a:p>
      </dsp:txBody>
      <dsp:txXfrm>
        <a:off x="22846" y="1835627"/>
        <a:ext cx="11179519" cy="422308"/>
      </dsp:txXfrm>
    </dsp:sp>
    <dsp:sp modelId="{D8FC5725-F611-4D7C-84F3-DC72917BAE8A}">
      <dsp:nvSpPr>
        <dsp:cNvPr id="0" name=""/>
        <dsp:cNvSpPr/>
      </dsp:nvSpPr>
      <dsp:spPr>
        <a:xfrm>
          <a:off x="0" y="2280781"/>
          <a:ext cx="11225211" cy="5278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6400" tIns="25400" rIns="142240" bIns="25400" numCol="1" spcCol="1270" anchor="t" anchorCtr="0">
          <a:noAutofit/>
        </a:bodyPr>
        <a:lstStyle/>
        <a:p>
          <a:pPr marL="171450" lvl="1" indent="-171450" algn="l" defTabSz="711200">
            <a:lnSpc>
              <a:spcPct val="90000"/>
            </a:lnSpc>
            <a:spcBef>
              <a:spcPct val="0"/>
            </a:spcBef>
            <a:spcAft>
              <a:spcPct val="20000"/>
            </a:spcAft>
            <a:buChar char="•"/>
          </a:pPr>
          <a:r>
            <a:rPr lang="en-US" sz="1600" kern="1200" err="1"/>
            <a:t>Prosjektet</a:t>
          </a:r>
          <a:r>
            <a:rPr lang="en-US" sz="1600" kern="1200"/>
            <a:t> </a:t>
          </a:r>
          <a:r>
            <a:rPr lang="en-US" sz="1600" kern="1200" err="1"/>
            <a:t>har</a:t>
          </a:r>
          <a:r>
            <a:rPr lang="en-US" sz="1600" kern="1200"/>
            <a:t> </a:t>
          </a:r>
          <a:r>
            <a:rPr lang="en-US" sz="1600" kern="1200" err="1"/>
            <a:t>lagt</a:t>
          </a:r>
          <a:r>
            <a:rPr lang="en-US" sz="1600" kern="1200"/>
            <a:t> </a:t>
          </a:r>
          <a:r>
            <a:rPr lang="en-US" sz="1600" kern="1200" err="1"/>
            <a:t>opp</a:t>
          </a:r>
          <a:r>
            <a:rPr lang="en-US" sz="1600" kern="1200"/>
            <a:t> til </a:t>
          </a:r>
          <a:r>
            <a:rPr lang="en-US" sz="1600" kern="1200" err="1"/>
            <a:t>opplæring</a:t>
          </a:r>
          <a:r>
            <a:rPr lang="en-US" sz="1600" kern="1200"/>
            <a:t> (e-</a:t>
          </a:r>
          <a:r>
            <a:rPr lang="en-US" sz="1600" kern="1200" err="1"/>
            <a:t>læring</a:t>
          </a:r>
          <a:r>
            <a:rPr lang="en-US" sz="1600" kern="1200"/>
            <a:t>, </a:t>
          </a:r>
          <a:r>
            <a:rPr lang="en-US" sz="1600" kern="1200" err="1"/>
            <a:t>selvstudium</a:t>
          </a:r>
          <a:r>
            <a:rPr lang="en-US" sz="1600" kern="1200"/>
            <a:t>, </a:t>
          </a:r>
          <a:r>
            <a:rPr lang="en-US" sz="1600" kern="1200" err="1"/>
            <a:t>klasserom</a:t>
          </a:r>
          <a:r>
            <a:rPr lang="en-US" sz="1600" kern="1200"/>
            <a:t>/digital </a:t>
          </a:r>
          <a:r>
            <a:rPr lang="en-US" sz="1600" kern="1200" err="1"/>
            <a:t>læring</a:t>
          </a:r>
          <a:r>
            <a:rPr lang="en-US" sz="1600" kern="1200"/>
            <a:t>) for alle roller i nye </a:t>
          </a:r>
          <a:r>
            <a:rPr lang="en-US" sz="1600" kern="1200" err="1"/>
            <a:t>systemer</a:t>
          </a:r>
          <a:endParaRPr lang="en-US" sz="1600" kern="1200"/>
        </a:p>
        <a:p>
          <a:pPr marL="171450" lvl="1" indent="-171450" algn="l" defTabSz="711200">
            <a:lnSpc>
              <a:spcPct val="90000"/>
            </a:lnSpc>
            <a:spcBef>
              <a:spcPct val="0"/>
            </a:spcBef>
            <a:spcAft>
              <a:spcPct val="20000"/>
            </a:spcAft>
            <a:buChar char="•"/>
          </a:pPr>
          <a:r>
            <a:rPr lang="en-US" sz="1600" kern="1200"/>
            <a:t>Tar alle </a:t>
          </a:r>
          <a:r>
            <a:rPr lang="en-US" sz="1600" kern="1200" err="1"/>
            <a:t>opplæringen</a:t>
          </a:r>
          <a:r>
            <a:rPr lang="en-US" sz="1600" kern="1200"/>
            <a:t>? Har alle </a:t>
          </a:r>
          <a:r>
            <a:rPr lang="en-US" sz="1600" kern="1200" err="1"/>
            <a:t>satt</a:t>
          </a:r>
          <a:r>
            <a:rPr lang="en-US" sz="1600" kern="1200"/>
            <a:t> av </a:t>
          </a:r>
          <a:r>
            <a:rPr lang="en-US" sz="1600" kern="1200" err="1"/>
            <a:t>tid</a:t>
          </a:r>
          <a:r>
            <a:rPr lang="en-US" sz="1600" kern="1200"/>
            <a:t>? </a:t>
          </a:r>
          <a:r>
            <a:rPr lang="en-US" sz="1600" kern="1200" err="1"/>
            <a:t>Tror</a:t>
          </a:r>
          <a:r>
            <a:rPr lang="en-US" sz="1600" kern="1200"/>
            <a:t> </a:t>
          </a:r>
          <a:r>
            <a:rPr lang="en-US" sz="1600" kern="1200" err="1"/>
            <a:t>noen</a:t>
          </a:r>
          <a:r>
            <a:rPr lang="en-US" sz="1600" kern="1200"/>
            <a:t> at de </a:t>
          </a:r>
          <a:r>
            <a:rPr lang="en-US" sz="1600" kern="1200" err="1"/>
            <a:t>skal</a:t>
          </a:r>
          <a:r>
            <a:rPr lang="en-US" sz="1600" kern="1200"/>
            <a:t> “</a:t>
          </a:r>
          <a:r>
            <a:rPr lang="en-US" sz="1600" kern="1200" err="1"/>
            <a:t>lære</a:t>
          </a:r>
          <a:r>
            <a:rPr lang="en-US" sz="1600" kern="1200"/>
            <a:t> i fart”?</a:t>
          </a:r>
        </a:p>
      </dsp:txBody>
      <dsp:txXfrm>
        <a:off x="0" y="2280781"/>
        <a:ext cx="11225211" cy="527850"/>
      </dsp:txXfrm>
    </dsp:sp>
    <dsp:sp modelId="{A0DB3C9B-DCF9-4210-BC02-22C3EBFB42EB}">
      <dsp:nvSpPr>
        <dsp:cNvPr id="0" name=""/>
        <dsp:cNvSpPr/>
      </dsp:nvSpPr>
      <dsp:spPr>
        <a:xfrm>
          <a:off x="0" y="2808631"/>
          <a:ext cx="11225211" cy="46800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n-US" sz="2000" kern="1200" err="1"/>
            <a:t>Forståelse</a:t>
          </a:r>
          <a:r>
            <a:rPr lang="en-US" sz="2000" kern="1200"/>
            <a:t> av </a:t>
          </a:r>
          <a:r>
            <a:rPr lang="en-US" sz="2000" kern="1200" err="1"/>
            <a:t>systemene</a:t>
          </a:r>
          <a:r>
            <a:rPr lang="en-US" sz="2000" kern="1200"/>
            <a:t> i drift</a:t>
          </a:r>
        </a:p>
      </dsp:txBody>
      <dsp:txXfrm>
        <a:off x="22846" y="2831477"/>
        <a:ext cx="11179519" cy="422308"/>
      </dsp:txXfrm>
    </dsp:sp>
    <dsp:sp modelId="{E0AF314E-5D43-434F-8561-E0463141DADD}">
      <dsp:nvSpPr>
        <dsp:cNvPr id="0" name=""/>
        <dsp:cNvSpPr/>
      </dsp:nvSpPr>
      <dsp:spPr>
        <a:xfrm>
          <a:off x="0" y="3276631"/>
          <a:ext cx="11225211" cy="5278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6400" tIns="25400" rIns="142240" bIns="25400" numCol="1" spcCol="1270" anchor="t" anchorCtr="0">
          <a:noAutofit/>
        </a:bodyPr>
        <a:lstStyle/>
        <a:p>
          <a:pPr marL="171450" lvl="1" indent="-171450" algn="l" defTabSz="711200" rtl="0">
            <a:lnSpc>
              <a:spcPct val="90000"/>
            </a:lnSpc>
            <a:spcBef>
              <a:spcPct val="0"/>
            </a:spcBef>
            <a:spcAft>
              <a:spcPct val="20000"/>
            </a:spcAft>
            <a:buChar char="•"/>
          </a:pPr>
          <a:r>
            <a:rPr lang="en-US" sz="1600" kern="1200" err="1"/>
            <a:t>Prosjektet</a:t>
          </a:r>
          <a:r>
            <a:rPr lang="en-US" sz="1600" kern="1200"/>
            <a:t> </a:t>
          </a:r>
          <a:r>
            <a:rPr lang="en-US" sz="1600" kern="1200" err="1"/>
            <a:t>har</a:t>
          </a:r>
          <a:r>
            <a:rPr lang="en-US" sz="1600" kern="1200"/>
            <a:t> </a:t>
          </a:r>
          <a:r>
            <a:rPr lang="en-US" sz="1600" kern="1200" err="1"/>
            <a:t>sendt</a:t>
          </a:r>
          <a:r>
            <a:rPr lang="en-US" sz="1600" kern="1200"/>
            <a:t> </a:t>
          </a:r>
          <a:r>
            <a:rPr lang="en-US" sz="1600" kern="1200" err="1"/>
            <a:t>ut</a:t>
          </a:r>
          <a:r>
            <a:rPr lang="en-US" sz="1600" kern="1200"/>
            <a:t> </a:t>
          </a:r>
          <a:r>
            <a:rPr lang="en-US" sz="1600" kern="1200" err="1"/>
            <a:t>og</a:t>
          </a:r>
          <a:r>
            <a:rPr lang="en-US" sz="1600" kern="1200"/>
            <a:t> </a:t>
          </a:r>
          <a:r>
            <a:rPr lang="en-US" sz="1600" kern="1200" err="1"/>
            <a:t>dokumentert</a:t>
          </a:r>
          <a:r>
            <a:rPr lang="en-US" sz="1600" kern="1200"/>
            <a:t> </a:t>
          </a:r>
          <a:r>
            <a:rPr lang="en-US" sz="1600" kern="1200" err="1"/>
            <a:t>systemets</a:t>
          </a:r>
          <a:r>
            <a:rPr lang="en-US" sz="1600" kern="1200"/>
            <a:t> </a:t>
          </a:r>
          <a:r>
            <a:rPr lang="en-US" sz="1600" kern="1200" err="1"/>
            <a:t>flyt</a:t>
          </a:r>
          <a:r>
            <a:rPr lang="en-US" sz="1600" kern="1200"/>
            <a:t>, roller, </a:t>
          </a:r>
          <a:r>
            <a:rPr lang="en-US" sz="1600" kern="1200" err="1"/>
            <a:t>prosesser</a:t>
          </a:r>
          <a:r>
            <a:rPr lang="en-US" sz="1600" kern="1200"/>
            <a:t> </a:t>
          </a:r>
          <a:r>
            <a:rPr lang="en-US" sz="1600" kern="1200" err="1"/>
            <a:t>og</a:t>
          </a:r>
          <a:r>
            <a:rPr lang="en-US" sz="1600" kern="1200"/>
            <a:t> </a:t>
          </a:r>
          <a:r>
            <a:rPr lang="en-US" sz="1600" kern="1200" err="1"/>
            <a:t>teknisk</a:t>
          </a:r>
          <a:r>
            <a:rPr lang="en-US" sz="1600" kern="1200"/>
            <a:t> </a:t>
          </a:r>
          <a:r>
            <a:rPr lang="en-US" sz="1600" kern="1200" err="1"/>
            <a:t>funksjon</a:t>
          </a:r>
          <a:endParaRPr lang="en-US" sz="1600" kern="1200"/>
        </a:p>
        <a:p>
          <a:pPr marL="171450" lvl="1" indent="-171450" algn="l" defTabSz="711200" rtl="0">
            <a:lnSpc>
              <a:spcPct val="90000"/>
            </a:lnSpc>
            <a:spcBef>
              <a:spcPct val="0"/>
            </a:spcBef>
            <a:spcAft>
              <a:spcPct val="20000"/>
            </a:spcAft>
            <a:buChar char="•"/>
          </a:pPr>
          <a:r>
            <a:rPr lang="en-US" sz="1600" kern="1200"/>
            <a:t>Har </a:t>
          </a:r>
          <a:r>
            <a:rPr lang="en-US" sz="1600" kern="1200" err="1"/>
            <a:t>enhetene</a:t>
          </a:r>
          <a:r>
            <a:rPr lang="en-US" sz="1600" kern="1200"/>
            <a:t> </a:t>
          </a:r>
          <a:r>
            <a:rPr lang="en-US" sz="1600" kern="1200" err="1"/>
            <a:t>brukt</a:t>
          </a:r>
          <a:r>
            <a:rPr lang="en-US" sz="1600" kern="1200"/>
            <a:t> </a:t>
          </a:r>
          <a:r>
            <a:rPr lang="en-US" sz="1600" kern="1200" err="1"/>
            <a:t>nok</a:t>
          </a:r>
          <a:r>
            <a:rPr lang="en-US" sz="1600" kern="1200"/>
            <a:t> </a:t>
          </a:r>
          <a:r>
            <a:rPr lang="en-US" sz="1600" kern="1200" err="1"/>
            <a:t>tid</a:t>
          </a:r>
          <a:r>
            <a:rPr lang="en-US" sz="1600" kern="1200"/>
            <a:t> </a:t>
          </a:r>
          <a:r>
            <a:rPr lang="en-US" sz="1600" kern="1200" err="1"/>
            <a:t>på</a:t>
          </a:r>
          <a:r>
            <a:rPr lang="en-US" sz="1600" kern="1200"/>
            <a:t> å </a:t>
          </a:r>
          <a:r>
            <a:rPr lang="en-US" sz="1600" kern="1200" err="1"/>
            <a:t>selv</a:t>
          </a:r>
          <a:r>
            <a:rPr lang="en-US" sz="1600" kern="1200"/>
            <a:t> </a:t>
          </a:r>
          <a:r>
            <a:rPr lang="en-US" sz="1600" kern="1200" err="1"/>
            <a:t>forstå</a:t>
          </a:r>
          <a:r>
            <a:rPr lang="en-US" sz="1600" kern="1200"/>
            <a:t> </a:t>
          </a:r>
          <a:r>
            <a:rPr lang="en-US" sz="1600" kern="1200" err="1"/>
            <a:t>endringene</a:t>
          </a:r>
          <a:r>
            <a:rPr lang="en-US" sz="1600" kern="1200"/>
            <a:t> </a:t>
          </a:r>
          <a:r>
            <a:rPr lang="en-US" sz="1600" kern="1200" err="1"/>
            <a:t>som</a:t>
          </a:r>
          <a:r>
            <a:rPr lang="en-US" sz="1600" kern="1200"/>
            <a:t> </a:t>
          </a:r>
          <a:r>
            <a:rPr lang="en-US" sz="1600" kern="1200" err="1"/>
            <a:t>kommer</a:t>
          </a:r>
          <a:r>
            <a:rPr lang="en-US" sz="1600" kern="1200"/>
            <a:t>?</a:t>
          </a:r>
        </a:p>
      </dsp:txBody>
      <dsp:txXfrm>
        <a:off x="0" y="3276631"/>
        <a:ext cx="11225211" cy="527850"/>
      </dsp:txXfrm>
    </dsp:sp>
    <dsp:sp modelId="{2300D1FB-709E-4089-A784-66893FBA7453}">
      <dsp:nvSpPr>
        <dsp:cNvPr id="0" name=""/>
        <dsp:cNvSpPr/>
      </dsp:nvSpPr>
      <dsp:spPr>
        <a:xfrm>
          <a:off x="0" y="3804481"/>
          <a:ext cx="11225211" cy="46800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n-US" sz="2000" kern="1200" err="1"/>
            <a:t>Prosjektfremdrift</a:t>
          </a:r>
          <a:endParaRPr lang="en-US" sz="2000" kern="1200"/>
        </a:p>
      </dsp:txBody>
      <dsp:txXfrm>
        <a:off x="22846" y="3827327"/>
        <a:ext cx="11179519" cy="422308"/>
      </dsp:txXfrm>
    </dsp:sp>
    <dsp:sp modelId="{4AEE89DC-84DB-4A28-A760-68919081D939}">
      <dsp:nvSpPr>
        <dsp:cNvPr id="0" name=""/>
        <dsp:cNvSpPr/>
      </dsp:nvSpPr>
      <dsp:spPr>
        <a:xfrm>
          <a:off x="0" y="4272481"/>
          <a:ext cx="11225211" cy="5278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6400" tIns="25400" rIns="142240" bIns="25400" numCol="1" spcCol="1270" anchor="t" anchorCtr="0">
          <a:noAutofit/>
        </a:bodyPr>
        <a:lstStyle/>
        <a:p>
          <a:pPr marL="171450" lvl="1" indent="-171450" algn="l" defTabSz="711200" rtl="0">
            <a:lnSpc>
              <a:spcPct val="90000"/>
            </a:lnSpc>
            <a:spcBef>
              <a:spcPct val="0"/>
            </a:spcBef>
            <a:spcAft>
              <a:spcPct val="20000"/>
            </a:spcAft>
            <a:buChar char="•"/>
          </a:pPr>
          <a:r>
            <a:rPr lang="en-US" sz="1600" kern="1200" err="1"/>
            <a:t>Prosjektet</a:t>
          </a:r>
          <a:r>
            <a:rPr lang="en-US" sz="1600" kern="1200"/>
            <a:t> holder </a:t>
          </a:r>
          <a:r>
            <a:rPr lang="en-US" sz="1600" kern="1200" err="1"/>
            <a:t>fremdriftsplanen</a:t>
          </a:r>
          <a:r>
            <a:rPr lang="en-US" sz="1600" kern="1200"/>
            <a:t> </a:t>
          </a:r>
          <a:r>
            <a:rPr lang="en-US" sz="1600" kern="1200" err="1"/>
            <a:t>og</a:t>
          </a:r>
          <a:r>
            <a:rPr lang="en-US" sz="1600" kern="1200"/>
            <a:t> er </a:t>
          </a:r>
          <a:r>
            <a:rPr lang="en-US" sz="1600" kern="1200" err="1"/>
            <a:t>klar</a:t>
          </a:r>
          <a:r>
            <a:rPr lang="en-US" sz="1600" kern="1200"/>
            <a:t> til </a:t>
          </a:r>
          <a:r>
            <a:rPr lang="en-US" sz="1600" kern="1200" err="1"/>
            <a:t>teknisk</a:t>
          </a:r>
          <a:r>
            <a:rPr lang="en-US" sz="1600" kern="1200"/>
            <a:t> </a:t>
          </a:r>
          <a:r>
            <a:rPr lang="en-US" sz="1600" kern="1200" err="1"/>
            <a:t>implementering</a:t>
          </a:r>
          <a:r>
            <a:rPr lang="en-US" sz="1600" kern="1200"/>
            <a:t> 01.01.23</a:t>
          </a:r>
        </a:p>
        <a:p>
          <a:pPr marL="171450" lvl="1" indent="-171450" algn="l" defTabSz="711200" rtl="0">
            <a:lnSpc>
              <a:spcPct val="90000"/>
            </a:lnSpc>
            <a:spcBef>
              <a:spcPct val="0"/>
            </a:spcBef>
            <a:spcAft>
              <a:spcPct val="20000"/>
            </a:spcAft>
            <a:buChar char="•"/>
          </a:pPr>
          <a:r>
            <a:rPr lang="en-US" sz="1600" kern="1200"/>
            <a:t>Holder alle </a:t>
          </a:r>
          <a:r>
            <a:rPr lang="en-US" sz="1600" kern="1200" err="1"/>
            <a:t>ansatte</a:t>
          </a:r>
          <a:r>
            <a:rPr lang="en-US" sz="1600" kern="1200"/>
            <a:t> </a:t>
          </a:r>
          <a:r>
            <a:rPr lang="en-US" sz="1600" kern="1200" err="1"/>
            <a:t>planen</a:t>
          </a:r>
          <a:r>
            <a:rPr lang="en-US" sz="1600" kern="1200"/>
            <a:t> for å </a:t>
          </a:r>
          <a:r>
            <a:rPr lang="en-US" sz="1600" kern="1200" err="1"/>
            <a:t>bli</a:t>
          </a:r>
          <a:r>
            <a:rPr lang="en-US" sz="1600" kern="1200"/>
            <a:t> </a:t>
          </a:r>
          <a:r>
            <a:rPr lang="en-US" sz="1600" kern="1200" err="1"/>
            <a:t>klare</a:t>
          </a:r>
          <a:r>
            <a:rPr lang="en-US" sz="1600" kern="1200"/>
            <a:t> </a:t>
          </a:r>
          <a:r>
            <a:rPr lang="en-US" sz="1600" kern="1200" err="1"/>
            <a:t>selv</a:t>
          </a:r>
          <a:r>
            <a:rPr lang="en-US" sz="1600" kern="1200"/>
            <a:t>?</a:t>
          </a:r>
        </a:p>
      </dsp:txBody>
      <dsp:txXfrm>
        <a:off x="0" y="4272481"/>
        <a:ext cx="11225211" cy="5278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2C8B1D-A6F9-4331-B547-421182588D6C}">
      <dsp:nvSpPr>
        <dsp:cNvPr id="0" name=""/>
        <dsp:cNvSpPr/>
      </dsp:nvSpPr>
      <dsp:spPr>
        <a:xfrm rot="5400000">
          <a:off x="7366631" y="-3257897"/>
          <a:ext cx="532731" cy="7183997"/>
        </a:xfrm>
        <a:prstGeom prst="round2Same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nb-NO" sz="1500" kern="1200"/>
            <a:t>11. november kl. </a:t>
          </a:r>
          <a:r>
            <a:rPr lang="nb-NO" sz="1500" kern="1200">
              <a:solidFill>
                <a:schemeClr val="tx1"/>
              </a:solidFill>
            </a:rPr>
            <a:t>9-10.30</a:t>
          </a:r>
          <a:endParaRPr lang="nb-NO" sz="1500" kern="1200"/>
        </a:p>
      </dsp:txBody>
      <dsp:txXfrm rot="-5400000">
        <a:off x="4040998" y="93742"/>
        <a:ext cx="7157991" cy="480719"/>
      </dsp:txXfrm>
    </dsp:sp>
    <dsp:sp modelId="{46BF7FC3-7BCB-462B-97AD-ADDD761EE0A9}">
      <dsp:nvSpPr>
        <dsp:cNvPr id="0" name=""/>
        <dsp:cNvSpPr/>
      </dsp:nvSpPr>
      <dsp:spPr>
        <a:xfrm>
          <a:off x="0" y="1143"/>
          <a:ext cx="4040998" cy="665914"/>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nb-NO" sz="1900" kern="1200"/>
            <a:t>Felles informasjonsmøte for </a:t>
          </a:r>
          <a:r>
            <a:rPr lang="nb-NO" sz="1900" u="sng" kern="1200"/>
            <a:t>ledere</a:t>
          </a:r>
        </a:p>
      </dsp:txBody>
      <dsp:txXfrm>
        <a:off x="32507" y="33650"/>
        <a:ext cx="3975984" cy="600900"/>
      </dsp:txXfrm>
    </dsp:sp>
    <dsp:sp modelId="{00C7D165-DF99-494F-8BE5-FB713C615665}">
      <dsp:nvSpPr>
        <dsp:cNvPr id="0" name=""/>
        <dsp:cNvSpPr/>
      </dsp:nvSpPr>
      <dsp:spPr>
        <a:xfrm rot="5400000">
          <a:off x="7366631" y="-2558687"/>
          <a:ext cx="532731" cy="7183997"/>
        </a:xfrm>
        <a:prstGeom prst="round2Same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nb-NO" sz="1500" kern="1200"/>
            <a:t>18. November kl. 10.30-11.30</a:t>
          </a:r>
        </a:p>
      </dsp:txBody>
      <dsp:txXfrm rot="-5400000">
        <a:off x="4040998" y="792952"/>
        <a:ext cx="7157991" cy="480719"/>
      </dsp:txXfrm>
    </dsp:sp>
    <dsp:sp modelId="{7913B4F2-4719-452D-BEBC-37C3E1E065EC}">
      <dsp:nvSpPr>
        <dsp:cNvPr id="0" name=""/>
        <dsp:cNvSpPr/>
      </dsp:nvSpPr>
      <dsp:spPr>
        <a:xfrm>
          <a:off x="0" y="700354"/>
          <a:ext cx="4040998" cy="665914"/>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nb-NO" sz="1900" kern="1200"/>
            <a:t>Felles informasjonsmøte for </a:t>
          </a:r>
          <a:r>
            <a:rPr lang="nb-NO" sz="1900" u="sng" kern="1200"/>
            <a:t>instituttledere</a:t>
          </a:r>
        </a:p>
      </dsp:txBody>
      <dsp:txXfrm>
        <a:off x="32507" y="732861"/>
        <a:ext cx="3975984" cy="600900"/>
      </dsp:txXfrm>
    </dsp:sp>
    <dsp:sp modelId="{01C93406-6B17-40AC-BC38-33FDFC997FDA}">
      <dsp:nvSpPr>
        <dsp:cNvPr id="0" name=""/>
        <dsp:cNvSpPr/>
      </dsp:nvSpPr>
      <dsp:spPr>
        <a:xfrm rot="5400000">
          <a:off x="7366631" y="-1859476"/>
          <a:ext cx="532731" cy="7183997"/>
        </a:xfrm>
        <a:prstGeom prst="round2Same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nb-NO" sz="1500" kern="1200"/>
            <a:t>Dato kommer</a:t>
          </a:r>
        </a:p>
      </dsp:txBody>
      <dsp:txXfrm rot="-5400000">
        <a:off x="4040998" y="1492163"/>
        <a:ext cx="7157991" cy="480719"/>
      </dsp:txXfrm>
    </dsp:sp>
    <dsp:sp modelId="{4D3FDD9C-DE02-4D6D-90DC-DF19FE132328}">
      <dsp:nvSpPr>
        <dsp:cNvPr id="0" name=""/>
        <dsp:cNvSpPr/>
      </dsp:nvSpPr>
      <dsp:spPr>
        <a:xfrm>
          <a:off x="0" y="1399564"/>
          <a:ext cx="4040998" cy="665914"/>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nb-NO" sz="1900" kern="1200"/>
            <a:t>Felles informasjonskafé for </a:t>
          </a:r>
          <a:r>
            <a:rPr lang="nb-NO" sz="1900" u="sng" kern="1200"/>
            <a:t>prosjektleder</a:t>
          </a:r>
        </a:p>
      </dsp:txBody>
      <dsp:txXfrm>
        <a:off x="32507" y="1432071"/>
        <a:ext cx="3975984" cy="600900"/>
      </dsp:txXfrm>
    </dsp:sp>
    <dsp:sp modelId="{840C38B1-D64B-43EF-9E59-98617C240F5A}">
      <dsp:nvSpPr>
        <dsp:cNvPr id="0" name=""/>
        <dsp:cNvSpPr/>
      </dsp:nvSpPr>
      <dsp:spPr>
        <a:xfrm rot="5400000">
          <a:off x="7366631" y="-1160265"/>
          <a:ext cx="532731" cy="7183997"/>
        </a:xfrm>
        <a:prstGeom prst="round2Same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nb-NO" sz="1500" kern="1200"/>
            <a:t>Slutten av november/starten av desember, mer info kommer</a:t>
          </a:r>
        </a:p>
      </dsp:txBody>
      <dsp:txXfrm rot="-5400000">
        <a:off x="4040998" y="2191374"/>
        <a:ext cx="7157991" cy="480719"/>
      </dsp:txXfrm>
    </dsp:sp>
    <dsp:sp modelId="{C65500F7-949A-4F77-909A-9B6BE1EC190F}">
      <dsp:nvSpPr>
        <dsp:cNvPr id="0" name=""/>
        <dsp:cNvSpPr/>
      </dsp:nvSpPr>
      <dsp:spPr>
        <a:xfrm>
          <a:off x="0" y="2098775"/>
          <a:ext cx="4040998" cy="665914"/>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nb-NO" sz="1900" kern="1200"/>
            <a:t>Felles informasjonskafé</a:t>
          </a:r>
          <a:br>
            <a:rPr lang="nb-NO" sz="1900" kern="1200"/>
          </a:br>
          <a:r>
            <a:rPr lang="nb-NO" sz="1900" u="sng" kern="1200"/>
            <a:t>for alle ansatte</a:t>
          </a:r>
          <a:endParaRPr lang="nb-NO" sz="1900" kern="1200"/>
        </a:p>
      </dsp:txBody>
      <dsp:txXfrm>
        <a:off x="32507" y="2131282"/>
        <a:ext cx="3975984" cy="600900"/>
      </dsp:txXfrm>
    </dsp:sp>
    <dsp:sp modelId="{16905FCD-078F-418B-B7A8-C8D5142E0037}">
      <dsp:nvSpPr>
        <dsp:cNvPr id="0" name=""/>
        <dsp:cNvSpPr/>
      </dsp:nvSpPr>
      <dsp:spPr>
        <a:xfrm rot="5400000">
          <a:off x="7366631" y="-461055"/>
          <a:ext cx="532731" cy="7183997"/>
        </a:xfrm>
        <a:prstGeom prst="round2Same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nb-NO" sz="1500" kern="1200"/>
            <a:t>Dato og mer informasjon kommer</a:t>
          </a:r>
        </a:p>
      </dsp:txBody>
      <dsp:txXfrm rot="-5400000">
        <a:off x="4040998" y="2890584"/>
        <a:ext cx="7157991" cy="480719"/>
      </dsp:txXfrm>
    </dsp:sp>
    <dsp:sp modelId="{B09A289C-7CFB-4704-883D-D5D070AAC71C}">
      <dsp:nvSpPr>
        <dsp:cNvPr id="0" name=""/>
        <dsp:cNvSpPr/>
      </dsp:nvSpPr>
      <dsp:spPr>
        <a:xfrm>
          <a:off x="0" y="2797985"/>
          <a:ext cx="4040998" cy="665914"/>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nb-NO" sz="1900" kern="1200"/>
            <a:t>BOTT-kafeer innen</a:t>
          </a:r>
          <a:br>
            <a:rPr lang="nb-NO" sz="1900" kern="1200"/>
          </a:br>
          <a:r>
            <a:rPr lang="nb-NO" sz="1900" kern="1200"/>
            <a:t>Btb, PØ, ToA </a:t>
          </a:r>
        </a:p>
      </dsp:txBody>
      <dsp:txXfrm>
        <a:off x="32507" y="2830492"/>
        <a:ext cx="3975984" cy="600900"/>
      </dsp:txXfrm>
    </dsp:sp>
    <dsp:sp modelId="{B6BCF0DB-BA91-4CD4-842D-AF3E4DCA9A9C}">
      <dsp:nvSpPr>
        <dsp:cNvPr id="0" name=""/>
        <dsp:cNvSpPr/>
      </dsp:nvSpPr>
      <dsp:spPr>
        <a:xfrm rot="5400000">
          <a:off x="7366631" y="238155"/>
          <a:ext cx="532731" cy="7183997"/>
        </a:xfrm>
        <a:prstGeom prst="round2Same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nb-NO" sz="1500" kern="1200" err="1"/>
            <a:t>Innføringslederemøter</a:t>
          </a:r>
          <a:r>
            <a:rPr lang="nb-NO" sz="1500" kern="1200"/>
            <a:t>, prosessmøter (</a:t>
          </a:r>
          <a:r>
            <a:rPr lang="nb-NO" sz="1500" kern="1200" err="1"/>
            <a:t>btb</a:t>
          </a:r>
          <a:r>
            <a:rPr lang="nb-NO" sz="1500" kern="1200"/>
            <a:t> og prosjektøkonomi) og andre møter går som vanlig</a:t>
          </a:r>
        </a:p>
      </dsp:txBody>
      <dsp:txXfrm rot="-5400000">
        <a:off x="4040998" y="3589794"/>
        <a:ext cx="7157991" cy="480719"/>
      </dsp:txXfrm>
    </dsp:sp>
    <dsp:sp modelId="{FCC2BBA8-B0F4-448E-9228-FBC0752DCBA2}">
      <dsp:nvSpPr>
        <dsp:cNvPr id="0" name=""/>
        <dsp:cNvSpPr/>
      </dsp:nvSpPr>
      <dsp:spPr>
        <a:xfrm>
          <a:off x="0" y="3497196"/>
          <a:ext cx="4040998" cy="665914"/>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nb-NO" sz="1900" kern="1200"/>
            <a:t>Faste møter</a:t>
          </a:r>
        </a:p>
      </dsp:txBody>
      <dsp:txXfrm>
        <a:off x="32507" y="3529703"/>
        <a:ext cx="3975984" cy="6009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7A62AD-276D-4146-98C8-6AEFFCAB6180}">
      <dsp:nvSpPr>
        <dsp:cNvPr id="0" name=""/>
        <dsp:cNvSpPr/>
      </dsp:nvSpPr>
      <dsp:spPr>
        <a:xfrm rot="10800000">
          <a:off x="2801536" y="21183"/>
          <a:ext cx="9770946" cy="1140958"/>
        </a:xfrm>
        <a:prstGeom prst="homePlat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3131" tIns="68580" rIns="128016" bIns="68580" numCol="1" spcCol="1270" anchor="t" anchorCtr="0">
          <a:noAutofit/>
        </a:bodyPr>
        <a:lstStyle/>
        <a:p>
          <a:pPr marL="0" lvl="0" indent="0" algn="l" defTabSz="800100">
            <a:lnSpc>
              <a:spcPct val="90000"/>
            </a:lnSpc>
            <a:spcBef>
              <a:spcPct val="0"/>
            </a:spcBef>
            <a:spcAft>
              <a:spcPct val="35000"/>
            </a:spcAft>
            <a:buNone/>
          </a:pPr>
          <a:r>
            <a:rPr lang="nb-NO" sz="1800" b="1" kern="1200"/>
            <a:t>Alle ansatte (vitenskapelige og teknisk/ administrative)</a:t>
          </a:r>
          <a:endParaRPr lang="nb-NO" sz="1800" kern="1200"/>
        </a:p>
        <a:p>
          <a:pPr marL="114300" lvl="1" indent="-114300" algn="l" defTabSz="622300">
            <a:lnSpc>
              <a:spcPct val="90000"/>
            </a:lnSpc>
            <a:spcBef>
              <a:spcPct val="0"/>
            </a:spcBef>
            <a:spcAft>
              <a:spcPct val="15000"/>
            </a:spcAft>
            <a:buChar char="•"/>
          </a:pPr>
          <a:r>
            <a:rPr lang="nb-NO" sz="1400" kern="1200"/>
            <a:t>DFØ E-læring  - systemopplæring</a:t>
          </a:r>
        </a:p>
        <a:p>
          <a:pPr marL="114300" lvl="1" indent="-114300" algn="l" defTabSz="622300">
            <a:lnSpc>
              <a:spcPct val="90000"/>
            </a:lnSpc>
            <a:spcBef>
              <a:spcPct val="0"/>
            </a:spcBef>
            <a:spcAft>
              <a:spcPct val="15000"/>
            </a:spcAft>
            <a:buChar char="•"/>
          </a:pPr>
          <a:r>
            <a:rPr lang="nb-NO" sz="1400" kern="1200"/>
            <a:t>Informasjonsmøter</a:t>
          </a:r>
        </a:p>
        <a:p>
          <a:pPr marL="114300" lvl="1" indent="-114300" algn="l" defTabSz="622300">
            <a:lnSpc>
              <a:spcPct val="90000"/>
            </a:lnSpc>
            <a:spcBef>
              <a:spcPct val="0"/>
            </a:spcBef>
            <a:spcAft>
              <a:spcPct val="15000"/>
            </a:spcAft>
            <a:buChar char="•"/>
          </a:pPr>
          <a:r>
            <a:rPr lang="nb-NO" sz="1400" kern="1200"/>
            <a:t>DFØ brukerveiledninger og informasjonsvideoer</a:t>
          </a:r>
        </a:p>
      </dsp:txBody>
      <dsp:txXfrm rot="10800000">
        <a:off x="3086775" y="21183"/>
        <a:ext cx="9485707" cy="1140958"/>
      </dsp:txXfrm>
    </dsp:sp>
    <dsp:sp modelId="{3C4D21AC-AEFF-4EAE-95E3-56431CBDD1FC}">
      <dsp:nvSpPr>
        <dsp:cNvPr id="0" name=""/>
        <dsp:cNvSpPr/>
      </dsp:nvSpPr>
      <dsp:spPr>
        <a:xfrm>
          <a:off x="2130048" y="0"/>
          <a:ext cx="1361733" cy="1176396"/>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8000" b="-8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63274C7-99D1-4C91-9733-7C8086769102}">
      <dsp:nvSpPr>
        <dsp:cNvPr id="0" name=""/>
        <dsp:cNvSpPr/>
      </dsp:nvSpPr>
      <dsp:spPr>
        <a:xfrm rot="10800000">
          <a:off x="2746342" y="1465100"/>
          <a:ext cx="9770946" cy="1140958"/>
        </a:xfrm>
        <a:prstGeom prst="homePlat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3131" tIns="68580" rIns="128016" bIns="68580" numCol="1" spcCol="1270" anchor="t" anchorCtr="0">
          <a:noAutofit/>
        </a:bodyPr>
        <a:lstStyle/>
        <a:p>
          <a:pPr marL="0" lvl="0" indent="0" algn="l" defTabSz="800100">
            <a:lnSpc>
              <a:spcPct val="90000"/>
            </a:lnSpc>
            <a:spcBef>
              <a:spcPct val="0"/>
            </a:spcBef>
            <a:spcAft>
              <a:spcPct val="35000"/>
            </a:spcAft>
            <a:buNone/>
          </a:pPr>
          <a:r>
            <a:rPr lang="nb-NO" sz="1800" b="1" kern="1200"/>
            <a:t>Ansatte med roller i lønn- og økonomiprosesser (fagbrukere)</a:t>
          </a:r>
          <a:endParaRPr lang="nb-NO" sz="1800" kern="1200"/>
        </a:p>
        <a:p>
          <a:pPr marL="114300" lvl="1" indent="-114300" algn="l" defTabSz="622300">
            <a:lnSpc>
              <a:spcPct val="90000"/>
            </a:lnSpc>
            <a:spcBef>
              <a:spcPct val="0"/>
            </a:spcBef>
            <a:spcAft>
              <a:spcPct val="15000"/>
            </a:spcAft>
            <a:buChar char="•"/>
          </a:pPr>
          <a:r>
            <a:rPr lang="nb-NO" sz="1400" kern="1200"/>
            <a:t>Egenlæring (roller, rutiner og prosess) – BOTT E-læring (canvas-kurs)</a:t>
          </a:r>
        </a:p>
        <a:p>
          <a:pPr marL="114300" lvl="1" indent="-114300" algn="l" defTabSz="622300">
            <a:lnSpc>
              <a:spcPct val="90000"/>
            </a:lnSpc>
            <a:spcBef>
              <a:spcPct val="0"/>
            </a:spcBef>
            <a:spcAft>
              <a:spcPct val="15000"/>
            </a:spcAft>
            <a:buChar char="•"/>
          </a:pPr>
          <a:r>
            <a:rPr lang="nb-NO" sz="1400" kern="1200"/>
            <a:t>NTNU kurs</a:t>
          </a:r>
        </a:p>
        <a:p>
          <a:pPr marL="114300" lvl="1" indent="-114300" algn="l" defTabSz="622300">
            <a:lnSpc>
              <a:spcPct val="90000"/>
            </a:lnSpc>
            <a:spcBef>
              <a:spcPct val="0"/>
            </a:spcBef>
            <a:spcAft>
              <a:spcPct val="15000"/>
            </a:spcAft>
            <a:buChar char="•"/>
          </a:pPr>
          <a:r>
            <a:rPr lang="nb-NO" sz="1400" kern="1200"/>
            <a:t>DFØ Systemopplæring (digitale kurs/trykkekurs/e-</a:t>
          </a:r>
          <a:r>
            <a:rPr lang="nb-NO" sz="1400" kern="1200" err="1"/>
            <a:t>læringkurs</a:t>
          </a:r>
          <a:r>
            <a:rPr lang="nb-NO" sz="1400" kern="1200"/>
            <a:t>)</a:t>
          </a:r>
        </a:p>
      </dsp:txBody>
      <dsp:txXfrm rot="10800000">
        <a:off x="3031581" y="1465100"/>
        <a:ext cx="9485707" cy="1140958"/>
      </dsp:txXfrm>
    </dsp:sp>
    <dsp:sp modelId="{4D909DC3-45D7-4AEC-997F-31C1289374F0}">
      <dsp:nvSpPr>
        <dsp:cNvPr id="0" name=""/>
        <dsp:cNvSpPr/>
      </dsp:nvSpPr>
      <dsp:spPr>
        <a:xfrm>
          <a:off x="2175863" y="1465100"/>
          <a:ext cx="1140958" cy="1140958"/>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86362C0-40CB-48E6-80F5-1C14F8C28400}">
      <dsp:nvSpPr>
        <dsp:cNvPr id="0" name=""/>
        <dsp:cNvSpPr/>
      </dsp:nvSpPr>
      <dsp:spPr>
        <a:xfrm rot="10800000">
          <a:off x="2746342" y="2891298"/>
          <a:ext cx="9770946" cy="1140958"/>
        </a:xfrm>
        <a:prstGeom prst="homePlat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3131" tIns="68580" rIns="128016" bIns="68580" numCol="1" spcCol="1270" anchor="t" anchorCtr="0">
          <a:noAutofit/>
        </a:bodyPr>
        <a:lstStyle/>
        <a:p>
          <a:pPr marL="0" lvl="0" indent="0" algn="l" defTabSz="800100">
            <a:lnSpc>
              <a:spcPct val="90000"/>
            </a:lnSpc>
            <a:spcBef>
              <a:spcPct val="0"/>
            </a:spcBef>
            <a:spcAft>
              <a:spcPct val="35000"/>
            </a:spcAft>
            <a:buNone/>
          </a:pPr>
          <a:r>
            <a:rPr lang="nb-NO" sz="1800" b="1" kern="1200"/>
            <a:t>Ledere (med personal- og/eller </a:t>
          </a:r>
          <a:r>
            <a:rPr lang="nb-NO" sz="1800" b="1" kern="1200" err="1"/>
            <a:t>øk.ansvar</a:t>
          </a:r>
          <a:r>
            <a:rPr lang="nb-NO" sz="1800" b="1" kern="1200"/>
            <a:t>) </a:t>
          </a:r>
        </a:p>
        <a:p>
          <a:pPr marL="114300" lvl="1" indent="-114300" algn="l" defTabSz="622300">
            <a:lnSpc>
              <a:spcPct val="90000"/>
            </a:lnSpc>
            <a:spcBef>
              <a:spcPct val="0"/>
            </a:spcBef>
            <a:spcAft>
              <a:spcPct val="15000"/>
            </a:spcAft>
            <a:buChar char="•"/>
          </a:pPr>
          <a:r>
            <a:rPr lang="nb-NO" sz="1400" kern="1200"/>
            <a:t>Egenlæring (roller, rutiner og prosess) – BOTT E-læring (canvas-kurs)</a:t>
          </a:r>
        </a:p>
        <a:p>
          <a:pPr marL="114300" lvl="1" indent="-114300" algn="l" defTabSz="622300">
            <a:lnSpc>
              <a:spcPct val="90000"/>
            </a:lnSpc>
            <a:spcBef>
              <a:spcPct val="0"/>
            </a:spcBef>
            <a:spcAft>
              <a:spcPct val="15000"/>
            </a:spcAft>
            <a:buChar char="•"/>
          </a:pPr>
          <a:r>
            <a:rPr lang="nb-NO" sz="1400" kern="1200"/>
            <a:t>Informasjonsmøter </a:t>
          </a:r>
        </a:p>
        <a:p>
          <a:pPr marL="114300" lvl="1" indent="-114300" algn="l" defTabSz="622300">
            <a:lnSpc>
              <a:spcPct val="90000"/>
            </a:lnSpc>
            <a:spcBef>
              <a:spcPct val="0"/>
            </a:spcBef>
            <a:spcAft>
              <a:spcPct val="15000"/>
            </a:spcAft>
            <a:buChar char="•"/>
          </a:pPr>
          <a:r>
            <a:rPr lang="nb-NO" sz="1400" kern="1200"/>
            <a:t>DFØ systemopplæring – E-læring om godkjennerroller</a:t>
          </a:r>
        </a:p>
      </dsp:txBody>
      <dsp:txXfrm rot="10800000">
        <a:off x="3031581" y="2891298"/>
        <a:ext cx="9485707" cy="1140958"/>
      </dsp:txXfrm>
    </dsp:sp>
    <dsp:sp modelId="{DBAE8B6F-A0EF-4693-8AB6-D5F938AA2912}">
      <dsp:nvSpPr>
        <dsp:cNvPr id="0" name=""/>
        <dsp:cNvSpPr/>
      </dsp:nvSpPr>
      <dsp:spPr>
        <a:xfrm>
          <a:off x="2175863" y="2891298"/>
          <a:ext cx="1140958" cy="1140958"/>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18C810-1CD7-4496-A6B6-38629B50B4F3}">
      <dsp:nvSpPr>
        <dsp:cNvPr id="0" name=""/>
        <dsp:cNvSpPr/>
      </dsp:nvSpPr>
      <dsp:spPr>
        <a:xfrm>
          <a:off x="0" y="395202"/>
          <a:ext cx="11225211" cy="22113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1201" tIns="270764" rIns="871201" bIns="92456" numCol="1" spcCol="1270" anchor="t" anchorCtr="0">
          <a:noAutofit/>
        </a:bodyPr>
        <a:lstStyle/>
        <a:p>
          <a:pPr marL="114300" lvl="1" indent="-114300" algn="l" defTabSz="577850">
            <a:lnSpc>
              <a:spcPct val="90000"/>
            </a:lnSpc>
            <a:spcBef>
              <a:spcPct val="0"/>
            </a:spcBef>
            <a:spcAft>
              <a:spcPct val="15000"/>
            </a:spcAft>
            <a:buFont typeface="Arial" panose="020B0604020202020204" pitchFamily="34" charset="0"/>
            <a:buChar char="•"/>
          </a:pPr>
          <a:r>
            <a:rPr lang="nb-NO" sz="1300" kern="1200">
              <a:solidFill>
                <a:srgbClr val="2D3B45"/>
              </a:solidFill>
              <a:latin typeface="Lato Extended"/>
            </a:rPr>
            <a:t>BOTT-samarbeidet</a:t>
          </a:r>
          <a:endParaRPr lang="nb-NO" sz="1300" kern="1200"/>
        </a:p>
        <a:p>
          <a:pPr marL="114300" lvl="1" indent="-114300" algn="l" defTabSz="577850">
            <a:lnSpc>
              <a:spcPct val="90000"/>
            </a:lnSpc>
            <a:spcBef>
              <a:spcPct val="0"/>
            </a:spcBef>
            <a:spcAft>
              <a:spcPct val="15000"/>
            </a:spcAft>
            <a:buChar char="•"/>
          </a:pPr>
          <a:r>
            <a:rPr lang="nb-NO" sz="1300" kern="1200">
              <a:solidFill>
                <a:srgbClr val="2D3B45"/>
              </a:solidFill>
              <a:latin typeface="Lato Extended"/>
            </a:rPr>
            <a:t>Rolle og prosess</a:t>
          </a:r>
        </a:p>
        <a:p>
          <a:pPr marL="114300" lvl="1" indent="-114300" algn="l" defTabSz="577850">
            <a:lnSpc>
              <a:spcPct val="90000"/>
            </a:lnSpc>
            <a:spcBef>
              <a:spcPct val="0"/>
            </a:spcBef>
            <a:spcAft>
              <a:spcPct val="15000"/>
            </a:spcAft>
            <a:buChar char="•"/>
          </a:pPr>
          <a:r>
            <a:rPr lang="nb-NO" sz="1300" kern="1200">
              <a:solidFill>
                <a:srgbClr val="2D3B45"/>
              </a:solidFill>
              <a:latin typeface="Lato Extended"/>
            </a:rPr>
            <a:t>Økonomimodell</a:t>
          </a:r>
        </a:p>
        <a:p>
          <a:pPr marL="114300" lvl="1" indent="-114300" algn="l" defTabSz="577850">
            <a:lnSpc>
              <a:spcPct val="90000"/>
            </a:lnSpc>
            <a:spcBef>
              <a:spcPct val="0"/>
            </a:spcBef>
            <a:spcAft>
              <a:spcPct val="15000"/>
            </a:spcAft>
            <a:buChar char="•"/>
          </a:pPr>
          <a:r>
            <a:rPr lang="nb-NO" sz="1300" kern="1200">
              <a:solidFill>
                <a:srgbClr val="2D3B45"/>
              </a:solidFill>
              <a:latin typeface="Lato Extended"/>
            </a:rPr>
            <a:t>Lønnsrefusjoner</a:t>
          </a:r>
        </a:p>
        <a:p>
          <a:pPr marL="114300" lvl="1" indent="-114300" algn="l" defTabSz="577850">
            <a:lnSpc>
              <a:spcPct val="90000"/>
            </a:lnSpc>
            <a:spcBef>
              <a:spcPct val="0"/>
            </a:spcBef>
            <a:spcAft>
              <a:spcPct val="15000"/>
            </a:spcAft>
            <a:buChar char="•"/>
          </a:pPr>
          <a:r>
            <a:rPr lang="nb-NO" sz="1300" kern="1200">
              <a:solidFill>
                <a:srgbClr val="2D3B45"/>
              </a:solidFill>
              <a:latin typeface="Lato Extended"/>
            </a:rPr>
            <a:t>Reiser, stipendreiser og forskningstermin</a:t>
          </a:r>
        </a:p>
        <a:p>
          <a:pPr marL="114300" lvl="1" indent="-114300" algn="l" defTabSz="577850">
            <a:lnSpc>
              <a:spcPct val="90000"/>
            </a:lnSpc>
            <a:spcBef>
              <a:spcPct val="0"/>
            </a:spcBef>
            <a:spcAft>
              <a:spcPct val="15000"/>
            </a:spcAft>
            <a:buChar char="•"/>
          </a:pPr>
          <a:r>
            <a:rPr lang="nb-NO" sz="1300" kern="1200">
              <a:solidFill>
                <a:srgbClr val="2D3B45"/>
              </a:solidFill>
              <a:latin typeface="Lato Extended"/>
            </a:rPr>
            <a:t>Tid</a:t>
          </a:r>
        </a:p>
        <a:p>
          <a:pPr marL="114300" lvl="1" indent="-114300" algn="l" defTabSz="577850">
            <a:lnSpc>
              <a:spcPct val="90000"/>
            </a:lnSpc>
            <a:spcBef>
              <a:spcPct val="0"/>
            </a:spcBef>
            <a:spcAft>
              <a:spcPct val="15000"/>
            </a:spcAft>
            <a:buChar char="•"/>
          </a:pPr>
          <a:r>
            <a:rPr lang="nb-NO" sz="1300" kern="1200">
              <a:solidFill>
                <a:srgbClr val="2D3B45"/>
              </a:solidFill>
              <a:latin typeface="Lato Extended"/>
            </a:rPr>
            <a:t>Ferie</a:t>
          </a:r>
        </a:p>
        <a:p>
          <a:pPr marL="114300" lvl="1" indent="-114300" algn="l" defTabSz="577850">
            <a:lnSpc>
              <a:spcPct val="90000"/>
            </a:lnSpc>
            <a:spcBef>
              <a:spcPct val="0"/>
            </a:spcBef>
            <a:spcAft>
              <a:spcPct val="15000"/>
            </a:spcAft>
            <a:buChar char="•"/>
          </a:pPr>
          <a:r>
            <a:rPr lang="nb-NO" sz="1300" kern="1200">
              <a:solidFill>
                <a:srgbClr val="2D3B45"/>
              </a:solidFill>
              <a:latin typeface="Lato Extended"/>
            </a:rPr>
            <a:t>Brukerstøtte, veiledninger og regelverk</a:t>
          </a:r>
        </a:p>
      </dsp:txBody>
      <dsp:txXfrm>
        <a:off x="0" y="395202"/>
        <a:ext cx="11225211" cy="2211300"/>
      </dsp:txXfrm>
    </dsp:sp>
    <dsp:sp modelId="{C416FBF9-1E45-463A-ADA2-EBED9E58BBE7}">
      <dsp:nvSpPr>
        <dsp:cNvPr id="0" name=""/>
        <dsp:cNvSpPr/>
      </dsp:nvSpPr>
      <dsp:spPr>
        <a:xfrm>
          <a:off x="561260" y="203322"/>
          <a:ext cx="7857648" cy="3837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7000" tIns="0" rIns="297000" bIns="0" numCol="1" spcCol="1270" anchor="ctr" anchorCtr="0">
          <a:noAutofit/>
        </a:bodyPr>
        <a:lstStyle/>
        <a:p>
          <a:pPr marL="0" lvl="0" indent="0" algn="l" defTabSz="577850">
            <a:lnSpc>
              <a:spcPct val="90000"/>
            </a:lnSpc>
            <a:spcBef>
              <a:spcPct val="0"/>
            </a:spcBef>
            <a:spcAft>
              <a:spcPct val="35000"/>
            </a:spcAft>
            <a:buNone/>
          </a:pPr>
          <a:r>
            <a:rPr lang="nb-NO" sz="1300" kern="1200" err="1"/>
            <a:t>Personalgodkjenner</a:t>
          </a:r>
          <a:r>
            <a:rPr lang="nb-NO" sz="1300" kern="1200"/>
            <a:t> (estimert tid: 1 time)</a:t>
          </a:r>
        </a:p>
      </dsp:txBody>
      <dsp:txXfrm>
        <a:off x="579994" y="222056"/>
        <a:ext cx="7820180" cy="346292"/>
      </dsp:txXfrm>
    </dsp:sp>
    <dsp:sp modelId="{D1E99BA7-BB44-41F3-AD40-AD01CCB7D23B}">
      <dsp:nvSpPr>
        <dsp:cNvPr id="0" name=""/>
        <dsp:cNvSpPr/>
      </dsp:nvSpPr>
      <dsp:spPr>
        <a:xfrm>
          <a:off x="0" y="2868583"/>
          <a:ext cx="11225211" cy="3112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1201" tIns="270764" rIns="871201" bIns="92456" numCol="1" spcCol="1270" anchor="t" anchorCtr="0">
          <a:noAutofit/>
        </a:bodyPr>
        <a:lstStyle/>
        <a:p>
          <a:pPr marL="114300" lvl="1" indent="-114300" algn="l" defTabSz="577850">
            <a:lnSpc>
              <a:spcPct val="90000"/>
            </a:lnSpc>
            <a:spcBef>
              <a:spcPct val="0"/>
            </a:spcBef>
            <a:spcAft>
              <a:spcPct val="15000"/>
            </a:spcAft>
            <a:buFont typeface="Arial" panose="020B0604020202020204" pitchFamily="34" charset="0"/>
            <a:buChar char="•"/>
          </a:pPr>
          <a:r>
            <a:rPr lang="nb-NO" sz="1300" b="0" i="0" kern="1200">
              <a:solidFill>
                <a:srgbClr val="2D3B45"/>
              </a:solidFill>
              <a:effectLst/>
              <a:latin typeface="Lato Extended"/>
            </a:rPr>
            <a:t>BOTT-samarbeidet</a:t>
          </a:r>
          <a:endParaRPr lang="nb-NO" sz="1300" kern="1200"/>
        </a:p>
        <a:p>
          <a:pPr marL="114300" lvl="1" indent="-114300" algn="l" defTabSz="577850">
            <a:lnSpc>
              <a:spcPct val="90000"/>
            </a:lnSpc>
            <a:spcBef>
              <a:spcPct val="0"/>
            </a:spcBef>
            <a:spcAft>
              <a:spcPct val="15000"/>
            </a:spcAft>
            <a:buChar char="•"/>
          </a:pPr>
          <a:r>
            <a:rPr lang="nb-NO" sz="1300" b="0" i="0" kern="1200">
              <a:solidFill>
                <a:srgbClr val="2D3B45"/>
              </a:solidFill>
              <a:effectLst/>
              <a:latin typeface="Lato Extended"/>
            </a:rPr>
            <a:t>Rolle og prosesskart</a:t>
          </a:r>
        </a:p>
        <a:p>
          <a:pPr marL="114300" lvl="1" indent="-114300" algn="l" defTabSz="577850">
            <a:lnSpc>
              <a:spcPct val="90000"/>
            </a:lnSpc>
            <a:spcBef>
              <a:spcPct val="0"/>
            </a:spcBef>
            <a:spcAft>
              <a:spcPct val="15000"/>
            </a:spcAft>
            <a:buChar char="•"/>
          </a:pPr>
          <a:r>
            <a:rPr lang="nb-NO" sz="1300" b="0" i="0" kern="1200">
              <a:solidFill>
                <a:srgbClr val="2D3B45"/>
              </a:solidFill>
              <a:effectLst/>
              <a:latin typeface="Lato Extended"/>
            </a:rPr>
            <a:t>Budsjettdisponeringsmyndighet</a:t>
          </a:r>
        </a:p>
        <a:p>
          <a:pPr marL="114300" lvl="1" indent="-114300" algn="l" defTabSz="577850">
            <a:lnSpc>
              <a:spcPct val="90000"/>
            </a:lnSpc>
            <a:spcBef>
              <a:spcPct val="0"/>
            </a:spcBef>
            <a:spcAft>
              <a:spcPct val="15000"/>
            </a:spcAft>
            <a:buChar char="•"/>
          </a:pPr>
          <a:r>
            <a:rPr lang="nb-NO" sz="1300" b="0" i="0" kern="1200">
              <a:solidFill>
                <a:srgbClr val="2D3B45"/>
              </a:solidFill>
              <a:effectLst/>
              <a:latin typeface="Lato Extended"/>
            </a:rPr>
            <a:t>Økonomimodell</a:t>
          </a:r>
        </a:p>
        <a:p>
          <a:pPr marL="114300" lvl="1" indent="-114300" algn="l" defTabSz="577850">
            <a:lnSpc>
              <a:spcPct val="90000"/>
            </a:lnSpc>
            <a:spcBef>
              <a:spcPct val="0"/>
            </a:spcBef>
            <a:spcAft>
              <a:spcPct val="15000"/>
            </a:spcAft>
            <a:buChar char="•"/>
          </a:pPr>
          <a:r>
            <a:rPr lang="nb-NO" sz="1300" b="0" i="0" kern="1200">
              <a:solidFill>
                <a:srgbClr val="2D3B45"/>
              </a:solidFill>
              <a:effectLst/>
              <a:latin typeface="Lato Extended"/>
            </a:rPr>
            <a:t>Kontraktsinngåelse</a:t>
          </a:r>
        </a:p>
        <a:p>
          <a:pPr marL="114300" lvl="1" indent="-114300" algn="l" defTabSz="577850">
            <a:lnSpc>
              <a:spcPct val="90000"/>
            </a:lnSpc>
            <a:spcBef>
              <a:spcPct val="0"/>
            </a:spcBef>
            <a:spcAft>
              <a:spcPct val="15000"/>
            </a:spcAft>
            <a:buChar char="•"/>
          </a:pPr>
          <a:r>
            <a:rPr lang="nb-NO" sz="1300" b="0" i="0" kern="1200">
              <a:solidFill>
                <a:srgbClr val="2D3B45"/>
              </a:solidFill>
              <a:effectLst/>
              <a:latin typeface="Lato Extended"/>
            </a:rPr>
            <a:t>Reise- og utgiftsrefusjoner</a:t>
          </a:r>
        </a:p>
        <a:p>
          <a:pPr marL="114300" lvl="1" indent="-114300" algn="l" defTabSz="577850">
            <a:lnSpc>
              <a:spcPct val="90000"/>
            </a:lnSpc>
            <a:spcBef>
              <a:spcPct val="0"/>
            </a:spcBef>
            <a:spcAft>
              <a:spcPct val="15000"/>
            </a:spcAft>
            <a:buChar char="•"/>
          </a:pPr>
          <a:r>
            <a:rPr lang="nb-NO" sz="1300" b="0" i="0" kern="1200">
              <a:solidFill>
                <a:srgbClr val="2D3B45"/>
              </a:solidFill>
              <a:effectLst/>
              <a:latin typeface="Lato Extended"/>
            </a:rPr>
            <a:t>Stipendreiser og forskningstermin</a:t>
          </a:r>
        </a:p>
        <a:p>
          <a:pPr marL="114300" lvl="1" indent="-114300" algn="l" defTabSz="577850">
            <a:lnSpc>
              <a:spcPct val="90000"/>
            </a:lnSpc>
            <a:spcBef>
              <a:spcPct val="0"/>
            </a:spcBef>
            <a:spcAft>
              <a:spcPct val="15000"/>
            </a:spcAft>
            <a:buChar char="•"/>
          </a:pPr>
          <a:r>
            <a:rPr lang="nb-NO" sz="1300" b="0" i="0" kern="1200">
              <a:solidFill>
                <a:srgbClr val="2D3B45"/>
              </a:solidFill>
              <a:effectLst/>
              <a:latin typeface="Lato Extended"/>
            </a:rPr>
            <a:t>Godtgjørelse</a:t>
          </a:r>
        </a:p>
        <a:p>
          <a:pPr marL="114300" lvl="1" indent="-114300" algn="l" defTabSz="577850">
            <a:lnSpc>
              <a:spcPct val="90000"/>
            </a:lnSpc>
            <a:spcBef>
              <a:spcPct val="0"/>
            </a:spcBef>
            <a:spcAft>
              <a:spcPct val="15000"/>
            </a:spcAft>
            <a:buChar char="•"/>
          </a:pPr>
          <a:r>
            <a:rPr lang="nb-NO" sz="1300" b="0" i="0" kern="1200">
              <a:solidFill>
                <a:srgbClr val="2D3B45"/>
              </a:solidFill>
              <a:effectLst/>
              <a:latin typeface="Lato Extended"/>
            </a:rPr>
            <a:t>Innkjøpsforespørsler, faktura, kontrakter og andre bilag</a:t>
          </a:r>
        </a:p>
        <a:p>
          <a:pPr marL="114300" lvl="1" indent="-114300" algn="l" defTabSz="577850">
            <a:lnSpc>
              <a:spcPct val="90000"/>
            </a:lnSpc>
            <a:spcBef>
              <a:spcPct val="0"/>
            </a:spcBef>
            <a:spcAft>
              <a:spcPct val="15000"/>
            </a:spcAft>
            <a:buChar char="•"/>
          </a:pPr>
          <a:r>
            <a:rPr lang="nb-NO" sz="1300" b="0" i="0" kern="1200">
              <a:solidFill>
                <a:srgbClr val="2D3B45"/>
              </a:solidFill>
              <a:effectLst/>
              <a:latin typeface="Lato Extended"/>
            </a:rPr>
            <a:t>Rolle og ansvar i fordring til innbetaling (fti)</a:t>
          </a:r>
        </a:p>
        <a:p>
          <a:pPr marL="114300" lvl="1" indent="-114300" algn="l" defTabSz="577850">
            <a:lnSpc>
              <a:spcPct val="90000"/>
            </a:lnSpc>
            <a:spcBef>
              <a:spcPct val="0"/>
            </a:spcBef>
            <a:spcAft>
              <a:spcPct val="15000"/>
            </a:spcAft>
            <a:buChar char="•"/>
          </a:pPr>
          <a:r>
            <a:rPr lang="nb-NO" sz="1300" b="0" i="0" kern="1200">
              <a:solidFill>
                <a:srgbClr val="2D3B45"/>
              </a:solidFill>
              <a:effectLst/>
              <a:latin typeface="Lato Extended"/>
            </a:rPr>
            <a:t>Hovedboksbilag og anleggsskjema</a:t>
          </a:r>
        </a:p>
        <a:p>
          <a:pPr marL="114300" lvl="1" indent="-114300" algn="l" defTabSz="577850">
            <a:lnSpc>
              <a:spcPct val="90000"/>
            </a:lnSpc>
            <a:spcBef>
              <a:spcPct val="0"/>
            </a:spcBef>
            <a:spcAft>
              <a:spcPct val="15000"/>
            </a:spcAft>
            <a:buChar char="•"/>
          </a:pPr>
          <a:r>
            <a:rPr lang="nb-NO" sz="1300" b="0" i="0" kern="1200">
              <a:solidFill>
                <a:srgbClr val="2D3B45"/>
              </a:solidFill>
              <a:effectLst/>
              <a:latin typeface="Lato Extended"/>
            </a:rPr>
            <a:t>Brukerstøtte, veiledninger og regelverk</a:t>
          </a:r>
        </a:p>
      </dsp:txBody>
      <dsp:txXfrm>
        <a:off x="0" y="2868583"/>
        <a:ext cx="11225211" cy="3112200"/>
      </dsp:txXfrm>
    </dsp:sp>
    <dsp:sp modelId="{21F2ACC0-2F17-400F-918F-F27F18D032B3}">
      <dsp:nvSpPr>
        <dsp:cNvPr id="0" name=""/>
        <dsp:cNvSpPr/>
      </dsp:nvSpPr>
      <dsp:spPr>
        <a:xfrm>
          <a:off x="561260" y="2676703"/>
          <a:ext cx="7857648" cy="3837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7000" tIns="0" rIns="297000" bIns="0" numCol="1" spcCol="1270" anchor="ctr" anchorCtr="0">
          <a:noAutofit/>
        </a:bodyPr>
        <a:lstStyle/>
        <a:p>
          <a:pPr marL="0" lvl="0" indent="0" algn="l" defTabSz="577850">
            <a:lnSpc>
              <a:spcPct val="90000"/>
            </a:lnSpc>
            <a:spcBef>
              <a:spcPct val="0"/>
            </a:spcBef>
            <a:spcAft>
              <a:spcPct val="35000"/>
            </a:spcAft>
            <a:buNone/>
          </a:pPr>
          <a:r>
            <a:rPr lang="nb-NO" sz="1300" kern="1200" err="1"/>
            <a:t>Kostandsgodkjenner</a:t>
          </a:r>
          <a:r>
            <a:rPr lang="nb-NO" sz="1300" kern="1200"/>
            <a:t> (estimert tid 2-3 timer)</a:t>
          </a:r>
        </a:p>
      </dsp:txBody>
      <dsp:txXfrm>
        <a:off x="579994" y="2695437"/>
        <a:ext cx="7820180" cy="34629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1"/>
            <a:ext cx="2945861" cy="495794"/>
          </a:xfrm>
          <a:prstGeom prst="rect">
            <a:avLst/>
          </a:prstGeom>
        </p:spPr>
        <p:txBody>
          <a:bodyPr vert="horz" lIns="90477" tIns="45239" rIns="90477" bIns="45239" rtlCol="0"/>
          <a:lstStyle>
            <a:lvl1pPr algn="l">
              <a:defRPr sz="1100"/>
            </a:lvl1pPr>
          </a:lstStyle>
          <a:p>
            <a:endParaRPr lang="en-US">
              <a:latin typeface="Arial" panose="020B0604020202020204" pitchFamily="34" charset="0"/>
            </a:endParaRPr>
          </a:p>
        </p:txBody>
      </p:sp>
      <p:sp>
        <p:nvSpPr>
          <p:cNvPr id="3" name="Date Placeholder 2"/>
          <p:cNvSpPr>
            <a:spLocks noGrp="1"/>
          </p:cNvSpPr>
          <p:nvPr>
            <p:ph type="dt" sz="quarter" idx="1"/>
          </p:nvPr>
        </p:nvSpPr>
        <p:spPr>
          <a:xfrm>
            <a:off x="3850294" y="1"/>
            <a:ext cx="2945861" cy="495794"/>
          </a:xfrm>
          <a:prstGeom prst="rect">
            <a:avLst/>
          </a:prstGeom>
        </p:spPr>
        <p:txBody>
          <a:bodyPr vert="horz" lIns="90477" tIns="45239" rIns="90477" bIns="45239" rtlCol="0"/>
          <a:lstStyle>
            <a:lvl1pPr algn="r">
              <a:defRPr sz="1100"/>
            </a:lvl1pPr>
          </a:lstStyle>
          <a:p>
            <a:fld id="{B4AD245C-091B-44E2-BFB0-BD94217887F7}" type="datetimeFigureOut">
              <a:rPr lang="en-US" smtClean="0">
                <a:latin typeface="Arial" panose="020B0604020202020204" pitchFamily="34" charset="0"/>
              </a:rPr>
              <a:t>11/11/2022</a:t>
            </a:fld>
            <a:endParaRPr lang="en-US">
              <a:latin typeface="Arial" panose="020B0604020202020204" pitchFamily="34" charset="0"/>
            </a:endParaRPr>
          </a:p>
        </p:txBody>
      </p:sp>
      <p:sp>
        <p:nvSpPr>
          <p:cNvPr id="4" name="Footer Placeholder 3"/>
          <p:cNvSpPr>
            <a:spLocks noGrp="1"/>
          </p:cNvSpPr>
          <p:nvPr>
            <p:ph type="ftr" sz="quarter" idx="2"/>
          </p:nvPr>
        </p:nvSpPr>
        <p:spPr>
          <a:xfrm>
            <a:off x="4" y="9429307"/>
            <a:ext cx="2945861" cy="495794"/>
          </a:xfrm>
          <a:prstGeom prst="rect">
            <a:avLst/>
          </a:prstGeom>
        </p:spPr>
        <p:txBody>
          <a:bodyPr vert="horz" lIns="90477" tIns="45239" rIns="90477" bIns="45239" rtlCol="0" anchor="b"/>
          <a:lstStyle>
            <a:lvl1pPr algn="l">
              <a:defRPr sz="1100"/>
            </a:lvl1pPr>
          </a:lstStyle>
          <a:p>
            <a:endParaRPr lang="en-US">
              <a:latin typeface="Arial" panose="020B0604020202020204" pitchFamily="34" charset="0"/>
            </a:endParaRPr>
          </a:p>
        </p:txBody>
      </p:sp>
      <p:sp>
        <p:nvSpPr>
          <p:cNvPr id="5" name="Slide Number Placeholder 4"/>
          <p:cNvSpPr>
            <a:spLocks noGrp="1"/>
          </p:cNvSpPr>
          <p:nvPr>
            <p:ph type="sldNum" sz="quarter" idx="3"/>
          </p:nvPr>
        </p:nvSpPr>
        <p:spPr>
          <a:xfrm>
            <a:off x="3850294" y="9429307"/>
            <a:ext cx="2945861" cy="495794"/>
          </a:xfrm>
          <a:prstGeom prst="rect">
            <a:avLst/>
          </a:prstGeom>
        </p:spPr>
        <p:txBody>
          <a:bodyPr vert="horz" lIns="90477" tIns="45239" rIns="90477" bIns="45239" rtlCol="0" anchor="b"/>
          <a:lstStyle>
            <a:lvl1pPr algn="r">
              <a:defRPr sz="1100"/>
            </a:lvl1pPr>
          </a:lstStyle>
          <a:p>
            <a:fld id="{9A913F39-CFF6-40F1-84D1-700840B41EAB}" type="slidenum">
              <a:rPr lang="en-US" smtClean="0">
                <a:latin typeface="Arial" panose="020B0604020202020204" pitchFamily="34" charset="0"/>
              </a:rPr>
              <a:t>‹#›</a:t>
            </a:fld>
            <a:endParaRPr lang="en-US">
              <a:latin typeface="Arial" panose="020B0604020202020204" pitchFamily="34" charset="0"/>
            </a:endParaRPr>
          </a:p>
        </p:txBody>
      </p:sp>
    </p:spTree>
    <p:extLst>
      <p:ext uri="{BB962C8B-B14F-4D97-AF65-F5344CB8AC3E}">
        <p14:creationId xmlns:p14="http://schemas.microsoft.com/office/powerpoint/2010/main" val="195481318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659" cy="496332"/>
          </a:xfrm>
          <a:prstGeom prst="rect">
            <a:avLst/>
          </a:prstGeom>
        </p:spPr>
        <p:txBody>
          <a:bodyPr vert="horz" lIns="98005" tIns="49002" rIns="98005" bIns="49002" rtlCol="0"/>
          <a:lstStyle>
            <a:lvl1pPr algn="l">
              <a:defRPr sz="1200">
                <a:latin typeface="Arial" panose="020B0604020202020204" pitchFamily="34" charset="0"/>
              </a:defRPr>
            </a:lvl1pPr>
          </a:lstStyle>
          <a:p>
            <a:endParaRPr lang="en-US"/>
          </a:p>
        </p:txBody>
      </p:sp>
      <p:sp>
        <p:nvSpPr>
          <p:cNvPr id="3" name="Date Placeholder 2"/>
          <p:cNvSpPr>
            <a:spLocks noGrp="1"/>
          </p:cNvSpPr>
          <p:nvPr>
            <p:ph type="dt" idx="1"/>
          </p:nvPr>
        </p:nvSpPr>
        <p:spPr>
          <a:xfrm>
            <a:off x="3850445" y="1"/>
            <a:ext cx="2945659" cy="496332"/>
          </a:xfrm>
          <a:prstGeom prst="rect">
            <a:avLst/>
          </a:prstGeom>
        </p:spPr>
        <p:txBody>
          <a:bodyPr vert="horz" lIns="98005" tIns="49002" rIns="98005" bIns="49002" rtlCol="0"/>
          <a:lstStyle>
            <a:lvl1pPr algn="r">
              <a:defRPr sz="1200">
                <a:latin typeface="Arial" panose="020B0604020202020204" pitchFamily="34" charset="0"/>
              </a:defRPr>
            </a:lvl1pPr>
          </a:lstStyle>
          <a:p>
            <a:fld id="{0BA5BBE4-AEA3-489A-A28E-0C2FAF2506E3}" type="datetimeFigureOut">
              <a:rPr lang="en-US" smtClean="0"/>
              <a:pPr/>
              <a:t>11/11/2022</a:t>
            </a:fld>
            <a:endParaRPr lang="en-US"/>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8005" tIns="49002" rIns="98005" bIns="49002" rtlCol="0" anchor="ctr"/>
          <a:lstStyle/>
          <a:p>
            <a:endParaRPr lang="en-GB"/>
          </a:p>
        </p:txBody>
      </p:sp>
      <p:sp>
        <p:nvSpPr>
          <p:cNvPr id="5" name="Notes Placeholder 4"/>
          <p:cNvSpPr>
            <a:spLocks noGrp="1"/>
          </p:cNvSpPr>
          <p:nvPr>
            <p:ph type="body" sz="quarter" idx="3"/>
          </p:nvPr>
        </p:nvSpPr>
        <p:spPr>
          <a:xfrm>
            <a:off x="679768" y="4715154"/>
            <a:ext cx="5438140" cy="4466987"/>
          </a:xfrm>
          <a:prstGeom prst="rect">
            <a:avLst/>
          </a:prstGeom>
        </p:spPr>
        <p:txBody>
          <a:bodyPr vert="horz" lIns="98005" tIns="49002" rIns="98005" bIns="4900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5"/>
            <a:ext cx="2945659" cy="496332"/>
          </a:xfrm>
          <a:prstGeom prst="rect">
            <a:avLst/>
          </a:prstGeom>
        </p:spPr>
        <p:txBody>
          <a:bodyPr vert="horz" lIns="98005" tIns="49002" rIns="98005" bIns="49002" rtlCol="0" anchor="b"/>
          <a:lstStyle>
            <a:lvl1pPr algn="l">
              <a:defRPr sz="1200">
                <a:latin typeface="Arial" panose="020B0604020202020204" pitchFamily="34" charset="0"/>
              </a:defRPr>
            </a:lvl1pPr>
          </a:lstStyle>
          <a:p>
            <a:endParaRPr lang="en-US"/>
          </a:p>
        </p:txBody>
      </p:sp>
      <p:sp>
        <p:nvSpPr>
          <p:cNvPr id="7" name="Slide Number Placeholder 6"/>
          <p:cNvSpPr>
            <a:spLocks noGrp="1"/>
          </p:cNvSpPr>
          <p:nvPr>
            <p:ph type="sldNum" sz="quarter" idx="5"/>
          </p:nvPr>
        </p:nvSpPr>
        <p:spPr>
          <a:xfrm>
            <a:off x="3850445" y="9428585"/>
            <a:ext cx="2945659" cy="496332"/>
          </a:xfrm>
          <a:prstGeom prst="rect">
            <a:avLst/>
          </a:prstGeom>
        </p:spPr>
        <p:txBody>
          <a:bodyPr vert="horz" lIns="98005" tIns="49002" rIns="98005" bIns="49002" rtlCol="0" anchor="b"/>
          <a:lstStyle>
            <a:lvl1pPr algn="r">
              <a:defRPr sz="1200">
                <a:latin typeface="Arial" panose="020B0604020202020204" pitchFamily="34" charset="0"/>
              </a:defRPr>
            </a:lvl1pPr>
          </a:lstStyle>
          <a:p>
            <a:fld id="{C0F4A2C8-6C88-4E71-83EE-698B9D4FE22F}" type="slidenum">
              <a:rPr lang="en-US" smtClean="0"/>
              <a:pPr/>
              <a:t>‹#›</a:t>
            </a:fld>
            <a:endParaRPr lang="en-US"/>
          </a:p>
        </p:txBody>
      </p:sp>
    </p:spTree>
    <p:extLst>
      <p:ext uri="{BB962C8B-B14F-4D97-AF65-F5344CB8AC3E}">
        <p14:creationId xmlns:p14="http://schemas.microsoft.com/office/powerpoint/2010/main" val="1904730299"/>
      </p:ext>
    </p:extLst>
  </p:cSld>
  <p:clrMap bg1="lt1" tx1="dk1" bg2="lt2" tx2="dk2" accent1="accent1" accent2="accent2" accent3="accent3" accent4="accent4" accent5="accent5" accent6="accent6" hlink="hlink" folHlink="folHlink"/>
  <p:hf hdr="0" ftr="0" dt="0"/>
  <p:notesStyle>
    <a:lvl1pPr marL="0" algn="l" defTabSz="1219170" rtl="0" eaLnBrk="1" latinLnBrk="0" hangingPunct="1">
      <a:defRPr sz="1600" kern="1200">
        <a:solidFill>
          <a:schemeClr val="tx1"/>
        </a:solidFill>
        <a:latin typeface="Arial" panose="020B0604020202020204" pitchFamily="34" charset="0"/>
        <a:ea typeface="+mn-ea"/>
        <a:cs typeface="+mn-cs"/>
      </a:defRPr>
    </a:lvl1pPr>
    <a:lvl2pPr marL="609585" algn="l" defTabSz="1219170" rtl="0" eaLnBrk="1" latinLnBrk="0" hangingPunct="1">
      <a:defRPr sz="1600" kern="1200">
        <a:solidFill>
          <a:schemeClr val="tx1"/>
        </a:solidFill>
        <a:latin typeface="Arial" panose="020B0604020202020204" pitchFamily="34" charset="0"/>
        <a:ea typeface="+mn-ea"/>
        <a:cs typeface="+mn-cs"/>
      </a:defRPr>
    </a:lvl2pPr>
    <a:lvl3pPr marL="1219170" algn="l" defTabSz="1219170" rtl="0" eaLnBrk="1" latinLnBrk="0" hangingPunct="1">
      <a:defRPr sz="1600" kern="1200">
        <a:solidFill>
          <a:schemeClr val="tx1"/>
        </a:solidFill>
        <a:latin typeface="Arial" panose="020B0604020202020204" pitchFamily="34" charset="0"/>
        <a:ea typeface="+mn-ea"/>
        <a:cs typeface="+mn-cs"/>
      </a:defRPr>
    </a:lvl3pPr>
    <a:lvl4pPr marL="1828754" algn="l" defTabSz="1219170" rtl="0" eaLnBrk="1" latinLnBrk="0" hangingPunct="1">
      <a:defRPr sz="1600" kern="1200">
        <a:solidFill>
          <a:schemeClr val="tx1"/>
        </a:solidFill>
        <a:latin typeface="Arial" panose="020B0604020202020204" pitchFamily="34" charset="0"/>
        <a:ea typeface="+mn-ea"/>
        <a:cs typeface="+mn-cs"/>
      </a:defRPr>
    </a:lvl4pPr>
    <a:lvl5pPr marL="2438339" algn="l" defTabSz="1219170" rtl="0" eaLnBrk="1" latinLnBrk="0" hangingPunct="1">
      <a:defRPr sz="1600" kern="1200">
        <a:solidFill>
          <a:schemeClr val="tx1"/>
        </a:solidFill>
        <a:latin typeface="Arial" panose="020B0604020202020204" pitchFamily="34"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5"/>
          </p:nvPr>
        </p:nvSpPr>
        <p:spPr/>
        <p:txBody>
          <a:bodyPr/>
          <a:lstStyle/>
          <a:p>
            <a:fld id="{C0F4A2C8-6C88-4E71-83EE-698B9D4FE22F}" type="slidenum">
              <a:rPr lang="en-US" smtClean="0"/>
              <a:pPr/>
              <a:t>1</a:t>
            </a:fld>
            <a:endParaRPr lang="en-US"/>
          </a:p>
        </p:txBody>
      </p:sp>
    </p:spTree>
    <p:extLst>
      <p:ext uri="{BB962C8B-B14F-4D97-AF65-F5344CB8AC3E}">
        <p14:creationId xmlns:p14="http://schemas.microsoft.com/office/powerpoint/2010/main" val="17593471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b-NO"/>
          </a:p>
          <a:p>
            <a:pPr marL="0" marR="0" indent="0" algn="l" rtl="0" eaLnBrk="1" fontAlgn="auto" latinLnBrk="0" hangingPunct="1">
              <a:spcBef>
                <a:spcPts val="0"/>
              </a:spcBef>
              <a:spcAft>
                <a:spcPts val="0"/>
              </a:spcAft>
            </a:pPr>
            <a:endParaRPr lang="nb-NO" sz="1800" b="0" i="0" u="none" strike="noStrike">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0F4A2C8-6C88-4E71-83EE-698B9D4FE22F}" type="slidenum">
              <a:rPr lang="en-US" smtClean="0"/>
              <a:pPr/>
              <a:t>11</a:t>
            </a:fld>
            <a:endParaRPr lang="en-US"/>
          </a:p>
        </p:txBody>
      </p:sp>
    </p:spTree>
    <p:extLst>
      <p:ext uri="{BB962C8B-B14F-4D97-AF65-F5344CB8AC3E}">
        <p14:creationId xmlns:p14="http://schemas.microsoft.com/office/powerpoint/2010/main" val="24934144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endParaRPr lang="nb-NO" dirty="0"/>
          </a:p>
        </p:txBody>
      </p:sp>
      <p:sp>
        <p:nvSpPr>
          <p:cNvPr id="4" name="Slide Number Placeholder 3"/>
          <p:cNvSpPr>
            <a:spLocks noGrp="1"/>
          </p:cNvSpPr>
          <p:nvPr>
            <p:ph type="sldNum" sz="quarter" idx="5"/>
          </p:nvPr>
        </p:nvSpPr>
        <p:spPr/>
        <p:txBody>
          <a:bodyPr/>
          <a:lstStyle/>
          <a:p>
            <a:fld id="{8261E2A9-14B8-4282-B1C1-963F479C811A}" type="slidenum">
              <a:rPr lang="nb-NO" smtClean="0"/>
              <a:t>17</a:t>
            </a:fld>
            <a:endParaRPr lang="nb-NO"/>
          </a:p>
        </p:txBody>
      </p:sp>
    </p:spTree>
    <p:extLst>
      <p:ext uri="{BB962C8B-B14F-4D97-AF65-F5344CB8AC3E}">
        <p14:creationId xmlns:p14="http://schemas.microsoft.com/office/powerpoint/2010/main" val="6731424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b-NO"/>
          </a:p>
          <a:p>
            <a:pPr marL="0" marR="0" indent="0" algn="l" rtl="0" eaLnBrk="1" fontAlgn="auto" latinLnBrk="0" hangingPunct="1">
              <a:spcBef>
                <a:spcPts val="0"/>
              </a:spcBef>
              <a:spcAft>
                <a:spcPts val="0"/>
              </a:spcAft>
            </a:pPr>
            <a:endParaRPr lang="nb-NO" sz="1800" b="0" i="0" u="none" strike="noStrike">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0F4A2C8-6C88-4E71-83EE-698B9D4FE22F}" type="slidenum">
              <a:rPr lang="en-US" smtClean="0"/>
              <a:pPr/>
              <a:t>18</a:t>
            </a:fld>
            <a:endParaRPr lang="en-US"/>
          </a:p>
        </p:txBody>
      </p:sp>
    </p:spTree>
    <p:extLst>
      <p:ext uri="{BB962C8B-B14F-4D97-AF65-F5344CB8AC3E}">
        <p14:creationId xmlns:p14="http://schemas.microsoft.com/office/powerpoint/2010/main" val="27108760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5"/>
          </p:nvPr>
        </p:nvSpPr>
        <p:spPr/>
        <p:txBody>
          <a:bodyPr/>
          <a:lstStyle/>
          <a:p>
            <a:fld id="{C0F4A2C8-6C88-4E71-83EE-698B9D4FE22F}" type="slidenum">
              <a:rPr lang="en-US" smtClean="0"/>
              <a:pPr/>
              <a:t>19</a:t>
            </a:fld>
            <a:endParaRPr lang="en-US"/>
          </a:p>
        </p:txBody>
      </p:sp>
    </p:spTree>
    <p:extLst>
      <p:ext uri="{BB962C8B-B14F-4D97-AF65-F5344CB8AC3E}">
        <p14:creationId xmlns:p14="http://schemas.microsoft.com/office/powerpoint/2010/main" val="11843489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184eeb65790_0_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184eeb65790_0_7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139700" lvl="0" indent="0" algn="l" rtl="0">
              <a:spcBef>
                <a:spcPts val="0"/>
              </a:spcBef>
              <a:spcAft>
                <a:spcPts val="0"/>
              </a:spcAft>
              <a:buSzPts val="1400"/>
              <a:buNone/>
            </a:pPr>
            <a:endParaRPr dirty="0"/>
          </a:p>
        </p:txBody>
      </p:sp>
      <p:sp>
        <p:nvSpPr>
          <p:cNvPr id="272" name="Google Shape;272;g184eeb65790_0_7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no-NO"/>
              <a:t>20</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5984126D-E459-4825-A636-EAE71054E5A9}" type="slidenum">
              <a:rPr lang="nb-NO" smtClean="0"/>
              <a:t>24</a:t>
            </a:fld>
            <a:endParaRPr lang="nb-NO"/>
          </a:p>
        </p:txBody>
      </p:sp>
    </p:spTree>
    <p:extLst>
      <p:ext uri="{BB962C8B-B14F-4D97-AF65-F5344CB8AC3E}">
        <p14:creationId xmlns:p14="http://schemas.microsoft.com/office/powerpoint/2010/main" val="23776077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b-NO"/>
          </a:p>
          <a:p>
            <a:pPr marL="0" marR="0" indent="0" algn="l" rtl="0" eaLnBrk="1" fontAlgn="auto" latinLnBrk="0" hangingPunct="1">
              <a:spcBef>
                <a:spcPts val="0"/>
              </a:spcBef>
              <a:spcAft>
                <a:spcPts val="0"/>
              </a:spcAft>
            </a:pPr>
            <a:endParaRPr lang="nb-NO" sz="1800" b="0" i="0" u="none" strike="noStrike">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0F4A2C8-6C88-4E71-83EE-698B9D4FE22F}" type="slidenum">
              <a:rPr lang="en-US" smtClean="0"/>
              <a:pPr/>
              <a:t>27</a:t>
            </a:fld>
            <a:endParaRPr lang="en-US"/>
          </a:p>
        </p:txBody>
      </p:sp>
    </p:spTree>
    <p:extLst>
      <p:ext uri="{BB962C8B-B14F-4D97-AF65-F5344CB8AC3E}">
        <p14:creationId xmlns:p14="http://schemas.microsoft.com/office/powerpoint/2010/main" val="5271993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5"/>
          </p:nvPr>
        </p:nvSpPr>
        <p:spPr/>
        <p:txBody>
          <a:bodyPr/>
          <a:lstStyle/>
          <a:p>
            <a:fld id="{C0F4A2C8-6C88-4E71-83EE-698B9D4FE22F}" type="slidenum">
              <a:rPr lang="en-US" smtClean="0"/>
              <a:pPr/>
              <a:t>28</a:t>
            </a:fld>
            <a:endParaRPr lang="en-US"/>
          </a:p>
        </p:txBody>
      </p:sp>
    </p:spTree>
    <p:extLst>
      <p:ext uri="{BB962C8B-B14F-4D97-AF65-F5344CB8AC3E}">
        <p14:creationId xmlns:p14="http://schemas.microsoft.com/office/powerpoint/2010/main" val="10074989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5"/>
          </p:nvPr>
        </p:nvSpPr>
        <p:spPr/>
        <p:txBody>
          <a:bodyPr/>
          <a:lstStyle/>
          <a:p>
            <a:fld id="{F4299E8F-1874-4320-957D-3D9F7F89BEC5}" type="slidenum">
              <a:rPr lang="nb-NO" smtClean="0"/>
              <a:t>30</a:t>
            </a:fld>
            <a:endParaRPr lang="nb-NO"/>
          </a:p>
        </p:txBody>
      </p:sp>
    </p:spTree>
    <p:extLst>
      <p:ext uri="{BB962C8B-B14F-4D97-AF65-F5344CB8AC3E}">
        <p14:creationId xmlns:p14="http://schemas.microsoft.com/office/powerpoint/2010/main" val="13386727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5"/>
          </p:nvPr>
        </p:nvSpPr>
        <p:spPr/>
        <p:txBody>
          <a:bodyPr/>
          <a:lstStyle/>
          <a:p>
            <a:fld id="{C0F4A2C8-6C88-4E71-83EE-698B9D4FE22F}" type="slidenum">
              <a:rPr lang="en-US" smtClean="0"/>
              <a:pPr/>
              <a:t>32</a:t>
            </a:fld>
            <a:endParaRPr lang="en-US"/>
          </a:p>
        </p:txBody>
      </p:sp>
    </p:spTree>
    <p:extLst>
      <p:ext uri="{BB962C8B-B14F-4D97-AF65-F5344CB8AC3E}">
        <p14:creationId xmlns:p14="http://schemas.microsoft.com/office/powerpoint/2010/main" val="3023992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b-NO"/>
          </a:p>
          <a:p>
            <a:pPr marL="0" marR="0" indent="0" algn="l" rtl="0" eaLnBrk="1" fontAlgn="auto" latinLnBrk="0" hangingPunct="1">
              <a:spcBef>
                <a:spcPts val="0"/>
              </a:spcBef>
              <a:spcAft>
                <a:spcPts val="0"/>
              </a:spcAft>
            </a:pPr>
            <a:endParaRPr lang="nb-NO" sz="1800" b="0" i="0" u="none" strike="noStrike">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0F4A2C8-6C88-4E71-83EE-698B9D4FE22F}" type="slidenum">
              <a:rPr lang="en-US" smtClean="0"/>
              <a:pPr/>
              <a:t>2</a:t>
            </a:fld>
            <a:endParaRPr lang="en-US"/>
          </a:p>
        </p:txBody>
      </p:sp>
    </p:spTree>
    <p:extLst>
      <p:ext uri="{BB962C8B-B14F-4D97-AF65-F5344CB8AC3E}">
        <p14:creationId xmlns:p14="http://schemas.microsoft.com/office/powerpoint/2010/main" val="5946259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5"/>
          </p:nvPr>
        </p:nvSpPr>
        <p:spPr/>
        <p:txBody>
          <a:bodyPr/>
          <a:lstStyle/>
          <a:p>
            <a:fld id="{C0F4A2C8-6C88-4E71-83EE-698B9D4FE22F}" type="slidenum">
              <a:rPr lang="en-US" smtClean="0"/>
              <a:pPr/>
              <a:t>36</a:t>
            </a:fld>
            <a:endParaRPr lang="en-US"/>
          </a:p>
        </p:txBody>
      </p:sp>
    </p:spTree>
    <p:extLst>
      <p:ext uri="{BB962C8B-B14F-4D97-AF65-F5344CB8AC3E}">
        <p14:creationId xmlns:p14="http://schemas.microsoft.com/office/powerpoint/2010/main" val="16986369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C06897-3B0A-4CDC-8014-567E0C88F3CB}"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18529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C0F4A2C8-6C88-4E71-83EE-698B9D4FE22F}" type="slidenum">
              <a:rPr lang="en-US" smtClean="0"/>
              <a:pPr/>
              <a:t>39</a:t>
            </a:fld>
            <a:endParaRPr lang="en-US"/>
          </a:p>
        </p:txBody>
      </p:sp>
    </p:spTree>
    <p:extLst>
      <p:ext uri="{BB962C8B-B14F-4D97-AF65-F5344CB8AC3E}">
        <p14:creationId xmlns:p14="http://schemas.microsoft.com/office/powerpoint/2010/main" val="1184290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C0F4A2C8-6C88-4E71-83EE-698B9D4FE22F}" type="slidenum">
              <a:rPr lang="en-US" smtClean="0"/>
              <a:pPr/>
              <a:t>40</a:t>
            </a:fld>
            <a:endParaRPr lang="en-US"/>
          </a:p>
        </p:txBody>
      </p:sp>
    </p:spTree>
    <p:extLst>
      <p:ext uri="{BB962C8B-B14F-4D97-AF65-F5344CB8AC3E}">
        <p14:creationId xmlns:p14="http://schemas.microsoft.com/office/powerpoint/2010/main" val="18874231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C1D193-156D-49E0-8F8B-B7BDA735AEBD}"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89877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C06897-3B0A-4CDC-8014-567E0C88F3CB}"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19091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b-NO"/>
          </a:p>
          <a:p>
            <a:pPr marL="0" marR="0" indent="0" algn="l" rtl="0" eaLnBrk="1" fontAlgn="auto" latinLnBrk="0" hangingPunct="1">
              <a:spcBef>
                <a:spcPts val="0"/>
              </a:spcBef>
              <a:spcAft>
                <a:spcPts val="0"/>
              </a:spcAft>
            </a:pPr>
            <a:endParaRPr lang="nb-NO" sz="1800" b="0" i="0" u="none" strike="noStrike">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0F4A2C8-6C88-4E71-83EE-698B9D4FE22F}" type="slidenum">
              <a:rPr lang="en-US" smtClean="0"/>
              <a:pPr/>
              <a:t>45</a:t>
            </a:fld>
            <a:endParaRPr lang="en-US"/>
          </a:p>
        </p:txBody>
      </p:sp>
    </p:spTree>
    <p:extLst>
      <p:ext uri="{BB962C8B-B14F-4D97-AF65-F5344CB8AC3E}">
        <p14:creationId xmlns:p14="http://schemas.microsoft.com/office/powerpoint/2010/main" val="34556123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b-NO"/>
          </a:p>
          <a:p>
            <a:pPr marL="0" marR="0" indent="0" algn="l" rtl="0" eaLnBrk="1" fontAlgn="auto" latinLnBrk="0" hangingPunct="1">
              <a:spcBef>
                <a:spcPts val="0"/>
              </a:spcBef>
              <a:spcAft>
                <a:spcPts val="0"/>
              </a:spcAft>
            </a:pPr>
            <a:endParaRPr lang="nb-NO" sz="1800" b="0" i="0" u="none" strike="noStrike">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0F4A2C8-6C88-4E71-83EE-698B9D4FE22F}" type="slidenum">
              <a:rPr lang="en-US" smtClean="0"/>
              <a:pPr/>
              <a:t>47</a:t>
            </a:fld>
            <a:endParaRPr lang="en-US"/>
          </a:p>
        </p:txBody>
      </p:sp>
    </p:spTree>
    <p:extLst>
      <p:ext uri="{BB962C8B-B14F-4D97-AF65-F5344CB8AC3E}">
        <p14:creationId xmlns:p14="http://schemas.microsoft.com/office/powerpoint/2010/main" val="39235228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nb-NO" dirty="0"/>
          </a:p>
        </p:txBody>
      </p:sp>
      <p:sp>
        <p:nvSpPr>
          <p:cNvPr id="4" name="Slide Number Placeholder 3"/>
          <p:cNvSpPr>
            <a:spLocks noGrp="1"/>
          </p:cNvSpPr>
          <p:nvPr>
            <p:ph type="sldNum" sz="quarter" idx="5"/>
          </p:nvPr>
        </p:nvSpPr>
        <p:spPr/>
        <p:txBody>
          <a:bodyPr/>
          <a:lstStyle/>
          <a:p>
            <a:fld id="{2CD4DF13-1B91-4806-A9E7-C2725FDCC9D1}" type="slidenum">
              <a:rPr lang="nb-NO" smtClean="0"/>
              <a:t>49</a:t>
            </a:fld>
            <a:endParaRPr lang="nb-NO"/>
          </a:p>
        </p:txBody>
      </p:sp>
    </p:spTree>
    <p:extLst>
      <p:ext uri="{BB962C8B-B14F-4D97-AF65-F5344CB8AC3E}">
        <p14:creationId xmlns:p14="http://schemas.microsoft.com/office/powerpoint/2010/main" val="21317483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fld id="{2CD4DF13-1B91-4806-A9E7-C2725FDCC9D1}" type="slidenum">
              <a:rPr lang="nb-NO" smtClean="0"/>
              <a:t>50</a:t>
            </a:fld>
            <a:endParaRPr lang="nb-NO"/>
          </a:p>
        </p:txBody>
      </p:sp>
    </p:spTree>
    <p:extLst>
      <p:ext uri="{BB962C8B-B14F-4D97-AF65-F5344CB8AC3E}">
        <p14:creationId xmlns:p14="http://schemas.microsoft.com/office/powerpoint/2010/main" val="12331984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5"/>
          </p:nvPr>
        </p:nvSpPr>
        <p:spPr/>
        <p:txBody>
          <a:bodyPr/>
          <a:lstStyle/>
          <a:p>
            <a:fld id="{C0F4A2C8-6C88-4E71-83EE-698B9D4FE22F}" type="slidenum">
              <a:rPr lang="en-US" smtClean="0"/>
              <a:pPr/>
              <a:t>3</a:t>
            </a:fld>
            <a:endParaRPr lang="en-US"/>
          </a:p>
        </p:txBody>
      </p:sp>
    </p:spTree>
    <p:extLst>
      <p:ext uri="{BB962C8B-B14F-4D97-AF65-F5344CB8AC3E}">
        <p14:creationId xmlns:p14="http://schemas.microsoft.com/office/powerpoint/2010/main" val="41319294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b-NO"/>
          </a:p>
          <a:p>
            <a:pPr marL="0" marR="0" indent="0" algn="l" rtl="0" eaLnBrk="1" fontAlgn="auto" latinLnBrk="0" hangingPunct="1">
              <a:spcBef>
                <a:spcPts val="0"/>
              </a:spcBef>
              <a:spcAft>
                <a:spcPts val="0"/>
              </a:spcAft>
            </a:pPr>
            <a:endParaRPr lang="nb-NO" sz="1800" b="0" i="0" u="none" strike="noStrike">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0F4A2C8-6C88-4E71-83EE-698B9D4FE22F}" type="slidenum">
              <a:rPr lang="en-US" smtClean="0"/>
              <a:pPr/>
              <a:t>53</a:t>
            </a:fld>
            <a:endParaRPr lang="en-US"/>
          </a:p>
        </p:txBody>
      </p:sp>
    </p:spTree>
    <p:extLst>
      <p:ext uri="{BB962C8B-B14F-4D97-AF65-F5344CB8AC3E}">
        <p14:creationId xmlns:p14="http://schemas.microsoft.com/office/powerpoint/2010/main" val="6726415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5"/>
          </p:nvPr>
        </p:nvSpPr>
        <p:spPr/>
        <p:txBody>
          <a:bodyPr/>
          <a:lstStyle/>
          <a:p>
            <a:fld id="{C0F4A2C8-6C88-4E71-83EE-698B9D4FE22F}" type="slidenum">
              <a:rPr lang="en-US" smtClean="0"/>
              <a:pPr/>
              <a:t>54</a:t>
            </a:fld>
            <a:endParaRPr lang="en-US"/>
          </a:p>
        </p:txBody>
      </p:sp>
    </p:spTree>
    <p:extLst>
      <p:ext uri="{BB962C8B-B14F-4D97-AF65-F5344CB8AC3E}">
        <p14:creationId xmlns:p14="http://schemas.microsoft.com/office/powerpoint/2010/main" val="19828234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b-NO"/>
          </a:p>
          <a:p>
            <a:pPr marL="0" marR="0" indent="0" algn="l" rtl="0" eaLnBrk="1" fontAlgn="auto" latinLnBrk="0" hangingPunct="1">
              <a:spcBef>
                <a:spcPts val="0"/>
              </a:spcBef>
              <a:spcAft>
                <a:spcPts val="0"/>
              </a:spcAft>
            </a:pPr>
            <a:endParaRPr lang="nb-NO" sz="1800" b="0" i="0" u="none" strike="noStrike">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0F4A2C8-6C88-4E71-83EE-698B9D4FE22F}" type="slidenum">
              <a:rPr lang="en-US" smtClean="0"/>
              <a:pPr/>
              <a:t>4</a:t>
            </a:fld>
            <a:endParaRPr lang="en-US"/>
          </a:p>
        </p:txBody>
      </p:sp>
    </p:spTree>
    <p:extLst>
      <p:ext uri="{BB962C8B-B14F-4D97-AF65-F5344CB8AC3E}">
        <p14:creationId xmlns:p14="http://schemas.microsoft.com/office/powerpoint/2010/main" val="30720352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b-NO"/>
          </a:p>
          <a:p>
            <a:pPr marL="0" marR="0" indent="0" algn="l" rtl="0" eaLnBrk="1" fontAlgn="auto" latinLnBrk="0" hangingPunct="1">
              <a:spcBef>
                <a:spcPts val="0"/>
              </a:spcBef>
              <a:spcAft>
                <a:spcPts val="0"/>
              </a:spcAft>
            </a:pPr>
            <a:endParaRPr lang="nb-NO" sz="1800" b="0" i="0" u="none" strike="noStrike">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0F4A2C8-6C88-4E71-83EE-698B9D4FE22F}" type="slidenum">
              <a:rPr lang="en-US" smtClean="0"/>
              <a:pPr/>
              <a:t>5</a:t>
            </a:fld>
            <a:endParaRPr lang="en-US"/>
          </a:p>
        </p:txBody>
      </p:sp>
    </p:spTree>
    <p:extLst>
      <p:ext uri="{BB962C8B-B14F-4D97-AF65-F5344CB8AC3E}">
        <p14:creationId xmlns:p14="http://schemas.microsoft.com/office/powerpoint/2010/main" val="27288510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b-NO"/>
          </a:p>
          <a:p>
            <a:pPr marL="0" marR="0" indent="0" algn="l" rtl="0" eaLnBrk="1" fontAlgn="auto" latinLnBrk="0" hangingPunct="1">
              <a:spcBef>
                <a:spcPts val="0"/>
              </a:spcBef>
              <a:spcAft>
                <a:spcPts val="0"/>
              </a:spcAft>
            </a:pPr>
            <a:endParaRPr lang="nb-NO" sz="1800" b="0" i="0" u="none" strike="noStrike">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0F4A2C8-6C88-4E71-83EE-698B9D4FE22F}" type="slidenum">
              <a:rPr lang="en-US" smtClean="0"/>
              <a:pPr/>
              <a:t>6</a:t>
            </a:fld>
            <a:endParaRPr lang="en-US"/>
          </a:p>
        </p:txBody>
      </p:sp>
    </p:spTree>
    <p:extLst>
      <p:ext uri="{BB962C8B-B14F-4D97-AF65-F5344CB8AC3E}">
        <p14:creationId xmlns:p14="http://schemas.microsoft.com/office/powerpoint/2010/main" val="28414437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606644">
              <a:defRPr/>
            </a:pPr>
            <a:endParaRPr lang="en-US" i="1" dirty="0">
              <a:solidFill>
                <a:srgbClr val="000000"/>
              </a:solidFill>
              <a:latin typeface="Arial" panose="020B0604020202020204"/>
              <a:cs typeface="Arial"/>
            </a:endParaRPr>
          </a:p>
        </p:txBody>
      </p:sp>
      <p:sp>
        <p:nvSpPr>
          <p:cNvPr id="4" name="Slide Number Placeholder 3"/>
          <p:cNvSpPr>
            <a:spLocks noGrp="1"/>
          </p:cNvSpPr>
          <p:nvPr>
            <p:ph type="sldNum" sz="quarter" idx="5"/>
          </p:nvPr>
        </p:nvSpPr>
        <p:spPr/>
        <p:txBody>
          <a:bodyPr/>
          <a:lstStyle/>
          <a:p>
            <a:pPr defTabSz="455005">
              <a:defRPr/>
            </a:pPr>
            <a:fld id="{3EAA06FE-FD85-4F94-A508-555A8DF5A76A}" type="slidenum">
              <a:rPr lang="nb-NO">
                <a:solidFill>
                  <a:prstClr val="black"/>
                </a:solidFill>
                <a:latin typeface="Calibri" panose="020F0502020204030204"/>
              </a:rPr>
              <a:pPr defTabSz="455005">
                <a:defRPr/>
              </a:pPr>
              <a:t>7</a:t>
            </a:fld>
            <a:endParaRPr lang="nb-NO">
              <a:solidFill>
                <a:prstClr val="black"/>
              </a:solidFill>
              <a:latin typeface="Calibri" panose="020F0502020204030204"/>
            </a:endParaRPr>
          </a:p>
        </p:txBody>
      </p:sp>
    </p:spTree>
    <p:extLst>
      <p:ext uri="{BB962C8B-B14F-4D97-AF65-F5344CB8AC3E}">
        <p14:creationId xmlns:p14="http://schemas.microsoft.com/office/powerpoint/2010/main" val="36787812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b-NO"/>
          </a:p>
          <a:p>
            <a:pPr marL="0" marR="0" indent="0" algn="l" rtl="0" eaLnBrk="1" fontAlgn="auto" latinLnBrk="0" hangingPunct="1">
              <a:spcBef>
                <a:spcPts val="0"/>
              </a:spcBef>
              <a:spcAft>
                <a:spcPts val="0"/>
              </a:spcAft>
            </a:pPr>
            <a:endParaRPr lang="nb-NO" sz="1800" b="0" i="0" u="none" strike="noStrike">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0F4A2C8-6C88-4E71-83EE-698B9D4FE22F}" type="slidenum">
              <a:rPr lang="en-US" smtClean="0"/>
              <a:pPr/>
              <a:t>8</a:t>
            </a:fld>
            <a:endParaRPr lang="en-US"/>
          </a:p>
        </p:txBody>
      </p:sp>
    </p:spTree>
    <p:extLst>
      <p:ext uri="{BB962C8B-B14F-4D97-AF65-F5344CB8AC3E}">
        <p14:creationId xmlns:p14="http://schemas.microsoft.com/office/powerpoint/2010/main" val="34425254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C8732A2E-6365-4A7D-80E1-3270849B48AE}" type="slidenum">
              <a:rPr lang="nb-NO" smtClean="0"/>
              <a:t>10</a:t>
            </a:fld>
            <a:endParaRPr lang="nb-NO"/>
          </a:p>
        </p:txBody>
      </p:sp>
    </p:spTree>
    <p:extLst>
      <p:ext uri="{BB962C8B-B14F-4D97-AF65-F5344CB8AC3E}">
        <p14:creationId xmlns:p14="http://schemas.microsoft.com/office/powerpoint/2010/main" val="13079257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491087" y="2677415"/>
            <a:ext cx="10363200" cy="830997"/>
          </a:xfrm>
          <a:prstGeom prst="rect">
            <a:avLst/>
          </a:prstGeom>
        </p:spPr>
        <p:txBody>
          <a:bodyPr anchor="t" anchorCtr="0"/>
          <a:lstStyle/>
          <a:p>
            <a:r>
              <a:rPr lang="nb-NO"/>
              <a:t>Klikk for å redigere tittelstil</a:t>
            </a:r>
          </a:p>
        </p:txBody>
      </p:sp>
      <p:sp>
        <p:nvSpPr>
          <p:cNvPr id="3" name="Undertittel 2"/>
          <p:cNvSpPr>
            <a:spLocks noGrp="1"/>
          </p:cNvSpPr>
          <p:nvPr>
            <p:ph type="subTitle" idx="1"/>
          </p:nvPr>
        </p:nvSpPr>
        <p:spPr>
          <a:xfrm>
            <a:off x="491087" y="3645155"/>
            <a:ext cx="10363200" cy="1752600"/>
          </a:xfrm>
          <a:prstGeom prst="rect">
            <a:avLst/>
          </a:prstGeom>
        </p:spPr>
        <p:txBody>
          <a:bodyPr/>
          <a:lstStyle>
            <a:lvl1pPr marL="0" indent="0" algn="l">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nb-NO"/>
              <a:t>Klikk for å redigere undertittelstil i malen</a:t>
            </a:r>
          </a:p>
        </p:txBody>
      </p:sp>
    </p:spTree>
    <p:extLst>
      <p:ext uri="{BB962C8B-B14F-4D97-AF65-F5344CB8AC3E}">
        <p14:creationId xmlns:p14="http://schemas.microsoft.com/office/powerpoint/2010/main" val="36896571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a:xfrm>
            <a:off x="609600" y="274639"/>
            <a:ext cx="10972800" cy="830997"/>
          </a:xfrm>
          <a:prstGeom prst="rect">
            <a:avLst/>
          </a:prstGeom>
        </p:spPr>
        <p:txBody>
          <a:bodyPr/>
          <a:lstStyle/>
          <a:p>
            <a:r>
              <a:rPr lang="nb-NO"/>
              <a:t>Klikk for å redigere tittelstil</a:t>
            </a:r>
          </a:p>
        </p:txBody>
      </p:sp>
      <p:sp>
        <p:nvSpPr>
          <p:cNvPr id="3" name="Plassholder for loddrett tekst 2"/>
          <p:cNvSpPr>
            <a:spLocks noGrp="1"/>
          </p:cNvSpPr>
          <p:nvPr>
            <p:ph type="body" orient="vert" idx="1"/>
          </p:nvPr>
        </p:nvSpPr>
        <p:spPr>
          <a:xfrm>
            <a:off x="609600" y="1600201"/>
            <a:ext cx="10972800" cy="4525963"/>
          </a:xfrm>
          <a:prstGeom prst="rect">
            <a:avLst/>
          </a:prstGeo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4859293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9920407" y="274639"/>
            <a:ext cx="1661993" cy="5851525"/>
          </a:xfrm>
          <a:prstGeom prst="rect">
            <a:avLst/>
          </a:prstGeo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609600" y="274639"/>
            <a:ext cx="8026400" cy="5851525"/>
          </a:xfrm>
          <a:prstGeom prst="rect">
            <a:avLst/>
          </a:prstGeo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9535287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222304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491087" y="2677415"/>
            <a:ext cx="10363200" cy="830997"/>
          </a:xfrm>
          <a:prstGeom prst="rect">
            <a:avLst/>
          </a:prstGeom>
        </p:spPr>
        <p:txBody>
          <a:bodyPr anchor="t" anchorCtr="0"/>
          <a:lstStyle/>
          <a:p>
            <a:r>
              <a:rPr lang="nb-NO"/>
              <a:t>Klikk for å redigere tittelstil</a:t>
            </a:r>
          </a:p>
        </p:txBody>
      </p:sp>
      <p:sp>
        <p:nvSpPr>
          <p:cNvPr id="3" name="Undertittel 2"/>
          <p:cNvSpPr>
            <a:spLocks noGrp="1"/>
          </p:cNvSpPr>
          <p:nvPr>
            <p:ph type="subTitle" idx="1"/>
          </p:nvPr>
        </p:nvSpPr>
        <p:spPr>
          <a:xfrm>
            <a:off x="491087" y="3645155"/>
            <a:ext cx="10363200" cy="1752600"/>
          </a:xfrm>
          <a:prstGeom prst="rect">
            <a:avLst/>
          </a:prstGeom>
        </p:spPr>
        <p:txBody>
          <a:bodyPr/>
          <a:lstStyle>
            <a:lvl1pPr marL="0" indent="0" algn="l">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nb-NO"/>
              <a:t>Klikk for å redigere undertittelstil i malen</a:t>
            </a:r>
          </a:p>
        </p:txBody>
      </p:sp>
    </p:spTree>
    <p:extLst>
      <p:ext uri="{BB962C8B-B14F-4D97-AF65-F5344CB8AC3E}">
        <p14:creationId xmlns:p14="http://schemas.microsoft.com/office/powerpoint/2010/main" val="7051635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14" name="Plassholder for lysbildenummer 5"/>
          <p:cNvSpPr txBox="1">
            <a:spLocks/>
          </p:cNvSpPr>
          <p:nvPr userDrawn="1"/>
        </p:nvSpPr>
        <p:spPr>
          <a:xfrm>
            <a:off x="11299735" y="6421248"/>
            <a:ext cx="456108" cy="365125"/>
          </a:xfrm>
          <a:prstGeom prst="rect">
            <a:avLst/>
          </a:prstGeom>
        </p:spPr>
        <p:txBody>
          <a:bodyPr/>
          <a:lstStyle>
            <a:defPPr>
              <a:defRPr lang="nb-NO"/>
            </a:defPPr>
            <a:lvl1pPr marL="0" algn="l"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91853A39-49B3-554A-AE82-85611CEBD8E3}" type="slidenum">
              <a:rPr lang="nb-NO" sz="1333" b="0" i="0" smtClean="0">
                <a:solidFill>
                  <a:schemeClr val="tx1"/>
                </a:solidFill>
                <a:latin typeface="Arial"/>
                <a:cs typeface="Arial"/>
              </a:rPr>
              <a:pPr algn="ctr"/>
              <a:t>‹#›</a:t>
            </a:fld>
            <a:endParaRPr lang="nb-NO" sz="1333" b="0" i="0">
              <a:solidFill>
                <a:schemeClr val="tx1"/>
              </a:solidFill>
              <a:latin typeface="Arial"/>
              <a:cs typeface="Arial"/>
            </a:endParaRPr>
          </a:p>
        </p:txBody>
      </p:sp>
      <p:sp>
        <p:nvSpPr>
          <p:cNvPr id="5" name="Tittel 1">
            <a:extLst>
              <a:ext uri="{FF2B5EF4-FFF2-40B4-BE49-F238E27FC236}">
                <a16:creationId xmlns:a16="http://schemas.microsoft.com/office/drawing/2014/main" id="{313B4243-673D-8446-80E9-474870DDACFF}"/>
              </a:ext>
            </a:extLst>
          </p:cNvPr>
          <p:cNvSpPr>
            <a:spLocks noGrp="1"/>
          </p:cNvSpPr>
          <p:nvPr>
            <p:ph type="title"/>
          </p:nvPr>
        </p:nvSpPr>
        <p:spPr>
          <a:xfrm>
            <a:off x="401847" y="397785"/>
            <a:ext cx="11224996" cy="864683"/>
          </a:xfrm>
          <a:prstGeom prst="rect">
            <a:avLst/>
          </a:prstGeom>
        </p:spPr>
        <p:txBody>
          <a:bodyPr wrap="square" lIns="90000" tIns="46800" rIns="90000" bIns="46800" anchor="t" anchorCtr="0">
            <a:spAutoFit/>
          </a:bodyPr>
          <a:lstStyle/>
          <a:p>
            <a:r>
              <a:rPr lang="nb-NO"/>
              <a:t>Klikk for å redigere tittelstil</a:t>
            </a:r>
          </a:p>
        </p:txBody>
      </p:sp>
      <p:sp>
        <p:nvSpPr>
          <p:cNvPr id="6" name="Plassholder for innhold 2">
            <a:extLst>
              <a:ext uri="{FF2B5EF4-FFF2-40B4-BE49-F238E27FC236}">
                <a16:creationId xmlns:a16="http://schemas.microsoft.com/office/drawing/2014/main" id="{5CE35FA2-62CD-F64A-A367-5A26CCC55F4D}"/>
              </a:ext>
            </a:extLst>
          </p:cNvPr>
          <p:cNvSpPr>
            <a:spLocks noGrp="1"/>
          </p:cNvSpPr>
          <p:nvPr>
            <p:ph idx="1"/>
          </p:nvPr>
        </p:nvSpPr>
        <p:spPr>
          <a:xfrm>
            <a:off x="401847" y="1347021"/>
            <a:ext cx="11224996" cy="4818365"/>
          </a:xfrm>
          <a:prstGeom prst="rect">
            <a:avLst/>
          </a:prstGeom>
        </p:spPr>
        <p:txBody>
          <a:bodyPr lIns="90000" tIns="46800" rIns="90000" bIns="46800">
            <a:no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8909047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963084" y="4406901"/>
            <a:ext cx="10363200" cy="1733680"/>
          </a:xfrm>
          <a:prstGeom prst="rect">
            <a:avLst/>
          </a:prstGeom>
        </p:spPr>
        <p:txBody>
          <a:bodyPr anchor="t"/>
          <a:lstStyle>
            <a:lvl1pPr algn="l">
              <a:defRPr sz="5333" b="1" cap="all"/>
            </a:lvl1pPr>
          </a:lstStyle>
          <a:p>
            <a:r>
              <a:rPr lang="nb-NO"/>
              <a:t>Klikk for å redigere tittelstil</a:t>
            </a:r>
          </a:p>
        </p:txBody>
      </p:sp>
      <p:sp>
        <p:nvSpPr>
          <p:cNvPr id="3" name="Plassholder for tekst 2"/>
          <p:cNvSpPr>
            <a:spLocks noGrp="1"/>
          </p:cNvSpPr>
          <p:nvPr>
            <p:ph type="body" idx="1"/>
          </p:nvPr>
        </p:nvSpPr>
        <p:spPr>
          <a:xfrm>
            <a:off x="963084" y="2906713"/>
            <a:ext cx="10363200" cy="1500187"/>
          </a:xfrm>
          <a:prstGeom prst="rect">
            <a:avLst/>
          </a:prstGeo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nb-NO"/>
              <a:t>Klikk for å redigere tekststiler i malen</a:t>
            </a:r>
          </a:p>
        </p:txBody>
      </p:sp>
      <p:sp>
        <p:nvSpPr>
          <p:cNvPr id="7" name="Plassholder for lysbildenummer 5"/>
          <p:cNvSpPr>
            <a:spLocks noGrp="1"/>
          </p:cNvSpPr>
          <p:nvPr>
            <p:ph type="sldNum" sz="quarter" idx="12"/>
          </p:nvPr>
        </p:nvSpPr>
        <p:spPr>
          <a:xfrm>
            <a:off x="10988392" y="6421248"/>
            <a:ext cx="569288" cy="365125"/>
          </a:xfrm>
          <a:prstGeom prst="rect">
            <a:avLst/>
          </a:prstGeom>
        </p:spPr>
        <p:txBody>
          <a:bodyPr/>
          <a:lstStyle>
            <a:lvl1pPr>
              <a:defRPr sz="1333"/>
            </a:lvl1pPr>
          </a:lstStyle>
          <a:p>
            <a:pPr algn="r"/>
            <a:fld id="{91853A39-49B3-554A-AE82-85611CEBD8E3}" type="slidenum">
              <a:rPr lang="nb-NO" smtClean="0">
                <a:latin typeface="Arial"/>
                <a:cs typeface="Arial"/>
              </a:rPr>
              <a:pPr algn="r"/>
              <a:t>‹#›</a:t>
            </a:fld>
            <a:endParaRPr lang="nb-NO">
              <a:latin typeface="Arial"/>
              <a:cs typeface="Arial"/>
            </a:endParaRPr>
          </a:p>
        </p:txBody>
      </p:sp>
    </p:spTree>
    <p:extLst>
      <p:ext uri="{BB962C8B-B14F-4D97-AF65-F5344CB8AC3E}">
        <p14:creationId xmlns:p14="http://schemas.microsoft.com/office/powerpoint/2010/main" val="1667670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a:xfrm>
            <a:off x="609600" y="274639"/>
            <a:ext cx="10972800" cy="830997"/>
          </a:xfrm>
          <a:prstGeom prst="rect">
            <a:avLst/>
          </a:prstGeom>
        </p:spPr>
        <p:txBody>
          <a:bodyPr/>
          <a:lstStyle/>
          <a:p>
            <a:r>
              <a:rPr lang="nb-NO"/>
              <a:t>Klikk for å redigere tittelstil</a:t>
            </a:r>
          </a:p>
        </p:txBody>
      </p:sp>
      <p:sp>
        <p:nvSpPr>
          <p:cNvPr id="3" name="Plassholder for innhold 2"/>
          <p:cNvSpPr>
            <a:spLocks noGrp="1"/>
          </p:cNvSpPr>
          <p:nvPr>
            <p:ph sz="half" idx="1"/>
          </p:nvPr>
        </p:nvSpPr>
        <p:spPr>
          <a:xfrm>
            <a:off x="609600" y="1600201"/>
            <a:ext cx="5384800" cy="4525963"/>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97600" y="1600201"/>
            <a:ext cx="5384800" cy="4525963"/>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5407807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7" name="Tittel 1">
            <a:extLst>
              <a:ext uri="{FF2B5EF4-FFF2-40B4-BE49-F238E27FC236}">
                <a16:creationId xmlns:a16="http://schemas.microsoft.com/office/drawing/2014/main" id="{959970DA-EE83-6D4C-A7D9-24270734442D}"/>
              </a:ext>
            </a:extLst>
          </p:cNvPr>
          <p:cNvSpPr>
            <a:spLocks noGrp="1"/>
          </p:cNvSpPr>
          <p:nvPr>
            <p:ph type="title"/>
          </p:nvPr>
        </p:nvSpPr>
        <p:spPr>
          <a:xfrm>
            <a:off x="373625" y="274639"/>
            <a:ext cx="10972800" cy="861775"/>
          </a:xfrm>
        </p:spPr>
        <p:txBody>
          <a:bodyPr/>
          <a:lstStyle>
            <a:lvl1pPr>
              <a:defRPr/>
            </a:lvl1pPr>
          </a:lstStyle>
          <a:p>
            <a:r>
              <a:rPr lang="nb-NO"/>
              <a:t>Klikk for å redigere tittelstil</a:t>
            </a:r>
          </a:p>
        </p:txBody>
      </p:sp>
      <p:sp>
        <p:nvSpPr>
          <p:cNvPr id="8" name="Plassholder for innhold 3">
            <a:extLst>
              <a:ext uri="{FF2B5EF4-FFF2-40B4-BE49-F238E27FC236}">
                <a16:creationId xmlns:a16="http://schemas.microsoft.com/office/drawing/2014/main" id="{22250DC5-D43E-DF47-8946-580345545925}"/>
              </a:ext>
            </a:extLst>
          </p:cNvPr>
          <p:cNvSpPr>
            <a:spLocks noGrp="1"/>
          </p:cNvSpPr>
          <p:nvPr>
            <p:ph sz="half" idx="2"/>
          </p:nvPr>
        </p:nvSpPr>
        <p:spPr>
          <a:xfrm>
            <a:off x="373626" y="1925790"/>
            <a:ext cx="5386917" cy="4484841"/>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9" name="Plassholder for tekst 4">
            <a:extLst>
              <a:ext uri="{FF2B5EF4-FFF2-40B4-BE49-F238E27FC236}">
                <a16:creationId xmlns:a16="http://schemas.microsoft.com/office/drawing/2014/main" id="{4938533B-98B9-FE49-BD38-3FE354B5DB86}"/>
              </a:ext>
            </a:extLst>
          </p:cNvPr>
          <p:cNvSpPr>
            <a:spLocks noGrp="1"/>
          </p:cNvSpPr>
          <p:nvPr>
            <p:ph type="body" sz="quarter" idx="3"/>
          </p:nvPr>
        </p:nvSpPr>
        <p:spPr>
          <a:xfrm>
            <a:off x="5957394" y="1286029"/>
            <a:ext cx="5389033" cy="639763"/>
          </a:xfrm>
        </p:spPr>
        <p:txBody>
          <a:bodyPr anchor="t" anchorCtr="0"/>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nb-NO"/>
              <a:t>Klikk for å redigere</a:t>
            </a:r>
          </a:p>
        </p:txBody>
      </p:sp>
      <p:sp>
        <p:nvSpPr>
          <p:cNvPr id="10" name="Plassholder for innhold 5">
            <a:extLst>
              <a:ext uri="{FF2B5EF4-FFF2-40B4-BE49-F238E27FC236}">
                <a16:creationId xmlns:a16="http://schemas.microsoft.com/office/drawing/2014/main" id="{AAE60141-BB9F-7A45-AD28-419E734080CD}"/>
              </a:ext>
            </a:extLst>
          </p:cNvPr>
          <p:cNvSpPr>
            <a:spLocks noGrp="1"/>
          </p:cNvSpPr>
          <p:nvPr>
            <p:ph sz="quarter" idx="4"/>
          </p:nvPr>
        </p:nvSpPr>
        <p:spPr>
          <a:xfrm>
            <a:off x="5957394" y="1925790"/>
            <a:ext cx="5389033" cy="4484841"/>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1" name="Plassholder for tekst 4">
            <a:extLst>
              <a:ext uri="{FF2B5EF4-FFF2-40B4-BE49-F238E27FC236}">
                <a16:creationId xmlns:a16="http://schemas.microsoft.com/office/drawing/2014/main" id="{DE388575-68AB-9547-8F46-F2D9AF39D5FA}"/>
              </a:ext>
            </a:extLst>
          </p:cNvPr>
          <p:cNvSpPr>
            <a:spLocks noGrp="1"/>
          </p:cNvSpPr>
          <p:nvPr>
            <p:ph type="body" sz="quarter" idx="10"/>
          </p:nvPr>
        </p:nvSpPr>
        <p:spPr>
          <a:xfrm>
            <a:off x="373625" y="1286028"/>
            <a:ext cx="5389033" cy="639763"/>
          </a:xfrm>
        </p:spPr>
        <p:txBody>
          <a:bodyPr anchor="t" anchorCtr="0"/>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nb-NO"/>
              <a:t>Klikk for å redigere</a:t>
            </a:r>
          </a:p>
        </p:txBody>
      </p:sp>
    </p:spTree>
    <p:extLst>
      <p:ext uri="{BB962C8B-B14F-4D97-AF65-F5344CB8AC3E}">
        <p14:creationId xmlns:p14="http://schemas.microsoft.com/office/powerpoint/2010/main" val="15378288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a:xfrm>
            <a:off x="609600" y="274639"/>
            <a:ext cx="10972800" cy="830997"/>
          </a:xfrm>
          <a:prstGeom prst="rect">
            <a:avLst/>
          </a:prstGeom>
        </p:spPr>
        <p:txBody>
          <a:bodyPr/>
          <a:lstStyle/>
          <a:p>
            <a:r>
              <a:rPr lang="nb-NO"/>
              <a:t>Klikk for å redigere tittelstil</a:t>
            </a:r>
          </a:p>
        </p:txBody>
      </p:sp>
    </p:spTree>
    <p:extLst>
      <p:ext uri="{BB962C8B-B14F-4D97-AF65-F5344CB8AC3E}">
        <p14:creationId xmlns:p14="http://schemas.microsoft.com/office/powerpoint/2010/main" val="15728269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56586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14" name="Plassholder for lysbildenummer 5"/>
          <p:cNvSpPr txBox="1">
            <a:spLocks/>
          </p:cNvSpPr>
          <p:nvPr userDrawn="1"/>
        </p:nvSpPr>
        <p:spPr>
          <a:xfrm>
            <a:off x="11299735" y="6421248"/>
            <a:ext cx="456108" cy="365125"/>
          </a:xfrm>
          <a:prstGeom prst="rect">
            <a:avLst/>
          </a:prstGeom>
        </p:spPr>
        <p:txBody>
          <a:bodyPr/>
          <a:lstStyle>
            <a:defPPr>
              <a:defRPr lang="nb-NO"/>
            </a:defPPr>
            <a:lvl1pPr marL="0" algn="l"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91853A39-49B3-554A-AE82-85611CEBD8E3}" type="slidenum">
              <a:rPr lang="nb-NO" sz="1333" b="0" i="0" smtClean="0">
                <a:solidFill>
                  <a:schemeClr val="tx1"/>
                </a:solidFill>
                <a:latin typeface="Arial"/>
                <a:cs typeface="Arial"/>
              </a:rPr>
              <a:pPr algn="ctr"/>
              <a:t>‹#›</a:t>
            </a:fld>
            <a:endParaRPr lang="nb-NO" sz="1333" b="0" i="0">
              <a:solidFill>
                <a:schemeClr val="tx1"/>
              </a:solidFill>
              <a:latin typeface="Arial"/>
              <a:cs typeface="Arial"/>
            </a:endParaRPr>
          </a:p>
        </p:txBody>
      </p:sp>
      <p:sp>
        <p:nvSpPr>
          <p:cNvPr id="5" name="Tittel 1">
            <a:extLst>
              <a:ext uri="{FF2B5EF4-FFF2-40B4-BE49-F238E27FC236}">
                <a16:creationId xmlns:a16="http://schemas.microsoft.com/office/drawing/2014/main" id="{313B4243-673D-8446-80E9-474870DDACFF}"/>
              </a:ext>
            </a:extLst>
          </p:cNvPr>
          <p:cNvSpPr>
            <a:spLocks noGrp="1"/>
          </p:cNvSpPr>
          <p:nvPr>
            <p:ph type="title"/>
          </p:nvPr>
        </p:nvSpPr>
        <p:spPr>
          <a:xfrm>
            <a:off x="401847" y="397785"/>
            <a:ext cx="11224996" cy="864683"/>
          </a:xfrm>
          <a:prstGeom prst="rect">
            <a:avLst/>
          </a:prstGeom>
        </p:spPr>
        <p:txBody>
          <a:bodyPr wrap="square" lIns="90000" tIns="46800" rIns="90000" bIns="46800" anchor="t" anchorCtr="0">
            <a:spAutoFit/>
          </a:bodyPr>
          <a:lstStyle/>
          <a:p>
            <a:r>
              <a:rPr lang="nb-NO"/>
              <a:t>Klikk for å redigere tittelstil</a:t>
            </a:r>
          </a:p>
        </p:txBody>
      </p:sp>
      <p:sp>
        <p:nvSpPr>
          <p:cNvPr id="6" name="Plassholder for innhold 2">
            <a:extLst>
              <a:ext uri="{FF2B5EF4-FFF2-40B4-BE49-F238E27FC236}">
                <a16:creationId xmlns:a16="http://schemas.microsoft.com/office/drawing/2014/main" id="{5CE35FA2-62CD-F64A-A367-5A26CCC55F4D}"/>
              </a:ext>
            </a:extLst>
          </p:cNvPr>
          <p:cNvSpPr>
            <a:spLocks noGrp="1"/>
          </p:cNvSpPr>
          <p:nvPr>
            <p:ph idx="1"/>
          </p:nvPr>
        </p:nvSpPr>
        <p:spPr>
          <a:xfrm>
            <a:off x="401847" y="1347021"/>
            <a:ext cx="11224996" cy="4818365"/>
          </a:xfrm>
          <a:prstGeom prst="rect">
            <a:avLst/>
          </a:prstGeom>
        </p:spPr>
        <p:txBody>
          <a:bodyPr lIns="90000" tIns="46800" rIns="90000" bIns="46800">
            <a:no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6789415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609602" y="521901"/>
            <a:ext cx="4011084" cy="913199"/>
          </a:xfrm>
          <a:prstGeom prst="rect">
            <a:avLst/>
          </a:prstGeom>
        </p:spPr>
        <p:txBody>
          <a:bodyPr anchor="b"/>
          <a:lstStyle>
            <a:lvl1pPr algn="l">
              <a:defRPr sz="2667" b="1"/>
            </a:lvl1pPr>
          </a:lstStyle>
          <a:p>
            <a:r>
              <a:rPr lang="nb-NO"/>
              <a:t>Klikk for å redigere tittelstil</a:t>
            </a:r>
          </a:p>
        </p:txBody>
      </p:sp>
      <p:sp>
        <p:nvSpPr>
          <p:cNvPr id="3" name="Plassholder for innhold 2"/>
          <p:cNvSpPr>
            <a:spLocks noGrp="1"/>
          </p:cNvSpPr>
          <p:nvPr>
            <p:ph idx="1"/>
          </p:nvPr>
        </p:nvSpPr>
        <p:spPr>
          <a:xfrm>
            <a:off x="4766733" y="273052"/>
            <a:ext cx="6815667" cy="5853113"/>
          </a:xfrm>
          <a:prstGeom prst="rect">
            <a:avLst/>
          </a:prstGeo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609602" y="1435102"/>
            <a:ext cx="4011084" cy="46910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nb-NO"/>
              <a:t>Klikk for å redigere tekststiler i malen</a:t>
            </a:r>
          </a:p>
        </p:txBody>
      </p:sp>
    </p:spTree>
    <p:extLst>
      <p:ext uri="{BB962C8B-B14F-4D97-AF65-F5344CB8AC3E}">
        <p14:creationId xmlns:p14="http://schemas.microsoft.com/office/powerpoint/2010/main" val="1166362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2389717" y="4864573"/>
            <a:ext cx="7315200" cy="502766"/>
          </a:xfrm>
          <a:prstGeom prst="rect">
            <a:avLst/>
          </a:prstGeom>
        </p:spPr>
        <p:txBody>
          <a:bodyPr anchor="b"/>
          <a:lstStyle>
            <a:lvl1pPr algn="l">
              <a:defRPr sz="2667" b="1"/>
            </a:lvl1pPr>
          </a:lstStyle>
          <a:p>
            <a:r>
              <a:rPr lang="nb-NO"/>
              <a:t>Klikk for å redigere tittelstil</a:t>
            </a:r>
          </a:p>
        </p:txBody>
      </p:sp>
      <p:sp>
        <p:nvSpPr>
          <p:cNvPr id="3" name="Plassholder for bilde 2"/>
          <p:cNvSpPr>
            <a:spLocks noGrp="1"/>
          </p:cNvSpPr>
          <p:nvPr>
            <p:ph type="pic" idx="1"/>
          </p:nvPr>
        </p:nvSpPr>
        <p:spPr>
          <a:xfrm>
            <a:off x="2389717" y="612775"/>
            <a:ext cx="7315200" cy="4114800"/>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nb-NO"/>
          </a:p>
        </p:txBody>
      </p:sp>
      <p:sp>
        <p:nvSpPr>
          <p:cNvPr id="4" name="Plassholder for tekst 3"/>
          <p:cNvSpPr>
            <a:spLocks noGrp="1"/>
          </p:cNvSpPr>
          <p:nvPr>
            <p:ph type="body" sz="half" idx="2"/>
          </p:nvPr>
        </p:nvSpPr>
        <p:spPr>
          <a:xfrm>
            <a:off x="2389717" y="5367338"/>
            <a:ext cx="7315200" cy="8048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nb-NO"/>
              <a:t>Klikk for å redigere tekststiler i malen</a:t>
            </a:r>
          </a:p>
        </p:txBody>
      </p:sp>
    </p:spTree>
    <p:extLst>
      <p:ext uri="{BB962C8B-B14F-4D97-AF65-F5344CB8AC3E}">
        <p14:creationId xmlns:p14="http://schemas.microsoft.com/office/powerpoint/2010/main" val="27423009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a:xfrm>
            <a:off x="609600" y="274639"/>
            <a:ext cx="10972800" cy="830997"/>
          </a:xfrm>
          <a:prstGeom prst="rect">
            <a:avLst/>
          </a:prstGeom>
        </p:spPr>
        <p:txBody>
          <a:bodyPr/>
          <a:lstStyle/>
          <a:p>
            <a:r>
              <a:rPr lang="nb-NO"/>
              <a:t>Klikk for å redigere tittelstil</a:t>
            </a:r>
          </a:p>
        </p:txBody>
      </p:sp>
      <p:sp>
        <p:nvSpPr>
          <p:cNvPr id="3" name="Plassholder for loddrett tekst 2"/>
          <p:cNvSpPr>
            <a:spLocks noGrp="1"/>
          </p:cNvSpPr>
          <p:nvPr>
            <p:ph type="body" orient="vert" idx="1"/>
          </p:nvPr>
        </p:nvSpPr>
        <p:spPr>
          <a:xfrm>
            <a:off x="609600" y="1600201"/>
            <a:ext cx="10972800" cy="4525963"/>
          </a:xfrm>
          <a:prstGeom prst="rect">
            <a:avLst/>
          </a:prstGeo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8688641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9920407" y="274639"/>
            <a:ext cx="1661993" cy="5851525"/>
          </a:xfrm>
          <a:prstGeom prst="rect">
            <a:avLst/>
          </a:prstGeo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609600" y="274639"/>
            <a:ext cx="8026400" cy="5851525"/>
          </a:xfrm>
          <a:prstGeom prst="rect">
            <a:avLst/>
          </a:prstGeo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2397900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2 columns of text">
    <p:spTree>
      <p:nvGrpSpPr>
        <p:cNvPr id="1" name=""/>
        <p:cNvGrpSpPr/>
        <p:nvPr/>
      </p:nvGrpSpPr>
      <p:grpSpPr>
        <a:xfrm>
          <a:off x="0" y="0"/>
          <a:ext cx="0" cy="0"/>
          <a:chOff x="0" y="0"/>
          <a:chExt cx="0" cy="0"/>
        </a:xfrm>
      </p:grpSpPr>
      <p:sp>
        <p:nvSpPr>
          <p:cNvPr id="14" name="Title Placeholder 1"/>
          <p:cNvSpPr>
            <a:spLocks noGrp="1"/>
          </p:cNvSpPr>
          <p:nvPr>
            <p:ph type="title" hasCustomPrompt="1"/>
          </p:nvPr>
        </p:nvSpPr>
        <p:spPr>
          <a:xfrm>
            <a:off x="501651" y="317500"/>
            <a:ext cx="11202669" cy="698501"/>
          </a:xfrm>
          <a:prstGeom prst="rect">
            <a:avLst/>
          </a:prstGeom>
        </p:spPr>
        <p:txBody>
          <a:bodyPr vert="horz" lIns="0" tIns="0" rIns="0" bIns="0" rtlCol="0" anchor="t" anchorCtr="0">
            <a:noAutofit/>
          </a:bodyPr>
          <a:lstStyle>
            <a:lvl1pPr>
              <a:defRPr/>
            </a:lvl1pPr>
          </a:lstStyle>
          <a:p>
            <a:r>
              <a:rPr lang="en-US"/>
              <a:t>Click to add title</a:t>
            </a:r>
          </a:p>
        </p:txBody>
      </p:sp>
      <p:sp>
        <p:nvSpPr>
          <p:cNvPr id="9" name="Text Placeholder 8"/>
          <p:cNvSpPr>
            <a:spLocks noGrp="1"/>
          </p:cNvSpPr>
          <p:nvPr>
            <p:ph type="body" sz="quarter" idx="13" hasCustomPrompt="1"/>
          </p:nvPr>
        </p:nvSpPr>
        <p:spPr>
          <a:xfrm>
            <a:off x="501651" y="651600"/>
            <a:ext cx="11202669" cy="757255"/>
          </a:xfrm>
          <a:prstGeom prst="rect">
            <a:avLst/>
          </a:prstGeom>
        </p:spPr>
        <p:txBody>
          <a:bodyPr lIns="0" tIns="0" rIns="0" bIns="0">
            <a:noAutofit/>
          </a:bodyPr>
          <a:lstStyle>
            <a:lvl1pPr marL="0" indent="0">
              <a:buNone/>
              <a:defRPr sz="1800" b="0">
                <a:solidFill>
                  <a:srgbClr val="575757"/>
                </a:solidFill>
              </a:defRPr>
            </a:lvl1pPr>
          </a:lstStyle>
          <a:p>
            <a:pPr lvl="0"/>
            <a:r>
              <a:rPr lang="en-US"/>
              <a:t>Click to add subtitle</a:t>
            </a:r>
          </a:p>
        </p:txBody>
      </p:sp>
      <p:sp>
        <p:nvSpPr>
          <p:cNvPr id="13" name="Content Placeholder 3"/>
          <p:cNvSpPr>
            <a:spLocks noGrp="1"/>
          </p:cNvSpPr>
          <p:nvPr>
            <p:ph sz="quarter" idx="10"/>
          </p:nvPr>
        </p:nvSpPr>
        <p:spPr>
          <a:xfrm>
            <a:off x="501651" y="1665289"/>
            <a:ext cx="5305579" cy="4716461"/>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Content Placeholder 3"/>
          <p:cNvSpPr>
            <a:spLocks noGrp="1"/>
          </p:cNvSpPr>
          <p:nvPr>
            <p:ph sz="quarter" idx="20"/>
          </p:nvPr>
        </p:nvSpPr>
        <p:spPr>
          <a:xfrm>
            <a:off x="6381539" y="1665289"/>
            <a:ext cx="5322781" cy="4716461"/>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Footer Placeholder 1">
            <a:extLst>
              <a:ext uri="{FF2B5EF4-FFF2-40B4-BE49-F238E27FC236}">
                <a16:creationId xmlns:a16="http://schemas.microsoft.com/office/drawing/2014/main" id="{27C49464-4D49-41F0-8BC7-CEE8435FEB3B}"/>
              </a:ext>
            </a:extLst>
          </p:cNvPr>
          <p:cNvSpPr>
            <a:spLocks noGrp="1"/>
          </p:cNvSpPr>
          <p:nvPr>
            <p:ph type="ftr" sz="quarter" idx="21"/>
          </p:nvPr>
        </p:nvSpPr>
        <p:spPr/>
        <p:txBody>
          <a:bodyPr/>
          <a:lstStyle/>
          <a:p>
            <a:endParaRPr lang="en-GB"/>
          </a:p>
        </p:txBody>
      </p:sp>
      <p:sp>
        <p:nvSpPr>
          <p:cNvPr id="3" name="Slide Number Placeholder 2">
            <a:extLst>
              <a:ext uri="{FF2B5EF4-FFF2-40B4-BE49-F238E27FC236}">
                <a16:creationId xmlns:a16="http://schemas.microsoft.com/office/drawing/2014/main" id="{3E9F5817-4CA8-40AE-B5FB-7B5C1A5098FF}"/>
              </a:ext>
            </a:extLst>
          </p:cNvPr>
          <p:cNvSpPr>
            <a:spLocks noGrp="1"/>
          </p:cNvSpPr>
          <p:nvPr>
            <p:ph type="sldNum" sz="quarter" idx="22"/>
          </p:nvPr>
        </p:nvSpPr>
        <p:spPr/>
        <p:txBody>
          <a:bodyPr/>
          <a:lstStyle/>
          <a:p>
            <a:fld id="{DE3CCE21-0F43-465D-A95C-235E160BA085}" type="slidenum">
              <a:rPr lang="en-GB" smtClean="0"/>
              <a:pPr/>
              <a:t>‹#›</a:t>
            </a:fld>
            <a:endParaRPr lang="en-GB"/>
          </a:p>
        </p:txBody>
      </p:sp>
    </p:spTree>
    <p:extLst>
      <p:ext uri="{BB962C8B-B14F-4D97-AF65-F5344CB8AC3E}">
        <p14:creationId xmlns:p14="http://schemas.microsoft.com/office/powerpoint/2010/main" val="907292662"/>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491087" y="2677417"/>
            <a:ext cx="10363200" cy="861775"/>
          </a:xfrm>
          <a:prstGeom prst="rect">
            <a:avLst/>
          </a:prstGeom>
        </p:spPr>
        <p:txBody>
          <a:bodyPr anchor="t" anchorCtr="0"/>
          <a:lstStyle/>
          <a:p>
            <a:r>
              <a:rPr lang="nb-NO"/>
              <a:t>Klikk for å redigere tittelstil</a:t>
            </a:r>
          </a:p>
        </p:txBody>
      </p:sp>
      <p:sp>
        <p:nvSpPr>
          <p:cNvPr id="3" name="Undertittel 2"/>
          <p:cNvSpPr>
            <a:spLocks noGrp="1"/>
          </p:cNvSpPr>
          <p:nvPr>
            <p:ph type="subTitle" idx="1"/>
          </p:nvPr>
        </p:nvSpPr>
        <p:spPr>
          <a:xfrm>
            <a:off x="491087" y="3645155"/>
            <a:ext cx="10363200" cy="1752600"/>
          </a:xfrm>
          <a:prstGeom prst="rect">
            <a:avLst/>
          </a:prstGeom>
        </p:spPr>
        <p:txBody>
          <a:bodyPr/>
          <a:lstStyle>
            <a:lvl1pPr marL="0" indent="0" algn="l">
              <a:buNone/>
              <a:defRPr>
                <a:solidFill>
                  <a:schemeClr val="tx1">
                    <a:tint val="75000"/>
                  </a:schemeClr>
                </a:solidFill>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nb-NO"/>
              <a:t>Klikk for å redigere undertittelstil i malen</a:t>
            </a:r>
          </a:p>
        </p:txBody>
      </p:sp>
    </p:spTree>
    <p:extLst>
      <p:ext uri="{BB962C8B-B14F-4D97-AF65-F5344CB8AC3E}">
        <p14:creationId xmlns:p14="http://schemas.microsoft.com/office/powerpoint/2010/main" val="41351464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14" name="Plassholder for lysbildenummer 5"/>
          <p:cNvSpPr txBox="1">
            <a:spLocks/>
          </p:cNvSpPr>
          <p:nvPr userDrawn="1"/>
        </p:nvSpPr>
        <p:spPr>
          <a:xfrm>
            <a:off x="11299735" y="6421248"/>
            <a:ext cx="456108" cy="365125"/>
          </a:xfrm>
          <a:prstGeom prst="rect">
            <a:avLst/>
          </a:prstGeom>
        </p:spPr>
        <p:txBody>
          <a:bodyPr/>
          <a:lstStyle>
            <a:defPPr>
              <a:defRPr lang="nb-NO"/>
            </a:defPPr>
            <a:lvl1pPr marL="0" algn="l"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91853A39-49B3-554A-AE82-85611CEBD8E3}" type="slidenum">
              <a:rPr lang="nb-NO" sz="1333" b="0" i="0" smtClean="0">
                <a:solidFill>
                  <a:schemeClr val="tx1"/>
                </a:solidFill>
                <a:latin typeface="Arial"/>
                <a:cs typeface="Arial"/>
              </a:rPr>
              <a:pPr algn="ctr"/>
              <a:t>‹#›</a:t>
            </a:fld>
            <a:endParaRPr lang="nb-NO" sz="1333" b="0" i="0">
              <a:solidFill>
                <a:schemeClr val="tx1"/>
              </a:solidFill>
              <a:latin typeface="Arial"/>
              <a:cs typeface="Arial"/>
            </a:endParaRPr>
          </a:p>
        </p:txBody>
      </p:sp>
      <p:sp>
        <p:nvSpPr>
          <p:cNvPr id="5" name="Tittel 1">
            <a:extLst>
              <a:ext uri="{FF2B5EF4-FFF2-40B4-BE49-F238E27FC236}">
                <a16:creationId xmlns:a16="http://schemas.microsoft.com/office/drawing/2014/main" id="{313B4243-673D-8446-80E9-474870DDACFF}"/>
              </a:ext>
            </a:extLst>
          </p:cNvPr>
          <p:cNvSpPr>
            <a:spLocks noGrp="1"/>
          </p:cNvSpPr>
          <p:nvPr>
            <p:ph type="title"/>
          </p:nvPr>
        </p:nvSpPr>
        <p:spPr>
          <a:xfrm>
            <a:off x="401847" y="397785"/>
            <a:ext cx="11224996" cy="864683"/>
          </a:xfrm>
          <a:prstGeom prst="rect">
            <a:avLst/>
          </a:prstGeom>
        </p:spPr>
        <p:txBody>
          <a:bodyPr wrap="square" lIns="90000" tIns="46800" rIns="90000" bIns="46800" anchor="t" anchorCtr="0">
            <a:spAutoFit/>
          </a:bodyPr>
          <a:lstStyle/>
          <a:p>
            <a:r>
              <a:rPr lang="nb-NO"/>
              <a:t>Klikk for å redigere tittelstil</a:t>
            </a:r>
          </a:p>
        </p:txBody>
      </p:sp>
      <p:sp>
        <p:nvSpPr>
          <p:cNvPr id="6" name="Plassholder for innhold 2">
            <a:extLst>
              <a:ext uri="{FF2B5EF4-FFF2-40B4-BE49-F238E27FC236}">
                <a16:creationId xmlns:a16="http://schemas.microsoft.com/office/drawing/2014/main" id="{5CE35FA2-62CD-F64A-A367-5A26CCC55F4D}"/>
              </a:ext>
            </a:extLst>
          </p:cNvPr>
          <p:cNvSpPr>
            <a:spLocks noGrp="1"/>
          </p:cNvSpPr>
          <p:nvPr>
            <p:ph idx="1"/>
          </p:nvPr>
        </p:nvSpPr>
        <p:spPr>
          <a:xfrm>
            <a:off x="401847" y="1347021"/>
            <a:ext cx="11224996" cy="4818365"/>
          </a:xfrm>
          <a:prstGeom prst="rect">
            <a:avLst/>
          </a:prstGeom>
        </p:spPr>
        <p:txBody>
          <a:bodyPr lIns="90000" tIns="46800" rIns="90000" bIns="46800">
            <a:no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42332959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963084" y="4406902"/>
            <a:ext cx="10363200" cy="1764585"/>
          </a:xfrm>
          <a:prstGeom prst="rect">
            <a:avLst/>
          </a:prstGeom>
        </p:spPr>
        <p:txBody>
          <a:bodyPr anchor="t"/>
          <a:lstStyle>
            <a:lvl1pPr algn="l">
              <a:defRPr sz="5333" b="1" cap="all"/>
            </a:lvl1pPr>
          </a:lstStyle>
          <a:p>
            <a:r>
              <a:rPr lang="nb-NO"/>
              <a:t>Klikk for å redigere tittelstil</a:t>
            </a:r>
          </a:p>
        </p:txBody>
      </p:sp>
      <p:sp>
        <p:nvSpPr>
          <p:cNvPr id="3" name="Plassholder for tekst 2"/>
          <p:cNvSpPr>
            <a:spLocks noGrp="1"/>
          </p:cNvSpPr>
          <p:nvPr>
            <p:ph type="body" idx="1"/>
          </p:nvPr>
        </p:nvSpPr>
        <p:spPr>
          <a:xfrm>
            <a:off x="963084" y="2906713"/>
            <a:ext cx="10363200" cy="1500187"/>
          </a:xfrm>
          <a:prstGeom prst="rect">
            <a:avLst/>
          </a:prstGeom>
        </p:spPr>
        <p:txBody>
          <a:bodyPr anchor="b"/>
          <a:lstStyle>
            <a:lvl1pPr marL="0" indent="0">
              <a:buNone/>
              <a:defRPr sz="2667">
                <a:solidFill>
                  <a:schemeClr val="tx1">
                    <a:tint val="75000"/>
                  </a:schemeClr>
                </a:solidFill>
              </a:defRPr>
            </a:lvl1pPr>
            <a:lvl2pPr marL="609570" indent="0">
              <a:buNone/>
              <a:defRPr sz="2400">
                <a:solidFill>
                  <a:schemeClr val="tx1">
                    <a:tint val="75000"/>
                  </a:schemeClr>
                </a:solidFill>
              </a:defRPr>
            </a:lvl2pPr>
            <a:lvl3pPr marL="1219140" indent="0">
              <a:buNone/>
              <a:defRPr sz="2133">
                <a:solidFill>
                  <a:schemeClr val="tx1">
                    <a:tint val="75000"/>
                  </a:schemeClr>
                </a:solidFill>
              </a:defRPr>
            </a:lvl3pPr>
            <a:lvl4pPr marL="1828709" indent="0">
              <a:buNone/>
              <a:defRPr sz="1867">
                <a:solidFill>
                  <a:schemeClr val="tx1">
                    <a:tint val="75000"/>
                  </a:schemeClr>
                </a:solidFill>
              </a:defRPr>
            </a:lvl4pPr>
            <a:lvl5pPr marL="2438278" indent="0">
              <a:buNone/>
              <a:defRPr sz="1867">
                <a:solidFill>
                  <a:schemeClr val="tx1">
                    <a:tint val="75000"/>
                  </a:schemeClr>
                </a:solidFill>
              </a:defRPr>
            </a:lvl5pPr>
            <a:lvl6pPr marL="3047848" indent="0">
              <a:buNone/>
              <a:defRPr sz="1867">
                <a:solidFill>
                  <a:schemeClr val="tx1">
                    <a:tint val="75000"/>
                  </a:schemeClr>
                </a:solidFill>
              </a:defRPr>
            </a:lvl6pPr>
            <a:lvl7pPr marL="3657418" indent="0">
              <a:buNone/>
              <a:defRPr sz="1867">
                <a:solidFill>
                  <a:schemeClr val="tx1">
                    <a:tint val="75000"/>
                  </a:schemeClr>
                </a:solidFill>
              </a:defRPr>
            </a:lvl7pPr>
            <a:lvl8pPr marL="4266987" indent="0">
              <a:buNone/>
              <a:defRPr sz="1867">
                <a:solidFill>
                  <a:schemeClr val="tx1">
                    <a:tint val="75000"/>
                  </a:schemeClr>
                </a:solidFill>
              </a:defRPr>
            </a:lvl8pPr>
            <a:lvl9pPr marL="4876557" indent="0">
              <a:buNone/>
              <a:defRPr sz="1867">
                <a:solidFill>
                  <a:schemeClr val="tx1">
                    <a:tint val="75000"/>
                  </a:schemeClr>
                </a:solidFill>
              </a:defRPr>
            </a:lvl9pPr>
          </a:lstStyle>
          <a:p>
            <a:pPr lvl="0"/>
            <a:r>
              <a:rPr lang="nb-NO"/>
              <a:t>Klikk for å redigere tekststiler i malen</a:t>
            </a:r>
          </a:p>
        </p:txBody>
      </p:sp>
      <p:sp>
        <p:nvSpPr>
          <p:cNvPr id="7" name="Plassholder for lysbildenummer 5"/>
          <p:cNvSpPr>
            <a:spLocks noGrp="1"/>
          </p:cNvSpPr>
          <p:nvPr>
            <p:ph type="sldNum" sz="quarter" idx="12"/>
          </p:nvPr>
        </p:nvSpPr>
        <p:spPr>
          <a:xfrm>
            <a:off x="10988392" y="6421248"/>
            <a:ext cx="569288" cy="365125"/>
          </a:xfrm>
          <a:prstGeom prst="rect">
            <a:avLst/>
          </a:prstGeom>
        </p:spPr>
        <p:txBody>
          <a:bodyPr/>
          <a:lstStyle>
            <a:lvl1pPr>
              <a:defRPr sz="1333"/>
            </a:lvl1pPr>
          </a:lstStyle>
          <a:p>
            <a:pPr algn="r"/>
            <a:fld id="{91853A39-49B3-554A-AE82-85611CEBD8E3}" type="slidenum">
              <a:rPr lang="nb-NO" smtClean="0">
                <a:latin typeface="Arial"/>
                <a:cs typeface="Arial"/>
              </a:rPr>
              <a:pPr algn="r"/>
              <a:t>‹#›</a:t>
            </a:fld>
            <a:endParaRPr lang="nb-NO">
              <a:latin typeface="Arial"/>
              <a:cs typeface="Arial"/>
            </a:endParaRPr>
          </a:p>
        </p:txBody>
      </p:sp>
    </p:spTree>
    <p:extLst>
      <p:ext uri="{BB962C8B-B14F-4D97-AF65-F5344CB8AC3E}">
        <p14:creationId xmlns:p14="http://schemas.microsoft.com/office/powerpoint/2010/main" val="36148855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a:xfrm>
            <a:off x="609600" y="274641"/>
            <a:ext cx="10972800" cy="861775"/>
          </a:xfrm>
          <a:prstGeom prst="rect">
            <a:avLst/>
          </a:prstGeom>
        </p:spPr>
        <p:txBody>
          <a:bodyPr/>
          <a:lstStyle/>
          <a:p>
            <a:r>
              <a:rPr lang="nb-NO"/>
              <a:t>Klikk for å redigere tittelstil</a:t>
            </a:r>
          </a:p>
        </p:txBody>
      </p:sp>
      <p:sp>
        <p:nvSpPr>
          <p:cNvPr id="3" name="Plassholder for innhold 2"/>
          <p:cNvSpPr>
            <a:spLocks noGrp="1"/>
          </p:cNvSpPr>
          <p:nvPr>
            <p:ph sz="half" idx="1"/>
          </p:nvPr>
        </p:nvSpPr>
        <p:spPr>
          <a:xfrm>
            <a:off x="609600" y="1600201"/>
            <a:ext cx="5384800" cy="4525963"/>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97600" y="1600201"/>
            <a:ext cx="5384800" cy="4525963"/>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2641993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7" name="Tittel 1">
            <a:extLst>
              <a:ext uri="{FF2B5EF4-FFF2-40B4-BE49-F238E27FC236}">
                <a16:creationId xmlns:a16="http://schemas.microsoft.com/office/drawing/2014/main" id="{959970DA-EE83-6D4C-A7D9-24270734442D}"/>
              </a:ext>
            </a:extLst>
          </p:cNvPr>
          <p:cNvSpPr>
            <a:spLocks noGrp="1"/>
          </p:cNvSpPr>
          <p:nvPr>
            <p:ph type="title"/>
          </p:nvPr>
        </p:nvSpPr>
        <p:spPr>
          <a:xfrm>
            <a:off x="373625" y="274641"/>
            <a:ext cx="10972800" cy="861775"/>
          </a:xfrm>
        </p:spPr>
        <p:txBody>
          <a:bodyPr/>
          <a:lstStyle>
            <a:lvl1pPr>
              <a:defRPr/>
            </a:lvl1pPr>
          </a:lstStyle>
          <a:p>
            <a:r>
              <a:rPr lang="nb-NO"/>
              <a:t>Klikk for å redigere tittelstil</a:t>
            </a:r>
          </a:p>
        </p:txBody>
      </p:sp>
      <p:sp>
        <p:nvSpPr>
          <p:cNvPr id="8" name="Plassholder for innhold 3">
            <a:extLst>
              <a:ext uri="{FF2B5EF4-FFF2-40B4-BE49-F238E27FC236}">
                <a16:creationId xmlns:a16="http://schemas.microsoft.com/office/drawing/2014/main" id="{22250DC5-D43E-DF47-8946-580345545925}"/>
              </a:ext>
            </a:extLst>
          </p:cNvPr>
          <p:cNvSpPr>
            <a:spLocks noGrp="1"/>
          </p:cNvSpPr>
          <p:nvPr>
            <p:ph sz="half" idx="2"/>
          </p:nvPr>
        </p:nvSpPr>
        <p:spPr>
          <a:xfrm>
            <a:off x="373627" y="1925792"/>
            <a:ext cx="5386917" cy="4484841"/>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9" name="Plassholder for tekst 4">
            <a:extLst>
              <a:ext uri="{FF2B5EF4-FFF2-40B4-BE49-F238E27FC236}">
                <a16:creationId xmlns:a16="http://schemas.microsoft.com/office/drawing/2014/main" id="{4938533B-98B9-FE49-BD38-3FE354B5DB86}"/>
              </a:ext>
            </a:extLst>
          </p:cNvPr>
          <p:cNvSpPr>
            <a:spLocks noGrp="1"/>
          </p:cNvSpPr>
          <p:nvPr>
            <p:ph type="body" sz="quarter" idx="3"/>
          </p:nvPr>
        </p:nvSpPr>
        <p:spPr>
          <a:xfrm>
            <a:off x="5957396" y="1286029"/>
            <a:ext cx="5389033" cy="639763"/>
          </a:xfrm>
        </p:spPr>
        <p:txBody>
          <a:bodyPr anchor="t" anchorCtr="0"/>
          <a:lstStyle>
            <a:lvl1pPr marL="0" indent="0">
              <a:buNone/>
              <a:defRPr sz="3200" b="1"/>
            </a:lvl1pPr>
            <a:lvl2pPr marL="609570" indent="0">
              <a:buNone/>
              <a:defRPr sz="2667" b="1"/>
            </a:lvl2pPr>
            <a:lvl3pPr marL="1219140" indent="0">
              <a:buNone/>
              <a:defRPr sz="2400" b="1"/>
            </a:lvl3pPr>
            <a:lvl4pPr marL="1828709" indent="0">
              <a:buNone/>
              <a:defRPr sz="2133" b="1"/>
            </a:lvl4pPr>
            <a:lvl5pPr marL="2438278" indent="0">
              <a:buNone/>
              <a:defRPr sz="2133" b="1"/>
            </a:lvl5pPr>
            <a:lvl6pPr marL="3047848" indent="0">
              <a:buNone/>
              <a:defRPr sz="2133" b="1"/>
            </a:lvl6pPr>
            <a:lvl7pPr marL="3657418" indent="0">
              <a:buNone/>
              <a:defRPr sz="2133" b="1"/>
            </a:lvl7pPr>
            <a:lvl8pPr marL="4266987" indent="0">
              <a:buNone/>
              <a:defRPr sz="2133" b="1"/>
            </a:lvl8pPr>
            <a:lvl9pPr marL="4876557" indent="0">
              <a:buNone/>
              <a:defRPr sz="2133" b="1"/>
            </a:lvl9pPr>
          </a:lstStyle>
          <a:p>
            <a:pPr lvl="0"/>
            <a:r>
              <a:rPr lang="nb-NO"/>
              <a:t>Klikk for å redigere</a:t>
            </a:r>
          </a:p>
        </p:txBody>
      </p:sp>
      <p:sp>
        <p:nvSpPr>
          <p:cNvPr id="10" name="Plassholder for innhold 5">
            <a:extLst>
              <a:ext uri="{FF2B5EF4-FFF2-40B4-BE49-F238E27FC236}">
                <a16:creationId xmlns:a16="http://schemas.microsoft.com/office/drawing/2014/main" id="{AAE60141-BB9F-7A45-AD28-419E734080CD}"/>
              </a:ext>
            </a:extLst>
          </p:cNvPr>
          <p:cNvSpPr>
            <a:spLocks noGrp="1"/>
          </p:cNvSpPr>
          <p:nvPr>
            <p:ph sz="quarter" idx="4"/>
          </p:nvPr>
        </p:nvSpPr>
        <p:spPr>
          <a:xfrm>
            <a:off x="5957396" y="1925792"/>
            <a:ext cx="5389033" cy="4484841"/>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1" name="Plassholder for tekst 4">
            <a:extLst>
              <a:ext uri="{FF2B5EF4-FFF2-40B4-BE49-F238E27FC236}">
                <a16:creationId xmlns:a16="http://schemas.microsoft.com/office/drawing/2014/main" id="{DE388575-68AB-9547-8F46-F2D9AF39D5FA}"/>
              </a:ext>
            </a:extLst>
          </p:cNvPr>
          <p:cNvSpPr>
            <a:spLocks noGrp="1"/>
          </p:cNvSpPr>
          <p:nvPr>
            <p:ph type="body" sz="quarter" idx="10"/>
          </p:nvPr>
        </p:nvSpPr>
        <p:spPr>
          <a:xfrm>
            <a:off x="373626" y="1286029"/>
            <a:ext cx="5389033" cy="639763"/>
          </a:xfrm>
        </p:spPr>
        <p:txBody>
          <a:bodyPr anchor="t" anchorCtr="0"/>
          <a:lstStyle>
            <a:lvl1pPr marL="0" indent="0">
              <a:buNone/>
              <a:defRPr sz="3200" b="1"/>
            </a:lvl1pPr>
            <a:lvl2pPr marL="609570" indent="0">
              <a:buNone/>
              <a:defRPr sz="2667" b="1"/>
            </a:lvl2pPr>
            <a:lvl3pPr marL="1219140" indent="0">
              <a:buNone/>
              <a:defRPr sz="2400" b="1"/>
            </a:lvl3pPr>
            <a:lvl4pPr marL="1828709" indent="0">
              <a:buNone/>
              <a:defRPr sz="2133" b="1"/>
            </a:lvl4pPr>
            <a:lvl5pPr marL="2438278" indent="0">
              <a:buNone/>
              <a:defRPr sz="2133" b="1"/>
            </a:lvl5pPr>
            <a:lvl6pPr marL="3047848" indent="0">
              <a:buNone/>
              <a:defRPr sz="2133" b="1"/>
            </a:lvl6pPr>
            <a:lvl7pPr marL="3657418" indent="0">
              <a:buNone/>
              <a:defRPr sz="2133" b="1"/>
            </a:lvl7pPr>
            <a:lvl8pPr marL="4266987" indent="0">
              <a:buNone/>
              <a:defRPr sz="2133" b="1"/>
            </a:lvl8pPr>
            <a:lvl9pPr marL="4876557" indent="0">
              <a:buNone/>
              <a:defRPr sz="2133" b="1"/>
            </a:lvl9pPr>
          </a:lstStyle>
          <a:p>
            <a:pPr lvl="0"/>
            <a:r>
              <a:rPr lang="nb-NO"/>
              <a:t>Klikk for å redigere</a:t>
            </a:r>
          </a:p>
        </p:txBody>
      </p:sp>
    </p:spTree>
    <p:extLst>
      <p:ext uri="{BB962C8B-B14F-4D97-AF65-F5344CB8AC3E}">
        <p14:creationId xmlns:p14="http://schemas.microsoft.com/office/powerpoint/2010/main" val="1419334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963084" y="4406901"/>
            <a:ext cx="10363200" cy="1733680"/>
          </a:xfrm>
          <a:prstGeom prst="rect">
            <a:avLst/>
          </a:prstGeom>
        </p:spPr>
        <p:txBody>
          <a:bodyPr anchor="t"/>
          <a:lstStyle>
            <a:lvl1pPr algn="l">
              <a:defRPr sz="5333" b="1" cap="all"/>
            </a:lvl1pPr>
          </a:lstStyle>
          <a:p>
            <a:r>
              <a:rPr lang="nb-NO"/>
              <a:t>Klikk for å redigere tittelstil</a:t>
            </a:r>
          </a:p>
        </p:txBody>
      </p:sp>
      <p:sp>
        <p:nvSpPr>
          <p:cNvPr id="3" name="Plassholder for tekst 2"/>
          <p:cNvSpPr>
            <a:spLocks noGrp="1"/>
          </p:cNvSpPr>
          <p:nvPr>
            <p:ph type="body" idx="1"/>
          </p:nvPr>
        </p:nvSpPr>
        <p:spPr>
          <a:xfrm>
            <a:off x="963084" y="2906713"/>
            <a:ext cx="10363200" cy="1500187"/>
          </a:xfrm>
          <a:prstGeom prst="rect">
            <a:avLst/>
          </a:prstGeo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nb-NO"/>
              <a:t>Klikk for å redigere tekststiler i malen</a:t>
            </a:r>
          </a:p>
        </p:txBody>
      </p:sp>
      <p:sp>
        <p:nvSpPr>
          <p:cNvPr id="7" name="Plassholder for lysbildenummer 5"/>
          <p:cNvSpPr>
            <a:spLocks noGrp="1"/>
          </p:cNvSpPr>
          <p:nvPr>
            <p:ph type="sldNum" sz="quarter" idx="12"/>
          </p:nvPr>
        </p:nvSpPr>
        <p:spPr>
          <a:xfrm>
            <a:off x="10988392" y="6421248"/>
            <a:ext cx="569288" cy="365125"/>
          </a:xfrm>
          <a:prstGeom prst="rect">
            <a:avLst/>
          </a:prstGeom>
        </p:spPr>
        <p:txBody>
          <a:bodyPr/>
          <a:lstStyle>
            <a:lvl1pPr>
              <a:defRPr sz="1333"/>
            </a:lvl1pPr>
          </a:lstStyle>
          <a:p>
            <a:pPr algn="r"/>
            <a:fld id="{91853A39-49B3-554A-AE82-85611CEBD8E3}" type="slidenum">
              <a:rPr lang="nb-NO" smtClean="0">
                <a:latin typeface="Arial"/>
                <a:cs typeface="Arial"/>
              </a:rPr>
              <a:pPr algn="r"/>
              <a:t>‹#›</a:t>
            </a:fld>
            <a:endParaRPr lang="nb-NO">
              <a:latin typeface="Arial"/>
              <a:cs typeface="Arial"/>
            </a:endParaRPr>
          </a:p>
        </p:txBody>
      </p:sp>
    </p:spTree>
    <p:extLst>
      <p:ext uri="{BB962C8B-B14F-4D97-AF65-F5344CB8AC3E}">
        <p14:creationId xmlns:p14="http://schemas.microsoft.com/office/powerpoint/2010/main" val="340368604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a:xfrm>
            <a:off x="609600" y="274641"/>
            <a:ext cx="10972800" cy="861775"/>
          </a:xfrm>
          <a:prstGeom prst="rect">
            <a:avLst/>
          </a:prstGeom>
        </p:spPr>
        <p:txBody>
          <a:bodyPr/>
          <a:lstStyle/>
          <a:p>
            <a:r>
              <a:rPr lang="nb-NO"/>
              <a:t>Klikk for å redigere tittelstil</a:t>
            </a:r>
          </a:p>
        </p:txBody>
      </p:sp>
    </p:spTree>
    <p:extLst>
      <p:ext uri="{BB962C8B-B14F-4D97-AF65-F5344CB8AC3E}">
        <p14:creationId xmlns:p14="http://schemas.microsoft.com/office/powerpoint/2010/main" val="21915162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80677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609603" y="491252"/>
            <a:ext cx="4011084" cy="943848"/>
          </a:xfrm>
          <a:prstGeom prst="rect">
            <a:avLst/>
          </a:prstGeom>
        </p:spPr>
        <p:txBody>
          <a:bodyPr anchor="b"/>
          <a:lstStyle>
            <a:lvl1pPr algn="l">
              <a:defRPr sz="2667" b="1"/>
            </a:lvl1pPr>
          </a:lstStyle>
          <a:p>
            <a:r>
              <a:rPr lang="nb-NO"/>
              <a:t>Klikk for å redigere tittelstil</a:t>
            </a:r>
          </a:p>
        </p:txBody>
      </p:sp>
      <p:sp>
        <p:nvSpPr>
          <p:cNvPr id="3" name="Plassholder for innhold 2"/>
          <p:cNvSpPr>
            <a:spLocks noGrp="1"/>
          </p:cNvSpPr>
          <p:nvPr>
            <p:ph idx="1"/>
          </p:nvPr>
        </p:nvSpPr>
        <p:spPr>
          <a:xfrm>
            <a:off x="4766733" y="273053"/>
            <a:ext cx="6815667" cy="5853113"/>
          </a:xfrm>
          <a:prstGeom prst="rect">
            <a:avLst/>
          </a:prstGeo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609603" y="1435103"/>
            <a:ext cx="4011084" cy="4691063"/>
          </a:xfrm>
          <a:prstGeom prst="rect">
            <a:avLst/>
          </a:prstGeom>
        </p:spPr>
        <p:txBody>
          <a:bodyPr/>
          <a:lstStyle>
            <a:lvl1pPr marL="0" indent="0">
              <a:buNone/>
              <a:defRPr sz="1867"/>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nb-NO"/>
              <a:t>Klikk for å redigere tekststiler i malen</a:t>
            </a:r>
          </a:p>
        </p:txBody>
      </p:sp>
    </p:spTree>
    <p:extLst>
      <p:ext uri="{BB962C8B-B14F-4D97-AF65-F5344CB8AC3E}">
        <p14:creationId xmlns:p14="http://schemas.microsoft.com/office/powerpoint/2010/main" val="37503522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2389717" y="4864574"/>
            <a:ext cx="7315200" cy="502766"/>
          </a:xfrm>
          <a:prstGeom prst="rect">
            <a:avLst/>
          </a:prstGeom>
        </p:spPr>
        <p:txBody>
          <a:bodyPr anchor="b"/>
          <a:lstStyle>
            <a:lvl1pPr algn="l">
              <a:defRPr sz="2667" b="1"/>
            </a:lvl1pPr>
          </a:lstStyle>
          <a:p>
            <a:r>
              <a:rPr lang="nb-NO"/>
              <a:t>Klikk for å redigere tittelstil</a:t>
            </a:r>
          </a:p>
        </p:txBody>
      </p:sp>
      <p:sp>
        <p:nvSpPr>
          <p:cNvPr id="3" name="Plassholder for bilde 2"/>
          <p:cNvSpPr>
            <a:spLocks noGrp="1"/>
          </p:cNvSpPr>
          <p:nvPr>
            <p:ph type="pic" idx="1"/>
          </p:nvPr>
        </p:nvSpPr>
        <p:spPr>
          <a:xfrm>
            <a:off x="2389717" y="612775"/>
            <a:ext cx="7315200" cy="4114800"/>
          </a:xfrm>
          <a:prstGeom prst="rect">
            <a:avLst/>
          </a:prstGeom>
        </p:spPr>
        <p:txBody>
          <a:bodyPr/>
          <a:lstStyle>
            <a:lvl1pPr marL="0" indent="0">
              <a:buNone/>
              <a:defRPr sz="4267"/>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endParaRPr lang="nb-NO"/>
          </a:p>
        </p:txBody>
      </p:sp>
      <p:sp>
        <p:nvSpPr>
          <p:cNvPr id="4" name="Plassholder for tekst 3"/>
          <p:cNvSpPr>
            <a:spLocks noGrp="1"/>
          </p:cNvSpPr>
          <p:nvPr>
            <p:ph type="body" sz="half" idx="2"/>
          </p:nvPr>
        </p:nvSpPr>
        <p:spPr>
          <a:xfrm>
            <a:off x="2389717" y="5367339"/>
            <a:ext cx="7315200" cy="804863"/>
          </a:xfrm>
          <a:prstGeom prst="rect">
            <a:avLst/>
          </a:prstGeom>
        </p:spPr>
        <p:txBody>
          <a:bodyPr/>
          <a:lstStyle>
            <a:lvl1pPr marL="0" indent="0">
              <a:buNone/>
              <a:defRPr sz="1867"/>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nb-NO"/>
              <a:t>Klikk for å redigere tekststiler i malen</a:t>
            </a:r>
          </a:p>
        </p:txBody>
      </p:sp>
    </p:spTree>
    <p:extLst>
      <p:ext uri="{BB962C8B-B14F-4D97-AF65-F5344CB8AC3E}">
        <p14:creationId xmlns:p14="http://schemas.microsoft.com/office/powerpoint/2010/main" val="4555474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a:xfrm>
            <a:off x="609600" y="274641"/>
            <a:ext cx="10972800" cy="861775"/>
          </a:xfrm>
          <a:prstGeom prst="rect">
            <a:avLst/>
          </a:prstGeom>
        </p:spPr>
        <p:txBody>
          <a:bodyPr/>
          <a:lstStyle/>
          <a:p>
            <a:r>
              <a:rPr lang="nb-NO"/>
              <a:t>Klikk for å redigere tittelstil</a:t>
            </a:r>
          </a:p>
        </p:txBody>
      </p:sp>
      <p:sp>
        <p:nvSpPr>
          <p:cNvPr id="3" name="Plassholder for loddrett tekst 2"/>
          <p:cNvSpPr>
            <a:spLocks noGrp="1"/>
          </p:cNvSpPr>
          <p:nvPr>
            <p:ph type="body" orient="vert" idx="1"/>
          </p:nvPr>
        </p:nvSpPr>
        <p:spPr>
          <a:xfrm>
            <a:off x="609600" y="1600201"/>
            <a:ext cx="10972800" cy="4525963"/>
          </a:xfrm>
          <a:prstGeom prst="rect">
            <a:avLst/>
          </a:prstGeo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96613706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9920408" y="274640"/>
            <a:ext cx="1661993" cy="5851525"/>
          </a:xfrm>
          <a:prstGeom prst="rect">
            <a:avLst/>
          </a:prstGeo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609600" y="274640"/>
            <a:ext cx="8026400" cy="5851525"/>
          </a:xfrm>
          <a:prstGeom prst="rect">
            <a:avLst/>
          </a:prstGeo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38145896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491087" y="2677418"/>
            <a:ext cx="10363200" cy="861775"/>
          </a:xfrm>
          <a:prstGeom prst="rect">
            <a:avLst/>
          </a:prstGeom>
        </p:spPr>
        <p:txBody>
          <a:bodyPr anchor="t" anchorCtr="0"/>
          <a:lstStyle/>
          <a:p>
            <a:r>
              <a:rPr lang="nb-NO"/>
              <a:t>Klikk for å redigere tittelstil</a:t>
            </a:r>
          </a:p>
        </p:txBody>
      </p:sp>
      <p:sp>
        <p:nvSpPr>
          <p:cNvPr id="3" name="Undertittel 2"/>
          <p:cNvSpPr>
            <a:spLocks noGrp="1"/>
          </p:cNvSpPr>
          <p:nvPr>
            <p:ph type="subTitle" idx="1"/>
          </p:nvPr>
        </p:nvSpPr>
        <p:spPr>
          <a:xfrm>
            <a:off x="491087" y="3645155"/>
            <a:ext cx="10363200" cy="1752600"/>
          </a:xfrm>
          <a:prstGeom prst="rect">
            <a:avLst/>
          </a:prstGeom>
        </p:spPr>
        <p:txBody>
          <a:bodyPr/>
          <a:lstStyle>
            <a:lvl1pPr marL="0" indent="0" algn="l">
              <a:buNone/>
              <a:defRPr>
                <a:solidFill>
                  <a:schemeClr val="tx1">
                    <a:tint val="75000"/>
                  </a:schemeClr>
                </a:solidFill>
              </a:defRPr>
            </a:lvl1pPr>
            <a:lvl2pPr marL="609555" indent="0" algn="ctr">
              <a:buNone/>
              <a:defRPr>
                <a:solidFill>
                  <a:schemeClr val="tx1">
                    <a:tint val="75000"/>
                  </a:schemeClr>
                </a:solidFill>
              </a:defRPr>
            </a:lvl2pPr>
            <a:lvl3pPr marL="1219110" indent="0" algn="ctr">
              <a:buNone/>
              <a:defRPr>
                <a:solidFill>
                  <a:schemeClr val="tx1">
                    <a:tint val="75000"/>
                  </a:schemeClr>
                </a:solidFill>
              </a:defRPr>
            </a:lvl3pPr>
            <a:lvl4pPr marL="1828664" indent="0" algn="ctr">
              <a:buNone/>
              <a:defRPr>
                <a:solidFill>
                  <a:schemeClr val="tx1">
                    <a:tint val="75000"/>
                  </a:schemeClr>
                </a:solidFill>
              </a:defRPr>
            </a:lvl4pPr>
            <a:lvl5pPr marL="2438218" indent="0" algn="ctr">
              <a:buNone/>
              <a:defRPr>
                <a:solidFill>
                  <a:schemeClr val="tx1">
                    <a:tint val="75000"/>
                  </a:schemeClr>
                </a:solidFill>
              </a:defRPr>
            </a:lvl5pPr>
            <a:lvl6pPr marL="3047772" indent="0" algn="ctr">
              <a:buNone/>
              <a:defRPr>
                <a:solidFill>
                  <a:schemeClr val="tx1">
                    <a:tint val="75000"/>
                  </a:schemeClr>
                </a:solidFill>
              </a:defRPr>
            </a:lvl6pPr>
            <a:lvl7pPr marL="3657327" indent="0" algn="ctr">
              <a:buNone/>
              <a:defRPr>
                <a:solidFill>
                  <a:schemeClr val="tx1">
                    <a:tint val="75000"/>
                  </a:schemeClr>
                </a:solidFill>
              </a:defRPr>
            </a:lvl7pPr>
            <a:lvl8pPr marL="4266880" indent="0" algn="ctr">
              <a:buNone/>
              <a:defRPr>
                <a:solidFill>
                  <a:schemeClr val="tx1">
                    <a:tint val="75000"/>
                  </a:schemeClr>
                </a:solidFill>
              </a:defRPr>
            </a:lvl8pPr>
            <a:lvl9pPr marL="4876435" indent="0" algn="ctr">
              <a:buNone/>
              <a:defRPr>
                <a:solidFill>
                  <a:schemeClr val="tx1">
                    <a:tint val="75000"/>
                  </a:schemeClr>
                </a:solidFill>
              </a:defRPr>
            </a:lvl9pPr>
          </a:lstStyle>
          <a:p>
            <a:r>
              <a:rPr lang="nb-NO"/>
              <a:t>Klikk for å redigere undertittelstil i malen</a:t>
            </a:r>
          </a:p>
        </p:txBody>
      </p:sp>
    </p:spTree>
    <p:extLst>
      <p:ext uri="{BB962C8B-B14F-4D97-AF65-F5344CB8AC3E}">
        <p14:creationId xmlns:p14="http://schemas.microsoft.com/office/powerpoint/2010/main" val="111610423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14" name="Plassholder for lysbildenummer 5"/>
          <p:cNvSpPr txBox="1">
            <a:spLocks/>
          </p:cNvSpPr>
          <p:nvPr userDrawn="1"/>
        </p:nvSpPr>
        <p:spPr>
          <a:xfrm>
            <a:off x="11299735" y="6421248"/>
            <a:ext cx="456108" cy="365125"/>
          </a:xfrm>
          <a:prstGeom prst="rect">
            <a:avLst/>
          </a:prstGeom>
        </p:spPr>
        <p:txBody>
          <a:bodyPr/>
          <a:lstStyle>
            <a:defPPr>
              <a:defRPr lang="nb-NO"/>
            </a:defPPr>
            <a:lvl1pPr marL="0" algn="l"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91853A39-49B3-554A-AE82-85611CEBD8E3}" type="slidenum">
              <a:rPr lang="nb-NO" sz="1333" b="0" i="0" smtClean="0">
                <a:solidFill>
                  <a:schemeClr val="tx1"/>
                </a:solidFill>
                <a:latin typeface="Arial"/>
                <a:cs typeface="Arial"/>
              </a:rPr>
              <a:pPr algn="ctr"/>
              <a:t>‹#›</a:t>
            </a:fld>
            <a:endParaRPr lang="nb-NO" sz="1333" b="0" i="0">
              <a:solidFill>
                <a:schemeClr val="tx1"/>
              </a:solidFill>
              <a:latin typeface="Arial"/>
              <a:cs typeface="Arial"/>
            </a:endParaRPr>
          </a:p>
        </p:txBody>
      </p:sp>
      <p:sp>
        <p:nvSpPr>
          <p:cNvPr id="5" name="Tittel 1">
            <a:extLst>
              <a:ext uri="{FF2B5EF4-FFF2-40B4-BE49-F238E27FC236}">
                <a16:creationId xmlns:a16="http://schemas.microsoft.com/office/drawing/2014/main" id="{313B4243-673D-8446-80E9-474870DDACFF}"/>
              </a:ext>
            </a:extLst>
          </p:cNvPr>
          <p:cNvSpPr>
            <a:spLocks noGrp="1"/>
          </p:cNvSpPr>
          <p:nvPr>
            <p:ph type="title"/>
          </p:nvPr>
        </p:nvSpPr>
        <p:spPr>
          <a:xfrm>
            <a:off x="401847" y="397785"/>
            <a:ext cx="11224996" cy="864683"/>
          </a:xfrm>
          <a:prstGeom prst="rect">
            <a:avLst/>
          </a:prstGeom>
        </p:spPr>
        <p:txBody>
          <a:bodyPr wrap="square" lIns="90000" tIns="46800" rIns="90000" bIns="46800" anchor="t" anchorCtr="0">
            <a:spAutoFit/>
          </a:bodyPr>
          <a:lstStyle/>
          <a:p>
            <a:r>
              <a:rPr lang="nb-NO"/>
              <a:t>Klikk for å redigere tittelstil</a:t>
            </a:r>
          </a:p>
        </p:txBody>
      </p:sp>
      <p:sp>
        <p:nvSpPr>
          <p:cNvPr id="6" name="Plassholder for innhold 2">
            <a:extLst>
              <a:ext uri="{FF2B5EF4-FFF2-40B4-BE49-F238E27FC236}">
                <a16:creationId xmlns:a16="http://schemas.microsoft.com/office/drawing/2014/main" id="{5CE35FA2-62CD-F64A-A367-5A26CCC55F4D}"/>
              </a:ext>
            </a:extLst>
          </p:cNvPr>
          <p:cNvSpPr>
            <a:spLocks noGrp="1"/>
          </p:cNvSpPr>
          <p:nvPr>
            <p:ph idx="1"/>
          </p:nvPr>
        </p:nvSpPr>
        <p:spPr>
          <a:xfrm>
            <a:off x="401847" y="1347021"/>
            <a:ext cx="11224996" cy="4818365"/>
          </a:xfrm>
          <a:prstGeom prst="rect">
            <a:avLst/>
          </a:prstGeom>
        </p:spPr>
        <p:txBody>
          <a:bodyPr lIns="90000" tIns="46800" rIns="90000" bIns="46800">
            <a:no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04350402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963084" y="4406904"/>
            <a:ext cx="10363200" cy="1764585"/>
          </a:xfrm>
          <a:prstGeom prst="rect">
            <a:avLst/>
          </a:prstGeom>
        </p:spPr>
        <p:txBody>
          <a:bodyPr anchor="t"/>
          <a:lstStyle>
            <a:lvl1pPr algn="l">
              <a:defRPr sz="5333" b="1" cap="all"/>
            </a:lvl1pPr>
          </a:lstStyle>
          <a:p>
            <a:r>
              <a:rPr lang="nb-NO"/>
              <a:t>Klikk for å redigere tittelstil</a:t>
            </a:r>
          </a:p>
        </p:txBody>
      </p:sp>
      <p:sp>
        <p:nvSpPr>
          <p:cNvPr id="3" name="Plassholder for tekst 2"/>
          <p:cNvSpPr>
            <a:spLocks noGrp="1"/>
          </p:cNvSpPr>
          <p:nvPr>
            <p:ph type="body" idx="1"/>
          </p:nvPr>
        </p:nvSpPr>
        <p:spPr>
          <a:xfrm>
            <a:off x="963084" y="2906713"/>
            <a:ext cx="10363200" cy="1500187"/>
          </a:xfrm>
          <a:prstGeom prst="rect">
            <a:avLst/>
          </a:prstGeom>
        </p:spPr>
        <p:txBody>
          <a:bodyPr anchor="b"/>
          <a:lstStyle>
            <a:lvl1pPr marL="0" indent="0">
              <a:buNone/>
              <a:defRPr sz="2667">
                <a:solidFill>
                  <a:schemeClr val="tx1">
                    <a:tint val="75000"/>
                  </a:schemeClr>
                </a:solidFill>
              </a:defRPr>
            </a:lvl1pPr>
            <a:lvl2pPr marL="609555" indent="0">
              <a:buNone/>
              <a:defRPr sz="2400">
                <a:solidFill>
                  <a:schemeClr val="tx1">
                    <a:tint val="75000"/>
                  </a:schemeClr>
                </a:solidFill>
              </a:defRPr>
            </a:lvl2pPr>
            <a:lvl3pPr marL="1219110" indent="0">
              <a:buNone/>
              <a:defRPr sz="2133">
                <a:solidFill>
                  <a:schemeClr val="tx1">
                    <a:tint val="75000"/>
                  </a:schemeClr>
                </a:solidFill>
              </a:defRPr>
            </a:lvl3pPr>
            <a:lvl4pPr marL="1828664" indent="0">
              <a:buNone/>
              <a:defRPr sz="1867">
                <a:solidFill>
                  <a:schemeClr val="tx1">
                    <a:tint val="75000"/>
                  </a:schemeClr>
                </a:solidFill>
              </a:defRPr>
            </a:lvl4pPr>
            <a:lvl5pPr marL="2438218" indent="0">
              <a:buNone/>
              <a:defRPr sz="1867">
                <a:solidFill>
                  <a:schemeClr val="tx1">
                    <a:tint val="75000"/>
                  </a:schemeClr>
                </a:solidFill>
              </a:defRPr>
            </a:lvl5pPr>
            <a:lvl6pPr marL="3047772" indent="0">
              <a:buNone/>
              <a:defRPr sz="1867">
                <a:solidFill>
                  <a:schemeClr val="tx1">
                    <a:tint val="75000"/>
                  </a:schemeClr>
                </a:solidFill>
              </a:defRPr>
            </a:lvl6pPr>
            <a:lvl7pPr marL="3657327" indent="0">
              <a:buNone/>
              <a:defRPr sz="1867">
                <a:solidFill>
                  <a:schemeClr val="tx1">
                    <a:tint val="75000"/>
                  </a:schemeClr>
                </a:solidFill>
              </a:defRPr>
            </a:lvl7pPr>
            <a:lvl8pPr marL="4266880" indent="0">
              <a:buNone/>
              <a:defRPr sz="1867">
                <a:solidFill>
                  <a:schemeClr val="tx1">
                    <a:tint val="75000"/>
                  </a:schemeClr>
                </a:solidFill>
              </a:defRPr>
            </a:lvl8pPr>
            <a:lvl9pPr marL="4876435" indent="0">
              <a:buNone/>
              <a:defRPr sz="1867">
                <a:solidFill>
                  <a:schemeClr val="tx1">
                    <a:tint val="75000"/>
                  </a:schemeClr>
                </a:solidFill>
              </a:defRPr>
            </a:lvl9pPr>
          </a:lstStyle>
          <a:p>
            <a:pPr lvl="0"/>
            <a:r>
              <a:rPr lang="nb-NO"/>
              <a:t>Klikk for å redigere tekststiler i malen</a:t>
            </a:r>
          </a:p>
        </p:txBody>
      </p:sp>
      <p:sp>
        <p:nvSpPr>
          <p:cNvPr id="7" name="Plassholder for lysbildenummer 5"/>
          <p:cNvSpPr>
            <a:spLocks noGrp="1"/>
          </p:cNvSpPr>
          <p:nvPr>
            <p:ph type="sldNum" sz="quarter" idx="12"/>
          </p:nvPr>
        </p:nvSpPr>
        <p:spPr>
          <a:xfrm>
            <a:off x="10988392" y="6421248"/>
            <a:ext cx="569288" cy="365125"/>
          </a:xfrm>
          <a:prstGeom prst="rect">
            <a:avLst/>
          </a:prstGeom>
        </p:spPr>
        <p:txBody>
          <a:bodyPr/>
          <a:lstStyle>
            <a:lvl1pPr>
              <a:defRPr sz="1333"/>
            </a:lvl1pPr>
          </a:lstStyle>
          <a:p>
            <a:pPr algn="r"/>
            <a:fld id="{91853A39-49B3-554A-AE82-85611CEBD8E3}" type="slidenum">
              <a:rPr lang="nb-NO" smtClean="0">
                <a:latin typeface="Arial"/>
                <a:cs typeface="Arial"/>
              </a:rPr>
              <a:pPr algn="r"/>
              <a:t>‹#›</a:t>
            </a:fld>
            <a:endParaRPr lang="nb-NO">
              <a:latin typeface="Arial"/>
              <a:cs typeface="Arial"/>
            </a:endParaRPr>
          </a:p>
        </p:txBody>
      </p:sp>
    </p:spTree>
    <p:extLst>
      <p:ext uri="{BB962C8B-B14F-4D97-AF65-F5344CB8AC3E}">
        <p14:creationId xmlns:p14="http://schemas.microsoft.com/office/powerpoint/2010/main" val="32813796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a:xfrm>
            <a:off x="609600" y="274642"/>
            <a:ext cx="10972800" cy="861775"/>
          </a:xfrm>
          <a:prstGeom prst="rect">
            <a:avLst/>
          </a:prstGeom>
        </p:spPr>
        <p:txBody>
          <a:bodyPr/>
          <a:lstStyle/>
          <a:p>
            <a:r>
              <a:rPr lang="nb-NO"/>
              <a:t>Klikk for å redigere tittelstil</a:t>
            </a:r>
          </a:p>
        </p:txBody>
      </p:sp>
      <p:sp>
        <p:nvSpPr>
          <p:cNvPr id="3" name="Plassholder for innhold 2"/>
          <p:cNvSpPr>
            <a:spLocks noGrp="1"/>
          </p:cNvSpPr>
          <p:nvPr>
            <p:ph sz="half" idx="1"/>
          </p:nvPr>
        </p:nvSpPr>
        <p:spPr>
          <a:xfrm>
            <a:off x="609600" y="1600201"/>
            <a:ext cx="5384800" cy="4525963"/>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97600" y="1600201"/>
            <a:ext cx="5384800" cy="4525963"/>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9085316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a:xfrm>
            <a:off x="609600" y="274639"/>
            <a:ext cx="10972800" cy="830997"/>
          </a:xfrm>
          <a:prstGeom prst="rect">
            <a:avLst/>
          </a:prstGeom>
        </p:spPr>
        <p:txBody>
          <a:bodyPr/>
          <a:lstStyle/>
          <a:p>
            <a:r>
              <a:rPr lang="nb-NO"/>
              <a:t>Klikk for å redigere tittelstil</a:t>
            </a:r>
          </a:p>
        </p:txBody>
      </p:sp>
      <p:sp>
        <p:nvSpPr>
          <p:cNvPr id="3" name="Plassholder for innhold 2"/>
          <p:cNvSpPr>
            <a:spLocks noGrp="1"/>
          </p:cNvSpPr>
          <p:nvPr>
            <p:ph sz="half" idx="1"/>
          </p:nvPr>
        </p:nvSpPr>
        <p:spPr>
          <a:xfrm>
            <a:off x="609600" y="1600201"/>
            <a:ext cx="5384800" cy="4525963"/>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97600" y="1600201"/>
            <a:ext cx="5384800" cy="4525963"/>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44809615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7" name="Tittel 1">
            <a:extLst>
              <a:ext uri="{FF2B5EF4-FFF2-40B4-BE49-F238E27FC236}">
                <a16:creationId xmlns:a16="http://schemas.microsoft.com/office/drawing/2014/main" id="{959970DA-EE83-6D4C-A7D9-24270734442D}"/>
              </a:ext>
            </a:extLst>
          </p:cNvPr>
          <p:cNvSpPr>
            <a:spLocks noGrp="1"/>
          </p:cNvSpPr>
          <p:nvPr>
            <p:ph type="title"/>
          </p:nvPr>
        </p:nvSpPr>
        <p:spPr>
          <a:xfrm>
            <a:off x="373625" y="274642"/>
            <a:ext cx="10972800" cy="861775"/>
          </a:xfrm>
        </p:spPr>
        <p:txBody>
          <a:bodyPr/>
          <a:lstStyle>
            <a:lvl1pPr>
              <a:defRPr/>
            </a:lvl1pPr>
          </a:lstStyle>
          <a:p>
            <a:r>
              <a:rPr lang="nb-NO"/>
              <a:t>Klikk for å redigere tittelstil</a:t>
            </a:r>
          </a:p>
        </p:txBody>
      </p:sp>
      <p:sp>
        <p:nvSpPr>
          <p:cNvPr id="8" name="Plassholder for innhold 3">
            <a:extLst>
              <a:ext uri="{FF2B5EF4-FFF2-40B4-BE49-F238E27FC236}">
                <a16:creationId xmlns:a16="http://schemas.microsoft.com/office/drawing/2014/main" id="{22250DC5-D43E-DF47-8946-580345545925}"/>
              </a:ext>
            </a:extLst>
          </p:cNvPr>
          <p:cNvSpPr>
            <a:spLocks noGrp="1"/>
          </p:cNvSpPr>
          <p:nvPr>
            <p:ph sz="half" idx="2"/>
          </p:nvPr>
        </p:nvSpPr>
        <p:spPr>
          <a:xfrm>
            <a:off x="373628" y="1925793"/>
            <a:ext cx="5386917" cy="4484841"/>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9" name="Plassholder for tekst 4">
            <a:extLst>
              <a:ext uri="{FF2B5EF4-FFF2-40B4-BE49-F238E27FC236}">
                <a16:creationId xmlns:a16="http://schemas.microsoft.com/office/drawing/2014/main" id="{4938533B-98B9-FE49-BD38-3FE354B5DB86}"/>
              </a:ext>
            </a:extLst>
          </p:cNvPr>
          <p:cNvSpPr>
            <a:spLocks noGrp="1"/>
          </p:cNvSpPr>
          <p:nvPr>
            <p:ph type="body" sz="quarter" idx="3"/>
          </p:nvPr>
        </p:nvSpPr>
        <p:spPr>
          <a:xfrm>
            <a:off x="5957397" y="1286029"/>
            <a:ext cx="5389033" cy="639763"/>
          </a:xfrm>
        </p:spPr>
        <p:txBody>
          <a:bodyPr anchor="t" anchorCtr="0"/>
          <a:lstStyle>
            <a:lvl1pPr marL="0" indent="0">
              <a:buNone/>
              <a:defRPr sz="3200" b="1"/>
            </a:lvl1pPr>
            <a:lvl2pPr marL="609555" indent="0">
              <a:buNone/>
              <a:defRPr sz="2667" b="1"/>
            </a:lvl2pPr>
            <a:lvl3pPr marL="1219110" indent="0">
              <a:buNone/>
              <a:defRPr sz="2400" b="1"/>
            </a:lvl3pPr>
            <a:lvl4pPr marL="1828664" indent="0">
              <a:buNone/>
              <a:defRPr sz="2133" b="1"/>
            </a:lvl4pPr>
            <a:lvl5pPr marL="2438218" indent="0">
              <a:buNone/>
              <a:defRPr sz="2133" b="1"/>
            </a:lvl5pPr>
            <a:lvl6pPr marL="3047772" indent="0">
              <a:buNone/>
              <a:defRPr sz="2133" b="1"/>
            </a:lvl6pPr>
            <a:lvl7pPr marL="3657327" indent="0">
              <a:buNone/>
              <a:defRPr sz="2133" b="1"/>
            </a:lvl7pPr>
            <a:lvl8pPr marL="4266880" indent="0">
              <a:buNone/>
              <a:defRPr sz="2133" b="1"/>
            </a:lvl8pPr>
            <a:lvl9pPr marL="4876435" indent="0">
              <a:buNone/>
              <a:defRPr sz="2133" b="1"/>
            </a:lvl9pPr>
          </a:lstStyle>
          <a:p>
            <a:pPr lvl="0"/>
            <a:r>
              <a:rPr lang="nb-NO"/>
              <a:t>Klikk for å redigere</a:t>
            </a:r>
          </a:p>
        </p:txBody>
      </p:sp>
      <p:sp>
        <p:nvSpPr>
          <p:cNvPr id="10" name="Plassholder for innhold 5">
            <a:extLst>
              <a:ext uri="{FF2B5EF4-FFF2-40B4-BE49-F238E27FC236}">
                <a16:creationId xmlns:a16="http://schemas.microsoft.com/office/drawing/2014/main" id="{AAE60141-BB9F-7A45-AD28-419E734080CD}"/>
              </a:ext>
            </a:extLst>
          </p:cNvPr>
          <p:cNvSpPr>
            <a:spLocks noGrp="1"/>
          </p:cNvSpPr>
          <p:nvPr>
            <p:ph sz="quarter" idx="4"/>
          </p:nvPr>
        </p:nvSpPr>
        <p:spPr>
          <a:xfrm>
            <a:off x="5957397" y="1925793"/>
            <a:ext cx="5389033" cy="4484841"/>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1" name="Plassholder for tekst 4">
            <a:extLst>
              <a:ext uri="{FF2B5EF4-FFF2-40B4-BE49-F238E27FC236}">
                <a16:creationId xmlns:a16="http://schemas.microsoft.com/office/drawing/2014/main" id="{DE388575-68AB-9547-8F46-F2D9AF39D5FA}"/>
              </a:ext>
            </a:extLst>
          </p:cNvPr>
          <p:cNvSpPr>
            <a:spLocks noGrp="1"/>
          </p:cNvSpPr>
          <p:nvPr>
            <p:ph type="body" sz="quarter" idx="10"/>
          </p:nvPr>
        </p:nvSpPr>
        <p:spPr>
          <a:xfrm>
            <a:off x="373628" y="1286029"/>
            <a:ext cx="5389033" cy="639763"/>
          </a:xfrm>
        </p:spPr>
        <p:txBody>
          <a:bodyPr anchor="t" anchorCtr="0"/>
          <a:lstStyle>
            <a:lvl1pPr marL="0" indent="0">
              <a:buNone/>
              <a:defRPr sz="3200" b="1"/>
            </a:lvl1pPr>
            <a:lvl2pPr marL="609555" indent="0">
              <a:buNone/>
              <a:defRPr sz="2667" b="1"/>
            </a:lvl2pPr>
            <a:lvl3pPr marL="1219110" indent="0">
              <a:buNone/>
              <a:defRPr sz="2400" b="1"/>
            </a:lvl3pPr>
            <a:lvl4pPr marL="1828664" indent="0">
              <a:buNone/>
              <a:defRPr sz="2133" b="1"/>
            </a:lvl4pPr>
            <a:lvl5pPr marL="2438218" indent="0">
              <a:buNone/>
              <a:defRPr sz="2133" b="1"/>
            </a:lvl5pPr>
            <a:lvl6pPr marL="3047772" indent="0">
              <a:buNone/>
              <a:defRPr sz="2133" b="1"/>
            </a:lvl6pPr>
            <a:lvl7pPr marL="3657327" indent="0">
              <a:buNone/>
              <a:defRPr sz="2133" b="1"/>
            </a:lvl7pPr>
            <a:lvl8pPr marL="4266880" indent="0">
              <a:buNone/>
              <a:defRPr sz="2133" b="1"/>
            </a:lvl8pPr>
            <a:lvl9pPr marL="4876435" indent="0">
              <a:buNone/>
              <a:defRPr sz="2133" b="1"/>
            </a:lvl9pPr>
          </a:lstStyle>
          <a:p>
            <a:pPr lvl="0"/>
            <a:r>
              <a:rPr lang="nb-NO"/>
              <a:t>Klikk for å redigere</a:t>
            </a:r>
          </a:p>
        </p:txBody>
      </p:sp>
    </p:spTree>
    <p:extLst>
      <p:ext uri="{BB962C8B-B14F-4D97-AF65-F5344CB8AC3E}">
        <p14:creationId xmlns:p14="http://schemas.microsoft.com/office/powerpoint/2010/main" val="1176124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a:xfrm>
            <a:off x="609600" y="274642"/>
            <a:ext cx="10972800" cy="861775"/>
          </a:xfrm>
          <a:prstGeom prst="rect">
            <a:avLst/>
          </a:prstGeom>
        </p:spPr>
        <p:txBody>
          <a:bodyPr/>
          <a:lstStyle/>
          <a:p>
            <a:r>
              <a:rPr lang="nb-NO"/>
              <a:t>Klikk for å redigere tittelstil</a:t>
            </a:r>
          </a:p>
        </p:txBody>
      </p:sp>
    </p:spTree>
    <p:extLst>
      <p:ext uri="{BB962C8B-B14F-4D97-AF65-F5344CB8AC3E}">
        <p14:creationId xmlns:p14="http://schemas.microsoft.com/office/powerpoint/2010/main" val="278774157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5683431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609603" y="491252"/>
            <a:ext cx="4011084" cy="943848"/>
          </a:xfrm>
          <a:prstGeom prst="rect">
            <a:avLst/>
          </a:prstGeom>
        </p:spPr>
        <p:txBody>
          <a:bodyPr anchor="b"/>
          <a:lstStyle>
            <a:lvl1pPr algn="l">
              <a:defRPr sz="2667" b="1"/>
            </a:lvl1pPr>
          </a:lstStyle>
          <a:p>
            <a:r>
              <a:rPr lang="nb-NO"/>
              <a:t>Klikk for å redigere tittelstil</a:t>
            </a:r>
          </a:p>
        </p:txBody>
      </p:sp>
      <p:sp>
        <p:nvSpPr>
          <p:cNvPr id="3" name="Plassholder for innhold 2"/>
          <p:cNvSpPr>
            <a:spLocks noGrp="1"/>
          </p:cNvSpPr>
          <p:nvPr>
            <p:ph idx="1"/>
          </p:nvPr>
        </p:nvSpPr>
        <p:spPr>
          <a:xfrm>
            <a:off x="4766733" y="273054"/>
            <a:ext cx="6815667" cy="5853113"/>
          </a:xfrm>
          <a:prstGeom prst="rect">
            <a:avLst/>
          </a:prstGeo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609603" y="1435104"/>
            <a:ext cx="4011084" cy="4691063"/>
          </a:xfrm>
          <a:prstGeom prst="rect">
            <a:avLst/>
          </a:prstGeom>
        </p:spPr>
        <p:txBody>
          <a:bodyPr/>
          <a:lstStyle>
            <a:lvl1pPr marL="0" indent="0">
              <a:buNone/>
              <a:defRPr sz="1867"/>
            </a:lvl1pPr>
            <a:lvl2pPr marL="609555" indent="0">
              <a:buNone/>
              <a:defRPr sz="1600"/>
            </a:lvl2pPr>
            <a:lvl3pPr marL="1219110" indent="0">
              <a:buNone/>
              <a:defRPr sz="1333"/>
            </a:lvl3pPr>
            <a:lvl4pPr marL="1828664" indent="0">
              <a:buNone/>
              <a:defRPr sz="1200"/>
            </a:lvl4pPr>
            <a:lvl5pPr marL="2438218" indent="0">
              <a:buNone/>
              <a:defRPr sz="1200"/>
            </a:lvl5pPr>
            <a:lvl6pPr marL="3047772" indent="0">
              <a:buNone/>
              <a:defRPr sz="1200"/>
            </a:lvl6pPr>
            <a:lvl7pPr marL="3657327" indent="0">
              <a:buNone/>
              <a:defRPr sz="1200"/>
            </a:lvl7pPr>
            <a:lvl8pPr marL="4266880" indent="0">
              <a:buNone/>
              <a:defRPr sz="1200"/>
            </a:lvl8pPr>
            <a:lvl9pPr marL="4876435" indent="0">
              <a:buNone/>
              <a:defRPr sz="1200"/>
            </a:lvl9pPr>
          </a:lstStyle>
          <a:p>
            <a:pPr lvl="0"/>
            <a:r>
              <a:rPr lang="nb-NO"/>
              <a:t>Klikk for å redigere tekststiler i malen</a:t>
            </a:r>
          </a:p>
        </p:txBody>
      </p:sp>
    </p:spTree>
    <p:extLst>
      <p:ext uri="{BB962C8B-B14F-4D97-AF65-F5344CB8AC3E}">
        <p14:creationId xmlns:p14="http://schemas.microsoft.com/office/powerpoint/2010/main" val="257632378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2389717" y="4864574"/>
            <a:ext cx="7315200" cy="502766"/>
          </a:xfrm>
          <a:prstGeom prst="rect">
            <a:avLst/>
          </a:prstGeom>
        </p:spPr>
        <p:txBody>
          <a:bodyPr anchor="b"/>
          <a:lstStyle>
            <a:lvl1pPr algn="l">
              <a:defRPr sz="2667" b="1"/>
            </a:lvl1pPr>
          </a:lstStyle>
          <a:p>
            <a:r>
              <a:rPr lang="nb-NO"/>
              <a:t>Klikk for å redigere tittelstil</a:t>
            </a:r>
          </a:p>
        </p:txBody>
      </p:sp>
      <p:sp>
        <p:nvSpPr>
          <p:cNvPr id="3" name="Plassholder for bilde 2"/>
          <p:cNvSpPr>
            <a:spLocks noGrp="1"/>
          </p:cNvSpPr>
          <p:nvPr>
            <p:ph type="pic" idx="1"/>
          </p:nvPr>
        </p:nvSpPr>
        <p:spPr>
          <a:xfrm>
            <a:off x="2389717" y="612775"/>
            <a:ext cx="7315200" cy="4114800"/>
          </a:xfrm>
          <a:prstGeom prst="rect">
            <a:avLst/>
          </a:prstGeom>
        </p:spPr>
        <p:txBody>
          <a:bodyPr/>
          <a:lstStyle>
            <a:lvl1pPr marL="0" indent="0">
              <a:buNone/>
              <a:defRPr sz="4267"/>
            </a:lvl1pPr>
            <a:lvl2pPr marL="609555" indent="0">
              <a:buNone/>
              <a:defRPr sz="3733"/>
            </a:lvl2pPr>
            <a:lvl3pPr marL="1219110" indent="0">
              <a:buNone/>
              <a:defRPr sz="3200"/>
            </a:lvl3pPr>
            <a:lvl4pPr marL="1828664" indent="0">
              <a:buNone/>
              <a:defRPr sz="2667"/>
            </a:lvl4pPr>
            <a:lvl5pPr marL="2438218" indent="0">
              <a:buNone/>
              <a:defRPr sz="2667"/>
            </a:lvl5pPr>
            <a:lvl6pPr marL="3047772" indent="0">
              <a:buNone/>
              <a:defRPr sz="2667"/>
            </a:lvl6pPr>
            <a:lvl7pPr marL="3657327" indent="0">
              <a:buNone/>
              <a:defRPr sz="2667"/>
            </a:lvl7pPr>
            <a:lvl8pPr marL="4266880" indent="0">
              <a:buNone/>
              <a:defRPr sz="2667"/>
            </a:lvl8pPr>
            <a:lvl9pPr marL="4876435" indent="0">
              <a:buNone/>
              <a:defRPr sz="2667"/>
            </a:lvl9pPr>
          </a:lstStyle>
          <a:p>
            <a:endParaRPr lang="nb-NO"/>
          </a:p>
        </p:txBody>
      </p:sp>
      <p:sp>
        <p:nvSpPr>
          <p:cNvPr id="4" name="Plassholder for tekst 3"/>
          <p:cNvSpPr>
            <a:spLocks noGrp="1"/>
          </p:cNvSpPr>
          <p:nvPr>
            <p:ph type="body" sz="half" idx="2"/>
          </p:nvPr>
        </p:nvSpPr>
        <p:spPr>
          <a:xfrm>
            <a:off x="2389717" y="5367341"/>
            <a:ext cx="7315200" cy="804863"/>
          </a:xfrm>
          <a:prstGeom prst="rect">
            <a:avLst/>
          </a:prstGeom>
        </p:spPr>
        <p:txBody>
          <a:bodyPr/>
          <a:lstStyle>
            <a:lvl1pPr marL="0" indent="0">
              <a:buNone/>
              <a:defRPr sz="1867"/>
            </a:lvl1pPr>
            <a:lvl2pPr marL="609555" indent="0">
              <a:buNone/>
              <a:defRPr sz="1600"/>
            </a:lvl2pPr>
            <a:lvl3pPr marL="1219110" indent="0">
              <a:buNone/>
              <a:defRPr sz="1333"/>
            </a:lvl3pPr>
            <a:lvl4pPr marL="1828664" indent="0">
              <a:buNone/>
              <a:defRPr sz="1200"/>
            </a:lvl4pPr>
            <a:lvl5pPr marL="2438218" indent="0">
              <a:buNone/>
              <a:defRPr sz="1200"/>
            </a:lvl5pPr>
            <a:lvl6pPr marL="3047772" indent="0">
              <a:buNone/>
              <a:defRPr sz="1200"/>
            </a:lvl6pPr>
            <a:lvl7pPr marL="3657327" indent="0">
              <a:buNone/>
              <a:defRPr sz="1200"/>
            </a:lvl7pPr>
            <a:lvl8pPr marL="4266880" indent="0">
              <a:buNone/>
              <a:defRPr sz="1200"/>
            </a:lvl8pPr>
            <a:lvl9pPr marL="4876435" indent="0">
              <a:buNone/>
              <a:defRPr sz="1200"/>
            </a:lvl9pPr>
          </a:lstStyle>
          <a:p>
            <a:pPr lvl="0"/>
            <a:r>
              <a:rPr lang="nb-NO"/>
              <a:t>Klikk for å redigere tekststiler i malen</a:t>
            </a:r>
          </a:p>
        </p:txBody>
      </p:sp>
    </p:spTree>
    <p:extLst>
      <p:ext uri="{BB962C8B-B14F-4D97-AF65-F5344CB8AC3E}">
        <p14:creationId xmlns:p14="http://schemas.microsoft.com/office/powerpoint/2010/main" val="58508989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a:xfrm>
            <a:off x="609600" y="274642"/>
            <a:ext cx="10972800" cy="861775"/>
          </a:xfrm>
          <a:prstGeom prst="rect">
            <a:avLst/>
          </a:prstGeom>
        </p:spPr>
        <p:txBody>
          <a:bodyPr/>
          <a:lstStyle/>
          <a:p>
            <a:r>
              <a:rPr lang="nb-NO"/>
              <a:t>Klikk for å redigere tittelstil</a:t>
            </a:r>
          </a:p>
        </p:txBody>
      </p:sp>
      <p:sp>
        <p:nvSpPr>
          <p:cNvPr id="3" name="Plassholder for loddrett tekst 2"/>
          <p:cNvSpPr>
            <a:spLocks noGrp="1"/>
          </p:cNvSpPr>
          <p:nvPr>
            <p:ph type="body" orient="vert" idx="1"/>
          </p:nvPr>
        </p:nvSpPr>
        <p:spPr>
          <a:xfrm>
            <a:off x="609600" y="1600201"/>
            <a:ext cx="10972800" cy="4525963"/>
          </a:xfrm>
          <a:prstGeom prst="rect">
            <a:avLst/>
          </a:prstGeo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98352875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9920408" y="274640"/>
            <a:ext cx="1661993" cy="5851525"/>
          </a:xfrm>
          <a:prstGeom prst="rect">
            <a:avLst/>
          </a:prstGeo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609600" y="274640"/>
            <a:ext cx="8026400" cy="5851525"/>
          </a:xfrm>
          <a:prstGeom prst="rect">
            <a:avLst/>
          </a:prstGeo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732695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7" name="Tittel 1">
            <a:extLst>
              <a:ext uri="{FF2B5EF4-FFF2-40B4-BE49-F238E27FC236}">
                <a16:creationId xmlns:a16="http://schemas.microsoft.com/office/drawing/2014/main" id="{959970DA-EE83-6D4C-A7D9-24270734442D}"/>
              </a:ext>
            </a:extLst>
          </p:cNvPr>
          <p:cNvSpPr>
            <a:spLocks noGrp="1"/>
          </p:cNvSpPr>
          <p:nvPr>
            <p:ph type="title"/>
          </p:nvPr>
        </p:nvSpPr>
        <p:spPr>
          <a:xfrm>
            <a:off x="373625" y="274639"/>
            <a:ext cx="10972800" cy="861775"/>
          </a:xfrm>
        </p:spPr>
        <p:txBody>
          <a:bodyPr/>
          <a:lstStyle>
            <a:lvl1pPr>
              <a:defRPr/>
            </a:lvl1pPr>
          </a:lstStyle>
          <a:p>
            <a:r>
              <a:rPr lang="nb-NO"/>
              <a:t>Klikk for å redigere tittelstil</a:t>
            </a:r>
          </a:p>
        </p:txBody>
      </p:sp>
      <p:sp>
        <p:nvSpPr>
          <p:cNvPr id="8" name="Plassholder for innhold 3">
            <a:extLst>
              <a:ext uri="{FF2B5EF4-FFF2-40B4-BE49-F238E27FC236}">
                <a16:creationId xmlns:a16="http://schemas.microsoft.com/office/drawing/2014/main" id="{22250DC5-D43E-DF47-8946-580345545925}"/>
              </a:ext>
            </a:extLst>
          </p:cNvPr>
          <p:cNvSpPr>
            <a:spLocks noGrp="1"/>
          </p:cNvSpPr>
          <p:nvPr>
            <p:ph sz="half" idx="2"/>
          </p:nvPr>
        </p:nvSpPr>
        <p:spPr>
          <a:xfrm>
            <a:off x="373626" y="1925790"/>
            <a:ext cx="5386917" cy="4484841"/>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9" name="Plassholder for tekst 4">
            <a:extLst>
              <a:ext uri="{FF2B5EF4-FFF2-40B4-BE49-F238E27FC236}">
                <a16:creationId xmlns:a16="http://schemas.microsoft.com/office/drawing/2014/main" id="{4938533B-98B9-FE49-BD38-3FE354B5DB86}"/>
              </a:ext>
            </a:extLst>
          </p:cNvPr>
          <p:cNvSpPr>
            <a:spLocks noGrp="1"/>
          </p:cNvSpPr>
          <p:nvPr>
            <p:ph type="body" sz="quarter" idx="3"/>
          </p:nvPr>
        </p:nvSpPr>
        <p:spPr>
          <a:xfrm>
            <a:off x="5957394" y="1286029"/>
            <a:ext cx="5389033" cy="639763"/>
          </a:xfrm>
        </p:spPr>
        <p:txBody>
          <a:bodyPr anchor="t" anchorCtr="0"/>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nb-NO"/>
              <a:t>Klikk for å redigere</a:t>
            </a:r>
          </a:p>
        </p:txBody>
      </p:sp>
      <p:sp>
        <p:nvSpPr>
          <p:cNvPr id="10" name="Plassholder for innhold 5">
            <a:extLst>
              <a:ext uri="{FF2B5EF4-FFF2-40B4-BE49-F238E27FC236}">
                <a16:creationId xmlns:a16="http://schemas.microsoft.com/office/drawing/2014/main" id="{AAE60141-BB9F-7A45-AD28-419E734080CD}"/>
              </a:ext>
            </a:extLst>
          </p:cNvPr>
          <p:cNvSpPr>
            <a:spLocks noGrp="1"/>
          </p:cNvSpPr>
          <p:nvPr>
            <p:ph sz="quarter" idx="4"/>
          </p:nvPr>
        </p:nvSpPr>
        <p:spPr>
          <a:xfrm>
            <a:off x="5957394" y="1925790"/>
            <a:ext cx="5389033" cy="4484841"/>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1" name="Plassholder for tekst 4">
            <a:extLst>
              <a:ext uri="{FF2B5EF4-FFF2-40B4-BE49-F238E27FC236}">
                <a16:creationId xmlns:a16="http://schemas.microsoft.com/office/drawing/2014/main" id="{DE388575-68AB-9547-8F46-F2D9AF39D5FA}"/>
              </a:ext>
            </a:extLst>
          </p:cNvPr>
          <p:cNvSpPr>
            <a:spLocks noGrp="1"/>
          </p:cNvSpPr>
          <p:nvPr>
            <p:ph type="body" sz="quarter" idx="10"/>
          </p:nvPr>
        </p:nvSpPr>
        <p:spPr>
          <a:xfrm>
            <a:off x="373625" y="1286028"/>
            <a:ext cx="5389033" cy="639763"/>
          </a:xfrm>
        </p:spPr>
        <p:txBody>
          <a:bodyPr anchor="t" anchorCtr="0"/>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nb-NO"/>
              <a:t>Klikk for å redigere</a:t>
            </a:r>
          </a:p>
        </p:txBody>
      </p:sp>
    </p:spTree>
    <p:extLst>
      <p:ext uri="{BB962C8B-B14F-4D97-AF65-F5344CB8AC3E}">
        <p14:creationId xmlns:p14="http://schemas.microsoft.com/office/powerpoint/2010/main" val="2698758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a:xfrm>
            <a:off x="609600" y="274639"/>
            <a:ext cx="10972800" cy="830997"/>
          </a:xfrm>
          <a:prstGeom prst="rect">
            <a:avLst/>
          </a:prstGeom>
        </p:spPr>
        <p:txBody>
          <a:bodyPr/>
          <a:lstStyle/>
          <a:p>
            <a:r>
              <a:rPr lang="nb-NO"/>
              <a:t>Klikk for å redigere tittelstil</a:t>
            </a:r>
          </a:p>
        </p:txBody>
      </p:sp>
    </p:spTree>
    <p:extLst>
      <p:ext uri="{BB962C8B-B14F-4D97-AF65-F5344CB8AC3E}">
        <p14:creationId xmlns:p14="http://schemas.microsoft.com/office/powerpoint/2010/main" val="364419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69060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609602" y="521901"/>
            <a:ext cx="4011084" cy="913199"/>
          </a:xfrm>
          <a:prstGeom prst="rect">
            <a:avLst/>
          </a:prstGeom>
        </p:spPr>
        <p:txBody>
          <a:bodyPr anchor="b"/>
          <a:lstStyle>
            <a:lvl1pPr algn="l">
              <a:defRPr sz="2667" b="1"/>
            </a:lvl1pPr>
          </a:lstStyle>
          <a:p>
            <a:r>
              <a:rPr lang="nb-NO"/>
              <a:t>Klikk for å redigere tittelstil</a:t>
            </a:r>
          </a:p>
        </p:txBody>
      </p:sp>
      <p:sp>
        <p:nvSpPr>
          <p:cNvPr id="3" name="Plassholder for innhold 2"/>
          <p:cNvSpPr>
            <a:spLocks noGrp="1"/>
          </p:cNvSpPr>
          <p:nvPr>
            <p:ph idx="1"/>
          </p:nvPr>
        </p:nvSpPr>
        <p:spPr>
          <a:xfrm>
            <a:off x="4766733" y="273052"/>
            <a:ext cx="6815667" cy="5853113"/>
          </a:xfrm>
          <a:prstGeom prst="rect">
            <a:avLst/>
          </a:prstGeo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609602" y="1435102"/>
            <a:ext cx="4011084" cy="46910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nb-NO"/>
              <a:t>Klikk for å redigere tekststiler i malen</a:t>
            </a:r>
          </a:p>
        </p:txBody>
      </p:sp>
    </p:spTree>
    <p:extLst>
      <p:ext uri="{BB962C8B-B14F-4D97-AF65-F5344CB8AC3E}">
        <p14:creationId xmlns:p14="http://schemas.microsoft.com/office/powerpoint/2010/main" val="8158609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2389717" y="4864573"/>
            <a:ext cx="7315200" cy="502766"/>
          </a:xfrm>
          <a:prstGeom prst="rect">
            <a:avLst/>
          </a:prstGeom>
        </p:spPr>
        <p:txBody>
          <a:bodyPr anchor="b"/>
          <a:lstStyle>
            <a:lvl1pPr algn="l">
              <a:defRPr sz="2667" b="1"/>
            </a:lvl1pPr>
          </a:lstStyle>
          <a:p>
            <a:r>
              <a:rPr lang="nb-NO"/>
              <a:t>Klikk for å redigere tittelstil</a:t>
            </a:r>
          </a:p>
        </p:txBody>
      </p:sp>
      <p:sp>
        <p:nvSpPr>
          <p:cNvPr id="3" name="Plassholder for bilde 2"/>
          <p:cNvSpPr>
            <a:spLocks noGrp="1"/>
          </p:cNvSpPr>
          <p:nvPr>
            <p:ph type="pic" idx="1"/>
          </p:nvPr>
        </p:nvSpPr>
        <p:spPr>
          <a:xfrm>
            <a:off x="2389717" y="612775"/>
            <a:ext cx="7315200" cy="4114800"/>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nb-NO"/>
          </a:p>
        </p:txBody>
      </p:sp>
      <p:sp>
        <p:nvSpPr>
          <p:cNvPr id="4" name="Plassholder for tekst 3"/>
          <p:cNvSpPr>
            <a:spLocks noGrp="1"/>
          </p:cNvSpPr>
          <p:nvPr>
            <p:ph type="body" sz="half" idx="2"/>
          </p:nvPr>
        </p:nvSpPr>
        <p:spPr>
          <a:xfrm>
            <a:off x="2389717" y="5367338"/>
            <a:ext cx="7315200" cy="8048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nb-NO"/>
              <a:t>Klikk for å redigere tekststiler i malen</a:t>
            </a:r>
          </a:p>
        </p:txBody>
      </p:sp>
    </p:spTree>
    <p:extLst>
      <p:ext uri="{BB962C8B-B14F-4D97-AF65-F5344CB8AC3E}">
        <p14:creationId xmlns:p14="http://schemas.microsoft.com/office/powerpoint/2010/main" val="17645089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3.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18" Type="http://schemas.openxmlformats.org/officeDocument/2006/relationships/image" Target="../media/image2.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image" Target="../media/image1.emf"/><Relationship Id="rId2" Type="http://schemas.openxmlformats.org/officeDocument/2006/relationships/slideLayout" Target="../slideLayouts/slideLayout14.xml"/><Relationship Id="rId16" Type="http://schemas.openxmlformats.org/officeDocument/2006/relationships/oleObject" Target="../embeddings/oleObject2.bin"/><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ags" Target="../tags/tag5.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ags" Target="../tags/tag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ags" Target="../tags/tag6.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17" Type="http://schemas.openxmlformats.org/officeDocument/2006/relationships/image" Target="../media/image2.jpeg"/><Relationship Id="rId2" Type="http://schemas.openxmlformats.org/officeDocument/2006/relationships/slideLayout" Target="../slideLayouts/slideLayout26.xml"/><Relationship Id="rId16" Type="http://schemas.openxmlformats.org/officeDocument/2006/relationships/image" Target="../media/image1.emf"/><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oleObject" Target="../embeddings/oleObject3.bin"/><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ags" Target="../tags/tag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ags" Target="../tags/tag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17" Type="http://schemas.openxmlformats.org/officeDocument/2006/relationships/image" Target="../media/image2.jpeg"/><Relationship Id="rId2" Type="http://schemas.openxmlformats.org/officeDocument/2006/relationships/slideLayout" Target="../slideLayouts/slideLayout37.xml"/><Relationship Id="rId16" Type="http://schemas.openxmlformats.org/officeDocument/2006/relationships/image" Target="../media/image1.emf"/><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oleObject" Target="../embeddings/oleObject4.bin"/><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tags" Target="../tags/tag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A0F553F2-CB7D-46D6-A6A5-D16CF29D07D6}"/>
              </a:ext>
            </a:extLst>
          </p:cNvPr>
          <p:cNvGraphicFramePr>
            <a:graphicFrameLocks noChangeAspect="1"/>
          </p:cNvGraphicFramePr>
          <p:nvPr userDrawn="1">
            <p:custDataLst>
              <p:tags r:id="rId14"/>
            </p:custDataLst>
            <p:extLst>
              <p:ext uri="{D42A27DB-BD31-4B8C-83A1-F6EECF244321}">
                <p14:modId xmlns:p14="http://schemas.microsoft.com/office/powerpoint/2010/main" val="2112530238"/>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16" imgW="592" imgH="591" progId="TCLayout.ActiveDocument.1">
                  <p:embed/>
                </p:oleObj>
              </mc:Choice>
              <mc:Fallback>
                <p:oleObj name="think-cell Slide" r:id="rId16" imgW="592" imgH="591" progId="TCLayout.ActiveDocument.1">
                  <p:embed/>
                  <p:pic>
                    <p:nvPicPr>
                      <p:cNvPr id="5" name="Object 4" hidden="1">
                        <a:extLst>
                          <a:ext uri="{FF2B5EF4-FFF2-40B4-BE49-F238E27FC236}">
                            <a16:creationId xmlns:a16="http://schemas.microsoft.com/office/drawing/2014/main" id="{A0F553F2-CB7D-46D6-A6A5-D16CF29D07D6}"/>
                          </a:ext>
                        </a:extLst>
                      </p:cNvPr>
                      <p:cNvPicPr/>
                      <p:nvPr/>
                    </p:nvPicPr>
                    <p:blipFill>
                      <a:blip r:embed="rId17"/>
                      <a:stretch>
                        <a:fillRect/>
                      </a:stretch>
                    </p:blipFill>
                    <p:spPr>
                      <a:xfrm>
                        <a:off x="2118" y="2118"/>
                        <a:ext cx="2117" cy="2117"/>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5E29948F-3307-473B-885D-E9EEF3840228}"/>
              </a:ext>
            </a:extLst>
          </p:cNvPr>
          <p:cNvSpPr/>
          <p:nvPr userDrawn="1">
            <p:custDataLst>
              <p:tags r:id="rId15"/>
            </p:custDataLst>
          </p:nvPr>
        </p:nvSpPr>
        <p:spPr>
          <a:xfrm>
            <a:off x="0" y="0"/>
            <a:ext cx="211667" cy="211667"/>
          </a:xfrm>
          <a:prstGeom prst="rect">
            <a:avLst/>
          </a:prstGeom>
          <a:solidFill>
            <a:srgbClr val="43B7B0"/>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nb-NO" sz="4800" b="1" i="0" baseline="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Plassholder for tittel 1"/>
          <p:cNvSpPr>
            <a:spLocks noGrp="1"/>
          </p:cNvSpPr>
          <p:nvPr>
            <p:ph type="title"/>
          </p:nvPr>
        </p:nvSpPr>
        <p:spPr>
          <a:xfrm>
            <a:off x="431799" y="274639"/>
            <a:ext cx="11278420" cy="861775"/>
          </a:xfrm>
          <a:prstGeom prst="rect">
            <a:avLst/>
          </a:prstGeom>
        </p:spPr>
        <p:txBody>
          <a:bodyPr vert="horz" lIns="91440" tIns="45720" rIns="91440" bIns="45720" rtlCol="0" anchor="t" anchorCtr="0">
            <a:spAutoFit/>
          </a:bodyPr>
          <a:lstStyle/>
          <a:p>
            <a:r>
              <a:rPr lang="nb-NO"/>
              <a:t>Klikk for å redigere tittelstil</a:t>
            </a:r>
          </a:p>
        </p:txBody>
      </p:sp>
      <p:sp>
        <p:nvSpPr>
          <p:cNvPr id="3" name="Plassholder for tekst 2"/>
          <p:cNvSpPr>
            <a:spLocks noGrp="1"/>
          </p:cNvSpPr>
          <p:nvPr>
            <p:ph type="body" idx="1"/>
          </p:nvPr>
        </p:nvSpPr>
        <p:spPr>
          <a:xfrm>
            <a:off x="431799" y="1248697"/>
            <a:ext cx="11278420" cy="4877467"/>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pic>
        <p:nvPicPr>
          <p:cNvPr id="11" name="Bilde 10">
            <a:extLst>
              <a:ext uri="{FF2B5EF4-FFF2-40B4-BE49-F238E27FC236}">
                <a16:creationId xmlns:a16="http://schemas.microsoft.com/office/drawing/2014/main" id="{AB1FCAE9-E6CF-CA49-A956-CEDD0847952D}"/>
              </a:ext>
            </a:extLst>
          </p:cNvPr>
          <p:cNvPicPr>
            <a:picLocks noChangeAspect="1"/>
          </p:cNvPicPr>
          <p:nvPr userDrawn="1"/>
        </p:nvPicPr>
        <p:blipFill>
          <a:blip r:embed="rId18"/>
          <a:stretch>
            <a:fillRect/>
          </a:stretch>
        </p:blipFill>
        <p:spPr>
          <a:xfrm>
            <a:off x="564241" y="6401225"/>
            <a:ext cx="3360060" cy="273079"/>
          </a:xfrm>
          <a:prstGeom prst="rect">
            <a:avLst/>
          </a:prstGeom>
        </p:spPr>
      </p:pic>
      <p:sp>
        <p:nvSpPr>
          <p:cNvPr id="7" name="Plassholder for lysbildenummer 5">
            <a:extLst>
              <a:ext uri="{FF2B5EF4-FFF2-40B4-BE49-F238E27FC236}">
                <a16:creationId xmlns:a16="http://schemas.microsoft.com/office/drawing/2014/main" id="{FE08F9A8-C6B7-4BAE-BD6C-8CDE0653CD72}"/>
              </a:ext>
            </a:extLst>
          </p:cNvPr>
          <p:cNvSpPr txBox="1">
            <a:spLocks/>
          </p:cNvSpPr>
          <p:nvPr userDrawn="1"/>
        </p:nvSpPr>
        <p:spPr>
          <a:xfrm>
            <a:off x="11299735" y="6421248"/>
            <a:ext cx="456108" cy="365125"/>
          </a:xfrm>
          <a:prstGeom prst="rect">
            <a:avLst/>
          </a:prstGeom>
        </p:spPr>
        <p:txBody>
          <a:bodyPr/>
          <a:lstStyle>
            <a:defPPr>
              <a:defRPr lang="nb-NO"/>
            </a:defPPr>
            <a:lvl1pPr marL="0" algn="l"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91853A39-49B3-554A-AE82-85611CEBD8E3}" type="slidenum">
              <a:rPr lang="nb-NO" sz="1333" b="0" i="0" smtClean="0">
                <a:solidFill>
                  <a:schemeClr val="tx1"/>
                </a:solidFill>
                <a:latin typeface="Arial"/>
                <a:cs typeface="Arial"/>
              </a:rPr>
              <a:pPr algn="ctr"/>
              <a:t>‹#›</a:t>
            </a:fld>
            <a:endParaRPr lang="nb-NO" sz="1333" b="0" i="0">
              <a:solidFill>
                <a:schemeClr val="tx1"/>
              </a:solidFill>
              <a:latin typeface="Arial"/>
              <a:cs typeface="Arial"/>
            </a:endParaRPr>
          </a:p>
        </p:txBody>
      </p:sp>
    </p:spTree>
    <p:extLst>
      <p:ext uri="{BB962C8B-B14F-4D97-AF65-F5344CB8AC3E}">
        <p14:creationId xmlns:p14="http://schemas.microsoft.com/office/powerpoint/2010/main" val="1195088554"/>
      </p:ext>
    </p:extLst>
  </p:cSld>
  <p:clrMap bg1="lt1" tx1="dk1" bg2="lt2" tx2="dk2" accent1="accent1" accent2="accent2" accent3="accent3" accent4="accent4" accent5="accent5" accent6="accent6" hlink="hlink" folHlink="folHlink"/>
  <p:sldLayoutIdLst>
    <p:sldLayoutId id="2147483827" r:id="rId1"/>
    <p:sldLayoutId id="2147483828" r:id="rId2"/>
    <p:sldLayoutId id="2147483829" r:id="rId3"/>
    <p:sldLayoutId id="2147483830" r:id="rId4"/>
    <p:sldLayoutId id="2147483831" r:id="rId5"/>
    <p:sldLayoutId id="2147483832" r:id="rId6"/>
    <p:sldLayoutId id="2147483833" r:id="rId7"/>
    <p:sldLayoutId id="2147483834" r:id="rId8"/>
    <p:sldLayoutId id="2147483835" r:id="rId9"/>
    <p:sldLayoutId id="2147483836" r:id="rId10"/>
    <p:sldLayoutId id="2147483837" r:id="rId11"/>
    <p:sldLayoutId id="2147483838" r:id="rId12"/>
  </p:sldLayoutIdLst>
  <p:txStyles>
    <p:titleStyle>
      <a:lvl1pPr algn="l" defTabSz="609585" rtl="0" eaLnBrk="1" latinLnBrk="0" hangingPunct="1">
        <a:spcBef>
          <a:spcPct val="0"/>
        </a:spcBef>
        <a:buNone/>
        <a:defRPr sz="4800" b="1" i="0" kern="1200">
          <a:solidFill>
            <a:schemeClr val="tx1"/>
          </a:solidFill>
          <a:latin typeface="Arial"/>
          <a:ea typeface="+mj-ea"/>
          <a:cs typeface="Arial"/>
        </a:defRPr>
      </a:lvl1pPr>
    </p:titleStyle>
    <p:bodyStyle>
      <a:lvl1pPr marL="457189" indent="-457189" algn="l" defTabSz="609585" rtl="0" eaLnBrk="1" latinLnBrk="0" hangingPunct="1">
        <a:spcBef>
          <a:spcPct val="20000"/>
        </a:spcBef>
        <a:buFont typeface="Arial"/>
        <a:buChar char="•"/>
        <a:defRPr sz="3200" kern="1200">
          <a:solidFill>
            <a:schemeClr val="tx1"/>
          </a:solidFill>
          <a:latin typeface="Arial"/>
          <a:ea typeface="+mn-ea"/>
          <a:cs typeface="Arial"/>
        </a:defRPr>
      </a:lvl1pPr>
      <a:lvl2pPr marL="990575" indent="-380990" algn="l" defTabSz="609585" rtl="0" eaLnBrk="1" latinLnBrk="0" hangingPunct="1">
        <a:spcBef>
          <a:spcPct val="20000"/>
        </a:spcBef>
        <a:buFont typeface="Arial"/>
        <a:buChar char="–"/>
        <a:defRPr sz="2667" kern="1200">
          <a:solidFill>
            <a:schemeClr val="tx1"/>
          </a:solidFill>
          <a:latin typeface="Arial"/>
          <a:ea typeface="+mn-ea"/>
          <a:cs typeface="Arial"/>
        </a:defRPr>
      </a:lvl2pPr>
      <a:lvl3pPr marL="1523962" indent="-304792" algn="l" defTabSz="609585" rtl="0" eaLnBrk="1" latinLnBrk="0" hangingPunct="1">
        <a:spcBef>
          <a:spcPct val="20000"/>
        </a:spcBef>
        <a:buFont typeface="Arial"/>
        <a:buChar char="•"/>
        <a:defRPr sz="2400" kern="1200">
          <a:solidFill>
            <a:schemeClr val="tx1"/>
          </a:solidFill>
          <a:latin typeface="Arial"/>
          <a:ea typeface="+mn-ea"/>
          <a:cs typeface="Arial"/>
        </a:defRPr>
      </a:lvl3pPr>
      <a:lvl4pPr marL="2133547" indent="-304792" algn="l" defTabSz="609585" rtl="0" eaLnBrk="1" latinLnBrk="0" hangingPunct="1">
        <a:spcBef>
          <a:spcPct val="20000"/>
        </a:spcBef>
        <a:buFont typeface="Arial"/>
        <a:buChar char="–"/>
        <a:defRPr sz="2133" kern="1200">
          <a:solidFill>
            <a:schemeClr val="tx1"/>
          </a:solidFill>
          <a:latin typeface="Arial"/>
          <a:ea typeface="+mn-ea"/>
          <a:cs typeface="Arial"/>
        </a:defRPr>
      </a:lvl4pPr>
      <a:lvl5pPr marL="2743131" indent="-304792" algn="l" defTabSz="609585" rtl="0" eaLnBrk="1" latinLnBrk="0" hangingPunct="1">
        <a:spcBef>
          <a:spcPct val="20000"/>
        </a:spcBef>
        <a:buFont typeface="Arial"/>
        <a:buChar char="»"/>
        <a:defRPr sz="1867" kern="1200">
          <a:solidFill>
            <a:schemeClr val="tx1"/>
          </a:solidFill>
          <a:latin typeface="Arial"/>
          <a:ea typeface="+mn-ea"/>
          <a:cs typeface="Arial"/>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nb-NO"/>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A0F553F2-CB7D-46D6-A6A5-D16CF29D07D6}"/>
              </a:ext>
            </a:extLst>
          </p:cNvPr>
          <p:cNvGraphicFramePr>
            <a:graphicFrameLocks noChangeAspect="1"/>
          </p:cNvGraphicFramePr>
          <p:nvPr userDrawn="1">
            <p:custDataLst>
              <p:tags r:id="rId14"/>
            </p:custDataLst>
            <p:extLst>
              <p:ext uri="{D42A27DB-BD31-4B8C-83A1-F6EECF244321}">
                <p14:modId xmlns:p14="http://schemas.microsoft.com/office/powerpoint/2010/main" val="2357356436"/>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16" imgW="592" imgH="591" progId="TCLayout.ActiveDocument.1">
                  <p:embed/>
                </p:oleObj>
              </mc:Choice>
              <mc:Fallback>
                <p:oleObj name="think-cell Slide" r:id="rId16" imgW="592" imgH="591" progId="TCLayout.ActiveDocument.1">
                  <p:embed/>
                  <p:pic>
                    <p:nvPicPr>
                      <p:cNvPr id="5" name="Object 4" hidden="1">
                        <a:extLst>
                          <a:ext uri="{FF2B5EF4-FFF2-40B4-BE49-F238E27FC236}">
                            <a16:creationId xmlns:a16="http://schemas.microsoft.com/office/drawing/2014/main" id="{A0F553F2-CB7D-46D6-A6A5-D16CF29D07D6}"/>
                          </a:ext>
                        </a:extLst>
                      </p:cNvPr>
                      <p:cNvPicPr/>
                      <p:nvPr/>
                    </p:nvPicPr>
                    <p:blipFill>
                      <a:blip r:embed="rId17"/>
                      <a:stretch>
                        <a:fillRect/>
                      </a:stretch>
                    </p:blipFill>
                    <p:spPr>
                      <a:xfrm>
                        <a:off x="2118" y="2118"/>
                        <a:ext cx="2117" cy="2117"/>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5E29948F-3307-473B-885D-E9EEF3840228}"/>
              </a:ext>
            </a:extLst>
          </p:cNvPr>
          <p:cNvSpPr/>
          <p:nvPr userDrawn="1">
            <p:custDataLst>
              <p:tags r:id="rId15"/>
            </p:custDataLst>
          </p:nvPr>
        </p:nvSpPr>
        <p:spPr>
          <a:xfrm>
            <a:off x="0" y="0"/>
            <a:ext cx="211667" cy="211667"/>
          </a:xfrm>
          <a:prstGeom prst="rect">
            <a:avLst/>
          </a:prstGeom>
          <a:solidFill>
            <a:srgbClr val="43B7B0"/>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nb-NO" sz="4800" b="1" i="0" baseline="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Plassholder for tittel 1"/>
          <p:cNvSpPr>
            <a:spLocks noGrp="1"/>
          </p:cNvSpPr>
          <p:nvPr>
            <p:ph type="title"/>
          </p:nvPr>
        </p:nvSpPr>
        <p:spPr>
          <a:xfrm>
            <a:off x="431799" y="274639"/>
            <a:ext cx="11278420" cy="861775"/>
          </a:xfrm>
          <a:prstGeom prst="rect">
            <a:avLst/>
          </a:prstGeom>
        </p:spPr>
        <p:txBody>
          <a:bodyPr vert="horz" lIns="91440" tIns="45720" rIns="91440" bIns="45720" rtlCol="0" anchor="t" anchorCtr="0">
            <a:spAutoFit/>
          </a:bodyPr>
          <a:lstStyle/>
          <a:p>
            <a:r>
              <a:rPr lang="nb-NO"/>
              <a:t>Klikk for å redigere tittelstil</a:t>
            </a:r>
          </a:p>
        </p:txBody>
      </p:sp>
      <p:sp>
        <p:nvSpPr>
          <p:cNvPr id="3" name="Plassholder for tekst 2"/>
          <p:cNvSpPr>
            <a:spLocks noGrp="1"/>
          </p:cNvSpPr>
          <p:nvPr>
            <p:ph type="body" idx="1"/>
          </p:nvPr>
        </p:nvSpPr>
        <p:spPr>
          <a:xfrm>
            <a:off x="431799" y="1248697"/>
            <a:ext cx="11278420" cy="4877467"/>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pic>
        <p:nvPicPr>
          <p:cNvPr id="11" name="Bilde 10">
            <a:extLst>
              <a:ext uri="{FF2B5EF4-FFF2-40B4-BE49-F238E27FC236}">
                <a16:creationId xmlns:a16="http://schemas.microsoft.com/office/drawing/2014/main" id="{AB1FCAE9-E6CF-CA49-A956-CEDD0847952D}"/>
              </a:ext>
            </a:extLst>
          </p:cNvPr>
          <p:cNvPicPr>
            <a:picLocks noChangeAspect="1"/>
          </p:cNvPicPr>
          <p:nvPr userDrawn="1"/>
        </p:nvPicPr>
        <p:blipFill>
          <a:blip r:embed="rId18"/>
          <a:stretch>
            <a:fillRect/>
          </a:stretch>
        </p:blipFill>
        <p:spPr>
          <a:xfrm>
            <a:off x="564241" y="6401225"/>
            <a:ext cx="3360060" cy="273079"/>
          </a:xfrm>
          <a:prstGeom prst="rect">
            <a:avLst/>
          </a:prstGeom>
        </p:spPr>
      </p:pic>
    </p:spTree>
    <p:extLst>
      <p:ext uri="{BB962C8B-B14F-4D97-AF65-F5344CB8AC3E}">
        <p14:creationId xmlns:p14="http://schemas.microsoft.com/office/powerpoint/2010/main" val="3320927729"/>
      </p:ext>
    </p:extLst>
  </p:cSld>
  <p:clrMap bg1="lt1" tx1="dk1" bg2="lt2" tx2="dk2" accent1="accent1" accent2="accent2" accent3="accent3" accent4="accent4" accent5="accent5" accent6="accent6" hlink="hlink" folHlink="folHlink"/>
  <p:sldLayoutIdLst>
    <p:sldLayoutId id="2147484109" r:id="rId1"/>
    <p:sldLayoutId id="2147484110" r:id="rId2"/>
    <p:sldLayoutId id="2147484111" r:id="rId3"/>
    <p:sldLayoutId id="2147484112" r:id="rId4"/>
    <p:sldLayoutId id="2147484113" r:id="rId5"/>
    <p:sldLayoutId id="2147484114" r:id="rId6"/>
    <p:sldLayoutId id="2147484115" r:id="rId7"/>
    <p:sldLayoutId id="2147484116" r:id="rId8"/>
    <p:sldLayoutId id="2147484117" r:id="rId9"/>
    <p:sldLayoutId id="2147484118" r:id="rId10"/>
    <p:sldLayoutId id="2147484119" r:id="rId11"/>
    <p:sldLayoutId id="2147484120" r:id="rId12"/>
  </p:sldLayoutIdLst>
  <p:txStyles>
    <p:titleStyle>
      <a:lvl1pPr algn="l" defTabSz="609585" rtl="0" eaLnBrk="1" latinLnBrk="0" hangingPunct="1">
        <a:spcBef>
          <a:spcPct val="0"/>
        </a:spcBef>
        <a:buNone/>
        <a:defRPr sz="4800" b="1" i="0" kern="1200">
          <a:solidFill>
            <a:schemeClr val="tx1"/>
          </a:solidFill>
          <a:latin typeface="Arial"/>
          <a:ea typeface="+mj-ea"/>
          <a:cs typeface="Arial"/>
        </a:defRPr>
      </a:lvl1pPr>
    </p:titleStyle>
    <p:bodyStyle>
      <a:lvl1pPr marL="457189" indent="-457189" algn="l" defTabSz="609585" rtl="0" eaLnBrk="1" latinLnBrk="0" hangingPunct="1">
        <a:spcBef>
          <a:spcPct val="20000"/>
        </a:spcBef>
        <a:buFont typeface="Arial"/>
        <a:buChar char="•"/>
        <a:defRPr sz="3200" kern="1200">
          <a:solidFill>
            <a:schemeClr val="tx1"/>
          </a:solidFill>
          <a:latin typeface="Arial"/>
          <a:ea typeface="+mn-ea"/>
          <a:cs typeface="Arial"/>
        </a:defRPr>
      </a:lvl1pPr>
      <a:lvl2pPr marL="990575" indent="-380990" algn="l" defTabSz="609585" rtl="0" eaLnBrk="1" latinLnBrk="0" hangingPunct="1">
        <a:spcBef>
          <a:spcPct val="20000"/>
        </a:spcBef>
        <a:buFont typeface="Arial"/>
        <a:buChar char="–"/>
        <a:defRPr sz="2667" kern="1200">
          <a:solidFill>
            <a:schemeClr val="tx1"/>
          </a:solidFill>
          <a:latin typeface="Arial"/>
          <a:ea typeface="+mn-ea"/>
          <a:cs typeface="Arial"/>
        </a:defRPr>
      </a:lvl2pPr>
      <a:lvl3pPr marL="1523962" indent="-304792" algn="l" defTabSz="609585" rtl="0" eaLnBrk="1" latinLnBrk="0" hangingPunct="1">
        <a:spcBef>
          <a:spcPct val="20000"/>
        </a:spcBef>
        <a:buFont typeface="Arial"/>
        <a:buChar char="•"/>
        <a:defRPr sz="2400" kern="1200">
          <a:solidFill>
            <a:schemeClr val="tx1"/>
          </a:solidFill>
          <a:latin typeface="Arial"/>
          <a:ea typeface="+mn-ea"/>
          <a:cs typeface="Arial"/>
        </a:defRPr>
      </a:lvl3pPr>
      <a:lvl4pPr marL="2133547" indent="-304792" algn="l" defTabSz="609585" rtl="0" eaLnBrk="1" latinLnBrk="0" hangingPunct="1">
        <a:spcBef>
          <a:spcPct val="20000"/>
        </a:spcBef>
        <a:buFont typeface="Arial"/>
        <a:buChar char="–"/>
        <a:defRPr sz="2133" kern="1200">
          <a:solidFill>
            <a:schemeClr val="tx1"/>
          </a:solidFill>
          <a:latin typeface="Arial"/>
          <a:ea typeface="+mn-ea"/>
          <a:cs typeface="Arial"/>
        </a:defRPr>
      </a:lvl4pPr>
      <a:lvl5pPr marL="2743131" indent="-304792" algn="l" defTabSz="609585" rtl="0" eaLnBrk="1" latinLnBrk="0" hangingPunct="1">
        <a:spcBef>
          <a:spcPct val="20000"/>
        </a:spcBef>
        <a:buFont typeface="Arial"/>
        <a:buChar char="»"/>
        <a:defRPr sz="1867" kern="1200">
          <a:solidFill>
            <a:schemeClr val="tx1"/>
          </a:solidFill>
          <a:latin typeface="Arial"/>
          <a:ea typeface="+mn-ea"/>
          <a:cs typeface="Arial"/>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nb-NO"/>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A0F553F2-CB7D-46D6-A6A5-D16CF29D07D6}"/>
              </a:ext>
            </a:extLst>
          </p:cNvPr>
          <p:cNvGraphicFramePr>
            <a:graphicFrameLocks noChangeAspect="1"/>
          </p:cNvGraphicFramePr>
          <p:nvPr userDrawn="1">
            <p:custDataLst>
              <p:tags r:id="rId13"/>
            </p:custDataLst>
            <p:extLst>
              <p:ext uri="{D42A27DB-BD31-4B8C-83A1-F6EECF244321}">
                <p14:modId xmlns:p14="http://schemas.microsoft.com/office/powerpoint/2010/main" val="4054304254"/>
              </p:ext>
            </p:ext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think-cell Slide" r:id="rId15" imgW="592" imgH="591" progId="TCLayout.ActiveDocument.1">
                  <p:embed/>
                </p:oleObj>
              </mc:Choice>
              <mc:Fallback>
                <p:oleObj name="think-cell Slide" r:id="rId15" imgW="592" imgH="591" progId="TCLayout.ActiveDocument.1">
                  <p:embed/>
                  <p:pic>
                    <p:nvPicPr>
                      <p:cNvPr id="5" name="Object 4" hidden="1">
                        <a:extLst>
                          <a:ext uri="{FF2B5EF4-FFF2-40B4-BE49-F238E27FC236}">
                            <a16:creationId xmlns:a16="http://schemas.microsoft.com/office/drawing/2014/main" id="{A0F553F2-CB7D-46D6-A6A5-D16CF29D07D6}"/>
                          </a:ext>
                        </a:extLst>
                      </p:cNvPr>
                      <p:cNvPicPr/>
                      <p:nvPr/>
                    </p:nvPicPr>
                    <p:blipFill>
                      <a:blip r:embed="rId16"/>
                      <a:stretch>
                        <a:fillRect/>
                      </a:stretch>
                    </p:blipFill>
                    <p:spPr>
                      <a:xfrm>
                        <a:off x="2119" y="2119"/>
                        <a:ext cx="2117" cy="2117"/>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5E29948F-3307-473B-885D-E9EEF3840228}"/>
              </a:ext>
            </a:extLst>
          </p:cNvPr>
          <p:cNvSpPr/>
          <p:nvPr userDrawn="1">
            <p:custDataLst>
              <p:tags r:id="rId14"/>
            </p:custDataLst>
          </p:nvPr>
        </p:nvSpPr>
        <p:spPr>
          <a:xfrm>
            <a:off x="1" y="1"/>
            <a:ext cx="211667" cy="211667"/>
          </a:xfrm>
          <a:prstGeom prst="rect">
            <a:avLst/>
          </a:prstGeom>
          <a:solidFill>
            <a:srgbClr val="43B7B0"/>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nb-NO" sz="4800" b="1" i="0" baseline="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Plassholder for tittel 1"/>
          <p:cNvSpPr>
            <a:spLocks noGrp="1"/>
          </p:cNvSpPr>
          <p:nvPr>
            <p:ph type="title"/>
          </p:nvPr>
        </p:nvSpPr>
        <p:spPr>
          <a:xfrm>
            <a:off x="431799" y="274641"/>
            <a:ext cx="11278420" cy="861775"/>
          </a:xfrm>
          <a:prstGeom prst="rect">
            <a:avLst/>
          </a:prstGeom>
        </p:spPr>
        <p:txBody>
          <a:bodyPr vert="horz" lIns="91440" tIns="45720" rIns="91440" bIns="45720" rtlCol="0" anchor="t" anchorCtr="0">
            <a:spAutoFit/>
          </a:bodyPr>
          <a:lstStyle/>
          <a:p>
            <a:r>
              <a:rPr lang="nb-NO"/>
              <a:t>Klikk for å redigere tittelstil</a:t>
            </a:r>
          </a:p>
        </p:txBody>
      </p:sp>
      <p:sp>
        <p:nvSpPr>
          <p:cNvPr id="3" name="Plassholder for tekst 2"/>
          <p:cNvSpPr>
            <a:spLocks noGrp="1"/>
          </p:cNvSpPr>
          <p:nvPr>
            <p:ph type="body" idx="1"/>
          </p:nvPr>
        </p:nvSpPr>
        <p:spPr>
          <a:xfrm>
            <a:off x="431799" y="1248697"/>
            <a:ext cx="11278420" cy="4877467"/>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pic>
        <p:nvPicPr>
          <p:cNvPr id="11" name="Bilde 10">
            <a:extLst>
              <a:ext uri="{FF2B5EF4-FFF2-40B4-BE49-F238E27FC236}">
                <a16:creationId xmlns:a16="http://schemas.microsoft.com/office/drawing/2014/main" id="{AB1FCAE9-E6CF-CA49-A956-CEDD0847952D}"/>
              </a:ext>
            </a:extLst>
          </p:cNvPr>
          <p:cNvPicPr>
            <a:picLocks noChangeAspect="1"/>
          </p:cNvPicPr>
          <p:nvPr userDrawn="1"/>
        </p:nvPicPr>
        <p:blipFill>
          <a:blip r:embed="rId17"/>
          <a:stretch>
            <a:fillRect/>
          </a:stretch>
        </p:blipFill>
        <p:spPr>
          <a:xfrm>
            <a:off x="564242" y="6401226"/>
            <a:ext cx="3360060" cy="273079"/>
          </a:xfrm>
          <a:prstGeom prst="rect">
            <a:avLst/>
          </a:prstGeom>
        </p:spPr>
      </p:pic>
    </p:spTree>
    <p:extLst>
      <p:ext uri="{BB962C8B-B14F-4D97-AF65-F5344CB8AC3E}">
        <p14:creationId xmlns:p14="http://schemas.microsoft.com/office/powerpoint/2010/main" val="2237293202"/>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l" defTabSz="609570" rtl="0" eaLnBrk="1" latinLnBrk="0" hangingPunct="1">
        <a:spcBef>
          <a:spcPct val="0"/>
        </a:spcBef>
        <a:buNone/>
        <a:defRPr sz="4800" b="1" i="0" kern="1200">
          <a:solidFill>
            <a:schemeClr val="tx1"/>
          </a:solidFill>
          <a:latin typeface="Arial"/>
          <a:ea typeface="+mj-ea"/>
          <a:cs typeface="Arial"/>
        </a:defRPr>
      </a:lvl1pPr>
    </p:titleStyle>
    <p:bodyStyle>
      <a:lvl1pPr marL="457178" indent="-457178" algn="l" defTabSz="609570" rtl="0" eaLnBrk="1" latinLnBrk="0" hangingPunct="1">
        <a:spcBef>
          <a:spcPct val="20000"/>
        </a:spcBef>
        <a:buFont typeface="Arial"/>
        <a:buChar char="•"/>
        <a:defRPr sz="3200" kern="1200">
          <a:solidFill>
            <a:schemeClr val="tx1"/>
          </a:solidFill>
          <a:latin typeface="Arial"/>
          <a:ea typeface="+mn-ea"/>
          <a:cs typeface="Arial"/>
        </a:defRPr>
      </a:lvl1pPr>
      <a:lvl2pPr marL="990550" indent="-380981" algn="l" defTabSz="609570" rtl="0" eaLnBrk="1" latinLnBrk="0" hangingPunct="1">
        <a:spcBef>
          <a:spcPct val="20000"/>
        </a:spcBef>
        <a:buFont typeface="Arial"/>
        <a:buChar char="–"/>
        <a:defRPr sz="2667" kern="1200">
          <a:solidFill>
            <a:schemeClr val="tx1"/>
          </a:solidFill>
          <a:latin typeface="Arial"/>
          <a:ea typeface="+mn-ea"/>
          <a:cs typeface="Arial"/>
        </a:defRPr>
      </a:lvl2pPr>
      <a:lvl3pPr marL="1523925" indent="-304784" algn="l" defTabSz="609570" rtl="0" eaLnBrk="1" latinLnBrk="0" hangingPunct="1">
        <a:spcBef>
          <a:spcPct val="20000"/>
        </a:spcBef>
        <a:buFont typeface="Arial"/>
        <a:buChar char="•"/>
        <a:defRPr sz="2400" kern="1200">
          <a:solidFill>
            <a:schemeClr val="tx1"/>
          </a:solidFill>
          <a:latin typeface="Arial"/>
          <a:ea typeface="+mn-ea"/>
          <a:cs typeface="Arial"/>
        </a:defRPr>
      </a:lvl3pPr>
      <a:lvl4pPr marL="2133493" indent="-304784" algn="l" defTabSz="609570" rtl="0" eaLnBrk="1" latinLnBrk="0" hangingPunct="1">
        <a:spcBef>
          <a:spcPct val="20000"/>
        </a:spcBef>
        <a:buFont typeface="Arial"/>
        <a:buChar char="–"/>
        <a:defRPr sz="2133" kern="1200">
          <a:solidFill>
            <a:schemeClr val="tx1"/>
          </a:solidFill>
          <a:latin typeface="Arial"/>
          <a:ea typeface="+mn-ea"/>
          <a:cs typeface="Arial"/>
        </a:defRPr>
      </a:lvl4pPr>
      <a:lvl5pPr marL="2743062" indent="-304784" algn="l" defTabSz="609570" rtl="0" eaLnBrk="1" latinLnBrk="0" hangingPunct="1">
        <a:spcBef>
          <a:spcPct val="20000"/>
        </a:spcBef>
        <a:buFont typeface="Arial"/>
        <a:buChar char="»"/>
        <a:defRPr sz="1867" kern="1200">
          <a:solidFill>
            <a:schemeClr val="tx1"/>
          </a:solidFill>
          <a:latin typeface="Arial"/>
          <a:ea typeface="+mn-ea"/>
          <a:cs typeface="Arial"/>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nb-NO"/>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A0F553F2-CB7D-46D6-A6A5-D16CF29D07D6}"/>
              </a:ext>
            </a:extLst>
          </p:cNvPr>
          <p:cNvGraphicFramePr>
            <a:graphicFrameLocks noChangeAspect="1"/>
          </p:cNvGraphicFramePr>
          <p:nvPr userDrawn="1">
            <p:custDataLst>
              <p:tags r:id="rId13"/>
            </p:custDataLst>
            <p:extLst>
              <p:ext uri="{D42A27DB-BD31-4B8C-83A1-F6EECF244321}">
                <p14:modId xmlns:p14="http://schemas.microsoft.com/office/powerpoint/2010/main" val="1956475270"/>
              </p:ext>
            </p:extLst>
          </p:nvPr>
        </p:nvGraphicFramePr>
        <p:xfrm>
          <a:off x="2120" y="2120"/>
          <a:ext cx="2117" cy="2117"/>
        </p:xfrm>
        <a:graphic>
          <a:graphicData uri="http://schemas.openxmlformats.org/presentationml/2006/ole">
            <mc:AlternateContent xmlns:mc="http://schemas.openxmlformats.org/markup-compatibility/2006">
              <mc:Choice xmlns:v="urn:schemas-microsoft-com:vml" Requires="v">
                <p:oleObj name="think-cell Slide" r:id="rId15" imgW="592" imgH="591" progId="TCLayout.ActiveDocument.1">
                  <p:embed/>
                </p:oleObj>
              </mc:Choice>
              <mc:Fallback>
                <p:oleObj name="think-cell Slide" r:id="rId15" imgW="592" imgH="591" progId="TCLayout.ActiveDocument.1">
                  <p:embed/>
                  <p:pic>
                    <p:nvPicPr>
                      <p:cNvPr id="5" name="Object 4" hidden="1">
                        <a:extLst>
                          <a:ext uri="{FF2B5EF4-FFF2-40B4-BE49-F238E27FC236}">
                            <a16:creationId xmlns:a16="http://schemas.microsoft.com/office/drawing/2014/main" id="{A0F553F2-CB7D-46D6-A6A5-D16CF29D07D6}"/>
                          </a:ext>
                        </a:extLst>
                      </p:cNvPr>
                      <p:cNvPicPr/>
                      <p:nvPr/>
                    </p:nvPicPr>
                    <p:blipFill>
                      <a:blip r:embed="rId16"/>
                      <a:stretch>
                        <a:fillRect/>
                      </a:stretch>
                    </p:blipFill>
                    <p:spPr>
                      <a:xfrm>
                        <a:off x="2120" y="2120"/>
                        <a:ext cx="2117" cy="2117"/>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5E29948F-3307-473B-885D-E9EEF3840228}"/>
              </a:ext>
            </a:extLst>
          </p:cNvPr>
          <p:cNvSpPr/>
          <p:nvPr userDrawn="1">
            <p:custDataLst>
              <p:tags r:id="rId14"/>
            </p:custDataLst>
          </p:nvPr>
        </p:nvSpPr>
        <p:spPr>
          <a:xfrm>
            <a:off x="1" y="1"/>
            <a:ext cx="211667" cy="211667"/>
          </a:xfrm>
          <a:prstGeom prst="rect">
            <a:avLst/>
          </a:prstGeom>
          <a:solidFill>
            <a:srgbClr val="43B7B0"/>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nb-NO" sz="4800" b="1" i="0" baseline="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Plassholder for tittel 1"/>
          <p:cNvSpPr>
            <a:spLocks noGrp="1"/>
          </p:cNvSpPr>
          <p:nvPr>
            <p:ph type="title"/>
          </p:nvPr>
        </p:nvSpPr>
        <p:spPr>
          <a:xfrm>
            <a:off x="431799" y="274642"/>
            <a:ext cx="11278420" cy="861775"/>
          </a:xfrm>
          <a:prstGeom prst="rect">
            <a:avLst/>
          </a:prstGeom>
        </p:spPr>
        <p:txBody>
          <a:bodyPr vert="horz" lIns="91440" tIns="45720" rIns="91440" bIns="45720" rtlCol="0" anchor="t" anchorCtr="0">
            <a:spAutoFit/>
          </a:bodyPr>
          <a:lstStyle/>
          <a:p>
            <a:r>
              <a:rPr lang="nb-NO"/>
              <a:t>Klikk for å redigere tittelstil</a:t>
            </a:r>
          </a:p>
        </p:txBody>
      </p:sp>
      <p:sp>
        <p:nvSpPr>
          <p:cNvPr id="3" name="Plassholder for tekst 2"/>
          <p:cNvSpPr>
            <a:spLocks noGrp="1"/>
          </p:cNvSpPr>
          <p:nvPr>
            <p:ph type="body" idx="1"/>
          </p:nvPr>
        </p:nvSpPr>
        <p:spPr>
          <a:xfrm>
            <a:off x="431799" y="1248697"/>
            <a:ext cx="11278420" cy="4877467"/>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pic>
        <p:nvPicPr>
          <p:cNvPr id="11" name="Bilde 10">
            <a:extLst>
              <a:ext uri="{FF2B5EF4-FFF2-40B4-BE49-F238E27FC236}">
                <a16:creationId xmlns:a16="http://schemas.microsoft.com/office/drawing/2014/main" id="{AB1FCAE9-E6CF-CA49-A956-CEDD0847952D}"/>
              </a:ext>
            </a:extLst>
          </p:cNvPr>
          <p:cNvPicPr>
            <a:picLocks noChangeAspect="1"/>
          </p:cNvPicPr>
          <p:nvPr userDrawn="1"/>
        </p:nvPicPr>
        <p:blipFill>
          <a:blip r:embed="rId17"/>
          <a:stretch>
            <a:fillRect/>
          </a:stretch>
        </p:blipFill>
        <p:spPr>
          <a:xfrm>
            <a:off x="564243" y="6401227"/>
            <a:ext cx="3360060" cy="273079"/>
          </a:xfrm>
          <a:prstGeom prst="rect">
            <a:avLst/>
          </a:prstGeom>
        </p:spPr>
      </p:pic>
    </p:spTree>
    <p:extLst>
      <p:ext uri="{BB962C8B-B14F-4D97-AF65-F5344CB8AC3E}">
        <p14:creationId xmlns:p14="http://schemas.microsoft.com/office/powerpoint/2010/main" val="489502235"/>
      </p:ext>
    </p:extLst>
  </p:cSld>
  <p:clrMap bg1="lt1" tx1="dk1" bg2="lt2" tx2="dk2" accent1="accent1" accent2="accent2" accent3="accent3" accent4="accent4" accent5="accent5" accent6="accent6" hlink="hlink" folHlink="folHlink"/>
  <p:sldLayoutIdLst>
    <p:sldLayoutId id="2147484122" r:id="rId1"/>
    <p:sldLayoutId id="2147484123" r:id="rId2"/>
    <p:sldLayoutId id="2147484124" r:id="rId3"/>
    <p:sldLayoutId id="2147484125" r:id="rId4"/>
    <p:sldLayoutId id="2147484126" r:id="rId5"/>
    <p:sldLayoutId id="2147484127" r:id="rId6"/>
    <p:sldLayoutId id="2147484128" r:id="rId7"/>
    <p:sldLayoutId id="2147484129" r:id="rId8"/>
    <p:sldLayoutId id="2147484130" r:id="rId9"/>
    <p:sldLayoutId id="2147484131" r:id="rId10"/>
    <p:sldLayoutId id="2147484132" r:id="rId11"/>
  </p:sldLayoutIdLst>
  <p:txStyles>
    <p:titleStyle>
      <a:lvl1pPr algn="l" defTabSz="609555" rtl="0" eaLnBrk="1" latinLnBrk="0" hangingPunct="1">
        <a:spcBef>
          <a:spcPct val="0"/>
        </a:spcBef>
        <a:buNone/>
        <a:defRPr sz="4800" b="1" i="0" kern="1200">
          <a:solidFill>
            <a:schemeClr val="tx1"/>
          </a:solidFill>
          <a:latin typeface="Arial"/>
          <a:ea typeface="+mj-ea"/>
          <a:cs typeface="Arial"/>
        </a:defRPr>
      </a:lvl1pPr>
    </p:titleStyle>
    <p:bodyStyle>
      <a:lvl1pPr marL="457167" indent="-457167" algn="l" defTabSz="609555" rtl="0" eaLnBrk="1" latinLnBrk="0" hangingPunct="1">
        <a:spcBef>
          <a:spcPct val="20000"/>
        </a:spcBef>
        <a:buFont typeface="Arial"/>
        <a:buChar char="•"/>
        <a:defRPr sz="3200" kern="1200">
          <a:solidFill>
            <a:schemeClr val="tx1"/>
          </a:solidFill>
          <a:latin typeface="Arial"/>
          <a:ea typeface="+mn-ea"/>
          <a:cs typeface="Arial"/>
        </a:defRPr>
      </a:lvl1pPr>
      <a:lvl2pPr marL="990526" indent="-380972" algn="l" defTabSz="609555" rtl="0" eaLnBrk="1" latinLnBrk="0" hangingPunct="1">
        <a:spcBef>
          <a:spcPct val="20000"/>
        </a:spcBef>
        <a:buFont typeface="Arial"/>
        <a:buChar char="–"/>
        <a:defRPr sz="2667" kern="1200">
          <a:solidFill>
            <a:schemeClr val="tx1"/>
          </a:solidFill>
          <a:latin typeface="Arial"/>
          <a:ea typeface="+mn-ea"/>
          <a:cs typeface="Arial"/>
        </a:defRPr>
      </a:lvl2pPr>
      <a:lvl3pPr marL="1523887" indent="-304776" algn="l" defTabSz="609555" rtl="0" eaLnBrk="1" latinLnBrk="0" hangingPunct="1">
        <a:spcBef>
          <a:spcPct val="20000"/>
        </a:spcBef>
        <a:buFont typeface="Arial"/>
        <a:buChar char="•"/>
        <a:defRPr sz="2400" kern="1200">
          <a:solidFill>
            <a:schemeClr val="tx1"/>
          </a:solidFill>
          <a:latin typeface="Arial"/>
          <a:ea typeface="+mn-ea"/>
          <a:cs typeface="Arial"/>
        </a:defRPr>
      </a:lvl3pPr>
      <a:lvl4pPr marL="2133440" indent="-304776" algn="l" defTabSz="609555" rtl="0" eaLnBrk="1" latinLnBrk="0" hangingPunct="1">
        <a:spcBef>
          <a:spcPct val="20000"/>
        </a:spcBef>
        <a:buFont typeface="Arial"/>
        <a:buChar char="–"/>
        <a:defRPr sz="2133" kern="1200">
          <a:solidFill>
            <a:schemeClr val="tx1"/>
          </a:solidFill>
          <a:latin typeface="Arial"/>
          <a:ea typeface="+mn-ea"/>
          <a:cs typeface="Arial"/>
        </a:defRPr>
      </a:lvl4pPr>
      <a:lvl5pPr marL="2742994" indent="-304776" algn="l" defTabSz="609555" rtl="0" eaLnBrk="1" latinLnBrk="0" hangingPunct="1">
        <a:spcBef>
          <a:spcPct val="20000"/>
        </a:spcBef>
        <a:buFont typeface="Arial"/>
        <a:buChar char="»"/>
        <a:defRPr sz="1867" kern="1200">
          <a:solidFill>
            <a:schemeClr val="tx1"/>
          </a:solidFill>
          <a:latin typeface="Arial"/>
          <a:ea typeface="+mn-ea"/>
          <a:cs typeface="Arial"/>
        </a:defRPr>
      </a:lvl5pPr>
      <a:lvl6pPr marL="3352548" indent="-304776" algn="l" defTabSz="609555" rtl="0" eaLnBrk="1" latinLnBrk="0" hangingPunct="1">
        <a:spcBef>
          <a:spcPct val="20000"/>
        </a:spcBef>
        <a:buFont typeface="Arial"/>
        <a:buChar char="•"/>
        <a:defRPr sz="2667" kern="1200">
          <a:solidFill>
            <a:schemeClr val="tx1"/>
          </a:solidFill>
          <a:latin typeface="+mn-lt"/>
          <a:ea typeface="+mn-ea"/>
          <a:cs typeface="+mn-cs"/>
        </a:defRPr>
      </a:lvl6pPr>
      <a:lvl7pPr marL="3962104" indent="-304776" algn="l" defTabSz="609555" rtl="0" eaLnBrk="1" latinLnBrk="0" hangingPunct="1">
        <a:spcBef>
          <a:spcPct val="20000"/>
        </a:spcBef>
        <a:buFont typeface="Arial"/>
        <a:buChar char="•"/>
        <a:defRPr sz="2667" kern="1200">
          <a:solidFill>
            <a:schemeClr val="tx1"/>
          </a:solidFill>
          <a:latin typeface="+mn-lt"/>
          <a:ea typeface="+mn-ea"/>
          <a:cs typeface="+mn-cs"/>
        </a:defRPr>
      </a:lvl7pPr>
      <a:lvl8pPr marL="4571658" indent="-304776" algn="l" defTabSz="609555" rtl="0" eaLnBrk="1" latinLnBrk="0" hangingPunct="1">
        <a:spcBef>
          <a:spcPct val="20000"/>
        </a:spcBef>
        <a:buFont typeface="Arial"/>
        <a:buChar char="•"/>
        <a:defRPr sz="2667" kern="1200">
          <a:solidFill>
            <a:schemeClr val="tx1"/>
          </a:solidFill>
          <a:latin typeface="+mn-lt"/>
          <a:ea typeface="+mn-ea"/>
          <a:cs typeface="+mn-cs"/>
        </a:defRPr>
      </a:lvl8pPr>
      <a:lvl9pPr marL="5181212" indent="-304776" algn="l" defTabSz="60955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nb-NO"/>
      </a:defPPr>
      <a:lvl1pPr marL="0" algn="l" defTabSz="609555" rtl="0" eaLnBrk="1" latinLnBrk="0" hangingPunct="1">
        <a:defRPr sz="2400" kern="1200">
          <a:solidFill>
            <a:schemeClr val="tx1"/>
          </a:solidFill>
          <a:latin typeface="+mn-lt"/>
          <a:ea typeface="+mn-ea"/>
          <a:cs typeface="+mn-cs"/>
        </a:defRPr>
      </a:lvl1pPr>
      <a:lvl2pPr marL="609555" algn="l" defTabSz="609555" rtl="0" eaLnBrk="1" latinLnBrk="0" hangingPunct="1">
        <a:defRPr sz="2400" kern="1200">
          <a:solidFill>
            <a:schemeClr val="tx1"/>
          </a:solidFill>
          <a:latin typeface="+mn-lt"/>
          <a:ea typeface="+mn-ea"/>
          <a:cs typeface="+mn-cs"/>
        </a:defRPr>
      </a:lvl2pPr>
      <a:lvl3pPr marL="1219110" algn="l" defTabSz="609555" rtl="0" eaLnBrk="1" latinLnBrk="0" hangingPunct="1">
        <a:defRPr sz="2400" kern="1200">
          <a:solidFill>
            <a:schemeClr val="tx1"/>
          </a:solidFill>
          <a:latin typeface="+mn-lt"/>
          <a:ea typeface="+mn-ea"/>
          <a:cs typeface="+mn-cs"/>
        </a:defRPr>
      </a:lvl3pPr>
      <a:lvl4pPr marL="1828664" algn="l" defTabSz="609555" rtl="0" eaLnBrk="1" latinLnBrk="0" hangingPunct="1">
        <a:defRPr sz="2400" kern="1200">
          <a:solidFill>
            <a:schemeClr val="tx1"/>
          </a:solidFill>
          <a:latin typeface="+mn-lt"/>
          <a:ea typeface="+mn-ea"/>
          <a:cs typeface="+mn-cs"/>
        </a:defRPr>
      </a:lvl4pPr>
      <a:lvl5pPr marL="2438218" algn="l" defTabSz="609555" rtl="0" eaLnBrk="1" latinLnBrk="0" hangingPunct="1">
        <a:defRPr sz="2400" kern="1200">
          <a:solidFill>
            <a:schemeClr val="tx1"/>
          </a:solidFill>
          <a:latin typeface="+mn-lt"/>
          <a:ea typeface="+mn-ea"/>
          <a:cs typeface="+mn-cs"/>
        </a:defRPr>
      </a:lvl5pPr>
      <a:lvl6pPr marL="3047772" algn="l" defTabSz="609555" rtl="0" eaLnBrk="1" latinLnBrk="0" hangingPunct="1">
        <a:defRPr sz="2400" kern="1200">
          <a:solidFill>
            <a:schemeClr val="tx1"/>
          </a:solidFill>
          <a:latin typeface="+mn-lt"/>
          <a:ea typeface="+mn-ea"/>
          <a:cs typeface="+mn-cs"/>
        </a:defRPr>
      </a:lvl6pPr>
      <a:lvl7pPr marL="3657327" algn="l" defTabSz="609555" rtl="0" eaLnBrk="1" latinLnBrk="0" hangingPunct="1">
        <a:defRPr sz="2400" kern="1200">
          <a:solidFill>
            <a:schemeClr val="tx1"/>
          </a:solidFill>
          <a:latin typeface="+mn-lt"/>
          <a:ea typeface="+mn-ea"/>
          <a:cs typeface="+mn-cs"/>
        </a:defRPr>
      </a:lvl7pPr>
      <a:lvl8pPr marL="4266880" algn="l" defTabSz="609555" rtl="0" eaLnBrk="1" latinLnBrk="0" hangingPunct="1">
        <a:defRPr sz="2400" kern="1200">
          <a:solidFill>
            <a:schemeClr val="tx1"/>
          </a:solidFill>
          <a:latin typeface="+mn-lt"/>
          <a:ea typeface="+mn-ea"/>
          <a:cs typeface="+mn-cs"/>
        </a:defRPr>
      </a:lvl8pPr>
      <a:lvl9pPr marL="4876435" algn="l" defTabSz="60955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3.png"/><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1.emf"/><Relationship Id="rId5" Type="http://schemas.openxmlformats.org/officeDocument/2006/relationships/oleObject" Target="../embeddings/oleObject5.bin"/><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4.png"/><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image" Target="../media/image1.emf"/><Relationship Id="rId5" Type="http://schemas.openxmlformats.org/officeDocument/2006/relationships/oleObject" Target="../embeddings/oleObject6.bin"/><Relationship Id="rId4"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oleObject" Target="../embeddings/oleObject8.bin"/><Relationship Id="rId7" Type="http://schemas.openxmlformats.org/officeDocument/2006/relationships/image" Target="../media/image15.png"/><Relationship Id="rId12" Type="http://schemas.openxmlformats.org/officeDocument/2006/relationships/image" Target="../media/image20.svg"/><Relationship Id="rId2" Type="http://schemas.openxmlformats.org/officeDocument/2006/relationships/slideLayout" Target="../slideLayouts/slideLayout2.xml"/><Relationship Id="rId1" Type="http://schemas.openxmlformats.org/officeDocument/2006/relationships/tags" Target="../tags/tag26.xml"/><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emf"/><Relationship Id="rId9" Type="http://schemas.openxmlformats.org/officeDocument/2006/relationships/image" Target="../media/image17.png"/></Relationships>
</file>

<file path=ppt/slides/_rels/slide14.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oleObject" Target="../embeddings/oleObject9.bin"/><Relationship Id="rId7" Type="http://schemas.openxmlformats.org/officeDocument/2006/relationships/image" Target="../media/image23.png"/><Relationship Id="rId12" Type="http://schemas.openxmlformats.org/officeDocument/2006/relationships/image" Target="../media/image28.svg"/><Relationship Id="rId2" Type="http://schemas.openxmlformats.org/officeDocument/2006/relationships/slideLayout" Target="../slideLayouts/slideLayout26.xml"/><Relationship Id="rId1" Type="http://schemas.openxmlformats.org/officeDocument/2006/relationships/tags" Target="../tags/tag27.xml"/><Relationship Id="rId6" Type="http://schemas.openxmlformats.org/officeDocument/2006/relationships/image" Target="../media/image22.sv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svg"/><Relationship Id="rId4" Type="http://schemas.openxmlformats.org/officeDocument/2006/relationships/image" Target="../media/image1.emf"/><Relationship Id="rId9" Type="http://schemas.openxmlformats.org/officeDocument/2006/relationships/image" Target="../media/image25.png"/></Relationships>
</file>

<file path=ppt/slides/_rels/slide15.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oleObject" Target="../embeddings/oleObject10.bin"/><Relationship Id="rId7" Type="http://schemas.openxmlformats.org/officeDocument/2006/relationships/diagramQuickStyle" Target="../diagrams/quickStyle2.xml"/><Relationship Id="rId2" Type="http://schemas.openxmlformats.org/officeDocument/2006/relationships/slideLayout" Target="../slideLayouts/slideLayout14.xml"/><Relationship Id="rId1" Type="http://schemas.openxmlformats.org/officeDocument/2006/relationships/tags" Target="../tags/tag28.xml"/><Relationship Id="rId6" Type="http://schemas.openxmlformats.org/officeDocument/2006/relationships/diagramLayout" Target="../diagrams/layout2.xml"/><Relationship Id="rId11" Type="http://schemas.openxmlformats.org/officeDocument/2006/relationships/image" Target="../media/image30.svg"/><Relationship Id="rId5" Type="http://schemas.openxmlformats.org/officeDocument/2006/relationships/diagramData" Target="../diagrams/data2.xml"/><Relationship Id="rId10" Type="http://schemas.openxmlformats.org/officeDocument/2006/relationships/image" Target="../media/image29.png"/><Relationship Id="rId4" Type="http://schemas.openxmlformats.org/officeDocument/2006/relationships/image" Target="../media/image1.emf"/><Relationship Id="rId9" Type="http://schemas.microsoft.com/office/2007/relationships/diagramDrawing" Target="../diagrams/drawing2.xml"/></Relationships>
</file>

<file path=ppt/slides/_rels/slide16.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oleObject" Target="../embeddings/oleObject11.bin"/><Relationship Id="rId7" Type="http://schemas.openxmlformats.org/officeDocument/2006/relationships/image" Target="../media/image33.png"/><Relationship Id="rId2" Type="http://schemas.openxmlformats.org/officeDocument/2006/relationships/slideLayout" Target="../slideLayouts/slideLayout14.xml"/><Relationship Id="rId1" Type="http://schemas.openxmlformats.org/officeDocument/2006/relationships/tags" Target="../tags/tag29.xml"/><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1.emf"/><Relationship Id="rId9" Type="http://schemas.openxmlformats.org/officeDocument/2006/relationships/image" Target="../media/image35.png"/></Relationships>
</file>

<file path=ppt/slides/_rels/slide17.xml.rels><?xml version="1.0" encoding="UTF-8" standalone="yes"?>
<Relationships xmlns="http://schemas.openxmlformats.org/package/2006/relationships"><Relationship Id="rId8" Type="http://schemas.openxmlformats.org/officeDocument/2006/relationships/hyperlink" Target="https://dfo.no/kundesider/lonnstjenester/dfo-app" TargetMode="External"/><Relationship Id="rId3" Type="http://schemas.openxmlformats.org/officeDocument/2006/relationships/notesSlide" Target="../notesSlides/notesSlide11.xml"/><Relationship Id="rId7" Type="http://schemas.openxmlformats.org/officeDocument/2006/relationships/image" Target="../media/image37.jpeg"/><Relationship Id="rId2" Type="http://schemas.openxmlformats.org/officeDocument/2006/relationships/slideLayout" Target="../slideLayouts/slideLayout2.xml"/><Relationship Id="rId1" Type="http://schemas.openxmlformats.org/officeDocument/2006/relationships/tags" Target="../tags/tag30.xml"/><Relationship Id="rId6" Type="http://schemas.openxmlformats.org/officeDocument/2006/relationships/image" Target="../media/image36.png"/><Relationship Id="rId5" Type="http://schemas.openxmlformats.org/officeDocument/2006/relationships/image" Target="../media/image1.emf"/><Relationship Id="rId4" Type="http://schemas.openxmlformats.org/officeDocument/2006/relationships/oleObject" Target="../embeddings/oleObject12.bin"/></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4.png"/><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image" Target="../media/image1.emf"/><Relationship Id="rId5" Type="http://schemas.openxmlformats.org/officeDocument/2006/relationships/oleObject" Target="../embeddings/oleObject6.bin"/><Relationship Id="rId4" Type="http://schemas.openxmlformats.org/officeDocument/2006/relationships/notesSlide" Target="../notesSlides/notesSlide12.xml"/></Relationships>
</file>

<file path=ppt/slides/_rels/slide19.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41.svg"/><Relationship Id="rId5" Type="http://schemas.openxmlformats.org/officeDocument/2006/relationships/image" Target="../media/image40.png"/><Relationship Id="rId10" Type="http://schemas.openxmlformats.org/officeDocument/2006/relationships/image" Target="../media/image45.svg"/><Relationship Id="rId4" Type="http://schemas.openxmlformats.org/officeDocument/2006/relationships/image" Target="../media/image39.svg"/><Relationship Id="rId9" Type="http://schemas.openxmlformats.org/officeDocument/2006/relationships/image" Target="../media/image44.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4.png"/><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1.emf"/><Relationship Id="rId5" Type="http://schemas.openxmlformats.org/officeDocument/2006/relationships/oleObject" Target="../embeddings/oleObject6.bin"/><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21.xml.rels><?xml version="1.0" encoding="UTF-8" standalone="yes"?>
<Relationships xmlns="http://schemas.openxmlformats.org/package/2006/relationships"><Relationship Id="rId8" Type="http://schemas.openxmlformats.org/officeDocument/2006/relationships/image" Target="../media/image56.png"/><Relationship Id="rId13" Type="http://schemas.openxmlformats.org/officeDocument/2006/relationships/image" Target="../media/image59.svg"/><Relationship Id="rId3" Type="http://schemas.openxmlformats.org/officeDocument/2006/relationships/image" Target="../media/image51.svg"/><Relationship Id="rId7" Type="http://schemas.openxmlformats.org/officeDocument/2006/relationships/image" Target="../media/image55.svg"/><Relationship Id="rId12" Type="http://schemas.openxmlformats.org/officeDocument/2006/relationships/image" Target="../media/image58.png"/><Relationship Id="rId17" Type="http://schemas.openxmlformats.org/officeDocument/2006/relationships/image" Target="../media/image63.svg"/><Relationship Id="rId2" Type="http://schemas.openxmlformats.org/officeDocument/2006/relationships/image" Target="../media/image50.png"/><Relationship Id="rId16" Type="http://schemas.openxmlformats.org/officeDocument/2006/relationships/image" Target="../media/image62.png"/><Relationship Id="rId1" Type="http://schemas.openxmlformats.org/officeDocument/2006/relationships/slideLayout" Target="../slideLayouts/slideLayout7.xml"/><Relationship Id="rId6" Type="http://schemas.openxmlformats.org/officeDocument/2006/relationships/image" Target="../media/image54.png"/><Relationship Id="rId11" Type="http://schemas.openxmlformats.org/officeDocument/2006/relationships/image" Target="../media/image45.svg"/><Relationship Id="rId5" Type="http://schemas.openxmlformats.org/officeDocument/2006/relationships/image" Target="../media/image53.svg"/><Relationship Id="rId15" Type="http://schemas.openxmlformats.org/officeDocument/2006/relationships/image" Target="../media/image61.svg"/><Relationship Id="rId10" Type="http://schemas.openxmlformats.org/officeDocument/2006/relationships/image" Target="../media/image44.png"/><Relationship Id="rId4" Type="http://schemas.openxmlformats.org/officeDocument/2006/relationships/image" Target="../media/image52.png"/><Relationship Id="rId9" Type="http://schemas.openxmlformats.org/officeDocument/2006/relationships/image" Target="../media/image57.svg"/><Relationship Id="rId14" Type="http://schemas.openxmlformats.org/officeDocument/2006/relationships/image" Target="../media/image60.png"/></Relationships>
</file>

<file path=ppt/slides/_rels/slide22.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65.svg"/><Relationship Id="rId7" Type="http://schemas.openxmlformats.org/officeDocument/2006/relationships/image" Target="../media/image69.svg"/><Relationship Id="rId2" Type="http://schemas.openxmlformats.org/officeDocument/2006/relationships/image" Target="../media/image64.png"/><Relationship Id="rId1" Type="http://schemas.openxmlformats.org/officeDocument/2006/relationships/slideLayout" Target="../slideLayouts/slideLayout7.xml"/><Relationship Id="rId6" Type="http://schemas.openxmlformats.org/officeDocument/2006/relationships/image" Target="../media/image68.png"/><Relationship Id="rId5" Type="http://schemas.openxmlformats.org/officeDocument/2006/relationships/image" Target="../media/image67.svg"/><Relationship Id="rId4" Type="http://schemas.openxmlformats.org/officeDocument/2006/relationships/image" Target="../media/image66.png"/><Relationship Id="rId9" Type="http://schemas.openxmlformats.org/officeDocument/2006/relationships/image" Target="../media/image71.svg"/></Relationships>
</file>

<file path=ppt/slides/_rels/slide23.xml.rels><?xml version="1.0" encoding="UTF-8" standalone="yes"?>
<Relationships xmlns="http://schemas.openxmlformats.org/package/2006/relationships"><Relationship Id="rId3" Type="http://schemas.openxmlformats.org/officeDocument/2006/relationships/image" Target="../media/image73.svg"/><Relationship Id="rId2" Type="http://schemas.openxmlformats.org/officeDocument/2006/relationships/image" Target="../media/image7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75.svg"/><Relationship Id="rId2" Type="http://schemas.openxmlformats.org/officeDocument/2006/relationships/image" Target="../media/image74.png"/><Relationship Id="rId1" Type="http://schemas.openxmlformats.org/officeDocument/2006/relationships/slideLayout" Target="../slideLayouts/slideLayout6.xml"/><Relationship Id="rId4" Type="http://schemas.openxmlformats.org/officeDocument/2006/relationships/hyperlink" Target="https://i.ntnu.no/wiki/-/wiki/Norsk/Regnskap+-+%C3%85rsavslutning"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hyperlink" Target="https://i.ntnu.no/wiki/-/wiki/Norsk/Bott+%C3%B8konomi+og+l%C3%B8nn+-+Oppl%C3%A6ring" TargetMode="External"/><Relationship Id="rId1" Type="http://schemas.openxmlformats.org/officeDocument/2006/relationships/slideLayout" Target="../slideLayouts/slideLayout6.xml"/><Relationship Id="rId4" Type="http://schemas.openxmlformats.org/officeDocument/2006/relationships/image" Target="../media/image77.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4.png"/><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image" Target="../media/image1.emf"/><Relationship Id="rId5" Type="http://schemas.openxmlformats.org/officeDocument/2006/relationships/oleObject" Target="../embeddings/oleObject6.bin"/><Relationship Id="rId4" Type="http://schemas.openxmlformats.org/officeDocument/2006/relationships/notesSlide" Target="../notesSlides/notesSlide16.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image" Target="../media/image1.emf"/><Relationship Id="rId5" Type="http://schemas.openxmlformats.org/officeDocument/2006/relationships/oleObject" Target="../embeddings/oleObject5.bin"/><Relationship Id="rId4" Type="http://schemas.openxmlformats.org/officeDocument/2006/relationships/notesSlide" Target="../notesSlides/notesSlide17.xml"/></Relationships>
</file>

<file path=ppt/slides/_rels/slide29.xml.rels><?xml version="1.0" encoding="UTF-8" standalone="yes"?>
<Relationships xmlns="http://schemas.openxmlformats.org/package/2006/relationships"><Relationship Id="rId8" Type="http://schemas.openxmlformats.org/officeDocument/2006/relationships/image" Target="../media/image84.png"/><Relationship Id="rId3" Type="http://schemas.openxmlformats.org/officeDocument/2006/relationships/image" Target="../media/image79.svg"/><Relationship Id="rId7" Type="http://schemas.openxmlformats.org/officeDocument/2006/relationships/image" Target="../media/image83.svg"/><Relationship Id="rId2" Type="http://schemas.openxmlformats.org/officeDocument/2006/relationships/image" Target="../media/image78.png"/><Relationship Id="rId1" Type="http://schemas.openxmlformats.org/officeDocument/2006/relationships/slideLayout" Target="../slideLayouts/slideLayout7.xml"/><Relationship Id="rId6" Type="http://schemas.openxmlformats.org/officeDocument/2006/relationships/image" Target="../media/image82.png"/><Relationship Id="rId5" Type="http://schemas.openxmlformats.org/officeDocument/2006/relationships/image" Target="../media/image81.svg"/><Relationship Id="rId4" Type="http://schemas.openxmlformats.org/officeDocument/2006/relationships/image" Target="../media/image80.png"/><Relationship Id="rId9" Type="http://schemas.openxmlformats.org/officeDocument/2006/relationships/image" Target="../media/image85.svg"/></Relationships>
</file>

<file path=ppt/slides/_rels/slide3.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slideLayout" Target="../slideLayouts/slideLayout2.xml"/><Relationship Id="rId7" Type="http://schemas.openxmlformats.org/officeDocument/2006/relationships/image" Target="../media/image5.png"/><Relationship Id="rId12" Type="http://schemas.openxmlformats.org/officeDocument/2006/relationships/image" Target="../media/image10.svg"/><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image" Target="../media/image1.emf"/><Relationship Id="rId11" Type="http://schemas.openxmlformats.org/officeDocument/2006/relationships/image" Target="../media/image9.png"/><Relationship Id="rId5" Type="http://schemas.openxmlformats.org/officeDocument/2006/relationships/oleObject" Target="../embeddings/oleObject7.bin"/><Relationship Id="rId10" Type="http://schemas.openxmlformats.org/officeDocument/2006/relationships/image" Target="../media/image8.svg"/><Relationship Id="rId4" Type="http://schemas.openxmlformats.org/officeDocument/2006/relationships/notesSlide" Target="../notesSlides/notesSlide3.xml"/><Relationship Id="rId9" Type="http://schemas.openxmlformats.org/officeDocument/2006/relationships/image" Target="../media/image7.png"/></Relationships>
</file>

<file path=ppt/slides/_rels/slide30.xml.rels><?xml version="1.0" encoding="UTF-8" standalone="yes"?>
<Relationships xmlns="http://schemas.openxmlformats.org/package/2006/relationships"><Relationship Id="rId8" Type="http://schemas.openxmlformats.org/officeDocument/2006/relationships/image" Target="../media/image88.png"/><Relationship Id="rId13" Type="http://schemas.openxmlformats.org/officeDocument/2006/relationships/image" Target="../media/image93.png"/><Relationship Id="rId18" Type="http://schemas.openxmlformats.org/officeDocument/2006/relationships/image" Target="../media/image98.png"/><Relationship Id="rId3" Type="http://schemas.openxmlformats.org/officeDocument/2006/relationships/notesSlide" Target="../notesSlides/notesSlide18.xml"/><Relationship Id="rId21" Type="http://schemas.openxmlformats.org/officeDocument/2006/relationships/image" Target="../media/image101.svg"/><Relationship Id="rId7" Type="http://schemas.openxmlformats.org/officeDocument/2006/relationships/image" Target="../media/image87.png"/><Relationship Id="rId12" Type="http://schemas.openxmlformats.org/officeDocument/2006/relationships/image" Target="../media/image92.png"/><Relationship Id="rId17" Type="http://schemas.openxmlformats.org/officeDocument/2006/relationships/image" Target="../media/image97.png"/><Relationship Id="rId2" Type="http://schemas.openxmlformats.org/officeDocument/2006/relationships/slideLayout" Target="../slideLayouts/slideLayout2.xml"/><Relationship Id="rId16" Type="http://schemas.openxmlformats.org/officeDocument/2006/relationships/image" Target="../media/image96.svg"/><Relationship Id="rId20" Type="http://schemas.openxmlformats.org/officeDocument/2006/relationships/image" Target="../media/image100.png"/><Relationship Id="rId1" Type="http://schemas.openxmlformats.org/officeDocument/2006/relationships/tags" Target="../tags/tag37.xml"/><Relationship Id="rId6" Type="http://schemas.openxmlformats.org/officeDocument/2006/relationships/image" Target="../media/image86.png"/><Relationship Id="rId11" Type="http://schemas.openxmlformats.org/officeDocument/2006/relationships/image" Target="../media/image91.png"/><Relationship Id="rId5" Type="http://schemas.openxmlformats.org/officeDocument/2006/relationships/image" Target="../media/image1.emf"/><Relationship Id="rId15" Type="http://schemas.openxmlformats.org/officeDocument/2006/relationships/image" Target="../media/image95.png"/><Relationship Id="rId10" Type="http://schemas.openxmlformats.org/officeDocument/2006/relationships/image" Target="../media/image90.png"/><Relationship Id="rId19" Type="http://schemas.openxmlformats.org/officeDocument/2006/relationships/image" Target="../media/image99.svg"/><Relationship Id="rId4" Type="http://schemas.openxmlformats.org/officeDocument/2006/relationships/oleObject" Target="../embeddings/oleObject13.bin"/><Relationship Id="rId9" Type="http://schemas.openxmlformats.org/officeDocument/2006/relationships/image" Target="../media/image89.svg"/><Relationship Id="rId14" Type="http://schemas.openxmlformats.org/officeDocument/2006/relationships/image" Target="../media/image94.svg"/></Relationships>
</file>

<file path=ppt/slides/_rels/slide31.xml.rels><?xml version="1.0" encoding="UTF-8" standalone="yes"?>
<Relationships xmlns="http://schemas.openxmlformats.org/package/2006/relationships"><Relationship Id="rId8" Type="http://schemas.openxmlformats.org/officeDocument/2006/relationships/image" Target="../media/image84.png"/><Relationship Id="rId3" Type="http://schemas.openxmlformats.org/officeDocument/2006/relationships/image" Target="../media/image79.svg"/><Relationship Id="rId7" Type="http://schemas.openxmlformats.org/officeDocument/2006/relationships/image" Target="../media/image83.svg"/><Relationship Id="rId2" Type="http://schemas.openxmlformats.org/officeDocument/2006/relationships/image" Target="../media/image78.png"/><Relationship Id="rId1" Type="http://schemas.openxmlformats.org/officeDocument/2006/relationships/slideLayout" Target="../slideLayouts/slideLayout7.xml"/><Relationship Id="rId6" Type="http://schemas.openxmlformats.org/officeDocument/2006/relationships/image" Target="../media/image82.png"/><Relationship Id="rId5" Type="http://schemas.openxmlformats.org/officeDocument/2006/relationships/image" Target="../media/image81.svg"/><Relationship Id="rId4" Type="http://schemas.openxmlformats.org/officeDocument/2006/relationships/image" Target="../media/image80.png"/><Relationship Id="rId9" Type="http://schemas.openxmlformats.org/officeDocument/2006/relationships/image" Target="../media/image85.sv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image" Target="../media/image1.emf"/><Relationship Id="rId5" Type="http://schemas.openxmlformats.org/officeDocument/2006/relationships/oleObject" Target="../embeddings/oleObject5.bin"/><Relationship Id="rId4" Type="http://schemas.openxmlformats.org/officeDocument/2006/relationships/notesSlide" Target="../notesSlides/notesSlide19.xml"/></Relationships>
</file>

<file path=ppt/slides/_rels/slide33.xml.rels><?xml version="1.0" encoding="UTF-8" standalone="yes"?>
<Relationships xmlns="http://schemas.openxmlformats.org/package/2006/relationships"><Relationship Id="rId8" Type="http://schemas.openxmlformats.org/officeDocument/2006/relationships/hyperlink" Target="https://hjelp.ntnu.no/tas/public/ssp/content/serviceflow?unid=8da9c45278f444b7a17867f48b4261fa&amp;from=704434b1-13f9-4744-8c91-7e832b3e9805&amp;openedFromService=true" TargetMode="External"/><Relationship Id="rId13" Type="http://schemas.openxmlformats.org/officeDocument/2006/relationships/image" Target="../media/image105.png"/><Relationship Id="rId3" Type="http://schemas.openxmlformats.org/officeDocument/2006/relationships/oleObject" Target="../embeddings/oleObject14.bin"/><Relationship Id="rId7" Type="http://schemas.openxmlformats.org/officeDocument/2006/relationships/hyperlink" Target="https://i.ntnu.no/wiki/-/wiki/Norsk/Syk+i+ferien" TargetMode="External"/><Relationship Id="rId12" Type="http://schemas.openxmlformats.org/officeDocument/2006/relationships/image" Target="../media/image104.svg"/><Relationship Id="rId2" Type="http://schemas.openxmlformats.org/officeDocument/2006/relationships/slideLayout" Target="../slideLayouts/slideLayout2.xml"/><Relationship Id="rId16" Type="http://schemas.openxmlformats.org/officeDocument/2006/relationships/image" Target="../media/image108.svg"/><Relationship Id="rId1" Type="http://schemas.openxmlformats.org/officeDocument/2006/relationships/tags" Target="../tags/tag40.xml"/><Relationship Id="rId6" Type="http://schemas.openxmlformats.org/officeDocument/2006/relationships/hyperlink" Target="https://i.ntnu.no/ferie" TargetMode="External"/><Relationship Id="rId11" Type="http://schemas.openxmlformats.org/officeDocument/2006/relationships/image" Target="../media/image103.png"/><Relationship Id="rId5" Type="http://schemas.openxmlformats.org/officeDocument/2006/relationships/hyperlink" Target="https://i.ntnu.no/wiki/-/wiki/Norsk/Rydde+i+HR-portalen" TargetMode="External"/><Relationship Id="rId15" Type="http://schemas.openxmlformats.org/officeDocument/2006/relationships/image" Target="../media/image107.png"/><Relationship Id="rId10" Type="http://schemas.openxmlformats.org/officeDocument/2006/relationships/image" Target="../media/image102.svg"/><Relationship Id="rId4" Type="http://schemas.openxmlformats.org/officeDocument/2006/relationships/image" Target="../media/image1.emf"/><Relationship Id="rId9" Type="http://schemas.openxmlformats.org/officeDocument/2006/relationships/image" Target="../media/image5.png"/><Relationship Id="rId14" Type="http://schemas.openxmlformats.org/officeDocument/2006/relationships/image" Target="../media/image106.svg"/></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tags" Target="../tags/tag41.xml"/><Relationship Id="rId4" Type="http://schemas.openxmlformats.org/officeDocument/2006/relationships/image" Target="../media/image1.emf"/></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tags" Target="../tags/tag42.xml"/><Relationship Id="rId4" Type="http://schemas.openxmlformats.org/officeDocument/2006/relationships/image" Target="../media/image1.emf"/></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image" Target="../media/image1.emf"/><Relationship Id="rId5" Type="http://schemas.openxmlformats.org/officeDocument/2006/relationships/oleObject" Target="../embeddings/oleObject5.bin"/><Relationship Id="rId4" Type="http://schemas.openxmlformats.org/officeDocument/2006/relationships/notesSlide" Target="../notesSlides/notesSlide20.xml"/></Relationships>
</file>

<file path=ppt/slides/_rels/slide37.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openxmlformats.org/officeDocument/2006/relationships/notesSlide" Target="../notesSlides/notesSlide21.xml"/><Relationship Id="rId7" Type="http://schemas.openxmlformats.org/officeDocument/2006/relationships/diagramLayout" Target="../diagrams/layout3.xml"/><Relationship Id="rId2" Type="http://schemas.openxmlformats.org/officeDocument/2006/relationships/slideLayout" Target="../slideLayouts/slideLayout6.xml"/><Relationship Id="rId1" Type="http://schemas.openxmlformats.org/officeDocument/2006/relationships/tags" Target="../tags/tag45.xml"/><Relationship Id="rId6" Type="http://schemas.openxmlformats.org/officeDocument/2006/relationships/diagramData" Target="../diagrams/data3.xml"/><Relationship Id="rId11" Type="http://schemas.openxmlformats.org/officeDocument/2006/relationships/hyperlink" Target="https://i.ntnu.no/wiki/-/wiki/Norsk/Bott+%C3%B8konomi+og+l%C3%B8nn+-+Oppl%C3%A6ring'" TargetMode="External"/><Relationship Id="rId5" Type="http://schemas.openxmlformats.org/officeDocument/2006/relationships/image" Target="../media/image1.emf"/><Relationship Id="rId10" Type="http://schemas.microsoft.com/office/2007/relationships/diagramDrawing" Target="../diagrams/drawing3.xml"/><Relationship Id="rId4" Type="http://schemas.openxmlformats.org/officeDocument/2006/relationships/oleObject" Target="../embeddings/oleObject17.bin"/><Relationship Id="rId9" Type="http://schemas.openxmlformats.org/officeDocument/2006/relationships/diagramColors" Target="../diagrams/colors3.xml"/></Relationships>
</file>

<file path=ppt/slides/_rels/slide38.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oleObject" Target="../embeddings/oleObject18.bin"/><Relationship Id="rId7" Type="http://schemas.openxmlformats.org/officeDocument/2006/relationships/image" Target="../media/image36.png"/><Relationship Id="rId2" Type="http://schemas.openxmlformats.org/officeDocument/2006/relationships/slideLayout" Target="../slideLayouts/slideLayout6.xml"/><Relationship Id="rId1" Type="http://schemas.openxmlformats.org/officeDocument/2006/relationships/tags" Target="../tags/tag46.xml"/><Relationship Id="rId6" Type="http://schemas.openxmlformats.org/officeDocument/2006/relationships/hyperlink" Target="https://i.ntnu.no/wiki/-/wiki/Norsk/Bott+%C3%B8konomi+og+l%C3%B8nn+-+Oppl%C3%A6ring'" TargetMode="External"/><Relationship Id="rId5" Type="http://schemas.openxmlformats.org/officeDocument/2006/relationships/hyperlink" Target="https://i.ntnu.no/documents/portlet_file_entry/1305837853/Veiledning+p%C3%A5logging+Canvas.pdf/1152f416-d177-1c08-dbe5-e703b96eb1c6" TargetMode="External"/><Relationship Id="rId4" Type="http://schemas.openxmlformats.org/officeDocument/2006/relationships/image" Target="../media/image1.emf"/></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47.xml"/><Relationship Id="rId6" Type="http://schemas.openxmlformats.org/officeDocument/2006/relationships/image" Target="../media/image115.png"/><Relationship Id="rId5" Type="http://schemas.openxmlformats.org/officeDocument/2006/relationships/image" Target="../media/image1.emf"/><Relationship Id="rId4" Type="http://schemas.openxmlformats.org/officeDocument/2006/relationships/oleObject" Target="../embeddings/oleObject19.bin"/></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4.png"/><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1.emf"/><Relationship Id="rId5" Type="http://schemas.openxmlformats.org/officeDocument/2006/relationships/oleObject" Target="../embeddings/oleObject6.bin"/><Relationship Id="rId4"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24.xml"/><Relationship Id="rId7" Type="http://schemas.openxmlformats.org/officeDocument/2006/relationships/hyperlink" Target="https://i.ntnu.no/wiki/-/wiki/Norsk/Bott+%C3%B8konomi+og+l%C3%B8nn+-+Oppl%C3%A6ring'" TargetMode="External"/><Relationship Id="rId2" Type="http://schemas.openxmlformats.org/officeDocument/2006/relationships/slideLayout" Target="../slideLayouts/slideLayout37.xml"/><Relationship Id="rId1" Type="http://schemas.openxmlformats.org/officeDocument/2006/relationships/tags" Target="../tags/tag48.xml"/><Relationship Id="rId6" Type="http://schemas.openxmlformats.org/officeDocument/2006/relationships/image" Target="../media/image116.png"/><Relationship Id="rId5" Type="http://schemas.openxmlformats.org/officeDocument/2006/relationships/image" Target="../media/image1.emf"/><Relationship Id="rId4" Type="http://schemas.openxmlformats.org/officeDocument/2006/relationships/oleObject" Target="../embeddings/oleObject20.bin"/></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25.xml"/><Relationship Id="rId7" Type="http://schemas.openxmlformats.org/officeDocument/2006/relationships/hyperlink" Target="https://i.ntnu.no/documents/portlet_file_entry/1305837853/Veiledning+p%C3%A5logging+Canvas.pdf/1152f416-d177-1c08-dbe5-e703b96eb1c6" TargetMode="External"/><Relationship Id="rId2" Type="http://schemas.openxmlformats.org/officeDocument/2006/relationships/slideLayout" Target="../slideLayouts/slideLayout37.xml"/><Relationship Id="rId1" Type="http://schemas.openxmlformats.org/officeDocument/2006/relationships/tags" Target="../tags/tag49.xml"/><Relationship Id="rId6" Type="http://schemas.openxmlformats.org/officeDocument/2006/relationships/image" Target="../media/image116.png"/><Relationship Id="rId5" Type="http://schemas.openxmlformats.org/officeDocument/2006/relationships/image" Target="../media/image1.emf"/><Relationship Id="rId4" Type="http://schemas.openxmlformats.org/officeDocument/2006/relationships/oleObject" Target="../embeddings/oleObject21.bin"/></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37.xml"/><Relationship Id="rId1" Type="http://schemas.openxmlformats.org/officeDocument/2006/relationships/tags" Target="../tags/tag50.xml"/><Relationship Id="rId5" Type="http://schemas.openxmlformats.org/officeDocument/2006/relationships/hyperlink" Target="https://i.ntnu.no/wiki/-/wiki/Norsk/Bott+%C3%B8konomi+og+l%C3%B8nn+-+Oppl%C3%A6ring'" TargetMode="External"/><Relationship Id="rId4" Type="http://schemas.openxmlformats.org/officeDocument/2006/relationships/image" Target="../media/image1.emf"/></Relationships>
</file>

<file path=ppt/slides/_rels/slide44.xml.rels><?xml version="1.0" encoding="UTF-8" standalone="yes"?>
<Relationships xmlns="http://schemas.openxmlformats.org/package/2006/relationships"><Relationship Id="rId3" Type="http://schemas.openxmlformats.org/officeDocument/2006/relationships/hyperlink" Target="https://i.ntnu.no/wiki/-/wiki/Norsk/BOTT+%c3%98konomi+og+l%c3%b8nn+innf%c3%b8ringsprosjekt" TargetMode="External"/><Relationship Id="rId2" Type="http://schemas.openxmlformats.org/officeDocument/2006/relationships/image" Target="../media/image117.png"/><Relationship Id="rId1" Type="http://schemas.openxmlformats.org/officeDocument/2006/relationships/slideLayout" Target="../slideLayouts/slideLayout8.xml"/><Relationship Id="rId4" Type="http://schemas.openxmlformats.org/officeDocument/2006/relationships/hyperlink" Target="https://i.ntnu.no/wiki/-/wiki/Norsk/Bott+%C3%B8konomi+og+l%C3%B8nn+-+Oppl%C3%A6ring" TargetMode="External"/></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4.png"/><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image" Target="../media/image1.emf"/><Relationship Id="rId5" Type="http://schemas.openxmlformats.org/officeDocument/2006/relationships/oleObject" Target="../embeddings/oleObject6.bin"/><Relationship Id="rId4" Type="http://schemas.openxmlformats.org/officeDocument/2006/relationships/notesSlide" Target="../notesSlides/notesSlide26.xml"/></Relationships>
</file>

<file path=ppt/slides/_rels/slide46.xml.rels><?xml version="1.0" encoding="UTF-8" standalone="yes"?>
<Relationships xmlns="http://schemas.openxmlformats.org/package/2006/relationships"><Relationship Id="rId2" Type="http://schemas.openxmlformats.org/officeDocument/2006/relationships/image" Target="../media/image11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4.png"/><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image" Target="../media/image1.emf"/><Relationship Id="rId5" Type="http://schemas.openxmlformats.org/officeDocument/2006/relationships/oleObject" Target="../embeddings/oleObject6.bin"/><Relationship Id="rId4" Type="http://schemas.openxmlformats.org/officeDocument/2006/relationships/notesSlide" Target="../notesSlides/notesSlide27.xml"/></Relationships>
</file>

<file path=ppt/slides/_rels/slide48.xml.rels><?xml version="1.0" encoding="UTF-8" standalone="yes"?>
<Relationships xmlns="http://schemas.openxmlformats.org/package/2006/relationships"><Relationship Id="rId3" Type="http://schemas.openxmlformats.org/officeDocument/2006/relationships/image" Target="../media/image120.jpeg"/><Relationship Id="rId2" Type="http://schemas.openxmlformats.org/officeDocument/2006/relationships/image" Target="../media/image119.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notesSlide" Target="../notesSlides/notesSlide28.xml"/><Relationship Id="rId1" Type="http://schemas.openxmlformats.org/officeDocument/2006/relationships/slideLayout" Target="../slideLayouts/slideLayout6.xml"/><Relationship Id="rId6" Type="http://schemas.openxmlformats.org/officeDocument/2006/relationships/image" Target="../media/image123.png"/><Relationship Id="rId5" Type="http://schemas.openxmlformats.org/officeDocument/2006/relationships/hyperlink" Target="https://i.ntnu.no/wiki/-/wiki/Norsk/NTNU+Sak+Oppl%C3%A6ring" TargetMode="External"/><Relationship Id="rId4" Type="http://schemas.openxmlformats.org/officeDocument/2006/relationships/image" Target="../media/image122.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4.png"/><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image" Target="../media/image1.emf"/><Relationship Id="rId5" Type="http://schemas.openxmlformats.org/officeDocument/2006/relationships/oleObject" Target="../embeddings/oleObject6.bin"/><Relationship Id="rId4"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8" Type="http://schemas.openxmlformats.org/officeDocument/2006/relationships/image" Target="../media/image127.png"/><Relationship Id="rId3" Type="http://schemas.openxmlformats.org/officeDocument/2006/relationships/notesSlide" Target="../notesSlides/notesSlide29.xml"/><Relationship Id="rId7" Type="http://schemas.openxmlformats.org/officeDocument/2006/relationships/image" Target="../media/image126.png"/><Relationship Id="rId2" Type="http://schemas.openxmlformats.org/officeDocument/2006/relationships/slideLayout" Target="../slideLayouts/slideLayout2.xml"/><Relationship Id="rId1" Type="http://schemas.openxmlformats.org/officeDocument/2006/relationships/tags" Target="../tags/tag55.xml"/><Relationship Id="rId6" Type="http://schemas.openxmlformats.org/officeDocument/2006/relationships/image" Target="../media/image125.png"/><Relationship Id="rId11" Type="http://schemas.openxmlformats.org/officeDocument/2006/relationships/image" Target="../media/image123.png"/><Relationship Id="rId5" Type="http://schemas.openxmlformats.org/officeDocument/2006/relationships/image" Target="../media/image124.emf"/><Relationship Id="rId10" Type="http://schemas.openxmlformats.org/officeDocument/2006/relationships/image" Target="../media/image129.png"/><Relationship Id="rId4" Type="http://schemas.openxmlformats.org/officeDocument/2006/relationships/oleObject" Target="../embeddings/oleObject23.bin"/><Relationship Id="rId9" Type="http://schemas.openxmlformats.org/officeDocument/2006/relationships/image" Target="../media/image128.png"/></Relationships>
</file>

<file path=ppt/slides/_rels/slide51.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image" Target="../media/image130.png"/><Relationship Id="rId1" Type="http://schemas.openxmlformats.org/officeDocument/2006/relationships/slideLayout" Target="../slideLayouts/slideLayout2.xml"/><Relationship Id="rId4" Type="http://schemas.openxmlformats.org/officeDocument/2006/relationships/image" Target="../media/image132.emf"/></Relationships>
</file>

<file path=ppt/slides/_rels/slide52.xml.rels><?xml version="1.0" encoding="UTF-8" standalone="yes"?>
<Relationships xmlns="http://schemas.openxmlformats.org/package/2006/relationships"><Relationship Id="rId3" Type="http://schemas.openxmlformats.org/officeDocument/2006/relationships/image" Target="../media/image134.svg"/><Relationship Id="rId2" Type="http://schemas.openxmlformats.org/officeDocument/2006/relationships/image" Target="../media/image133.png"/><Relationship Id="rId1" Type="http://schemas.openxmlformats.org/officeDocument/2006/relationships/slideLayout" Target="../slideLayouts/slideLayout2.xml"/><Relationship Id="rId4" Type="http://schemas.openxmlformats.org/officeDocument/2006/relationships/image" Target="../media/image135.png"/></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4.png"/><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image" Target="../media/image1.emf"/><Relationship Id="rId5" Type="http://schemas.openxmlformats.org/officeDocument/2006/relationships/oleObject" Target="../embeddings/oleObject6.bin"/><Relationship Id="rId4" Type="http://schemas.openxmlformats.org/officeDocument/2006/relationships/notesSlide" Target="../notesSlides/notesSlide30.xml"/></Relationships>
</file>

<file path=ppt/slides/_rels/slide54.xml.rels><?xml version="1.0" encoding="UTF-8" standalone="yes"?>
<Relationships xmlns="http://schemas.openxmlformats.org/package/2006/relationships"><Relationship Id="rId8" Type="http://schemas.openxmlformats.org/officeDocument/2006/relationships/hyperlink" Target="https://i.ntnu.no/wiki/-/wiki/Norsk/Bott+%C3%B8konomi+og+l%C3%B8nn+-+Oppl%C3%A6ring" TargetMode="External"/><Relationship Id="rId13" Type="http://schemas.openxmlformats.org/officeDocument/2006/relationships/hyperlink" Target="mailto:opplaering-bott-ol@ntnu.no" TargetMode="External"/><Relationship Id="rId3" Type="http://schemas.openxmlformats.org/officeDocument/2006/relationships/image" Target="../media/image136.png"/><Relationship Id="rId7" Type="http://schemas.openxmlformats.org/officeDocument/2006/relationships/hyperlink" Target="http://s.ntnu.no/bott-ol" TargetMode="External"/><Relationship Id="rId12" Type="http://schemas.openxmlformats.org/officeDocument/2006/relationships/hyperlink" Target="https://hjelp.ntnu.no/tas/public/ssp/content/serviceflow?unid=57e0d83b78554690baa9cab8f7ff5693&amp;from=b129e9a6-fac3-4cce-bda0-619942e66256&amp;openedFromService=true" TargetMode="External"/><Relationship Id="rId17" Type="http://schemas.openxmlformats.org/officeDocument/2006/relationships/image" Target="../media/image140.svg"/><Relationship Id="rId2" Type="http://schemas.openxmlformats.org/officeDocument/2006/relationships/notesSlide" Target="../notesSlides/notesSlide31.xml"/><Relationship Id="rId16" Type="http://schemas.openxmlformats.org/officeDocument/2006/relationships/image" Target="../media/image139.png"/><Relationship Id="rId1" Type="http://schemas.openxmlformats.org/officeDocument/2006/relationships/slideLayout" Target="../slideLayouts/slideLayout5.xml"/><Relationship Id="rId6" Type="http://schemas.openxmlformats.org/officeDocument/2006/relationships/hyperlink" Target="https://innsida.ntnu.no/start#/feed/610592a9-1fa5-3581-96bf-a1b92e13c58a" TargetMode="External"/><Relationship Id="rId11" Type="http://schemas.openxmlformats.org/officeDocument/2006/relationships/hyperlink" Target="https://i.ntnu.no/documents/portlet_file_entry/1305837853/BOTT-NTNU+Sak-kaf%C3%A8+Kommunikasjon+20.10.pptx/75068810-d93d-4950-ae25-8e0acd43bbe0" TargetMode="External"/><Relationship Id="rId5" Type="http://schemas.openxmlformats.org/officeDocument/2006/relationships/hyperlink" Target="https://ntnu.cloud.panopto.eu/Panopto/Pages/Viewer.aspx?id=a29e32e8-bc45-4124-96c0-af270099537a" TargetMode="External"/><Relationship Id="rId15" Type="http://schemas.openxmlformats.org/officeDocument/2006/relationships/image" Target="../media/image138.svg"/><Relationship Id="rId10" Type="http://schemas.openxmlformats.org/officeDocument/2006/relationships/hyperlink" Target="https://i.ntnu.no/documents/portlet_file_entry/1305837853/TOA-presentasjon+fagkaf%C3%A9+fredag+2.+september+2022.pptx/720885ff-a0c1-b4e7-0e60-4da951da397e?status=0&amp;download=true" TargetMode="External"/><Relationship Id="rId4" Type="http://schemas.openxmlformats.org/officeDocument/2006/relationships/hyperlink" Target="https://i.ntnu.no/documents/portlet_file_entry/1305837853/Informasjonsm%C3%B8te+ledere+07.10.2022+%281%29.pptx/d8d30357-2466-cf79-3d4d-00d462b27af1?status=0&amp;download=true" TargetMode="External"/><Relationship Id="rId9" Type="http://schemas.openxmlformats.org/officeDocument/2006/relationships/hyperlink" Target="https://ntnu.cloud.panopto.eu/Panopto/Pages/Viewer.aspx?id=67b3250b-2c73-480b-a2cd-af04008d43c9" TargetMode="External"/><Relationship Id="rId14" Type="http://schemas.openxmlformats.org/officeDocument/2006/relationships/image" Target="../media/image137.png"/></Relationships>
</file>

<file path=ppt/slides/_rels/slide55.xml.rels><?xml version="1.0" encoding="UTF-8" standalone="yes"?>
<Relationships xmlns="http://schemas.openxmlformats.org/package/2006/relationships"><Relationship Id="rId2" Type="http://schemas.openxmlformats.org/officeDocument/2006/relationships/image" Target="../media/image14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4.png"/><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image" Target="../media/image1.emf"/><Relationship Id="rId5" Type="http://schemas.openxmlformats.org/officeDocument/2006/relationships/oleObject" Target="../embeddings/oleObject6.bin"/><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4.png"/><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image" Target="../media/image1.emf"/><Relationship Id="rId5" Type="http://schemas.openxmlformats.org/officeDocument/2006/relationships/oleObject" Target="../embeddings/oleObject6.bin"/><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0C2907E4-33AC-47EE-90CC-08CBE65B9E32}"/>
              </a:ext>
            </a:extLst>
          </p:cNvPr>
          <p:cNvGraphicFramePr>
            <a:graphicFrameLocks noChangeAspect="1"/>
          </p:cNvGraphicFramePr>
          <p:nvPr>
            <p:custDataLst>
              <p:tags r:id="rId1"/>
            </p:custDataLst>
            <p:extLst>
              <p:ext uri="{D42A27DB-BD31-4B8C-83A1-F6EECF244321}">
                <p14:modId xmlns:p14="http://schemas.microsoft.com/office/powerpoint/2010/main" val="1853805082"/>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5" imgW="592" imgH="591" progId="TCLayout.ActiveDocument.1">
                  <p:embed/>
                </p:oleObj>
              </mc:Choice>
              <mc:Fallback>
                <p:oleObj name="think-cell Slide" r:id="rId5" imgW="592" imgH="591" progId="TCLayout.ActiveDocument.1">
                  <p:embed/>
                  <p:pic>
                    <p:nvPicPr>
                      <p:cNvPr id="2" name="Object 1" hidden="1">
                        <a:extLst>
                          <a:ext uri="{FF2B5EF4-FFF2-40B4-BE49-F238E27FC236}">
                            <a16:creationId xmlns:a16="http://schemas.microsoft.com/office/drawing/2014/main" id="{0C2907E4-33AC-47EE-90CC-08CBE65B9E32}"/>
                          </a:ext>
                        </a:extLst>
                      </p:cNvPr>
                      <p:cNvPicPr/>
                      <p:nvPr/>
                    </p:nvPicPr>
                    <p:blipFill>
                      <a:blip r:embed="rId6"/>
                      <a:stretch>
                        <a:fillRect/>
                      </a:stretch>
                    </p:blipFill>
                    <p:spPr>
                      <a:xfrm>
                        <a:off x="2118" y="2118"/>
                        <a:ext cx="2117" cy="2117"/>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303CB462-D9E6-48BE-AF21-E78169557E7B}"/>
              </a:ext>
            </a:extLst>
          </p:cNvPr>
          <p:cNvSpPr/>
          <p:nvPr>
            <p:custDataLst>
              <p:tags r:id="rId2"/>
            </p:custDataLst>
          </p:nvPr>
        </p:nvSpPr>
        <p:spPr>
          <a:xfrm>
            <a:off x="0" y="0"/>
            <a:ext cx="211667" cy="211667"/>
          </a:xfrm>
          <a:prstGeom prst="rect">
            <a:avLst/>
          </a:prstGeom>
          <a:solidFill>
            <a:srgbClr val="43B7B0"/>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609585"/>
            <a:endParaRPr lang="nb-NO" sz="5400" b="1">
              <a:solidFill>
                <a:srgbClr val="FFFFFF"/>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11" name="Rektangel 10"/>
          <p:cNvSpPr/>
          <p:nvPr/>
        </p:nvSpPr>
        <p:spPr>
          <a:xfrm>
            <a:off x="0" y="-1424"/>
            <a:ext cx="12227378" cy="685800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defRPr/>
            </a:pPr>
            <a:endParaRPr lang="nb-NO" sz="2400">
              <a:solidFill>
                <a:srgbClr val="FFFFFF"/>
              </a:solidFill>
              <a:latin typeface="Arial" panose="020B0604020202020204"/>
            </a:endParaRPr>
          </a:p>
        </p:txBody>
      </p:sp>
      <p:sp>
        <p:nvSpPr>
          <p:cNvPr id="9" name="Tittel 1"/>
          <p:cNvSpPr>
            <a:spLocks noGrp="1"/>
          </p:cNvSpPr>
          <p:nvPr>
            <p:ph type="ctrTitle"/>
          </p:nvPr>
        </p:nvSpPr>
        <p:spPr>
          <a:xfrm>
            <a:off x="686608" y="2984914"/>
            <a:ext cx="10818784" cy="923330"/>
          </a:xfrm>
        </p:spPr>
        <p:txBody>
          <a:bodyPr/>
          <a:lstStyle/>
          <a:p>
            <a:pPr algn="ctr"/>
            <a:r>
              <a:rPr lang="nb-NO" sz="5400">
                <a:solidFill>
                  <a:schemeClr val="bg1"/>
                </a:solidFill>
              </a:rPr>
              <a:t>Informasjonsmøte for ledere</a:t>
            </a:r>
          </a:p>
        </p:txBody>
      </p:sp>
      <p:sp>
        <p:nvSpPr>
          <p:cNvPr id="10" name="Undertittel 2"/>
          <p:cNvSpPr>
            <a:spLocks noGrp="1"/>
          </p:cNvSpPr>
          <p:nvPr>
            <p:ph type="subTitle" idx="1"/>
          </p:nvPr>
        </p:nvSpPr>
        <p:spPr>
          <a:xfrm>
            <a:off x="686608" y="4092910"/>
            <a:ext cx="10818785" cy="797463"/>
          </a:xfrm>
        </p:spPr>
        <p:txBody>
          <a:bodyPr vert="horz" lIns="91440" tIns="45720" rIns="91440" bIns="45720" rtlCol="0" anchor="t">
            <a:noAutofit/>
          </a:bodyPr>
          <a:lstStyle/>
          <a:p>
            <a:pPr algn="ctr"/>
            <a:r>
              <a:rPr lang="nb-NO" sz="3600" b="1">
                <a:solidFill>
                  <a:schemeClr val="bg1"/>
                </a:solidFill>
              </a:rPr>
              <a:t>BOTT ØL Innføring</a:t>
            </a:r>
            <a:endParaRPr lang="nb-NO" sz="3600">
              <a:solidFill>
                <a:schemeClr val="bg1"/>
              </a:solidFill>
            </a:endParaRPr>
          </a:p>
        </p:txBody>
      </p:sp>
      <p:pic>
        <p:nvPicPr>
          <p:cNvPr id="5" name="Bilde 4">
            <a:extLst>
              <a:ext uri="{FF2B5EF4-FFF2-40B4-BE49-F238E27FC236}">
                <a16:creationId xmlns:a16="http://schemas.microsoft.com/office/drawing/2014/main" id="{589D61C2-2E0E-8541-A434-8E4817E38EF2}"/>
              </a:ext>
            </a:extLst>
          </p:cNvPr>
          <p:cNvPicPr>
            <a:picLocks noChangeAspect="1"/>
          </p:cNvPicPr>
          <p:nvPr/>
        </p:nvPicPr>
        <p:blipFill>
          <a:blip r:embed="rId7"/>
          <a:stretch>
            <a:fillRect/>
          </a:stretch>
        </p:blipFill>
        <p:spPr>
          <a:xfrm>
            <a:off x="2491761" y="1547553"/>
            <a:ext cx="7208479" cy="577729"/>
          </a:xfrm>
          <a:prstGeom prst="rect">
            <a:avLst/>
          </a:prstGeom>
        </p:spPr>
      </p:pic>
      <p:sp>
        <p:nvSpPr>
          <p:cNvPr id="3" name="Rectangle 2">
            <a:extLst>
              <a:ext uri="{FF2B5EF4-FFF2-40B4-BE49-F238E27FC236}">
                <a16:creationId xmlns:a16="http://schemas.microsoft.com/office/drawing/2014/main" id="{991FC646-4967-4503-A60F-7C8FA1187E7C}"/>
              </a:ext>
            </a:extLst>
          </p:cNvPr>
          <p:cNvSpPr/>
          <p:nvPr/>
        </p:nvSpPr>
        <p:spPr>
          <a:xfrm>
            <a:off x="4487120" y="5683171"/>
            <a:ext cx="3217761" cy="492443"/>
          </a:xfrm>
          <a:prstGeom prst="rect">
            <a:avLst/>
          </a:prstGeom>
        </p:spPr>
        <p:txBody>
          <a:bodyPr wrap="square" lIns="121920" tIns="60960" rIns="121920" bIns="60960" anchor="t">
            <a:spAutoFit/>
          </a:bodyPr>
          <a:lstStyle/>
          <a:p>
            <a:pPr algn="ctr" defTabSz="609585">
              <a:defRPr/>
            </a:pPr>
            <a:r>
              <a:rPr lang="nb-NO" sz="2400">
                <a:solidFill>
                  <a:srgbClr val="FFFFFF"/>
                </a:solidFill>
                <a:latin typeface="Arial" panose="020B0604020202020204"/>
              </a:rPr>
              <a:t>11. november 2022</a:t>
            </a:r>
            <a:endParaRPr lang="nb-NO" sz="2000">
              <a:solidFill>
                <a:srgbClr val="000000"/>
              </a:solidFill>
              <a:latin typeface="Arial" panose="020B0604020202020204"/>
            </a:endParaRPr>
          </a:p>
        </p:txBody>
      </p:sp>
    </p:spTree>
    <p:extLst>
      <p:ext uri="{BB962C8B-B14F-4D97-AF65-F5344CB8AC3E}">
        <p14:creationId xmlns:p14="http://schemas.microsoft.com/office/powerpoint/2010/main" val="32431020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E54CCC2-2D8D-D4C3-FA3F-014206423FA8}"/>
              </a:ext>
            </a:extLst>
          </p:cNvPr>
          <p:cNvSpPr>
            <a:spLocks noGrp="1"/>
          </p:cNvSpPr>
          <p:nvPr>
            <p:ph type="title"/>
          </p:nvPr>
        </p:nvSpPr>
        <p:spPr>
          <a:xfrm>
            <a:off x="609600" y="1684"/>
            <a:ext cx="10972800" cy="833178"/>
          </a:xfrm>
        </p:spPr>
        <p:txBody>
          <a:bodyPr/>
          <a:lstStyle/>
          <a:p>
            <a:r>
              <a:rPr lang="nb-NO"/>
              <a:t>Framdriftsplan Plan for overlevering</a:t>
            </a:r>
          </a:p>
        </p:txBody>
      </p:sp>
      <p:sp>
        <p:nvSpPr>
          <p:cNvPr id="3" name="Plassholder for innhold 2">
            <a:extLst>
              <a:ext uri="{FF2B5EF4-FFF2-40B4-BE49-F238E27FC236}">
                <a16:creationId xmlns:a16="http://schemas.microsoft.com/office/drawing/2014/main" id="{7488314F-5A88-C11F-1770-3E0F3C13129F}"/>
              </a:ext>
            </a:extLst>
          </p:cNvPr>
          <p:cNvSpPr>
            <a:spLocks noGrp="1"/>
          </p:cNvSpPr>
          <p:nvPr>
            <p:ph idx="1"/>
          </p:nvPr>
        </p:nvSpPr>
        <p:spPr>
          <a:xfrm>
            <a:off x="609600" y="881925"/>
            <a:ext cx="11170395" cy="5623979"/>
          </a:xfrm>
        </p:spPr>
        <p:txBody>
          <a:bodyPr>
            <a:normAutofit fontScale="62500" lnSpcReduction="20000"/>
          </a:bodyPr>
          <a:lstStyle/>
          <a:p>
            <a:r>
              <a:rPr lang="nb-NO" sz="2667"/>
              <a:t>12.10: Samordningsmøte</a:t>
            </a:r>
          </a:p>
          <a:p>
            <a:pPr lvl="1"/>
            <a:r>
              <a:rPr lang="nb-NO" sz="1867" i="1"/>
              <a:t>Drøfting av plan for overlevering, konsept for forvaltning, brukerstøtte, </a:t>
            </a:r>
            <a:r>
              <a:rPr lang="nb-NO" sz="1867" i="1" err="1"/>
              <a:t>FDVu</a:t>
            </a:r>
            <a:r>
              <a:rPr lang="nb-NO" sz="1867" i="1"/>
              <a:t>-kostnader</a:t>
            </a:r>
          </a:p>
          <a:p>
            <a:r>
              <a:rPr lang="nb-NO" sz="2667"/>
              <a:t>17.10: Styringsgruppemøte BOTT ØL</a:t>
            </a:r>
          </a:p>
          <a:p>
            <a:pPr lvl="1"/>
            <a:r>
              <a:rPr lang="nb-NO" sz="1867" i="1"/>
              <a:t>Innspill til plan for overlevering, beredskapsplan, konsept for forvaltning og brukerstøtte</a:t>
            </a:r>
          </a:p>
          <a:p>
            <a:r>
              <a:rPr lang="nb-NO" sz="2667"/>
              <a:t>24.10:	Ledermøte Direktør for organisasjon og infrastruktur</a:t>
            </a:r>
          </a:p>
          <a:p>
            <a:pPr lvl="1"/>
            <a:r>
              <a:rPr lang="nb-NO" sz="2000" i="1"/>
              <a:t>Status forberedelser FA. Lærdommer fra andre BOTT-universitet</a:t>
            </a:r>
          </a:p>
          <a:p>
            <a:pPr lvl="1"/>
            <a:r>
              <a:rPr lang="nb-NO" sz="2000" i="1"/>
              <a:t>Behandling av plan for overlevering, beredskapsplan, konsept for forvaltning og brukerstøtte, finansiering av FDVU-kostnader. </a:t>
            </a:r>
            <a:endParaRPr lang="nb-NO" sz="2000"/>
          </a:p>
          <a:p>
            <a:r>
              <a:rPr lang="nb-NO" sz="2667"/>
              <a:t>28.10: SESAM </a:t>
            </a:r>
          </a:p>
          <a:p>
            <a:pPr lvl="1"/>
            <a:r>
              <a:rPr lang="nb-NO" sz="2000" i="1"/>
              <a:t>Status NTNU Sak og BOTT ØL</a:t>
            </a:r>
          </a:p>
          <a:p>
            <a:pPr lvl="1"/>
            <a:r>
              <a:rPr lang="nb-NO" sz="2000" i="1"/>
              <a:t>Foreløpig informasjon/drøfting av plan for overlevering, konsept for forvaltning og brukerstøtte for ØL</a:t>
            </a:r>
          </a:p>
          <a:p>
            <a:r>
              <a:rPr lang="nb-NO" sz="2667"/>
              <a:t>02.11: ALU</a:t>
            </a:r>
          </a:p>
          <a:p>
            <a:pPr lvl="1"/>
            <a:r>
              <a:rPr lang="nb-NO" sz="2133" i="1"/>
              <a:t>Status for innføringen i prosjekt og linje</a:t>
            </a:r>
          </a:p>
          <a:p>
            <a:pPr lvl="1"/>
            <a:r>
              <a:rPr lang="nb-NO" sz="2133" i="1"/>
              <a:t>Plan for overlevering, beredskapsplan og konsept for forvaltning og brukerstøtte. Medlemmer til Forvaltningsutvalget ØL</a:t>
            </a:r>
          </a:p>
          <a:p>
            <a:r>
              <a:rPr lang="nb-NO" sz="2667"/>
              <a:t>07.11: Styringsgruppemøte BOTT ØL</a:t>
            </a:r>
          </a:p>
          <a:p>
            <a:pPr lvl="1"/>
            <a:r>
              <a:rPr lang="nb-NO" sz="2133" i="1"/>
              <a:t>Oppdaterte planer</a:t>
            </a:r>
          </a:p>
          <a:p>
            <a:pPr lvl="1"/>
            <a:r>
              <a:rPr lang="nb-NO" sz="2133" i="1"/>
              <a:t>Drøfting del 2 kontrollport 4 </a:t>
            </a:r>
            <a:endParaRPr lang="nb-NO"/>
          </a:p>
          <a:p>
            <a:r>
              <a:rPr lang="nb-NO" sz="2667"/>
              <a:t>09.11: AMU</a:t>
            </a:r>
          </a:p>
          <a:p>
            <a:pPr lvl="1"/>
            <a:r>
              <a:rPr lang="nb-NO" sz="2133" i="1"/>
              <a:t>Status, (lokal) risikovurdering og forventningsstyring. Drøfting av tiltak  risiko 36, 101 og 5</a:t>
            </a:r>
          </a:p>
          <a:p>
            <a:r>
              <a:rPr lang="nb-NO" sz="2667"/>
              <a:t>15.11: SESAM</a:t>
            </a:r>
          </a:p>
          <a:p>
            <a:pPr lvl="1"/>
            <a:r>
              <a:rPr lang="nb-NO" sz="2133" i="1"/>
              <a:t>Drøfting av plan for overlevering</a:t>
            </a:r>
          </a:p>
          <a:p>
            <a:r>
              <a:rPr lang="nb-NO" sz="2667"/>
              <a:t>24.11: ALU</a:t>
            </a:r>
          </a:p>
          <a:p>
            <a:pPr lvl="1"/>
            <a:r>
              <a:rPr lang="nb-NO" sz="2133" i="1"/>
              <a:t>Videre drøfting av plan for overlevering, forvaltning og brukerstøtte. Oppnevning av medlemmer til Forvaltningsutvalget ØL</a:t>
            </a:r>
            <a:endParaRPr lang="nb-NO" sz="2133"/>
          </a:p>
          <a:p>
            <a:r>
              <a:rPr lang="nb-NO" sz="2667">
                <a:solidFill>
                  <a:srgbClr val="FF0000"/>
                </a:solidFill>
              </a:rPr>
              <a:t>28.11: Direktør OI beslutter plan for overlevering, forvaltning og brukerstøtte</a:t>
            </a:r>
          </a:p>
          <a:p>
            <a:r>
              <a:rPr lang="nb-NO" sz="2667"/>
              <a:t>11.11/14.12: Informasjonsmøte for ledere</a:t>
            </a:r>
          </a:p>
          <a:p>
            <a:pPr lvl="1"/>
            <a:endParaRPr lang="nb-NO" sz="2400"/>
          </a:p>
        </p:txBody>
      </p:sp>
    </p:spTree>
    <p:extLst>
      <p:ext uri="{BB962C8B-B14F-4D97-AF65-F5344CB8AC3E}">
        <p14:creationId xmlns:p14="http://schemas.microsoft.com/office/powerpoint/2010/main" val="24097173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38A11B04-41D7-4784-B092-19F34A405D9A}"/>
              </a:ext>
            </a:extLst>
          </p:cNvPr>
          <p:cNvGraphicFramePr>
            <a:graphicFrameLocks noChangeAspect="1"/>
          </p:cNvGraphicFramePr>
          <p:nvPr>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think-cell Slide" r:id="rId5" imgW="592" imgH="591" progId="TCLayout.ActiveDocument.1">
                  <p:embed/>
                </p:oleObj>
              </mc:Choice>
              <mc:Fallback>
                <p:oleObj name="think-cell Slide" r:id="rId5" imgW="592" imgH="591" progId="TCLayout.ActiveDocument.1">
                  <p:embed/>
                  <p:pic>
                    <p:nvPicPr>
                      <p:cNvPr id="5" name="Object 4" hidden="1">
                        <a:extLst>
                          <a:ext uri="{FF2B5EF4-FFF2-40B4-BE49-F238E27FC236}">
                            <a16:creationId xmlns:a16="http://schemas.microsoft.com/office/drawing/2014/main" id="{38A11B04-41D7-4784-B092-19F34A405D9A}"/>
                          </a:ext>
                        </a:extLst>
                      </p:cNvPr>
                      <p:cNvPicPr/>
                      <p:nvPr/>
                    </p:nvPicPr>
                    <p:blipFill>
                      <a:blip r:embed="rId6"/>
                      <a:stretch>
                        <a:fillRect/>
                      </a:stretch>
                    </p:blipFill>
                    <p:spPr>
                      <a:xfrm>
                        <a:off x="2119" y="2119"/>
                        <a:ext cx="2117" cy="2117"/>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5507BA0-C54E-4402-BDB0-7592AFA74F00}"/>
              </a:ext>
            </a:extLst>
          </p:cNvPr>
          <p:cNvSpPr/>
          <p:nvPr>
            <p:custDataLst>
              <p:tags r:id="rId2"/>
            </p:custDataLst>
          </p:nvPr>
        </p:nvSpPr>
        <p:spPr>
          <a:xfrm>
            <a:off x="1" y="1"/>
            <a:ext cx="211667" cy="211667"/>
          </a:xfrm>
          <a:prstGeom prst="rect">
            <a:avLst/>
          </a:prstGeom>
          <a:solidFill>
            <a:srgbClr val="43B7B0"/>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609570"/>
            <a:endParaRPr lang="nb-NO" sz="4800" b="1">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2" name="Title 1">
            <a:extLst>
              <a:ext uri="{FF2B5EF4-FFF2-40B4-BE49-F238E27FC236}">
                <a16:creationId xmlns:a16="http://schemas.microsoft.com/office/drawing/2014/main" id="{47B63F67-25FE-45C2-8074-34A24BEC51C4}"/>
              </a:ext>
            </a:extLst>
          </p:cNvPr>
          <p:cNvSpPr>
            <a:spLocks noGrp="1"/>
          </p:cNvSpPr>
          <p:nvPr>
            <p:ph type="title"/>
          </p:nvPr>
        </p:nvSpPr>
        <p:spPr>
          <a:xfrm>
            <a:off x="820133" y="397785"/>
            <a:ext cx="10806710" cy="864683"/>
          </a:xfrm>
        </p:spPr>
        <p:txBody>
          <a:bodyPr/>
          <a:lstStyle/>
          <a:p>
            <a:r>
              <a:rPr lang="nb-NO"/>
              <a:t>Agenda </a:t>
            </a:r>
          </a:p>
        </p:txBody>
      </p:sp>
      <p:graphicFrame>
        <p:nvGraphicFramePr>
          <p:cNvPr id="6" name="Table 6">
            <a:extLst>
              <a:ext uri="{FF2B5EF4-FFF2-40B4-BE49-F238E27FC236}">
                <a16:creationId xmlns:a16="http://schemas.microsoft.com/office/drawing/2014/main" id="{91FD6737-001F-4436-9F6E-2DDD703D7379}"/>
              </a:ext>
            </a:extLst>
          </p:cNvPr>
          <p:cNvGraphicFramePr>
            <a:graphicFrameLocks noGrp="1"/>
          </p:cNvGraphicFramePr>
          <p:nvPr>
            <p:extLst>
              <p:ext uri="{D42A27DB-BD31-4B8C-83A1-F6EECF244321}">
                <p14:modId xmlns:p14="http://schemas.microsoft.com/office/powerpoint/2010/main" val="296770672"/>
              </p:ext>
            </p:extLst>
          </p:nvPr>
        </p:nvGraphicFramePr>
        <p:xfrm>
          <a:off x="952107" y="1477651"/>
          <a:ext cx="4506013" cy="4023360"/>
        </p:xfrm>
        <a:graphic>
          <a:graphicData uri="http://schemas.openxmlformats.org/drawingml/2006/table">
            <a:tbl>
              <a:tblPr bandRow="1">
                <a:tableStyleId>{2D5ABB26-0587-4C30-8999-92F81FD0307C}</a:tableStyleId>
              </a:tblPr>
              <a:tblGrid>
                <a:gridCol w="4506013">
                  <a:extLst>
                    <a:ext uri="{9D8B030D-6E8A-4147-A177-3AD203B41FA5}">
                      <a16:colId xmlns:a16="http://schemas.microsoft.com/office/drawing/2014/main" val="1337397184"/>
                    </a:ext>
                  </a:extLst>
                </a:gridCol>
              </a:tblGrid>
              <a:tr h="36576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600" b="0" i="0">
                          <a:solidFill>
                            <a:schemeClr val="tx1"/>
                          </a:solidFill>
                        </a:rPr>
                        <a:t>Praktisk informasjon</a:t>
                      </a:r>
                    </a:p>
                  </a:txBody>
                  <a:tcPr marL="121920" marR="121920" marT="60960" marB="60960">
                    <a:lnR w="12700" cap="flat" cmpd="sng" algn="ctr">
                      <a:noFill/>
                      <a:prstDash val="solid"/>
                      <a:round/>
                      <a:headEnd type="none" w="med" len="med"/>
                      <a:tailEnd type="none" w="med" len="med"/>
                    </a:lnR>
                    <a:solidFill>
                      <a:schemeClr val="bg1"/>
                    </a:solidFill>
                  </a:tcPr>
                </a:tc>
                <a:extLst>
                  <a:ext uri="{0D108BD9-81ED-4DB2-BD59-A6C34878D82A}">
                    <a16:rowId xmlns:a16="http://schemas.microsoft.com/office/drawing/2014/main" val="2018442710"/>
                  </a:ext>
                </a:extLst>
              </a:tr>
              <a:tr h="365760">
                <a:tc>
                  <a:txBody>
                    <a:bodyPr/>
                    <a:lstStyle/>
                    <a:p>
                      <a:pPr marL="0" marR="0" lvl="0" indent="0" algn="l" rtl="0" eaLnBrk="1" fontAlgn="auto" latinLnBrk="0" hangingPunct="1">
                        <a:lnSpc>
                          <a:spcPct val="100000"/>
                        </a:lnSpc>
                        <a:spcBef>
                          <a:spcPts val="0"/>
                        </a:spcBef>
                        <a:spcAft>
                          <a:spcPts val="0"/>
                        </a:spcAft>
                        <a:buClrTx/>
                        <a:buSzTx/>
                        <a:buFontTx/>
                        <a:buNone/>
                      </a:pPr>
                      <a:r>
                        <a:rPr lang="nb-NO" sz="1600" b="0"/>
                        <a:t>Velkommen </a:t>
                      </a:r>
                    </a:p>
                  </a:txBody>
                  <a:tcPr marL="121920" marR="121920" marT="60960" marB="60960">
                    <a:lnR w="12700" cap="flat" cmpd="sng" algn="ctr">
                      <a:noFill/>
                      <a:prstDash val="solid"/>
                      <a:round/>
                      <a:headEnd type="none" w="med" len="med"/>
                      <a:tailEnd type="none" w="med" len="med"/>
                    </a:lnR>
                  </a:tcPr>
                </a:tc>
                <a:extLst>
                  <a:ext uri="{0D108BD9-81ED-4DB2-BD59-A6C34878D82A}">
                    <a16:rowId xmlns:a16="http://schemas.microsoft.com/office/drawing/2014/main" val="3533369443"/>
                  </a:ext>
                </a:extLst>
              </a:tr>
              <a:tr h="33528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600" b="0"/>
                        <a:t>Mål for møtet</a:t>
                      </a:r>
                    </a:p>
                  </a:txBody>
                  <a:tcPr marL="121920" marR="121920" marT="60960" marB="60960">
                    <a:lnR w="12700" cap="flat" cmpd="sng" algn="ctr">
                      <a:noFill/>
                      <a:prstDash val="solid"/>
                      <a:round/>
                      <a:headEnd type="none" w="med" len="med"/>
                      <a:tailEnd type="none" w="med" len="med"/>
                    </a:lnR>
                  </a:tcPr>
                </a:tc>
                <a:extLst>
                  <a:ext uri="{0D108BD9-81ED-4DB2-BD59-A6C34878D82A}">
                    <a16:rowId xmlns:a16="http://schemas.microsoft.com/office/drawing/2014/main" val="2966542913"/>
                  </a:ext>
                </a:extLst>
              </a:tr>
              <a:tr h="365760">
                <a:tc>
                  <a:txBody>
                    <a:bodyPr/>
                    <a:lstStyle/>
                    <a:p>
                      <a:pPr marL="0" marR="0" lvl="0" indent="0" algn="l" rtl="0" eaLnBrk="1" fontAlgn="auto" latinLnBrk="0" hangingPunct="1">
                        <a:lnSpc>
                          <a:spcPct val="100000"/>
                        </a:lnSpc>
                        <a:spcBef>
                          <a:spcPts val="0"/>
                        </a:spcBef>
                        <a:spcAft>
                          <a:spcPts val="0"/>
                        </a:spcAft>
                        <a:buClrTx/>
                        <a:buSzTx/>
                        <a:buFontTx/>
                        <a:buNone/>
                      </a:pPr>
                      <a:r>
                        <a:rPr lang="nb-NO" sz="1600" b="0"/>
                        <a:t>Status fra prosjekteier</a:t>
                      </a:r>
                    </a:p>
                  </a:txBody>
                  <a:tcPr marL="121920" marR="121920" marT="60960" marB="60960">
                    <a:lnR w="12700" cap="flat" cmpd="sng" algn="ctr">
                      <a:noFill/>
                      <a:prstDash val="solid"/>
                      <a:round/>
                      <a:headEnd type="none" w="med" len="med"/>
                      <a:tailEnd type="none" w="med" len="med"/>
                    </a:lnR>
                  </a:tcPr>
                </a:tc>
                <a:extLst>
                  <a:ext uri="{0D108BD9-81ED-4DB2-BD59-A6C34878D82A}">
                    <a16:rowId xmlns:a16="http://schemas.microsoft.com/office/drawing/2014/main" val="3276666774"/>
                  </a:ext>
                </a:extLst>
              </a:tr>
              <a:tr h="365760">
                <a:tc>
                  <a:txBody>
                    <a:bodyPr/>
                    <a:lstStyle/>
                    <a:p>
                      <a:pPr marL="0" marR="0" lvl="0" indent="0" algn="l" rtl="0" eaLnBrk="1" fontAlgn="auto" latinLnBrk="0" hangingPunct="1">
                        <a:lnSpc>
                          <a:spcPct val="100000"/>
                        </a:lnSpc>
                        <a:spcBef>
                          <a:spcPts val="0"/>
                        </a:spcBef>
                        <a:spcAft>
                          <a:spcPts val="0"/>
                        </a:spcAft>
                        <a:buClrTx/>
                        <a:buSzTx/>
                        <a:buFontTx/>
                        <a:buNone/>
                      </a:pPr>
                      <a:r>
                        <a:rPr lang="nb-NO" sz="1600" b="1">
                          <a:solidFill>
                            <a:schemeClr val="bg1"/>
                          </a:solidFill>
                        </a:rPr>
                        <a:t>Status fra prosjektleder</a:t>
                      </a:r>
                    </a:p>
                  </a:txBody>
                  <a:tcPr marL="121920" marR="121920" marT="60960" marB="60960">
                    <a:lnR w="12700" cap="flat" cmpd="sng" algn="ctr">
                      <a:noFill/>
                      <a:prstDash val="solid"/>
                      <a:round/>
                      <a:headEnd type="none" w="med" len="med"/>
                      <a:tailEnd type="none" w="med" len="med"/>
                    </a:lnR>
                    <a:solidFill>
                      <a:schemeClr val="tx2"/>
                    </a:solidFill>
                  </a:tcPr>
                </a:tc>
                <a:extLst>
                  <a:ext uri="{0D108BD9-81ED-4DB2-BD59-A6C34878D82A}">
                    <a16:rowId xmlns:a16="http://schemas.microsoft.com/office/drawing/2014/main" val="2741126228"/>
                  </a:ext>
                </a:extLst>
              </a:tr>
              <a:tr h="36576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600" b="0"/>
                        <a:t>De store endringene i overgangen</a:t>
                      </a:r>
                    </a:p>
                  </a:txBody>
                  <a:tcPr marL="121920" marR="121920" marT="60960" marB="60960">
                    <a:lnR w="12700" cap="flat" cmpd="sng" algn="ctr">
                      <a:noFill/>
                      <a:prstDash val="solid"/>
                      <a:round/>
                      <a:headEnd type="none" w="med" len="med"/>
                      <a:tailEnd type="none" w="med" len="med"/>
                    </a:lnR>
                  </a:tcPr>
                </a:tc>
                <a:extLst>
                  <a:ext uri="{0D108BD9-81ED-4DB2-BD59-A6C34878D82A}">
                    <a16:rowId xmlns:a16="http://schemas.microsoft.com/office/drawing/2014/main" val="3090798671"/>
                  </a:ext>
                </a:extLst>
              </a:tr>
              <a:tr h="353034">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nb-NO" sz="1600" b="0"/>
                        <a:t>Hva gjør vi for å håndtere dette?</a:t>
                      </a:r>
                    </a:p>
                  </a:txBody>
                  <a:tcPr marL="121920" marR="121920" marT="60960" marB="60960">
                    <a:lnR w="12700" cap="flat" cmpd="sng" algn="ctr">
                      <a:noFill/>
                      <a:prstDash val="solid"/>
                      <a:round/>
                      <a:headEnd type="none" w="med" len="med"/>
                      <a:tailEnd type="none" w="med" len="med"/>
                    </a:lnR>
                  </a:tcPr>
                </a:tc>
                <a:extLst>
                  <a:ext uri="{0D108BD9-81ED-4DB2-BD59-A6C34878D82A}">
                    <a16:rowId xmlns:a16="http://schemas.microsoft.com/office/drawing/2014/main" val="3104737451"/>
                  </a:ext>
                </a:extLst>
              </a:tr>
              <a:tr h="365760">
                <a:tc>
                  <a:txBody>
                    <a:bodyPr/>
                    <a:lstStyle/>
                    <a:p>
                      <a:pPr marL="0" marR="0" lvl="0" indent="0" algn="l" rtl="0" eaLnBrk="1" fontAlgn="auto" latinLnBrk="0" hangingPunct="1">
                        <a:lnSpc>
                          <a:spcPct val="100000"/>
                        </a:lnSpc>
                        <a:spcBef>
                          <a:spcPts val="0"/>
                        </a:spcBef>
                        <a:spcAft>
                          <a:spcPts val="0"/>
                        </a:spcAft>
                        <a:buClrTx/>
                        <a:buSzTx/>
                        <a:buFontTx/>
                        <a:buNone/>
                      </a:pPr>
                      <a:r>
                        <a:rPr lang="nb-NO" sz="1600" b="0"/>
                        <a:t>Spørsmål og svar</a:t>
                      </a:r>
                    </a:p>
                  </a:txBody>
                  <a:tcPr marL="121920" marR="121920" marT="60960" marB="60960">
                    <a:lnR w="12700" cap="flat" cmpd="sng" algn="ctr">
                      <a:noFill/>
                      <a:prstDash val="solid"/>
                      <a:round/>
                      <a:headEnd type="none" w="med" len="med"/>
                      <a:tailEnd type="none" w="med" len="med"/>
                    </a:lnR>
                  </a:tcPr>
                </a:tc>
                <a:extLst>
                  <a:ext uri="{0D108BD9-81ED-4DB2-BD59-A6C34878D82A}">
                    <a16:rowId xmlns:a16="http://schemas.microsoft.com/office/drawing/2014/main" val="2395604843"/>
                  </a:ext>
                </a:extLst>
              </a:tr>
              <a:tr h="36576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600" b="0"/>
                        <a:t>Kort status NTNU Sak</a:t>
                      </a:r>
                    </a:p>
                  </a:txBody>
                  <a:tcPr marL="121920" marR="121920" marT="60960" marB="60960">
                    <a:lnR w="12700" cap="flat" cmpd="sng" algn="ctr">
                      <a:noFill/>
                      <a:prstDash val="solid"/>
                      <a:round/>
                      <a:headEnd type="none" w="med" len="med"/>
                      <a:tailEnd type="none" w="med" len="med"/>
                    </a:lnR>
                  </a:tcPr>
                </a:tc>
                <a:extLst>
                  <a:ext uri="{0D108BD9-81ED-4DB2-BD59-A6C34878D82A}">
                    <a16:rowId xmlns:a16="http://schemas.microsoft.com/office/drawing/2014/main" val="3364238090"/>
                  </a:ext>
                </a:extLst>
              </a:tr>
              <a:tr h="365760">
                <a:tc>
                  <a:txBody>
                    <a:bodyPr/>
                    <a:lstStyle/>
                    <a:p>
                      <a:pPr marL="0" marR="0" lvl="0" indent="0" algn="l" rtl="0" eaLnBrk="1" fontAlgn="auto" latinLnBrk="0" hangingPunct="1">
                        <a:lnSpc>
                          <a:spcPct val="100000"/>
                        </a:lnSpc>
                        <a:spcBef>
                          <a:spcPts val="0"/>
                        </a:spcBef>
                        <a:spcAft>
                          <a:spcPts val="0"/>
                        </a:spcAft>
                        <a:buClrTx/>
                        <a:buSzTx/>
                        <a:buFontTx/>
                        <a:buNone/>
                      </a:pPr>
                      <a:r>
                        <a:rPr lang="nb-NO" sz="1600" b="0"/>
                        <a:t>Avslutning</a:t>
                      </a:r>
                    </a:p>
                  </a:txBody>
                  <a:tcPr marL="121920" marR="121920" marT="60960" marB="60960">
                    <a:lnR w="12700" cap="flat" cmpd="sng" algn="ctr">
                      <a:noFill/>
                      <a:prstDash val="solid"/>
                      <a:round/>
                      <a:headEnd type="none" w="med" len="med"/>
                      <a:tailEnd type="none" w="med" len="med"/>
                    </a:lnR>
                  </a:tcPr>
                </a:tc>
                <a:extLst>
                  <a:ext uri="{0D108BD9-81ED-4DB2-BD59-A6C34878D82A}">
                    <a16:rowId xmlns:a16="http://schemas.microsoft.com/office/drawing/2014/main" val="947262463"/>
                  </a:ext>
                </a:extLst>
              </a:tr>
              <a:tr h="365760">
                <a:tc>
                  <a:txBody>
                    <a:bodyPr/>
                    <a:lstStyle/>
                    <a:p>
                      <a:pPr marL="0" marR="0" lvl="0" indent="0" algn="l" rtl="0" eaLnBrk="1" fontAlgn="auto" latinLnBrk="0" hangingPunct="1">
                        <a:lnSpc>
                          <a:spcPct val="100000"/>
                        </a:lnSpc>
                        <a:spcBef>
                          <a:spcPts val="0"/>
                        </a:spcBef>
                        <a:spcAft>
                          <a:spcPts val="0"/>
                        </a:spcAft>
                        <a:buClrTx/>
                        <a:buSzTx/>
                        <a:buFontTx/>
                        <a:buNone/>
                      </a:pPr>
                      <a:endParaRPr lang="nb-NO" sz="1600" b="0"/>
                    </a:p>
                  </a:txBody>
                  <a:tcPr marL="121920" marR="121920" marT="60960" marB="60960">
                    <a:lnR w="12700" cap="flat" cmpd="sng" algn="ctr">
                      <a:noFill/>
                      <a:prstDash val="solid"/>
                      <a:round/>
                      <a:headEnd type="none" w="med" len="med"/>
                      <a:tailEnd type="none" w="med" len="med"/>
                    </a:lnR>
                  </a:tcPr>
                </a:tc>
                <a:extLst>
                  <a:ext uri="{0D108BD9-81ED-4DB2-BD59-A6C34878D82A}">
                    <a16:rowId xmlns:a16="http://schemas.microsoft.com/office/drawing/2014/main" val="3793882596"/>
                  </a:ext>
                </a:extLst>
              </a:tr>
            </a:tbl>
          </a:graphicData>
        </a:graphic>
      </p:graphicFrame>
      <p:pic>
        <p:nvPicPr>
          <p:cNvPr id="8" name="Picture 7">
            <a:extLst>
              <a:ext uri="{FF2B5EF4-FFF2-40B4-BE49-F238E27FC236}">
                <a16:creationId xmlns:a16="http://schemas.microsoft.com/office/drawing/2014/main" id="{E54F5A56-EA6C-AAA5-4E49-8DBE8209201E}"/>
              </a:ext>
            </a:extLst>
          </p:cNvPr>
          <p:cNvPicPr>
            <a:picLocks noChangeAspect="1"/>
          </p:cNvPicPr>
          <p:nvPr/>
        </p:nvPicPr>
        <p:blipFill>
          <a:blip r:embed="rId7"/>
          <a:stretch>
            <a:fillRect/>
          </a:stretch>
        </p:blipFill>
        <p:spPr>
          <a:xfrm>
            <a:off x="7585032" y="0"/>
            <a:ext cx="4606967" cy="685800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7045771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95217-4805-3DB7-CFEC-FD423701575A}"/>
              </a:ext>
            </a:extLst>
          </p:cNvPr>
          <p:cNvSpPr>
            <a:spLocks noGrp="1"/>
          </p:cNvSpPr>
          <p:nvPr>
            <p:ph type="title"/>
          </p:nvPr>
        </p:nvSpPr>
        <p:spPr/>
        <p:txBody>
          <a:bodyPr/>
          <a:lstStyle/>
          <a:p>
            <a:r>
              <a:rPr lang="en-US"/>
              <a:t>En </a:t>
            </a:r>
            <a:r>
              <a:rPr lang="en-US" err="1"/>
              <a:t>enkel</a:t>
            </a:r>
            <a:r>
              <a:rPr lang="en-US"/>
              <a:t> </a:t>
            </a:r>
            <a:r>
              <a:rPr lang="en-US" err="1"/>
              <a:t>statusoversikt</a:t>
            </a:r>
          </a:p>
        </p:txBody>
      </p:sp>
      <p:graphicFrame>
        <p:nvGraphicFramePr>
          <p:cNvPr id="4" name="Diagram 4">
            <a:extLst>
              <a:ext uri="{FF2B5EF4-FFF2-40B4-BE49-F238E27FC236}">
                <a16:creationId xmlns:a16="http://schemas.microsoft.com/office/drawing/2014/main" id="{00A763C3-4381-E777-C153-2F7C83D6F024}"/>
              </a:ext>
            </a:extLst>
          </p:cNvPr>
          <p:cNvGraphicFramePr>
            <a:graphicFrameLocks noGrp="1"/>
          </p:cNvGraphicFramePr>
          <p:nvPr>
            <p:ph idx="1"/>
            <p:extLst>
              <p:ext uri="{D42A27DB-BD31-4B8C-83A1-F6EECF244321}">
                <p14:modId xmlns:p14="http://schemas.microsoft.com/office/powerpoint/2010/main" val="2925467747"/>
              </p:ext>
            </p:extLst>
          </p:nvPr>
        </p:nvGraphicFramePr>
        <p:xfrm>
          <a:off x="483394" y="1262468"/>
          <a:ext cx="11225212" cy="48180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Oval 12">
            <a:extLst>
              <a:ext uri="{FF2B5EF4-FFF2-40B4-BE49-F238E27FC236}">
                <a16:creationId xmlns:a16="http://schemas.microsoft.com/office/drawing/2014/main" id="{9EA3146C-91AB-41A5-96F2-5571FFE5FFFE}"/>
              </a:ext>
            </a:extLst>
          </p:cNvPr>
          <p:cNvSpPr/>
          <p:nvPr/>
        </p:nvSpPr>
        <p:spPr>
          <a:xfrm>
            <a:off x="10573898" y="1357746"/>
            <a:ext cx="332509" cy="332509"/>
          </a:xfrm>
          <a:prstGeom prst="ellipse">
            <a:avLst/>
          </a:prstGeom>
          <a:solidFill>
            <a:schemeClr val="accent3"/>
          </a:solidFill>
          <a:ln>
            <a:solidFill>
              <a:schemeClr val="tx1">
                <a:lumMod val="65000"/>
                <a:lumOff val="35000"/>
              </a:schemeClr>
            </a:solid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14" name="Oval 13">
            <a:extLst>
              <a:ext uri="{FF2B5EF4-FFF2-40B4-BE49-F238E27FC236}">
                <a16:creationId xmlns:a16="http://schemas.microsoft.com/office/drawing/2014/main" id="{022781E7-2593-4C3D-A4EC-2F0EF4FA707F}"/>
              </a:ext>
            </a:extLst>
          </p:cNvPr>
          <p:cNvSpPr/>
          <p:nvPr/>
        </p:nvSpPr>
        <p:spPr>
          <a:xfrm>
            <a:off x="10934116" y="1357745"/>
            <a:ext cx="332509" cy="332509"/>
          </a:xfrm>
          <a:prstGeom prst="ellipse">
            <a:avLst/>
          </a:prstGeom>
          <a:noFill/>
          <a:ln>
            <a:solidFill>
              <a:schemeClr val="tx1">
                <a:lumMod val="65000"/>
                <a:lumOff val="35000"/>
              </a:schemeClr>
            </a:solid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15" name="Oval 14">
            <a:extLst>
              <a:ext uri="{FF2B5EF4-FFF2-40B4-BE49-F238E27FC236}">
                <a16:creationId xmlns:a16="http://schemas.microsoft.com/office/drawing/2014/main" id="{BBBB4108-DA29-4F34-93E4-4FCBB0CDB441}"/>
              </a:ext>
            </a:extLst>
          </p:cNvPr>
          <p:cNvSpPr/>
          <p:nvPr/>
        </p:nvSpPr>
        <p:spPr>
          <a:xfrm>
            <a:off x="11294334" y="1357744"/>
            <a:ext cx="332509" cy="332509"/>
          </a:xfrm>
          <a:prstGeom prst="ellipse">
            <a:avLst/>
          </a:prstGeom>
          <a:noFill/>
          <a:ln>
            <a:solidFill>
              <a:schemeClr val="tx1">
                <a:lumMod val="65000"/>
                <a:lumOff val="35000"/>
              </a:schemeClr>
            </a:solid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21" name="Oval 20">
            <a:extLst>
              <a:ext uri="{FF2B5EF4-FFF2-40B4-BE49-F238E27FC236}">
                <a16:creationId xmlns:a16="http://schemas.microsoft.com/office/drawing/2014/main" id="{7503B59D-0B5F-4B2E-979F-E95D7B4006CE}"/>
              </a:ext>
            </a:extLst>
          </p:cNvPr>
          <p:cNvSpPr/>
          <p:nvPr/>
        </p:nvSpPr>
        <p:spPr>
          <a:xfrm>
            <a:off x="10573898" y="2127152"/>
            <a:ext cx="332509" cy="332509"/>
          </a:xfrm>
          <a:prstGeom prst="ellipse">
            <a:avLst/>
          </a:prstGeom>
          <a:solidFill>
            <a:schemeClr val="accent3"/>
          </a:solidFill>
          <a:ln>
            <a:solidFill>
              <a:schemeClr val="tx1">
                <a:lumMod val="65000"/>
                <a:lumOff val="35000"/>
              </a:schemeClr>
            </a:solid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22" name="Oval 21">
            <a:extLst>
              <a:ext uri="{FF2B5EF4-FFF2-40B4-BE49-F238E27FC236}">
                <a16:creationId xmlns:a16="http://schemas.microsoft.com/office/drawing/2014/main" id="{778575C9-81A2-462E-806D-AF5DAD0EB1AF}"/>
              </a:ext>
            </a:extLst>
          </p:cNvPr>
          <p:cNvSpPr/>
          <p:nvPr/>
        </p:nvSpPr>
        <p:spPr>
          <a:xfrm>
            <a:off x="10934116" y="2127151"/>
            <a:ext cx="332509" cy="332509"/>
          </a:xfrm>
          <a:prstGeom prst="ellipse">
            <a:avLst/>
          </a:prstGeom>
          <a:noFill/>
          <a:ln>
            <a:solidFill>
              <a:schemeClr val="tx1">
                <a:lumMod val="65000"/>
                <a:lumOff val="35000"/>
              </a:schemeClr>
            </a:solid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23" name="Oval 22">
            <a:extLst>
              <a:ext uri="{FF2B5EF4-FFF2-40B4-BE49-F238E27FC236}">
                <a16:creationId xmlns:a16="http://schemas.microsoft.com/office/drawing/2014/main" id="{E2521F0E-1018-4EF4-9F1C-3B0A5E4006EC}"/>
              </a:ext>
            </a:extLst>
          </p:cNvPr>
          <p:cNvSpPr/>
          <p:nvPr/>
        </p:nvSpPr>
        <p:spPr>
          <a:xfrm>
            <a:off x="11294334" y="2127150"/>
            <a:ext cx="332509" cy="332509"/>
          </a:xfrm>
          <a:prstGeom prst="ellipse">
            <a:avLst/>
          </a:prstGeom>
          <a:noFill/>
          <a:ln>
            <a:solidFill>
              <a:schemeClr val="tx1">
                <a:lumMod val="65000"/>
                <a:lumOff val="35000"/>
              </a:schemeClr>
            </a:solid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24" name="Oval 23">
            <a:extLst>
              <a:ext uri="{FF2B5EF4-FFF2-40B4-BE49-F238E27FC236}">
                <a16:creationId xmlns:a16="http://schemas.microsoft.com/office/drawing/2014/main" id="{F1491BBC-A6A7-4BCA-BB99-466F20C049C4}"/>
              </a:ext>
            </a:extLst>
          </p:cNvPr>
          <p:cNvSpPr/>
          <p:nvPr/>
        </p:nvSpPr>
        <p:spPr>
          <a:xfrm>
            <a:off x="10573898" y="3127465"/>
            <a:ext cx="332509" cy="332509"/>
          </a:xfrm>
          <a:prstGeom prst="ellipse">
            <a:avLst/>
          </a:prstGeom>
          <a:noFill/>
          <a:ln>
            <a:solidFill>
              <a:schemeClr val="tx1">
                <a:lumMod val="65000"/>
                <a:lumOff val="35000"/>
              </a:schemeClr>
            </a:solid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25" name="Oval 24">
            <a:extLst>
              <a:ext uri="{FF2B5EF4-FFF2-40B4-BE49-F238E27FC236}">
                <a16:creationId xmlns:a16="http://schemas.microsoft.com/office/drawing/2014/main" id="{55F6AEA5-88E6-4B24-AE20-BA4FC9CA5CA3}"/>
              </a:ext>
            </a:extLst>
          </p:cNvPr>
          <p:cNvSpPr/>
          <p:nvPr/>
        </p:nvSpPr>
        <p:spPr>
          <a:xfrm>
            <a:off x="10934116" y="3127464"/>
            <a:ext cx="332509" cy="332509"/>
          </a:xfrm>
          <a:prstGeom prst="ellipse">
            <a:avLst/>
          </a:prstGeom>
          <a:solidFill>
            <a:schemeClr val="accent6"/>
          </a:solidFill>
          <a:ln>
            <a:solidFill>
              <a:schemeClr val="tx1">
                <a:lumMod val="65000"/>
                <a:lumOff val="35000"/>
              </a:schemeClr>
            </a:solid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26" name="Oval 25">
            <a:extLst>
              <a:ext uri="{FF2B5EF4-FFF2-40B4-BE49-F238E27FC236}">
                <a16:creationId xmlns:a16="http://schemas.microsoft.com/office/drawing/2014/main" id="{DB69CE3E-2CF3-4336-8B8D-38E1E3D572E7}"/>
              </a:ext>
            </a:extLst>
          </p:cNvPr>
          <p:cNvSpPr/>
          <p:nvPr/>
        </p:nvSpPr>
        <p:spPr>
          <a:xfrm>
            <a:off x="11294334" y="3127463"/>
            <a:ext cx="332509" cy="332509"/>
          </a:xfrm>
          <a:prstGeom prst="ellipse">
            <a:avLst/>
          </a:prstGeom>
          <a:noFill/>
          <a:ln>
            <a:solidFill>
              <a:schemeClr val="tx1">
                <a:lumMod val="65000"/>
                <a:lumOff val="35000"/>
              </a:schemeClr>
            </a:solid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27" name="Oval 26">
            <a:extLst>
              <a:ext uri="{FF2B5EF4-FFF2-40B4-BE49-F238E27FC236}">
                <a16:creationId xmlns:a16="http://schemas.microsoft.com/office/drawing/2014/main" id="{9903F97A-881E-4290-A3B2-CE719ADE809B}"/>
              </a:ext>
            </a:extLst>
          </p:cNvPr>
          <p:cNvSpPr/>
          <p:nvPr/>
        </p:nvSpPr>
        <p:spPr>
          <a:xfrm>
            <a:off x="10573898" y="4137014"/>
            <a:ext cx="332509" cy="332509"/>
          </a:xfrm>
          <a:prstGeom prst="ellipse">
            <a:avLst/>
          </a:prstGeom>
          <a:noFill/>
          <a:ln>
            <a:solidFill>
              <a:schemeClr val="tx1">
                <a:lumMod val="65000"/>
                <a:lumOff val="35000"/>
              </a:schemeClr>
            </a:solid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28" name="Oval 27">
            <a:extLst>
              <a:ext uri="{FF2B5EF4-FFF2-40B4-BE49-F238E27FC236}">
                <a16:creationId xmlns:a16="http://schemas.microsoft.com/office/drawing/2014/main" id="{7F7A6EF7-2E45-4078-A6E8-FAC8613683FF}"/>
              </a:ext>
            </a:extLst>
          </p:cNvPr>
          <p:cNvSpPr/>
          <p:nvPr/>
        </p:nvSpPr>
        <p:spPr>
          <a:xfrm>
            <a:off x="10934116" y="4137013"/>
            <a:ext cx="332509" cy="332509"/>
          </a:xfrm>
          <a:prstGeom prst="ellipse">
            <a:avLst/>
          </a:prstGeom>
          <a:solidFill>
            <a:schemeClr val="accent6"/>
          </a:solidFill>
          <a:ln>
            <a:solidFill>
              <a:schemeClr val="tx1">
                <a:lumMod val="65000"/>
                <a:lumOff val="35000"/>
              </a:schemeClr>
            </a:solid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29" name="Oval 28">
            <a:extLst>
              <a:ext uri="{FF2B5EF4-FFF2-40B4-BE49-F238E27FC236}">
                <a16:creationId xmlns:a16="http://schemas.microsoft.com/office/drawing/2014/main" id="{6452489D-E067-490A-BEC1-DE736C03091D}"/>
              </a:ext>
            </a:extLst>
          </p:cNvPr>
          <p:cNvSpPr/>
          <p:nvPr/>
        </p:nvSpPr>
        <p:spPr>
          <a:xfrm>
            <a:off x="11294334" y="4137012"/>
            <a:ext cx="332509" cy="332509"/>
          </a:xfrm>
          <a:prstGeom prst="ellipse">
            <a:avLst/>
          </a:prstGeom>
          <a:noFill/>
          <a:ln>
            <a:solidFill>
              <a:schemeClr val="tx1">
                <a:lumMod val="65000"/>
                <a:lumOff val="35000"/>
              </a:schemeClr>
            </a:solid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30" name="Oval 29">
            <a:extLst>
              <a:ext uri="{FF2B5EF4-FFF2-40B4-BE49-F238E27FC236}">
                <a16:creationId xmlns:a16="http://schemas.microsoft.com/office/drawing/2014/main" id="{6CE510FA-8E54-4672-9A00-C80528E54FC9}"/>
              </a:ext>
            </a:extLst>
          </p:cNvPr>
          <p:cNvSpPr/>
          <p:nvPr/>
        </p:nvSpPr>
        <p:spPr>
          <a:xfrm>
            <a:off x="10573898" y="5146563"/>
            <a:ext cx="332509" cy="332509"/>
          </a:xfrm>
          <a:prstGeom prst="ellipse">
            <a:avLst/>
          </a:prstGeom>
          <a:solidFill>
            <a:schemeClr val="accent3"/>
          </a:solidFill>
          <a:ln>
            <a:solidFill>
              <a:schemeClr val="tx1">
                <a:lumMod val="65000"/>
                <a:lumOff val="35000"/>
              </a:schemeClr>
            </a:solid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31" name="Oval 30">
            <a:extLst>
              <a:ext uri="{FF2B5EF4-FFF2-40B4-BE49-F238E27FC236}">
                <a16:creationId xmlns:a16="http://schemas.microsoft.com/office/drawing/2014/main" id="{E063D59D-E66D-4AC6-AE93-733C1FE40D19}"/>
              </a:ext>
            </a:extLst>
          </p:cNvPr>
          <p:cNvSpPr/>
          <p:nvPr/>
        </p:nvSpPr>
        <p:spPr>
          <a:xfrm>
            <a:off x="10934116" y="5146562"/>
            <a:ext cx="332509" cy="332509"/>
          </a:xfrm>
          <a:prstGeom prst="ellipse">
            <a:avLst/>
          </a:prstGeom>
          <a:noFill/>
          <a:ln>
            <a:solidFill>
              <a:schemeClr val="tx1">
                <a:lumMod val="65000"/>
                <a:lumOff val="35000"/>
              </a:schemeClr>
            </a:solid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32" name="Oval 31">
            <a:extLst>
              <a:ext uri="{FF2B5EF4-FFF2-40B4-BE49-F238E27FC236}">
                <a16:creationId xmlns:a16="http://schemas.microsoft.com/office/drawing/2014/main" id="{2BC03F8A-B932-4B32-87B4-B28671068209}"/>
              </a:ext>
            </a:extLst>
          </p:cNvPr>
          <p:cNvSpPr/>
          <p:nvPr/>
        </p:nvSpPr>
        <p:spPr>
          <a:xfrm>
            <a:off x="11294334" y="5146561"/>
            <a:ext cx="332509" cy="332509"/>
          </a:xfrm>
          <a:prstGeom prst="ellipse">
            <a:avLst/>
          </a:prstGeom>
          <a:noFill/>
          <a:ln>
            <a:solidFill>
              <a:schemeClr val="tx1">
                <a:lumMod val="65000"/>
                <a:lumOff val="35000"/>
              </a:schemeClr>
            </a:solid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Tree>
    <p:extLst>
      <p:ext uri="{BB962C8B-B14F-4D97-AF65-F5344CB8AC3E}">
        <p14:creationId xmlns:p14="http://schemas.microsoft.com/office/powerpoint/2010/main" val="10636937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AB2EFCD3-028E-42EF-81E6-3ED6C861B3C9}"/>
              </a:ext>
            </a:extLst>
          </p:cNvPr>
          <p:cNvGraphicFramePr>
            <a:graphicFrameLocks noChangeAspect="1"/>
          </p:cNvGraphicFramePr>
          <p:nvPr>
            <p:custDataLst>
              <p:tags r:id="rId1"/>
            </p:custDataLst>
            <p:extLst>
              <p:ext uri="{D42A27DB-BD31-4B8C-83A1-F6EECF244321}">
                <p14:modId xmlns:p14="http://schemas.microsoft.com/office/powerpoint/2010/main" val="1237846693"/>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3" imgW="592" imgH="591" progId="TCLayout.ActiveDocument.1">
                  <p:embed/>
                </p:oleObj>
              </mc:Choice>
              <mc:Fallback>
                <p:oleObj name="think-cell Slide" r:id="rId3" imgW="592" imgH="591" progId="TCLayout.ActiveDocument.1">
                  <p:embed/>
                  <p:pic>
                    <p:nvPicPr>
                      <p:cNvPr id="4" name="Object 3" hidden="1">
                        <a:extLst>
                          <a:ext uri="{FF2B5EF4-FFF2-40B4-BE49-F238E27FC236}">
                            <a16:creationId xmlns:a16="http://schemas.microsoft.com/office/drawing/2014/main" id="{AB2EFCD3-028E-42EF-81E6-3ED6C861B3C9}"/>
                          </a:ext>
                        </a:extLst>
                      </p:cNvPr>
                      <p:cNvPicPr/>
                      <p:nvPr/>
                    </p:nvPicPr>
                    <p:blipFill>
                      <a:blip r:embed="rId4"/>
                      <a:stretch>
                        <a:fillRect/>
                      </a:stretch>
                    </p:blipFill>
                    <p:spPr>
                      <a:xfrm>
                        <a:off x="2118" y="2118"/>
                        <a:ext cx="2117" cy="2117"/>
                      </a:xfrm>
                      <a:prstGeom prst="rect">
                        <a:avLst/>
                      </a:prstGeom>
                    </p:spPr>
                  </p:pic>
                </p:oleObj>
              </mc:Fallback>
            </mc:AlternateContent>
          </a:graphicData>
        </a:graphic>
      </p:graphicFrame>
      <p:sp>
        <p:nvSpPr>
          <p:cNvPr id="3" name="Tittel 2">
            <a:extLst>
              <a:ext uri="{FF2B5EF4-FFF2-40B4-BE49-F238E27FC236}">
                <a16:creationId xmlns:a16="http://schemas.microsoft.com/office/drawing/2014/main" id="{AF3ABA04-9AD4-D5F0-AEBC-87DBD9C6F445}"/>
              </a:ext>
            </a:extLst>
          </p:cNvPr>
          <p:cNvSpPr>
            <a:spLocks noGrp="1"/>
          </p:cNvSpPr>
          <p:nvPr>
            <p:ph type="title"/>
          </p:nvPr>
        </p:nvSpPr>
        <p:spPr>
          <a:xfrm>
            <a:off x="401847" y="397786"/>
            <a:ext cx="11224996" cy="751169"/>
          </a:xfrm>
        </p:spPr>
        <p:txBody>
          <a:bodyPr vert="horz"/>
          <a:lstStyle/>
          <a:p>
            <a:r>
              <a:rPr lang="nn-NO" sz="4267"/>
              <a:t>Hva har blitt avklart siden sist:</a:t>
            </a:r>
            <a:endParaRPr lang="nb-NO" sz="4267"/>
          </a:p>
        </p:txBody>
      </p:sp>
      <p:sp>
        <p:nvSpPr>
          <p:cNvPr id="21" name="Content Placeholder 20">
            <a:extLst>
              <a:ext uri="{FF2B5EF4-FFF2-40B4-BE49-F238E27FC236}">
                <a16:creationId xmlns:a16="http://schemas.microsoft.com/office/drawing/2014/main" id="{9C951CCC-DE90-4AAD-906F-05AF64FB3EFC}"/>
              </a:ext>
            </a:extLst>
          </p:cNvPr>
          <p:cNvSpPr>
            <a:spLocks noGrp="1"/>
          </p:cNvSpPr>
          <p:nvPr>
            <p:ph idx="1"/>
          </p:nvPr>
        </p:nvSpPr>
        <p:spPr>
          <a:xfrm>
            <a:off x="1562637" y="1347022"/>
            <a:ext cx="10064207" cy="4818365"/>
          </a:xfrm>
        </p:spPr>
        <p:txBody>
          <a:bodyPr/>
          <a:lstStyle/>
          <a:p>
            <a:pPr marL="0" indent="0">
              <a:buNone/>
            </a:pPr>
            <a:r>
              <a:rPr lang="nb-NO" sz="1400" b="1"/>
              <a:t>Eskalering for BDM i Unit4</a:t>
            </a:r>
            <a:br>
              <a:rPr lang="nb-NO" sz="1400"/>
            </a:br>
            <a:r>
              <a:rPr lang="nb-NO" sz="1400"/>
              <a:t>Det er avklart at vi ikke skrur på automatisk eskalering i januar måned. Dette gjør at saker som sendes til kostnadsgodkjenning ikke automatisk flyttes til neste BDM etter en gitt tid, men der vi vil få påminnelser om at det ligger til godkjenning. Grunnen til dette er å sikre at vi ikke får mange eskaleringer til godkjenner som ikke er vant til dette.</a:t>
            </a:r>
          </a:p>
          <a:p>
            <a:pPr marL="0" indent="0">
              <a:buNone/>
            </a:pPr>
            <a:endParaRPr lang="nb-NO" sz="1400"/>
          </a:p>
          <a:p>
            <a:pPr marL="0" indent="0">
              <a:buNone/>
            </a:pPr>
            <a:r>
              <a:rPr lang="nb-NO" sz="1400" b="1"/>
              <a:t>Sykefraværsoppfølging</a:t>
            </a:r>
            <a:br>
              <a:rPr lang="nb-NO" sz="1400"/>
            </a:br>
            <a:r>
              <a:rPr lang="nb-NO" sz="1400"/>
              <a:t>Det er avklart at vi gjennomfører sykefraværsoppfølging i </a:t>
            </a:r>
            <a:r>
              <a:rPr lang="nb-NO" sz="1400" err="1"/>
              <a:t>NAVs</a:t>
            </a:r>
            <a:r>
              <a:rPr lang="nb-NO" sz="1400"/>
              <a:t> portal etter 01.01.23. Sykefraværsoppfølging skal gjennomføres av formell leder med personalansvar. Det er HR/HMS-avdelingen som veileder i sykefraværsoppfølging og som leder prosessen med å pilotere løsningen på NTNU og støtte i utrullingen.</a:t>
            </a:r>
          </a:p>
          <a:p>
            <a:pPr marL="0" indent="0">
              <a:buNone/>
            </a:pPr>
            <a:endParaRPr lang="nb-NO" sz="1400"/>
          </a:p>
          <a:p>
            <a:pPr marL="0" indent="0">
              <a:buNone/>
            </a:pPr>
            <a:r>
              <a:rPr lang="nb-NO" sz="1400" b="1"/>
              <a:t>Historiske data</a:t>
            </a:r>
          </a:p>
          <a:p>
            <a:pPr marL="0" indent="0">
              <a:buNone/>
            </a:pPr>
            <a:r>
              <a:rPr lang="nb-NO" sz="1400"/>
              <a:t>Historiske data blir ivaretatt gjennom at vi viderefører alle systemer i 2023. Det vil gis tilganger til de som trenger dette for å ivareta avslutning av 2022 og for å utøve arbeid i drift i nye systemer til vi får innført en permanent løsning for historiske data i løpet av 2023 og avvikler gamle systemer.</a:t>
            </a:r>
          </a:p>
          <a:p>
            <a:pPr marL="0" indent="0">
              <a:buNone/>
            </a:pPr>
            <a:endParaRPr lang="nb-NO" sz="1400"/>
          </a:p>
          <a:p>
            <a:pPr marL="0" indent="0">
              <a:buNone/>
            </a:pPr>
            <a:r>
              <a:rPr lang="nb-NO" sz="1400" b="1"/>
              <a:t>HR-data for HR-medarbeidere, prosjektøkonomer, </a:t>
            </a:r>
            <a:r>
              <a:rPr lang="nb-NO" sz="1400" b="1" err="1"/>
              <a:t>prosjektcontrollere</a:t>
            </a:r>
            <a:r>
              <a:rPr lang="nb-NO" sz="1400" b="1"/>
              <a:t> og andre</a:t>
            </a:r>
            <a:br>
              <a:rPr lang="nb-NO" sz="1400" b="1"/>
            </a:br>
            <a:r>
              <a:rPr lang="nb-NO" sz="1400"/>
              <a:t>HR-medarbeidere (med rolle i systemene) får tilgang til «lesetilgang SAP». For de andre rollene vil vi ikke tildele tilgang i systemene, men lage en egen innsiktsløsning i et datavisualiseringsverktøy som gir tilgang til nødvendig data og innsikt. Dette begynner vi nå på, og har håp om å ha kommet langt til 01.01.23.</a:t>
            </a:r>
            <a:endParaRPr lang="nb-NO" sz="1400" b="1"/>
          </a:p>
        </p:txBody>
      </p:sp>
      <p:sp>
        <p:nvSpPr>
          <p:cNvPr id="12" name="TekstSylinder 11">
            <a:extLst>
              <a:ext uri="{FF2B5EF4-FFF2-40B4-BE49-F238E27FC236}">
                <a16:creationId xmlns:a16="http://schemas.microsoft.com/office/drawing/2014/main" id="{3C9EBE44-7BF1-7ADF-88A6-D33BA98C42B2}"/>
              </a:ext>
            </a:extLst>
          </p:cNvPr>
          <p:cNvSpPr txBox="1"/>
          <p:nvPr/>
        </p:nvSpPr>
        <p:spPr>
          <a:xfrm>
            <a:off x="767197" y="6378286"/>
            <a:ext cx="658783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44" indent="-285744" defTabSz="914377">
              <a:buFont typeface="Arial"/>
              <a:buChar char="•"/>
            </a:pPr>
            <a:endParaRPr lang="nb-NO">
              <a:solidFill>
                <a:srgbClr val="000000"/>
              </a:solidFill>
              <a:latin typeface="Arial" panose="020B0604020202020204"/>
              <a:cs typeface="Arial"/>
            </a:endParaRPr>
          </a:p>
        </p:txBody>
      </p:sp>
      <p:pic>
        <p:nvPicPr>
          <p:cNvPr id="25" name="Graphic 24" descr="Crane with solid fill">
            <a:extLst>
              <a:ext uri="{FF2B5EF4-FFF2-40B4-BE49-F238E27FC236}">
                <a16:creationId xmlns:a16="http://schemas.microsoft.com/office/drawing/2014/main" id="{640CCF9E-1669-4561-9C35-B9311D4D2C0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67197" y="1402925"/>
            <a:ext cx="781964" cy="781964"/>
          </a:xfrm>
          <a:prstGeom prst="rect">
            <a:avLst/>
          </a:prstGeom>
        </p:spPr>
      </p:pic>
      <p:pic>
        <p:nvPicPr>
          <p:cNvPr id="26" name="Graphic 25" descr="Cough with solid fill">
            <a:extLst>
              <a:ext uri="{FF2B5EF4-FFF2-40B4-BE49-F238E27FC236}">
                <a16:creationId xmlns:a16="http://schemas.microsoft.com/office/drawing/2014/main" id="{025F0E33-D077-401C-B0A5-C1DC34944434}"/>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688675" y="2470727"/>
            <a:ext cx="860486" cy="860486"/>
          </a:xfrm>
          <a:prstGeom prst="rect">
            <a:avLst/>
          </a:prstGeom>
        </p:spPr>
      </p:pic>
      <p:pic>
        <p:nvPicPr>
          <p:cNvPr id="27" name="Graphic 26" descr="Scroll with solid fill">
            <a:extLst>
              <a:ext uri="{FF2B5EF4-FFF2-40B4-BE49-F238E27FC236}">
                <a16:creationId xmlns:a16="http://schemas.microsoft.com/office/drawing/2014/main" id="{5CD004EA-CCB1-4B09-AC59-6432ADBC8106}"/>
              </a:ext>
            </a:extLst>
          </p:cNvPr>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727218" y="3804328"/>
            <a:ext cx="783400" cy="783400"/>
          </a:xfrm>
          <a:prstGeom prst="rect">
            <a:avLst/>
          </a:prstGeom>
        </p:spPr>
      </p:pic>
      <p:pic>
        <p:nvPicPr>
          <p:cNvPr id="13" name="Graphic 12" descr="Research with solid fill">
            <a:extLst>
              <a:ext uri="{FF2B5EF4-FFF2-40B4-BE49-F238E27FC236}">
                <a16:creationId xmlns:a16="http://schemas.microsoft.com/office/drawing/2014/main" id="{74E1F457-C1B3-4BFA-BC51-D46A7838743C}"/>
              </a:ext>
            </a:extLst>
          </p:cNvPr>
          <p:cNvPicPr>
            <a:picLocks noChangeAspect="1"/>
          </p:cNvPicPr>
          <p:nvPr/>
        </p:nvPicPr>
        <p:blipFill>
          <a:blip r:embed="rId11">
            <a:extLst>
              <a:ext uri="{96DAC541-7B7A-43D3-8B79-37D633B846F1}">
                <asvg:svgBlip xmlns:asvg="http://schemas.microsoft.com/office/drawing/2016/SVG/main" r:embed="rId12"/>
              </a:ext>
            </a:extLst>
          </a:blip>
          <a:srcRect/>
          <a:stretch/>
        </p:blipFill>
        <p:spPr>
          <a:xfrm>
            <a:off x="765761" y="4811485"/>
            <a:ext cx="783400" cy="783400"/>
          </a:xfrm>
          <a:prstGeom prst="rect">
            <a:avLst/>
          </a:prstGeom>
        </p:spPr>
      </p:pic>
    </p:spTree>
    <p:extLst>
      <p:ext uri="{BB962C8B-B14F-4D97-AF65-F5344CB8AC3E}">
        <p14:creationId xmlns:p14="http://schemas.microsoft.com/office/powerpoint/2010/main" val="24289780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AB2EFCD3-028E-42EF-81E6-3ED6C861B3C9}"/>
              </a:ext>
            </a:extLst>
          </p:cNvPr>
          <p:cNvGraphicFramePr>
            <a:graphicFrameLocks noChangeAspect="1"/>
          </p:cNvGraphicFramePr>
          <p:nvPr>
            <p:custDataLst>
              <p:tags r:id="rId1"/>
            </p:custDataLst>
            <p:extLst>
              <p:ext uri="{D42A27DB-BD31-4B8C-83A1-F6EECF244321}">
                <p14:modId xmlns:p14="http://schemas.microsoft.com/office/powerpoint/2010/main" val="1917714714"/>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3" imgW="592" imgH="591" progId="TCLayout.ActiveDocument.1">
                  <p:embed/>
                </p:oleObj>
              </mc:Choice>
              <mc:Fallback>
                <p:oleObj name="think-cell Slide" r:id="rId3" imgW="592" imgH="591" progId="TCLayout.ActiveDocument.1">
                  <p:embed/>
                  <p:pic>
                    <p:nvPicPr>
                      <p:cNvPr id="4" name="Object 3" hidden="1">
                        <a:extLst>
                          <a:ext uri="{FF2B5EF4-FFF2-40B4-BE49-F238E27FC236}">
                            <a16:creationId xmlns:a16="http://schemas.microsoft.com/office/drawing/2014/main" id="{AB2EFCD3-028E-42EF-81E6-3ED6C861B3C9}"/>
                          </a:ext>
                        </a:extLst>
                      </p:cNvPr>
                      <p:cNvPicPr/>
                      <p:nvPr/>
                    </p:nvPicPr>
                    <p:blipFill>
                      <a:blip r:embed="rId4"/>
                      <a:stretch>
                        <a:fillRect/>
                      </a:stretch>
                    </p:blipFill>
                    <p:spPr>
                      <a:xfrm>
                        <a:off x="2118" y="2118"/>
                        <a:ext cx="2117" cy="2117"/>
                      </a:xfrm>
                      <a:prstGeom prst="rect">
                        <a:avLst/>
                      </a:prstGeom>
                    </p:spPr>
                  </p:pic>
                </p:oleObj>
              </mc:Fallback>
            </mc:AlternateContent>
          </a:graphicData>
        </a:graphic>
      </p:graphicFrame>
      <p:sp>
        <p:nvSpPr>
          <p:cNvPr id="3" name="Tittel 2">
            <a:extLst>
              <a:ext uri="{FF2B5EF4-FFF2-40B4-BE49-F238E27FC236}">
                <a16:creationId xmlns:a16="http://schemas.microsoft.com/office/drawing/2014/main" id="{AF3ABA04-9AD4-D5F0-AEBC-87DBD9C6F445}"/>
              </a:ext>
            </a:extLst>
          </p:cNvPr>
          <p:cNvSpPr>
            <a:spLocks noGrp="1"/>
          </p:cNvSpPr>
          <p:nvPr>
            <p:ph type="title"/>
          </p:nvPr>
        </p:nvSpPr>
        <p:spPr>
          <a:xfrm>
            <a:off x="401847" y="397785"/>
            <a:ext cx="11224996" cy="751169"/>
          </a:xfrm>
        </p:spPr>
        <p:txBody>
          <a:bodyPr vert="horz"/>
          <a:lstStyle/>
          <a:p>
            <a:r>
              <a:rPr lang="nn-NO" sz="4250" err="1"/>
              <a:t>Lederfokus</a:t>
            </a:r>
            <a:r>
              <a:rPr lang="nn-NO" sz="4250"/>
              <a:t> november</a:t>
            </a:r>
            <a:endParaRPr lang="en-US"/>
          </a:p>
        </p:txBody>
      </p:sp>
      <p:grpSp>
        <p:nvGrpSpPr>
          <p:cNvPr id="30" name="Group 29">
            <a:extLst>
              <a:ext uri="{FF2B5EF4-FFF2-40B4-BE49-F238E27FC236}">
                <a16:creationId xmlns:a16="http://schemas.microsoft.com/office/drawing/2014/main" id="{A08602FF-1CFC-4257-9CAE-ACC5B6A1DC7B}"/>
              </a:ext>
            </a:extLst>
          </p:cNvPr>
          <p:cNvGrpSpPr/>
          <p:nvPr/>
        </p:nvGrpSpPr>
        <p:grpSpPr>
          <a:xfrm>
            <a:off x="109545" y="1760833"/>
            <a:ext cx="2784000" cy="2564583"/>
            <a:chOff x="75720" y="1329916"/>
            <a:chExt cx="2088000" cy="1923437"/>
          </a:xfrm>
        </p:grpSpPr>
        <p:pic>
          <p:nvPicPr>
            <p:cNvPr id="5" name="Grafikk 4" descr="Abacus with solid fill">
              <a:extLst>
                <a:ext uri="{FF2B5EF4-FFF2-40B4-BE49-F238E27FC236}">
                  <a16:creationId xmlns:a16="http://schemas.microsoft.com/office/drawing/2014/main" id="{2BFBE5B6-522D-A5ED-54A7-3C84A930699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76820" y="1329916"/>
              <a:ext cx="685800" cy="685800"/>
            </a:xfrm>
            <a:prstGeom prst="rect">
              <a:avLst/>
            </a:prstGeom>
          </p:spPr>
        </p:pic>
        <p:sp>
          <p:nvSpPr>
            <p:cNvPr id="7" name="TekstSylinder 6">
              <a:extLst>
                <a:ext uri="{FF2B5EF4-FFF2-40B4-BE49-F238E27FC236}">
                  <a16:creationId xmlns:a16="http://schemas.microsoft.com/office/drawing/2014/main" id="{62CBE35D-760D-CB7F-1379-3A8F3EB1B60A}"/>
                </a:ext>
              </a:extLst>
            </p:cNvPr>
            <p:cNvSpPr txBox="1"/>
            <p:nvPr/>
          </p:nvSpPr>
          <p:spPr>
            <a:xfrm>
              <a:off x="75720" y="1998827"/>
              <a:ext cx="2088000" cy="12545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defTabSz="914377"/>
              <a:r>
                <a:rPr lang="nn-NO" sz="1467" b="1">
                  <a:solidFill>
                    <a:srgbClr val="000000"/>
                  </a:solidFill>
                  <a:latin typeface="Arial" panose="020B0604020202020204"/>
                  <a:cs typeface="Arial"/>
                </a:rPr>
                <a:t>Rydding og konvertering</a:t>
              </a:r>
              <a:br>
                <a:rPr lang="nn-NO" sz="1467" b="1">
                  <a:solidFill>
                    <a:srgbClr val="000000"/>
                  </a:solidFill>
                  <a:latin typeface="Arial" panose="020B0604020202020204"/>
                  <a:cs typeface="Arial"/>
                </a:rPr>
              </a:br>
              <a:r>
                <a:rPr lang="nn-NO" sz="1467">
                  <a:solidFill>
                    <a:srgbClr val="000000"/>
                  </a:solidFill>
                  <a:latin typeface="Arial" panose="020B0604020202020204"/>
                  <a:cs typeface="Arial"/>
                </a:rPr>
                <a:t>Alle enheter må sikre at data er ryddet og kvalitetssikret ihht. frister for innmelding. Alle ansatte må gjøre egne ryddeoppgaver ihht. e-post fra rektor</a:t>
              </a:r>
              <a:endParaRPr lang="nn-NO" sz="1467" b="1">
                <a:solidFill>
                  <a:srgbClr val="000000"/>
                </a:solidFill>
                <a:latin typeface="Arial" panose="020B0604020202020204"/>
                <a:cs typeface="Arial"/>
              </a:endParaRPr>
            </a:p>
          </p:txBody>
        </p:sp>
      </p:grpSp>
      <p:grpSp>
        <p:nvGrpSpPr>
          <p:cNvPr id="29" name="Group 28">
            <a:extLst>
              <a:ext uri="{FF2B5EF4-FFF2-40B4-BE49-F238E27FC236}">
                <a16:creationId xmlns:a16="http://schemas.microsoft.com/office/drawing/2014/main" id="{00464C56-CE55-4B6E-9AA9-530FCF64429D}"/>
              </a:ext>
            </a:extLst>
          </p:cNvPr>
          <p:cNvGrpSpPr/>
          <p:nvPr/>
        </p:nvGrpSpPr>
        <p:grpSpPr>
          <a:xfrm>
            <a:off x="3026085" y="1864682"/>
            <a:ext cx="2784000" cy="2447857"/>
            <a:chOff x="2573183" y="1407802"/>
            <a:chExt cx="2088000" cy="1835893"/>
          </a:xfrm>
        </p:grpSpPr>
        <p:pic>
          <p:nvPicPr>
            <p:cNvPr id="8" name="Grafikk 7" descr="Remote learning language with solid fill">
              <a:extLst>
                <a:ext uri="{FF2B5EF4-FFF2-40B4-BE49-F238E27FC236}">
                  <a16:creationId xmlns:a16="http://schemas.microsoft.com/office/drawing/2014/main" id="{20365FB0-EF87-36CA-29E2-D3045A4AA3A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274283" y="1407802"/>
              <a:ext cx="685800" cy="685800"/>
            </a:xfrm>
            <a:prstGeom prst="rect">
              <a:avLst/>
            </a:prstGeom>
          </p:spPr>
        </p:pic>
        <p:sp>
          <p:nvSpPr>
            <p:cNvPr id="9" name="TekstSylinder 8">
              <a:extLst>
                <a:ext uri="{FF2B5EF4-FFF2-40B4-BE49-F238E27FC236}">
                  <a16:creationId xmlns:a16="http://schemas.microsoft.com/office/drawing/2014/main" id="{4F3BAE99-0597-8B9E-F9CF-F744320BB4E1}"/>
                </a:ext>
              </a:extLst>
            </p:cNvPr>
            <p:cNvSpPr txBox="1"/>
            <p:nvPr/>
          </p:nvSpPr>
          <p:spPr>
            <a:xfrm>
              <a:off x="2573183" y="1989168"/>
              <a:ext cx="2088000" cy="125452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defTabSz="914377"/>
              <a:r>
                <a:rPr lang="nn-NO" sz="1467" b="1">
                  <a:solidFill>
                    <a:srgbClr val="000000"/>
                  </a:solidFill>
                  <a:latin typeface="Arial" panose="020B0604020202020204"/>
                  <a:cs typeface="Arial"/>
                </a:rPr>
                <a:t>Opplæring</a:t>
              </a:r>
              <a:br>
                <a:rPr lang="nn-NO" sz="1467" b="1">
                  <a:solidFill>
                    <a:srgbClr val="000000"/>
                  </a:solidFill>
                  <a:latin typeface="Arial" panose="020B0604020202020204"/>
                  <a:cs typeface="Arial"/>
                </a:rPr>
              </a:br>
              <a:r>
                <a:rPr lang="nn-NO" sz="1467">
                  <a:solidFill>
                    <a:srgbClr val="000000"/>
                  </a:solidFill>
                  <a:latin typeface="Arial" panose="020B0604020202020204"/>
                  <a:cs typeface="Arial"/>
                </a:rPr>
                <a:t>Følge opp at ansatte tar læring (egenlæring og kurs), diskutere læring lokalt i nettverk og løfte tematikker på egen enhet eller i plenum om noe er uklart</a:t>
              </a:r>
              <a:br>
                <a:rPr lang="nn-NO" sz="1467" b="1">
                  <a:solidFill>
                    <a:srgbClr val="000000"/>
                  </a:solidFill>
                  <a:latin typeface="Arial" panose="020B0604020202020204"/>
                  <a:cs typeface="Arial"/>
                </a:rPr>
              </a:br>
              <a:endParaRPr lang="nb-NO" sz="1467" b="1">
                <a:solidFill>
                  <a:srgbClr val="000000"/>
                </a:solidFill>
                <a:latin typeface="Arial" panose="020B0604020202020204"/>
              </a:endParaRPr>
            </a:p>
          </p:txBody>
        </p:sp>
      </p:grpSp>
      <p:sp>
        <p:nvSpPr>
          <p:cNvPr id="12" name="TekstSylinder 11">
            <a:extLst>
              <a:ext uri="{FF2B5EF4-FFF2-40B4-BE49-F238E27FC236}">
                <a16:creationId xmlns:a16="http://schemas.microsoft.com/office/drawing/2014/main" id="{3C9EBE44-7BF1-7ADF-88A6-D33BA98C42B2}"/>
              </a:ext>
            </a:extLst>
          </p:cNvPr>
          <p:cNvSpPr txBox="1"/>
          <p:nvPr/>
        </p:nvSpPr>
        <p:spPr>
          <a:xfrm>
            <a:off x="767197" y="6378286"/>
            <a:ext cx="658783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44" indent="-285744" defTabSz="914377">
              <a:buFont typeface="Arial"/>
              <a:buChar char="•"/>
            </a:pPr>
            <a:endParaRPr lang="nb-NO" sz="1800">
              <a:solidFill>
                <a:srgbClr val="000000"/>
              </a:solidFill>
              <a:latin typeface="Arial" panose="020B0604020202020204"/>
              <a:cs typeface="Arial"/>
            </a:endParaRPr>
          </a:p>
        </p:txBody>
      </p:sp>
      <p:grpSp>
        <p:nvGrpSpPr>
          <p:cNvPr id="28" name="Group 27">
            <a:extLst>
              <a:ext uri="{FF2B5EF4-FFF2-40B4-BE49-F238E27FC236}">
                <a16:creationId xmlns:a16="http://schemas.microsoft.com/office/drawing/2014/main" id="{B1CA013D-4DAD-4EFF-98D9-14C567132300}"/>
              </a:ext>
            </a:extLst>
          </p:cNvPr>
          <p:cNvGrpSpPr/>
          <p:nvPr/>
        </p:nvGrpSpPr>
        <p:grpSpPr>
          <a:xfrm>
            <a:off x="6014344" y="1864681"/>
            <a:ext cx="2784000" cy="2721408"/>
            <a:chOff x="4920089" y="1398511"/>
            <a:chExt cx="2088000" cy="2041056"/>
          </a:xfrm>
        </p:grpSpPr>
        <p:pic>
          <p:nvPicPr>
            <p:cNvPr id="19" name="Grafikk 18" descr="Connections outline">
              <a:extLst>
                <a:ext uri="{FF2B5EF4-FFF2-40B4-BE49-F238E27FC236}">
                  <a16:creationId xmlns:a16="http://schemas.microsoft.com/office/drawing/2014/main" id="{59179694-2425-7F22-C9D3-5287253D6C3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575686" y="1398511"/>
              <a:ext cx="685800" cy="685800"/>
            </a:xfrm>
            <a:prstGeom prst="rect">
              <a:avLst/>
            </a:prstGeom>
          </p:spPr>
        </p:pic>
        <p:sp>
          <p:nvSpPr>
            <p:cNvPr id="20" name="TekstSylinder 19">
              <a:extLst>
                <a:ext uri="{FF2B5EF4-FFF2-40B4-BE49-F238E27FC236}">
                  <a16:creationId xmlns:a16="http://schemas.microsoft.com/office/drawing/2014/main" id="{4EB0EA05-5339-4F39-E372-45EFA33990CE}"/>
                </a:ext>
              </a:extLst>
            </p:cNvPr>
            <p:cNvSpPr txBox="1"/>
            <p:nvPr/>
          </p:nvSpPr>
          <p:spPr>
            <a:xfrm>
              <a:off x="4920089" y="2015716"/>
              <a:ext cx="2088000" cy="14238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defRPr lang="nb-NO"/>
              </a:defPPr>
              <a:lvl1pPr algn="ctr" defTabSz="685800">
                <a:defRPr sz="1100" b="1">
                  <a:solidFill>
                    <a:srgbClr val="000000"/>
                  </a:solidFill>
                  <a:latin typeface="Arial" panose="020B0604020202020204"/>
                  <a:cs typeface="Arial"/>
                </a:defRPr>
              </a:lvl1pPr>
            </a:lstStyle>
            <a:p>
              <a:r>
                <a:rPr lang="nn-NO" sz="1467"/>
                <a:t>Lokal forankring</a:t>
              </a:r>
              <a:br>
                <a:rPr lang="nn-NO" sz="1467"/>
              </a:br>
              <a:r>
                <a:rPr lang="nn-NO" sz="1467" b="0"/>
                <a:t>Har vi diskutert endringene med </a:t>
              </a:r>
              <a:r>
                <a:rPr lang="nn-NO" sz="1467" b="0" i="1"/>
                <a:t>alle</a:t>
              </a:r>
              <a:r>
                <a:rPr lang="nn-NO" sz="1467" b="0"/>
                <a:t> berørte ansatte? Har vi diskutert endringene med LOSAM? Vet alle sin rolle etter 01.01.23? Om ikke er nå tidspunktet</a:t>
              </a:r>
              <a:br>
                <a:rPr lang="nn-NO" sz="1467"/>
              </a:br>
              <a:endParaRPr lang="nn-NO" sz="1467"/>
            </a:p>
          </p:txBody>
        </p:sp>
      </p:grpSp>
      <p:grpSp>
        <p:nvGrpSpPr>
          <p:cNvPr id="31" name="Group 30">
            <a:extLst>
              <a:ext uri="{FF2B5EF4-FFF2-40B4-BE49-F238E27FC236}">
                <a16:creationId xmlns:a16="http://schemas.microsoft.com/office/drawing/2014/main" id="{D8EAE72B-45B8-4CA6-A40E-DC880E4AB0B5}"/>
              </a:ext>
            </a:extLst>
          </p:cNvPr>
          <p:cNvGrpSpPr/>
          <p:nvPr/>
        </p:nvGrpSpPr>
        <p:grpSpPr>
          <a:xfrm>
            <a:off x="9123737" y="1852294"/>
            <a:ext cx="2784000" cy="3172943"/>
            <a:chOff x="4920089" y="1398511"/>
            <a:chExt cx="2088000" cy="2379707"/>
          </a:xfrm>
        </p:grpSpPr>
        <p:pic>
          <p:nvPicPr>
            <p:cNvPr id="32" name="Grafikk 18" descr="Books with solid fill">
              <a:extLst>
                <a:ext uri="{FF2B5EF4-FFF2-40B4-BE49-F238E27FC236}">
                  <a16:creationId xmlns:a16="http://schemas.microsoft.com/office/drawing/2014/main" id="{D438E341-BD79-430F-8B2E-40FFC228DF07}"/>
                </a:ext>
              </a:extLst>
            </p:cNvPr>
            <p:cNvPicPr>
              <a:picLocks noChangeAspect="1"/>
            </p:cNvPicPr>
            <p:nvPr/>
          </p:nvPicPr>
          <p:blipFill>
            <a:blip r:embed="rId11">
              <a:extLst>
                <a:ext uri="{96DAC541-7B7A-43D3-8B79-37D633B846F1}">
                  <asvg:svgBlip xmlns:asvg="http://schemas.microsoft.com/office/drawing/2016/SVG/main" r:embed="rId12"/>
                </a:ext>
              </a:extLst>
            </a:blip>
            <a:srcRect/>
            <a:stretch/>
          </p:blipFill>
          <p:spPr>
            <a:xfrm>
              <a:off x="5575686" y="1398511"/>
              <a:ext cx="685800" cy="685800"/>
            </a:xfrm>
            <a:prstGeom prst="rect">
              <a:avLst/>
            </a:prstGeom>
          </p:spPr>
        </p:pic>
        <p:sp>
          <p:nvSpPr>
            <p:cNvPr id="33" name="TekstSylinder 19">
              <a:extLst>
                <a:ext uri="{FF2B5EF4-FFF2-40B4-BE49-F238E27FC236}">
                  <a16:creationId xmlns:a16="http://schemas.microsoft.com/office/drawing/2014/main" id="{D7E073AA-ADA4-4171-A212-9F88EE759303}"/>
                </a:ext>
              </a:extLst>
            </p:cNvPr>
            <p:cNvSpPr txBox="1"/>
            <p:nvPr/>
          </p:nvSpPr>
          <p:spPr>
            <a:xfrm>
              <a:off x="4920089" y="2015716"/>
              <a:ext cx="2088000" cy="176250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defRPr lang="nb-NO"/>
              </a:defPPr>
              <a:lvl1pPr algn="ctr" defTabSz="685800">
                <a:defRPr sz="1100" b="1">
                  <a:solidFill>
                    <a:srgbClr val="000000"/>
                  </a:solidFill>
                  <a:latin typeface="Arial" panose="020B0604020202020204"/>
                  <a:cs typeface="Arial"/>
                </a:defRPr>
              </a:lvl1pPr>
            </a:lstStyle>
            <a:p>
              <a:r>
                <a:rPr lang="nn-NO" sz="1467"/>
                <a:t>Lokal forståelse</a:t>
              </a:r>
            </a:p>
            <a:p>
              <a:r>
                <a:rPr lang="nn-NO" sz="1467" b="0"/>
                <a:t>Hvordan blir hverdagen for våre prosjektledere? Hvordan vil en «bestilling» flyte hos oss etter 01.01.23? Hvem er det som skal sende inn en kontrakt i TOA? Om dette (og alle prosessene og rollene) ikke er forstått fult ut har vi ingen tid å miste</a:t>
              </a:r>
            </a:p>
          </p:txBody>
        </p:sp>
      </p:grpSp>
      <p:sp>
        <p:nvSpPr>
          <p:cNvPr id="34" name="Rectangle 33">
            <a:extLst>
              <a:ext uri="{FF2B5EF4-FFF2-40B4-BE49-F238E27FC236}">
                <a16:creationId xmlns:a16="http://schemas.microsoft.com/office/drawing/2014/main" id="{B2A11C93-D470-4459-A35B-ED788B4039CA}"/>
              </a:ext>
            </a:extLst>
          </p:cNvPr>
          <p:cNvSpPr/>
          <p:nvPr/>
        </p:nvSpPr>
        <p:spPr>
          <a:xfrm>
            <a:off x="283335" y="5254580"/>
            <a:ext cx="11624403" cy="637392"/>
          </a:xfrm>
          <a:prstGeom prst="rect">
            <a:avLst/>
          </a:prstGeom>
          <a:solidFill>
            <a:schemeClr val="accent2"/>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r>
              <a:rPr lang="nb-NO" sz="1867"/>
              <a:t>I tillegg må vi sikre at alle ansatte forstår hvorfor vi bytte system, hvordan dette skal fungere (godt) i daglig drift og hva som er forventet av oss alle for at dette skal gå bra!</a:t>
            </a:r>
          </a:p>
        </p:txBody>
      </p:sp>
    </p:spTree>
    <p:extLst>
      <p:ext uri="{BB962C8B-B14F-4D97-AF65-F5344CB8AC3E}">
        <p14:creationId xmlns:p14="http://schemas.microsoft.com/office/powerpoint/2010/main" val="15015030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14F500F9-69B5-4F91-AFD9-B7F1C524027A}"/>
              </a:ext>
            </a:extLst>
          </p:cNvPr>
          <p:cNvGraphicFramePr>
            <a:graphicFrameLocks noChangeAspect="1"/>
          </p:cNvGraphicFramePr>
          <p:nvPr>
            <p:custDataLst>
              <p:tags r:id="rId1"/>
            </p:custDataLst>
            <p:extLst>
              <p:ext uri="{D42A27DB-BD31-4B8C-83A1-F6EECF244321}">
                <p14:modId xmlns:p14="http://schemas.microsoft.com/office/powerpoint/2010/main" val="1050872088"/>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3" imgW="592" imgH="591" progId="TCLayout.ActiveDocument.1">
                  <p:embed/>
                </p:oleObj>
              </mc:Choice>
              <mc:Fallback>
                <p:oleObj name="think-cell Slide" r:id="rId3" imgW="592" imgH="591" progId="TCLayout.ActiveDocument.1">
                  <p:embed/>
                  <p:pic>
                    <p:nvPicPr>
                      <p:cNvPr id="8" name="Object 7" hidden="1">
                        <a:extLst>
                          <a:ext uri="{FF2B5EF4-FFF2-40B4-BE49-F238E27FC236}">
                            <a16:creationId xmlns:a16="http://schemas.microsoft.com/office/drawing/2014/main" id="{14F500F9-69B5-4F91-AFD9-B7F1C524027A}"/>
                          </a:ext>
                        </a:extLst>
                      </p:cNvPr>
                      <p:cNvPicPr/>
                      <p:nvPr/>
                    </p:nvPicPr>
                    <p:blipFill>
                      <a:blip r:embed="rId4"/>
                      <a:stretch>
                        <a:fillRect/>
                      </a:stretch>
                    </p:blipFill>
                    <p:spPr>
                      <a:xfrm>
                        <a:off x="2118" y="2118"/>
                        <a:ext cx="2117" cy="211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643F5BE8-40E5-4292-915F-0678E1BDCDA9}"/>
              </a:ext>
            </a:extLst>
          </p:cNvPr>
          <p:cNvSpPr>
            <a:spLocks noGrp="1"/>
          </p:cNvSpPr>
          <p:nvPr>
            <p:ph type="title"/>
          </p:nvPr>
        </p:nvSpPr>
        <p:spPr>
          <a:xfrm>
            <a:off x="401847" y="270988"/>
            <a:ext cx="11224996" cy="1603347"/>
          </a:xfrm>
        </p:spPr>
        <p:txBody>
          <a:bodyPr vert="horz"/>
          <a:lstStyle/>
          <a:p>
            <a:r>
              <a:rPr lang="nb-NO"/>
              <a:t>Viktig å delta og formidle følgende møteplasser i november:</a:t>
            </a:r>
          </a:p>
        </p:txBody>
      </p:sp>
      <p:graphicFrame>
        <p:nvGraphicFramePr>
          <p:cNvPr id="13" name="Content Placeholder 12">
            <a:extLst>
              <a:ext uri="{FF2B5EF4-FFF2-40B4-BE49-F238E27FC236}">
                <a16:creationId xmlns:a16="http://schemas.microsoft.com/office/drawing/2014/main" id="{1F5532B6-D682-4B14-83A2-679CBFE8E16E}"/>
              </a:ext>
            </a:extLst>
          </p:cNvPr>
          <p:cNvGraphicFramePr>
            <a:graphicFrameLocks noGrp="1"/>
          </p:cNvGraphicFramePr>
          <p:nvPr>
            <p:ph idx="1"/>
            <p:extLst>
              <p:ext uri="{D42A27DB-BD31-4B8C-83A1-F6EECF244321}">
                <p14:modId xmlns:p14="http://schemas.microsoft.com/office/powerpoint/2010/main" val="2365427780"/>
              </p:ext>
            </p:extLst>
          </p:nvPr>
        </p:nvGraphicFramePr>
        <p:xfrm>
          <a:off x="401847" y="2001131"/>
          <a:ext cx="11224996" cy="416425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4" name="Graphic 3" descr="Checkmark with solid fill">
            <a:extLst>
              <a:ext uri="{FF2B5EF4-FFF2-40B4-BE49-F238E27FC236}">
                <a16:creationId xmlns:a16="http://schemas.microsoft.com/office/drawing/2014/main" id="{729F747F-F5FD-41A3-A208-A6D35E324A87}"/>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968182" y="1745026"/>
            <a:ext cx="914400" cy="914400"/>
          </a:xfrm>
          <a:prstGeom prst="rect">
            <a:avLst/>
          </a:prstGeom>
        </p:spPr>
      </p:pic>
    </p:spTree>
    <p:extLst>
      <p:ext uri="{BB962C8B-B14F-4D97-AF65-F5344CB8AC3E}">
        <p14:creationId xmlns:p14="http://schemas.microsoft.com/office/powerpoint/2010/main" val="8313320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C0A5FA2D-8727-46FA-92A8-6AB7B79AA60A}"/>
              </a:ext>
            </a:extLst>
          </p:cNvPr>
          <p:cNvGraphicFramePr>
            <a:graphicFrameLocks noChangeAspect="1"/>
          </p:cNvGraphicFramePr>
          <p:nvPr>
            <p:custDataLst>
              <p:tags r:id="rId1"/>
            </p:custDataLst>
            <p:extLst>
              <p:ext uri="{D42A27DB-BD31-4B8C-83A1-F6EECF244321}">
                <p14:modId xmlns:p14="http://schemas.microsoft.com/office/powerpoint/2010/main" val="38803913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1" progId="TCLayout.ActiveDocument.1">
                  <p:embed/>
                </p:oleObj>
              </mc:Choice>
              <mc:Fallback>
                <p:oleObj name="think-cell Slide" r:id="rId3" imgW="592" imgH="591" progId="TCLayout.ActiveDocument.1">
                  <p:embed/>
                  <p:pic>
                    <p:nvPicPr>
                      <p:cNvPr id="7" name="Object 6" hidden="1">
                        <a:extLst>
                          <a:ext uri="{FF2B5EF4-FFF2-40B4-BE49-F238E27FC236}">
                            <a16:creationId xmlns:a16="http://schemas.microsoft.com/office/drawing/2014/main" id="{C0A5FA2D-8727-46FA-92A8-6AB7B79AA60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tel 1">
            <a:extLst>
              <a:ext uri="{FF2B5EF4-FFF2-40B4-BE49-F238E27FC236}">
                <a16:creationId xmlns:a16="http://schemas.microsoft.com/office/drawing/2014/main" id="{14975A80-3505-C1F9-5316-3DF50285BF26}"/>
              </a:ext>
            </a:extLst>
          </p:cNvPr>
          <p:cNvSpPr>
            <a:spLocks noGrp="1"/>
          </p:cNvSpPr>
          <p:nvPr>
            <p:ph type="title"/>
          </p:nvPr>
        </p:nvSpPr>
        <p:spPr>
          <a:xfrm>
            <a:off x="348396" y="6261"/>
            <a:ext cx="11224996" cy="833178"/>
          </a:xfrm>
        </p:spPr>
        <p:txBody>
          <a:bodyPr vert="horz"/>
          <a:lstStyle/>
          <a:p>
            <a:r>
              <a:rPr lang="nn-NO"/>
              <a:t>Noen store bekymringer i innspurten</a:t>
            </a:r>
          </a:p>
        </p:txBody>
      </p:sp>
      <p:pic>
        <p:nvPicPr>
          <p:cNvPr id="143" name="Grafikk 143" descr="Captain female with solid fill">
            <a:extLst>
              <a:ext uri="{FF2B5EF4-FFF2-40B4-BE49-F238E27FC236}">
                <a16:creationId xmlns:a16="http://schemas.microsoft.com/office/drawing/2014/main" id="{2F10909B-D0D4-3F5A-C866-2C870D254CF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42875" y="1127988"/>
            <a:ext cx="1618890" cy="1604513"/>
          </a:xfrm>
          <a:prstGeom prst="rect">
            <a:avLst/>
          </a:prstGeom>
        </p:spPr>
      </p:pic>
      <p:pic>
        <p:nvPicPr>
          <p:cNvPr id="144" name="Grafikk 143" descr="Head with gears with solid fill">
            <a:extLst>
              <a:ext uri="{FF2B5EF4-FFF2-40B4-BE49-F238E27FC236}">
                <a16:creationId xmlns:a16="http://schemas.microsoft.com/office/drawing/2014/main" id="{52F0052A-A6D2-F877-A76C-D8C2374D944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959643" y="2587970"/>
            <a:ext cx="1604513" cy="1604513"/>
          </a:xfrm>
          <a:prstGeom prst="rect">
            <a:avLst/>
          </a:prstGeom>
        </p:spPr>
      </p:pic>
      <p:sp>
        <p:nvSpPr>
          <p:cNvPr id="145" name="TekstSylinder 144">
            <a:extLst>
              <a:ext uri="{FF2B5EF4-FFF2-40B4-BE49-F238E27FC236}">
                <a16:creationId xmlns:a16="http://schemas.microsoft.com/office/drawing/2014/main" id="{2CF377A5-D0DA-1E16-B646-6CF9CFE72F71}"/>
              </a:ext>
            </a:extLst>
          </p:cNvPr>
          <p:cNvSpPr txBox="1"/>
          <p:nvPr/>
        </p:nvSpPr>
        <p:spPr>
          <a:xfrm>
            <a:off x="1409888" y="2072272"/>
            <a:ext cx="9388778" cy="461665"/>
          </a:xfrm>
          <a:prstGeom prst="rect">
            <a:avLst/>
          </a:prstGeom>
          <a:solidFill>
            <a:schemeClr val="tx2"/>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n-NO" sz="2400" b="1">
                <a:solidFill>
                  <a:srgbClr val="FFFFFF"/>
                </a:solidFill>
                <a:cs typeface="Arial"/>
              </a:rPr>
              <a:t>Er alle ledere påkoblet?</a:t>
            </a:r>
            <a:endParaRPr lang="nb-NO">
              <a:solidFill>
                <a:srgbClr val="FFFFFF"/>
              </a:solidFill>
            </a:endParaRPr>
          </a:p>
        </p:txBody>
      </p:sp>
      <p:sp>
        <p:nvSpPr>
          <p:cNvPr id="146" name="TekstSylinder 145">
            <a:extLst>
              <a:ext uri="{FF2B5EF4-FFF2-40B4-BE49-F238E27FC236}">
                <a16:creationId xmlns:a16="http://schemas.microsoft.com/office/drawing/2014/main" id="{7832B52C-5DD0-24F3-5BC4-9FA06E4C73D0}"/>
              </a:ext>
            </a:extLst>
          </p:cNvPr>
          <p:cNvSpPr txBox="1"/>
          <p:nvPr/>
        </p:nvSpPr>
        <p:spPr>
          <a:xfrm>
            <a:off x="1420864" y="3576423"/>
            <a:ext cx="9043721" cy="461665"/>
          </a:xfrm>
          <a:prstGeom prst="rect">
            <a:avLst/>
          </a:prstGeom>
          <a:solidFill>
            <a:schemeClr val="tx2"/>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nn-NO" sz="2400" b="1">
                <a:solidFill>
                  <a:srgbClr val="FFFFFF"/>
                </a:solidFill>
                <a:cs typeface="Arial"/>
              </a:rPr>
              <a:t>Har vi </a:t>
            </a:r>
            <a:r>
              <a:rPr lang="nn-NO" sz="2400" b="1" err="1">
                <a:solidFill>
                  <a:srgbClr val="FFFFFF"/>
                </a:solidFill>
                <a:cs typeface="Arial"/>
              </a:rPr>
              <a:t>påkoblede</a:t>
            </a:r>
            <a:r>
              <a:rPr lang="nn-NO" sz="2400" b="1">
                <a:solidFill>
                  <a:srgbClr val="FFFFFF"/>
                </a:solidFill>
                <a:cs typeface="Arial"/>
              </a:rPr>
              <a:t> </a:t>
            </a:r>
            <a:r>
              <a:rPr lang="nn-NO" sz="2400" b="1" err="1">
                <a:solidFill>
                  <a:srgbClr val="FFFFFF"/>
                </a:solidFill>
                <a:cs typeface="Arial"/>
              </a:rPr>
              <a:t>ansatte</a:t>
            </a:r>
            <a:r>
              <a:rPr lang="nn-NO" sz="2400" b="1">
                <a:solidFill>
                  <a:srgbClr val="FFFFFF"/>
                </a:solidFill>
                <a:cs typeface="Arial"/>
              </a:rPr>
              <a:t>?</a:t>
            </a:r>
            <a:endParaRPr lang="nb-NO">
              <a:solidFill>
                <a:srgbClr val="FFFFFF"/>
              </a:solidFill>
            </a:endParaRPr>
          </a:p>
        </p:txBody>
      </p:sp>
      <p:sp>
        <p:nvSpPr>
          <p:cNvPr id="147" name="TekstSylinder 146">
            <a:extLst>
              <a:ext uri="{FF2B5EF4-FFF2-40B4-BE49-F238E27FC236}">
                <a16:creationId xmlns:a16="http://schemas.microsoft.com/office/drawing/2014/main" id="{70E92DEE-25AB-2AE8-90F0-909507CAF2CF}"/>
              </a:ext>
            </a:extLst>
          </p:cNvPr>
          <p:cNvSpPr txBox="1"/>
          <p:nvPr/>
        </p:nvSpPr>
        <p:spPr>
          <a:xfrm>
            <a:off x="1411889" y="2478477"/>
            <a:ext cx="939077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n-NO">
                <a:cs typeface="Arial"/>
              </a:rPr>
              <a:t>Vi har hatt god dialog med innføringsleder (admistrativ leder på enhet), men har vi </a:t>
            </a:r>
            <a:br>
              <a:rPr lang="nn-NO">
                <a:cs typeface="Arial"/>
              </a:rPr>
            </a:br>
            <a:r>
              <a:rPr lang="nn-NO">
                <a:cs typeface="Arial"/>
              </a:rPr>
              <a:t>nå også god påkobling av kontorsjefer, instituttledere, dekaner og seksjonsledere?</a:t>
            </a:r>
            <a:endParaRPr lang="nn-NO"/>
          </a:p>
        </p:txBody>
      </p:sp>
      <p:sp>
        <p:nvSpPr>
          <p:cNvPr id="149" name="TekstSylinder 148">
            <a:extLst>
              <a:ext uri="{FF2B5EF4-FFF2-40B4-BE49-F238E27FC236}">
                <a16:creationId xmlns:a16="http://schemas.microsoft.com/office/drawing/2014/main" id="{686FA0F1-62F7-58AF-FABD-019FC1B4D457}"/>
              </a:ext>
            </a:extLst>
          </p:cNvPr>
          <p:cNvSpPr txBox="1"/>
          <p:nvPr/>
        </p:nvSpPr>
        <p:spPr>
          <a:xfrm>
            <a:off x="1400610" y="4150560"/>
            <a:ext cx="9390779"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n-NO">
                <a:cs typeface="Arial"/>
              </a:rPr>
              <a:t>Ansatte begynner nå på opplæring. Vet alle hvilken roller de har, hvordan de skal jobbe i de nye prosessene på fakultet/enhet og hvorfor de skal bry seg om endringen? Og vet alle ansatte de endringer som påvirker de?</a:t>
            </a:r>
            <a:endParaRPr lang="nb-NO"/>
          </a:p>
        </p:txBody>
      </p:sp>
      <p:sp>
        <p:nvSpPr>
          <p:cNvPr id="3" name="TekstSylinder 2">
            <a:extLst>
              <a:ext uri="{FF2B5EF4-FFF2-40B4-BE49-F238E27FC236}">
                <a16:creationId xmlns:a16="http://schemas.microsoft.com/office/drawing/2014/main" id="{81CFAF36-1F60-AF48-BCA5-129427558237}"/>
              </a:ext>
            </a:extLst>
          </p:cNvPr>
          <p:cNvSpPr txBox="1"/>
          <p:nvPr/>
        </p:nvSpPr>
        <p:spPr>
          <a:xfrm>
            <a:off x="1420864" y="5300504"/>
            <a:ext cx="9043721" cy="461665"/>
          </a:xfrm>
          <a:prstGeom prst="rect">
            <a:avLst/>
          </a:prstGeom>
          <a:solidFill>
            <a:schemeClr val="tx2"/>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n-NO" sz="2400" b="1">
                <a:solidFill>
                  <a:srgbClr val="FFFFFF"/>
                </a:solidFill>
                <a:cs typeface="Arial"/>
              </a:rPr>
              <a:t>Er vi «Ett NTNU»?</a:t>
            </a:r>
            <a:endParaRPr lang="nb-NO">
              <a:solidFill>
                <a:srgbClr val="FFFFFF"/>
              </a:solidFill>
            </a:endParaRPr>
          </a:p>
        </p:txBody>
      </p:sp>
      <p:sp>
        <p:nvSpPr>
          <p:cNvPr id="4" name="TekstSylinder 3">
            <a:extLst>
              <a:ext uri="{FF2B5EF4-FFF2-40B4-BE49-F238E27FC236}">
                <a16:creationId xmlns:a16="http://schemas.microsoft.com/office/drawing/2014/main" id="{72DE830A-A573-4B46-6CB8-3F8061E14E4A}"/>
              </a:ext>
            </a:extLst>
          </p:cNvPr>
          <p:cNvSpPr txBox="1"/>
          <p:nvPr/>
        </p:nvSpPr>
        <p:spPr>
          <a:xfrm>
            <a:off x="1495346" y="5845500"/>
            <a:ext cx="939077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n-NO">
                <a:cs typeface="Arial"/>
              </a:rPr>
              <a:t>Er vi forberedt til å opptre som </a:t>
            </a:r>
            <a:r>
              <a:rPr lang="nn-NO" b="1" i="1">
                <a:cs typeface="Arial"/>
              </a:rPr>
              <a:t>ett</a:t>
            </a:r>
            <a:r>
              <a:rPr lang="nn-NO">
                <a:cs typeface="Arial"/>
              </a:rPr>
              <a:t> lederlag som står i endringene </a:t>
            </a:r>
            <a:r>
              <a:rPr lang="nn-NO" b="1" i="1">
                <a:cs typeface="Arial"/>
              </a:rPr>
              <a:t>sammen</a:t>
            </a:r>
            <a:r>
              <a:rPr lang="nn-NO">
                <a:cs typeface="Arial"/>
              </a:rPr>
              <a:t>?</a:t>
            </a:r>
            <a:endParaRPr lang="nb-NO"/>
          </a:p>
        </p:txBody>
      </p:sp>
      <p:pic>
        <p:nvPicPr>
          <p:cNvPr id="67586" name="Picture 2">
            <a:extLst>
              <a:ext uri="{FF2B5EF4-FFF2-40B4-BE49-F238E27FC236}">
                <a16:creationId xmlns:a16="http://schemas.microsoft.com/office/drawing/2014/main" id="{0C5E3D7B-474E-4626-B8C2-FFF36516FBDD}"/>
              </a:ext>
            </a:extLst>
          </p:cNvPr>
          <p:cNvPicPr>
            <a:picLocks noChangeAspect="1" noChangeArrowheads="1"/>
          </p:cNvPicPr>
          <p:nvPr/>
        </p:nvPicPr>
        <p:blipFill>
          <a:blip r:embed="rId9">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8514" y="4928291"/>
            <a:ext cx="1101875" cy="1101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18152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 name="Object 44" hidden="1">
            <a:extLst>
              <a:ext uri="{FF2B5EF4-FFF2-40B4-BE49-F238E27FC236}">
                <a16:creationId xmlns:a16="http://schemas.microsoft.com/office/drawing/2014/main" id="{E284E773-A67A-4B54-BB29-5B2153D9C977}"/>
              </a:ext>
            </a:extLst>
          </p:cNvPr>
          <p:cNvGraphicFramePr>
            <a:graphicFrameLocks noChangeAspect="1"/>
          </p:cNvGraphicFramePr>
          <p:nvPr>
            <p:custDataLst>
              <p:tags r:id="rId1"/>
            </p:custDataLst>
            <p:extLst>
              <p:ext uri="{D42A27DB-BD31-4B8C-83A1-F6EECF244321}">
                <p14:modId xmlns:p14="http://schemas.microsoft.com/office/powerpoint/2010/main" val="881022097"/>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4" imgW="473" imgH="473" progId="TCLayout.ActiveDocument.1">
                  <p:embed/>
                </p:oleObj>
              </mc:Choice>
              <mc:Fallback>
                <p:oleObj name="think-cell Slide" r:id="rId4" imgW="473" imgH="473" progId="TCLayout.ActiveDocument.1">
                  <p:embed/>
                  <p:pic>
                    <p:nvPicPr>
                      <p:cNvPr id="45" name="Object 44" hidden="1">
                        <a:extLst>
                          <a:ext uri="{FF2B5EF4-FFF2-40B4-BE49-F238E27FC236}">
                            <a16:creationId xmlns:a16="http://schemas.microsoft.com/office/drawing/2014/main" id="{E284E773-A67A-4B54-BB29-5B2153D9C977}"/>
                          </a:ext>
                        </a:extLst>
                      </p:cNvPr>
                      <p:cNvPicPr/>
                      <p:nvPr/>
                    </p:nvPicPr>
                    <p:blipFill>
                      <a:blip r:embed="rId5"/>
                      <a:stretch>
                        <a:fillRect/>
                      </a:stretch>
                    </p:blipFill>
                    <p:spPr>
                      <a:xfrm>
                        <a:off x="2118" y="2118"/>
                        <a:ext cx="2117" cy="2117"/>
                      </a:xfrm>
                      <a:prstGeom prst="rect">
                        <a:avLst/>
                      </a:prstGeom>
                    </p:spPr>
                  </p:pic>
                </p:oleObj>
              </mc:Fallback>
            </mc:AlternateContent>
          </a:graphicData>
        </a:graphic>
      </p:graphicFrame>
      <p:sp>
        <p:nvSpPr>
          <p:cNvPr id="2" name="Tittel 1">
            <a:extLst>
              <a:ext uri="{FF2B5EF4-FFF2-40B4-BE49-F238E27FC236}">
                <a16:creationId xmlns:a16="http://schemas.microsoft.com/office/drawing/2014/main" id="{C6FE23F8-72D2-E64B-B9C2-8C16EC1B275B}"/>
              </a:ext>
            </a:extLst>
          </p:cNvPr>
          <p:cNvSpPr>
            <a:spLocks noGrp="1"/>
          </p:cNvSpPr>
          <p:nvPr>
            <p:ph type="title"/>
          </p:nvPr>
        </p:nvSpPr>
        <p:spPr/>
        <p:txBody>
          <a:bodyPr vert="horz"/>
          <a:lstStyle/>
          <a:p>
            <a:r>
              <a:rPr lang="nb-NO"/>
              <a:t>Hvilke endringer gjelder alle ansatte?</a:t>
            </a:r>
          </a:p>
        </p:txBody>
      </p:sp>
      <p:grpSp>
        <p:nvGrpSpPr>
          <p:cNvPr id="27" name="Group 26">
            <a:extLst>
              <a:ext uri="{FF2B5EF4-FFF2-40B4-BE49-F238E27FC236}">
                <a16:creationId xmlns:a16="http://schemas.microsoft.com/office/drawing/2014/main" id="{73470CB0-D6DA-40BC-AB80-4C474FF97040}"/>
              </a:ext>
            </a:extLst>
          </p:cNvPr>
          <p:cNvGrpSpPr/>
          <p:nvPr/>
        </p:nvGrpSpPr>
        <p:grpSpPr>
          <a:xfrm>
            <a:off x="1482348" y="2387138"/>
            <a:ext cx="1865861" cy="1079437"/>
            <a:chOff x="2309469" y="3212135"/>
            <a:chExt cx="2153081" cy="1370144"/>
          </a:xfrm>
        </p:grpSpPr>
        <p:pic>
          <p:nvPicPr>
            <p:cNvPr id="28" name="Picture 27">
              <a:extLst>
                <a:ext uri="{FF2B5EF4-FFF2-40B4-BE49-F238E27FC236}">
                  <a16:creationId xmlns:a16="http://schemas.microsoft.com/office/drawing/2014/main" id="{1CF0E483-BCB2-4804-958A-E985B435FDF9}"/>
                </a:ext>
              </a:extLst>
            </p:cNvPr>
            <p:cNvPicPr>
              <a:picLocks noChangeAspect="1"/>
            </p:cNvPicPr>
            <p:nvPr/>
          </p:nvPicPr>
          <p:blipFill>
            <a:blip r:embed="rId6"/>
            <a:stretch>
              <a:fillRect/>
            </a:stretch>
          </p:blipFill>
          <p:spPr>
            <a:xfrm>
              <a:off x="2972609" y="3529075"/>
              <a:ext cx="1489941" cy="1053204"/>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29" name="Picture 28" descr="Icon&#10;&#10;Description automatically generated">
              <a:extLst>
                <a:ext uri="{FF2B5EF4-FFF2-40B4-BE49-F238E27FC236}">
                  <a16:creationId xmlns:a16="http://schemas.microsoft.com/office/drawing/2014/main" id="{DC43E138-F774-43EE-8D03-36B7F0C7E886}"/>
                </a:ext>
              </a:extLst>
            </p:cNvPr>
            <p:cNvPicPr>
              <a:picLocks noChangeAspect="1"/>
            </p:cNvPicPr>
            <p:nvPr/>
          </p:nvPicPr>
          <p:blipFill rotWithShape="1">
            <a:blip r:embed="rId7"/>
            <a:srcRect l="13342" r="18505"/>
            <a:stretch/>
          </p:blipFill>
          <p:spPr>
            <a:xfrm>
              <a:off x="2309469" y="3212135"/>
              <a:ext cx="1326281" cy="5170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sp>
        <p:nvSpPr>
          <p:cNvPr id="30" name="TextBox 29">
            <a:extLst>
              <a:ext uri="{FF2B5EF4-FFF2-40B4-BE49-F238E27FC236}">
                <a16:creationId xmlns:a16="http://schemas.microsoft.com/office/drawing/2014/main" id="{AF63ACB9-43A0-403D-BB28-FFC8F6912D7C}"/>
              </a:ext>
            </a:extLst>
          </p:cNvPr>
          <p:cNvSpPr txBox="1"/>
          <p:nvPr/>
        </p:nvSpPr>
        <p:spPr>
          <a:xfrm>
            <a:off x="663998" y="1590197"/>
            <a:ext cx="5537452" cy="584775"/>
          </a:xfrm>
          <a:prstGeom prst="rect">
            <a:avLst/>
          </a:prstGeom>
          <a:noFill/>
        </p:spPr>
        <p:txBody>
          <a:bodyPr wrap="square">
            <a:spAutoFit/>
          </a:bodyPr>
          <a:lstStyle/>
          <a:p>
            <a:pPr defTabSz="1219170">
              <a:defRPr/>
            </a:pPr>
            <a:r>
              <a:rPr lang="nb-NO" sz="1600" b="1" err="1">
                <a:solidFill>
                  <a:srgbClr val="000000"/>
                </a:solidFill>
                <a:latin typeface="Arial" panose="020B0604020202020204"/>
              </a:rPr>
              <a:t>Hovedendring</a:t>
            </a:r>
            <a:r>
              <a:rPr lang="nb-NO" sz="1600">
                <a:solidFill>
                  <a:srgbClr val="000000"/>
                </a:solidFill>
                <a:latin typeface="Arial" panose="020B0604020202020204"/>
              </a:rPr>
              <a:t>: Fra </a:t>
            </a:r>
            <a:r>
              <a:rPr lang="nb-NO" sz="1600" b="1" i="1">
                <a:solidFill>
                  <a:srgbClr val="000000"/>
                </a:solidFill>
                <a:latin typeface="Arial" panose="020B0604020202020204"/>
              </a:rPr>
              <a:t>HR-portalen</a:t>
            </a:r>
            <a:r>
              <a:rPr lang="nb-NO" sz="1600" i="1">
                <a:solidFill>
                  <a:srgbClr val="000000"/>
                </a:solidFill>
                <a:latin typeface="Arial" panose="020B0604020202020204"/>
              </a:rPr>
              <a:t> </a:t>
            </a:r>
            <a:r>
              <a:rPr lang="nb-NO" sz="1600">
                <a:solidFill>
                  <a:srgbClr val="000000"/>
                </a:solidFill>
                <a:latin typeface="Arial" panose="020B0604020202020204"/>
              </a:rPr>
              <a:t>til</a:t>
            </a:r>
            <a:r>
              <a:rPr lang="nb-NO" sz="1600" i="1">
                <a:solidFill>
                  <a:srgbClr val="000000"/>
                </a:solidFill>
                <a:latin typeface="Arial" panose="020B0604020202020204"/>
              </a:rPr>
              <a:t> </a:t>
            </a:r>
            <a:r>
              <a:rPr lang="nb-NO" sz="1600" b="1" i="1">
                <a:solidFill>
                  <a:srgbClr val="000000"/>
                </a:solidFill>
                <a:latin typeface="Arial" panose="020B0604020202020204"/>
              </a:rPr>
              <a:t>SAP Selvbetjeningsportal/ DFØ - App</a:t>
            </a:r>
            <a:endParaRPr lang="en-US" sz="1467">
              <a:solidFill>
                <a:srgbClr val="000000"/>
              </a:solidFill>
              <a:latin typeface="Arial" panose="020B0604020202020204"/>
            </a:endParaRPr>
          </a:p>
        </p:txBody>
      </p:sp>
      <p:sp>
        <p:nvSpPr>
          <p:cNvPr id="32" name="TextBox 31">
            <a:extLst>
              <a:ext uri="{FF2B5EF4-FFF2-40B4-BE49-F238E27FC236}">
                <a16:creationId xmlns:a16="http://schemas.microsoft.com/office/drawing/2014/main" id="{45ECBAB2-20F7-47A7-9C0C-C38B35429943}"/>
              </a:ext>
            </a:extLst>
          </p:cNvPr>
          <p:cNvSpPr txBox="1"/>
          <p:nvPr/>
        </p:nvSpPr>
        <p:spPr>
          <a:xfrm>
            <a:off x="5374026" y="1556182"/>
            <a:ext cx="4673511" cy="338554"/>
          </a:xfrm>
          <a:prstGeom prst="rect">
            <a:avLst/>
          </a:prstGeom>
          <a:noFill/>
        </p:spPr>
        <p:txBody>
          <a:bodyPr wrap="square">
            <a:spAutoFit/>
          </a:bodyPr>
          <a:lstStyle/>
          <a:p>
            <a:pPr defTabSz="1219170">
              <a:defRPr/>
            </a:pPr>
            <a:r>
              <a:rPr lang="nb-NO" sz="1600" b="1">
                <a:solidFill>
                  <a:srgbClr val="000000"/>
                </a:solidFill>
                <a:latin typeface="Arial" panose="020B0604020202020204"/>
              </a:rPr>
              <a:t>Andre viktige endringer: </a:t>
            </a:r>
            <a:endParaRPr lang="en-US" sz="1467" b="1">
              <a:solidFill>
                <a:srgbClr val="000000"/>
              </a:solidFill>
              <a:latin typeface="Arial" panose="020B0604020202020204"/>
            </a:endParaRPr>
          </a:p>
        </p:txBody>
      </p:sp>
      <p:sp>
        <p:nvSpPr>
          <p:cNvPr id="33" name="TextBox 32">
            <a:extLst>
              <a:ext uri="{FF2B5EF4-FFF2-40B4-BE49-F238E27FC236}">
                <a16:creationId xmlns:a16="http://schemas.microsoft.com/office/drawing/2014/main" id="{B08C8C28-7E21-47CA-B8B4-E6C62B52B3B1}"/>
              </a:ext>
            </a:extLst>
          </p:cNvPr>
          <p:cNvSpPr txBox="1"/>
          <p:nvPr/>
        </p:nvSpPr>
        <p:spPr>
          <a:xfrm>
            <a:off x="5353373" y="1947826"/>
            <a:ext cx="5967740" cy="3478837"/>
          </a:xfrm>
          <a:prstGeom prst="rect">
            <a:avLst/>
          </a:prstGeom>
          <a:noFill/>
        </p:spPr>
        <p:txBody>
          <a:bodyPr wrap="square">
            <a:spAutoFit/>
          </a:bodyPr>
          <a:lstStyle/>
          <a:p>
            <a:pPr marL="380990" indent="-380990">
              <a:buFont typeface="Arial" panose="020B0604020202020204" pitchFamily="34" charset="0"/>
              <a:buChar char="•"/>
              <a:defRPr/>
            </a:pPr>
            <a:r>
              <a:rPr lang="nb-NO" sz="1467">
                <a:solidFill>
                  <a:srgbClr val="000000"/>
                </a:solidFill>
                <a:latin typeface="Arial" panose="020B0604020202020204"/>
              </a:rPr>
              <a:t>Navnet ditt i systemet hentes nå direkte fra Folkeregisteret</a:t>
            </a:r>
          </a:p>
          <a:p>
            <a:pPr marL="380990" indent="-380990">
              <a:buFont typeface="Arial" panose="020B0604020202020204" pitchFamily="34" charset="0"/>
              <a:buChar char="•"/>
              <a:defRPr/>
            </a:pPr>
            <a:endParaRPr lang="nb-NO" sz="1467" b="1">
              <a:solidFill>
                <a:srgbClr val="000000"/>
              </a:solidFill>
              <a:latin typeface="Arial" panose="020B0604020202020204"/>
            </a:endParaRPr>
          </a:p>
          <a:p>
            <a:pPr marL="380990" indent="-380990">
              <a:buFont typeface="Arial" panose="020B0604020202020204" pitchFamily="34" charset="0"/>
              <a:buChar char="•"/>
              <a:defRPr/>
            </a:pPr>
            <a:r>
              <a:rPr lang="nb-NO" sz="1467">
                <a:solidFill>
                  <a:srgbClr val="000000"/>
                </a:solidFill>
                <a:latin typeface="Arial" panose="020B0604020202020204"/>
              </a:rPr>
              <a:t>Alle må oppdatere pårørende og familieinformasjon i Selvbetjeningsportalen etter nyttår</a:t>
            </a:r>
            <a:br>
              <a:rPr lang="nb-NO" sz="1467">
                <a:solidFill>
                  <a:srgbClr val="000000"/>
                </a:solidFill>
                <a:latin typeface="Arial" panose="020B0604020202020204"/>
              </a:rPr>
            </a:br>
            <a:endParaRPr lang="nb-NO" sz="1467">
              <a:solidFill>
                <a:srgbClr val="000000"/>
              </a:solidFill>
              <a:latin typeface="Arial" panose="020B0604020202020204"/>
            </a:endParaRPr>
          </a:p>
          <a:p>
            <a:pPr marL="380990" indent="-380990">
              <a:buFont typeface="Arial" panose="020B0604020202020204" pitchFamily="34" charset="0"/>
              <a:buChar char="•"/>
              <a:defRPr/>
            </a:pPr>
            <a:r>
              <a:rPr lang="nb-NO" sz="1467">
                <a:solidFill>
                  <a:srgbClr val="000000"/>
                </a:solidFill>
                <a:latin typeface="Arial" panose="020B0604020202020204"/>
              </a:rPr>
              <a:t>Alle som har endret bankkonto etter 5. oktober må innen 4. januar oppdatere dette </a:t>
            </a:r>
          </a:p>
          <a:p>
            <a:pPr marL="380990" indent="-380990">
              <a:buFont typeface="Arial" panose="020B0604020202020204" pitchFamily="34" charset="0"/>
              <a:buChar char="•"/>
              <a:defRPr/>
            </a:pPr>
            <a:endParaRPr lang="nb-NO" sz="1467" b="1">
              <a:solidFill>
                <a:srgbClr val="000000"/>
              </a:solidFill>
              <a:latin typeface="Arial" panose="020B0604020202020204"/>
            </a:endParaRPr>
          </a:p>
          <a:p>
            <a:pPr marL="380990" indent="-380990">
              <a:buFont typeface="Arial" panose="020B0604020202020204" pitchFamily="34" charset="0"/>
              <a:buChar char="•"/>
              <a:defRPr/>
            </a:pPr>
            <a:r>
              <a:rPr lang="nb-NO" sz="1467">
                <a:solidFill>
                  <a:srgbClr val="000000"/>
                </a:solidFill>
                <a:latin typeface="Arial" panose="020B0604020202020204"/>
              </a:rPr>
              <a:t>Innebygde lovkrav i </a:t>
            </a:r>
            <a:r>
              <a:rPr lang="nb-NO" sz="1467" err="1">
                <a:solidFill>
                  <a:srgbClr val="000000"/>
                </a:solidFill>
                <a:latin typeface="Arial" panose="020B0604020202020204"/>
              </a:rPr>
              <a:t>lønnsystemet</a:t>
            </a:r>
            <a:r>
              <a:rPr lang="nb-NO" sz="1467">
                <a:solidFill>
                  <a:srgbClr val="000000"/>
                </a:solidFill>
                <a:latin typeface="Arial" panose="020B0604020202020204"/>
              </a:rPr>
              <a:t> bidrar til økt kontroll og etterlevelse</a:t>
            </a:r>
          </a:p>
          <a:p>
            <a:pPr marL="380990" indent="-380990">
              <a:buFont typeface="Arial" panose="020B0604020202020204" pitchFamily="34" charset="0"/>
              <a:buChar char="•"/>
              <a:defRPr/>
            </a:pPr>
            <a:endParaRPr lang="nb-NO" sz="1467">
              <a:solidFill>
                <a:srgbClr val="000000"/>
              </a:solidFill>
              <a:latin typeface="Arial" panose="020B0604020202020204"/>
            </a:endParaRPr>
          </a:p>
          <a:p>
            <a:pPr marL="380990" indent="-380990">
              <a:buFont typeface="Arial" panose="020B0604020202020204" pitchFamily="34" charset="0"/>
              <a:buChar char="•"/>
              <a:defRPr/>
            </a:pPr>
            <a:r>
              <a:rPr lang="nb-NO" sz="1467">
                <a:solidFill>
                  <a:srgbClr val="000000"/>
                </a:solidFill>
                <a:latin typeface="Arial" panose="020B0604020202020204"/>
              </a:rPr>
              <a:t>Nye </a:t>
            </a:r>
            <a:r>
              <a:rPr lang="nb-NO" sz="1467" err="1">
                <a:solidFill>
                  <a:srgbClr val="000000"/>
                </a:solidFill>
                <a:latin typeface="Arial" panose="020B0604020202020204"/>
              </a:rPr>
              <a:t>kostnadstedsnummer</a:t>
            </a:r>
            <a:r>
              <a:rPr lang="nb-NO" sz="1467">
                <a:solidFill>
                  <a:srgbClr val="000000"/>
                </a:solidFill>
                <a:latin typeface="Arial" panose="020B0604020202020204"/>
              </a:rPr>
              <a:t> og delprosjektnummer ved bestilling av varer og tjenester</a:t>
            </a:r>
          </a:p>
          <a:p>
            <a:pPr marL="380990" indent="-380990">
              <a:buFont typeface="Arial" panose="020B0604020202020204" pitchFamily="34" charset="0"/>
              <a:buChar char="•"/>
              <a:defRPr/>
            </a:pPr>
            <a:endParaRPr lang="nb-NO" sz="1467">
              <a:solidFill>
                <a:srgbClr val="000000"/>
              </a:solidFill>
              <a:latin typeface="Arial" panose="020B0604020202020204"/>
            </a:endParaRPr>
          </a:p>
          <a:p>
            <a:pPr marL="380990" indent="-380990">
              <a:buFont typeface="Arial" panose="020B0604020202020204" pitchFamily="34" charset="0"/>
              <a:buChar char="•"/>
              <a:defRPr/>
            </a:pPr>
            <a:r>
              <a:rPr lang="nb-NO" sz="1467">
                <a:solidFill>
                  <a:srgbClr val="000000"/>
                </a:solidFill>
                <a:latin typeface="Arial" panose="020B0604020202020204"/>
              </a:rPr>
              <a:t>Nye </a:t>
            </a:r>
            <a:r>
              <a:rPr lang="nb-NO" sz="1467" err="1">
                <a:solidFill>
                  <a:srgbClr val="000000"/>
                </a:solidFill>
                <a:latin typeface="Arial" panose="020B0604020202020204"/>
              </a:rPr>
              <a:t>godkjennere</a:t>
            </a:r>
            <a:r>
              <a:rPr lang="nb-NO" sz="1467">
                <a:solidFill>
                  <a:srgbClr val="000000"/>
                </a:solidFill>
                <a:latin typeface="Arial" panose="020B0604020202020204"/>
              </a:rPr>
              <a:t> og roller (både </a:t>
            </a:r>
            <a:r>
              <a:rPr lang="nb-NO" sz="1467" err="1">
                <a:solidFill>
                  <a:srgbClr val="000000"/>
                </a:solidFill>
                <a:latin typeface="Arial" panose="020B0604020202020204"/>
              </a:rPr>
              <a:t>personalgodkjenner</a:t>
            </a:r>
            <a:r>
              <a:rPr lang="nb-NO" sz="1467">
                <a:solidFill>
                  <a:srgbClr val="000000"/>
                </a:solidFill>
                <a:latin typeface="Arial" panose="020B0604020202020204"/>
              </a:rPr>
              <a:t> og BDM)</a:t>
            </a:r>
          </a:p>
        </p:txBody>
      </p:sp>
      <p:cxnSp>
        <p:nvCxnSpPr>
          <p:cNvPr id="34" name="Straight Connector 33">
            <a:extLst>
              <a:ext uri="{FF2B5EF4-FFF2-40B4-BE49-F238E27FC236}">
                <a16:creationId xmlns:a16="http://schemas.microsoft.com/office/drawing/2014/main" id="{2DC986B5-C925-453B-97A9-BC797F6A26C8}"/>
              </a:ext>
            </a:extLst>
          </p:cNvPr>
          <p:cNvCxnSpPr>
            <a:cxnSpLocks/>
          </p:cNvCxnSpPr>
          <p:nvPr/>
        </p:nvCxnSpPr>
        <p:spPr>
          <a:xfrm>
            <a:off x="4985033" y="1391709"/>
            <a:ext cx="0" cy="3774163"/>
          </a:xfrm>
          <a:prstGeom prst="line">
            <a:avLst/>
          </a:prstGeom>
          <a:ln>
            <a:prstDash val="sysDot"/>
          </a:ln>
        </p:spPr>
        <p:style>
          <a:lnRef idx="2">
            <a:schemeClr val="accent2"/>
          </a:lnRef>
          <a:fillRef idx="0">
            <a:schemeClr val="accent2"/>
          </a:fillRef>
          <a:effectRef idx="1">
            <a:schemeClr val="accent2"/>
          </a:effectRef>
          <a:fontRef idx="minor">
            <a:schemeClr val="tx1"/>
          </a:fontRef>
        </p:style>
      </p:cxnSp>
      <p:sp>
        <p:nvSpPr>
          <p:cNvPr id="40" name="TextBox 39">
            <a:extLst>
              <a:ext uri="{FF2B5EF4-FFF2-40B4-BE49-F238E27FC236}">
                <a16:creationId xmlns:a16="http://schemas.microsoft.com/office/drawing/2014/main" id="{4748B9A3-BAAB-4AFD-88D2-C70692B0F508}"/>
              </a:ext>
            </a:extLst>
          </p:cNvPr>
          <p:cNvSpPr txBox="1"/>
          <p:nvPr/>
        </p:nvSpPr>
        <p:spPr>
          <a:xfrm>
            <a:off x="968745" y="3716270"/>
            <a:ext cx="3467744" cy="1384995"/>
          </a:xfrm>
          <a:prstGeom prst="rect">
            <a:avLst/>
          </a:prstGeom>
          <a:noFill/>
        </p:spPr>
        <p:txBody>
          <a:bodyPr wrap="square" lIns="91440" tIns="45720" rIns="91440" bIns="45720" anchor="t">
            <a:spAutoFit/>
          </a:bodyPr>
          <a:lstStyle/>
          <a:p>
            <a:r>
              <a:rPr lang="nb-NO" sz="1400">
                <a:solidFill>
                  <a:srgbClr val="272833"/>
                </a:solidFill>
              </a:rPr>
              <a:t>På </a:t>
            </a:r>
            <a:r>
              <a:rPr lang="nb-NO" sz="1400">
                <a:solidFill>
                  <a:srgbClr val="0B5FFF"/>
                </a:solidFill>
                <a:hlinkClick r:id="rId8"/>
              </a:rPr>
              <a:t>DFØ-appen</a:t>
            </a:r>
            <a:r>
              <a:rPr lang="nb-NO" sz="1400">
                <a:solidFill>
                  <a:srgbClr val="272833"/>
                </a:solidFill>
              </a:rPr>
              <a:t> finner du de mest brukte funksjonene, for </a:t>
            </a:r>
            <a:r>
              <a:rPr lang="nb-NO" sz="1400">
                <a:solidFill>
                  <a:srgbClr val="272833"/>
                </a:solidFill>
                <a:latin typeface="Arial "/>
              </a:rPr>
              <a:t>eksempel:</a:t>
            </a:r>
            <a:br>
              <a:rPr lang="nb-NO" sz="1400">
                <a:solidFill>
                  <a:srgbClr val="272833"/>
                </a:solidFill>
                <a:latin typeface="Arial "/>
              </a:rPr>
            </a:br>
            <a:endParaRPr lang="nb-NO" sz="1400">
              <a:solidFill>
                <a:srgbClr val="272833"/>
              </a:solidFill>
              <a:latin typeface="Arial "/>
              <a:cs typeface="Arial" panose="020B0604020202020204"/>
            </a:endParaRPr>
          </a:p>
          <a:p>
            <a:pPr marL="285750" indent="-285750">
              <a:buFont typeface="Arial"/>
              <a:buChar char="•"/>
            </a:pPr>
            <a:r>
              <a:rPr lang="nb-NO" sz="1400">
                <a:solidFill>
                  <a:srgbClr val="272833"/>
                </a:solidFill>
              </a:rPr>
              <a:t>sende inn reiseregning eller refusjon</a:t>
            </a:r>
            <a:endParaRPr lang="nb-NO" sz="1600">
              <a:solidFill>
                <a:srgbClr val="272833"/>
              </a:solidFill>
              <a:cs typeface="Arial"/>
            </a:endParaRPr>
          </a:p>
          <a:p>
            <a:pPr marL="285750" indent="-285750">
              <a:buFont typeface="Arial"/>
              <a:buChar char="•"/>
            </a:pPr>
            <a:r>
              <a:rPr lang="nb-NO" sz="1400">
                <a:solidFill>
                  <a:srgbClr val="272833"/>
                </a:solidFill>
              </a:rPr>
              <a:t>registrere arbeidstid/prosjekttid</a:t>
            </a:r>
            <a:endParaRPr lang="nb-NO" sz="1600">
              <a:solidFill>
                <a:srgbClr val="272833"/>
              </a:solidFill>
              <a:cs typeface="Arial"/>
            </a:endParaRPr>
          </a:p>
          <a:p>
            <a:pPr marL="285750" indent="-285750">
              <a:buFont typeface="Arial"/>
              <a:buChar char="•"/>
            </a:pPr>
            <a:r>
              <a:rPr lang="nb-NO" sz="1400">
                <a:solidFill>
                  <a:srgbClr val="272833"/>
                </a:solidFill>
              </a:rPr>
              <a:t>søke om ferie og fravær</a:t>
            </a:r>
          </a:p>
        </p:txBody>
      </p:sp>
    </p:spTree>
    <p:extLst>
      <p:ext uri="{BB962C8B-B14F-4D97-AF65-F5344CB8AC3E}">
        <p14:creationId xmlns:p14="http://schemas.microsoft.com/office/powerpoint/2010/main" val="31511402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38A11B04-41D7-4784-B092-19F34A405D9A}"/>
              </a:ext>
            </a:extLst>
          </p:cNvPr>
          <p:cNvGraphicFramePr>
            <a:graphicFrameLocks noChangeAspect="1"/>
          </p:cNvGraphicFramePr>
          <p:nvPr>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think-cell Slide" r:id="rId5" imgW="592" imgH="591" progId="TCLayout.ActiveDocument.1">
                  <p:embed/>
                </p:oleObj>
              </mc:Choice>
              <mc:Fallback>
                <p:oleObj name="think-cell Slide" r:id="rId5" imgW="592" imgH="591" progId="TCLayout.ActiveDocument.1">
                  <p:embed/>
                  <p:pic>
                    <p:nvPicPr>
                      <p:cNvPr id="5" name="Object 4" hidden="1">
                        <a:extLst>
                          <a:ext uri="{FF2B5EF4-FFF2-40B4-BE49-F238E27FC236}">
                            <a16:creationId xmlns:a16="http://schemas.microsoft.com/office/drawing/2014/main" id="{38A11B04-41D7-4784-B092-19F34A405D9A}"/>
                          </a:ext>
                        </a:extLst>
                      </p:cNvPr>
                      <p:cNvPicPr/>
                      <p:nvPr/>
                    </p:nvPicPr>
                    <p:blipFill>
                      <a:blip r:embed="rId6"/>
                      <a:stretch>
                        <a:fillRect/>
                      </a:stretch>
                    </p:blipFill>
                    <p:spPr>
                      <a:xfrm>
                        <a:off x="2119" y="2119"/>
                        <a:ext cx="2117" cy="2117"/>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5507BA0-C54E-4402-BDB0-7592AFA74F00}"/>
              </a:ext>
            </a:extLst>
          </p:cNvPr>
          <p:cNvSpPr/>
          <p:nvPr>
            <p:custDataLst>
              <p:tags r:id="rId2"/>
            </p:custDataLst>
          </p:nvPr>
        </p:nvSpPr>
        <p:spPr>
          <a:xfrm>
            <a:off x="1" y="1"/>
            <a:ext cx="211667" cy="211667"/>
          </a:xfrm>
          <a:prstGeom prst="rect">
            <a:avLst/>
          </a:prstGeom>
          <a:solidFill>
            <a:srgbClr val="43B7B0"/>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609570"/>
            <a:endParaRPr lang="nb-NO" sz="4800" b="1">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2" name="Title 1">
            <a:extLst>
              <a:ext uri="{FF2B5EF4-FFF2-40B4-BE49-F238E27FC236}">
                <a16:creationId xmlns:a16="http://schemas.microsoft.com/office/drawing/2014/main" id="{47B63F67-25FE-45C2-8074-34A24BEC51C4}"/>
              </a:ext>
            </a:extLst>
          </p:cNvPr>
          <p:cNvSpPr>
            <a:spLocks noGrp="1"/>
          </p:cNvSpPr>
          <p:nvPr>
            <p:ph type="title"/>
          </p:nvPr>
        </p:nvSpPr>
        <p:spPr>
          <a:xfrm>
            <a:off x="820133" y="397785"/>
            <a:ext cx="10806710" cy="864683"/>
          </a:xfrm>
        </p:spPr>
        <p:txBody>
          <a:bodyPr/>
          <a:lstStyle/>
          <a:p>
            <a:r>
              <a:rPr lang="nb-NO"/>
              <a:t>Agenda </a:t>
            </a:r>
          </a:p>
        </p:txBody>
      </p:sp>
      <p:graphicFrame>
        <p:nvGraphicFramePr>
          <p:cNvPr id="6" name="Table 6">
            <a:extLst>
              <a:ext uri="{FF2B5EF4-FFF2-40B4-BE49-F238E27FC236}">
                <a16:creationId xmlns:a16="http://schemas.microsoft.com/office/drawing/2014/main" id="{91FD6737-001F-4436-9F6E-2DDD703D7379}"/>
              </a:ext>
            </a:extLst>
          </p:cNvPr>
          <p:cNvGraphicFramePr>
            <a:graphicFrameLocks noGrp="1"/>
          </p:cNvGraphicFramePr>
          <p:nvPr>
            <p:extLst>
              <p:ext uri="{D42A27DB-BD31-4B8C-83A1-F6EECF244321}">
                <p14:modId xmlns:p14="http://schemas.microsoft.com/office/powerpoint/2010/main" val="2937445158"/>
              </p:ext>
            </p:extLst>
          </p:nvPr>
        </p:nvGraphicFramePr>
        <p:xfrm>
          <a:off x="952107" y="1477651"/>
          <a:ext cx="4506013" cy="4023360"/>
        </p:xfrm>
        <a:graphic>
          <a:graphicData uri="http://schemas.openxmlformats.org/drawingml/2006/table">
            <a:tbl>
              <a:tblPr bandRow="1">
                <a:tableStyleId>{2D5ABB26-0587-4C30-8999-92F81FD0307C}</a:tableStyleId>
              </a:tblPr>
              <a:tblGrid>
                <a:gridCol w="4506013">
                  <a:extLst>
                    <a:ext uri="{9D8B030D-6E8A-4147-A177-3AD203B41FA5}">
                      <a16:colId xmlns:a16="http://schemas.microsoft.com/office/drawing/2014/main" val="1337397184"/>
                    </a:ext>
                  </a:extLst>
                </a:gridCol>
              </a:tblGrid>
              <a:tr h="36576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600" b="0" i="0">
                          <a:solidFill>
                            <a:schemeClr val="tx1"/>
                          </a:solidFill>
                        </a:rPr>
                        <a:t>Praktisk informasjon</a:t>
                      </a:r>
                    </a:p>
                  </a:txBody>
                  <a:tcPr marL="121920" marR="121920" marT="60960" marB="60960">
                    <a:lnR w="12700" cap="flat" cmpd="sng" algn="ctr">
                      <a:noFill/>
                      <a:prstDash val="solid"/>
                      <a:round/>
                      <a:headEnd type="none" w="med" len="med"/>
                      <a:tailEnd type="none" w="med" len="med"/>
                    </a:lnR>
                    <a:solidFill>
                      <a:schemeClr val="bg1"/>
                    </a:solidFill>
                  </a:tcPr>
                </a:tc>
                <a:extLst>
                  <a:ext uri="{0D108BD9-81ED-4DB2-BD59-A6C34878D82A}">
                    <a16:rowId xmlns:a16="http://schemas.microsoft.com/office/drawing/2014/main" val="2018442710"/>
                  </a:ext>
                </a:extLst>
              </a:tr>
              <a:tr h="365760">
                <a:tc>
                  <a:txBody>
                    <a:bodyPr/>
                    <a:lstStyle/>
                    <a:p>
                      <a:pPr marL="0" marR="0" lvl="0" indent="0" algn="l" rtl="0" eaLnBrk="1" fontAlgn="auto" latinLnBrk="0" hangingPunct="1">
                        <a:lnSpc>
                          <a:spcPct val="100000"/>
                        </a:lnSpc>
                        <a:spcBef>
                          <a:spcPts val="0"/>
                        </a:spcBef>
                        <a:spcAft>
                          <a:spcPts val="0"/>
                        </a:spcAft>
                        <a:buClrTx/>
                        <a:buSzTx/>
                        <a:buFontTx/>
                        <a:buNone/>
                      </a:pPr>
                      <a:r>
                        <a:rPr lang="nb-NO" sz="1600" b="0"/>
                        <a:t>Velkommen </a:t>
                      </a:r>
                    </a:p>
                  </a:txBody>
                  <a:tcPr marL="121920" marR="121920" marT="60960" marB="60960">
                    <a:lnR w="12700" cap="flat" cmpd="sng" algn="ctr">
                      <a:noFill/>
                      <a:prstDash val="solid"/>
                      <a:round/>
                      <a:headEnd type="none" w="med" len="med"/>
                      <a:tailEnd type="none" w="med" len="med"/>
                    </a:lnR>
                  </a:tcPr>
                </a:tc>
                <a:extLst>
                  <a:ext uri="{0D108BD9-81ED-4DB2-BD59-A6C34878D82A}">
                    <a16:rowId xmlns:a16="http://schemas.microsoft.com/office/drawing/2014/main" val="3533369443"/>
                  </a:ext>
                </a:extLst>
              </a:tr>
              <a:tr h="33528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600" b="0"/>
                        <a:t>Mål for møtet</a:t>
                      </a:r>
                    </a:p>
                  </a:txBody>
                  <a:tcPr marL="121920" marR="121920" marT="60960" marB="60960">
                    <a:lnR w="12700" cap="flat" cmpd="sng" algn="ctr">
                      <a:noFill/>
                      <a:prstDash val="solid"/>
                      <a:round/>
                      <a:headEnd type="none" w="med" len="med"/>
                      <a:tailEnd type="none" w="med" len="med"/>
                    </a:lnR>
                  </a:tcPr>
                </a:tc>
                <a:extLst>
                  <a:ext uri="{0D108BD9-81ED-4DB2-BD59-A6C34878D82A}">
                    <a16:rowId xmlns:a16="http://schemas.microsoft.com/office/drawing/2014/main" val="2966542913"/>
                  </a:ext>
                </a:extLst>
              </a:tr>
              <a:tr h="365760">
                <a:tc>
                  <a:txBody>
                    <a:bodyPr/>
                    <a:lstStyle/>
                    <a:p>
                      <a:pPr marL="0" marR="0" lvl="0" indent="0" algn="l" rtl="0" eaLnBrk="1" fontAlgn="auto" latinLnBrk="0" hangingPunct="1">
                        <a:lnSpc>
                          <a:spcPct val="100000"/>
                        </a:lnSpc>
                        <a:spcBef>
                          <a:spcPts val="0"/>
                        </a:spcBef>
                        <a:spcAft>
                          <a:spcPts val="0"/>
                        </a:spcAft>
                        <a:buClrTx/>
                        <a:buSzTx/>
                        <a:buFontTx/>
                        <a:buNone/>
                      </a:pPr>
                      <a:r>
                        <a:rPr lang="nb-NO" sz="1600" b="0"/>
                        <a:t>Status fra prosjekteier</a:t>
                      </a:r>
                    </a:p>
                  </a:txBody>
                  <a:tcPr marL="121920" marR="121920" marT="60960" marB="60960">
                    <a:lnR w="12700" cap="flat" cmpd="sng" algn="ctr">
                      <a:noFill/>
                      <a:prstDash val="solid"/>
                      <a:round/>
                      <a:headEnd type="none" w="med" len="med"/>
                      <a:tailEnd type="none" w="med" len="med"/>
                    </a:lnR>
                  </a:tcPr>
                </a:tc>
                <a:extLst>
                  <a:ext uri="{0D108BD9-81ED-4DB2-BD59-A6C34878D82A}">
                    <a16:rowId xmlns:a16="http://schemas.microsoft.com/office/drawing/2014/main" val="3276666774"/>
                  </a:ext>
                </a:extLst>
              </a:tr>
              <a:tr h="365760">
                <a:tc>
                  <a:txBody>
                    <a:bodyPr/>
                    <a:lstStyle/>
                    <a:p>
                      <a:pPr marL="0" marR="0" lvl="0" indent="0" algn="l" rtl="0" eaLnBrk="1" fontAlgn="auto" latinLnBrk="0" hangingPunct="1">
                        <a:lnSpc>
                          <a:spcPct val="100000"/>
                        </a:lnSpc>
                        <a:spcBef>
                          <a:spcPts val="0"/>
                        </a:spcBef>
                        <a:spcAft>
                          <a:spcPts val="0"/>
                        </a:spcAft>
                        <a:buClrTx/>
                        <a:buSzTx/>
                        <a:buFontTx/>
                        <a:buNone/>
                      </a:pPr>
                      <a:r>
                        <a:rPr lang="nb-NO" sz="1600" b="0"/>
                        <a:t>Status fra prosjektleder</a:t>
                      </a:r>
                    </a:p>
                  </a:txBody>
                  <a:tcPr marL="121920" marR="121920" marT="60960" marB="60960">
                    <a:lnR w="12700" cap="flat" cmpd="sng" algn="ctr">
                      <a:noFill/>
                      <a:prstDash val="solid"/>
                      <a:round/>
                      <a:headEnd type="none" w="med" len="med"/>
                      <a:tailEnd type="none" w="med" len="med"/>
                    </a:lnR>
                  </a:tcPr>
                </a:tc>
                <a:extLst>
                  <a:ext uri="{0D108BD9-81ED-4DB2-BD59-A6C34878D82A}">
                    <a16:rowId xmlns:a16="http://schemas.microsoft.com/office/drawing/2014/main" val="2741126228"/>
                  </a:ext>
                </a:extLst>
              </a:tr>
              <a:tr h="36576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600" b="1">
                          <a:solidFill>
                            <a:schemeClr val="bg1"/>
                          </a:solidFill>
                        </a:rPr>
                        <a:t>De store endringene i overgangen</a:t>
                      </a:r>
                    </a:p>
                  </a:txBody>
                  <a:tcPr marL="121920" marR="121920" marT="60960" marB="60960">
                    <a:lnR w="12700" cap="flat" cmpd="sng" algn="ctr">
                      <a:noFill/>
                      <a:prstDash val="solid"/>
                      <a:round/>
                      <a:headEnd type="none" w="med" len="med"/>
                      <a:tailEnd type="none" w="med" len="med"/>
                    </a:lnR>
                    <a:solidFill>
                      <a:schemeClr val="tx2"/>
                    </a:solidFill>
                  </a:tcPr>
                </a:tc>
                <a:extLst>
                  <a:ext uri="{0D108BD9-81ED-4DB2-BD59-A6C34878D82A}">
                    <a16:rowId xmlns:a16="http://schemas.microsoft.com/office/drawing/2014/main" val="3090798671"/>
                  </a:ext>
                </a:extLst>
              </a:tr>
              <a:tr h="353034">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nb-NO" sz="1600" b="0"/>
                        <a:t>Hva gjør vi for å håndtere dette?</a:t>
                      </a:r>
                    </a:p>
                  </a:txBody>
                  <a:tcPr marL="121920" marR="121920" marT="60960" marB="60960">
                    <a:lnR w="12700" cap="flat" cmpd="sng" algn="ctr">
                      <a:noFill/>
                      <a:prstDash val="solid"/>
                      <a:round/>
                      <a:headEnd type="none" w="med" len="med"/>
                      <a:tailEnd type="none" w="med" len="med"/>
                    </a:lnR>
                  </a:tcPr>
                </a:tc>
                <a:extLst>
                  <a:ext uri="{0D108BD9-81ED-4DB2-BD59-A6C34878D82A}">
                    <a16:rowId xmlns:a16="http://schemas.microsoft.com/office/drawing/2014/main" val="3104737451"/>
                  </a:ext>
                </a:extLst>
              </a:tr>
              <a:tr h="365760">
                <a:tc>
                  <a:txBody>
                    <a:bodyPr/>
                    <a:lstStyle/>
                    <a:p>
                      <a:pPr marL="0" marR="0" lvl="0" indent="0" algn="l" rtl="0" eaLnBrk="1" fontAlgn="auto" latinLnBrk="0" hangingPunct="1">
                        <a:lnSpc>
                          <a:spcPct val="100000"/>
                        </a:lnSpc>
                        <a:spcBef>
                          <a:spcPts val="0"/>
                        </a:spcBef>
                        <a:spcAft>
                          <a:spcPts val="0"/>
                        </a:spcAft>
                        <a:buClrTx/>
                        <a:buSzTx/>
                        <a:buFontTx/>
                        <a:buNone/>
                      </a:pPr>
                      <a:r>
                        <a:rPr lang="nb-NO" sz="1600" b="0"/>
                        <a:t>Spørsmål og svar</a:t>
                      </a:r>
                    </a:p>
                  </a:txBody>
                  <a:tcPr marL="121920" marR="121920" marT="60960" marB="60960">
                    <a:lnR w="12700" cap="flat" cmpd="sng" algn="ctr">
                      <a:noFill/>
                      <a:prstDash val="solid"/>
                      <a:round/>
                      <a:headEnd type="none" w="med" len="med"/>
                      <a:tailEnd type="none" w="med" len="med"/>
                    </a:lnR>
                  </a:tcPr>
                </a:tc>
                <a:extLst>
                  <a:ext uri="{0D108BD9-81ED-4DB2-BD59-A6C34878D82A}">
                    <a16:rowId xmlns:a16="http://schemas.microsoft.com/office/drawing/2014/main" val="2395604843"/>
                  </a:ext>
                </a:extLst>
              </a:tr>
              <a:tr h="36576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600" b="0"/>
                        <a:t>Kort status NTNU Sak</a:t>
                      </a:r>
                    </a:p>
                  </a:txBody>
                  <a:tcPr marL="121920" marR="121920" marT="60960" marB="60960">
                    <a:lnR w="12700" cap="flat" cmpd="sng" algn="ctr">
                      <a:noFill/>
                      <a:prstDash val="solid"/>
                      <a:round/>
                      <a:headEnd type="none" w="med" len="med"/>
                      <a:tailEnd type="none" w="med" len="med"/>
                    </a:lnR>
                  </a:tcPr>
                </a:tc>
                <a:extLst>
                  <a:ext uri="{0D108BD9-81ED-4DB2-BD59-A6C34878D82A}">
                    <a16:rowId xmlns:a16="http://schemas.microsoft.com/office/drawing/2014/main" val="3364238090"/>
                  </a:ext>
                </a:extLst>
              </a:tr>
              <a:tr h="365760">
                <a:tc>
                  <a:txBody>
                    <a:bodyPr/>
                    <a:lstStyle/>
                    <a:p>
                      <a:pPr marL="0" marR="0" lvl="0" indent="0" algn="l" rtl="0" eaLnBrk="1" fontAlgn="auto" latinLnBrk="0" hangingPunct="1">
                        <a:lnSpc>
                          <a:spcPct val="100000"/>
                        </a:lnSpc>
                        <a:spcBef>
                          <a:spcPts val="0"/>
                        </a:spcBef>
                        <a:spcAft>
                          <a:spcPts val="0"/>
                        </a:spcAft>
                        <a:buClrTx/>
                        <a:buSzTx/>
                        <a:buFontTx/>
                        <a:buNone/>
                      </a:pPr>
                      <a:r>
                        <a:rPr lang="nb-NO" sz="1600" b="0"/>
                        <a:t>Avslutning</a:t>
                      </a:r>
                    </a:p>
                  </a:txBody>
                  <a:tcPr marL="121920" marR="121920" marT="60960" marB="60960">
                    <a:lnR w="12700" cap="flat" cmpd="sng" algn="ctr">
                      <a:noFill/>
                      <a:prstDash val="solid"/>
                      <a:round/>
                      <a:headEnd type="none" w="med" len="med"/>
                      <a:tailEnd type="none" w="med" len="med"/>
                    </a:lnR>
                  </a:tcPr>
                </a:tc>
                <a:extLst>
                  <a:ext uri="{0D108BD9-81ED-4DB2-BD59-A6C34878D82A}">
                    <a16:rowId xmlns:a16="http://schemas.microsoft.com/office/drawing/2014/main" val="947262463"/>
                  </a:ext>
                </a:extLst>
              </a:tr>
              <a:tr h="365760">
                <a:tc>
                  <a:txBody>
                    <a:bodyPr/>
                    <a:lstStyle/>
                    <a:p>
                      <a:pPr marL="0" marR="0" lvl="0" indent="0" algn="l" rtl="0" eaLnBrk="1" fontAlgn="auto" latinLnBrk="0" hangingPunct="1">
                        <a:lnSpc>
                          <a:spcPct val="100000"/>
                        </a:lnSpc>
                        <a:spcBef>
                          <a:spcPts val="0"/>
                        </a:spcBef>
                        <a:spcAft>
                          <a:spcPts val="0"/>
                        </a:spcAft>
                        <a:buClrTx/>
                        <a:buSzTx/>
                        <a:buFontTx/>
                        <a:buNone/>
                      </a:pPr>
                      <a:endParaRPr lang="nb-NO" sz="1600" b="0"/>
                    </a:p>
                  </a:txBody>
                  <a:tcPr marL="121920" marR="121920" marT="60960" marB="60960">
                    <a:lnR w="12700" cap="flat" cmpd="sng" algn="ctr">
                      <a:noFill/>
                      <a:prstDash val="solid"/>
                      <a:round/>
                      <a:headEnd type="none" w="med" len="med"/>
                      <a:tailEnd type="none" w="med" len="med"/>
                    </a:lnR>
                  </a:tcPr>
                </a:tc>
                <a:extLst>
                  <a:ext uri="{0D108BD9-81ED-4DB2-BD59-A6C34878D82A}">
                    <a16:rowId xmlns:a16="http://schemas.microsoft.com/office/drawing/2014/main" val="3793882596"/>
                  </a:ext>
                </a:extLst>
              </a:tr>
            </a:tbl>
          </a:graphicData>
        </a:graphic>
      </p:graphicFrame>
      <p:pic>
        <p:nvPicPr>
          <p:cNvPr id="8" name="Picture 7">
            <a:extLst>
              <a:ext uri="{FF2B5EF4-FFF2-40B4-BE49-F238E27FC236}">
                <a16:creationId xmlns:a16="http://schemas.microsoft.com/office/drawing/2014/main" id="{E54F5A56-EA6C-AAA5-4E49-8DBE8209201E}"/>
              </a:ext>
            </a:extLst>
          </p:cNvPr>
          <p:cNvPicPr>
            <a:picLocks noChangeAspect="1"/>
          </p:cNvPicPr>
          <p:nvPr/>
        </p:nvPicPr>
        <p:blipFill>
          <a:blip r:embed="rId7"/>
          <a:stretch>
            <a:fillRect/>
          </a:stretch>
        </p:blipFill>
        <p:spPr>
          <a:xfrm>
            <a:off x="7585032" y="0"/>
            <a:ext cx="4606967" cy="685800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6982286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Rektangel 81">
            <a:extLst>
              <a:ext uri="{FF2B5EF4-FFF2-40B4-BE49-F238E27FC236}">
                <a16:creationId xmlns:a16="http://schemas.microsoft.com/office/drawing/2014/main" id="{A8401288-5561-70B6-B41C-28B951A471C7}"/>
              </a:ext>
            </a:extLst>
          </p:cNvPr>
          <p:cNvSpPr/>
          <p:nvPr/>
        </p:nvSpPr>
        <p:spPr>
          <a:xfrm>
            <a:off x="2774" y="5118813"/>
            <a:ext cx="12189226" cy="1841336"/>
          </a:xfrm>
          <a:prstGeom prst="rect">
            <a:avLst/>
          </a:prstGeom>
          <a:solidFill>
            <a:srgbClr val="BEAFD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8" name="Rektangel 67">
            <a:extLst>
              <a:ext uri="{FF2B5EF4-FFF2-40B4-BE49-F238E27FC236}">
                <a16:creationId xmlns:a16="http://schemas.microsoft.com/office/drawing/2014/main" id="{E3AEA0DD-25B3-FC5E-2319-68EC68524D66}"/>
              </a:ext>
            </a:extLst>
          </p:cNvPr>
          <p:cNvSpPr/>
          <p:nvPr/>
        </p:nvSpPr>
        <p:spPr>
          <a:xfrm>
            <a:off x="0" y="3448242"/>
            <a:ext cx="12192000" cy="1670571"/>
          </a:xfrm>
          <a:prstGeom prst="rect">
            <a:avLst/>
          </a:prstGeom>
          <a:solidFill>
            <a:srgbClr val="D1EAE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7" name="Rektangel 66">
            <a:extLst>
              <a:ext uri="{FF2B5EF4-FFF2-40B4-BE49-F238E27FC236}">
                <a16:creationId xmlns:a16="http://schemas.microsoft.com/office/drawing/2014/main" id="{FEDD75DE-CE64-CD3C-8239-077CF31A72D1}"/>
              </a:ext>
            </a:extLst>
          </p:cNvPr>
          <p:cNvSpPr/>
          <p:nvPr/>
        </p:nvSpPr>
        <p:spPr>
          <a:xfrm>
            <a:off x="0" y="1634003"/>
            <a:ext cx="12192000" cy="1841336"/>
          </a:xfrm>
          <a:prstGeom prst="rect">
            <a:avLst/>
          </a:prstGeom>
          <a:solidFill>
            <a:srgbClr val="FDF0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ekstSylinder 1">
            <a:extLst>
              <a:ext uri="{FF2B5EF4-FFF2-40B4-BE49-F238E27FC236}">
                <a16:creationId xmlns:a16="http://schemas.microsoft.com/office/drawing/2014/main" id="{59437A52-1F44-C395-C9DD-1F75FBD60493}"/>
              </a:ext>
            </a:extLst>
          </p:cNvPr>
          <p:cNvSpPr txBox="1"/>
          <p:nvPr/>
        </p:nvSpPr>
        <p:spPr>
          <a:xfrm>
            <a:off x="351602" y="30863"/>
            <a:ext cx="11723089" cy="430887"/>
          </a:xfrm>
          <a:prstGeom prst="rect">
            <a:avLst/>
          </a:prstGeom>
          <a:noFill/>
        </p:spPr>
        <p:txBody>
          <a:bodyPr wrap="square" rtlCol="0">
            <a:spAutoFit/>
          </a:bodyPr>
          <a:lstStyle/>
          <a:p>
            <a:pPr algn="ctr"/>
            <a:r>
              <a:rPr lang="nb-NO" sz="2200" b="1">
                <a:latin typeface="Arial" panose="020B0604020202020204" pitchFamily="34" charset="0"/>
                <a:cs typeface="Arial" panose="020B0604020202020204" pitchFamily="34" charset="0"/>
              </a:rPr>
              <a:t>Arbeidsavtaler for timelønn, prosentstilling og oppdrag i overgangen fra 2022 til 2023 </a:t>
            </a:r>
          </a:p>
        </p:txBody>
      </p:sp>
      <p:sp>
        <p:nvSpPr>
          <p:cNvPr id="3" name="TekstSylinder 2">
            <a:extLst>
              <a:ext uri="{FF2B5EF4-FFF2-40B4-BE49-F238E27FC236}">
                <a16:creationId xmlns:a16="http://schemas.microsoft.com/office/drawing/2014/main" id="{4391A590-7596-64AC-9FBD-D78AEC24CFDE}"/>
              </a:ext>
            </a:extLst>
          </p:cNvPr>
          <p:cNvSpPr txBox="1"/>
          <p:nvPr/>
        </p:nvSpPr>
        <p:spPr>
          <a:xfrm>
            <a:off x="1954271" y="1191812"/>
            <a:ext cx="9790316" cy="369332"/>
          </a:xfrm>
          <a:prstGeom prst="rect">
            <a:avLst/>
          </a:prstGeom>
          <a:noFill/>
        </p:spPr>
        <p:txBody>
          <a:bodyPr wrap="square" rtlCol="0">
            <a:spAutoFit/>
          </a:bodyPr>
          <a:lstStyle/>
          <a:p>
            <a:r>
              <a:rPr lang="nb-NO" b="1">
                <a:latin typeface="Arial" panose="020B0604020202020204" pitchFamily="34" charset="0"/>
                <a:cs typeface="Arial" panose="020B0604020202020204" pitchFamily="34" charset="0"/>
              </a:rPr>
              <a:t>November		Desember		  Januar 		 Februar</a:t>
            </a:r>
          </a:p>
        </p:txBody>
      </p:sp>
      <p:sp>
        <p:nvSpPr>
          <p:cNvPr id="8" name="TekstSylinder 7">
            <a:extLst>
              <a:ext uri="{FF2B5EF4-FFF2-40B4-BE49-F238E27FC236}">
                <a16:creationId xmlns:a16="http://schemas.microsoft.com/office/drawing/2014/main" id="{4CFB63BD-ACA3-29DB-641B-FD3C03767156}"/>
              </a:ext>
            </a:extLst>
          </p:cNvPr>
          <p:cNvSpPr txBox="1"/>
          <p:nvPr/>
        </p:nvSpPr>
        <p:spPr>
          <a:xfrm>
            <a:off x="-17230" y="2076009"/>
            <a:ext cx="1736518" cy="400110"/>
          </a:xfrm>
          <a:prstGeom prst="rect">
            <a:avLst/>
          </a:prstGeom>
          <a:noFill/>
        </p:spPr>
        <p:txBody>
          <a:bodyPr wrap="square" rtlCol="0">
            <a:spAutoFit/>
          </a:bodyPr>
          <a:lstStyle/>
          <a:p>
            <a:r>
              <a:rPr lang="nb-NO" sz="2000" b="1">
                <a:latin typeface="Arial" panose="020B0604020202020204" pitchFamily="34" charset="0"/>
                <a:cs typeface="Arial" panose="020B0604020202020204" pitchFamily="34" charset="0"/>
              </a:rPr>
              <a:t>Timelønn</a:t>
            </a:r>
          </a:p>
        </p:txBody>
      </p:sp>
      <p:sp>
        <p:nvSpPr>
          <p:cNvPr id="9" name="TekstSylinder 8">
            <a:extLst>
              <a:ext uri="{FF2B5EF4-FFF2-40B4-BE49-F238E27FC236}">
                <a16:creationId xmlns:a16="http://schemas.microsoft.com/office/drawing/2014/main" id="{BAB97166-1F1B-2221-A7AE-68E64C24BE10}"/>
              </a:ext>
            </a:extLst>
          </p:cNvPr>
          <p:cNvSpPr txBox="1"/>
          <p:nvPr/>
        </p:nvSpPr>
        <p:spPr>
          <a:xfrm>
            <a:off x="-178412" y="3729869"/>
            <a:ext cx="1520843" cy="1138773"/>
          </a:xfrm>
          <a:prstGeom prst="rect">
            <a:avLst/>
          </a:prstGeom>
          <a:noFill/>
        </p:spPr>
        <p:txBody>
          <a:bodyPr wrap="square" rtlCol="0">
            <a:spAutoFit/>
          </a:bodyPr>
          <a:lstStyle/>
          <a:p>
            <a:pPr algn="ctr"/>
            <a:r>
              <a:rPr lang="nb-NO" sz="2000" b="1">
                <a:latin typeface="Arial" panose="020B0604020202020204" pitchFamily="34" charset="0"/>
                <a:cs typeface="Arial" panose="020B0604020202020204" pitchFamily="34" charset="0"/>
              </a:rPr>
              <a:t>Prosent</a:t>
            </a:r>
            <a:br>
              <a:rPr lang="nb-NO" sz="2000" b="1">
                <a:latin typeface="Arial" panose="020B0604020202020204" pitchFamily="34" charset="0"/>
                <a:cs typeface="Arial" panose="020B0604020202020204" pitchFamily="34" charset="0"/>
              </a:rPr>
            </a:br>
            <a:r>
              <a:rPr lang="nb-NO" sz="4800"/>
              <a:t>%</a:t>
            </a:r>
          </a:p>
        </p:txBody>
      </p:sp>
      <p:sp>
        <p:nvSpPr>
          <p:cNvPr id="10" name="TekstSylinder 9">
            <a:extLst>
              <a:ext uri="{FF2B5EF4-FFF2-40B4-BE49-F238E27FC236}">
                <a16:creationId xmlns:a16="http://schemas.microsoft.com/office/drawing/2014/main" id="{543625C1-04E7-A7EB-FA44-8554D049CF8C}"/>
              </a:ext>
            </a:extLst>
          </p:cNvPr>
          <p:cNvSpPr txBox="1"/>
          <p:nvPr/>
        </p:nvSpPr>
        <p:spPr>
          <a:xfrm>
            <a:off x="-18164" y="5548842"/>
            <a:ext cx="1736518" cy="400110"/>
          </a:xfrm>
          <a:prstGeom prst="rect">
            <a:avLst/>
          </a:prstGeom>
          <a:noFill/>
        </p:spPr>
        <p:txBody>
          <a:bodyPr wrap="square" rtlCol="0">
            <a:spAutoFit/>
          </a:bodyPr>
          <a:lstStyle/>
          <a:p>
            <a:r>
              <a:rPr lang="nb-NO" sz="2000" b="1">
                <a:latin typeface="Arial" panose="020B0604020202020204" pitchFamily="34" charset="0"/>
                <a:cs typeface="Arial" panose="020B0604020202020204" pitchFamily="34" charset="0"/>
              </a:rPr>
              <a:t>Oppdrag</a:t>
            </a:r>
          </a:p>
        </p:txBody>
      </p:sp>
      <p:cxnSp>
        <p:nvCxnSpPr>
          <p:cNvPr id="5" name="Rett linje 4">
            <a:extLst>
              <a:ext uri="{FF2B5EF4-FFF2-40B4-BE49-F238E27FC236}">
                <a16:creationId xmlns:a16="http://schemas.microsoft.com/office/drawing/2014/main" id="{1E5813A1-1AD8-247B-03E7-3922BDA7C0A0}"/>
              </a:ext>
            </a:extLst>
          </p:cNvPr>
          <p:cNvCxnSpPr>
            <a:cxnSpLocks/>
          </p:cNvCxnSpPr>
          <p:nvPr/>
        </p:nvCxnSpPr>
        <p:spPr>
          <a:xfrm>
            <a:off x="6711785" y="550552"/>
            <a:ext cx="12168" cy="646290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86" name="Rektangel: avrundede hjørner 85">
            <a:extLst>
              <a:ext uri="{FF2B5EF4-FFF2-40B4-BE49-F238E27FC236}">
                <a16:creationId xmlns:a16="http://schemas.microsoft.com/office/drawing/2014/main" id="{7DB9E2EF-24F3-420C-1B63-4709229886CA}"/>
              </a:ext>
            </a:extLst>
          </p:cNvPr>
          <p:cNvSpPr/>
          <p:nvPr/>
        </p:nvSpPr>
        <p:spPr>
          <a:xfrm>
            <a:off x="1701229" y="2764450"/>
            <a:ext cx="2139896" cy="167057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TekstSylinder 14">
            <a:extLst>
              <a:ext uri="{FF2B5EF4-FFF2-40B4-BE49-F238E27FC236}">
                <a16:creationId xmlns:a16="http://schemas.microsoft.com/office/drawing/2014/main" id="{937C91A6-A566-3B7F-4210-8076279EC51E}"/>
              </a:ext>
            </a:extLst>
          </p:cNvPr>
          <p:cNvSpPr txBox="1"/>
          <p:nvPr/>
        </p:nvSpPr>
        <p:spPr>
          <a:xfrm>
            <a:off x="1747346" y="3026397"/>
            <a:ext cx="2122029" cy="1169551"/>
          </a:xfrm>
          <a:prstGeom prst="rect">
            <a:avLst/>
          </a:prstGeom>
          <a:noFill/>
        </p:spPr>
        <p:txBody>
          <a:bodyPr wrap="square" rtlCol="0">
            <a:spAutoFit/>
          </a:bodyPr>
          <a:lstStyle/>
          <a:p>
            <a:r>
              <a:rPr lang="nb-NO" sz="1400">
                <a:latin typeface="Arial" panose="020B0604020202020204" pitchFamily="34" charset="0"/>
                <a:cs typeface="Arial" panose="020B0604020202020204" pitchFamily="34" charset="0"/>
              </a:rPr>
              <a:t>Send nye arbeidsavtaler på vanlig måte så snart som mulig til tjenestesenteret og </a:t>
            </a:r>
            <a:r>
              <a:rPr lang="nb-NO" sz="1400" b="1">
                <a:latin typeface="Arial" panose="020B0604020202020204" pitchFamily="34" charset="0"/>
                <a:cs typeface="Arial" panose="020B0604020202020204" pitchFamily="34" charset="0"/>
              </a:rPr>
              <a:t>innen 8. desember.</a:t>
            </a:r>
          </a:p>
        </p:txBody>
      </p:sp>
      <p:sp>
        <p:nvSpPr>
          <p:cNvPr id="87" name="Rektangel: avrundede hjørner 86">
            <a:extLst>
              <a:ext uri="{FF2B5EF4-FFF2-40B4-BE49-F238E27FC236}">
                <a16:creationId xmlns:a16="http://schemas.microsoft.com/office/drawing/2014/main" id="{94A52BEA-3C29-5686-2179-0A8B28C7EDC5}"/>
              </a:ext>
            </a:extLst>
          </p:cNvPr>
          <p:cNvSpPr/>
          <p:nvPr/>
        </p:nvSpPr>
        <p:spPr>
          <a:xfrm>
            <a:off x="4414739" y="2786986"/>
            <a:ext cx="1954550" cy="164803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0" name="Rektangel: avrundede hjørner 89">
            <a:extLst>
              <a:ext uri="{FF2B5EF4-FFF2-40B4-BE49-F238E27FC236}">
                <a16:creationId xmlns:a16="http://schemas.microsoft.com/office/drawing/2014/main" id="{E471AA16-B98A-9F35-FB08-C9AE29F66C12}"/>
              </a:ext>
            </a:extLst>
          </p:cNvPr>
          <p:cNvSpPr/>
          <p:nvPr/>
        </p:nvSpPr>
        <p:spPr>
          <a:xfrm>
            <a:off x="10185792" y="1877411"/>
            <a:ext cx="1539845" cy="145728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1" name="TekstSylinder 20">
            <a:extLst>
              <a:ext uri="{FF2B5EF4-FFF2-40B4-BE49-F238E27FC236}">
                <a16:creationId xmlns:a16="http://schemas.microsoft.com/office/drawing/2014/main" id="{9EF315BC-C463-AFE6-0D92-6EF838CC6FA8}"/>
              </a:ext>
            </a:extLst>
          </p:cNvPr>
          <p:cNvSpPr txBox="1"/>
          <p:nvPr/>
        </p:nvSpPr>
        <p:spPr>
          <a:xfrm>
            <a:off x="4570164" y="3169500"/>
            <a:ext cx="1886177" cy="738664"/>
          </a:xfrm>
          <a:prstGeom prst="rect">
            <a:avLst/>
          </a:prstGeom>
          <a:noFill/>
        </p:spPr>
        <p:txBody>
          <a:bodyPr wrap="square" rtlCol="0">
            <a:spAutoFit/>
          </a:bodyPr>
          <a:lstStyle/>
          <a:p>
            <a:r>
              <a:rPr lang="nb-NO" sz="1400">
                <a:latin typeface="Arial" panose="020B0604020202020204" pitchFamily="34" charset="0"/>
                <a:cs typeface="Arial" panose="020B0604020202020204" pitchFamily="34" charset="0"/>
              </a:rPr>
              <a:t>Tjenestesenteret registrerer avtalene </a:t>
            </a:r>
            <a:br>
              <a:rPr lang="nb-NO" sz="1400">
                <a:latin typeface="Arial" panose="020B0604020202020204" pitchFamily="34" charset="0"/>
                <a:cs typeface="Arial" panose="020B0604020202020204" pitchFamily="34" charset="0"/>
              </a:rPr>
            </a:br>
            <a:r>
              <a:rPr lang="nb-NO" sz="1400">
                <a:latin typeface="Arial" panose="020B0604020202020204" pitchFamily="34" charset="0"/>
                <a:cs typeface="Arial" panose="020B0604020202020204" pitchFamily="34" charset="0"/>
              </a:rPr>
              <a:t>i nytt system.</a:t>
            </a:r>
            <a:endParaRPr lang="nb-NO" sz="1400" b="1">
              <a:latin typeface="Arial" panose="020B0604020202020204" pitchFamily="34" charset="0"/>
              <a:cs typeface="Arial" panose="020B0604020202020204" pitchFamily="34" charset="0"/>
            </a:endParaRPr>
          </a:p>
        </p:txBody>
      </p:sp>
      <p:sp>
        <p:nvSpPr>
          <p:cNvPr id="88" name="Rektangel: avrundede hjørner 87">
            <a:extLst>
              <a:ext uri="{FF2B5EF4-FFF2-40B4-BE49-F238E27FC236}">
                <a16:creationId xmlns:a16="http://schemas.microsoft.com/office/drawing/2014/main" id="{72814F0B-9283-ED88-4650-79B7F105D4CC}"/>
              </a:ext>
            </a:extLst>
          </p:cNvPr>
          <p:cNvSpPr/>
          <p:nvPr/>
        </p:nvSpPr>
        <p:spPr>
          <a:xfrm>
            <a:off x="7382093" y="1803324"/>
            <a:ext cx="2563199" cy="159302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1" name="TekstSylinder 30">
            <a:extLst>
              <a:ext uri="{FF2B5EF4-FFF2-40B4-BE49-F238E27FC236}">
                <a16:creationId xmlns:a16="http://schemas.microsoft.com/office/drawing/2014/main" id="{D6B6438C-AC21-4F7D-6857-30113EEF49D0}"/>
              </a:ext>
            </a:extLst>
          </p:cNvPr>
          <p:cNvSpPr txBox="1"/>
          <p:nvPr/>
        </p:nvSpPr>
        <p:spPr>
          <a:xfrm>
            <a:off x="7414875" y="2112406"/>
            <a:ext cx="2530418" cy="1169551"/>
          </a:xfrm>
          <a:prstGeom prst="rect">
            <a:avLst/>
          </a:prstGeom>
          <a:noFill/>
        </p:spPr>
        <p:txBody>
          <a:bodyPr wrap="square" rtlCol="0">
            <a:spAutoFit/>
          </a:bodyPr>
          <a:lstStyle/>
          <a:p>
            <a:pPr marL="285750" indent="-285750">
              <a:buFont typeface="Arial" panose="020B0604020202020204" pitchFamily="34" charset="0"/>
              <a:buChar char="•"/>
            </a:pPr>
            <a:r>
              <a:rPr lang="nb-NO" sz="1400">
                <a:latin typeface="Arial" panose="020B0604020202020204" pitchFamily="34" charset="0"/>
                <a:cs typeface="Arial" panose="020B0604020202020204" pitchFamily="34" charset="0"/>
              </a:rPr>
              <a:t>Leder og ansatt må godkjenne avtalen i nye</a:t>
            </a:r>
            <a:br>
              <a:rPr lang="nb-NO" sz="1400">
                <a:latin typeface="Arial" panose="020B0604020202020204" pitchFamily="34" charset="0"/>
                <a:cs typeface="Arial" panose="020B0604020202020204" pitchFamily="34" charset="0"/>
              </a:rPr>
            </a:br>
            <a:r>
              <a:rPr lang="nb-NO" sz="1400">
                <a:latin typeface="Arial" panose="020B0604020202020204" pitchFamily="34" charset="0"/>
                <a:cs typeface="Arial" panose="020B0604020202020204" pitchFamily="34" charset="0"/>
              </a:rPr>
              <a:t>Selvbetjeningsportalen.</a:t>
            </a:r>
          </a:p>
          <a:p>
            <a:pPr marL="285750" indent="-285750">
              <a:buFont typeface="Arial" panose="020B0604020202020204" pitchFamily="34" charset="0"/>
              <a:buChar char="•"/>
            </a:pPr>
            <a:r>
              <a:rPr lang="nb-NO" sz="1400">
                <a:latin typeface="Arial" panose="020B0604020202020204" pitchFamily="34" charset="0"/>
                <a:cs typeface="Arial" panose="020B0604020202020204" pitchFamily="34" charset="0"/>
              </a:rPr>
              <a:t>Ansatt må føre timer i nye Selvbetjeningsportalen.</a:t>
            </a:r>
          </a:p>
        </p:txBody>
      </p:sp>
      <p:sp>
        <p:nvSpPr>
          <p:cNvPr id="36" name="TekstSylinder 35">
            <a:extLst>
              <a:ext uri="{FF2B5EF4-FFF2-40B4-BE49-F238E27FC236}">
                <a16:creationId xmlns:a16="http://schemas.microsoft.com/office/drawing/2014/main" id="{4621DCE6-8B23-E3D5-BDCB-1EE1CA11EA8A}"/>
              </a:ext>
            </a:extLst>
          </p:cNvPr>
          <p:cNvSpPr txBox="1"/>
          <p:nvPr/>
        </p:nvSpPr>
        <p:spPr>
          <a:xfrm>
            <a:off x="10419338" y="2096440"/>
            <a:ext cx="1520843" cy="369332"/>
          </a:xfrm>
          <a:prstGeom prst="rect">
            <a:avLst/>
          </a:prstGeom>
          <a:noFill/>
        </p:spPr>
        <p:txBody>
          <a:bodyPr wrap="square" rtlCol="0">
            <a:spAutoFit/>
          </a:bodyPr>
          <a:lstStyle/>
          <a:p>
            <a:r>
              <a:rPr lang="nb-NO"/>
              <a:t>Utbetaling</a:t>
            </a:r>
          </a:p>
        </p:txBody>
      </p:sp>
      <p:pic>
        <p:nvPicPr>
          <p:cNvPr id="40" name="Grafikk 39" descr="Mynter kontur">
            <a:extLst>
              <a:ext uri="{FF2B5EF4-FFF2-40B4-BE49-F238E27FC236}">
                <a16:creationId xmlns:a16="http://schemas.microsoft.com/office/drawing/2014/main" id="{7EDDF5D8-4465-856B-87B3-57D4D6A1FD7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643361" y="2455254"/>
            <a:ext cx="769720" cy="769720"/>
          </a:xfrm>
          <a:prstGeom prst="rect">
            <a:avLst/>
          </a:prstGeom>
        </p:spPr>
      </p:pic>
      <p:sp>
        <p:nvSpPr>
          <p:cNvPr id="91" name="Rektangel: avrundede hjørner 90">
            <a:extLst>
              <a:ext uri="{FF2B5EF4-FFF2-40B4-BE49-F238E27FC236}">
                <a16:creationId xmlns:a16="http://schemas.microsoft.com/office/drawing/2014/main" id="{BC7BCE88-5EA3-EA53-A0A4-B70B6BC494B9}"/>
              </a:ext>
            </a:extLst>
          </p:cNvPr>
          <p:cNvSpPr/>
          <p:nvPr/>
        </p:nvSpPr>
        <p:spPr>
          <a:xfrm>
            <a:off x="10183469" y="3599950"/>
            <a:ext cx="1464476" cy="142119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7" name="TekstSylinder 36">
            <a:extLst>
              <a:ext uri="{FF2B5EF4-FFF2-40B4-BE49-F238E27FC236}">
                <a16:creationId xmlns:a16="http://schemas.microsoft.com/office/drawing/2014/main" id="{36884627-229B-E07B-4BB5-5ACBFF747B1A}"/>
              </a:ext>
            </a:extLst>
          </p:cNvPr>
          <p:cNvSpPr txBox="1"/>
          <p:nvPr/>
        </p:nvSpPr>
        <p:spPr>
          <a:xfrm>
            <a:off x="10365543" y="3885390"/>
            <a:ext cx="1520843" cy="369332"/>
          </a:xfrm>
          <a:prstGeom prst="rect">
            <a:avLst/>
          </a:prstGeom>
          <a:noFill/>
        </p:spPr>
        <p:txBody>
          <a:bodyPr wrap="square" rtlCol="0">
            <a:spAutoFit/>
          </a:bodyPr>
          <a:lstStyle/>
          <a:p>
            <a:r>
              <a:rPr lang="nb-NO"/>
              <a:t>Utbetaling</a:t>
            </a:r>
          </a:p>
        </p:txBody>
      </p:sp>
      <p:pic>
        <p:nvPicPr>
          <p:cNvPr id="42" name="Grafikk 41" descr="Mynter kontur">
            <a:extLst>
              <a:ext uri="{FF2B5EF4-FFF2-40B4-BE49-F238E27FC236}">
                <a16:creationId xmlns:a16="http://schemas.microsoft.com/office/drawing/2014/main" id="{68AFAAF7-CB2A-EDC8-421B-AEC4B1345A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649589" y="4312918"/>
            <a:ext cx="635772" cy="635772"/>
          </a:xfrm>
          <a:prstGeom prst="rect">
            <a:avLst/>
          </a:prstGeom>
        </p:spPr>
      </p:pic>
      <p:sp>
        <p:nvSpPr>
          <p:cNvPr id="92" name="Rektangel: avrundede hjørner 91">
            <a:extLst>
              <a:ext uri="{FF2B5EF4-FFF2-40B4-BE49-F238E27FC236}">
                <a16:creationId xmlns:a16="http://schemas.microsoft.com/office/drawing/2014/main" id="{341AA0B9-1A4D-6D1F-BFD7-012C05A85E89}"/>
              </a:ext>
            </a:extLst>
          </p:cNvPr>
          <p:cNvSpPr/>
          <p:nvPr/>
        </p:nvSpPr>
        <p:spPr>
          <a:xfrm>
            <a:off x="7735425" y="3562259"/>
            <a:ext cx="1561119" cy="142119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8" name="TekstSylinder 37">
            <a:extLst>
              <a:ext uri="{FF2B5EF4-FFF2-40B4-BE49-F238E27FC236}">
                <a16:creationId xmlns:a16="http://schemas.microsoft.com/office/drawing/2014/main" id="{4E1B2B7F-F5A3-D247-3E1A-67C5D778F768}"/>
              </a:ext>
            </a:extLst>
          </p:cNvPr>
          <p:cNvSpPr txBox="1"/>
          <p:nvPr/>
        </p:nvSpPr>
        <p:spPr>
          <a:xfrm>
            <a:off x="7873691" y="3870393"/>
            <a:ext cx="1520843" cy="369332"/>
          </a:xfrm>
          <a:prstGeom prst="rect">
            <a:avLst/>
          </a:prstGeom>
          <a:noFill/>
        </p:spPr>
        <p:txBody>
          <a:bodyPr wrap="square" rtlCol="0">
            <a:spAutoFit/>
          </a:bodyPr>
          <a:lstStyle/>
          <a:p>
            <a:r>
              <a:rPr lang="nb-NO"/>
              <a:t>Utbetaling</a:t>
            </a:r>
          </a:p>
        </p:txBody>
      </p:sp>
      <p:pic>
        <p:nvPicPr>
          <p:cNvPr id="41" name="Grafikk 40" descr="Mynter kontur">
            <a:extLst>
              <a:ext uri="{FF2B5EF4-FFF2-40B4-BE49-F238E27FC236}">
                <a16:creationId xmlns:a16="http://schemas.microsoft.com/office/drawing/2014/main" id="{71027507-B9A9-A170-5D8E-3FDA153C764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185703" y="4311638"/>
            <a:ext cx="599906" cy="599906"/>
          </a:xfrm>
          <a:prstGeom prst="rect">
            <a:avLst/>
          </a:prstGeom>
        </p:spPr>
      </p:pic>
      <p:sp>
        <p:nvSpPr>
          <p:cNvPr id="93" name="Rektangel: avrundede hjørner 92">
            <a:extLst>
              <a:ext uri="{FF2B5EF4-FFF2-40B4-BE49-F238E27FC236}">
                <a16:creationId xmlns:a16="http://schemas.microsoft.com/office/drawing/2014/main" id="{49B849C8-1717-F6B7-8636-232ABE430356}"/>
              </a:ext>
            </a:extLst>
          </p:cNvPr>
          <p:cNvSpPr/>
          <p:nvPr/>
        </p:nvSpPr>
        <p:spPr>
          <a:xfrm>
            <a:off x="10208716" y="5421971"/>
            <a:ext cx="1457484" cy="14152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5" name="TekstSylinder 44">
            <a:extLst>
              <a:ext uri="{FF2B5EF4-FFF2-40B4-BE49-F238E27FC236}">
                <a16:creationId xmlns:a16="http://schemas.microsoft.com/office/drawing/2014/main" id="{72E09A3B-2223-30F9-35DD-D4E9D56D07EC}"/>
              </a:ext>
            </a:extLst>
          </p:cNvPr>
          <p:cNvSpPr txBox="1"/>
          <p:nvPr/>
        </p:nvSpPr>
        <p:spPr>
          <a:xfrm>
            <a:off x="10266536" y="5663481"/>
            <a:ext cx="1520843" cy="369332"/>
          </a:xfrm>
          <a:prstGeom prst="rect">
            <a:avLst/>
          </a:prstGeom>
          <a:noFill/>
        </p:spPr>
        <p:txBody>
          <a:bodyPr wrap="square" rtlCol="0">
            <a:spAutoFit/>
          </a:bodyPr>
          <a:lstStyle/>
          <a:p>
            <a:r>
              <a:rPr lang="nb-NO"/>
              <a:t>Utbetaling</a:t>
            </a:r>
          </a:p>
        </p:txBody>
      </p:sp>
      <p:sp>
        <p:nvSpPr>
          <p:cNvPr id="94" name="Rektangel: avrundede hjørner 93">
            <a:extLst>
              <a:ext uri="{FF2B5EF4-FFF2-40B4-BE49-F238E27FC236}">
                <a16:creationId xmlns:a16="http://schemas.microsoft.com/office/drawing/2014/main" id="{4855BF52-EB41-6D65-248D-4C2DE4625E14}"/>
              </a:ext>
            </a:extLst>
          </p:cNvPr>
          <p:cNvSpPr/>
          <p:nvPr/>
        </p:nvSpPr>
        <p:spPr>
          <a:xfrm>
            <a:off x="1294142" y="5273221"/>
            <a:ext cx="4987818" cy="163903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46" name="Grafikk 45" descr="Mynter kontur">
            <a:extLst>
              <a:ext uri="{FF2B5EF4-FFF2-40B4-BE49-F238E27FC236}">
                <a16:creationId xmlns:a16="http://schemas.microsoft.com/office/drawing/2014/main" id="{EEB4AF43-7422-1AAD-C5DF-BA7A787B6AF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689779" y="6107656"/>
            <a:ext cx="635772" cy="635772"/>
          </a:xfrm>
          <a:prstGeom prst="rect">
            <a:avLst/>
          </a:prstGeom>
        </p:spPr>
      </p:pic>
      <p:sp>
        <p:nvSpPr>
          <p:cNvPr id="96" name="Rektangel: avrundede hjørner 95">
            <a:extLst>
              <a:ext uri="{FF2B5EF4-FFF2-40B4-BE49-F238E27FC236}">
                <a16:creationId xmlns:a16="http://schemas.microsoft.com/office/drawing/2014/main" id="{6160D039-E534-4F3F-9DC9-32037EDC40E9}"/>
              </a:ext>
            </a:extLst>
          </p:cNvPr>
          <p:cNvSpPr/>
          <p:nvPr/>
        </p:nvSpPr>
        <p:spPr>
          <a:xfrm>
            <a:off x="7492037" y="5326719"/>
            <a:ext cx="2414161" cy="90485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7" name="TekstSylinder 46">
            <a:extLst>
              <a:ext uri="{FF2B5EF4-FFF2-40B4-BE49-F238E27FC236}">
                <a16:creationId xmlns:a16="http://schemas.microsoft.com/office/drawing/2014/main" id="{BD8D8196-76CF-7441-6215-1E12A1CCB30A}"/>
              </a:ext>
            </a:extLst>
          </p:cNvPr>
          <p:cNvSpPr txBox="1"/>
          <p:nvPr/>
        </p:nvSpPr>
        <p:spPr>
          <a:xfrm>
            <a:off x="7506736" y="5413458"/>
            <a:ext cx="3098306" cy="738664"/>
          </a:xfrm>
          <a:prstGeom prst="rect">
            <a:avLst/>
          </a:prstGeom>
          <a:noFill/>
        </p:spPr>
        <p:txBody>
          <a:bodyPr wrap="square" rtlCol="0">
            <a:spAutoFit/>
          </a:bodyPr>
          <a:lstStyle/>
          <a:p>
            <a:r>
              <a:rPr lang="nb-NO" sz="1400">
                <a:latin typeface="Arial" panose="020B0604020202020204" pitchFamily="34" charset="0"/>
                <a:cs typeface="Arial" panose="020B0604020202020204" pitchFamily="34" charset="0"/>
              </a:rPr>
              <a:t>Oppdrag i 2023 må inngås </a:t>
            </a:r>
          </a:p>
          <a:p>
            <a:r>
              <a:rPr lang="nb-NO" sz="1400">
                <a:latin typeface="Arial" panose="020B0604020202020204" pitchFamily="34" charset="0"/>
                <a:cs typeface="Arial" panose="020B0604020202020204" pitchFamily="34" charset="0"/>
              </a:rPr>
              <a:t>i ny løsning for</a:t>
            </a:r>
            <a:br>
              <a:rPr lang="nb-NO" sz="1400">
                <a:latin typeface="Arial" panose="020B0604020202020204" pitchFamily="34" charset="0"/>
                <a:cs typeface="Arial" panose="020B0604020202020204" pitchFamily="34" charset="0"/>
              </a:rPr>
            </a:br>
            <a:r>
              <a:rPr lang="nb-NO" sz="1400">
                <a:latin typeface="Arial" panose="020B0604020202020204" pitchFamily="34" charset="0"/>
                <a:cs typeface="Arial" panose="020B0604020202020204" pitchFamily="34" charset="0"/>
              </a:rPr>
              <a:t>tilsetting og arbeidskontrakt.</a:t>
            </a:r>
          </a:p>
        </p:txBody>
      </p:sp>
      <p:pic>
        <p:nvPicPr>
          <p:cNvPr id="99" name="Grafikk 98" descr="Klokke med heldekkende fyll">
            <a:extLst>
              <a:ext uri="{FF2B5EF4-FFF2-40B4-BE49-F238E27FC236}">
                <a16:creationId xmlns:a16="http://schemas.microsoft.com/office/drawing/2014/main" id="{9C74BFF3-4BDA-5EF6-1F37-0E66232CB7E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24644" y="2442661"/>
            <a:ext cx="914400" cy="914400"/>
          </a:xfrm>
          <a:prstGeom prst="rect">
            <a:avLst/>
          </a:prstGeom>
        </p:spPr>
      </p:pic>
      <p:pic>
        <p:nvPicPr>
          <p:cNvPr id="101" name="Grafikk 100" descr="Håndtrykk kontur">
            <a:extLst>
              <a:ext uri="{FF2B5EF4-FFF2-40B4-BE49-F238E27FC236}">
                <a16:creationId xmlns:a16="http://schemas.microsoft.com/office/drawing/2014/main" id="{659159B3-2D24-A8C7-430E-57EAAF0B252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71952" y="5955662"/>
            <a:ext cx="914400" cy="914400"/>
          </a:xfrm>
          <a:prstGeom prst="rect">
            <a:avLst/>
          </a:prstGeom>
        </p:spPr>
      </p:pic>
      <p:pic>
        <p:nvPicPr>
          <p:cNvPr id="115" name="Grafikk 114" descr="Pil høyre med heldekkende fyll">
            <a:extLst>
              <a:ext uri="{FF2B5EF4-FFF2-40B4-BE49-F238E27FC236}">
                <a16:creationId xmlns:a16="http://schemas.microsoft.com/office/drawing/2014/main" id="{94C6BD31-48FA-3526-E80A-12210746CCB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20240577">
            <a:off x="947284" y="3702594"/>
            <a:ext cx="741421" cy="741421"/>
          </a:xfrm>
          <a:prstGeom prst="rect">
            <a:avLst/>
          </a:prstGeom>
        </p:spPr>
      </p:pic>
      <p:pic>
        <p:nvPicPr>
          <p:cNvPr id="118" name="Grafikk 117" descr="Pil høyre med heldekkende fyll">
            <a:extLst>
              <a:ext uri="{FF2B5EF4-FFF2-40B4-BE49-F238E27FC236}">
                <a16:creationId xmlns:a16="http://schemas.microsoft.com/office/drawing/2014/main" id="{915B660D-C190-B0B4-16EA-53151506169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1885042">
            <a:off x="1005633" y="2586622"/>
            <a:ext cx="713829" cy="713829"/>
          </a:xfrm>
          <a:prstGeom prst="rect">
            <a:avLst/>
          </a:prstGeom>
        </p:spPr>
      </p:pic>
      <p:pic>
        <p:nvPicPr>
          <p:cNvPr id="119" name="Grafikk 118" descr="Pil høyre med heldekkende fyll">
            <a:extLst>
              <a:ext uri="{FF2B5EF4-FFF2-40B4-BE49-F238E27FC236}">
                <a16:creationId xmlns:a16="http://schemas.microsoft.com/office/drawing/2014/main" id="{E097593E-2F1F-2DA5-7C8C-9CC9E975077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825045" y="3184551"/>
            <a:ext cx="597452" cy="597452"/>
          </a:xfrm>
          <a:prstGeom prst="rect">
            <a:avLst/>
          </a:prstGeom>
        </p:spPr>
      </p:pic>
      <p:sp>
        <p:nvSpPr>
          <p:cNvPr id="125" name="TekstSylinder 124">
            <a:extLst>
              <a:ext uri="{FF2B5EF4-FFF2-40B4-BE49-F238E27FC236}">
                <a16:creationId xmlns:a16="http://schemas.microsoft.com/office/drawing/2014/main" id="{CCB2BB6E-781F-8B64-3AAC-D2A24E2A7134}"/>
              </a:ext>
            </a:extLst>
          </p:cNvPr>
          <p:cNvSpPr txBox="1"/>
          <p:nvPr/>
        </p:nvSpPr>
        <p:spPr>
          <a:xfrm>
            <a:off x="2220686" y="514682"/>
            <a:ext cx="2073941" cy="369332"/>
          </a:xfrm>
          <a:prstGeom prst="rect">
            <a:avLst/>
          </a:prstGeom>
          <a:noFill/>
        </p:spPr>
        <p:txBody>
          <a:bodyPr wrap="square" rtlCol="0">
            <a:spAutoFit/>
          </a:bodyPr>
          <a:lstStyle/>
          <a:p>
            <a:r>
              <a:rPr lang="nb-NO"/>
              <a:t>Gammelmåten</a:t>
            </a:r>
          </a:p>
        </p:txBody>
      </p:sp>
      <p:sp>
        <p:nvSpPr>
          <p:cNvPr id="126" name="TekstSylinder 125">
            <a:extLst>
              <a:ext uri="{FF2B5EF4-FFF2-40B4-BE49-F238E27FC236}">
                <a16:creationId xmlns:a16="http://schemas.microsoft.com/office/drawing/2014/main" id="{592C06B1-916C-E684-9088-12D1B8A0DBAD}"/>
              </a:ext>
            </a:extLst>
          </p:cNvPr>
          <p:cNvSpPr txBox="1"/>
          <p:nvPr/>
        </p:nvSpPr>
        <p:spPr>
          <a:xfrm>
            <a:off x="8399524" y="524050"/>
            <a:ext cx="3695440" cy="369332"/>
          </a:xfrm>
          <a:prstGeom prst="rect">
            <a:avLst/>
          </a:prstGeom>
          <a:noFill/>
        </p:spPr>
        <p:txBody>
          <a:bodyPr wrap="square" rtlCol="0">
            <a:spAutoFit/>
          </a:bodyPr>
          <a:lstStyle/>
          <a:p>
            <a:r>
              <a:rPr lang="nb-NO" err="1"/>
              <a:t>Nymåten</a:t>
            </a:r>
            <a:r>
              <a:rPr lang="nb-NO"/>
              <a:t> «TOA»</a:t>
            </a:r>
          </a:p>
        </p:txBody>
      </p:sp>
      <p:pic>
        <p:nvPicPr>
          <p:cNvPr id="133" name="Grafikk 132" descr="Pil høyre med heldekkende fyll">
            <a:extLst>
              <a:ext uri="{FF2B5EF4-FFF2-40B4-BE49-F238E27FC236}">
                <a16:creationId xmlns:a16="http://schemas.microsoft.com/office/drawing/2014/main" id="{D9CC1BF2-158E-C0A7-51B4-F4AA32D8E53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20240577">
            <a:off x="6336905" y="2854264"/>
            <a:ext cx="1001441" cy="741421"/>
          </a:xfrm>
          <a:prstGeom prst="rect">
            <a:avLst/>
          </a:prstGeom>
        </p:spPr>
      </p:pic>
      <p:pic>
        <p:nvPicPr>
          <p:cNvPr id="134" name="Grafikk 133" descr="Pil høyre med heldekkende fyll">
            <a:extLst>
              <a:ext uri="{FF2B5EF4-FFF2-40B4-BE49-F238E27FC236}">
                <a16:creationId xmlns:a16="http://schemas.microsoft.com/office/drawing/2014/main" id="{8C08C73A-3B10-F15B-D4A0-0F5E283EE52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1885042">
            <a:off x="6297208" y="3578761"/>
            <a:ext cx="1104439" cy="713829"/>
          </a:xfrm>
          <a:prstGeom prst="rect">
            <a:avLst/>
          </a:prstGeom>
        </p:spPr>
      </p:pic>
      <p:pic>
        <p:nvPicPr>
          <p:cNvPr id="136" name="Grafikk 135" descr="Pil høyre med heldekkende fyll">
            <a:extLst>
              <a:ext uri="{FF2B5EF4-FFF2-40B4-BE49-F238E27FC236}">
                <a16:creationId xmlns:a16="http://schemas.microsoft.com/office/drawing/2014/main" id="{163AEC3D-A9B4-EBD7-A8FF-CB933AC399D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326670" y="6488861"/>
            <a:ext cx="897600" cy="597452"/>
          </a:xfrm>
          <a:prstGeom prst="rect">
            <a:avLst/>
          </a:prstGeom>
        </p:spPr>
      </p:pic>
      <p:pic>
        <p:nvPicPr>
          <p:cNvPr id="137" name="Grafikk 136" descr="Pil høyre med heldekkende fyll">
            <a:extLst>
              <a:ext uri="{FF2B5EF4-FFF2-40B4-BE49-F238E27FC236}">
                <a16:creationId xmlns:a16="http://schemas.microsoft.com/office/drawing/2014/main" id="{B1ED863E-9AF6-579E-9349-D54ECC1861B7}"/>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739553" y="2322278"/>
            <a:ext cx="597452" cy="597452"/>
          </a:xfrm>
          <a:prstGeom prst="rect">
            <a:avLst/>
          </a:prstGeom>
        </p:spPr>
      </p:pic>
      <p:pic>
        <p:nvPicPr>
          <p:cNvPr id="6" name="Grafikk 5" descr="Pil høyre med heldekkende fyll">
            <a:extLst>
              <a:ext uri="{FF2B5EF4-FFF2-40B4-BE49-F238E27FC236}">
                <a16:creationId xmlns:a16="http://schemas.microsoft.com/office/drawing/2014/main" id="{85F96FC7-F93B-19A4-0F8F-3CA2CC96DD0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277853" y="6044668"/>
            <a:ext cx="1085881" cy="597452"/>
          </a:xfrm>
          <a:prstGeom prst="rect">
            <a:avLst/>
          </a:prstGeom>
        </p:spPr>
      </p:pic>
      <p:pic>
        <p:nvPicPr>
          <p:cNvPr id="7" name="Grafikk 6" descr="Pil høyre med heldekkende fyll">
            <a:extLst>
              <a:ext uri="{FF2B5EF4-FFF2-40B4-BE49-F238E27FC236}">
                <a16:creationId xmlns:a16="http://schemas.microsoft.com/office/drawing/2014/main" id="{BEF6BEFB-FD18-12CE-858A-97298F50216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080466" y="6128107"/>
            <a:ext cx="1085881" cy="597452"/>
          </a:xfrm>
          <a:prstGeom prst="rect">
            <a:avLst/>
          </a:prstGeom>
        </p:spPr>
      </p:pic>
      <p:pic>
        <p:nvPicPr>
          <p:cNvPr id="11" name="Grafikk 10" descr="Pil høyre med heldekkende fyll">
            <a:extLst>
              <a:ext uri="{FF2B5EF4-FFF2-40B4-BE49-F238E27FC236}">
                <a16:creationId xmlns:a16="http://schemas.microsoft.com/office/drawing/2014/main" id="{C6D3A28E-2539-01B3-356D-4201312A5F9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807683" y="6111933"/>
            <a:ext cx="1085881" cy="597452"/>
          </a:xfrm>
          <a:prstGeom prst="rect">
            <a:avLst/>
          </a:prstGeom>
        </p:spPr>
      </p:pic>
      <p:sp>
        <p:nvSpPr>
          <p:cNvPr id="12" name="Rektangel: avrundede hjørner 11">
            <a:extLst>
              <a:ext uri="{FF2B5EF4-FFF2-40B4-BE49-F238E27FC236}">
                <a16:creationId xmlns:a16="http://schemas.microsoft.com/office/drawing/2014/main" id="{70CB92D6-AC68-8307-24AE-F6AABA32DC3D}"/>
              </a:ext>
            </a:extLst>
          </p:cNvPr>
          <p:cNvSpPr/>
          <p:nvPr/>
        </p:nvSpPr>
        <p:spPr>
          <a:xfrm>
            <a:off x="7382093" y="6612780"/>
            <a:ext cx="2414161" cy="29947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0" name="TekstSylinder 49">
            <a:extLst>
              <a:ext uri="{FF2B5EF4-FFF2-40B4-BE49-F238E27FC236}">
                <a16:creationId xmlns:a16="http://schemas.microsoft.com/office/drawing/2014/main" id="{AD0038C6-1075-CCDD-C367-B06F404371F1}"/>
              </a:ext>
            </a:extLst>
          </p:cNvPr>
          <p:cNvSpPr txBox="1"/>
          <p:nvPr/>
        </p:nvSpPr>
        <p:spPr>
          <a:xfrm>
            <a:off x="7597552" y="6604474"/>
            <a:ext cx="4867971" cy="307777"/>
          </a:xfrm>
          <a:prstGeom prst="rect">
            <a:avLst/>
          </a:prstGeom>
          <a:noFill/>
        </p:spPr>
        <p:txBody>
          <a:bodyPr wrap="square" rtlCol="0">
            <a:spAutoFit/>
          </a:bodyPr>
          <a:lstStyle/>
          <a:p>
            <a:r>
              <a:rPr lang="nb-NO" sz="1400" b="1">
                <a:latin typeface="Arial" panose="020B0604020202020204" pitchFamily="34" charset="0"/>
                <a:cs typeface="Arial" panose="020B0604020202020204" pitchFamily="34" charset="0"/>
              </a:rPr>
              <a:t>IT forlenger tilganger.</a:t>
            </a:r>
          </a:p>
        </p:txBody>
      </p:sp>
      <p:sp>
        <p:nvSpPr>
          <p:cNvPr id="44" name="TekstSylinder 43">
            <a:extLst>
              <a:ext uri="{FF2B5EF4-FFF2-40B4-BE49-F238E27FC236}">
                <a16:creationId xmlns:a16="http://schemas.microsoft.com/office/drawing/2014/main" id="{AB7D7749-0E6F-DC72-332B-DB6D7D0145B1}"/>
              </a:ext>
            </a:extLst>
          </p:cNvPr>
          <p:cNvSpPr txBox="1"/>
          <p:nvPr/>
        </p:nvSpPr>
        <p:spPr>
          <a:xfrm>
            <a:off x="1409895" y="5281850"/>
            <a:ext cx="5410899" cy="1600438"/>
          </a:xfrm>
          <a:prstGeom prst="rect">
            <a:avLst/>
          </a:prstGeom>
          <a:noFill/>
        </p:spPr>
        <p:txBody>
          <a:bodyPr wrap="square" rtlCol="0">
            <a:spAutoFit/>
          </a:bodyPr>
          <a:lstStyle/>
          <a:p>
            <a:r>
              <a:rPr lang="nb-NO" sz="1400">
                <a:latin typeface="Arial" panose="020B0604020202020204" pitchFamily="34" charset="0"/>
                <a:cs typeface="Arial" panose="020B0604020202020204" pitchFamily="34" charset="0"/>
              </a:rPr>
              <a:t>Oppdrag utført i 2022:</a:t>
            </a:r>
          </a:p>
          <a:p>
            <a:pPr marL="285750" indent="-285750">
              <a:buFont typeface="Arial" panose="020B0604020202020204" pitchFamily="34" charset="0"/>
              <a:buChar char="•"/>
            </a:pPr>
            <a:r>
              <a:rPr lang="nb-NO" sz="1400">
                <a:latin typeface="Arial" panose="020B0604020202020204" pitchFamily="34" charset="0"/>
                <a:cs typeface="Arial" panose="020B0604020202020204" pitchFamily="34" charset="0"/>
              </a:rPr>
              <a:t>Send til tjenestesenteret på vanlig måte </a:t>
            </a:r>
            <a:br>
              <a:rPr lang="nb-NO" sz="1400">
                <a:latin typeface="Arial" panose="020B0604020202020204" pitchFamily="34" charset="0"/>
                <a:cs typeface="Arial" panose="020B0604020202020204" pitchFamily="34" charset="0"/>
              </a:rPr>
            </a:br>
            <a:r>
              <a:rPr lang="nb-NO" sz="1400" b="1">
                <a:latin typeface="Arial" panose="020B0604020202020204" pitchFamily="34" charset="0"/>
                <a:cs typeface="Arial" panose="020B0604020202020204" pitchFamily="34" charset="0"/>
              </a:rPr>
              <a:t>innen</a:t>
            </a:r>
            <a:r>
              <a:rPr lang="nb-NO" sz="1400">
                <a:latin typeface="Arial" panose="020B0604020202020204" pitchFamily="34" charset="0"/>
                <a:cs typeface="Arial" panose="020B0604020202020204" pitchFamily="34" charset="0"/>
              </a:rPr>
              <a:t> </a:t>
            </a:r>
            <a:r>
              <a:rPr lang="nb-NO" sz="1400" b="1">
                <a:latin typeface="Arial" panose="020B0604020202020204" pitchFamily="34" charset="0"/>
                <a:cs typeface="Arial" panose="020B0604020202020204" pitchFamily="34" charset="0"/>
              </a:rPr>
              <a:t>fristen 8. desember</a:t>
            </a:r>
            <a:r>
              <a:rPr lang="nb-NO" sz="1400">
                <a:latin typeface="Arial" panose="020B0604020202020204" pitchFamily="34" charset="0"/>
                <a:cs typeface="Arial" panose="020B0604020202020204" pitchFamily="34" charset="0"/>
              </a:rPr>
              <a:t> </a:t>
            </a:r>
            <a:r>
              <a:rPr lang="nb-NO" sz="1400" b="1">
                <a:latin typeface="Arial" panose="020B0604020202020204" pitchFamily="34" charset="0"/>
                <a:cs typeface="Arial" panose="020B0604020202020204" pitchFamily="34" charset="0"/>
              </a:rPr>
              <a:t>for utbetaling i 2022. </a:t>
            </a:r>
          </a:p>
          <a:p>
            <a:pPr marL="285750" indent="-285750">
              <a:buFont typeface="Arial" panose="020B0604020202020204" pitchFamily="34" charset="0"/>
              <a:buChar char="•"/>
            </a:pPr>
            <a:r>
              <a:rPr lang="nb-NO" sz="1400">
                <a:latin typeface="Arial" panose="020B0604020202020204" pitchFamily="34" charset="0"/>
                <a:cs typeface="Arial" panose="020B0604020202020204" pitchFamily="34" charset="0"/>
              </a:rPr>
              <a:t>Oppdrag fra 8. til 31. desember 2022 må sendes til </a:t>
            </a:r>
            <a:br>
              <a:rPr lang="nb-NO" sz="1400">
                <a:latin typeface="Arial" panose="020B0604020202020204" pitchFamily="34" charset="0"/>
                <a:cs typeface="Arial" panose="020B0604020202020204" pitchFamily="34" charset="0"/>
              </a:rPr>
            </a:br>
            <a:r>
              <a:rPr lang="nb-NO" sz="1400">
                <a:latin typeface="Arial" panose="020B0604020202020204" pitchFamily="34" charset="0"/>
                <a:cs typeface="Arial" panose="020B0604020202020204" pitchFamily="34" charset="0"/>
              </a:rPr>
              <a:t>tjenestesenteret i NTNU Hjelp for manuell behandling.</a:t>
            </a:r>
          </a:p>
          <a:p>
            <a:endParaRPr lang="nb-NO" sz="1400" b="1">
              <a:latin typeface="Arial" panose="020B0604020202020204" pitchFamily="34" charset="0"/>
              <a:cs typeface="Arial" panose="020B0604020202020204" pitchFamily="34" charset="0"/>
            </a:endParaRPr>
          </a:p>
          <a:p>
            <a:r>
              <a:rPr lang="nb-NO" sz="1400" b="1">
                <a:latin typeface="Arial" panose="020B0604020202020204" pitchFamily="34" charset="0"/>
                <a:cs typeface="Arial" panose="020B0604020202020204" pitchFamily="34" charset="0"/>
              </a:rPr>
              <a:t>Alle dagens oppdragsavtaler får sluttdato 31.12.22</a:t>
            </a:r>
          </a:p>
        </p:txBody>
      </p:sp>
    </p:spTree>
    <p:extLst>
      <p:ext uri="{BB962C8B-B14F-4D97-AF65-F5344CB8AC3E}">
        <p14:creationId xmlns:p14="http://schemas.microsoft.com/office/powerpoint/2010/main" val="8216426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38A11B04-41D7-4784-B092-19F34A405D9A}"/>
              </a:ext>
            </a:extLst>
          </p:cNvPr>
          <p:cNvGraphicFramePr>
            <a:graphicFrameLocks noChangeAspect="1"/>
          </p:cNvGraphicFramePr>
          <p:nvPr>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think-cell Slide" r:id="rId5" imgW="592" imgH="591" progId="TCLayout.ActiveDocument.1">
                  <p:embed/>
                </p:oleObj>
              </mc:Choice>
              <mc:Fallback>
                <p:oleObj name="think-cell Slide" r:id="rId5" imgW="592" imgH="591" progId="TCLayout.ActiveDocument.1">
                  <p:embed/>
                  <p:pic>
                    <p:nvPicPr>
                      <p:cNvPr id="5" name="Object 4" hidden="1">
                        <a:extLst>
                          <a:ext uri="{FF2B5EF4-FFF2-40B4-BE49-F238E27FC236}">
                            <a16:creationId xmlns:a16="http://schemas.microsoft.com/office/drawing/2014/main" id="{38A11B04-41D7-4784-B092-19F34A405D9A}"/>
                          </a:ext>
                        </a:extLst>
                      </p:cNvPr>
                      <p:cNvPicPr/>
                      <p:nvPr/>
                    </p:nvPicPr>
                    <p:blipFill>
                      <a:blip r:embed="rId6"/>
                      <a:stretch>
                        <a:fillRect/>
                      </a:stretch>
                    </p:blipFill>
                    <p:spPr>
                      <a:xfrm>
                        <a:off x="2119" y="2119"/>
                        <a:ext cx="2117" cy="2117"/>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5507BA0-C54E-4402-BDB0-7592AFA74F00}"/>
              </a:ext>
            </a:extLst>
          </p:cNvPr>
          <p:cNvSpPr/>
          <p:nvPr>
            <p:custDataLst>
              <p:tags r:id="rId2"/>
            </p:custDataLst>
          </p:nvPr>
        </p:nvSpPr>
        <p:spPr>
          <a:xfrm>
            <a:off x="1" y="1"/>
            <a:ext cx="211667" cy="211667"/>
          </a:xfrm>
          <a:prstGeom prst="rect">
            <a:avLst/>
          </a:prstGeom>
          <a:solidFill>
            <a:srgbClr val="43B7B0"/>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609570"/>
            <a:endParaRPr lang="nb-NO" sz="4800" b="1">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2" name="Title 1">
            <a:extLst>
              <a:ext uri="{FF2B5EF4-FFF2-40B4-BE49-F238E27FC236}">
                <a16:creationId xmlns:a16="http://schemas.microsoft.com/office/drawing/2014/main" id="{47B63F67-25FE-45C2-8074-34A24BEC51C4}"/>
              </a:ext>
            </a:extLst>
          </p:cNvPr>
          <p:cNvSpPr>
            <a:spLocks noGrp="1"/>
          </p:cNvSpPr>
          <p:nvPr>
            <p:ph type="title"/>
          </p:nvPr>
        </p:nvSpPr>
        <p:spPr>
          <a:xfrm>
            <a:off x="820133" y="397785"/>
            <a:ext cx="10806710" cy="864683"/>
          </a:xfrm>
        </p:spPr>
        <p:txBody>
          <a:bodyPr/>
          <a:lstStyle/>
          <a:p>
            <a:r>
              <a:rPr lang="nb-NO"/>
              <a:t>Agenda </a:t>
            </a:r>
          </a:p>
        </p:txBody>
      </p:sp>
      <p:graphicFrame>
        <p:nvGraphicFramePr>
          <p:cNvPr id="6" name="Table 6">
            <a:extLst>
              <a:ext uri="{FF2B5EF4-FFF2-40B4-BE49-F238E27FC236}">
                <a16:creationId xmlns:a16="http://schemas.microsoft.com/office/drawing/2014/main" id="{91FD6737-001F-4436-9F6E-2DDD703D7379}"/>
              </a:ext>
            </a:extLst>
          </p:cNvPr>
          <p:cNvGraphicFramePr>
            <a:graphicFrameLocks noGrp="1"/>
          </p:cNvGraphicFramePr>
          <p:nvPr>
            <p:extLst>
              <p:ext uri="{D42A27DB-BD31-4B8C-83A1-F6EECF244321}">
                <p14:modId xmlns:p14="http://schemas.microsoft.com/office/powerpoint/2010/main" val="3259949231"/>
              </p:ext>
            </p:extLst>
          </p:nvPr>
        </p:nvGraphicFramePr>
        <p:xfrm>
          <a:off x="952107" y="1477651"/>
          <a:ext cx="4506013" cy="4023360"/>
        </p:xfrm>
        <a:graphic>
          <a:graphicData uri="http://schemas.openxmlformats.org/drawingml/2006/table">
            <a:tbl>
              <a:tblPr bandRow="1">
                <a:tableStyleId>{2D5ABB26-0587-4C30-8999-92F81FD0307C}</a:tableStyleId>
              </a:tblPr>
              <a:tblGrid>
                <a:gridCol w="4506013">
                  <a:extLst>
                    <a:ext uri="{9D8B030D-6E8A-4147-A177-3AD203B41FA5}">
                      <a16:colId xmlns:a16="http://schemas.microsoft.com/office/drawing/2014/main" val="1337397184"/>
                    </a:ext>
                  </a:extLst>
                </a:gridCol>
              </a:tblGrid>
              <a:tr h="36576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600" b="0" i="0">
                          <a:solidFill>
                            <a:schemeClr val="tx1"/>
                          </a:solidFill>
                        </a:rPr>
                        <a:t>Praktisk informasjon</a:t>
                      </a:r>
                    </a:p>
                  </a:txBody>
                  <a:tcPr marL="121920" marR="121920" marT="60960" marB="60960">
                    <a:lnR w="12700" cap="flat" cmpd="sng" algn="ctr">
                      <a:noFill/>
                      <a:prstDash val="solid"/>
                      <a:round/>
                      <a:headEnd type="none" w="med" len="med"/>
                      <a:tailEnd type="none" w="med" len="med"/>
                    </a:lnR>
                    <a:solidFill>
                      <a:schemeClr val="bg1"/>
                    </a:solidFill>
                  </a:tcPr>
                </a:tc>
                <a:extLst>
                  <a:ext uri="{0D108BD9-81ED-4DB2-BD59-A6C34878D82A}">
                    <a16:rowId xmlns:a16="http://schemas.microsoft.com/office/drawing/2014/main" val="2018442710"/>
                  </a:ext>
                </a:extLst>
              </a:tr>
              <a:tr h="365760">
                <a:tc>
                  <a:txBody>
                    <a:bodyPr/>
                    <a:lstStyle/>
                    <a:p>
                      <a:pPr marL="0" marR="0" lvl="0" indent="0" algn="l" rtl="0" eaLnBrk="1" fontAlgn="auto" latinLnBrk="0" hangingPunct="1">
                        <a:lnSpc>
                          <a:spcPct val="100000"/>
                        </a:lnSpc>
                        <a:spcBef>
                          <a:spcPts val="0"/>
                        </a:spcBef>
                        <a:spcAft>
                          <a:spcPts val="0"/>
                        </a:spcAft>
                        <a:buClrTx/>
                        <a:buSzTx/>
                        <a:buFontTx/>
                        <a:buNone/>
                      </a:pPr>
                      <a:r>
                        <a:rPr lang="nb-NO" sz="1600" b="0"/>
                        <a:t>Velkommen </a:t>
                      </a:r>
                    </a:p>
                  </a:txBody>
                  <a:tcPr marL="121920" marR="121920" marT="60960" marB="60960">
                    <a:lnR w="12700" cap="flat" cmpd="sng" algn="ctr">
                      <a:noFill/>
                      <a:prstDash val="solid"/>
                      <a:round/>
                      <a:headEnd type="none" w="med" len="med"/>
                      <a:tailEnd type="none" w="med" len="med"/>
                    </a:lnR>
                  </a:tcPr>
                </a:tc>
                <a:extLst>
                  <a:ext uri="{0D108BD9-81ED-4DB2-BD59-A6C34878D82A}">
                    <a16:rowId xmlns:a16="http://schemas.microsoft.com/office/drawing/2014/main" val="3533369443"/>
                  </a:ext>
                </a:extLst>
              </a:tr>
              <a:tr h="33528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600" b="0"/>
                        <a:t>Mål for møtet</a:t>
                      </a:r>
                    </a:p>
                  </a:txBody>
                  <a:tcPr marL="121920" marR="121920" marT="60960" marB="60960">
                    <a:lnR w="12700" cap="flat" cmpd="sng" algn="ctr">
                      <a:noFill/>
                      <a:prstDash val="solid"/>
                      <a:round/>
                      <a:headEnd type="none" w="med" len="med"/>
                      <a:tailEnd type="none" w="med" len="med"/>
                    </a:lnR>
                  </a:tcPr>
                </a:tc>
                <a:extLst>
                  <a:ext uri="{0D108BD9-81ED-4DB2-BD59-A6C34878D82A}">
                    <a16:rowId xmlns:a16="http://schemas.microsoft.com/office/drawing/2014/main" val="2966542913"/>
                  </a:ext>
                </a:extLst>
              </a:tr>
              <a:tr h="365760">
                <a:tc>
                  <a:txBody>
                    <a:bodyPr/>
                    <a:lstStyle/>
                    <a:p>
                      <a:pPr marL="0" marR="0" lvl="0" indent="0" algn="l" rtl="0" eaLnBrk="1" fontAlgn="auto" latinLnBrk="0" hangingPunct="1">
                        <a:lnSpc>
                          <a:spcPct val="100000"/>
                        </a:lnSpc>
                        <a:spcBef>
                          <a:spcPts val="0"/>
                        </a:spcBef>
                        <a:spcAft>
                          <a:spcPts val="0"/>
                        </a:spcAft>
                        <a:buClrTx/>
                        <a:buSzTx/>
                        <a:buFontTx/>
                        <a:buNone/>
                      </a:pPr>
                      <a:r>
                        <a:rPr lang="nb-NO" sz="1600" b="0"/>
                        <a:t>Status fra prosjekteier</a:t>
                      </a:r>
                    </a:p>
                  </a:txBody>
                  <a:tcPr marL="121920" marR="121920" marT="60960" marB="60960">
                    <a:lnR w="12700" cap="flat" cmpd="sng" algn="ctr">
                      <a:noFill/>
                      <a:prstDash val="solid"/>
                      <a:round/>
                      <a:headEnd type="none" w="med" len="med"/>
                      <a:tailEnd type="none" w="med" len="med"/>
                    </a:lnR>
                  </a:tcPr>
                </a:tc>
                <a:extLst>
                  <a:ext uri="{0D108BD9-81ED-4DB2-BD59-A6C34878D82A}">
                    <a16:rowId xmlns:a16="http://schemas.microsoft.com/office/drawing/2014/main" val="3276666774"/>
                  </a:ext>
                </a:extLst>
              </a:tr>
              <a:tr h="365760">
                <a:tc>
                  <a:txBody>
                    <a:bodyPr/>
                    <a:lstStyle/>
                    <a:p>
                      <a:pPr marL="0" marR="0" lvl="0" indent="0" algn="l" rtl="0" eaLnBrk="1" fontAlgn="auto" latinLnBrk="0" hangingPunct="1">
                        <a:lnSpc>
                          <a:spcPct val="100000"/>
                        </a:lnSpc>
                        <a:spcBef>
                          <a:spcPts val="0"/>
                        </a:spcBef>
                        <a:spcAft>
                          <a:spcPts val="0"/>
                        </a:spcAft>
                        <a:buClrTx/>
                        <a:buSzTx/>
                        <a:buFontTx/>
                        <a:buNone/>
                      </a:pPr>
                      <a:r>
                        <a:rPr lang="nb-NO" sz="1600" b="0"/>
                        <a:t>Status fra prosjektleder</a:t>
                      </a:r>
                    </a:p>
                  </a:txBody>
                  <a:tcPr marL="121920" marR="121920" marT="60960" marB="60960">
                    <a:lnR w="12700" cap="flat" cmpd="sng" algn="ctr">
                      <a:noFill/>
                      <a:prstDash val="solid"/>
                      <a:round/>
                      <a:headEnd type="none" w="med" len="med"/>
                      <a:tailEnd type="none" w="med" len="med"/>
                    </a:lnR>
                  </a:tcPr>
                </a:tc>
                <a:extLst>
                  <a:ext uri="{0D108BD9-81ED-4DB2-BD59-A6C34878D82A}">
                    <a16:rowId xmlns:a16="http://schemas.microsoft.com/office/drawing/2014/main" val="2741126228"/>
                  </a:ext>
                </a:extLst>
              </a:tr>
              <a:tr h="36576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600" b="0"/>
                        <a:t>De store endringene i overgangen</a:t>
                      </a:r>
                    </a:p>
                  </a:txBody>
                  <a:tcPr marL="121920" marR="121920" marT="60960" marB="60960">
                    <a:lnR w="12700" cap="flat" cmpd="sng" algn="ctr">
                      <a:noFill/>
                      <a:prstDash val="solid"/>
                      <a:round/>
                      <a:headEnd type="none" w="med" len="med"/>
                      <a:tailEnd type="none" w="med" len="med"/>
                    </a:lnR>
                  </a:tcPr>
                </a:tc>
                <a:extLst>
                  <a:ext uri="{0D108BD9-81ED-4DB2-BD59-A6C34878D82A}">
                    <a16:rowId xmlns:a16="http://schemas.microsoft.com/office/drawing/2014/main" val="3090798671"/>
                  </a:ext>
                </a:extLst>
              </a:tr>
              <a:tr h="353034">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nb-NO" sz="1600" b="0"/>
                        <a:t>Hva gjør vi for å håndtere dette?</a:t>
                      </a:r>
                    </a:p>
                  </a:txBody>
                  <a:tcPr marL="121920" marR="121920" marT="60960" marB="60960">
                    <a:lnR w="12700" cap="flat" cmpd="sng" algn="ctr">
                      <a:noFill/>
                      <a:prstDash val="solid"/>
                      <a:round/>
                      <a:headEnd type="none" w="med" len="med"/>
                      <a:tailEnd type="none" w="med" len="med"/>
                    </a:lnR>
                  </a:tcPr>
                </a:tc>
                <a:extLst>
                  <a:ext uri="{0D108BD9-81ED-4DB2-BD59-A6C34878D82A}">
                    <a16:rowId xmlns:a16="http://schemas.microsoft.com/office/drawing/2014/main" val="3104737451"/>
                  </a:ext>
                </a:extLst>
              </a:tr>
              <a:tr h="365760">
                <a:tc>
                  <a:txBody>
                    <a:bodyPr/>
                    <a:lstStyle/>
                    <a:p>
                      <a:pPr marL="0" marR="0" lvl="0" indent="0" algn="l" rtl="0" eaLnBrk="1" fontAlgn="auto" latinLnBrk="0" hangingPunct="1">
                        <a:lnSpc>
                          <a:spcPct val="100000"/>
                        </a:lnSpc>
                        <a:spcBef>
                          <a:spcPts val="0"/>
                        </a:spcBef>
                        <a:spcAft>
                          <a:spcPts val="0"/>
                        </a:spcAft>
                        <a:buClrTx/>
                        <a:buSzTx/>
                        <a:buFontTx/>
                        <a:buNone/>
                      </a:pPr>
                      <a:r>
                        <a:rPr lang="nb-NO" sz="1600" b="0"/>
                        <a:t>Spørsmål og svar</a:t>
                      </a:r>
                    </a:p>
                  </a:txBody>
                  <a:tcPr marL="121920" marR="121920" marT="60960" marB="60960">
                    <a:lnR w="12700" cap="flat" cmpd="sng" algn="ctr">
                      <a:noFill/>
                      <a:prstDash val="solid"/>
                      <a:round/>
                      <a:headEnd type="none" w="med" len="med"/>
                      <a:tailEnd type="none" w="med" len="med"/>
                    </a:lnR>
                  </a:tcPr>
                </a:tc>
                <a:extLst>
                  <a:ext uri="{0D108BD9-81ED-4DB2-BD59-A6C34878D82A}">
                    <a16:rowId xmlns:a16="http://schemas.microsoft.com/office/drawing/2014/main" val="2395604843"/>
                  </a:ext>
                </a:extLst>
              </a:tr>
              <a:tr h="36576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600" b="0"/>
                        <a:t>Kort status NTNU Sak</a:t>
                      </a:r>
                    </a:p>
                  </a:txBody>
                  <a:tcPr marL="121920" marR="121920" marT="60960" marB="60960">
                    <a:lnR w="12700" cap="flat" cmpd="sng" algn="ctr">
                      <a:noFill/>
                      <a:prstDash val="solid"/>
                      <a:round/>
                      <a:headEnd type="none" w="med" len="med"/>
                      <a:tailEnd type="none" w="med" len="med"/>
                    </a:lnR>
                  </a:tcPr>
                </a:tc>
                <a:extLst>
                  <a:ext uri="{0D108BD9-81ED-4DB2-BD59-A6C34878D82A}">
                    <a16:rowId xmlns:a16="http://schemas.microsoft.com/office/drawing/2014/main" val="3364238090"/>
                  </a:ext>
                </a:extLst>
              </a:tr>
              <a:tr h="365760">
                <a:tc>
                  <a:txBody>
                    <a:bodyPr/>
                    <a:lstStyle/>
                    <a:p>
                      <a:pPr marL="0" marR="0" lvl="0" indent="0" algn="l" rtl="0" eaLnBrk="1" fontAlgn="auto" latinLnBrk="0" hangingPunct="1">
                        <a:lnSpc>
                          <a:spcPct val="100000"/>
                        </a:lnSpc>
                        <a:spcBef>
                          <a:spcPts val="0"/>
                        </a:spcBef>
                        <a:spcAft>
                          <a:spcPts val="0"/>
                        </a:spcAft>
                        <a:buClrTx/>
                        <a:buSzTx/>
                        <a:buFontTx/>
                        <a:buNone/>
                      </a:pPr>
                      <a:r>
                        <a:rPr lang="nb-NO" sz="1600" b="0"/>
                        <a:t>Avslutning</a:t>
                      </a:r>
                    </a:p>
                  </a:txBody>
                  <a:tcPr marL="121920" marR="121920" marT="60960" marB="60960">
                    <a:lnR w="12700" cap="flat" cmpd="sng" algn="ctr">
                      <a:noFill/>
                      <a:prstDash val="solid"/>
                      <a:round/>
                      <a:headEnd type="none" w="med" len="med"/>
                      <a:tailEnd type="none" w="med" len="med"/>
                    </a:lnR>
                  </a:tcPr>
                </a:tc>
                <a:extLst>
                  <a:ext uri="{0D108BD9-81ED-4DB2-BD59-A6C34878D82A}">
                    <a16:rowId xmlns:a16="http://schemas.microsoft.com/office/drawing/2014/main" val="947262463"/>
                  </a:ext>
                </a:extLst>
              </a:tr>
              <a:tr h="360576">
                <a:tc>
                  <a:txBody>
                    <a:bodyPr/>
                    <a:lstStyle/>
                    <a:p>
                      <a:pPr marL="0" marR="0" lvl="0" indent="0" algn="l" rtl="0" eaLnBrk="1" fontAlgn="auto" latinLnBrk="0" hangingPunct="1">
                        <a:lnSpc>
                          <a:spcPct val="100000"/>
                        </a:lnSpc>
                        <a:spcBef>
                          <a:spcPts val="0"/>
                        </a:spcBef>
                        <a:spcAft>
                          <a:spcPts val="0"/>
                        </a:spcAft>
                        <a:buClrTx/>
                        <a:buSzTx/>
                        <a:buFontTx/>
                        <a:buNone/>
                      </a:pPr>
                      <a:endParaRPr lang="nb-NO" sz="1600" b="0"/>
                    </a:p>
                  </a:txBody>
                  <a:tcPr marL="121920" marR="121920" marT="60960" marB="60960">
                    <a:lnR w="12700" cap="flat" cmpd="sng" algn="ctr">
                      <a:noFill/>
                      <a:prstDash val="solid"/>
                      <a:round/>
                      <a:headEnd type="none" w="med" len="med"/>
                      <a:tailEnd type="none" w="med" len="med"/>
                    </a:lnR>
                  </a:tcPr>
                </a:tc>
                <a:extLst>
                  <a:ext uri="{0D108BD9-81ED-4DB2-BD59-A6C34878D82A}">
                    <a16:rowId xmlns:a16="http://schemas.microsoft.com/office/drawing/2014/main" val="3793882596"/>
                  </a:ext>
                </a:extLst>
              </a:tr>
            </a:tbl>
          </a:graphicData>
        </a:graphic>
      </p:graphicFrame>
      <p:pic>
        <p:nvPicPr>
          <p:cNvPr id="8" name="Picture 7">
            <a:extLst>
              <a:ext uri="{FF2B5EF4-FFF2-40B4-BE49-F238E27FC236}">
                <a16:creationId xmlns:a16="http://schemas.microsoft.com/office/drawing/2014/main" id="{E54F5A56-EA6C-AAA5-4E49-8DBE8209201E}"/>
              </a:ext>
            </a:extLst>
          </p:cNvPr>
          <p:cNvPicPr>
            <a:picLocks noChangeAspect="1"/>
          </p:cNvPicPr>
          <p:nvPr/>
        </p:nvPicPr>
        <p:blipFill>
          <a:blip r:embed="rId7"/>
          <a:stretch>
            <a:fillRect/>
          </a:stretch>
        </p:blipFill>
        <p:spPr>
          <a:xfrm>
            <a:off x="7585032" y="0"/>
            <a:ext cx="4606967" cy="685800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7760812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g184eeb65790_0_72"/>
          <p:cNvSpPr/>
          <p:nvPr/>
        </p:nvSpPr>
        <p:spPr>
          <a:xfrm>
            <a:off x="607175" y="1053125"/>
            <a:ext cx="1163600" cy="1163600"/>
          </a:xfrm>
          <a:prstGeom prst="ellipse">
            <a:avLst/>
          </a:prstGeom>
          <a:solidFill>
            <a:srgbClr val="D8E8DD"/>
          </a:solidFill>
          <a:ln w="9525" cap="flat" cmpd="sng">
            <a:solidFill>
              <a:srgbClr val="32756D"/>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275" name="Google Shape;275;g184eeb65790_0_72"/>
          <p:cNvSpPr/>
          <p:nvPr/>
        </p:nvSpPr>
        <p:spPr>
          <a:xfrm>
            <a:off x="6986725" y="1789275"/>
            <a:ext cx="1820800" cy="4728000"/>
          </a:xfrm>
          <a:prstGeom prst="rect">
            <a:avLst/>
          </a:prstGeom>
          <a:solidFill>
            <a:srgbClr val="EEF2F5"/>
          </a:solidFill>
          <a:ln>
            <a:noFill/>
          </a:ln>
        </p:spPr>
        <p:txBody>
          <a:bodyPr spcFirstLastPara="1" wrap="square" lIns="121900" tIns="121900" rIns="121900" bIns="121900" anchor="t" anchorCtr="0">
            <a:noAutofit/>
          </a:bodyPr>
          <a:lstStyle/>
          <a:p>
            <a:pPr algn="ctr"/>
            <a:r>
              <a:rPr lang="nb-NO" sz="1200" b="1">
                <a:solidFill>
                  <a:schemeClr val="accent2"/>
                </a:solidFill>
                <a:latin typeface="Poppins"/>
                <a:ea typeface="Poppins"/>
                <a:cs typeface="Poppins"/>
                <a:sym typeface="Poppins"/>
              </a:rPr>
              <a:t>Attestere</a:t>
            </a:r>
            <a:r>
              <a:rPr lang="nb-NO" sz="1200" b="1">
                <a:solidFill>
                  <a:schemeClr val="accent2"/>
                </a:solidFill>
                <a:latin typeface="Poppins"/>
                <a:ea typeface="Poppins"/>
                <a:cs typeface="Poppins"/>
                <a:sym typeface="Poppins"/>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3"/>
                  </a:ext>
                </a:extLst>
              </a:rPr>
              <a:t> oppdrag</a:t>
            </a:r>
            <a:r>
              <a:rPr lang="nb-NO" sz="1200" b="1">
                <a:solidFill>
                  <a:schemeClr val="accent2"/>
                </a:solidFill>
                <a:latin typeface="Poppins"/>
                <a:ea typeface="Poppins"/>
                <a:cs typeface="Poppins"/>
                <a:sym typeface="Poppins"/>
              </a:rPr>
              <a:t>/timelønn</a:t>
            </a:r>
          </a:p>
        </p:txBody>
      </p:sp>
      <p:sp>
        <p:nvSpPr>
          <p:cNvPr id="276" name="Google Shape;276;g184eeb65790_0_72"/>
          <p:cNvSpPr/>
          <p:nvPr/>
        </p:nvSpPr>
        <p:spPr>
          <a:xfrm>
            <a:off x="8926225" y="1789307"/>
            <a:ext cx="1820800" cy="4728000"/>
          </a:xfrm>
          <a:prstGeom prst="rect">
            <a:avLst/>
          </a:prstGeom>
          <a:solidFill>
            <a:srgbClr val="EEF2F5"/>
          </a:solidFill>
          <a:ln>
            <a:noFill/>
          </a:ln>
        </p:spPr>
        <p:txBody>
          <a:bodyPr spcFirstLastPara="1" wrap="square" lIns="121900" tIns="121900" rIns="121900" bIns="121900" anchor="t" anchorCtr="0">
            <a:noAutofit/>
          </a:bodyPr>
          <a:lstStyle/>
          <a:p>
            <a:pPr algn="ctr"/>
            <a:r>
              <a:rPr lang="no-NO" sz="1200" b="1">
                <a:solidFill>
                  <a:schemeClr val="accent2"/>
                </a:solidFill>
                <a:latin typeface="Poppins"/>
                <a:ea typeface="Poppins"/>
                <a:cs typeface="Poppins"/>
                <a:sym typeface="Poppins"/>
              </a:rPr>
              <a:t>Utbetale bonuslønn</a:t>
            </a:r>
            <a:endParaRPr sz="1200" b="1">
              <a:solidFill>
                <a:schemeClr val="accent2"/>
              </a:solidFill>
              <a:latin typeface="Poppins"/>
              <a:ea typeface="Poppins"/>
              <a:cs typeface="Poppins"/>
              <a:sym typeface="Poppins"/>
            </a:endParaRPr>
          </a:p>
        </p:txBody>
      </p:sp>
      <p:sp>
        <p:nvSpPr>
          <p:cNvPr id="277" name="Google Shape;277;g184eeb65790_0_72"/>
          <p:cNvSpPr/>
          <p:nvPr/>
        </p:nvSpPr>
        <p:spPr>
          <a:xfrm>
            <a:off x="3107725" y="1789307"/>
            <a:ext cx="1820800" cy="4728000"/>
          </a:xfrm>
          <a:prstGeom prst="rect">
            <a:avLst/>
          </a:prstGeom>
          <a:solidFill>
            <a:srgbClr val="EEF2F5"/>
          </a:solidFill>
          <a:ln>
            <a:noFill/>
          </a:ln>
        </p:spPr>
        <p:txBody>
          <a:bodyPr spcFirstLastPara="1" wrap="square" lIns="121900" tIns="121900" rIns="121900" bIns="121900" anchor="t" anchorCtr="0">
            <a:noAutofit/>
          </a:bodyPr>
          <a:lstStyle/>
          <a:p>
            <a:pPr algn="ctr"/>
            <a:r>
              <a:rPr lang="no-NO" sz="1200" b="1">
                <a:solidFill>
                  <a:schemeClr val="accent2"/>
                </a:solidFill>
                <a:latin typeface="Poppins"/>
                <a:ea typeface="Poppins"/>
                <a:cs typeface="Poppins"/>
                <a:sym typeface="Poppins"/>
              </a:rPr>
              <a:t>Opprette kontrakt</a:t>
            </a:r>
            <a:endParaRPr sz="1200" b="1">
              <a:solidFill>
                <a:schemeClr val="accent2"/>
              </a:solidFill>
              <a:latin typeface="Poppins"/>
              <a:ea typeface="Poppins"/>
              <a:cs typeface="Poppins"/>
              <a:sym typeface="Poppins"/>
            </a:endParaRPr>
          </a:p>
          <a:p>
            <a:pPr algn="ctr"/>
            <a:endParaRPr sz="1200" b="1">
              <a:solidFill>
                <a:schemeClr val="accent2"/>
              </a:solidFill>
              <a:latin typeface="Poppins"/>
              <a:ea typeface="Poppins"/>
              <a:cs typeface="Poppins"/>
              <a:sym typeface="Poppins"/>
            </a:endParaRPr>
          </a:p>
        </p:txBody>
      </p:sp>
      <p:sp>
        <p:nvSpPr>
          <p:cNvPr id="278" name="Google Shape;278;g184eeb65790_0_72"/>
          <p:cNvSpPr/>
          <p:nvPr/>
        </p:nvSpPr>
        <p:spPr>
          <a:xfrm>
            <a:off x="5047225" y="1789307"/>
            <a:ext cx="1820800" cy="4728000"/>
          </a:xfrm>
          <a:prstGeom prst="rect">
            <a:avLst/>
          </a:prstGeom>
          <a:solidFill>
            <a:srgbClr val="EEF2F5"/>
          </a:solidFill>
          <a:ln>
            <a:noFill/>
          </a:ln>
        </p:spPr>
        <p:txBody>
          <a:bodyPr spcFirstLastPara="1" wrap="square" lIns="121900" tIns="121900" rIns="121900" bIns="121900" anchor="t" anchorCtr="0">
            <a:noAutofit/>
          </a:bodyPr>
          <a:lstStyle/>
          <a:p>
            <a:pPr algn="ctr"/>
            <a:r>
              <a:rPr lang="no-NO" sz="1200" b="1">
                <a:solidFill>
                  <a:schemeClr val="accent2"/>
                </a:solidFill>
                <a:latin typeface="Poppins"/>
                <a:ea typeface="Poppins"/>
                <a:cs typeface="Poppins"/>
                <a:sym typeface="Poppins"/>
              </a:rPr>
              <a:t>Arbeid utføres</a:t>
            </a:r>
            <a:endParaRPr sz="1200" b="1">
              <a:solidFill>
                <a:schemeClr val="accent2"/>
              </a:solidFill>
              <a:latin typeface="Poppins"/>
              <a:ea typeface="Poppins"/>
              <a:cs typeface="Poppins"/>
              <a:sym typeface="Poppins"/>
            </a:endParaRPr>
          </a:p>
        </p:txBody>
      </p:sp>
      <p:graphicFrame>
        <p:nvGraphicFramePr>
          <p:cNvPr id="279" name="Google Shape;279;g184eeb65790_0_72"/>
          <p:cNvGraphicFramePr/>
          <p:nvPr/>
        </p:nvGraphicFramePr>
        <p:xfrm>
          <a:off x="1640151" y="2361597"/>
          <a:ext cx="9106767" cy="4155835"/>
        </p:xfrm>
        <a:graphic>
          <a:graphicData uri="http://schemas.openxmlformats.org/drawingml/2006/table">
            <a:tbl>
              <a:tblPr>
                <a:noFill/>
              </a:tblPr>
              <a:tblGrid>
                <a:gridCol w="1467567">
                  <a:extLst>
                    <a:ext uri="{9D8B030D-6E8A-4147-A177-3AD203B41FA5}">
                      <a16:colId xmlns:a16="http://schemas.microsoft.com/office/drawing/2014/main" val="20000"/>
                    </a:ext>
                  </a:extLst>
                </a:gridCol>
                <a:gridCol w="7639200">
                  <a:extLst>
                    <a:ext uri="{9D8B030D-6E8A-4147-A177-3AD203B41FA5}">
                      <a16:colId xmlns:a16="http://schemas.microsoft.com/office/drawing/2014/main" val="20001"/>
                    </a:ext>
                  </a:extLst>
                </a:gridCol>
              </a:tblGrid>
              <a:tr h="831167">
                <a:tc>
                  <a:txBody>
                    <a:bodyPr/>
                    <a:lstStyle/>
                    <a:p>
                      <a:pPr marL="0" lvl="0" indent="0" algn="l" rtl="0">
                        <a:spcBef>
                          <a:spcPts val="0"/>
                        </a:spcBef>
                        <a:spcAft>
                          <a:spcPts val="0"/>
                        </a:spcAft>
                        <a:buNone/>
                      </a:pPr>
                      <a:endParaRPr sz="1900"/>
                    </a:p>
                  </a:txBody>
                  <a:tcPr marL="121900" marR="121900" marT="121900" marB="121900">
                    <a:solidFill>
                      <a:srgbClr val="EEF2F5"/>
                    </a:solidFill>
                  </a:tcPr>
                </a:tc>
                <a:tc>
                  <a:txBody>
                    <a:bodyPr/>
                    <a:lstStyle/>
                    <a:p>
                      <a:pPr marL="0" lvl="0" indent="0" algn="l" rtl="0">
                        <a:spcBef>
                          <a:spcPts val="0"/>
                        </a:spcBef>
                        <a:spcAft>
                          <a:spcPts val="0"/>
                        </a:spcAft>
                        <a:buNone/>
                      </a:pPr>
                      <a:endParaRPr sz="1500"/>
                    </a:p>
                  </a:txBody>
                  <a:tcPr marL="121900" marR="121900" marT="121900" marB="121900"/>
                </a:tc>
                <a:extLst>
                  <a:ext uri="{0D108BD9-81ED-4DB2-BD59-A6C34878D82A}">
                    <a16:rowId xmlns:a16="http://schemas.microsoft.com/office/drawing/2014/main" val="10000"/>
                  </a:ext>
                </a:extLst>
              </a:tr>
              <a:tr h="831167">
                <a:tc>
                  <a:txBody>
                    <a:bodyPr/>
                    <a:lstStyle/>
                    <a:p>
                      <a:pPr marL="0" lvl="0" indent="0" algn="l" rtl="0">
                        <a:spcBef>
                          <a:spcPts val="0"/>
                        </a:spcBef>
                        <a:spcAft>
                          <a:spcPts val="0"/>
                        </a:spcAft>
                        <a:buNone/>
                      </a:pPr>
                      <a:endParaRPr sz="1900"/>
                    </a:p>
                  </a:txBody>
                  <a:tcPr marL="121900" marR="121900" marT="121900" marB="121900">
                    <a:solidFill>
                      <a:srgbClr val="EEF2F5"/>
                    </a:solidFill>
                  </a:tcPr>
                </a:tc>
                <a:tc>
                  <a:txBody>
                    <a:bodyPr/>
                    <a:lstStyle/>
                    <a:p>
                      <a:pPr marL="0" lvl="0" indent="0" algn="l" rtl="0">
                        <a:spcBef>
                          <a:spcPts val="0"/>
                        </a:spcBef>
                        <a:spcAft>
                          <a:spcPts val="0"/>
                        </a:spcAft>
                        <a:buNone/>
                      </a:pPr>
                      <a:endParaRPr sz="1900"/>
                    </a:p>
                  </a:txBody>
                  <a:tcPr marL="121900" marR="121900" marT="121900" marB="121900"/>
                </a:tc>
                <a:extLst>
                  <a:ext uri="{0D108BD9-81ED-4DB2-BD59-A6C34878D82A}">
                    <a16:rowId xmlns:a16="http://schemas.microsoft.com/office/drawing/2014/main" val="10001"/>
                  </a:ext>
                </a:extLst>
              </a:tr>
              <a:tr h="831167">
                <a:tc>
                  <a:txBody>
                    <a:bodyPr/>
                    <a:lstStyle/>
                    <a:p>
                      <a:pPr marL="0" lvl="0" indent="0" algn="l" rtl="0">
                        <a:spcBef>
                          <a:spcPts val="0"/>
                        </a:spcBef>
                        <a:spcAft>
                          <a:spcPts val="0"/>
                        </a:spcAft>
                        <a:buNone/>
                      </a:pPr>
                      <a:endParaRPr sz="2400"/>
                    </a:p>
                  </a:txBody>
                  <a:tcPr marL="121900" marR="121900" marT="121900" marB="121900">
                    <a:solidFill>
                      <a:srgbClr val="EEF2F5"/>
                    </a:solidFill>
                  </a:tcPr>
                </a:tc>
                <a:tc>
                  <a:txBody>
                    <a:bodyPr/>
                    <a:lstStyle/>
                    <a:p>
                      <a:pPr marL="0" lvl="0" indent="0" algn="l" rtl="0">
                        <a:spcBef>
                          <a:spcPts val="0"/>
                        </a:spcBef>
                        <a:spcAft>
                          <a:spcPts val="0"/>
                        </a:spcAft>
                        <a:buNone/>
                      </a:pPr>
                      <a:endParaRPr sz="1900"/>
                    </a:p>
                  </a:txBody>
                  <a:tcPr marL="121900" marR="121900" marT="121900" marB="121900"/>
                </a:tc>
                <a:extLst>
                  <a:ext uri="{0D108BD9-81ED-4DB2-BD59-A6C34878D82A}">
                    <a16:rowId xmlns:a16="http://schemas.microsoft.com/office/drawing/2014/main" val="10002"/>
                  </a:ext>
                </a:extLst>
              </a:tr>
              <a:tr h="831167">
                <a:tc>
                  <a:txBody>
                    <a:bodyPr/>
                    <a:lstStyle/>
                    <a:p>
                      <a:pPr marL="0" lvl="0" indent="0" algn="l" rtl="0">
                        <a:spcBef>
                          <a:spcPts val="0"/>
                        </a:spcBef>
                        <a:spcAft>
                          <a:spcPts val="0"/>
                        </a:spcAft>
                        <a:buNone/>
                      </a:pPr>
                      <a:endParaRPr sz="2400"/>
                    </a:p>
                  </a:txBody>
                  <a:tcPr marL="121900" marR="121900" marT="121900" marB="121900">
                    <a:solidFill>
                      <a:srgbClr val="EEF2F5"/>
                    </a:solidFill>
                  </a:tcPr>
                </a:tc>
                <a:tc>
                  <a:txBody>
                    <a:bodyPr/>
                    <a:lstStyle/>
                    <a:p>
                      <a:pPr marL="0" lvl="0" indent="0" algn="l" rtl="0">
                        <a:spcBef>
                          <a:spcPts val="0"/>
                        </a:spcBef>
                        <a:spcAft>
                          <a:spcPts val="0"/>
                        </a:spcAft>
                        <a:buNone/>
                      </a:pPr>
                      <a:endParaRPr sz="1900"/>
                    </a:p>
                  </a:txBody>
                  <a:tcPr marL="121900" marR="121900" marT="121900" marB="121900"/>
                </a:tc>
                <a:extLst>
                  <a:ext uri="{0D108BD9-81ED-4DB2-BD59-A6C34878D82A}">
                    <a16:rowId xmlns:a16="http://schemas.microsoft.com/office/drawing/2014/main" val="10003"/>
                  </a:ext>
                </a:extLst>
              </a:tr>
              <a:tr h="831167">
                <a:tc>
                  <a:txBody>
                    <a:bodyPr/>
                    <a:lstStyle/>
                    <a:p>
                      <a:pPr marL="0" lvl="0" indent="0" algn="l" rtl="0">
                        <a:spcBef>
                          <a:spcPts val="0"/>
                        </a:spcBef>
                        <a:spcAft>
                          <a:spcPts val="0"/>
                        </a:spcAft>
                        <a:buNone/>
                      </a:pPr>
                      <a:endParaRPr sz="2400"/>
                    </a:p>
                  </a:txBody>
                  <a:tcPr marL="121900" marR="121900" marT="121900" marB="121900">
                    <a:solidFill>
                      <a:srgbClr val="EEF2F5"/>
                    </a:solidFill>
                  </a:tcPr>
                </a:tc>
                <a:tc>
                  <a:txBody>
                    <a:bodyPr/>
                    <a:lstStyle/>
                    <a:p>
                      <a:pPr marL="0" lvl="0" indent="0" algn="l" rtl="0">
                        <a:spcBef>
                          <a:spcPts val="0"/>
                        </a:spcBef>
                        <a:spcAft>
                          <a:spcPts val="0"/>
                        </a:spcAft>
                        <a:buNone/>
                      </a:pPr>
                      <a:endParaRPr sz="1900"/>
                    </a:p>
                  </a:txBody>
                  <a:tcPr marL="121900" marR="121900" marT="121900" marB="121900"/>
                </a:tc>
                <a:extLst>
                  <a:ext uri="{0D108BD9-81ED-4DB2-BD59-A6C34878D82A}">
                    <a16:rowId xmlns:a16="http://schemas.microsoft.com/office/drawing/2014/main" val="10004"/>
                  </a:ext>
                </a:extLst>
              </a:tr>
            </a:tbl>
          </a:graphicData>
        </a:graphic>
      </p:graphicFrame>
      <p:sp>
        <p:nvSpPr>
          <p:cNvPr id="280" name="Google Shape;280;g184eeb65790_0_72"/>
          <p:cNvSpPr txBox="1">
            <a:spLocks noGrp="1"/>
          </p:cNvSpPr>
          <p:nvPr>
            <p:ph type="title"/>
          </p:nvPr>
        </p:nvSpPr>
        <p:spPr>
          <a:xfrm>
            <a:off x="-25" y="172126"/>
            <a:ext cx="12192000" cy="790816"/>
          </a:xfrm>
          <a:prstGeom prst="rect">
            <a:avLst/>
          </a:prstGeom>
        </p:spPr>
        <p:txBody>
          <a:bodyPr spcFirstLastPara="1" vert="horz" wrap="square" lIns="120000" tIns="62400" rIns="120000" bIns="62400" rtlCol="0" anchor="t" anchorCtr="0">
            <a:spAutoFit/>
          </a:bodyPr>
          <a:lstStyle/>
          <a:p>
            <a:pPr algn="ctr">
              <a:spcBef>
                <a:spcPts val="0"/>
              </a:spcBef>
            </a:pPr>
            <a:r>
              <a:rPr lang="nb-NO" sz="3333"/>
              <a:t>Tilsetting og arbeidskontrakt (TOA)  fra 2023</a:t>
            </a:r>
            <a:br>
              <a:rPr lang="nb-NO" sz="3333"/>
            </a:br>
            <a:r>
              <a:rPr lang="nb-NO" sz="1467" b="1"/>
              <a:t>Oppdragskontrakt eller timelønnskontrakt</a:t>
            </a:r>
            <a:endParaRPr sz="3333" b="1"/>
          </a:p>
        </p:txBody>
      </p:sp>
      <p:pic>
        <p:nvPicPr>
          <p:cNvPr id="281" name="Google Shape;281;g184eeb65790_0_72"/>
          <p:cNvPicPr preferRelativeResize="0"/>
          <p:nvPr/>
        </p:nvPicPr>
        <p:blipFill>
          <a:blip r:embed="rId3">
            <a:alphaModFix/>
          </a:blip>
          <a:stretch>
            <a:fillRect/>
          </a:stretch>
        </p:blipFill>
        <p:spPr>
          <a:xfrm>
            <a:off x="1642642" y="2491918"/>
            <a:ext cx="547700" cy="557463"/>
          </a:xfrm>
          <a:prstGeom prst="rect">
            <a:avLst/>
          </a:prstGeom>
          <a:noFill/>
          <a:ln>
            <a:noFill/>
          </a:ln>
        </p:spPr>
      </p:pic>
      <p:pic>
        <p:nvPicPr>
          <p:cNvPr id="282" name="Google Shape;282;g184eeb65790_0_72"/>
          <p:cNvPicPr preferRelativeResize="0"/>
          <p:nvPr/>
        </p:nvPicPr>
        <p:blipFill>
          <a:blip r:embed="rId4">
            <a:alphaModFix/>
          </a:blip>
          <a:stretch>
            <a:fillRect/>
          </a:stretch>
        </p:blipFill>
        <p:spPr>
          <a:xfrm>
            <a:off x="1633676" y="3347088"/>
            <a:ext cx="547701" cy="557480"/>
          </a:xfrm>
          <a:prstGeom prst="rect">
            <a:avLst/>
          </a:prstGeom>
          <a:noFill/>
          <a:ln>
            <a:noFill/>
          </a:ln>
        </p:spPr>
      </p:pic>
      <p:pic>
        <p:nvPicPr>
          <p:cNvPr id="283" name="Google Shape;283;g184eeb65790_0_72"/>
          <p:cNvPicPr preferRelativeResize="0"/>
          <p:nvPr/>
        </p:nvPicPr>
        <p:blipFill rotWithShape="1">
          <a:blip r:embed="rId5">
            <a:alphaModFix/>
          </a:blip>
          <a:srcRect t="7011"/>
          <a:stretch/>
        </p:blipFill>
        <p:spPr>
          <a:xfrm>
            <a:off x="1606781" y="4190496"/>
            <a:ext cx="547700" cy="518401"/>
          </a:xfrm>
          <a:prstGeom prst="rect">
            <a:avLst/>
          </a:prstGeom>
          <a:noFill/>
          <a:ln>
            <a:noFill/>
          </a:ln>
        </p:spPr>
      </p:pic>
      <p:grpSp>
        <p:nvGrpSpPr>
          <p:cNvPr id="284" name="Google Shape;284;g184eeb65790_0_72"/>
          <p:cNvGrpSpPr/>
          <p:nvPr/>
        </p:nvGrpSpPr>
        <p:grpSpPr>
          <a:xfrm>
            <a:off x="1672813" y="5004918"/>
            <a:ext cx="559340" cy="559340"/>
            <a:chOff x="1102500" y="3823475"/>
            <a:chExt cx="731100" cy="731100"/>
          </a:xfrm>
        </p:grpSpPr>
        <p:sp>
          <p:nvSpPr>
            <p:cNvPr id="285" name="Google Shape;285;g184eeb65790_0_72"/>
            <p:cNvSpPr/>
            <p:nvPr/>
          </p:nvSpPr>
          <p:spPr>
            <a:xfrm>
              <a:off x="1102500" y="3823475"/>
              <a:ext cx="731100" cy="731100"/>
            </a:xfrm>
            <a:prstGeom prst="ellipse">
              <a:avLst/>
            </a:prstGeom>
            <a:solidFill>
              <a:srgbClr val="FFFFFF"/>
            </a:solidFill>
            <a:ln w="9525" cap="flat" cmpd="sng">
              <a:solidFill>
                <a:srgbClr val="BCCCA8"/>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286" name="Google Shape;286;g184eeb65790_0_72"/>
            <p:cNvSpPr/>
            <p:nvPr/>
          </p:nvSpPr>
          <p:spPr>
            <a:xfrm>
              <a:off x="1254623" y="3906724"/>
              <a:ext cx="426842" cy="564624"/>
            </a:xfrm>
            <a:custGeom>
              <a:avLst/>
              <a:gdLst/>
              <a:ahLst/>
              <a:cxnLst/>
              <a:rect l="l" t="t" r="r" b="b"/>
              <a:pathLst>
                <a:path w="570" h="745" extrusionOk="0">
                  <a:moveTo>
                    <a:pt x="383" y="1"/>
                  </a:moveTo>
                  <a:cubicBezTo>
                    <a:pt x="357" y="1"/>
                    <a:pt x="293" y="1"/>
                    <a:pt x="238" y="40"/>
                  </a:cubicBezTo>
                  <a:cubicBezTo>
                    <a:pt x="80" y="43"/>
                    <a:pt x="56" y="119"/>
                    <a:pt x="56" y="191"/>
                  </a:cubicBezTo>
                  <a:cubicBezTo>
                    <a:pt x="56" y="212"/>
                    <a:pt x="61" y="251"/>
                    <a:pt x="64" y="272"/>
                  </a:cubicBezTo>
                  <a:cubicBezTo>
                    <a:pt x="53" y="278"/>
                    <a:pt x="43" y="283"/>
                    <a:pt x="38" y="291"/>
                  </a:cubicBezTo>
                  <a:cubicBezTo>
                    <a:pt x="27" y="299"/>
                    <a:pt x="22" y="317"/>
                    <a:pt x="24" y="333"/>
                  </a:cubicBezTo>
                  <a:lnTo>
                    <a:pt x="35" y="409"/>
                  </a:lnTo>
                  <a:cubicBezTo>
                    <a:pt x="38" y="433"/>
                    <a:pt x="56" y="452"/>
                    <a:pt x="80" y="454"/>
                  </a:cubicBezTo>
                  <a:cubicBezTo>
                    <a:pt x="88" y="507"/>
                    <a:pt x="114" y="560"/>
                    <a:pt x="148" y="599"/>
                  </a:cubicBezTo>
                  <a:lnTo>
                    <a:pt x="135" y="660"/>
                  </a:lnTo>
                  <a:lnTo>
                    <a:pt x="14" y="712"/>
                  </a:lnTo>
                  <a:cubicBezTo>
                    <a:pt x="3" y="718"/>
                    <a:pt x="1" y="726"/>
                    <a:pt x="3" y="733"/>
                  </a:cubicBezTo>
                  <a:cubicBezTo>
                    <a:pt x="9" y="742"/>
                    <a:pt x="14" y="745"/>
                    <a:pt x="20" y="745"/>
                  </a:cubicBezTo>
                  <a:cubicBezTo>
                    <a:pt x="22" y="745"/>
                    <a:pt x="25" y="745"/>
                    <a:pt x="27" y="744"/>
                  </a:cubicBezTo>
                  <a:lnTo>
                    <a:pt x="159" y="689"/>
                  </a:lnTo>
                  <a:cubicBezTo>
                    <a:pt x="167" y="689"/>
                    <a:pt x="169" y="686"/>
                    <a:pt x="169" y="678"/>
                  </a:cubicBezTo>
                  <a:lnTo>
                    <a:pt x="188" y="602"/>
                  </a:lnTo>
                  <a:cubicBezTo>
                    <a:pt x="193" y="596"/>
                    <a:pt x="188" y="589"/>
                    <a:pt x="185" y="586"/>
                  </a:cubicBezTo>
                  <a:cubicBezTo>
                    <a:pt x="146" y="549"/>
                    <a:pt x="119" y="494"/>
                    <a:pt x="117" y="441"/>
                  </a:cubicBezTo>
                  <a:cubicBezTo>
                    <a:pt x="117" y="430"/>
                    <a:pt x="109" y="425"/>
                    <a:pt x="101" y="425"/>
                  </a:cubicBezTo>
                  <a:lnTo>
                    <a:pt x="93" y="425"/>
                  </a:lnTo>
                  <a:cubicBezTo>
                    <a:pt x="82" y="425"/>
                    <a:pt x="75" y="415"/>
                    <a:pt x="75" y="404"/>
                  </a:cubicBezTo>
                  <a:lnTo>
                    <a:pt x="64" y="330"/>
                  </a:lnTo>
                  <a:cubicBezTo>
                    <a:pt x="64" y="322"/>
                    <a:pt x="67" y="317"/>
                    <a:pt x="69" y="312"/>
                  </a:cubicBezTo>
                  <a:cubicBezTo>
                    <a:pt x="75" y="309"/>
                    <a:pt x="80" y="307"/>
                    <a:pt x="88" y="307"/>
                  </a:cubicBezTo>
                  <a:lnTo>
                    <a:pt x="90" y="307"/>
                  </a:lnTo>
                  <a:cubicBezTo>
                    <a:pt x="96" y="307"/>
                    <a:pt x="101" y="304"/>
                    <a:pt x="104" y="301"/>
                  </a:cubicBezTo>
                  <a:cubicBezTo>
                    <a:pt x="106" y="296"/>
                    <a:pt x="106" y="291"/>
                    <a:pt x="106" y="285"/>
                  </a:cubicBezTo>
                  <a:cubicBezTo>
                    <a:pt x="106" y="283"/>
                    <a:pt x="96" y="214"/>
                    <a:pt x="96" y="191"/>
                  </a:cubicBezTo>
                  <a:cubicBezTo>
                    <a:pt x="96" y="127"/>
                    <a:pt x="109" y="72"/>
                    <a:pt x="251" y="72"/>
                  </a:cubicBezTo>
                  <a:cubicBezTo>
                    <a:pt x="254" y="72"/>
                    <a:pt x="259" y="72"/>
                    <a:pt x="262" y="69"/>
                  </a:cubicBezTo>
                  <a:cubicBezTo>
                    <a:pt x="304" y="38"/>
                    <a:pt x="351" y="32"/>
                    <a:pt x="391" y="32"/>
                  </a:cubicBezTo>
                  <a:cubicBezTo>
                    <a:pt x="446" y="32"/>
                    <a:pt x="483" y="51"/>
                    <a:pt x="504" y="83"/>
                  </a:cubicBezTo>
                  <a:cubicBezTo>
                    <a:pt x="530" y="122"/>
                    <a:pt x="523" y="146"/>
                    <a:pt x="509" y="159"/>
                  </a:cubicBezTo>
                  <a:lnTo>
                    <a:pt x="488" y="177"/>
                  </a:lnTo>
                  <a:cubicBezTo>
                    <a:pt x="488" y="183"/>
                    <a:pt x="486" y="185"/>
                    <a:pt x="486" y="188"/>
                  </a:cubicBezTo>
                  <a:lnTo>
                    <a:pt x="483" y="283"/>
                  </a:lnTo>
                  <a:cubicBezTo>
                    <a:pt x="483" y="291"/>
                    <a:pt x="483" y="293"/>
                    <a:pt x="486" y="296"/>
                  </a:cubicBezTo>
                  <a:cubicBezTo>
                    <a:pt x="488" y="301"/>
                    <a:pt x="496" y="304"/>
                    <a:pt x="499" y="304"/>
                  </a:cubicBezTo>
                  <a:cubicBezTo>
                    <a:pt x="504" y="304"/>
                    <a:pt x="512" y="307"/>
                    <a:pt x="515" y="309"/>
                  </a:cubicBezTo>
                  <a:cubicBezTo>
                    <a:pt x="523" y="314"/>
                    <a:pt x="523" y="320"/>
                    <a:pt x="523" y="328"/>
                  </a:cubicBezTo>
                  <a:lnTo>
                    <a:pt x="512" y="401"/>
                  </a:lnTo>
                  <a:cubicBezTo>
                    <a:pt x="512" y="412"/>
                    <a:pt x="501" y="423"/>
                    <a:pt x="488" y="423"/>
                  </a:cubicBezTo>
                  <a:cubicBezTo>
                    <a:pt x="478" y="423"/>
                    <a:pt x="472" y="428"/>
                    <a:pt x="472" y="438"/>
                  </a:cubicBezTo>
                  <a:cubicBezTo>
                    <a:pt x="470" y="494"/>
                    <a:pt x="438" y="552"/>
                    <a:pt x="399" y="586"/>
                  </a:cubicBezTo>
                  <a:cubicBezTo>
                    <a:pt x="396" y="591"/>
                    <a:pt x="396" y="596"/>
                    <a:pt x="396" y="604"/>
                  </a:cubicBezTo>
                  <a:lnTo>
                    <a:pt x="412" y="676"/>
                  </a:lnTo>
                  <a:cubicBezTo>
                    <a:pt x="412" y="678"/>
                    <a:pt x="420" y="683"/>
                    <a:pt x="422" y="686"/>
                  </a:cubicBezTo>
                  <a:lnTo>
                    <a:pt x="554" y="741"/>
                  </a:lnTo>
                  <a:lnTo>
                    <a:pt x="562" y="741"/>
                  </a:lnTo>
                  <a:cubicBezTo>
                    <a:pt x="567" y="741"/>
                    <a:pt x="570" y="739"/>
                    <a:pt x="562" y="733"/>
                  </a:cubicBezTo>
                  <a:cubicBezTo>
                    <a:pt x="565" y="726"/>
                    <a:pt x="562" y="715"/>
                    <a:pt x="552" y="712"/>
                  </a:cubicBezTo>
                  <a:lnTo>
                    <a:pt x="430" y="660"/>
                  </a:lnTo>
                  <a:lnTo>
                    <a:pt x="417" y="604"/>
                  </a:lnTo>
                  <a:cubicBezTo>
                    <a:pt x="457" y="565"/>
                    <a:pt x="483" y="512"/>
                    <a:pt x="488" y="454"/>
                  </a:cubicBezTo>
                  <a:cubicBezTo>
                    <a:pt x="507" y="449"/>
                    <a:pt x="525" y="433"/>
                    <a:pt x="528" y="409"/>
                  </a:cubicBezTo>
                  <a:lnTo>
                    <a:pt x="538" y="333"/>
                  </a:lnTo>
                  <a:cubicBezTo>
                    <a:pt x="541" y="317"/>
                    <a:pt x="536" y="304"/>
                    <a:pt x="525" y="291"/>
                  </a:cubicBezTo>
                  <a:cubicBezTo>
                    <a:pt x="517" y="283"/>
                    <a:pt x="512" y="278"/>
                    <a:pt x="501" y="272"/>
                  </a:cubicBezTo>
                  <a:lnTo>
                    <a:pt x="504" y="199"/>
                  </a:lnTo>
                  <a:lnTo>
                    <a:pt x="523" y="180"/>
                  </a:lnTo>
                  <a:cubicBezTo>
                    <a:pt x="544" y="162"/>
                    <a:pt x="562" y="122"/>
                    <a:pt x="525" y="67"/>
                  </a:cubicBezTo>
                  <a:cubicBezTo>
                    <a:pt x="499" y="22"/>
                    <a:pt x="449" y="1"/>
                    <a:pt x="383" y="1"/>
                  </a:cubicBezTo>
                  <a:close/>
                </a:path>
              </a:pathLst>
            </a:custGeom>
            <a:solidFill>
              <a:srgbClr val="24554F"/>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grpSp>
      <p:pic>
        <p:nvPicPr>
          <p:cNvPr id="287" name="Google Shape;287;g184eeb65790_0_72"/>
          <p:cNvPicPr preferRelativeResize="0"/>
          <p:nvPr/>
        </p:nvPicPr>
        <p:blipFill>
          <a:blip r:embed="rId6">
            <a:alphaModFix/>
          </a:blip>
          <a:stretch>
            <a:fillRect/>
          </a:stretch>
        </p:blipFill>
        <p:spPr>
          <a:xfrm>
            <a:off x="1606793" y="5813082"/>
            <a:ext cx="379977" cy="412319"/>
          </a:xfrm>
          <a:prstGeom prst="rect">
            <a:avLst/>
          </a:prstGeom>
          <a:noFill/>
          <a:ln>
            <a:noFill/>
          </a:ln>
        </p:spPr>
      </p:pic>
      <p:sp>
        <p:nvSpPr>
          <p:cNvPr id="288" name="Google Shape;288;g184eeb65790_0_72"/>
          <p:cNvSpPr txBox="1"/>
          <p:nvPr/>
        </p:nvSpPr>
        <p:spPr>
          <a:xfrm>
            <a:off x="2021545" y="2455981"/>
            <a:ext cx="1324480" cy="333200"/>
          </a:xfrm>
          <a:prstGeom prst="rect">
            <a:avLst/>
          </a:prstGeom>
          <a:noFill/>
          <a:ln>
            <a:noFill/>
          </a:ln>
        </p:spPr>
        <p:txBody>
          <a:bodyPr spcFirstLastPara="1" wrap="square" lIns="71100" tIns="35533" rIns="71100" bIns="35533" anchor="t" anchorCtr="0">
            <a:noAutofit/>
          </a:bodyPr>
          <a:lstStyle/>
          <a:p>
            <a:pPr>
              <a:lnSpc>
                <a:spcPct val="90000"/>
              </a:lnSpc>
              <a:spcBef>
                <a:spcPts val="1067"/>
              </a:spcBef>
            </a:pPr>
            <a:r>
              <a:rPr lang="no-NO" sz="1200">
                <a:latin typeface="Poppins"/>
                <a:ea typeface="Poppins"/>
                <a:cs typeface="Poppins"/>
                <a:sym typeface="Poppins"/>
              </a:rPr>
              <a:t>Behovshaver kontrakt</a:t>
            </a:r>
            <a:endParaRPr sz="1200">
              <a:latin typeface="Poppins"/>
              <a:ea typeface="Poppins"/>
              <a:cs typeface="Poppins"/>
              <a:sym typeface="Poppins"/>
            </a:endParaRPr>
          </a:p>
          <a:p>
            <a:pPr>
              <a:lnSpc>
                <a:spcPct val="90000"/>
              </a:lnSpc>
              <a:spcBef>
                <a:spcPts val="1067"/>
              </a:spcBef>
            </a:pPr>
            <a:endParaRPr sz="800">
              <a:solidFill>
                <a:srgbClr val="888888"/>
              </a:solidFill>
              <a:latin typeface="Poppins"/>
              <a:ea typeface="Poppins"/>
              <a:cs typeface="Poppins"/>
              <a:sym typeface="Poppins"/>
            </a:endParaRPr>
          </a:p>
          <a:p>
            <a:pPr>
              <a:lnSpc>
                <a:spcPct val="90000"/>
              </a:lnSpc>
              <a:spcBef>
                <a:spcPts val="1067"/>
              </a:spcBef>
            </a:pPr>
            <a:endParaRPr sz="800">
              <a:solidFill>
                <a:srgbClr val="888888"/>
              </a:solidFill>
              <a:latin typeface="Poppins"/>
              <a:ea typeface="Poppins"/>
              <a:cs typeface="Poppins"/>
              <a:sym typeface="Poppins"/>
            </a:endParaRPr>
          </a:p>
          <a:p>
            <a:pPr>
              <a:lnSpc>
                <a:spcPct val="90000"/>
              </a:lnSpc>
              <a:spcBef>
                <a:spcPts val="1067"/>
              </a:spcBef>
            </a:pPr>
            <a:endParaRPr sz="800">
              <a:solidFill>
                <a:srgbClr val="888888"/>
              </a:solidFill>
              <a:latin typeface="Poppins"/>
              <a:ea typeface="Poppins"/>
              <a:cs typeface="Poppins"/>
              <a:sym typeface="Poppins"/>
            </a:endParaRPr>
          </a:p>
          <a:p>
            <a:pPr>
              <a:lnSpc>
                <a:spcPct val="90000"/>
              </a:lnSpc>
              <a:spcBef>
                <a:spcPts val="1067"/>
              </a:spcBef>
            </a:pPr>
            <a:endParaRPr sz="800">
              <a:solidFill>
                <a:srgbClr val="888888"/>
              </a:solidFill>
              <a:latin typeface="Poppins"/>
              <a:ea typeface="Poppins"/>
              <a:cs typeface="Poppins"/>
              <a:sym typeface="Poppins"/>
            </a:endParaRPr>
          </a:p>
          <a:p>
            <a:pPr>
              <a:lnSpc>
                <a:spcPct val="90000"/>
              </a:lnSpc>
              <a:spcBef>
                <a:spcPts val="1067"/>
              </a:spcBef>
            </a:pPr>
            <a:endParaRPr sz="800">
              <a:solidFill>
                <a:srgbClr val="888888"/>
              </a:solidFill>
              <a:latin typeface="Poppins"/>
              <a:ea typeface="Poppins"/>
              <a:cs typeface="Poppins"/>
              <a:sym typeface="Poppins"/>
            </a:endParaRPr>
          </a:p>
        </p:txBody>
      </p:sp>
      <p:sp>
        <p:nvSpPr>
          <p:cNvPr id="289" name="Google Shape;289;g184eeb65790_0_72"/>
          <p:cNvSpPr txBox="1"/>
          <p:nvPr/>
        </p:nvSpPr>
        <p:spPr>
          <a:xfrm>
            <a:off x="2029928" y="3335100"/>
            <a:ext cx="1114083" cy="333200"/>
          </a:xfrm>
          <a:prstGeom prst="rect">
            <a:avLst/>
          </a:prstGeom>
          <a:noFill/>
          <a:ln>
            <a:noFill/>
          </a:ln>
        </p:spPr>
        <p:txBody>
          <a:bodyPr spcFirstLastPara="1" wrap="square" lIns="71100" tIns="35533" rIns="71100" bIns="35533" anchor="t" anchorCtr="0">
            <a:noAutofit/>
          </a:bodyPr>
          <a:lstStyle/>
          <a:p>
            <a:pPr>
              <a:lnSpc>
                <a:spcPct val="90000"/>
              </a:lnSpc>
              <a:spcBef>
                <a:spcPts val="1067"/>
              </a:spcBef>
            </a:pPr>
            <a:r>
              <a:rPr lang="no-NO" sz="1200">
                <a:latin typeface="Poppins"/>
                <a:ea typeface="Poppins"/>
                <a:cs typeface="Poppins"/>
                <a:sym typeface="Poppins"/>
              </a:rPr>
              <a:t>Koordinator kontrakt</a:t>
            </a:r>
            <a:endParaRPr sz="1200">
              <a:latin typeface="Poppins"/>
              <a:ea typeface="Poppins"/>
              <a:cs typeface="Poppins"/>
              <a:sym typeface="Poppins"/>
            </a:endParaRPr>
          </a:p>
          <a:p>
            <a:pPr>
              <a:lnSpc>
                <a:spcPct val="90000"/>
              </a:lnSpc>
              <a:spcBef>
                <a:spcPts val="1067"/>
              </a:spcBef>
            </a:pPr>
            <a:endParaRPr sz="800">
              <a:solidFill>
                <a:srgbClr val="888888"/>
              </a:solidFill>
              <a:latin typeface="Poppins"/>
              <a:ea typeface="Poppins"/>
              <a:cs typeface="Poppins"/>
              <a:sym typeface="Poppins"/>
            </a:endParaRPr>
          </a:p>
          <a:p>
            <a:pPr>
              <a:lnSpc>
                <a:spcPct val="90000"/>
              </a:lnSpc>
              <a:spcBef>
                <a:spcPts val="1067"/>
              </a:spcBef>
            </a:pPr>
            <a:endParaRPr sz="800">
              <a:solidFill>
                <a:srgbClr val="888888"/>
              </a:solidFill>
              <a:latin typeface="Poppins"/>
              <a:ea typeface="Poppins"/>
              <a:cs typeface="Poppins"/>
              <a:sym typeface="Poppins"/>
            </a:endParaRPr>
          </a:p>
          <a:p>
            <a:pPr>
              <a:lnSpc>
                <a:spcPct val="90000"/>
              </a:lnSpc>
              <a:spcBef>
                <a:spcPts val="1067"/>
              </a:spcBef>
            </a:pPr>
            <a:endParaRPr sz="800">
              <a:solidFill>
                <a:srgbClr val="888888"/>
              </a:solidFill>
              <a:latin typeface="Poppins"/>
              <a:ea typeface="Poppins"/>
              <a:cs typeface="Poppins"/>
              <a:sym typeface="Poppins"/>
            </a:endParaRPr>
          </a:p>
          <a:p>
            <a:pPr>
              <a:lnSpc>
                <a:spcPct val="90000"/>
              </a:lnSpc>
              <a:spcBef>
                <a:spcPts val="1067"/>
              </a:spcBef>
            </a:pPr>
            <a:endParaRPr sz="800">
              <a:solidFill>
                <a:srgbClr val="888888"/>
              </a:solidFill>
              <a:latin typeface="Poppins"/>
              <a:ea typeface="Poppins"/>
              <a:cs typeface="Poppins"/>
              <a:sym typeface="Poppins"/>
            </a:endParaRPr>
          </a:p>
          <a:p>
            <a:pPr>
              <a:lnSpc>
                <a:spcPct val="90000"/>
              </a:lnSpc>
              <a:spcBef>
                <a:spcPts val="1067"/>
              </a:spcBef>
            </a:pPr>
            <a:endParaRPr sz="800">
              <a:solidFill>
                <a:srgbClr val="888888"/>
              </a:solidFill>
              <a:latin typeface="Poppins"/>
              <a:ea typeface="Poppins"/>
              <a:cs typeface="Poppins"/>
              <a:sym typeface="Poppins"/>
            </a:endParaRPr>
          </a:p>
        </p:txBody>
      </p:sp>
      <p:sp>
        <p:nvSpPr>
          <p:cNvPr id="290" name="Google Shape;290;g184eeb65790_0_72"/>
          <p:cNvSpPr txBox="1"/>
          <p:nvPr/>
        </p:nvSpPr>
        <p:spPr>
          <a:xfrm>
            <a:off x="2037984" y="4228369"/>
            <a:ext cx="1213137" cy="333200"/>
          </a:xfrm>
          <a:prstGeom prst="rect">
            <a:avLst/>
          </a:prstGeom>
          <a:noFill/>
          <a:ln>
            <a:noFill/>
          </a:ln>
        </p:spPr>
        <p:txBody>
          <a:bodyPr spcFirstLastPara="1" wrap="square" lIns="71100" tIns="35533" rIns="71100" bIns="35533" anchor="t" anchorCtr="0">
            <a:noAutofit/>
          </a:bodyPr>
          <a:lstStyle/>
          <a:p>
            <a:pPr>
              <a:lnSpc>
                <a:spcPct val="90000"/>
              </a:lnSpc>
              <a:spcBef>
                <a:spcPts val="1067"/>
              </a:spcBef>
            </a:pPr>
            <a:r>
              <a:rPr lang="no-NO" sz="1200">
                <a:latin typeface="Poppins"/>
                <a:ea typeface="Poppins"/>
                <a:cs typeface="Poppins"/>
                <a:sym typeface="Poppins"/>
              </a:rPr>
              <a:t>Kostnads-  godkjenner</a:t>
            </a:r>
            <a:endParaRPr sz="1200">
              <a:latin typeface="Poppins"/>
              <a:ea typeface="Poppins"/>
              <a:cs typeface="Poppins"/>
              <a:sym typeface="Poppins"/>
            </a:endParaRPr>
          </a:p>
          <a:p>
            <a:pPr>
              <a:lnSpc>
                <a:spcPct val="90000"/>
              </a:lnSpc>
              <a:spcBef>
                <a:spcPts val="1067"/>
              </a:spcBef>
            </a:pPr>
            <a:endParaRPr sz="800">
              <a:solidFill>
                <a:srgbClr val="888888"/>
              </a:solidFill>
              <a:latin typeface="Poppins"/>
              <a:ea typeface="Poppins"/>
              <a:cs typeface="Poppins"/>
              <a:sym typeface="Poppins"/>
            </a:endParaRPr>
          </a:p>
          <a:p>
            <a:pPr>
              <a:lnSpc>
                <a:spcPct val="90000"/>
              </a:lnSpc>
              <a:spcBef>
                <a:spcPts val="1067"/>
              </a:spcBef>
            </a:pPr>
            <a:endParaRPr sz="800">
              <a:solidFill>
                <a:srgbClr val="888888"/>
              </a:solidFill>
              <a:latin typeface="Poppins"/>
              <a:ea typeface="Poppins"/>
              <a:cs typeface="Poppins"/>
              <a:sym typeface="Poppins"/>
            </a:endParaRPr>
          </a:p>
          <a:p>
            <a:pPr>
              <a:lnSpc>
                <a:spcPct val="90000"/>
              </a:lnSpc>
              <a:spcBef>
                <a:spcPts val="1067"/>
              </a:spcBef>
            </a:pPr>
            <a:endParaRPr sz="800">
              <a:solidFill>
                <a:srgbClr val="888888"/>
              </a:solidFill>
              <a:latin typeface="Poppins"/>
              <a:ea typeface="Poppins"/>
              <a:cs typeface="Poppins"/>
              <a:sym typeface="Poppins"/>
            </a:endParaRPr>
          </a:p>
          <a:p>
            <a:pPr>
              <a:lnSpc>
                <a:spcPct val="90000"/>
              </a:lnSpc>
              <a:spcBef>
                <a:spcPts val="1067"/>
              </a:spcBef>
            </a:pPr>
            <a:endParaRPr sz="800">
              <a:solidFill>
                <a:srgbClr val="888888"/>
              </a:solidFill>
              <a:latin typeface="Poppins"/>
              <a:ea typeface="Poppins"/>
              <a:cs typeface="Poppins"/>
              <a:sym typeface="Poppins"/>
            </a:endParaRPr>
          </a:p>
          <a:p>
            <a:pPr>
              <a:lnSpc>
                <a:spcPct val="90000"/>
              </a:lnSpc>
              <a:spcBef>
                <a:spcPts val="1067"/>
              </a:spcBef>
            </a:pPr>
            <a:endParaRPr sz="800">
              <a:solidFill>
                <a:srgbClr val="888888"/>
              </a:solidFill>
              <a:latin typeface="Poppins"/>
              <a:ea typeface="Poppins"/>
              <a:cs typeface="Poppins"/>
              <a:sym typeface="Poppins"/>
            </a:endParaRPr>
          </a:p>
        </p:txBody>
      </p:sp>
      <p:sp>
        <p:nvSpPr>
          <p:cNvPr id="291" name="Google Shape;291;g184eeb65790_0_72"/>
          <p:cNvSpPr txBox="1"/>
          <p:nvPr/>
        </p:nvSpPr>
        <p:spPr>
          <a:xfrm>
            <a:off x="2203031" y="5205603"/>
            <a:ext cx="810800" cy="223200"/>
          </a:xfrm>
          <a:prstGeom prst="rect">
            <a:avLst/>
          </a:prstGeom>
          <a:noFill/>
          <a:ln>
            <a:noFill/>
          </a:ln>
        </p:spPr>
        <p:txBody>
          <a:bodyPr spcFirstLastPara="1" wrap="square" lIns="71100" tIns="35533" rIns="71100" bIns="35533" anchor="t" anchorCtr="0">
            <a:noAutofit/>
          </a:bodyPr>
          <a:lstStyle/>
          <a:p>
            <a:pPr>
              <a:lnSpc>
                <a:spcPct val="90000"/>
              </a:lnSpc>
              <a:spcBef>
                <a:spcPts val="1067"/>
              </a:spcBef>
            </a:pPr>
            <a:r>
              <a:rPr lang="no-NO" sz="1200">
                <a:latin typeface="Poppins"/>
                <a:ea typeface="Poppins"/>
                <a:cs typeface="Poppins"/>
                <a:sym typeface="Poppins"/>
              </a:rPr>
              <a:t>Ansatt</a:t>
            </a:r>
            <a:endParaRPr sz="1200">
              <a:latin typeface="Poppins"/>
              <a:ea typeface="Poppins"/>
              <a:cs typeface="Poppins"/>
              <a:sym typeface="Poppins"/>
            </a:endParaRPr>
          </a:p>
          <a:p>
            <a:pPr>
              <a:lnSpc>
                <a:spcPct val="90000"/>
              </a:lnSpc>
              <a:spcBef>
                <a:spcPts val="1067"/>
              </a:spcBef>
            </a:pPr>
            <a:endParaRPr sz="1200">
              <a:latin typeface="Poppins"/>
              <a:ea typeface="Poppins"/>
              <a:cs typeface="Poppins"/>
              <a:sym typeface="Poppins"/>
            </a:endParaRPr>
          </a:p>
          <a:p>
            <a:pPr>
              <a:lnSpc>
                <a:spcPct val="90000"/>
              </a:lnSpc>
              <a:spcBef>
                <a:spcPts val="1067"/>
              </a:spcBef>
            </a:pPr>
            <a:endParaRPr sz="1200">
              <a:latin typeface="Poppins"/>
              <a:ea typeface="Poppins"/>
              <a:cs typeface="Poppins"/>
              <a:sym typeface="Poppins"/>
            </a:endParaRPr>
          </a:p>
          <a:p>
            <a:pPr>
              <a:lnSpc>
                <a:spcPct val="90000"/>
              </a:lnSpc>
              <a:spcBef>
                <a:spcPts val="1067"/>
              </a:spcBef>
            </a:pPr>
            <a:endParaRPr sz="1200">
              <a:latin typeface="Poppins"/>
              <a:ea typeface="Poppins"/>
              <a:cs typeface="Poppins"/>
              <a:sym typeface="Poppins"/>
            </a:endParaRPr>
          </a:p>
          <a:p>
            <a:pPr>
              <a:lnSpc>
                <a:spcPct val="90000"/>
              </a:lnSpc>
              <a:spcBef>
                <a:spcPts val="1067"/>
              </a:spcBef>
            </a:pPr>
            <a:endParaRPr sz="1200">
              <a:latin typeface="Poppins"/>
              <a:ea typeface="Poppins"/>
              <a:cs typeface="Poppins"/>
              <a:sym typeface="Poppins"/>
            </a:endParaRPr>
          </a:p>
          <a:p>
            <a:pPr>
              <a:lnSpc>
                <a:spcPct val="90000"/>
              </a:lnSpc>
              <a:spcBef>
                <a:spcPts val="1067"/>
              </a:spcBef>
            </a:pPr>
            <a:endParaRPr sz="1200">
              <a:latin typeface="Poppins"/>
              <a:ea typeface="Poppins"/>
              <a:cs typeface="Poppins"/>
              <a:sym typeface="Poppins"/>
            </a:endParaRPr>
          </a:p>
        </p:txBody>
      </p:sp>
      <p:sp>
        <p:nvSpPr>
          <p:cNvPr id="292" name="Google Shape;292;g184eeb65790_0_72"/>
          <p:cNvSpPr txBox="1"/>
          <p:nvPr/>
        </p:nvSpPr>
        <p:spPr>
          <a:xfrm>
            <a:off x="3607864" y="2603122"/>
            <a:ext cx="854800" cy="369332"/>
          </a:xfrm>
          <a:prstGeom prst="rect">
            <a:avLst/>
          </a:prstGeom>
          <a:noFill/>
          <a:ln>
            <a:noFill/>
          </a:ln>
        </p:spPr>
        <p:txBody>
          <a:bodyPr spcFirstLastPara="1" wrap="square" lIns="0" tIns="0" rIns="0" bIns="0" anchor="t" anchorCtr="0">
            <a:spAutoFit/>
          </a:bodyPr>
          <a:lstStyle/>
          <a:p>
            <a:pPr algn="ctr"/>
            <a:r>
              <a:rPr lang="no-NO" sz="1200">
                <a:latin typeface="Poppins"/>
                <a:ea typeface="Poppins"/>
                <a:cs typeface="Poppins"/>
                <a:sym typeface="Poppins"/>
              </a:rPr>
              <a:t>Registrerer bestilling</a:t>
            </a:r>
            <a:endParaRPr sz="1200">
              <a:latin typeface="Poppins"/>
              <a:ea typeface="Poppins"/>
              <a:cs typeface="Poppins"/>
              <a:sym typeface="Poppins"/>
            </a:endParaRPr>
          </a:p>
        </p:txBody>
      </p:sp>
      <p:sp>
        <p:nvSpPr>
          <p:cNvPr id="293" name="Google Shape;293;g184eeb65790_0_72"/>
          <p:cNvSpPr txBox="1"/>
          <p:nvPr/>
        </p:nvSpPr>
        <p:spPr>
          <a:xfrm>
            <a:off x="3560905" y="3460337"/>
            <a:ext cx="948800" cy="369332"/>
          </a:xfrm>
          <a:prstGeom prst="rect">
            <a:avLst/>
          </a:prstGeom>
          <a:noFill/>
          <a:ln>
            <a:noFill/>
          </a:ln>
        </p:spPr>
        <p:txBody>
          <a:bodyPr spcFirstLastPara="1" wrap="square" lIns="0" tIns="0" rIns="0" bIns="0" anchor="t" anchorCtr="0">
            <a:spAutoFit/>
          </a:bodyPr>
          <a:lstStyle/>
          <a:p>
            <a:pPr algn="ctr"/>
            <a:r>
              <a:rPr lang="no-NO" sz="1200">
                <a:latin typeface="Poppins"/>
                <a:ea typeface="Poppins"/>
                <a:cs typeface="Poppins"/>
                <a:sym typeface="Poppins"/>
              </a:rPr>
              <a:t>Oppretter kontrakt</a:t>
            </a:r>
            <a:endParaRPr sz="1200">
              <a:latin typeface="Poppins"/>
              <a:ea typeface="Poppins"/>
              <a:cs typeface="Poppins"/>
              <a:sym typeface="Poppins"/>
            </a:endParaRPr>
          </a:p>
        </p:txBody>
      </p:sp>
      <p:sp>
        <p:nvSpPr>
          <p:cNvPr id="294" name="Google Shape;294;g184eeb65790_0_72"/>
          <p:cNvSpPr txBox="1"/>
          <p:nvPr/>
        </p:nvSpPr>
        <p:spPr>
          <a:xfrm>
            <a:off x="3449340" y="4290540"/>
            <a:ext cx="1171600" cy="553998"/>
          </a:xfrm>
          <a:prstGeom prst="rect">
            <a:avLst/>
          </a:prstGeom>
          <a:noFill/>
          <a:ln>
            <a:noFill/>
          </a:ln>
        </p:spPr>
        <p:txBody>
          <a:bodyPr spcFirstLastPara="1" wrap="square" lIns="0" tIns="0" rIns="0" bIns="0" anchor="t" anchorCtr="0">
            <a:spAutoFit/>
          </a:bodyPr>
          <a:lstStyle/>
          <a:p>
            <a:pPr algn="ctr"/>
            <a:r>
              <a:rPr lang="no-NO" sz="1200">
                <a:latin typeface="Poppins"/>
                <a:ea typeface="Poppins"/>
                <a:cs typeface="Poppins"/>
                <a:sym typeface="Poppins"/>
              </a:rPr>
              <a:t>Kontrollerer og anviser kontrakt</a:t>
            </a:r>
            <a:endParaRPr sz="1200">
              <a:latin typeface="Poppins"/>
              <a:ea typeface="Poppins"/>
              <a:cs typeface="Poppins"/>
              <a:sym typeface="Poppins"/>
            </a:endParaRPr>
          </a:p>
        </p:txBody>
      </p:sp>
      <p:sp>
        <p:nvSpPr>
          <p:cNvPr id="295" name="Google Shape;295;g184eeb65790_0_72"/>
          <p:cNvSpPr txBox="1"/>
          <p:nvPr/>
        </p:nvSpPr>
        <p:spPr>
          <a:xfrm>
            <a:off x="3607864" y="5108805"/>
            <a:ext cx="854800" cy="369332"/>
          </a:xfrm>
          <a:prstGeom prst="rect">
            <a:avLst/>
          </a:prstGeom>
          <a:noFill/>
          <a:ln>
            <a:noFill/>
          </a:ln>
        </p:spPr>
        <p:txBody>
          <a:bodyPr spcFirstLastPara="1" wrap="square" lIns="0" tIns="0" rIns="0" bIns="0" anchor="t" anchorCtr="0">
            <a:spAutoFit/>
          </a:bodyPr>
          <a:lstStyle/>
          <a:p>
            <a:pPr algn="ctr"/>
            <a:r>
              <a:rPr lang="no-NO" sz="1200">
                <a:latin typeface="Poppins"/>
                <a:ea typeface="Poppins"/>
                <a:cs typeface="Poppins"/>
                <a:sym typeface="Poppins"/>
              </a:rPr>
              <a:t>Signerer kontrakt</a:t>
            </a:r>
            <a:endParaRPr sz="1200">
              <a:latin typeface="Poppins"/>
              <a:ea typeface="Poppins"/>
              <a:cs typeface="Poppins"/>
              <a:sym typeface="Poppins"/>
            </a:endParaRPr>
          </a:p>
        </p:txBody>
      </p:sp>
      <p:cxnSp>
        <p:nvCxnSpPr>
          <p:cNvPr id="296" name="Google Shape;296;g184eeb65790_0_72"/>
          <p:cNvCxnSpPr>
            <a:stCxn id="292" idx="2"/>
            <a:endCxn id="293" idx="0"/>
          </p:cNvCxnSpPr>
          <p:nvPr/>
        </p:nvCxnSpPr>
        <p:spPr>
          <a:xfrm>
            <a:off x="4035264" y="2972454"/>
            <a:ext cx="41" cy="487883"/>
          </a:xfrm>
          <a:prstGeom prst="straightConnector1">
            <a:avLst/>
          </a:prstGeom>
          <a:noFill/>
          <a:ln w="9525" cap="flat" cmpd="sng">
            <a:solidFill>
              <a:schemeClr val="dk2"/>
            </a:solidFill>
            <a:prstDash val="solid"/>
            <a:round/>
            <a:headEnd type="none" w="med" len="med"/>
            <a:tailEnd type="triangle" w="med" len="med"/>
          </a:ln>
        </p:spPr>
      </p:cxnSp>
      <p:cxnSp>
        <p:nvCxnSpPr>
          <p:cNvPr id="297" name="Google Shape;297;g184eeb65790_0_72"/>
          <p:cNvCxnSpPr>
            <a:stCxn id="293" idx="2"/>
            <a:endCxn id="294" idx="0"/>
          </p:cNvCxnSpPr>
          <p:nvPr/>
        </p:nvCxnSpPr>
        <p:spPr>
          <a:xfrm flipH="1">
            <a:off x="4035140" y="3829669"/>
            <a:ext cx="165" cy="460871"/>
          </a:xfrm>
          <a:prstGeom prst="straightConnector1">
            <a:avLst/>
          </a:prstGeom>
          <a:noFill/>
          <a:ln w="9525" cap="flat" cmpd="sng">
            <a:solidFill>
              <a:schemeClr val="dk2"/>
            </a:solidFill>
            <a:prstDash val="solid"/>
            <a:round/>
            <a:headEnd type="none" w="med" len="med"/>
            <a:tailEnd type="triangle" w="med" len="med"/>
          </a:ln>
        </p:spPr>
      </p:cxnSp>
      <p:cxnSp>
        <p:nvCxnSpPr>
          <p:cNvPr id="298" name="Google Shape;298;g184eeb65790_0_72"/>
          <p:cNvCxnSpPr>
            <a:stCxn id="294" idx="2"/>
            <a:endCxn id="295" idx="0"/>
          </p:cNvCxnSpPr>
          <p:nvPr/>
        </p:nvCxnSpPr>
        <p:spPr>
          <a:xfrm>
            <a:off x="4035140" y="4844538"/>
            <a:ext cx="124" cy="264267"/>
          </a:xfrm>
          <a:prstGeom prst="straightConnector1">
            <a:avLst/>
          </a:prstGeom>
          <a:noFill/>
          <a:ln w="9525" cap="flat" cmpd="sng">
            <a:solidFill>
              <a:schemeClr val="dk2"/>
            </a:solidFill>
            <a:prstDash val="solid"/>
            <a:round/>
            <a:headEnd type="none" w="med" len="med"/>
            <a:tailEnd type="triangle" w="med" len="med"/>
          </a:ln>
        </p:spPr>
      </p:cxnSp>
      <p:sp>
        <p:nvSpPr>
          <p:cNvPr id="299" name="Google Shape;299;g184eeb65790_0_72"/>
          <p:cNvSpPr txBox="1"/>
          <p:nvPr/>
        </p:nvSpPr>
        <p:spPr>
          <a:xfrm>
            <a:off x="7073433" y="3335100"/>
            <a:ext cx="1692543" cy="553998"/>
          </a:xfrm>
          <a:prstGeom prst="rect">
            <a:avLst/>
          </a:prstGeom>
          <a:noFill/>
          <a:ln>
            <a:noFill/>
          </a:ln>
        </p:spPr>
        <p:txBody>
          <a:bodyPr spcFirstLastPara="1" wrap="square" lIns="0" tIns="0" rIns="0" bIns="0" anchor="t" anchorCtr="0">
            <a:spAutoFit/>
          </a:bodyPr>
          <a:lstStyle/>
          <a:p>
            <a:pPr algn="ctr"/>
            <a:r>
              <a:rPr lang="no-NO" sz="1200">
                <a:latin typeface="Poppins"/>
                <a:ea typeface="Poppins"/>
                <a:cs typeface="Poppins"/>
                <a:sym typeface="Poppins"/>
              </a:rPr>
              <a:t>Kontrollerer og godkjenner oppdraget/timeliste</a:t>
            </a:r>
            <a:endParaRPr sz="1200">
              <a:latin typeface="Poppins"/>
              <a:ea typeface="Poppins"/>
              <a:cs typeface="Poppins"/>
              <a:sym typeface="Poppins"/>
            </a:endParaRPr>
          </a:p>
        </p:txBody>
      </p:sp>
      <p:cxnSp>
        <p:nvCxnSpPr>
          <p:cNvPr id="300" name="Google Shape;300;g184eeb65790_0_72"/>
          <p:cNvCxnSpPr>
            <a:cxnSpLocks/>
            <a:stCxn id="301" idx="3"/>
            <a:endCxn id="299" idx="1"/>
          </p:cNvCxnSpPr>
          <p:nvPr/>
        </p:nvCxnSpPr>
        <p:spPr>
          <a:xfrm flipV="1">
            <a:off x="6750956" y="3612099"/>
            <a:ext cx="322477" cy="1666606"/>
          </a:xfrm>
          <a:prstGeom prst="bentConnector3">
            <a:avLst>
              <a:gd name="adj1" fmla="val 50000"/>
            </a:avLst>
          </a:prstGeom>
          <a:noFill/>
          <a:ln w="9525" cap="flat" cmpd="sng">
            <a:solidFill>
              <a:schemeClr val="dk2"/>
            </a:solidFill>
            <a:prstDash val="solid"/>
            <a:round/>
            <a:headEnd type="none" w="med" len="med"/>
            <a:tailEnd type="triangle" w="med" len="med"/>
          </a:ln>
        </p:spPr>
      </p:cxnSp>
      <p:cxnSp>
        <p:nvCxnSpPr>
          <p:cNvPr id="302" name="Google Shape;302;g184eeb65790_0_72"/>
          <p:cNvCxnSpPr>
            <a:cxnSpLocks/>
            <a:stCxn id="299" idx="3"/>
            <a:endCxn id="303" idx="1"/>
          </p:cNvCxnSpPr>
          <p:nvPr/>
        </p:nvCxnSpPr>
        <p:spPr>
          <a:xfrm>
            <a:off x="8765976" y="3612099"/>
            <a:ext cx="430032" cy="2471785"/>
          </a:xfrm>
          <a:prstGeom prst="bentConnector3">
            <a:avLst>
              <a:gd name="adj1" fmla="val 50000"/>
            </a:avLst>
          </a:prstGeom>
          <a:noFill/>
          <a:ln w="9525" cap="flat" cmpd="sng">
            <a:solidFill>
              <a:schemeClr val="dk2"/>
            </a:solidFill>
            <a:prstDash val="solid"/>
            <a:round/>
            <a:headEnd type="none" w="med" len="med"/>
            <a:tailEnd type="triangle" w="med" len="med"/>
          </a:ln>
        </p:spPr>
      </p:cxnSp>
      <p:sp>
        <p:nvSpPr>
          <p:cNvPr id="303" name="Google Shape;303;g184eeb65790_0_72"/>
          <p:cNvSpPr txBox="1"/>
          <p:nvPr/>
        </p:nvSpPr>
        <p:spPr>
          <a:xfrm>
            <a:off x="9196008" y="5714552"/>
            <a:ext cx="1389200" cy="738664"/>
          </a:xfrm>
          <a:prstGeom prst="rect">
            <a:avLst/>
          </a:prstGeom>
          <a:noFill/>
          <a:ln>
            <a:noFill/>
          </a:ln>
        </p:spPr>
        <p:txBody>
          <a:bodyPr spcFirstLastPara="1" wrap="square" lIns="0" tIns="0" rIns="0" bIns="0" anchor="t" anchorCtr="0">
            <a:spAutoFit/>
          </a:bodyPr>
          <a:lstStyle/>
          <a:p>
            <a:pPr algn="ctr"/>
            <a:r>
              <a:rPr lang="no-NO" sz="1200">
                <a:latin typeface="Poppins"/>
                <a:ea typeface="Poppins"/>
                <a:cs typeface="Poppins"/>
                <a:sym typeface="Poppins"/>
              </a:rPr>
              <a:t>Sørger for at oppdrag/timer blir utbetalt til ansatte</a:t>
            </a:r>
            <a:endParaRPr sz="1200">
              <a:latin typeface="Poppins"/>
              <a:ea typeface="Poppins"/>
              <a:cs typeface="Poppins"/>
              <a:sym typeface="Poppins"/>
            </a:endParaRPr>
          </a:p>
        </p:txBody>
      </p:sp>
      <p:sp>
        <p:nvSpPr>
          <p:cNvPr id="301" name="Google Shape;301;g184eeb65790_0_72"/>
          <p:cNvSpPr txBox="1"/>
          <p:nvPr/>
        </p:nvSpPr>
        <p:spPr>
          <a:xfrm>
            <a:off x="5127756" y="4868175"/>
            <a:ext cx="1623200" cy="821059"/>
          </a:xfrm>
          <a:prstGeom prst="rect">
            <a:avLst/>
          </a:prstGeom>
          <a:noFill/>
          <a:ln>
            <a:noFill/>
          </a:ln>
        </p:spPr>
        <p:txBody>
          <a:bodyPr spcFirstLastPara="1" wrap="square" lIns="0" tIns="0" rIns="0" bIns="0" anchor="t" anchorCtr="0">
            <a:spAutoFit/>
          </a:bodyPr>
          <a:lstStyle/>
          <a:p>
            <a:pPr algn="ctr"/>
            <a:r>
              <a:rPr lang="no-NO" sz="1067">
                <a:latin typeface="Poppins"/>
                <a:ea typeface="Poppins"/>
                <a:cs typeface="Poppins"/>
                <a:sym typeface="Poppins"/>
              </a:rPr>
              <a:t>Gjennomfører oppdraget / Fører timer fortløpende og sender timeliste til godkjenning én gang i måneden</a:t>
            </a:r>
            <a:endParaRPr sz="1067">
              <a:latin typeface="Poppins"/>
              <a:ea typeface="Poppins"/>
              <a:cs typeface="Poppins"/>
              <a:sym typeface="Poppins"/>
            </a:endParaRPr>
          </a:p>
        </p:txBody>
      </p:sp>
      <p:cxnSp>
        <p:nvCxnSpPr>
          <p:cNvPr id="304" name="Google Shape;304;g184eeb65790_0_72"/>
          <p:cNvCxnSpPr>
            <a:stCxn id="295" idx="3"/>
            <a:endCxn id="301" idx="1"/>
          </p:cNvCxnSpPr>
          <p:nvPr/>
        </p:nvCxnSpPr>
        <p:spPr>
          <a:xfrm flipV="1">
            <a:off x="4462664" y="5278705"/>
            <a:ext cx="665092" cy="14766"/>
          </a:xfrm>
          <a:prstGeom prst="straightConnector1">
            <a:avLst/>
          </a:prstGeom>
          <a:noFill/>
          <a:ln w="9525" cap="flat" cmpd="sng">
            <a:solidFill>
              <a:schemeClr val="dk2"/>
            </a:solidFill>
            <a:prstDash val="solid"/>
            <a:round/>
            <a:headEnd type="none" w="med" len="med"/>
            <a:tailEnd type="triangle" w="med" len="med"/>
          </a:ln>
        </p:spPr>
      </p:cxnSp>
      <p:sp>
        <p:nvSpPr>
          <p:cNvPr id="305" name="Google Shape;305;g184eeb65790_0_72"/>
          <p:cNvSpPr txBox="1"/>
          <p:nvPr/>
        </p:nvSpPr>
        <p:spPr>
          <a:xfrm>
            <a:off x="1970877" y="5634529"/>
            <a:ext cx="1664721" cy="449355"/>
          </a:xfrm>
          <a:prstGeom prst="rect">
            <a:avLst/>
          </a:prstGeom>
          <a:noFill/>
          <a:ln>
            <a:noFill/>
          </a:ln>
        </p:spPr>
        <p:txBody>
          <a:bodyPr spcFirstLastPara="1" wrap="square" lIns="71100" tIns="35533" rIns="71100" bIns="35533" anchor="t" anchorCtr="0">
            <a:noAutofit/>
          </a:bodyPr>
          <a:lstStyle/>
          <a:p>
            <a:pPr>
              <a:lnSpc>
                <a:spcPct val="90000"/>
              </a:lnSpc>
              <a:spcBef>
                <a:spcPts val="1067"/>
              </a:spcBef>
            </a:pPr>
            <a:r>
              <a:rPr lang="no-NO" sz="1200">
                <a:latin typeface="Poppins"/>
                <a:ea typeface="Poppins"/>
                <a:cs typeface="Poppins"/>
                <a:sym typeface="Poppins"/>
              </a:rPr>
              <a:t>Fagspesialist utbetaling og offentlig rapportering</a:t>
            </a:r>
            <a:endParaRPr sz="1200">
              <a:latin typeface="Poppins"/>
              <a:ea typeface="Poppins"/>
              <a:cs typeface="Poppins"/>
              <a:sym typeface="Poppins"/>
            </a:endParaRPr>
          </a:p>
          <a:p>
            <a:pPr>
              <a:lnSpc>
                <a:spcPct val="90000"/>
              </a:lnSpc>
              <a:spcBef>
                <a:spcPts val="1067"/>
              </a:spcBef>
            </a:pPr>
            <a:endParaRPr sz="800">
              <a:solidFill>
                <a:srgbClr val="888888"/>
              </a:solidFill>
              <a:latin typeface="Poppins"/>
              <a:ea typeface="Poppins"/>
              <a:cs typeface="Poppins"/>
              <a:sym typeface="Poppins"/>
            </a:endParaRPr>
          </a:p>
          <a:p>
            <a:pPr>
              <a:lnSpc>
                <a:spcPct val="90000"/>
              </a:lnSpc>
              <a:spcBef>
                <a:spcPts val="1067"/>
              </a:spcBef>
            </a:pPr>
            <a:endParaRPr sz="800">
              <a:solidFill>
                <a:srgbClr val="888888"/>
              </a:solidFill>
              <a:latin typeface="Poppins"/>
              <a:ea typeface="Poppins"/>
              <a:cs typeface="Poppins"/>
              <a:sym typeface="Poppins"/>
            </a:endParaRPr>
          </a:p>
          <a:p>
            <a:pPr>
              <a:lnSpc>
                <a:spcPct val="90000"/>
              </a:lnSpc>
              <a:spcBef>
                <a:spcPts val="1067"/>
              </a:spcBef>
            </a:pPr>
            <a:endParaRPr sz="800">
              <a:solidFill>
                <a:srgbClr val="888888"/>
              </a:solidFill>
              <a:latin typeface="Poppins"/>
              <a:ea typeface="Poppins"/>
              <a:cs typeface="Poppins"/>
              <a:sym typeface="Poppins"/>
            </a:endParaRPr>
          </a:p>
          <a:p>
            <a:pPr>
              <a:lnSpc>
                <a:spcPct val="90000"/>
              </a:lnSpc>
              <a:spcBef>
                <a:spcPts val="1067"/>
              </a:spcBef>
            </a:pPr>
            <a:endParaRPr sz="800">
              <a:solidFill>
                <a:srgbClr val="888888"/>
              </a:solidFill>
              <a:latin typeface="Poppins"/>
              <a:ea typeface="Poppins"/>
              <a:cs typeface="Poppins"/>
              <a:sym typeface="Poppins"/>
            </a:endParaRPr>
          </a:p>
          <a:p>
            <a:pPr>
              <a:lnSpc>
                <a:spcPct val="90000"/>
              </a:lnSpc>
              <a:spcBef>
                <a:spcPts val="1067"/>
              </a:spcBef>
            </a:pPr>
            <a:endParaRPr sz="800">
              <a:solidFill>
                <a:srgbClr val="888888"/>
              </a:solidFill>
              <a:latin typeface="Poppins"/>
              <a:ea typeface="Poppins"/>
              <a:cs typeface="Poppins"/>
              <a:sym typeface="Poppins"/>
            </a:endParaRPr>
          </a:p>
        </p:txBody>
      </p:sp>
      <p:sp>
        <p:nvSpPr>
          <p:cNvPr id="306" name="Google Shape;306;g184eeb65790_0_72"/>
          <p:cNvSpPr/>
          <p:nvPr/>
        </p:nvSpPr>
        <p:spPr>
          <a:xfrm>
            <a:off x="1079785" y="1609220"/>
            <a:ext cx="210065" cy="277857"/>
          </a:xfrm>
          <a:custGeom>
            <a:avLst/>
            <a:gdLst/>
            <a:ahLst/>
            <a:cxnLst/>
            <a:rect l="l" t="t" r="r" b="b"/>
            <a:pathLst>
              <a:path w="570" h="745" extrusionOk="0">
                <a:moveTo>
                  <a:pt x="383" y="1"/>
                </a:moveTo>
                <a:cubicBezTo>
                  <a:pt x="357" y="1"/>
                  <a:pt x="293" y="1"/>
                  <a:pt x="238" y="40"/>
                </a:cubicBezTo>
                <a:cubicBezTo>
                  <a:pt x="80" y="43"/>
                  <a:pt x="56" y="119"/>
                  <a:pt x="56" y="191"/>
                </a:cubicBezTo>
                <a:cubicBezTo>
                  <a:pt x="56" y="212"/>
                  <a:pt x="61" y="251"/>
                  <a:pt x="64" y="272"/>
                </a:cubicBezTo>
                <a:cubicBezTo>
                  <a:pt x="53" y="278"/>
                  <a:pt x="43" y="283"/>
                  <a:pt x="38" y="291"/>
                </a:cubicBezTo>
                <a:cubicBezTo>
                  <a:pt x="27" y="299"/>
                  <a:pt x="22" y="317"/>
                  <a:pt x="24" y="333"/>
                </a:cubicBezTo>
                <a:lnTo>
                  <a:pt x="35" y="409"/>
                </a:lnTo>
                <a:cubicBezTo>
                  <a:pt x="38" y="433"/>
                  <a:pt x="56" y="452"/>
                  <a:pt x="80" y="454"/>
                </a:cubicBezTo>
                <a:cubicBezTo>
                  <a:pt x="88" y="507"/>
                  <a:pt x="114" y="560"/>
                  <a:pt x="148" y="599"/>
                </a:cubicBezTo>
                <a:lnTo>
                  <a:pt x="135" y="660"/>
                </a:lnTo>
                <a:lnTo>
                  <a:pt x="14" y="712"/>
                </a:lnTo>
                <a:cubicBezTo>
                  <a:pt x="3" y="718"/>
                  <a:pt x="1" y="726"/>
                  <a:pt x="3" y="733"/>
                </a:cubicBezTo>
                <a:cubicBezTo>
                  <a:pt x="9" y="742"/>
                  <a:pt x="14" y="745"/>
                  <a:pt x="20" y="745"/>
                </a:cubicBezTo>
                <a:cubicBezTo>
                  <a:pt x="22" y="745"/>
                  <a:pt x="25" y="745"/>
                  <a:pt x="27" y="744"/>
                </a:cubicBezTo>
                <a:lnTo>
                  <a:pt x="159" y="689"/>
                </a:lnTo>
                <a:cubicBezTo>
                  <a:pt x="167" y="689"/>
                  <a:pt x="169" y="686"/>
                  <a:pt x="169" y="678"/>
                </a:cubicBezTo>
                <a:lnTo>
                  <a:pt x="188" y="602"/>
                </a:lnTo>
                <a:cubicBezTo>
                  <a:pt x="193" y="596"/>
                  <a:pt x="188" y="589"/>
                  <a:pt x="185" y="586"/>
                </a:cubicBezTo>
                <a:cubicBezTo>
                  <a:pt x="146" y="549"/>
                  <a:pt x="119" y="494"/>
                  <a:pt x="117" y="441"/>
                </a:cubicBezTo>
                <a:cubicBezTo>
                  <a:pt x="117" y="430"/>
                  <a:pt x="109" y="425"/>
                  <a:pt x="101" y="425"/>
                </a:cubicBezTo>
                <a:lnTo>
                  <a:pt x="93" y="425"/>
                </a:lnTo>
                <a:cubicBezTo>
                  <a:pt x="82" y="425"/>
                  <a:pt x="75" y="415"/>
                  <a:pt x="75" y="404"/>
                </a:cubicBezTo>
                <a:lnTo>
                  <a:pt x="64" y="330"/>
                </a:lnTo>
                <a:cubicBezTo>
                  <a:pt x="64" y="322"/>
                  <a:pt x="67" y="317"/>
                  <a:pt x="69" y="312"/>
                </a:cubicBezTo>
                <a:cubicBezTo>
                  <a:pt x="75" y="309"/>
                  <a:pt x="80" y="307"/>
                  <a:pt x="88" y="307"/>
                </a:cubicBezTo>
                <a:lnTo>
                  <a:pt x="90" y="307"/>
                </a:lnTo>
                <a:cubicBezTo>
                  <a:pt x="96" y="307"/>
                  <a:pt x="101" y="304"/>
                  <a:pt x="104" y="301"/>
                </a:cubicBezTo>
                <a:cubicBezTo>
                  <a:pt x="106" y="296"/>
                  <a:pt x="106" y="291"/>
                  <a:pt x="106" y="285"/>
                </a:cubicBezTo>
                <a:cubicBezTo>
                  <a:pt x="106" y="283"/>
                  <a:pt x="96" y="214"/>
                  <a:pt x="96" y="191"/>
                </a:cubicBezTo>
                <a:cubicBezTo>
                  <a:pt x="96" y="127"/>
                  <a:pt x="109" y="72"/>
                  <a:pt x="251" y="72"/>
                </a:cubicBezTo>
                <a:cubicBezTo>
                  <a:pt x="254" y="72"/>
                  <a:pt x="259" y="72"/>
                  <a:pt x="262" y="69"/>
                </a:cubicBezTo>
                <a:cubicBezTo>
                  <a:pt x="304" y="38"/>
                  <a:pt x="351" y="32"/>
                  <a:pt x="391" y="32"/>
                </a:cubicBezTo>
                <a:cubicBezTo>
                  <a:pt x="446" y="32"/>
                  <a:pt x="483" y="51"/>
                  <a:pt x="504" y="83"/>
                </a:cubicBezTo>
                <a:cubicBezTo>
                  <a:pt x="530" y="122"/>
                  <a:pt x="523" y="146"/>
                  <a:pt x="509" y="159"/>
                </a:cubicBezTo>
                <a:lnTo>
                  <a:pt x="488" y="177"/>
                </a:lnTo>
                <a:cubicBezTo>
                  <a:pt x="488" y="183"/>
                  <a:pt x="486" y="185"/>
                  <a:pt x="486" y="188"/>
                </a:cubicBezTo>
                <a:lnTo>
                  <a:pt x="483" y="283"/>
                </a:lnTo>
                <a:cubicBezTo>
                  <a:pt x="483" y="291"/>
                  <a:pt x="483" y="293"/>
                  <a:pt x="486" y="296"/>
                </a:cubicBezTo>
                <a:cubicBezTo>
                  <a:pt x="488" y="301"/>
                  <a:pt x="496" y="304"/>
                  <a:pt x="499" y="304"/>
                </a:cubicBezTo>
                <a:cubicBezTo>
                  <a:pt x="504" y="304"/>
                  <a:pt x="512" y="307"/>
                  <a:pt x="515" y="309"/>
                </a:cubicBezTo>
                <a:cubicBezTo>
                  <a:pt x="523" y="314"/>
                  <a:pt x="523" y="320"/>
                  <a:pt x="523" y="328"/>
                </a:cubicBezTo>
                <a:lnTo>
                  <a:pt x="512" y="401"/>
                </a:lnTo>
                <a:cubicBezTo>
                  <a:pt x="512" y="412"/>
                  <a:pt x="501" y="423"/>
                  <a:pt x="488" y="423"/>
                </a:cubicBezTo>
                <a:cubicBezTo>
                  <a:pt x="478" y="423"/>
                  <a:pt x="472" y="428"/>
                  <a:pt x="472" y="438"/>
                </a:cubicBezTo>
                <a:cubicBezTo>
                  <a:pt x="470" y="494"/>
                  <a:pt x="438" y="552"/>
                  <a:pt x="399" y="586"/>
                </a:cubicBezTo>
                <a:cubicBezTo>
                  <a:pt x="396" y="591"/>
                  <a:pt x="396" y="596"/>
                  <a:pt x="396" y="604"/>
                </a:cubicBezTo>
                <a:lnTo>
                  <a:pt x="412" y="676"/>
                </a:lnTo>
                <a:cubicBezTo>
                  <a:pt x="412" y="678"/>
                  <a:pt x="420" y="683"/>
                  <a:pt x="422" y="686"/>
                </a:cubicBezTo>
                <a:lnTo>
                  <a:pt x="554" y="741"/>
                </a:lnTo>
                <a:lnTo>
                  <a:pt x="562" y="741"/>
                </a:lnTo>
                <a:cubicBezTo>
                  <a:pt x="567" y="741"/>
                  <a:pt x="570" y="739"/>
                  <a:pt x="562" y="733"/>
                </a:cubicBezTo>
                <a:cubicBezTo>
                  <a:pt x="565" y="726"/>
                  <a:pt x="562" y="715"/>
                  <a:pt x="552" y="712"/>
                </a:cubicBezTo>
                <a:lnTo>
                  <a:pt x="430" y="660"/>
                </a:lnTo>
                <a:lnTo>
                  <a:pt x="417" y="604"/>
                </a:lnTo>
                <a:cubicBezTo>
                  <a:pt x="457" y="565"/>
                  <a:pt x="483" y="512"/>
                  <a:pt x="488" y="454"/>
                </a:cubicBezTo>
                <a:cubicBezTo>
                  <a:pt x="507" y="449"/>
                  <a:pt x="525" y="433"/>
                  <a:pt x="528" y="409"/>
                </a:cubicBezTo>
                <a:lnTo>
                  <a:pt x="538" y="333"/>
                </a:lnTo>
                <a:cubicBezTo>
                  <a:pt x="541" y="317"/>
                  <a:pt x="536" y="304"/>
                  <a:pt x="525" y="291"/>
                </a:cubicBezTo>
                <a:cubicBezTo>
                  <a:pt x="517" y="283"/>
                  <a:pt x="512" y="278"/>
                  <a:pt x="501" y="272"/>
                </a:cubicBezTo>
                <a:lnTo>
                  <a:pt x="504" y="199"/>
                </a:lnTo>
                <a:lnTo>
                  <a:pt x="523" y="180"/>
                </a:lnTo>
                <a:cubicBezTo>
                  <a:pt x="544" y="162"/>
                  <a:pt x="562" y="122"/>
                  <a:pt x="525" y="67"/>
                </a:cubicBezTo>
                <a:cubicBezTo>
                  <a:pt x="499" y="22"/>
                  <a:pt x="449" y="1"/>
                  <a:pt x="383" y="1"/>
                </a:cubicBezTo>
                <a:close/>
              </a:path>
            </a:pathLst>
          </a:custGeom>
          <a:solidFill>
            <a:srgbClr val="24554F"/>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307" name="Google Shape;307;g184eeb65790_0_72"/>
          <p:cNvSpPr txBox="1"/>
          <p:nvPr/>
        </p:nvSpPr>
        <p:spPr>
          <a:xfrm>
            <a:off x="607175" y="1089675"/>
            <a:ext cx="1171600" cy="656421"/>
          </a:xfrm>
          <a:prstGeom prst="rect">
            <a:avLst/>
          </a:prstGeom>
          <a:noFill/>
          <a:ln>
            <a:noFill/>
          </a:ln>
        </p:spPr>
        <p:txBody>
          <a:bodyPr spcFirstLastPara="1" wrap="square" lIns="121900" tIns="121900" rIns="121900" bIns="121900" anchor="t" anchorCtr="0">
            <a:spAutoFit/>
          </a:bodyPr>
          <a:lstStyle/>
          <a:p>
            <a:pPr algn="ctr"/>
            <a:r>
              <a:rPr lang="no-NO" sz="1333">
                <a:latin typeface="Poppins"/>
                <a:ea typeface="Poppins"/>
                <a:cs typeface="Poppins"/>
                <a:sym typeface="Poppins"/>
              </a:rPr>
              <a:t>Behov oppstår</a:t>
            </a:r>
            <a:endParaRPr sz="1333">
              <a:latin typeface="Poppins"/>
              <a:ea typeface="Poppins"/>
              <a:cs typeface="Poppins"/>
              <a:sym typeface="Poppins"/>
            </a:endParaRPr>
          </a:p>
        </p:txBody>
      </p:sp>
      <p:sp>
        <p:nvSpPr>
          <p:cNvPr id="308" name="Google Shape;308;g184eeb65790_0_72"/>
          <p:cNvSpPr txBox="1"/>
          <p:nvPr/>
        </p:nvSpPr>
        <p:spPr>
          <a:xfrm>
            <a:off x="1807223" y="1728380"/>
            <a:ext cx="1120848" cy="553998"/>
          </a:xfrm>
          <a:prstGeom prst="rect">
            <a:avLst/>
          </a:prstGeom>
          <a:solidFill>
            <a:srgbClr val="EEF2F5"/>
          </a:solidFill>
          <a:ln>
            <a:noFill/>
          </a:ln>
        </p:spPr>
        <p:txBody>
          <a:bodyPr spcFirstLastPara="1" wrap="square" lIns="0" tIns="0" rIns="0" bIns="0" anchor="t" anchorCtr="0">
            <a:spAutoFit/>
          </a:bodyPr>
          <a:lstStyle/>
          <a:p>
            <a:pPr algn="ctr"/>
            <a:r>
              <a:rPr lang="no-NO" sz="1200">
                <a:latin typeface="Poppins"/>
                <a:ea typeface="Poppins"/>
                <a:cs typeface="Poppins"/>
                <a:sym typeface="Poppins"/>
              </a:rPr>
              <a:t>Sender inn skjema med bestilling</a:t>
            </a:r>
            <a:endParaRPr sz="1200">
              <a:latin typeface="Poppins"/>
              <a:ea typeface="Poppins"/>
              <a:cs typeface="Poppins"/>
              <a:sym typeface="Poppins"/>
            </a:endParaRPr>
          </a:p>
        </p:txBody>
      </p:sp>
      <p:cxnSp>
        <p:nvCxnSpPr>
          <p:cNvPr id="309" name="Google Shape;309;g184eeb65790_0_72"/>
          <p:cNvCxnSpPr>
            <a:stCxn id="274" idx="6"/>
          </p:cNvCxnSpPr>
          <p:nvPr/>
        </p:nvCxnSpPr>
        <p:spPr>
          <a:xfrm rot="10800000" flipH="1">
            <a:off x="1770775" y="1634525"/>
            <a:ext cx="222400" cy="400"/>
          </a:xfrm>
          <a:prstGeom prst="straightConnector1">
            <a:avLst/>
          </a:prstGeom>
          <a:noFill/>
          <a:ln w="9525" cap="flat" cmpd="sng">
            <a:solidFill>
              <a:schemeClr val="dk2"/>
            </a:solidFill>
            <a:prstDash val="solid"/>
            <a:round/>
            <a:headEnd type="none" w="med" len="med"/>
            <a:tailEnd type="triangle" w="med" len="med"/>
          </a:ln>
        </p:spPr>
      </p:cxnSp>
      <p:cxnSp>
        <p:nvCxnSpPr>
          <p:cNvPr id="310" name="Google Shape;310;g184eeb65790_0_72"/>
          <p:cNvCxnSpPr>
            <a:cxnSpLocks/>
            <a:stCxn id="308" idx="2"/>
          </p:cNvCxnSpPr>
          <p:nvPr/>
        </p:nvCxnSpPr>
        <p:spPr>
          <a:xfrm flipH="1">
            <a:off x="2230223" y="2282378"/>
            <a:ext cx="137424" cy="70002"/>
          </a:xfrm>
          <a:prstGeom prst="straightConnector1">
            <a:avLst/>
          </a:prstGeom>
          <a:noFill/>
          <a:ln w="9525" cap="flat" cmpd="sng">
            <a:solidFill>
              <a:schemeClr val="dk2"/>
            </a:solidFill>
            <a:prstDash val="solid"/>
            <a:round/>
            <a:headEnd type="none" w="med" len="med"/>
            <a:tailEnd type="triangle" w="med" len="med"/>
          </a:ln>
        </p:spPr>
      </p:cxnSp>
      <p:sp>
        <p:nvSpPr>
          <p:cNvPr id="312" name="Google Shape;312;g184eeb65790_0_72"/>
          <p:cNvSpPr txBox="1"/>
          <p:nvPr/>
        </p:nvSpPr>
        <p:spPr>
          <a:xfrm>
            <a:off x="753335" y="1789275"/>
            <a:ext cx="994539" cy="294103"/>
          </a:xfrm>
          <a:prstGeom prst="rect">
            <a:avLst/>
          </a:prstGeom>
          <a:noFill/>
          <a:ln>
            <a:noFill/>
          </a:ln>
        </p:spPr>
        <p:txBody>
          <a:bodyPr spcFirstLastPara="1" wrap="square" lIns="71100" tIns="35533" rIns="71100" bIns="35533" anchor="t" anchorCtr="0">
            <a:noAutofit/>
          </a:bodyPr>
          <a:lstStyle/>
          <a:p>
            <a:pPr algn="ctr">
              <a:lnSpc>
                <a:spcPct val="90000"/>
              </a:lnSpc>
              <a:spcBef>
                <a:spcPts val="1067"/>
              </a:spcBef>
            </a:pPr>
            <a:r>
              <a:rPr lang="no-NO" sz="1067">
                <a:latin typeface="Poppins"/>
                <a:ea typeface="Poppins"/>
                <a:cs typeface="Poppins"/>
                <a:sym typeface="Poppins"/>
              </a:rPr>
              <a:t>Rekvirent</a:t>
            </a:r>
            <a:endParaRPr sz="1067">
              <a:latin typeface="Poppins"/>
              <a:ea typeface="Poppins"/>
              <a:cs typeface="Poppins"/>
              <a:sym typeface="Poppins"/>
            </a:endParaRPr>
          </a:p>
        </p:txBody>
      </p:sp>
      <p:sp>
        <p:nvSpPr>
          <p:cNvPr id="2" name="TekstSylinder 1">
            <a:extLst>
              <a:ext uri="{FF2B5EF4-FFF2-40B4-BE49-F238E27FC236}">
                <a16:creationId xmlns:a16="http://schemas.microsoft.com/office/drawing/2014/main" id="{203C6E04-5631-293A-2AA1-189CF464BCC7}"/>
              </a:ext>
            </a:extLst>
          </p:cNvPr>
          <p:cNvSpPr txBox="1"/>
          <p:nvPr/>
        </p:nvSpPr>
        <p:spPr>
          <a:xfrm>
            <a:off x="321990" y="3420590"/>
            <a:ext cx="1379198" cy="307777"/>
          </a:xfrm>
          <a:prstGeom prst="rect">
            <a:avLst/>
          </a:prstGeom>
          <a:noFill/>
        </p:spPr>
        <p:txBody>
          <a:bodyPr wrap="square" rtlCol="0">
            <a:spAutoFit/>
          </a:bodyPr>
          <a:lstStyle/>
          <a:p>
            <a:r>
              <a:rPr lang="nb-NO" sz="1400" err="1"/>
              <a:t>Tjenestesenter</a:t>
            </a:r>
            <a:endParaRPr lang="nb-NO" sz="1400"/>
          </a:p>
        </p:txBody>
      </p:sp>
      <p:sp>
        <p:nvSpPr>
          <p:cNvPr id="5" name="TekstSylinder 4">
            <a:extLst>
              <a:ext uri="{FF2B5EF4-FFF2-40B4-BE49-F238E27FC236}">
                <a16:creationId xmlns:a16="http://schemas.microsoft.com/office/drawing/2014/main" id="{483FA225-E707-E752-7EBC-270E0F2242E4}"/>
              </a:ext>
            </a:extLst>
          </p:cNvPr>
          <p:cNvSpPr txBox="1"/>
          <p:nvPr/>
        </p:nvSpPr>
        <p:spPr>
          <a:xfrm>
            <a:off x="333236" y="5798857"/>
            <a:ext cx="1379198" cy="307777"/>
          </a:xfrm>
          <a:prstGeom prst="rect">
            <a:avLst/>
          </a:prstGeom>
          <a:noFill/>
        </p:spPr>
        <p:txBody>
          <a:bodyPr wrap="square" rtlCol="0">
            <a:spAutoFit/>
          </a:bodyPr>
          <a:lstStyle/>
          <a:p>
            <a:r>
              <a:rPr lang="nb-NO" sz="1400" err="1"/>
              <a:t>Tjenestesenter</a:t>
            </a:r>
            <a:endParaRPr lang="nb-NO" sz="1400"/>
          </a:p>
        </p:txBody>
      </p:sp>
      <p:sp>
        <p:nvSpPr>
          <p:cNvPr id="7" name="Ellipse 6">
            <a:extLst>
              <a:ext uri="{FF2B5EF4-FFF2-40B4-BE49-F238E27FC236}">
                <a16:creationId xmlns:a16="http://schemas.microsoft.com/office/drawing/2014/main" id="{2CDC2841-60F5-6BAF-E355-9936E44021C2}"/>
              </a:ext>
            </a:extLst>
          </p:cNvPr>
          <p:cNvSpPr/>
          <p:nvPr/>
        </p:nvSpPr>
        <p:spPr>
          <a:xfrm>
            <a:off x="102134" y="3463189"/>
            <a:ext cx="260059" cy="23963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b-NO"/>
          </a:p>
        </p:txBody>
      </p:sp>
      <p:sp>
        <p:nvSpPr>
          <p:cNvPr id="8" name="Ellipse 7">
            <a:extLst>
              <a:ext uri="{FF2B5EF4-FFF2-40B4-BE49-F238E27FC236}">
                <a16:creationId xmlns:a16="http://schemas.microsoft.com/office/drawing/2014/main" id="{427DAEDF-B556-E683-15AA-09F1B0FD2C2C}"/>
              </a:ext>
            </a:extLst>
          </p:cNvPr>
          <p:cNvSpPr/>
          <p:nvPr/>
        </p:nvSpPr>
        <p:spPr>
          <a:xfrm>
            <a:off x="113380" y="5840099"/>
            <a:ext cx="260059" cy="23963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b-NO"/>
          </a:p>
        </p:txBody>
      </p:sp>
      <p:sp>
        <p:nvSpPr>
          <p:cNvPr id="9" name="TekstSylinder 8">
            <a:extLst>
              <a:ext uri="{FF2B5EF4-FFF2-40B4-BE49-F238E27FC236}">
                <a16:creationId xmlns:a16="http://schemas.microsoft.com/office/drawing/2014/main" id="{A0DCF514-31F2-E9D9-D9B5-42AAFC25FE0E}"/>
              </a:ext>
            </a:extLst>
          </p:cNvPr>
          <p:cNvSpPr txBox="1"/>
          <p:nvPr/>
        </p:nvSpPr>
        <p:spPr>
          <a:xfrm>
            <a:off x="737001" y="2585285"/>
            <a:ext cx="1379198" cy="523220"/>
          </a:xfrm>
          <a:prstGeom prst="rect">
            <a:avLst/>
          </a:prstGeom>
          <a:noFill/>
        </p:spPr>
        <p:txBody>
          <a:bodyPr wrap="square" rtlCol="0">
            <a:spAutoFit/>
          </a:bodyPr>
          <a:lstStyle/>
          <a:p>
            <a:r>
              <a:rPr lang="nb-NO" sz="1400"/>
              <a:t>Fakultet/</a:t>
            </a:r>
            <a:br>
              <a:rPr lang="nb-NO" sz="1400"/>
            </a:br>
            <a:r>
              <a:rPr lang="nb-NO" sz="1400"/>
              <a:t>enhet</a:t>
            </a:r>
          </a:p>
        </p:txBody>
      </p:sp>
      <p:sp>
        <p:nvSpPr>
          <p:cNvPr id="10" name="TekstSylinder 9">
            <a:extLst>
              <a:ext uri="{FF2B5EF4-FFF2-40B4-BE49-F238E27FC236}">
                <a16:creationId xmlns:a16="http://schemas.microsoft.com/office/drawing/2014/main" id="{8DAAB0FF-0C57-BD9F-587A-DD43ED54DD46}"/>
              </a:ext>
            </a:extLst>
          </p:cNvPr>
          <p:cNvSpPr txBox="1"/>
          <p:nvPr/>
        </p:nvSpPr>
        <p:spPr>
          <a:xfrm>
            <a:off x="723630" y="4323462"/>
            <a:ext cx="1379198" cy="523220"/>
          </a:xfrm>
          <a:prstGeom prst="rect">
            <a:avLst/>
          </a:prstGeom>
          <a:noFill/>
        </p:spPr>
        <p:txBody>
          <a:bodyPr wrap="square" rtlCol="0">
            <a:spAutoFit/>
          </a:bodyPr>
          <a:lstStyle/>
          <a:p>
            <a:r>
              <a:rPr lang="nb-NO" sz="1400"/>
              <a:t>Fakultet/</a:t>
            </a:r>
            <a:br>
              <a:rPr lang="nb-NO" sz="1400"/>
            </a:br>
            <a:r>
              <a:rPr lang="nb-NO" sz="1400"/>
              <a:t>enhet</a:t>
            </a:r>
          </a:p>
        </p:txBody>
      </p:sp>
      <p:sp>
        <p:nvSpPr>
          <p:cNvPr id="11" name="Ellipse 10">
            <a:extLst>
              <a:ext uri="{FF2B5EF4-FFF2-40B4-BE49-F238E27FC236}">
                <a16:creationId xmlns:a16="http://schemas.microsoft.com/office/drawing/2014/main" id="{06D2F009-C101-F342-3055-EE30C9F51197}"/>
              </a:ext>
            </a:extLst>
          </p:cNvPr>
          <p:cNvSpPr/>
          <p:nvPr/>
        </p:nvSpPr>
        <p:spPr>
          <a:xfrm>
            <a:off x="496444" y="2622581"/>
            <a:ext cx="260059" cy="239630"/>
          </a:xfrm>
          <a:prstGeom prst="ellipse">
            <a:avLst/>
          </a:prstGeom>
          <a:solidFill>
            <a:srgbClr val="00B05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b-NO">
              <a:highlight>
                <a:srgbClr val="FF00FF"/>
              </a:highlight>
            </a:endParaRPr>
          </a:p>
        </p:txBody>
      </p:sp>
      <p:sp>
        <p:nvSpPr>
          <p:cNvPr id="12" name="Ellipse 11">
            <a:extLst>
              <a:ext uri="{FF2B5EF4-FFF2-40B4-BE49-F238E27FC236}">
                <a16:creationId xmlns:a16="http://schemas.microsoft.com/office/drawing/2014/main" id="{E58A5767-4C20-F1FA-44F3-17166B964AB1}"/>
              </a:ext>
            </a:extLst>
          </p:cNvPr>
          <p:cNvSpPr/>
          <p:nvPr/>
        </p:nvSpPr>
        <p:spPr>
          <a:xfrm>
            <a:off x="457096" y="4351091"/>
            <a:ext cx="260059" cy="239630"/>
          </a:xfrm>
          <a:prstGeom prst="ellipse">
            <a:avLst/>
          </a:prstGeom>
          <a:solidFill>
            <a:srgbClr val="00B05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b-NO">
              <a:highlight>
                <a:srgbClr val="FF00FF"/>
              </a:highlight>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k 2" descr="Koffert med heldekkende fyll">
            <a:extLst>
              <a:ext uri="{FF2B5EF4-FFF2-40B4-BE49-F238E27FC236}">
                <a16:creationId xmlns:a16="http://schemas.microsoft.com/office/drawing/2014/main" id="{5533B27A-BF49-5852-988F-22C91116772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55085" y="0"/>
            <a:ext cx="978517" cy="978517"/>
          </a:xfrm>
          <a:prstGeom prst="rect">
            <a:avLst/>
          </a:prstGeom>
        </p:spPr>
      </p:pic>
      <p:sp>
        <p:nvSpPr>
          <p:cNvPr id="4" name="TekstSylinder 3">
            <a:extLst>
              <a:ext uri="{FF2B5EF4-FFF2-40B4-BE49-F238E27FC236}">
                <a16:creationId xmlns:a16="http://schemas.microsoft.com/office/drawing/2014/main" id="{7BEEAEB3-9BB1-668A-DD20-F7E3DA428296}"/>
              </a:ext>
            </a:extLst>
          </p:cNvPr>
          <p:cNvSpPr txBox="1"/>
          <p:nvPr/>
        </p:nvSpPr>
        <p:spPr>
          <a:xfrm>
            <a:off x="2236239" y="260343"/>
            <a:ext cx="9666513" cy="461665"/>
          </a:xfrm>
          <a:prstGeom prst="rect">
            <a:avLst/>
          </a:prstGeom>
          <a:noFill/>
        </p:spPr>
        <p:txBody>
          <a:bodyPr wrap="square" rtlCol="0">
            <a:spAutoFit/>
          </a:bodyPr>
          <a:lstStyle/>
          <a:p>
            <a:r>
              <a:rPr lang="nb-NO" sz="2400">
                <a:latin typeface="Arial Black" panose="020B0A04020102020204" pitchFamily="34" charset="0"/>
              </a:rPr>
              <a:t>Reiseregninger  i overgangen fra 2022 til 2023</a:t>
            </a:r>
          </a:p>
        </p:txBody>
      </p:sp>
      <p:sp>
        <p:nvSpPr>
          <p:cNvPr id="5" name="TekstSylinder 4">
            <a:extLst>
              <a:ext uri="{FF2B5EF4-FFF2-40B4-BE49-F238E27FC236}">
                <a16:creationId xmlns:a16="http://schemas.microsoft.com/office/drawing/2014/main" id="{CE7F9068-1286-6822-2CAC-13951C421EC2}"/>
              </a:ext>
            </a:extLst>
          </p:cNvPr>
          <p:cNvSpPr txBox="1"/>
          <p:nvPr/>
        </p:nvSpPr>
        <p:spPr>
          <a:xfrm>
            <a:off x="727717" y="1356298"/>
            <a:ext cx="4845698" cy="738664"/>
          </a:xfrm>
          <a:prstGeom prst="rect">
            <a:avLst/>
          </a:prstGeom>
          <a:noFill/>
        </p:spPr>
        <p:txBody>
          <a:bodyPr wrap="square" rtlCol="0">
            <a:spAutoFit/>
          </a:bodyPr>
          <a:lstStyle/>
          <a:p>
            <a:pPr marL="0" marR="0">
              <a:spcBef>
                <a:spcPts val="0"/>
              </a:spcBef>
              <a:spcAft>
                <a:spcPts val="0"/>
              </a:spcAft>
            </a:pPr>
            <a:r>
              <a:rPr lang="nb-NO" sz="2400" b="1">
                <a:effectLst/>
                <a:latin typeface="Arial" panose="020B0604020202020204" pitchFamily="34" charset="0"/>
                <a:cs typeface="Arial" panose="020B0604020202020204" pitchFamily="34" charset="0"/>
              </a:rPr>
              <a:t>2022: HR-portalen</a:t>
            </a:r>
          </a:p>
          <a:p>
            <a:pPr marL="0" marR="0">
              <a:spcBef>
                <a:spcPts val="0"/>
              </a:spcBef>
              <a:spcAft>
                <a:spcPts val="0"/>
              </a:spcAft>
            </a:pPr>
            <a:endParaRPr lang="nb-NO" b="1">
              <a:latin typeface="Arial" panose="020B0604020202020204" pitchFamily="34" charset="0"/>
              <a:cs typeface="Arial" panose="020B0604020202020204" pitchFamily="34" charset="0"/>
            </a:endParaRPr>
          </a:p>
        </p:txBody>
      </p:sp>
      <p:sp>
        <p:nvSpPr>
          <p:cNvPr id="7" name="TekstSylinder 6">
            <a:extLst>
              <a:ext uri="{FF2B5EF4-FFF2-40B4-BE49-F238E27FC236}">
                <a16:creationId xmlns:a16="http://schemas.microsoft.com/office/drawing/2014/main" id="{6795B2FA-4762-47BA-688A-CCF4D42E1CF7}"/>
              </a:ext>
            </a:extLst>
          </p:cNvPr>
          <p:cNvSpPr txBox="1"/>
          <p:nvPr/>
        </p:nvSpPr>
        <p:spPr>
          <a:xfrm>
            <a:off x="6015135" y="1356298"/>
            <a:ext cx="6176865" cy="2185214"/>
          </a:xfrm>
          <a:prstGeom prst="rect">
            <a:avLst/>
          </a:prstGeom>
          <a:noFill/>
        </p:spPr>
        <p:txBody>
          <a:bodyPr wrap="square" rtlCol="0">
            <a:spAutoFit/>
          </a:bodyPr>
          <a:lstStyle/>
          <a:p>
            <a:pPr marL="0" marR="0">
              <a:spcBef>
                <a:spcPts val="0"/>
              </a:spcBef>
              <a:spcAft>
                <a:spcPts val="0"/>
              </a:spcAft>
            </a:pPr>
            <a:r>
              <a:rPr lang="nb-NO" sz="2800" b="1">
                <a:effectLst/>
                <a:latin typeface="Calibri" panose="020F0502020204030204" pitchFamily="34" charset="0"/>
              </a:rPr>
              <a:t>2023: Selvbetjeningsportalen</a:t>
            </a:r>
          </a:p>
          <a:p>
            <a:pPr marL="0" marR="0">
              <a:spcBef>
                <a:spcPts val="0"/>
              </a:spcBef>
              <a:spcAft>
                <a:spcPts val="0"/>
              </a:spcAft>
            </a:pPr>
            <a:endParaRPr lang="nb-NO">
              <a:latin typeface="Calibri" panose="020F0502020204030204" pitchFamily="34" charset="0"/>
            </a:endParaRPr>
          </a:p>
          <a:p>
            <a:pPr marR="0">
              <a:spcBef>
                <a:spcPts val="0"/>
              </a:spcBef>
              <a:spcAft>
                <a:spcPts val="0"/>
              </a:spcAft>
            </a:pPr>
            <a:endParaRPr lang="nb-NO">
              <a:latin typeface="Calibri" panose="020F0502020204030204" pitchFamily="34" charset="0"/>
            </a:endParaRPr>
          </a:p>
          <a:p>
            <a:pPr marR="0">
              <a:spcBef>
                <a:spcPts val="0"/>
              </a:spcBef>
              <a:spcAft>
                <a:spcPts val="0"/>
              </a:spcAft>
            </a:pPr>
            <a:endParaRPr lang="nb-NO">
              <a:latin typeface="Calibri" panose="020F0502020204030204" pitchFamily="34" charset="0"/>
            </a:endParaRPr>
          </a:p>
          <a:p>
            <a:pPr marR="0">
              <a:spcBef>
                <a:spcPts val="0"/>
              </a:spcBef>
              <a:spcAft>
                <a:spcPts val="0"/>
              </a:spcAft>
            </a:pPr>
            <a:endParaRPr lang="nb-NO">
              <a:latin typeface="Calibri" panose="020F0502020204030204" pitchFamily="34" charset="0"/>
            </a:endParaRPr>
          </a:p>
          <a:p>
            <a:pPr marR="0">
              <a:spcBef>
                <a:spcPts val="0"/>
              </a:spcBef>
              <a:spcAft>
                <a:spcPts val="0"/>
              </a:spcAft>
            </a:pPr>
            <a:endParaRPr lang="nb-NO">
              <a:latin typeface="Calibri" panose="020F0502020204030204" pitchFamily="34" charset="0"/>
            </a:endParaRPr>
          </a:p>
          <a:p>
            <a:pPr marR="0">
              <a:spcBef>
                <a:spcPts val="0"/>
              </a:spcBef>
              <a:spcAft>
                <a:spcPts val="0"/>
              </a:spcAft>
            </a:pPr>
            <a:endParaRPr lang="nb-NO">
              <a:latin typeface="Calibri" panose="020F0502020204030204" pitchFamily="34" charset="0"/>
            </a:endParaRPr>
          </a:p>
        </p:txBody>
      </p:sp>
      <p:cxnSp>
        <p:nvCxnSpPr>
          <p:cNvPr id="8" name="Rett linje 7">
            <a:extLst>
              <a:ext uri="{FF2B5EF4-FFF2-40B4-BE49-F238E27FC236}">
                <a16:creationId xmlns:a16="http://schemas.microsoft.com/office/drawing/2014/main" id="{BD8F165C-281B-B178-C500-54BD7542EE03}"/>
              </a:ext>
            </a:extLst>
          </p:cNvPr>
          <p:cNvCxnSpPr>
            <a:cxnSpLocks/>
          </p:cNvCxnSpPr>
          <p:nvPr/>
        </p:nvCxnSpPr>
        <p:spPr>
          <a:xfrm>
            <a:off x="5834707" y="978517"/>
            <a:ext cx="0" cy="587948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Rett linje 10">
            <a:extLst>
              <a:ext uri="{FF2B5EF4-FFF2-40B4-BE49-F238E27FC236}">
                <a16:creationId xmlns:a16="http://schemas.microsoft.com/office/drawing/2014/main" id="{DF720795-F05B-5681-285E-E024F6FAB270}"/>
              </a:ext>
            </a:extLst>
          </p:cNvPr>
          <p:cNvCxnSpPr>
            <a:cxnSpLocks/>
          </p:cNvCxnSpPr>
          <p:nvPr/>
        </p:nvCxnSpPr>
        <p:spPr>
          <a:xfrm>
            <a:off x="727717" y="1931437"/>
            <a:ext cx="10991532" cy="0"/>
          </a:xfrm>
          <a:prstGeom prst="line">
            <a:avLst/>
          </a:prstGeom>
          <a:ln w="38100">
            <a:solidFill>
              <a:srgbClr val="BEAFDA"/>
            </a:solidFill>
          </a:ln>
        </p:spPr>
        <p:style>
          <a:lnRef idx="1">
            <a:schemeClr val="accent1"/>
          </a:lnRef>
          <a:fillRef idx="0">
            <a:schemeClr val="accent1"/>
          </a:fillRef>
          <a:effectRef idx="0">
            <a:schemeClr val="accent1"/>
          </a:effectRef>
          <a:fontRef idx="minor">
            <a:schemeClr val="tx1"/>
          </a:fontRef>
        </p:style>
      </p:cxnSp>
      <p:cxnSp>
        <p:nvCxnSpPr>
          <p:cNvPr id="14" name="Rett linje 13">
            <a:extLst>
              <a:ext uri="{FF2B5EF4-FFF2-40B4-BE49-F238E27FC236}">
                <a16:creationId xmlns:a16="http://schemas.microsoft.com/office/drawing/2014/main" id="{E0E8AE29-7830-EBFC-1042-811C341D0674}"/>
              </a:ext>
            </a:extLst>
          </p:cNvPr>
          <p:cNvCxnSpPr>
            <a:cxnSpLocks/>
          </p:cNvCxnSpPr>
          <p:nvPr/>
        </p:nvCxnSpPr>
        <p:spPr>
          <a:xfrm>
            <a:off x="727717" y="2094962"/>
            <a:ext cx="0" cy="1012132"/>
          </a:xfrm>
          <a:prstGeom prst="line">
            <a:avLst/>
          </a:prstGeom>
          <a:ln w="28575">
            <a:solidFill>
              <a:srgbClr val="D1EAEB"/>
            </a:solidFill>
          </a:ln>
        </p:spPr>
        <p:style>
          <a:lnRef idx="1">
            <a:schemeClr val="accent1"/>
          </a:lnRef>
          <a:fillRef idx="0">
            <a:schemeClr val="accent1"/>
          </a:fillRef>
          <a:effectRef idx="0">
            <a:schemeClr val="accent1"/>
          </a:effectRef>
          <a:fontRef idx="minor">
            <a:schemeClr val="tx1"/>
          </a:fontRef>
        </p:style>
      </p:cxnSp>
      <p:sp>
        <p:nvSpPr>
          <p:cNvPr id="15" name="TekstSylinder 14">
            <a:extLst>
              <a:ext uri="{FF2B5EF4-FFF2-40B4-BE49-F238E27FC236}">
                <a16:creationId xmlns:a16="http://schemas.microsoft.com/office/drawing/2014/main" id="{65DF6515-ABE7-DC67-810A-F6B376F55BCC}"/>
              </a:ext>
            </a:extLst>
          </p:cNvPr>
          <p:cNvSpPr txBox="1"/>
          <p:nvPr/>
        </p:nvSpPr>
        <p:spPr>
          <a:xfrm>
            <a:off x="158622" y="3107094"/>
            <a:ext cx="1604866" cy="1661993"/>
          </a:xfrm>
          <a:prstGeom prst="rect">
            <a:avLst/>
          </a:prstGeom>
          <a:noFill/>
        </p:spPr>
        <p:txBody>
          <a:bodyPr wrap="square" rtlCol="0">
            <a:spAutoFit/>
          </a:bodyPr>
          <a:lstStyle/>
          <a:p>
            <a:pPr marL="0" marR="0">
              <a:spcBef>
                <a:spcPts val="0"/>
              </a:spcBef>
              <a:spcAft>
                <a:spcPts val="0"/>
              </a:spcAft>
            </a:pPr>
            <a:r>
              <a:rPr lang="nb-NO" sz="1400" b="1">
                <a:effectLst/>
                <a:latin typeface="Arial" panose="020B0604020202020204" pitchFamily="34" charset="0"/>
                <a:cs typeface="Arial" panose="020B0604020202020204" pitchFamily="34" charset="0"/>
              </a:rPr>
              <a:t>8. desember </a:t>
            </a:r>
            <a:r>
              <a:rPr lang="nb-NO" sz="1400">
                <a:effectLst/>
                <a:latin typeface="Arial" panose="020B0604020202020204" pitchFamily="34" charset="0"/>
                <a:cs typeface="Arial" panose="020B0604020202020204" pitchFamily="34" charset="0"/>
              </a:rPr>
              <a:t>Siste frist for å sende inn reiseregning, kjørebok og utlegg. </a:t>
            </a:r>
            <a:endParaRPr lang="nb-NO" sz="1800" b="1">
              <a:latin typeface="Arial" panose="020B0604020202020204" pitchFamily="34" charset="0"/>
              <a:cs typeface="Arial" panose="020B0604020202020204" pitchFamily="34" charset="0"/>
            </a:endParaRPr>
          </a:p>
          <a:p>
            <a:endParaRPr lang="nb-NO"/>
          </a:p>
        </p:txBody>
      </p:sp>
      <p:sp>
        <p:nvSpPr>
          <p:cNvPr id="16" name="TekstSylinder 15">
            <a:extLst>
              <a:ext uri="{FF2B5EF4-FFF2-40B4-BE49-F238E27FC236}">
                <a16:creationId xmlns:a16="http://schemas.microsoft.com/office/drawing/2014/main" id="{7EA51EA1-95E1-DB6C-7649-41DD2BEFC42E}"/>
              </a:ext>
            </a:extLst>
          </p:cNvPr>
          <p:cNvSpPr txBox="1"/>
          <p:nvPr/>
        </p:nvSpPr>
        <p:spPr>
          <a:xfrm>
            <a:off x="1404870" y="4263587"/>
            <a:ext cx="2238099" cy="1508105"/>
          </a:xfrm>
          <a:prstGeom prst="rect">
            <a:avLst/>
          </a:prstGeom>
          <a:noFill/>
        </p:spPr>
        <p:txBody>
          <a:bodyPr wrap="square" rtlCol="0">
            <a:spAutoFit/>
          </a:bodyPr>
          <a:lstStyle/>
          <a:p>
            <a:r>
              <a:rPr lang="nb-NO" sz="1400" b="1">
                <a:effectLst/>
                <a:latin typeface="Arial" panose="020B0604020202020204" pitchFamily="34" charset="0"/>
                <a:cs typeface="Arial" panose="020B0604020202020204" pitchFamily="34" charset="0"/>
              </a:rPr>
              <a:t>15. desember kl. 14.00 </a:t>
            </a:r>
            <a:r>
              <a:rPr lang="nb-NO" sz="1400">
                <a:effectLst/>
                <a:latin typeface="Arial" panose="020B0604020202020204" pitchFamily="34" charset="0"/>
                <a:cs typeface="Arial" panose="020B0604020202020204" pitchFamily="34" charset="0"/>
              </a:rPr>
              <a:t>Siste frist for leder/BDM å godkjenne reiseregning, kjørebok og utlegg.  </a:t>
            </a:r>
          </a:p>
          <a:p>
            <a:endParaRPr lang="nb-NO" sz="1800">
              <a:latin typeface="Arial" panose="020B0604020202020204" pitchFamily="34" charset="0"/>
              <a:cs typeface="Arial" panose="020B0604020202020204" pitchFamily="34" charset="0"/>
            </a:endParaRPr>
          </a:p>
          <a:p>
            <a:endParaRPr lang="nb-NO"/>
          </a:p>
        </p:txBody>
      </p:sp>
      <p:sp>
        <p:nvSpPr>
          <p:cNvPr id="18" name="TekstSylinder 17">
            <a:extLst>
              <a:ext uri="{FF2B5EF4-FFF2-40B4-BE49-F238E27FC236}">
                <a16:creationId xmlns:a16="http://schemas.microsoft.com/office/drawing/2014/main" id="{18BEED41-874C-2A06-1B92-D90844E40DF4}"/>
              </a:ext>
            </a:extLst>
          </p:cNvPr>
          <p:cNvSpPr txBox="1"/>
          <p:nvPr/>
        </p:nvSpPr>
        <p:spPr>
          <a:xfrm>
            <a:off x="4015496" y="4256924"/>
            <a:ext cx="1861551" cy="1785104"/>
          </a:xfrm>
          <a:prstGeom prst="rect">
            <a:avLst/>
          </a:prstGeom>
          <a:noFill/>
        </p:spPr>
        <p:txBody>
          <a:bodyPr wrap="square" rtlCol="0">
            <a:spAutoFit/>
          </a:bodyPr>
          <a:lstStyle/>
          <a:p>
            <a:r>
              <a:rPr lang="nb-NO" sz="1400" b="1">
                <a:effectLst/>
                <a:latin typeface="Arial" panose="020B0604020202020204" pitchFamily="34" charset="0"/>
                <a:cs typeface="Arial" panose="020B0604020202020204" pitchFamily="34" charset="0"/>
              </a:rPr>
              <a:t>Reiser i perioden 8. til 31. desember </a:t>
            </a:r>
            <a:r>
              <a:rPr lang="nb-NO" sz="1400">
                <a:effectLst/>
                <a:latin typeface="Arial" panose="020B0604020202020204" pitchFamily="34" charset="0"/>
                <a:cs typeface="Arial" panose="020B0604020202020204" pitchFamily="34" charset="0"/>
              </a:rPr>
              <a:t>må sendes i ny</a:t>
            </a:r>
            <a:br>
              <a:rPr lang="nb-NO" sz="1400">
                <a:effectLst/>
                <a:latin typeface="Arial" panose="020B0604020202020204" pitchFamily="34" charset="0"/>
                <a:cs typeface="Arial" panose="020B0604020202020204" pitchFamily="34" charset="0"/>
              </a:rPr>
            </a:br>
            <a:r>
              <a:rPr lang="nb-NO" sz="1400">
                <a:effectLst/>
                <a:latin typeface="Arial" panose="020B0604020202020204" pitchFamily="34" charset="0"/>
                <a:cs typeface="Arial" panose="020B0604020202020204" pitchFamily="34" charset="0"/>
              </a:rPr>
              <a:t>portal i januar 2023:</a:t>
            </a:r>
            <a:endParaRPr lang="nb-NO" sz="1800">
              <a:effectLst/>
              <a:latin typeface="Arial" panose="020B0604020202020204" pitchFamily="34" charset="0"/>
              <a:cs typeface="Arial" panose="020B0604020202020204" pitchFamily="34" charset="0"/>
            </a:endParaRPr>
          </a:p>
          <a:p>
            <a:endParaRPr lang="nb-NO" sz="1800">
              <a:effectLst/>
              <a:latin typeface="Arial" panose="020B0604020202020204" pitchFamily="34" charset="0"/>
              <a:cs typeface="Arial" panose="020B0604020202020204" pitchFamily="34" charset="0"/>
            </a:endParaRPr>
          </a:p>
          <a:p>
            <a:endParaRPr lang="nb-NO" sz="1800">
              <a:latin typeface="Arial" panose="020B0604020202020204" pitchFamily="34" charset="0"/>
              <a:cs typeface="Arial" panose="020B0604020202020204" pitchFamily="34" charset="0"/>
            </a:endParaRPr>
          </a:p>
          <a:p>
            <a:endParaRPr lang="nb-NO"/>
          </a:p>
        </p:txBody>
      </p:sp>
      <p:cxnSp>
        <p:nvCxnSpPr>
          <p:cNvPr id="19" name="Rett linje 18">
            <a:extLst>
              <a:ext uri="{FF2B5EF4-FFF2-40B4-BE49-F238E27FC236}">
                <a16:creationId xmlns:a16="http://schemas.microsoft.com/office/drawing/2014/main" id="{84AF6E53-F14C-2F14-E12B-2AEEBFF6C78D}"/>
              </a:ext>
            </a:extLst>
          </p:cNvPr>
          <p:cNvCxnSpPr>
            <a:cxnSpLocks/>
          </p:cNvCxnSpPr>
          <p:nvPr/>
        </p:nvCxnSpPr>
        <p:spPr>
          <a:xfrm>
            <a:off x="2236239" y="2065949"/>
            <a:ext cx="0" cy="1981628"/>
          </a:xfrm>
          <a:prstGeom prst="line">
            <a:avLst/>
          </a:prstGeom>
          <a:ln w="28575">
            <a:solidFill>
              <a:srgbClr val="D1EAEB"/>
            </a:solidFill>
          </a:ln>
        </p:spPr>
        <p:style>
          <a:lnRef idx="1">
            <a:schemeClr val="accent1"/>
          </a:lnRef>
          <a:fillRef idx="0">
            <a:schemeClr val="accent1"/>
          </a:fillRef>
          <a:effectRef idx="0">
            <a:schemeClr val="accent1"/>
          </a:effectRef>
          <a:fontRef idx="minor">
            <a:schemeClr val="tx1"/>
          </a:fontRef>
        </p:style>
      </p:cxnSp>
      <p:cxnSp>
        <p:nvCxnSpPr>
          <p:cNvPr id="21" name="Rett linje 20">
            <a:extLst>
              <a:ext uri="{FF2B5EF4-FFF2-40B4-BE49-F238E27FC236}">
                <a16:creationId xmlns:a16="http://schemas.microsoft.com/office/drawing/2014/main" id="{A0226C27-30A1-88CC-BD60-B0E58DDE081A}"/>
              </a:ext>
            </a:extLst>
          </p:cNvPr>
          <p:cNvCxnSpPr>
            <a:cxnSpLocks/>
          </p:cNvCxnSpPr>
          <p:nvPr/>
        </p:nvCxnSpPr>
        <p:spPr>
          <a:xfrm>
            <a:off x="3497666" y="2065949"/>
            <a:ext cx="0" cy="1012132"/>
          </a:xfrm>
          <a:prstGeom prst="line">
            <a:avLst/>
          </a:prstGeom>
          <a:ln w="28575">
            <a:solidFill>
              <a:srgbClr val="D1EAEB"/>
            </a:solidFill>
          </a:ln>
        </p:spPr>
        <p:style>
          <a:lnRef idx="1">
            <a:schemeClr val="accent1"/>
          </a:lnRef>
          <a:fillRef idx="0">
            <a:schemeClr val="accent1"/>
          </a:fillRef>
          <a:effectRef idx="0">
            <a:schemeClr val="accent1"/>
          </a:effectRef>
          <a:fontRef idx="minor">
            <a:schemeClr val="tx1"/>
          </a:fontRef>
        </p:style>
      </p:cxnSp>
      <p:pic>
        <p:nvPicPr>
          <p:cNvPr id="27" name="Grafikk 26" descr="Avmerking med heldekkende fyll">
            <a:extLst>
              <a:ext uri="{FF2B5EF4-FFF2-40B4-BE49-F238E27FC236}">
                <a16:creationId xmlns:a16="http://schemas.microsoft.com/office/drawing/2014/main" id="{33E764A1-EC6E-D278-5620-BB4C3102EAB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500797" y="5261529"/>
            <a:ext cx="661778" cy="661778"/>
          </a:xfrm>
          <a:prstGeom prst="rect">
            <a:avLst/>
          </a:prstGeom>
        </p:spPr>
      </p:pic>
      <p:cxnSp>
        <p:nvCxnSpPr>
          <p:cNvPr id="30" name="Rett linje 29">
            <a:extLst>
              <a:ext uri="{FF2B5EF4-FFF2-40B4-BE49-F238E27FC236}">
                <a16:creationId xmlns:a16="http://schemas.microsoft.com/office/drawing/2014/main" id="{85A677EC-9B4C-9AB1-1E57-3D907E633449}"/>
              </a:ext>
            </a:extLst>
          </p:cNvPr>
          <p:cNvCxnSpPr>
            <a:cxnSpLocks/>
          </p:cNvCxnSpPr>
          <p:nvPr/>
        </p:nvCxnSpPr>
        <p:spPr>
          <a:xfrm>
            <a:off x="7901401" y="1974985"/>
            <a:ext cx="0" cy="947839"/>
          </a:xfrm>
          <a:prstGeom prst="line">
            <a:avLst/>
          </a:prstGeom>
          <a:ln w="28575">
            <a:solidFill>
              <a:srgbClr val="D1EAEB"/>
            </a:solidFill>
          </a:ln>
        </p:spPr>
        <p:style>
          <a:lnRef idx="1">
            <a:schemeClr val="accent1"/>
          </a:lnRef>
          <a:fillRef idx="0">
            <a:schemeClr val="accent1"/>
          </a:fillRef>
          <a:effectRef idx="0">
            <a:schemeClr val="accent1"/>
          </a:effectRef>
          <a:fontRef idx="minor">
            <a:schemeClr val="tx1"/>
          </a:fontRef>
        </p:style>
      </p:cxnSp>
      <p:sp>
        <p:nvSpPr>
          <p:cNvPr id="31" name="TekstSylinder 30">
            <a:extLst>
              <a:ext uri="{FF2B5EF4-FFF2-40B4-BE49-F238E27FC236}">
                <a16:creationId xmlns:a16="http://schemas.microsoft.com/office/drawing/2014/main" id="{152A558E-A51C-8B61-8D0F-DCD2605D513C}"/>
              </a:ext>
            </a:extLst>
          </p:cNvPr>
          <p:cNvSpPr txBox="1"/>
          <p:nvPr/>
        </p:nvSpPr>
        <p:spPr>
          <a:xfrm>
            <a:off x="6127353" y="4217208"/>
            <a:ext cx="1873381" cy="1169551"/>
          </a:xfrm>
          <a:prstGeom prst="rect">
            <a:avLst/>
          </a:prstGeom>
          <a:noFill/>
        </p:spPr>
        <p:txBody>
          <a:bodyPr wrap="square" rtlCol="0">
            <a:spAutoFit/>
          </a:bodyPr>
          <a:lstStyle/>
          <a:p>
            <a:pPr marR="0">
              <a:spcBef>
                <a:spcPts val="0"/>
              </a:spcBef>
              <a:spcAft>
                <a:spcPts val="0"/>
              </a:spcAft>
            </a:pPr>
            <a:r>
              <a:rPr lang="nb-NO" sz="1400" b="1">
                <a:latin typeface="Arial" panose="020B0604020202020204" pitchFamily="34" charset="0"/>
                <a:cs typeface="Arial" panose="020B0604020202020204" pitchFamily="34" charset="0"/>
              </a:rPr>
              <a:t>Skriv fiktive datoer</a:t>
            </a:r>
            <a:r>
              <a:rPr lang="nb-NO" sz="1400">
                <a:latin typeface="Arial" panose="020B0604020202020204" pitchFamily="34" charset="0"/>
                <a:cs typeface="Arial" panose="020B0604020202020204" pitchFamily="34" charset="0"/>
              </a:rPr>
              <a:t>, f.eks. 1. januar 2023 for reise gjennomført </a:t>
            </a:r>
            <a:br>
              <a:rPr lang="nb-NO" sz="1400">
                <a:latin typeface="Arial" panose="020B0604020202020204" pitchFamily="34" charset="0"/>
                <a:cs typeface="Arial" panose="020B0604020202020204" pitchFamily="34" charset="0"/>
              </a:rPr>
            </a:br>
            <a:r>
              <a:rPr lang="nb-NO" sz="1400">
                <a:latin typeface="Arial" panose="020B0604020202020204" pitchFamily="34" charset="0"/>
                <a:cs typeface="Arial" panose="020B0604020202020204" pitchFamily="34" charset="0"/>
              </a:rPr>
              <a:t>15. desember 2022.</a:t>
            </a:r>
          </a:p>
          <a:p>
            <a:r>
              <a:rPr lang="nb-NO" sz="1400" b="1">
                <a:latin typeface="Arial" panose="020B0604020202020204" pitchFamily="34" charset="0"/>
                <a:cs typeface="Arial" panose="020B0604020202020204" pitchFamily="34" charset="0"/>
              </a:rPr>
              <a:t>Frist: 31. januar.</a:t>
            </a:r>
          </a:p>
        </p:txBody>
      </p:sp>
      <p:sp>
        <p:nvSpPr>
          <p:cNvPr id="32" name="TekstSylinder 31">
            <a:extLst>
              <a:ext uri="{FF2B5EF4-FFF2-40B4-BE49-F238E27FC236}">
                <a16:creationId xmlns:a16="http://schemas.microsoft.com/office/drawing/2014/main" id="{5B3FCB16-98A7-3384-47AE-263A7AFB0D75}"/>
              </a:ext>
            </a:extLst>
          </p:cNvPr>
          <p:cNvSpPr txBox="1"/>
          <p:nvPr/>
        </p:nvSpPr>
        <p:spPr>
          <a:xfrm>
            <a:off x="7024476" y="2884799"/>
            <a:ext cx="2294544" cy="1508105"/>
          </a:xfrm>
          <a:prstGeom prst="rect">
            <a:avLst/>
          </a:prstGeom>
          <a:noFill/>
        </p:spPr>
        <p:txBody>
          <a:bodyPr wrap="square" rtlCol="0">
            <a:spAutoFit/>
          </a:bodyPr>
          <a:lstStyle/>
          <a:p>
            <a:pPr marR="0">
              <a:spcBef>
                <a:spcPts val="0"/>
              </a:spcBef>
              <a:spcAft>
                <a:spcPts val="0"/>
              </a:spcAft>
            </a:pPr>
            <a:r>
              <a:rPr lang="nb-NO" sz="1400" b="1">
                <a:latin typeface="Arial" panose="020B0604020202020204" pitchFamily="34" charset="0"/>
                <a:cs typeface="Arial" panose="020B0604020202020204" pitchFamily="34" charset="0"/>
              </a:rPr>
              <a:t>N</a:t>
            </a:r>
            <a:r>
              <a:rPr lang="nb-NO" sz="1400" b="1">
                <a:effectLst/>
                <a:latin typeface="Arial" panose="020B0604020202020204" pitchFamily="34" charset="0"/>
                <a:cs typeface="Arial" panose="020B0604020202020204" pitchFamily="34" charset="0"/>
              </a:rPr>
              <a:t>y kostnadskontering </a:t>
            </a:r>
            <a:r>
              <a:rPr lang="nb-NO" sz="1400">
                <a:effectLst/>
                <a:latin typeface="Arial" panose="020B0604020202020204" pitchFamily="34" charset="0"/>
                <a:cs typeface="Arial" panose="020B0604020202020204" pitchFamily="34" charset="0"/>
              </a:rPr>
              <a:t>gjelder fra januar. Denne ligger innebygd i det nye systemet. </a:t>
            </a:r>
          </a:p>
          <a:p>
            <a:pPr marL="0" marR="0">
              <a:spcBef>
                <a:spcPts val="0"/>
              </a:spcBef>
              <a:spcAft>
                <a:spcPts val="0"/>
              </a:spcAft>
            </a:pPr>
            <a:endParaRPr lang="nb-NO" sz="1800">
              <a:effectLst/>
              <a:latin typeface="Calibri" panose="020F0502020204030204" pitchFamily="34" charset="0"/>
            </a:endParaRPr>
          </a:p>
          <a:p>
            <a:pPr marL="0" marR="0">
              <a:spcBef>
                <a:spcPts val="0"/>
              </a:spcBef>
              <a:spcAft>
                <a:spcPts val="0"/>
              </a:spcAft>
            </a:pPr>
            <a:r>
              <a:rPr lang="nb-NO" sz="1800">
                <a:effectLst/>
                <a:latin typeface="Calibri" panose="020F0502020204030204" pitchFamily="34" charset="0"/>
              </a:rPr>
              <a:t> </a:t>
            </a:r>
            <a:endParaRPr lang="nb-NO"/>
          </a:p>
        </p:txBody>
      </p:sp>
      <p:pic>
        <p:nvPicPr>
          <p:cNvPr id="33" name="Grafikk 32" descr="Fly med heldekkende fyll">
            <a:extLst>
              <a:ext uri="{FF2B5EF4-FFF2-40B4-BE49-F238E27FC236}">
                <a16:creationId xmlns:a16="http://schemas.microsoft.com/office/drawing/2014/main" id="{897BC3E7-8FBC-B0C0-ED25-B7DFE8D8DE5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5400000">
            <a:off x="4614756" y="5211810"/>
            <a:ext cx="654124" cy="654124"/>
          </a:xfrm>
          <a:prstGeom prst="rect">
            <a:avLst/>
          </a:prstGeom>
        </p:spPr>
      </p:pic>
      <p:cxnSp>
        <p:nvCxnSpPr>
          <p:cNvPr id="34" name="Rett linje 33">
            <a:extLst>
              <a:ext uri="{FF2B5EF4-FFF2-40B4-BE49-F238E27FC236}">
                <a16:creationId xmlns:a16="http://schemas.microsoft.com/office/drawing/2014/main" id="{307167D3-01C5-D26E-F368-48A31BA7939C}"/>
              </a:ext>
            </a:extLst>
          </p:cNvPr>
          <p:cNvCxnSpPr>
            <a:cxnSpLocks/>
          </p:cNvCxnSpPr>
          <p:nvPr/>
        </p:nvCxnSpPr>
        <p:spPr>
          <a:xfrm>
            <a:off x="6781401" y="2019950"/>
            <a:ext cx="0" cy="2027627"/>
          </a:xfrm>
          <a:prstGeom prst="line">
            <a:avLst/>
          </a:prstGeom>
          <a:ln w="28575">
            <a:solidFill>
              <a:srgbClr val="D1EAEB"/>
            </a:solidFill>
          </a:ln>
        </p:spPr>
        <p:style>
          <a:lnRef idx="1">
            <a:schemeClr val="accent1"/>
          </a:lnRef>
          <a:fillRef idx="0">
            <a:schemeClr val="accent1"/>
          </a:fillRef>
          <a:effectRef idx="0">
            <a:schemeClr val="accent1"/>
          </a:effectRef>
          <a:fontRef idx="minor">
            <a:schemeClr val="tx1"/>
          </a:fontRef>
        </p:style>
      </p:cxnSp>
      <p:sp>
        <p:nvSpPr>
          <p:cNvPr id="35" name="TekstSylinder 34">
            <a:extLst>
              <a:ext uri="{FF2B5EF4-FFF2-40B4-BE49-F238E27FC236}">
                <a16:creationId xmlns:a16="http://schemas.microsoft.com/office/drawing/2014/main" id="{17DD7A3D-E049-0579-8E62-91EDBBE7C1B7}"/>
              </a:ext>
            </a:extLst>
          </p:cNvPr>
          <p:cNvSpPr txBox="1"/>
          <p:nvPr/>
        </p:nvSpPr>
        <p:spPr>
          <a:xfrm>
            <a:off x="9791757" y="3475782"/>
            <a:ext cx="2632459" cy="523220"/>
          </a:xfrm>
          <a:prstGeom prst="rect">
            <a:avLst/>
          </a:prstGeom>
          <a:noFill/>
        </p:spPr>
        <p:txBody>
          <a:bodyPr wrap="square" rtlCol="0">
            <a:spAutoFit/>
          </a:bodyPr>
          <a:lstStyle/>
          <a:p>
            <a:pPr marR="0">
              <a:spcBef>
                <a:spcPts val="0"/>
              </a:spcBef>
              <a:spcAft>
                <a:spcPts val="0"/>
              </a:spcAft>
            </a:pPr>
            <a:r>
              <a:rPr lang="nb-NO" sz="1400" b="1">
                <a:effectLst/>
                <a:latin typeface="Arial" panose="020B0604020202020204" pitchFamily="34" charset="0"/>
                <a:cs typeface="Arial" panose="020B0604020202020204" pitchFamily="34" charset="0"/>
              </a:rPr>
              <a:t>Ansatt kan bruke app </a:t>
            </a:r>
            <a:r>
              <a:rPr lang="nb-NO" sz="1400">
                <a:effectLst/>
                <a:latin typeface="Arial" panose="020B0604020202020204" pitchFamily="34" charset="0"/>
                <a:cs typeface="Arial" panose="020B0604020202020204" pitchFamily="34" charset="0"/>
              </a:rPr>
              <a:t>til å sende reiseregning.</a:t>
            </a:r>
          </a:p>
        </p:txBody>
      </p:sp>
      <p:sp>
        <p:nvSpPr>
          <p:cNvPr id="36" name="TekstSylinder 35">
            <a:extLst>
              <a:ext uri="{FF2B5EF4-FFF2-40B4-BE49-F238E27FC236}">
                <a16:creationId xmlns:a16="http://schemas.microsoft.com/office/drawing/2014/main" id="{AEF503D9-EEF8-7282-E7A4-940460582002}"/>
              </a:ext>
            </a:extLst>
          </p:cNvPr>
          <p:cNvSpPr txBox="1"/>
          <p:nvPr/>
        </p:nvSpPr>
        <p:spPr>
          <a:xfrm>
            <a:off x="7149297" y="6186003"/>
            <a:ext cx="4703693" cy="923330"/>
          </a:xfrm>
          <a:prstGeom prst="rect">
            <a:avLst/>
          </a:prstGeom>
          <a:noFill/>
        </p:spPr>
        <p:txBody>
          <a:bodyPr wrap="square" rtlCol="0">
            <a:spAutoFit/>
          </a:bodyPr>
          <a:lstStyle/>
          <a:p>
            <a:pPr marL="0" marR="0">
              <a:spcBef>
                <a:spcPts val="0"/>
              </a:spcBef>
              <a:spcAft>
                <a:spcPts val="0"/>
              </a:spcAft>
            </a:pPr>
            <a:endParaRPr lang="nb-NO" sz="1200">
              <a:effectLst/>
              <a:latin typeface="Arial" panose="020B0604020202020204" pitchFamily="34" charset="0"/>
              <a:cs typeface="Arial" panose="020B0604020202020204" pitchFamily="34" charset="0"/>
            </a:endParaRPr>
          </a:p>
          <a:p>
            <a:r>
              <a:rPr lang="nb-NO" sz="1200">
                <a:latin typeface="Arial" panose="020B0604020202020204" pitchFamily="34" charset="0"/>
                <a:cs typeface="Arial" panose="020B0604020202020204" pitchFamily="34" charset="0"/>
              </a:rPr>
              <a:t>Modul for forhåndsgodkjenning reise: NTNU vil i løpet av 2023 avgjøre om vi skal ta den i bruk.</a:t>
            </a:r>
          </a:p>
          <a:p>
            <a:endParaRPr lang="nb-NO"/>
          </a:p>
        </p:txBody>
      </p:sp>
      <p:pic>
        <p:nvPicPr>
          <p:cNvPr id="38" name="Grafikk 37" descr="Bil med heldekkende fyll">
            <a:extLst>
              <a:ext uri="{FF2B5EF4-FFF2-40B4-BE49-F238E27FC236}">
                <a16:creationId xmlns:a16="http://schemas.microsoft.com/office/drawing/2014/main" id="{5064F7EB-F2B2-2E72-07C4-E6D98961A5E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41432" y="4310803"/>
            <a:ext cx="762611" cy="762611"/>
          </a:xfrm>
          <a:prstGeom prst="rect">
            <a:avLst/>
          </a:prstGeom>
        </p:spPr>
      </p:pic>
      <p:pic>
        <p:nvPicPr>
          <p:cNvPr id="42" name="Grafikk 41" descr="Pil høyre med heldekkende fyll">
            <a:extLst>
              <a:ext uri="{FF2B5EF4-FFF2-40B4-BE49-F238E27FC236}">
                <a16:creationId xmlns:a16="http://schemas.microsoft.com/office/drawing/2014/main" id="{E9D55901-1AE4-1CE8-354A-BF640F9B326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534313" y="4556969"/>
            <a:ext cx="671362" cy="671362"/>
          </a:xfrm>
          <a:prstGeom prst="rect">
            <a:avLst/>
          </a:prstGeom>
        </p:spPr>
      </p:pic>
      <p:sp>
        <p:nvSpPr>
          <p:cNvPr id="43" name="TekstSylinder 42">
            <a:extLst>
              <a:ext uri="{FF2B5EF4-FFF2-40B4-BE49-F238E27FC236}">
                <a16:creationId xmlns:a16="http://schemas.microsoft.com/office/drawing/2014/main" id="{0ADA874B-75BE-BC20-94D8-FC6B45419158}"/>
              </a:ext>
            </a:extLst>
          </p:cNvPr>
          <p:cNvSpPr txBox="1"/>
          <p:nvPr/>
        </p:nvSpPr>
        <p:spPr>
          <a:xfrm>
            <a:off x="8791320" y="4233030"/>
            <a:ext cx="2632459" cy="738664"/>
          </a:xfrm>
          <a:prstGeom prst="rect">
            <a:avLst/>
          </a:prstGeom>
          <a:noFill/>
        </p:spPr>
        <p:txBody>
          <a:bodyPr wrap="square" rtlCol="0">
            <a:spAutoFit/>
          </a:bodyPr>
          <a:lstStyle/>
          <a:p>
            <a:pPr marR="0">
              <a:spcBef>
                <a:spcPts val="0"/>
              </a:spcBef>
              <a:spcAft>
                <a:spcPts val="0"/>
              </a:spcAft>
            </a:pPr>
            <a:r>
              <a:rPr lang="nb-NO" sz="1400" b="1">
                <a:latin typeface="Arial" panose="020B0604020202020204" pitchFamily="34" charset="0"/>
                <a:cs typeface="Arial" panose="020B0604020202020204" pitchFamily="34" charset="0"/>
              </a:rPr>
              <a:t>Det vil ikke være mulig </a:t>
            </a:r>
            <a:r>
              <a:rPr lang="nb-NO" sz="1400">
                <a:latin typeface="Arial" panose="020B0604020202020204" pitchFamily="34" charset="0"/>
                <a:cs typeface="Arial" panose="020B0604020202020204" pitchFamily="34" charset="0"/>
              </a:rPr>
              <a:t>å skrive to reiseregninger på samme dato.</a:t>
            </a:r>
          </a:p>
        </p:txBody>
      </p:sp>
      <p:pic>
        <p:nvPicPr>
          <p:cNvPr id="45" name="Grafikk 44" descr="Smarttelefon med heldekkende fyll">
            <a:extLst>
              <a:ext uri="{FF2B5EF4-FFF2-40B4-BE49-F238E27FC236}">
                <a16:creationId xmlns:a16="http://schemas.microsoft.com/office/drawing/2014/main" id="{72468199-125E-5F30-B85E-F3BB57EB13B5}"/>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rot="11323476">
            <a:off x="11324467" y="3847683"/>
            <a:ext cx="671361" cy="671361"/>
          </a:xfrm>
          <a:prstGeom prst="rect">
            <a:avLst/>
          </a:prstGeom>
        </p:spPr>
      </p:pic>
      <p:cxnSp>
        <p:nvCxnSpPr>
          <p:cNvPr id="47" name="Rett linje 46">
            <a:extLst>
              <a:ext uri="{FF2B5EF4-FFF2-40B4-BE49-F238E27FC236}">
                <a16:creationId xmlns:a16="http://schemas.microsoft.com/office/drawing/2014/main" id="{7136DF99-F530-3B6D-9D2D-3B544B930A3A}"/>
              </a:ext>
            </a:extLst>
          </p:cNvPr>
          <p:cNvCxnSpPr>
            <a:cxnSpLocks/>
          </p:cNvCxnSpPr>
          <p:nvPr/>
        </p:nvCxnSpPr>
        <p:spPr>
          <a:xfrm>
            <a:off x="9555388" y="2065949"/>
            <a:ext cx="0" cy="2087749"/>
          </a:xfrm>
          <a:prstGeom prst="line">
            <a:avLst/>
          </a:prstGeom>
          <a:ln w="28575">
            <a:solidFill>
              <a:srgbClr val="D1EAEB"/>
            </a:solidFill>
          </a:ln>
        </p:spPr>
        <p:style>
          <a:lnRef idx="1">
            <a:schemeClr val="accent1"/>
          </a:lnRef>
          <a:fillRef idx="0">
            <a:schemeClr val="accent1"/>
          </a:fillRef>
          <a:effectRef idx="0">
            <a:schemeClr val="accent1"/>
          </a:effectRef>
          <a:fontRef idx="minor">
            <a:schemeClr val="tx1"/>
          </a:fontRef>
        </p:style>
      </p:cxnSp>
      <p:pic>
        <p:nvPicPr>
          <p:cNvPr id="49" name="Grafikk 48" descr="Lukk med heldekkende fyll">
            <a:extLst>
              <a:ext uri="{FF2B5EF4-FFF2-40B4-BE49-F238E27FC236}">
                <a16:creationId xmlns:a16="http://schemas.microsoft.com/office/drawing/2014/main" id="{3CB5AFD9-3C19-D591-00D6-24993114F54E}"/>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9075407" y="5021360"/>
            <a:ext cx="557488" cy="557488"/>
          </a:xfrm>
          <a:prstGeom prst="rect">
            <a:avLst/>
          </a:prstGeom>
        </p:spPr>
      </p:pic>
      <p:cxnSp>
        <p:nvCxnSpPr>
          <p:cNvPr id="50" name="Rett linje 49">
            <a:extLst>
              <a:ext uri="{FF2B5EF4-FFF2-40B4-BE49-F238E27FC236}">
                <a16:creationId xmlns:a16="http://schemas.microsoft.com/office/drawing/2014/main" id="{E58A5F5B-9AFA-67B2-E1A5-1E56964F326B}"/>
              </a:ext>
            </a:extLst>
          </p:cNvPr>
          <p:cNvCxnSpPr>
            <a:cxnSpLocks/>
          </p:cNvCxnSpPr>
          <p:nvPr/>
        </p:nvCxnSpPr>
        <p:spPr>
          <a:xfrm>
            <a:off x="11415063" y="2094962"/>
            <a:ext cx="8716" cy="1442570"/>
          </a:xfrm>
          <a:prstGeom prst="line">
            <a:avLst/>
          </a:prstGeom>
          <a:ln w="28575">
            <a:solidFill>
              <a:srgbClr val="D1EAEB"/>
            </a:solidFill>
          </a:ln>
        </p:spPr>
        <p:style>
          <a:lnRef idx="1">
            <a:schemeClr val="accent1"/>
          </a:lnRef>
          <a:fillRef idx="0">
            <a:schemeClr val="accent1"/>
          </a:fillRef>
          <a:effectRef idx="0">
            <a:schemeClr val="accent1"/>
          </a:effectRef>
          <a:fontRef idx="minor">
            <a:schemeClr val="tx1"/>
          </a:fontRef>
        </p:style>
      </p:cxnSp>
      <p:pic>
        <p:nvPicPr>
          <p:cNvPr id="53" name="Grafikk 52" descr="Flytskjema med heldekkende fyll">
            <a:extLst>
              <a:ext uri="{FF2B5EF4-FFF2-40B4-BE49-F238E27FC236}">
                <a16:creationId xmlns:a16="http://schemas.microsoft.com/office/drawing/2014/main" id="{C1BE2938-F7C9-A97A-C6B8-375B94E1ECE5}"/>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7809836" y="3537532"/>
            <a:ext cx="654158" cy="654158"/>
          </a:xfrm>
          <a:prstGeom prst="rect">
            <a:avLst/>
          </a:prstGeom>
        </p:spPr>
      </p:pic>
      <p:sp>
        <p:nvSpPr>
          <p:cNvPr id="2" name="TekstSylinder 1">
            <a:extLst>
              <a:ext uri="{FF2B5EF4-FFF2-40B4-BE49-F238E27FC236}">
                <a16:creationId xmlns:a16="http://schemas.microsoft.com/office/drawing/2014/main" id="{C7A96EE4-4FDF-7025-E8D9-E46AC0DC33EC}"/>
              </a:ext>
            </a:extLst>
          </p:cNvPr>
          <p:cNvSpPr txBox="1"/>
          <p:nvPr/>
        </p:nvSpPr>
        <p:spPr>
          <a:xfrm>
            <a:off x="2743909" y="3021289"/>
            <a:ext cx="1604866" cy="1231106"/>
          </a:xfrm>
          <a:prstGeom prst="rect">
            <a:avLst/>
          </a:prstGeom>
          <a:noFill/>
        </p:spPr>
        <p:txBody>
          <a:bodyPr wrap="square" rtlCol="0">
            <a:spAutoFit/>
          </a:bodyPr>
          <a:lstStyle/>
          <a:p>
            <a:pPr marL="0" marR="0">
              <a:spcBef>
                <a:spcPts val="0"/>
              </a:spcBef>
              <a:spcAft>
                <a:spcPts val="0"/>
              </a:spcAft>
            </a:pPr>
            <a:r>
              <a:rPr lang="nb-NO" sz="1400" b="1">
                <a:latin typeface="Arial" panose="020B0604020202020204" pitchFamily="34" charset="0"/>
                <a:cs typeface="Arial" panose="020B0604020202020204" pitchFamily="34" charset="0"/>
              </a:rPr>
              <a:t>23</a:t>
            </a:r>
            <a:r>
              <a:rPr lang="nb-NO" sz="1400" b="1">
                <a:effectLst/>
                <a:latin typeface="Arial" panose="020B0604020202020204" pitchFamily="34" charset="0"/>
                <a:cs typeface="Arial" panose="020B0604020202020204" pitchFamily="34" charset="0"/>
              </a:rPr>
              <a:t>. desember </a:t>
            </a:r>
            <a:r>
              <a:rPr lang="nb-NO" sz="1400">
                <a:effectLst/>
                <a:latin typeface="Arial" panose="020B0604020202020204" pitchFamily="34" charset="0"/>
                <a:cs typeface="Arial" panose="020B0604020202020204" pitchFamily="34" charset="0"/>
              </a:rPr>
              <a:t>Utbetaling reiseregning, utlegg, kjørebok. </a:t>
            </a:r>
            <a:endParaRPr lang="nb-NO" sz="1800" b="1">
              <a:latin typeface="Arial" panose="020B0604020202020204" pitchFamily="34" charset="0"/>
              <a:cs typeface="Arial" panose="020B0604020202020204" pitchFamily="34" charset="0"/>
            </a:endParaRPr>
          </a:p>
          <a:p>
            <a:endParaRPr lang="nb-NO"/>
          </a:p>
        </p:txBody>
      </p:sp>
      <p:cxnSp>
        <p:nvCxnSpPr>
          <p:cNvPr id="12" name="Rett linje 11">
            <a:extLst>
              <a:ext uri="{FF2B5EF4-FFF2-40B4-BE49-F238E27FC236}">
                <a16:creationId xmlns:a16="http://schemas.microsoft.com/office/drawing/2014/main" id="{3F71A8E5-DAB8-0508-D6D6-23401D46C439}"/>
              </a:ext>
            </a:extLst>
          </p:cNvPr>
          <p:cNvCxnSpPr>
            <a:cxnSpLocks/>
          </p:cNvCxnSpPr>
          <p:nvPr/>
        </p:nvCxnSpPr>
        <p:spPr>
          <a:xfrm>
            <a:off x="4997616" y="2116280"/>
            <a:ext cx="0" cy="1981628"/>
          </a:xfrm>
          <a:prstGeom prst="line">
            <a:avLst/>
          </a:prstGeom>
          <a:ln w="28575">
            <a:solidFill>
              <a:srgbClr val="D1EAE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47430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Sylinder 3">
            <a:extLst>
              <a:ext uri="{FF2B5EF4-FFF2-40B4-BE49-F238E27FC236}">
                <a16:creationId xmlns:a16="http://schemas.microsoft.com/office/drawing/2014/main" id="{7BEEAEB3-9BB1-668A-DD20-F7E3DA428296}"/>
              </a:ext>
            </a:extLst>
          </p:cNvPr>
          <p:cNvSpPr txBox="1"/>
          <p:nvPr/>
        </p:nvSpPr>
        <p:spPr>
          <a:xfrm>
            <a:off x="2236238" y="258425"/>
            <a:ext cx="9666513" cy="461665"/>
          </a:xfrm>
          <a:prstGeom prst="rect">
            <a:avLst/>
          </a:prstGeom>
          <a:noFill/>
        </p:spPr>
        <p:txBody>
          <a:bodyPr wrap="square" rtlCol="0">
            <a:spAutoFit/>
          </a:bodyPr>
          <a:lstStyle/>
          <a:p>
            <a:r>
              <a:rPr lang="nb-NO" sz="2400">
                <a:latin typeface="Arial Black" panose="020B0A04020102020204" pitchFamily="34" charset="0"/>
              </a:rPr>
              <a:t>Ferie- og fleksitid i overgangen fra 2022 til 2023</a:t>
            </a:r>
          </a:p>
        </p:txBody>
      </p:sp>
      <p:sp>
        <p:nvSpPr>
          <p:cNvPr id="5" name="TekstSylinder 4">
            <a:extLst>
              <a:ext uri="{FF2B5EF4-FFF2-40B4-BE49-F238E27FC236}">
                <a16:creationId xmlns:a16="http://schemas.microsoft.com/office/drawing/2014/main" id="{CE7F9068-1286-6822-2CAC-13951C421EC2}"/>
              </a:ext>
            </a:extLst>
          </p:cNvPr>
          <p:cNvSpPr txBox="1"/>
          <p:nvPr/>
        </p:nvSpPr>
        <p:spPr>
          <a:xfrm>
            <a:off x="727717" y="1356298"/>
            <a:ext cx="4845698" cy="738664"/>
          </a:xfrm>
          <a:prstGeom prst="rect">
            <a:avLst/>
          </a:prstGeom>
          <a:noFill/>
        </p:spPr>
        <p:txBody>
          <a:bodyPr wrap="square" rtlCol="0">
            <a:spAutoFit/>
          </a:bodyPr>
          <a:lstStyle/>
          <a:p>
            <a:pPr marL="0" marR="0">
              <a:spcBef>
                <a:spcPts val="0"/>
              </a:spcBef>
              <a:spcAft>
                <a:spcPts val="0"/>
              </a:spcAft>
            </a:pPr>
            <a:r>
              <a:rPr lang="nb-NO" sz="2400" b="1">
                <a:effectLst/>
                <a:latin typeface="Arial" panose="020B0604020202020204" pitchFamily="34" charset="0"/>
                <a:cs typeface="Arial" panose="020B0604020202020204" pitchFamily="34" charset="0"/>
              </a:rPr>
              <a:t>2022: HR-portalen</a:t>
            </a:r>
          </a:p>
          <a:p>
            <a:pPr marL="0" marR="0">
              <a:spcBef>
                <a:spcPts val="0"/>
              </a:spcBef>
              <a:spcAft>
                <a:spcPts val="0"/>
              </a:spcAft>
            </a:pPr>
            <a:endParaRPr lang="nb-NO" b="1">
              <a:latin typeface="Arial" panose="020B0604020202020204" pitchFamily="34" charset="0"/>
              <a:cs typeface="Arial" panose="020B0604020202020204" pitchFamily="34" charset="0"/>
            </a:endParaRPr>
          </a:p>
        </p:txBody>
      </p:sp>
      <p:sp>
        <p:nvSpPr>
          <p:cNvPr id="7" name="TekstSylinder 6">
            <a:extLst>
              <a:ext uri="{FF2B5EF4-FFF2-40B4-BE49-F238E27FC236}">
                <a16:creationId xmlns:a16="http://schemas.microsoft.com/office/drawing/2014/main" id="{6795B2FA-4762-47BA-688A-CCF4D42E1CF7}"/>
              </a:ext>
            </a:extLst>
          </p:cNvPr>
          <p:cNvSpPr txBox="1"/>
          <p:nvPr/>
        </p:nvSpPr>
        <p:spPr>
          <a:xfrm>
            <a:off x="6449756" y="1329410"/>
            <a:ext cx="6176865" cy="2185214"/>
          </a:xfrm>
          <a:prstGeom prst="rect">
            <a:avLst/>
          </a:prstGeom>
          <a:noFill/>
        </p:spPr>
        <p:txBody>
          <a:bodyPr wrap="square" rtlCol="0">
            <a:spAutoFit/>
          </a:bodyPr>
          <a:lstStyle/>
          <a:p>
            <a:pPr marL="0" marR="0">
              <a:spcBef>
                <a:spcPts val="0"/>
              </a:spcBef>
              <a:spcAft>
                <a:spcPts val="0"/>
              </a:spcAft>
            </a:pPr>
            <a:r>
              <a:rPr lang="nb-NO" sz="2800" b="1">
                <a:effectLst/>
                <a:latin typeface="Calibri" panose="020F0502020204030204" pitchFamily="34" charset="0"/>
              </a:rPr>
              <a:t>2023: Selvbetjeningsportalen</a:t>
            </a:r>
          </a:p>
          <a:p>
            <a:pPr marL="0" marR="0">
              <a:spcBef>
                <a:spcPts val="0"/>
              </a:spcBef>
              <a:spcAft>
                <a:spcPts val="0"/>
              </a:spcAft>
            </a:pPr>
            <a:endParaRPr lang="nb-NO">
              <a:latin typeface="Calibri" panose="020F0502020204030204" pitchFamily="34" charset="0"/>
            </a:endParaRPr>
          </a:p>
          <a:p>
            <a:pPr marR="0">
              <a:spcBef>
                <a:spcPts val="0"/>
              </a:spcBef>
              <a:spcAft>
                <a:spcPts val="0"/>
              </a:spcAft>
            </a:pPr>
            <a:endParaRPr lang="nb-NO">
              <a:latin typeface="Calibri" panose="020F0502020204030204" pitchFamily="34" charset="0"/>
            </a:endParaRPr>
          </a:p>
          <a:p>
            <a:pPr marR="0">
              <a:spcBef>
                <a:spcPts val="0"/>
              </a:spcBef>
              <a:spcAft>
                <a:spcPts val="0"/>
              </a:spcAft>
            </a:pPr>
            <a:endParaRPr lang="nb-NO">
              <a:latin typeface="Calibri" panose="020F0502020204030204" pitchFamily="34" charset="0"/>
            </a:endParaRPr>
          </a:p>
          <a:p>
            <a:pPr marR="0">
              <a:spcBef>
                <a:spcPts val="0"/>
              </a:spcBef>
              <a:spcAft>
                <a:spcPts val="0"/>
              </a:spcAft>
            </a:pPr>
            <a:endParaRPr lang="nb-NO">
              <a:latin typeface="Calibri" panose="020F0502020204030204" pitchFamily="34" charset="0"/>
            </a:endParaRPr>
          </a:p>
          <a:p>
            <a:pPr marR="0">
              <a:spcBef>
                <a:spcPts val="0"/>
              </a:spcBef>
              <a:spcAft>
                <a:spcPts val="0"/>
              </a:spcAft>
            </a:pPr>
            <a:endParaRPr lang="nb-NO">
              <a:latin typeface="Calibri" panose="020F0502020204030204" pitchFamily="34" charset="0"/>
            </a:endParaRPr>
          </a:p>
          <a:p>
            <a:pPr marR="0">
              <a:spcBef>
                <a:spcPts val="0"/>
              </a:spcBef>
              <a:spcAft>
                <a:spcPts val="0"/>
              </a:spcAft>
            </a:pPr>
            <a:endParaRPr lang="nb-NO">
              <a:latin typeface="Calibri" panose="020F0502020204030204" pitchFamily="34" charset="0"/>
            </a:endParaRPr>
          </a:p>
        </p:txBody>
      </p:sp>
      <p:cxnSp>
        <p:nvCxnSpPr>
          <p:cNvPr id="8" name="Rett linje 7">
            <a:extLst>
              <a:ext uri="{FF2B5EF4-FFF2-40B4-BE49-F238E27FC236}">
                <a16:creationId xmlns:a16="http://schemas.microsoft.com/office/drawing/2014/main" id="{BD8F165C-281B-B178-C500-54BD7542EE03}"/>
              </a:ext>
            </a:extLst>
          </p:cNvPr>
          <p:cNvCxnSpPr>
            <a:cxnSpLocks/>
          </p:cNvCxnSpPr>
          <p:nvPr/>
        </p:nvCxnSpPr>
        <p:spPr>
          <a:xfrm>
            <a:off x="6223483" y="720090"/>
            <a:ext cx="0" cy="613791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40" name="Rektangel: avrundede hjørner 39">
            <a:extLst>
              <a:ext uri="{FF2B5EF4-FFF2-40B4-BE49-F238E27FC236}">
                <a16:creationId xmlns:a16="http://schemas.microsoft.com/office/drawing/2014/main" id="{B83940CA-0A7E-4AC3-B555-3B5743D086AF}"/>
              </a:ext>
            </a:extLst>
          </p:cNvPr>
          <p:cNvSpPr/>
          <p:nvPr/>
        </p:nvSpPr>
        <p:spPr>
          <a:xfrm>
            <a:off x="4716590" y="2230498"/>
            <a:ext cx="3013785" cy="403186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cxnSp>
        <p:nvCxnSpPr>
          <p:cNvPr id="11" name="Rett linje 10">
            <a:extLst>
              <a:ext uri="{FF2B5EF4-FFF2-40B4-BE49-F238E27FC236}">
                <a16:creationId xmlns:a16="http://schemas.microsoft.com/office/drawing/2014/main" id="{DF720795-F05B-5681-285E-E024F6FAB270}"/>
              </a:ext>
            </a:extLst>
          </p:cNvPr>
          <p:cNvCxnSpPr>
            <a:cxnSpLocks/>
          </p:cNvCxnSpPr>
          <p:nvPr/>
        </p:nvCxnSpPr>
        <p:spPr>
          <a:xfrm>
            <a:off x="727717" y="1931437"/>
            <a:ext cx="10991532" cy="0"/>
          </a:xfrm>
          <a:prstGeom prst="line">
            <a:avLst/>
          </a:prstGeom>
          <a:ln w="38100">
            <a:solidFill>
              <a:srgbClr val="BEAFDA"/>
            </a:solidFill>
          </a:ln>
        </p:spPr>
        <p:style>
          <a:lnRef idx="1">
            <a:schemeClr val="accent1"/>
          </a:lnRef>
          <a:fillRef idx="0">
            <a:schemeClr val="accent1"/>
          </a:fillRef>
          <a:effectRef idx="0">
            <a:schemeClr val="accent1"/>
          </a:effectRef>
          <a:fontRef idx="minor">
            <a:schemeClr val="tx1"/>
          </a:fontRef>
        </p:style>
      </p:cxnSp>
      <p:cxnSp>
        <p:nvCxnSpPr>
          <p:cNvPr id="14" name="Rett linje 13">
            <a:extLst>
              <a:ext uri="{FF2B5EF4-FFF2-40B4-BE49-F238E27FC236}">
                <a16:creationId xmlns:a16="http://schemas.microsoft.com/office/drawing/2014/main" id="{E0E8AE29-7830-EBFC-1042-811C341D0674}"/>
              </a:ext>
            </a:extLst>
          </p:cNvPr>
          <p:cNvCxnSpPr>
            <a:cxnSpLocks/>
          </p:cNvCxnSpPr>
          <p:nvPr/>
        </p:nvCxnSpPr>
        <p:spPr>
          <a:xfrm>
            <a:off x="727717" y="2094962"/>
            <a:ext cx="0" cy="1012132"/>
          </a:xfrm>
          <a:prstGeom prst="line">
            <a:avLst/>
          </a:prstGeom>
          <a:ln w="28575">
            <a:solidFill>
              <a:srgbClr val="D1EAEB"/>
            </a:solidFill>
          </a:ln>
        </p:spPr>
        <p:style>
          <a:lnRef idx="1">
            <a:schemeClr val="accent1"/>
          </a:lnRef>
          <a:fillRef idx="0">
            <a:schemeClr val="accent1"/>
          </a:fillRef>
          <a:effectRef idx="0">
            <a:schemeClr val="accent1"/>
          </a:effectRef>
          <a:fontRef idx="minor">
            <a:schemeClr val="tx1"/>
          </a:fontRef>
        </p:style>
      </p:cxnSp>
      <p:sp>
        <p:nvSpPr>
          <p:cNvPr id="15" name="TekstSylinder 14">
            <a:extLst>
              <a:ext uri="{FF2B5EF4-FFF2-40B4-BE49-F238E27FC236}">
                <a16:creationId xmlns:a16="http://schemas.microsoft.com/office/drawing/2014/main" id="{65DF6515-ABE7-DC67-810A-F6B376F55BCC}"/>
              </a:ext>
            </a:extLst>
          </p:cNvPr>
          <p:cNvSpPr txBox="1"/>
          <p:nvPr/>
        </p:nvSpPr>
        <p:spPr>
          <a:xfrm>
            <a:off x="158622" y="3107094"/>
            <a:ext cx="1604866" cy="1938992"/>
          </a:xfrm>
          <a:prstGeom prst="rect">
            <a:avLst/>
          </a:prstGeom>
          <a:noFill/>
        </p:spPr>
        <p:txBody>
          <a:bodyPr wrap="square" rtlCol="0">
            <a:spAutoFit/>
          </a:bodyPr>
          <a:lstStyle/>
          <a:p>
            <a:r>
              <a:rPr lang="nb-NO" sz="1400" b="1">
                <a:latin typeface="Arial" panose="020B0604020202020204" pitchFamily="34" charset="0"/>
                <a:cs typeface="Arial" panose="020B0604020202020204" pitchFamily="34" charset="0"/>
              </a:rPr>
              <a:t>15. november er ansattes frist for å søke</a:t>
            </a:r>
            <a:r>
              <a:rPr lang="nb-NO" sz="1400">
                <a:latin typeface="Arial" panose="020B0604020202020204" pitchFamily="34" charset="0"/>
                <a:cs typeface="Arial" panose="020B0604020202020204" pitchFamily="34" charset="0"/>
              </a:rPr>
              <a:t> om å overføre feriedager fra 2022 til 2023.</a:t>
            </a:r>
          </a:p>
          <a:p>
            <a:pPr marL="0" marR="0">
              <a:spcBef>
                <a:spcPts val="0"/>
              </a:spcBef>
              <a:spcAft>
                <a:spcPts val="0"/>
              </a:spcAft>
            </a:pPr>
            <a:endParaRPr lang="nb-NO" sz="1800" b="1">
              <a:latin typeface="Arial" panose="020B0604020202020204" pitchFamily="34" charset="0"/>
              <a:cs typeface="Arial" panose="020B0604020202020204" pitchFamily="34" charset="0"/>
            </a:endParaRPr>
          </a:p>
          <a:p>
            <a:endParaRPr lang="nb-NO"/>
          </a:p>
        </p:txBody>
      </p:sp>
      <p:sp>
        <p:nvSpPr>
          <p:cNvPr id="16" name="TekstSylinder 15">
            <a:extLst>
              <a:ext uri="{FF2B5EF4-FFF2-40B4-BE49-F238E27FC236}">
                <a16:creationId xmlns:a16="http://schemas.microsoft.com/office/drawing/2014/main" id="{7EA51EA1-95E1-DB6C-7649-41DD2BEFC42E}"/>
              </a:ext>
            </a:extLst>
          </p:cNvPr>
          <p:cNvSpPr txBox="1"/>
          <p:nvPr/>
        </p:nvSpPr>
        <p:spPr>
          <a:xfrm>
            <a:off x="2327149" y="4246431"/>
            <a:ext cx="2238099" cy="1446550"/>
          </a:xfrm>
          <a:prstGeom prst="rect">
            <a:avLst/>
          </a:prstGeom>
          <a:noFill/>
        </p:spPr>
        <p:txBody>
          <a:bodyPr wrap="square" lIns="91440" tIns="45720" rIns="91440" bIns="45720" rtlCol="0" anchor="t">
            <a:spAutoFit/>
          </a:bodyPr>
          <a:lstStyle/>
          <a:p>
            <a:r>
              <a:rPr lang="nb-NO" sz="1400" b="1">
                <a:latin typeface="Arial"/>
                <a:cs typeface="Arial"/>
              </a:rPr>
              <a:t>15. desember er fakultetenes frist for å rydde</a:t>
            </a:r>
            <a:r>
              <a:rPr lang="nb-NO" sz="1400">
                <a:latin typeface="Arial"/>
                <a:cs typeface="Arial"/>
              </a:rPr>
              <a:t> i ferie- og fleksitidssaldo. Oversikt er sendt ut. </a:t>
            </a:r>
            <a:endParaRPr lang="nb-NO" sz="1800">
              <a:highlight>
                <a:srgbClr val="FF0000"/>
              </a:highlight>
              <a:latin typeface="Arial" panose="020B0604020202020204" pitchFamily="34" charset="0"/>
              <a:cs typeface="Arial" panose="020B0604020202020204" pitchFamily="34" charset="0"/>
            </a:endParaRPr>
          </a:p>
          <a:p>
            <a:endParaRPr lang="nb-NO"/>
          </a:p>
        </p:txBody>
      </p:sp>
      <p:cxnSp>
        <p:nvCxnSpPr>
          <p:cNvPr id="19" name="Rett linje 18">
            <a:extLst>
              <a:ext uri="{FF2B5EF4-FFF2-40B4-BE49-F238E27FC236}">
                <a16:creationId xmlns:a16="http://schemas.microsoft.com/office/drawing/2014/main" id="{84AF6E53-F14C-2F14-E12B-2AEEBFF6C78D}"/>
              </a:ext>
            </a:extLst>
          </p:cNvPr>
          <p:cNvCxnSpPr>
            <a:cxnSpLocks/>
          </p:cNvCxnSpPr>
          <p:nvPr/>
        </p:nvCxnSpPr>
        <p:spPr>
          <a:xfrm>
            <a:off x="3391522" y="2116280"/>
            <a:ext cx="0" cy="1981628"/>
          </a:xfrm>
          <a:prstGeom prst="line">
            <a:avLst/>
          </a:prstGeom>
          <a:ln w="28575">
            <a:solidFill>
              <a:srgbClr val="D1EAEB"/>
            </a:solidFill>
          </a:ln>
        </p:spPr>
        <p:style>
          <a:lnRef idx="1">
            <a:schemeClr val="accent1"/>
          </a:lnRef>
          <a:fillRef idx="0">
            <a:schemeClr val="accent1"/>
          </a:fillRef>
          <a:effectRef idx="0">
            <a:schemeClr val="accent1"/>
          </a:effectRef>
          <a:fontRef idx="minor">
            <a:schemeClr val="tx1"/>
          </a:fontRef>
        </p:style>
      </p:cxnSp>
      <p:pic>
        <p:nvPicPr>
          <p:cNvPr id="2" name="Grafikk 1" descr="Ferie med heldekkende fyll">
            <a:extLst>
              <a:ext uri="{FF2B5EF4-FFF2-40B4-BE49-F238E27FC236}">
                <a16:creationId xmlns:a16="http://schemas.microsoft.com/office/drawing/2014/main" id="{893242ED-633B-21EA-FA94-FA6B107D231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92523" y="17399"/>
            <a:ext cx="943715" cy="943715"/>
          </a:xfrm>
          <a:prstGeom prst="rect">
            <a:avLst/>
          </a:prstGeom>
        </p:spPr>
      </p:pic>
      <p:pic>
        <p:nvPicPr>
          <p:cNvPr id="12" name="Grafikk 11" descr="Mopp og bøtte med heldekkende fyll">
            <a:extLst>
              <a:ext uri="{FF2B5EF4-FFF2-40B4-BE49-F238E27FC236}">
                <a16:creationId xmlns:a16="http://schemas.microsoft.com/office/drawing/2014/main" id="{BA6A72E3-5BA5-5B5D-12A4-CEB0039F9A1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781929" y="5460241"/>
            <a:ext cx="737273" cy="737273"/>
          </a:xfrm>
          <a:prstGeom prst="rect">
            <a:avLst/>
          </a:prstGeom>
        </p:spPr>
      </p:pic>
      <p:pic>
        <p:nvPicPr>
          <p:cNvPr id="17" name="Grafikk 16" descr="Retning med heldekkende fyll">
            <a:extLst>
              <a:ext uri="{FF2B5EF4-FFF2-40B4-BE49-F238E27FC236}">
                <a16:creationId xmlns:a16="http://schemas.microsoft.com/office/drawing/2014/main" id="{97F60522-8E7E-EFFB-F8B8-935E5C58645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2281305">
            <a:off x="255397" y="4352532"/>
            <a:ext cx="914400" cy="914400"/>
          </a:xfrm>
          <a:prstGeom prst="rect">
            <a:avLst/>
          </a:prstGeom>
        </p:spPr>
      </p:pic>
      <p:sp>
        <p:nvSpPr>
          <p:cNvPr id="31" name="TekstSylinder 30">
            <a:extLst>
              <a:ext uri="{FF2B5EF4-FFF2-40B4-BE49-F238E27FC236}">
                <a16:creationId xmlns:a16="http://schemas.microsoft.com/office/drawing/2014/main" id="{152A558E-A51C-8B61-8D0F-DCD2605D513C}"/>
              </a:ext>
            </a:extLst>
          </p:cNvPr>
          <p:cNvSpPr txBox="1"/>
          <p:nvPr/>
        </p:nvSpPr>
        <p:spPr>
          <a:xfrm>
            <a:off x="4854200" y="2422017"/>
            <a:ext cx="2466611" cy="4031873"/>
          </a:xfrm>
          <a:prstGeom prst="rect">
            <a:avLst/>
          </a:prstGeom>
          <a:noFill/>
        </p:spPr>
        <p:txBody>
          <a:bodyPr wrap="square" rtlCol="0">
            <a:spAutoFit/>
          </a:bodyPr>
          <a:lstStyle/>
          <a:p>
            <a:pPr marL="285750" indent="-285750">
              <a:buFont typeface="Arial" panose="020B0604020202020204" pitchFamily="34" charset="0"/>
              <a:buChar char="•"/>
            </a:pPr>
            <a:r>
              <a:rPr lang="nb-SJ" sz="1400" b="1">
                <a:latin typeface="Arial" panose="020B0604020202020204" pitchFamily="34" charset="0"/>
                <a:cs typeface="Arial" panose="020B0604020202020204" pitchFamily="34" charset="0"/>
              </a:rPr>
              <a:t>Saldo av fleksitid og </a:t>
            </a:r>
            <a:r>
              <a:rPr lang="nb-NO" sz="1400" b="1">
                <a:latin typeface="Arial" panose="020B0604020202020204" pitchFamily="34" charset="0"/>
                <a:cs typeface="Arial" panose="020B0604020202020204" pitchFamily="34" charset="0"/>
              </a:rPr>
              <a:t>e</a:t>
            </a:r>
            <a:r>
              <a:rPr lang="nb-SJ" sz="1400" b="1">
                <a:latin typeface="Arial" panose="020B0604020202020204" pitchFamily="34" charset="0"/>
                <a:cs typeface="Arial" panose="020B0604020202020204" pitchFamily="34" charset="0"/>
              </a:rPr>
              <a:t>kstratid særavtale</a:t>
            </a:r>
            <a:r>
              <a:rPr lang="nb-NO" sz="1400" b="1">
                <a:latin typeface="Arial" panose="020B0604020202020204" pitchFamily="34" charset="0"/>
                <a:cs typeface="Arial" panose="020B0604020202020204" pitchFamily="34" charset="0"/>
              </a:rPr>
              <a:t> </a:t>
            </a:r>
            <a:r>
              <a:rPr lang="nb-NO" sz="1400">
                <a:latin typeface="Arial" panose="020B0604020202020204" pitchFamily="34" charset="0"/>
                <a:cs typeface="Arial" panose="020B0604020202020204" pitchFamily="34" charset="0"/>
              </a:rPr>
              <a:t>slås sammen, </a:t>
            </a:r>
            <a:r>
              <a:rPr lang="nb-SJ" sz="1400">
                <a:latin typeface="Arial" panose="020B0604020202020204" pitchFamily="34" charset="0"/>
                <a:cs typeface="Arial" panose="020B0604020202020204" pitchFamily="34" charset="0"/>
              </a:rPr>
              <a:t>og </a:t>
            </a:r>
            <a:r>
              <a:rPr lang="nb-NO" sz="1400">
                <a:latin typeface="Arial" panose="020B0604020202020204" pitchFamily="34" charset="0"/>
                <a:cs typeface="Arial" panose="020B0604020202020204" pitchFamily="34" charset="0"/>
              </a:rPr>
              <a:t>inntil 50 timer overføres til 2023.</a:t>
            </a:r>
            <a:br>
              <a:rPr lang="nb-NO" sz="1400">
                <a:latin typeface="Arial" panose="020B0604020202020204" pitchFamily="34" charset="0"/>
                <a:cs typeface="Arial" panose="020B0604020202020204" pitchFamily="34" charset="0"/>
              </a:rPr>
            </a:br>
            <a:endParaRPr lang="nb-NO" sz="14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nb-SJ" sz="1400" b="1">
                <a:latin typeface="Arial" panose="020B0604020202020204" pitchFamily="34" charset="0"/>
                <a:cs typeface="Arial" panose="020B0604020202020204" pitchFamily="34" charset="0"/>
              </a:rPr>
              <a:t>Saldo av</a:t>
            </a:r>
            <a:r>
              <a:rPr lang="nb-NO" sz="1400" b="1">
                <a:latin typeface="Arial" panose="020B0604020202020204" pitchFamily="34" charset="0"/>
                <a:cs typeface="Arial" panose="020B0604020202020204" pitchFamily="34" charset="0"/>
              </a:rPr>
              <a:t> reise, overtid og avspasering</a:t>
            </a:r>
            <a:r>
              <a:rPr lang="nb-SJ" sz="1400" b="1">
                <a:latin typeface="Arial" panose="020B0604020202020204" pitchFamily="34" charset="0"/>
                <a:cs typeface="Arial" panose="020B0604020202020204" pitchFamily="34" charset="0"/>
              </a:rPr>
              <a:t> </a:t>
            </a:r>
            <a:r>
              <a:rPr lang="nb-NO" sz="1400">
                <a:latin typeface="Arial" panose="020B0604020202020204" pitchFamily="34" charset="0"/>
                <a:cs typeface="Arial" panose="020B0604020202020204" pitchFamily="34" charset="0"/>
              </a:rPr>
              <a:t>(«</a:t>
            </a:r>
            <a:r>
              <a:rPr lang="nb-SJ" sz="1400">
                <a:latin typeface="Arial" panose="020B0604020202020204" pitchFamily="34" charset="0"/>
                <a:cs typeface="Arial" panose="020B0604020202020204" pitchFamily="34" charset="0"/>
              </a:rPr>
              <a:t>reise/OT/avsp</a:t>
            </a:r>
            <a:r>
              <a:rPr lang="nb-NO" sz="1400">
                <a:latin typeface="Arial" panose="020B0604020202020204" pitchFamily="34" charset="0"/>
                <a:cs typeface="Arial" panose="020B0604020202020204" pitchFamily="34" charset="0"/>
              </a:rPr>
              <a:t>» i HR-portalen) </a:t>
            </a:r>
            <a:r>
              <a:rPr lang="nb-SJ" sz="1400">
                <a:latin typeface="Arial" panose="020B0604020202020204" pitchFamily="34" charset="0"/>
                <a:cs typeface="Arial" panose="020B0604020202020204" pitchFamily="34" charset="0"/>
              </a:rPr>
              <a:t>overføres til 2023 i sin helhet</a:t>
            </a:r>
            <a:r>
              <a:rPr lang="nb-NO" sz="1400">
                <a:latin typeface="Arial" panose="020B0604020202020204" pitchFamily="34" charset="0"/>
                <a:cs typeface="Arial" panose="020B0604020202020204" pitchFamily="34" charset="0"/>
              </a:rPr>
              <a:t>.</a:t>
            </a:r>
            <a:br>
              <a:rPr lang="nb-NO" sz="1400">
                <a:latin typeface="Arial" panose="020B0604020202020204" pitchFamily="34" charset="0"/>
                <a:cs typeface="Arial" panose="020B0604020202020204" pitchFamily="34" charset="0"/>
              </a:rPr>
            </a:br>
            <a:endParaRPr lang="nb-NO" sz="14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nb-NO" sz="1400" b="1">
                <a:latin typeface="Arial" panose="020B0604020202020204" pitchFamily="34" charset="0"/>
                <a:cs typeface="Arial" panose="020B0604020202020204" pitchFamily="34" charset="0"/>
              </a:rPr>
              <a:t>Inntil 10 minustimer fra 2022 overføres til 2023. </a:t>
            </a:r>
            <a:r>
              <a:rPr lang="nb-NO" sz="1400">
                <a:latin typeface="Arial" panose="020B0604020202020204" pitchFamily="34" charset="0"/>
                <a:cs typeface="Arial" panose="020B0604020202020204" pitchFamily="34" charset="0"/>
              </a:rPr>
              <a:t>Eventuelle minustimer over 10 trekkes fra lønn etter avtale med leder. </a:t>
            </a:r>
          </a:p>
          <a:p>
            <a:endParaRPr lang="nb-NO" sz="1400">
              <a:latin typeface="Arial" panose="020B0604020202020204" pitchFamily="34" charset="0"/>
              <a:cs typeface="Arial" panose="020B0604020202020204" pitchFamily="34" charset="0"/>
            </a:endParaRPr>
          </a:p>
          <a:p>
            <a:endParaRPr lang="nb-NO"/>
          </a:p>
        </p:txBody>
      </p:sp>
      <p:pic>
        <p:nvPicPr>
          <p:cNvPr id="37" name="Grafikk 36" descr="Sende med heldekkende fyll">
            <a:extLst>
              <a:ext uri="{FF2B5EF4-FFF2-40B4-BE49-F238E27FC236}">
                <a16:creationId xmlns:a16="http://schemas.microsoft.com/office/drawing/2014/main" id="{67EA8DCE-4182-CC51-2F80-0C36B5AF744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1593376">
            <a:off x="6967496" y="4094408"/>
            <a:ext cx="687089" cy="687089"/>
          </a:xfrm>
          <a:prstGeom prst="rect">
            <a:avLst/>
          </a:prstGeom>
        </p:spPr>
      </p:pic>
      <p:sp>
        <p:nvSpPr>
          <p:cNvPr id="3" name="TekstSylinder 2">
            <a:extLst>
              <a:ext uri="{FF2B5EF4-FFF2-40B4-BE49-F238E27FC236}">
                <a16:creationId xmlns:a16="http://schemas.microsoft.com/office/drawing/2014/main" id="{29C2F954-67CE-9F56-0BC4-1275456D370B}"/>
              </a:ext>
            </a:extLst>
          </p:cNvPr>
          <p:cNvSpPr txBox="1"/>
          <p:nvPr/>
        </p:nvSpPr>
        <p:spPr>
          <a:xfrm>
            <a:off x="8101651" y="3002772"/>
            <a:ext cx="3324155" cy="1384995"/>
          </a:xfrm>
          <a:prstGeom prst="rect">
            <a:avLst/>
          </a:prstGeom>
          <a:noFill/>
        </p:spPr>
        <p:txBody>
          <a:bodyPr wrap="square" rtlCol="0">
            <a:spAutoFit/>
          </a:bodyPr>
          <a:lstStyle/>
          <a:p>
            <a:r>
              <a:rPr lang="nb-NO" sz="1400">
                <a:latin typeface="Arial" panose="020B0604020202020204" pitchFamily="34" charset="0"/>
                <a:cs typeface="Arial" panose="020B0604020202020204" pitchFamily="34" charset="0"/>
              </a:rPr>
              <a:t>I Selvbetjeningsportalen vil fleksitidsavtalen i staten være bygd inn i systemet. Ansatte kan oppleve det som en stor endring. Blant annet vil det være begrensninger i når du kan føre fleksitid. </a:t>
            </a:r>
          </a:p>
        </p:txBody>
      </p:sp>
      <p:sp>
        <p:nvSpPr>
          <p:cNvPr id="10" name="TekstSylinder 9">
            <a:extLst>
              <a:ext uri="{FF2B5EF4-FFF2-40B4-BE49-F238E27FC236}">
                <a16:creationId xmlns:a16="http://schemas.microsoft.com/office/drawing/2014/main" id="{0F1B0319-1110-B5AC-1B99-53108590E41E}"/>
              </a:ext>
            </a:extLst>
          </p:cNvPr>
          <p:cNvSpPr txBox="1"/>
          <p:nvPr/>
        </p:nvSpPr>
        <p:spPr>
          <a:xfrm>
            <a:off x="7881717" y="2966271"/>
            <a:ext cx="613533" cy="800219"/>
          </a:xfrm>
          <a:prstGeom prst="rect">
            <a:avLst/>
          </a:prstGeom>
          <a:noFill/>
        </p:spPr>
        <p:txBody>
          <a:bodyPr wrap="square" rtlCol="0">
            <a:spAutoFit/>
          </a:bodyPr>
          <a:lstStyle/>
          <a:p>
            <a:r>
              <a:rPr lang="nb-NO" sz="2800">
                <a:latin typeface="Arial" panose="020B0604020202020204" pitchFamily="34" charset="0"/>
                <a:cs typeface="Arial" panose="020B0604020202020204" pitchFamily="34" charset="0"/>
              </a:rPr>
              <a:t>§</a:t>
            </a:r>
          </a:p>
          <a:p>
            <a:endParaRPr lang="nb-NO"/>
          </a:p>
        </p:txBody>
      </p:sp>
    </p:spTree>
    <p:extLst>
      <p:ext uri="{BB962C8B-B14F-4D97-AF65-F5344CB8AC3E}">
        <p14:creationId xmlns:p14="http://schemas.microsoft.com/office/powerpoint/2010/main" val="32461777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Sylinder 2">
            <a:extLst>
              <a:ext uri="{FF2B5EF4-FFF2-40B4-BE49-F238E27FC236}">
                <a16:creationId xmlns:a16="http://schemas.microsoft.com/office/drawing/2014/main" id="{1DD731D5-61BE-E4BA-F76C-449F7BB09221}"/>
              </a:ext>
            </a:extLst>
          </p:cNvPr>
          <p:cNvSpPr txBox="1"/>
          <p:nvPr/>
        </p:nvSpPr>
        <p:spPr>
          <a:xfrm>
            <a:off x="1627464" y="578840"/>
            <a:ext cx="8481270" cy="369332"/>
          </a:xfrm>
          <a:prstGeom prst="rect">
            <a:avLst/>
          </a:prstGeom>
          <a:noFill/>
        </p:spPr>
        <p:txBody>
          <a:bodyPr wrap="square" rtlCol="0">
            <a:spAutoFit/>
          </a:bodyPr>
          <a:lstStyle/>
          <a:p>
            <a:r>
              <a:rPr lang="nb-NO">
                <a:latin typeface="Arial Black" panose="020B0A04020102020204" pitchFamily="34" charset="0"/>
              </a:rPr>
              <a:t>Hvorfor er det viktig å holde fristene?</a:t>
            </a:r>
          </a:p>
        </p:txBody>
      </p:sp>
      <p:sp>
        <p:nvSpPr>
          <p:cNvPr id="4" name="TekstSylinder 3">
            <a:extLst>
              <a:ext uri="{FF2B5EF4-FFF2-40B4-BE49-F238E27FC236}">
                <a16:creationId xmlns:a16="http://schemas.microsoft.com/office/drawing/2014/main" id="{2CFD978C-A7C3-63E8-E67A-4B8599A1F9EB}"/>
              </a:ext>
            </a:extLst>
          </p:cNvPr>
          <p:cNvSpPr txBox="1"/>
          <p:nvPr/>
        </p:nvSpPr>
        <p:spPr>
          <a:xfrm>
            <a:off x="1589066" y="1299201"/>
            <a:ext cx="9492791" cy="4678204"/>
          </a:xfrm>
          <a:prstGeom prst="rect">
            <a:avLst/>
          </a:prstGeom>
          <a:noFill/>
        </p:spPr>
        <p:txBody>
          <a:bodyPr wrap="square" lIns="91440" tIns="45720" rIns="91440" bIns="45720" rtlCol="0" anchor="t">
            <a:spAutoFit/>
          </a:bodyPr>
          <a:lstStyle/>
          <a:p>
            <a:r>
              <a:rPr lang="nb-NO" sz="1400" b="1">
                <a:latin typeface="Arial" panose="020B0604020202020204" pitchFamily="34" charset="0"/>
                <a:cs typeface="Arial" panose="020B0604020202020204" pitchFamily="34" charset="0"/>
              </a:rPr>
              <a:t>Arbeidskontrakter i god tid før personen skal starte</a:t>
            </a:r>
          </a:p>
          <a:p>
            <a:pPr marL="285750" indent="-285750">
              <a:buFont typeface="Arial" panose="020B0604020202020204" pitchFamily="34" charset="0"/>
              <a:buChar char="•"/>
            </a:pPr>
            <a:r>
              <a:rPr lang="nb-NO" sz="1400">
                <a:latin typeface="Arial" panose="020B0604020202020204" pitchFamily="34" charset="0"/>
                <a:cs typeface="Arial" panose="020B0604020202020204" pitchFamily="34" charset="0"/>
              </a:rPr>
              <a:t>En kontrakt må inngås før et oppdrag utføres. Gjelder også time- og måned. </a:t>
            </a:r>
          </a:p>
          <a:p>
            <a:pPr marL="285750" indent="-285750">
              <a:buFont typeface="Arial" panose="020B0604020202020204" pitchFamily="34" charset="0"/>
              <a:buChar char="•"/>
            </a:pPr>
            <a:r>
              <a:rPr lang="nb-NO" sz="1400">
                <a:latin typeface="Arial" panose="020B0604020202020204" pitchFamily="34" charset="0"/>
                <a:cs typeface="Arial" panose="020B0604020202020204" pitchFamily="34" charset="0"/>
              </a:rPr>
              <a:t>Hvis kontrakten bestilles for sent, vil det få konsekvenser for tilganger og lønn. </a:t>
            </a:r>
          </a:p>
          <a:p>
            <a:pPr marL="285750" indent="-285750">
              <a:buFont typeface="Arial" panose="020B0604020202020204" pitchFamily="34" charset="0"/>
              <a:buChar char="•"/>
            </a:pPr>
            <a:r>
              <a:rPr lang="nb-NO" sz="1400">
                <a:latin typeface="Arial" panose="020B0604020202020204" pitchFamily="34" charset="0"/>
                <a:cs typeface="Arial" panose="020B0604020202020204" pitchFamily="34" charset="0"/>
              </a:rPr>
              <a:t>Timelønnsansatte må huske å føre timer fortløpende for å få utbetalt lønn til rett tid. </a:t>
            </a:r>
            <a:endParaRPr lang="nb-NO" sz="1400" b="1">
              <a:latin typeface="Arial" panose="020B0604020202020204" pitchFamily="34" charset="0"/>
              <a:cs typeface="Arial" panose="020B0604020202020204" pitchFamily="34" charset="0"/>
            </a:endParaRPr>
          </a:p>
          <a:p>
            <a:endParaRPr lang="nb-NO" sz="1400" b="1">
              <a:latin typeface="Arial" panose="020B0604020202020204" pitchFamily="34" charset="0"/>
              <a:cs typeface="Arial" panose="020B0604020202020204" pitchFamily="34" charset="0"/>
            </a:endParaRPr>
          </a:p>
          <a:p>
            <a:r>
              <a:rPr lang="nb-NO" sz="1400" b="1">
                <a:latin typeface="Arial" panose="020B0604020202020204" pitchFamily="34" charset="0"/>
                <a:cs typeface="Arial" panose="020B0604020202020204" pitchFamily="34" charset="0"/>
              </a:rPr>
              <a:t>Reiseregningsfristen 8. desember</a:t>
            </a:r>
          </a:p>
          <a:p>
            <a:pPr marL="285750" indent="-285750">
              <a:buFont typeface="Arial" panose="020B0604020202020204" pitchFamily="34" charset="0"/>
              <a:buChar char="•"/>
            </a:pPr>
            <a:r>
              <a:rPr lang="nb-NO" sz="1400">
                <a:latin typeface="Arial" panose="020B0604020202020204" pitchFamily="34" charset="0"/>
                <a:cs typeface="Arial" panose="020B0604020202020204" pitchFamily="34" charset="0"/>
              </a:rPr>
              <a:t>Det ligger mange regninger til godkjenning hos ledere – husk å rydde!</a:t>
            </a:r>
          </a:p>
          <a:p>
            <a:pPr marL="285750" indent="-285750">
              <a:buFont typeface="Arial" panose="020B0604020202020204" pitchFamily="34" charset="0"/>
              <a:buChar char="•"/>
            </a:pPr>
            <a:r>
              <a:rPr lang="nb-NO" sz="1400">
                <a:latin typeface="Arial" panose="020B0604020202020204" pitchFamily="34" charset="0"/>
                <a:cs typeface="Arial" panose="020B0604020202020204" pitchFamily="34" charset="0"/>
              </a:rPr>
              <a:t>Reiseregninger for reiser i 2022 som sendes inn i 2023, </a:t>
            </a:r>
            <a:r>
              <a:rPr lang="nb-NO" sz="1400" err="1">
                <a:latin typeface="Arial" panose="020B0604020202020204" pitchFamily="34" charset="0"/>
                <a:cs typeface="Arial" panose="020B0604020202020204" pitchFamily="34" charset="0"/>
              </a:rPr>
              <a:t>regnskapsføres</a:t>
            </a:r>
            <a:r>
              <a:rPr lang="nb-NO" sz="1400">
                <a:latin typeface="Arial" panose="020B0604020202020204" pitchFamily="34" charset="0"/>
                <a:cs typeface="Arial" panose="020B0604020202020204" pitchFamily="34" charset="0"/>
              </a:rPr>
              <a:t> for 2023.</a:t>
            </a:r>
          </a:p>
          <a:p>
            <a:pPr marL="285750" indent="-285750">
              <a:buFont typeface="Arial" panose="020B0604020202020204" pitchFamily="34" charset="0"/>
              <a:buChar char="•"/>
            </a:pPr>
            <a:r>
              <a:rPr lang="nb-NO" sz="1400">
                <a:latin typeface="Arial" panose="020B0604020202020204" pitchFamily="34" charset="0"/>
                <a:cs typeface="Arial" panose="020B0604020202020204" pitchFamily="34" charset="0"/>
              </a:rPr>
              <a:t>Å utsette til 2023, kan skape forsinkelser i utbetaling og utgifter i det nye året. </a:t>
            </a:r>
          </a:p>
          <a:p>
            <a:pPr marL="285750" indent="-285750">
              <a:buFont typeface="Arial" panose="020B0604020202020204" pitchFamily="34" charset="0"/>
              <a:buChar char="•"/>
            </a:pPr>
            <a:endParaRPr lang="nb-NO" sz="1400">
              <a:latin typeface="Arial" panose="020B0604020202020204" pitchFamily="34" charset="0"/>
              <a:cs typeface="Arial" panose="020B0604020202020204" pitchFamily="34" charset="0"/>
            </a:endParaRPr>
          </a:p>
          <a:p>
            <a:r>
              <a:rPr lang="nb-NO" sz="1400" b="1">
                <a:latin typeface="Arial" panose="020B0604020202020204" pitchFamily="34" charset="0"/>
                <a:cs typeface="Arial" panose="020B0604020202020204" pitchFamily="34" charset="0"/>
              </a:rPr>
              <a:t>Ferie- og fleksitidsrydding innen 15. desember</a:t>
            </a:r>
          </a:p>
          <a:p>
            <a:pPr marL="285750" indent="-285750">
              <a:buFont typeface="Arial" panose="020B0604020202020204" pitchFamily="34" charset="0"/>
              <a:buChar char="•"/>
            </a:pPr>
            <a:r>
              <a:rPr lang="nb-NO" sz="1400">
                <a:effectLst/>
                <a:latin typeface="Arial" panose="020B0604020202020204" pitchFamily="34" charset="0"/>
                <a:ea typeface="Calibri" panose="020F0502020204030204" pitchFamily="34" charset="0"/>
                <a:cs typeface="Arial" panose="020B0604020202020204" pitchFamily="34" charset="0"/>
              </a:rPr>
              <a:t>Både feriedager og fleksitid vil ha en økonomisk konsekvens for regnskapet til den enkelte enhet.</a:t>
            </a:r>
          </a:p>
          <a:p>
            <a:pPr marL="285750" indent="-285750">
              <a:buFont typeface="Arial" panose="020B0604020202020204" pitchFamily="34" charset="0"/>
              <a:buChar char="•"/>
            </a:pPr>
            <a:r>
              <a:rPr lang="nb-NO" sz="1400">
                <a:effectLst/>
                <a:latin typeface="Arial" panose="020B0604020202020204" pitchFamily="34" charset="0"/>
                <a:ea typeface="Calibri" panose="020F0502020204030204" pitchFamily="34" charset="0"/>
                <a:cs typeface="Arial" panose="020B0604020202020204" pitchFamily="34" charset="0"/>
              </a:rPr>
              <a:t>Fra 1. januar 2023 blir fleksitid regnskapsført månedlig på </a:t>
            </a:r>
            <a:r>
              <a:rPr lang="nb-NO" sz="1400">
                <a:effectLst/>
                <a:latin typeface="Arial" panose="020B0604020202020204" pitchFamily="34" charset="0"/>
                <a:ea typeface="Times New Roman" panose="02020603050405020304" pitchFamily="18" charset="0"/>
                <a:cs typeface="Arial" panose="020B0604020202020204" pitchFamily="34" charset="0"/>
              </a:rPr>
              <a:t>k-sted-delprosjekt og ansattnummer.</a:t>
            </a:r>
            <a:endParaRPr lang="nb-NO" sz="1400">
              <a:latin typeface="Arial" panose="020B0604020202020204" pitchFamily="34" charset="0"/>
              <a:ea typeface="Times New Roman" panose="02020603050405020304" pitchFamily="18" charset="0"/>
              <a:cs typeface="Arial" panose="020B0604020202020204" pitchFamily="34" charset="0"/>
            </a:endParaRPr>
          </a:p>
          <a:p>
            <a:pPr marL="285750" indent="-285750">
              <a:buFont typeface="Arial" panose="020B0604020202020204" pitchFamily="34" charset="0"/>
              <a:buChar char="•"/>
            </a:pPr>
            <a:r>
              <a:rPr lang="nb-NO" sz="1400">
                <a:effectLst/>
                <a:latin typeface="Arial" panose="020B0604020202020204" pitchFamily="34" charset="0"/>
                <a:ea typeface="Times New Roman" panose="02020603050405020304" pitchFamily="18" charset="0"/>
                <a:cs typeface="Arial" panose="020B0604020202020204" pitchFamily="34" charset="0"/>
              </a:rPr>
              <a:t>NTNU må rydde i fleksitidsregnskapet før overgang til nye systemer for å sikre korrekt inngående balanse (fleksitidsregnskap pr. ansatt).</a:t>
            </a:r>
            <a:endParaRPr lang="nb-NO" sz="1400">
              <a:effectLst/>
              <a:latin typeface="Arial" panose="020B0604020202020204" pitchFamily="34" charset="0"/>
              <a:ea typeface="Calibri" panose="020F0502020204030204" pitchFamily="34" charset="0"/>
              <a:cs typeface="Arial" panose="020B0604020202020204" pitchFamily="34" charset="0"/>
            </a:endParaRPr>
          </a:p>
          <a:p>
            <a:endParaRPr lang="nb-NO" sz="1400" b="1">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nb-NO" sz="1400">
              <a:latin typeface="Arial" panose="020B0604020202020204" pitchFamily="34" charset="0"/>
              <a:cs typeface="Arial" panose="020B0604020202020204" pitchFamily="34" charset="0"/>
            </a:endParaRPr>
          </a:p>
          <a:p>
            <a:endParaRPr lang="nb-NO" sz="14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nb-NO" sz="1400">
              <a:latin typeface="Arial" panose="020B0604020202020204" pitchFamily="34" charset="0"/>
              <a:cs typeface="Arial" panose="020B0604020202020204" pitchFamily="34" charset="0"/>
            </a:endParaRPr>
          </a:p>
          <a:p>
            <a:r>
              <a:rPr lang="nb-NO" sz="1400">
                <a:latin typeface="Arial" panose="020B0604020202020204" pitchFamily="34" charset="0"/>
                <a:cs typeface="Arial" panose="020B0604020202020204" pitchFamily="34" charset="0"/>
              </a:rPr>
              <a:t> </a:t>
            </a:r>
            <a:endParaRPr lang="nb-NO" sz="1800">
              <a:latin typeface="Arial" panose="020B0604020202020204" pitchFamily="34" charset="0"/>
              <a:cs typeface="Arial" panose="020B0604020202020204" pitchFamily="34" charset="0"/>
            </a:endParaRPr>
          </a:p>
          <a:p>
            <a:endParaRPr lang="nb-NO"/>
          </a:p>
        </p:txBody>
      </p:sp>
      <p:pic>
        <p:nvPicPr>
          <p:cNvPr id="7" name="Grafikk 6" descr="Flyvende penger med heldekkende fyll">
            <a:extLst>
              <a:ext uri="{FF2B5EF4-FFF2-40B4-BE49-F238E27FC236}">
                <a16:creationId xmlns:a16="http://schemas.microsoft.com/office/drawing/2014/main" id="{0314A04F-92DE-7374-7055-AA91922A0CF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209471">
            <a:off x="8787594" y="901980"/>
            <a:ext cx="2348662" cy="2348662"/>
          </a:xfrm>
          <a:prstGeom prst="rect">
            <a:avLst/>
          </a:prstGeom>
        </p:spPr>
      </p:pic>
    </p:spTree>
    <p:extLst>
      <p:ext uri="{BB962C8B-B14F-4D97-AF65-F5344CB8AC3E}">
        <p14:creationId xmlns:p14="http://schemas.microsoft.com/office/powerpoint/2010/main" val="10997911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Rett linje 1">
            <a:extLst>
              <a:ext uri="{FF2B5EF4-FFF2-40B4-BE49-F238E27FC236}">
                <a16:creationId xmlns:a16="http://schemas.microsoft.com/office/drawing/2014/main" id="{6583D25D-6EC6-EFD9-C174-213E2AB17553}"/>
              </a:ext>
            </a:extLst>
          </p:cNvPr>
          <p:cNvCxnSpPr>
            <a:cxnSpLocks/>
          </p:cNvCxnSpPr>
          <p:nvPr/>
        </p:nvCxnSpPr>
        <p:spPr>
          <a:xfrm>
            <a:off x="905804" y="2255203"/>
            <a:ext cx="0" cy="1002689"/>
          </a:xfrm>
          <a:prstGeom prst="line">
            <a:avLst/>
          </a:prstGeom>
          <a:ln w="28575">
            <a:solidFill>
              <a:srgbClr val="D1EAEB"/>
            </a:solidFill>
          </a:ln>
        </p:spPr>
        <p:style>
          <a:lnRef idx="1">
            <a:schemeClr val="accent1"/>
          </a:lnRef>
          <a:fillRef idx="0">
            <a:schemeClr val="accent1"/>
          </a:fillRef>
          <a:effectRef idx="0">
            <a:schemeClr val="accent1"/>
          </a:effectRef>
          <a:fontRef idx="minor">
            <a:schemeClr val="tx1"/>
          </a:fontRef>
        </p:style>
      </p:cxnSp>
      <p:sp>
        <p:nvSpPr>
          <p:cNvPr id="14" name="TekstSylinder 13">
            <a:extLst>
              <a:ext uri="{FF2B5EF4-FFF2-40B4-BE49-F238E27FC236}">
                <a16:creationId xmlns:a16="http://schemas.microsoft.com/office/drawing/2014/main" id="{F7DAFB31-8070-EBB9-A399-28D0B846CB72}"/>
              </a:ext>
            </a:extLst>
          </p:cNvPr>
          <p:cNvSpPr txBox="1"/>
          <p:nvPr/>
        </p:nvSpPr>
        <p:spPr>
          <a:xfrm>
            <a:off x="981942" y="258425"/>
            <a:ext cx="10920810" cy="461665"/>
          </a:xfrm>
          <a:prstGeom prst="rect">
            <a:avLst/>
          </a:prstGeom>
          <a:noFill/>
        </p:spPr>
        <p:txBody>
          <a:bodyPr wrap="square" rtlCol="0">
            <a:spAutoFit/>
          </a:bodyPr>
          <a:lstStyle/>
          <a:p>
            <a:r>
              <a:rPr lang="nb-NO" sz="2400">
                <a:latin typeface="Arial Black" panose="020B0A04020102020204" pitchFamily="34" charset="0"/>
              </a:rPr>
              <a:t>Overgangen for Prosjektøkonomi og Behov til betaling</a:t>
            </a:r>
          </a:p>
        </p:txBody>
      </p:sp>
      <p:sp>
        <p:nvSpPr>
          <p:cNvPr id="15" name="TekstSylinder 14">
            <a:extLst>
              <a:ext uri="{FF2B5EF4-FFF2-40B4-BE49-F238E27FC236}">
                <a16:creationId xmlns:a16="http://schemas.microsoft.com/office/drawing/2014/main" id="{592228AF-E94D-689C-3D5A-9BD127B72020}"/>
              </a:ext>
            </a:extLst>
          </p:cNvPr>
          <p:cNvSpPr txBox="1"/>
          <p:nvPr/>
        </p:nvSpPr>
        <p:spPr>
          <a:xfrm>
            <a:off x="753405" y="1178224"/>
            <a:ext cx="5992348" cy="1107996"/>
          </a:xfrm>
          <a:prstGeom prst="rect">
            <a:avLst/>
          </a:prstGeom>
          <a:noFill/>
        </p:spPr>
        <p:txBody>
          <a:bodyPr wrap="square" rtlCol="0">
            <a:spAutoFit/>
          </a:bodyPr>
          <a:lstStyle/>
          <a:p>
            <a:pPr marL="0" marR="0">
              <a:spcBef>
                <a:spcPts val="0"/>
              </a:spcBef>
              <a:spcAft>
                <a:spcPts val="0"/>
              </a:spcAft>
            </a:pPr>
            <a:r>
              <a:rPr lang="nb-NO" sz="2400" b="1">
                <a:effectLst/>
                <a:latin typeface="Arial" panose="020B0604020202020204" pitchFamily="34" charset="0"/>
                <a:cs typeface="Arial" panose="020B0604020202020204" pitchFamily="34" charset="0"/>
              </a:rPr>
              <a:t>2022: Oracle, </a:t>
            </a:r>
            <a:r>
              <a:rPr lang="nb-NO" sz="2400" b="1" err="1">
                <a:effectLst/>
                <a:latin typeface="Arial" panose="020B0604020202020204" pitchFamily="34" charset="0"/>
                <a:cs typeface="Arial" panose="020B0604020202020204" pitchFamily="34" charset="0"/>
              </a:rPr>
              <a:t>Maconomy</a:t>
            </a:r>
            <a:r>
              <a:rPr lang="nb-NO" sz="2400" b="1">
                <a:effectLst/>
                <a:latin typeface="Arial" panose="020B0604020202020204" pitchFamily="34" charset="0"/>
                <a:cs typeface="Arial" panose="020B0604020202020204" pitchFamily="34" charset="0"/>
              </a:rPr>
              <a:t>, </a:t>
            </a:r>
            <a:r>
              <a:rPr lang="nb-NO" sz="2400" b="1" err="1">
                <a:effectLst/>
                <a:latin typeface="Arial" panose="020B0604020202020204" pitchFamily="34" charset="0"/>
                <a:cs typeface="Arial" panose="020B0604020202020204" pitchFamily="34" charset="0"/>
              </a:rPr>
              <a:t>Basware</a:t>
            </a:r>
            <a:r>
              <a:rPr lang="nb-NO" sz="2400" b="1">
                <a:effectLst/>
                <a:latin typeface="Arial" panose="020B0604020202020204" pitchFamily="34" charset="0"/>
                <a:cs typeface="Arial" panose="020B0604020202020204" pitchFamily="34" charset="0"/>
              </a:rPr>
              <a:t> PM/IP/CM og </a:t>
            </a:r>
            <a:r>
              <a:rPr lang="nb-NO" sz="2400" b="1" err="1">
                <a:effectLst/>
                <a:latin typeface="Arial" panose="020B0604020202020204" pitchFamily="34" charset="0"/>
                <a:cs typeface="Arial" panose="020B0604020202020204" pitchFamily="34" charset="0"/>
              </a:rPr>
              <a:t>ResearchPro</a:t>
            </a:r>
            <a:endParaRPr lang="nb-NO" sz="2400" b="1">
              <a:effectLst/>
              <a:latin typeface="Arial" panose="020B0604020202020204" pitchFamily="34" charset="0"/>
              <a:cs typeface="Arial" panose="020B0604020202020204" pitchFamily="34" charset="0"/>
            </a:endParaRPr>
          </a:p>
          <a:p>
            <a:pPr marL="0" marR="0">
              <a:spcBef>
                <a:spcPts val="0"/>
              </a:spcBef>
              <a:spcAft>
                <a:spcPts val="0"/>
              </a:spcAft>
            </a:pPr>
            <a:endParaRPr lang="nb-NO" b="1">
              <a:latin typeface="Arial" panose="020B0604020202020204" pitchFamily="34" charset="0"/>
              <a:cs typeface="Arial" panose="020B0604020202020204" pitchFamily="34" charset="0"/>
            </a:endParaRPr>
          </a:p>
        </p:txBody>
      </p:sp>
      <p:sp>
        <p:nvSpPr>
          <p:cNvPr id="21" name="TekstSylinder 20">
            <a:extLst>
              <a:ext uri="{FF2B5EF4-FFF2-40B4-BE49-F238E27FC236}">
                <a16:creationId xmlns:a16="http://schemas.microsoft.com/office/drawing/2014/main" id="{EB58DECE-BBC5-C4E7-7B5F-338358280C87}"/>
              </a:ext>
            </a:extLst>
          </p:cNvPr>
          <p:cNvSpPr txBox="1"/>
          <p:nvPr/>
        </p:nvSpPr>
        <p:spPr>
          <a:xfrm>
            <a:off x="3602846" y="3363199"/>
            <a:ext cx="1999133" cy="3046988"/>
          </a:xfrm>
          <a:prstGeom prst="rect">
            <a:avLst/>
          </a:prstGeom>
          <a:noFill/>
        </p:spPr>
        <p:txBody>
          <a:bodyPr wrap="square" rtlCol="0">
            <a:spAutoFit/>
          </a:bodyPr>
          <a:lstStyle/>
          <a:p>
            <a:r>
              <a:rPr lang="nb-NO" sz="1200" b="1">
                <a:latin typeface="Arial" panose="020B0604020202020204" pitchFamily="34" charset="0"/>
                <a:cs typeface="Arial" panose="020B0604020202020204" pitchFamily="34" charset="0"/>
              </a:rPr>
              <a:t>15. desember: Siste frist for å godkjenne bestillinger i </a:t>
            </a:r>
            <a:r>
              <a:rPr lang="nb-NO" sz="1200" b="1" err="1">
                <a:latin typeface="Arial" panose="020B0604020202020204" pitchFamily="34" charset="0"/>
                <a:cs typeface="Arial" panose="020B0604020202020204" pitchFamily="34" charset="0"/>
              </a:rPr>
              <a:t>Basware</a:t>
            </a:r>
            <a:r>
              <a:rPr lang="nb-NO" sz="1200" b="1">
                <a:latin typeface="Arial" panose="020B0604020202020204" pitchFamily="34" charset="0"/>
                <a:cs typeface="Arial" panose="020B0604020202020204" pitchFamily="34" charset="0"/>
              </a:rPr>
              <a:t>. </a:t>
            </a:r>
          </a:p>
          <a:p>
            <a:r>
              <a:rPr lang="nb-NO" sz="1200">
                <a:latin typeface="Arial" panose="020B0604020202020204" pitchFamily="34" charset="0"/>
                <a:cs typeface="Arial" panose="020B0604020202020204" pitchFamily="34" charset="0"/>
              </a:rPr>
              <a:t>Etter denne datoen vil systemet være stengt for nye bestillinger. Ny bestillingsløsning planlegges å være tilgjengelig etter 4. januar.  For å sikre leveranser til rett tid, anbefaler vi at bestillinger av varer og tjenester til og med uke 2 (15. januar 2023) blir godkjent før 15. desember 2022. </a:t>
            </a:r>
            <a:endParaRPr lang="nb-NO" sz="1200"/>
          </a:p>
        </p:txBody>
      </p:sp>
      <p:cxnSp>
        <p:nvCxnSpPr>
          <p:cNvPr id="22" name="Rett linje 21">
            <a:extLst>
              <a:ext uri="{FF2B5EF4-FFF2-40B4-BE49-F238E27FC236}">
                <a16:creationId xmlns:a16="http://schemas.microsoft.com/office/drawing/2014/main" id="{2757A93A-9660-7401-E264-740B52291940}"/>
              </a:ext>
            </a:extLst>
          </p:cNvPr>
          <p:cNvCxnSpPr>
            <a:cxnSpLocks/>
          </p:cNvCxnSpPr>
          <p:nvPr/>
        </p:nvCxnSpPr>
        <p:spPr>
          <a:xfrm>
            <a:off x="4359258" y="2286220"/>
            <a:ext cx="0" cy="1002689"/>
          </a:xfrm>
          <a:prstGeom prst="line">
            <a:avLst/>
          </a:prstGeom>
          <a:ln w="28575">
            <a:solidFill>
              <a:srgbClr val="D1EAEB"/>
            </a:solidFill>
          </a:ln>
        </p:spPr>
        <p:style>
          <a:lnRef idx="1">
            <a:schemeClr val="accent1"/>
          </a:lnRef>
          <a:fillRef idx="0">
            <a:schemeClr val="accent1"/>
          </a:fillRef>
          <a:effectRef idx="0">
            <a:schemeClr val="accent1"/>
          </a:effectRef>
          <a:fontRef idx="minor">
            <a:schemeClr val="tx1"/>
          </a:fontRef>
        </p:style>
      </p:cxnSp>
      <p:sp>
        <p:nvSpPr>
          <p:cNvPr id="28" name="TekstSylinder 27">
            <a:extLst>
              <a:ext uri="{FF2B5EF4-FFF2-40B4-BE49-F238E27FC236}">
                <a16:creationId xmlns:a16="http://schemas.microsoft.com/office/drawing/2014/main" id="{DCF4F69D-4DF0-8499-D063-2290C88034F7}"/>
              </a:ext>
            </a:extLst>
          </p:cNvPr>
          <p:cNvSpPr txBox="1"/>
          <p:nvPr/>
        </p:nvSpPr>
        <p:spPr>
          <a:xfrm>
            <a:off x="8057018" y="2435914"/>
            <a:ext cx="3662229" cy="3970318"/>
          </a:xfrm>
          <a:prstGeom prst="rect">
            <a:avLst/>
          </a:prstGeom>
          <a:noFill/>
        </p:spPr>
        <p:txBody>
          <a:bodyPr wrap="square" rtlCol="0">
            <a:spAutoFit/>
          </a:bodyPr>
          <a:lstStyle/>
          <a:p>
            <a:r>
              <a:rPr lang="nb-NO" sz="1200" b="1">
                <a:solidFill>
                  <a:srgbClr val="272833"/>
                </a:solidFill>
                <a:latin typeface="Arial" panose="020B0604020202020204" pitchFamily="34" charset="0"/>
                <a:cs typeface="Arial" panose="020B0604020202020204" pitchFamily="34" charset="0"/>
              </a:rPr>
              <a:t>Nytt innen Behov til betaling (</a:t>
            </a:r>
            <a:r>
              <a:rPr lang="nb-NO" sz="1200" b="1" err="1">
                <a:solidFill>
                  <a:srgbClr val="272833"/>
                </a:solidFill>
                <a:latin typeface="Arial" panose="020B0604020202020204" pitchFamily="34" charset="0"/>
                <a:cs typeface="Arial" panose="020B0604020202020204" pitchFamily="34" charset="0"/>
              </a:rPr>
              <a:t>Btb</a:t>
            </a:r>
            <a:r>
              <a:rPr lang="nb-NO" sz="1200" b="1">
                <a:solidFill>
                  <a:srgbClr val="272833"/>
                </a:solidFill>
                <a:latin typeface="Arial" panose="020B0604020202020204" pitchFamily="34" charset="0"/>
                <a:cs typeface="Arial" panose="020B0604020202020204" pitchFamily="34" charset="0"/>
              </a:rPr>
              <a:t>): </a:t>
            </a:r>
          </a:p>
          <a:p>
            <a:r>
              <a:rPr lang="nb-NO" sz="1200">
                <a:solidFill>
                  <a:srgbClr val="272833"/>
                </a:solidFill>
                <a:latin typeface="Arial" panose="020B0604020202020204" pitchFamily="34" charset="0"/>
                <a:cs typeface="Arial" panose="020B0604020202020204" pitchFamily="34" charset="0"/>
              </a:rPr>
              <a:t>Dagens rekvirenter og bestillere har fått rollene fagrekvirent og innkjøper. </a:t>
            </a:r>
          </a:p>
          <a:p>
            <a:endParaRPr lang="nb-NO" sz="1200">
              <a:solidFill>
                <a:srgbClr val="272833"/>
              </a:solidFill>
              <a:latin typeface="Arial" panose="020B0604020202020204" pitchFamily="34" charset="0"/>
              <a:cs typeface="Arial" panose="020B0604020202020204" pitchFamily="34" charset="0"/>
            </a:endParaRPr>
          </a:p>
          <a:p>
            <a:r>
              <a:rPr lang="nb-NO" sz="1200">
                <a:solidFill>
                  <a:srgbClr val="272833"/>
                </a:solidFill>
                <a:latin typeface="Arial" panose="020B0604020202020204" pitchFamily="34" charset="0"/>
                <a:cs typeface="Arial" panose="020B0604020202020204" pitchFamily="34" charset="0"/>
              </a:rPr>
              <a:t>Innkjøpere samles i innkjøpergrupper, per fakultet og i Fellesadministrasjonen. Dette bidrar til å redusere sårbarheten ved at innkjøperne er stedfortredere for hverandre. </a:t>
            </a:r>
          </a:p>
          <a:p>
            <a:endParaRPr lang="nb-NO" sz="1200">
              <a:solidFill>
                <a:srgbClr val="272833"/>
              </a:solidFill>
              <a:highlight>
                <a:srgbClr val="FFFF00"/>
              </a:highlight>
              <a:latin typeface="Arial" panose="020B0604020202020204" pitchFamily="34" charset="0"/>
              <a:cs typeface="Arial" panose="020B0604020202020204" pitchFamily="34" charset="0"/>
            </a:endParaRPr>
          </a:p>
          <a:p>
            <a:r>
              <a:rPr lang="nb-NO" sz="1200" b="1">
                <a:solidFill>
                  <a:srgbClr val="272833"/>
                </a:solidFill>
                <a:latin typeface="Arial" panose="020B0604020202020204" pitchFamily="34" charset="0"/>
                <a:cs typeface="Arial" panose="020B0604020202020204" pitchFamily="34" charset="0"/>
              </a:rPr>
              <a:t>Nytt innen prosjektøkonomi:</a:t>
            </a:r>
          </a:p>
          <a:p>
            <a:r>
              <a:rPr lang="nb-NO" sz="1200">
                <a:solidFill>
                  <a:srgbClr val="272833"/>
                </a:solidFill>
                <a:latin typeface="Arial" panose="020B0604020202020204" pitchFamily="34" charset="0"/>
                <a:cs typeface="Arial" panose="020B0604020202020204" pitchFamily="34" charset="0"/>
              </a:rPr>
              <a:t>Ny </a:t>
            </a:r>
            <a:r>
              <a:rPr lang="nb-NO" sz="1200" err="1">
                <a:solidFill>
                  <a:srgbClr val="272833"/>
                </a:solidFill>
                <a:latin typeface="Arial" panose="020B0604020202020204" pitchFamily="34" charset="0"/>
                <a:cs typeface="Arial" panose="020B0604020202020204" pitchFamily="34" charset="0"/>
              </a:rPr>
              <a:t>Preaward</a:t>
            </a:r>
            <a:r>
              <a:rPr lang="nb-NO" sz="1200">
                <a:solidFill>
                  <a:srgbClr val="272833"/>
                </a:solidFill>
                <a:latin typeface="Arial" panose="020B0604020202020204" pitchFamily="34" charset="0"/>
                <a:cs typeface="Arial" panose="020B0604020202020204" pitchFamily="34" charset="0"/>
              </a:rPr>
              <a:t>-løsning planlegges innført våren 2023. Denne modulen vil gjøre det mulig for NTNU å følge prosjekter helt fra første fase, det vil si før finansiering blir innvilget, gjennom det nye økonomisystemet. </a:t>
            </a:r>
          </a:p>
          <a:p>
            <a:endParaRPr lang="nb-NO" sz="1200" b="1">
              <a:solidFill>
                <a:srgbClr val="272833"/>
              </a:solidFill>
              <a:latin typeface="Arial" panose="020B0604020202020204" pitchFamily="34" charset="0"/>
              <a:cs typeface="Arial" panose="020B0604020202020204" pitchFamily="34" charset="0"/>
            </a:endParaRPr>
          </a:p>
          <a:p>
            <a:r>
              <a:rPr lang="nb-NO" sz="1200" b="1">
                <a:solidFill>
                  <a:srgbClr val="272833"/>
                </a:solidFill>
                <a:latin typeface="Arial" panose="020B0604020202020204" pitchFamily="34" charset="0"/>
                <a:cs typeface="Arial" panose="020B0604020202020204" pitchFamily="34" charset="0"/>
              </a:rPr>
              <a:t>Nytt for begge BOTT-prosessene:</a:t>
            </a:r>
          </a:p>
          <a:p>
            <a:r>
              <a:rPr lang="nb-NO" sz="1200">
                <a:solidFill>
                  <a:srgbClr val="272833"/>
                </a:solidFill>
                <a:latin typeface="Arial" panose="020B0604020202020204" pitchFamily="34" charset="0"/>
                <a:cs typeface="Arial" panose="020B0604020202020204" pitchFamily="34" charset="0"/>
              </a:rPr>
              <a:t>Både </a:t>
            </a:r>
            <a:r>
              <a:rPr lang="nb-NO" sz="1200" err="1">
                <a:solidFill>
                  <a:srgbClr val="272833"/>
                </a:solidFill>
                <a:latin typeface="Arial" panose="020B0604020202020204" pitchFamily="34" charset="0"/>
                <a:cs typeface="Arial" panose="020B0604020202020204" pitchFamily="34" charset="0"/>
              </a:rPr>
              <a:t>Btb</a:t>
            </a:r>
            <a:r>
              <a:rPr lang="nb-NO" sz="1200">
                <a:solidFill>
                  <a:srgbClr val="272833"/>
                </a:solidFill>
                <a:latin typeface="Arial" panose="020B0604020202020204" pitchFamily="34" charset="0"/>
                <a:cs typeface="Arial" panose="020B0604020202020204" pitchFamily="34" charset="0"/>
              </a:rPr>
              <a:t> og prosjektøkonomi har prosessrådgivere ved fakultetene og i Fellesadministrasjonen som vil utgjøre førstelinjen i brukerstøtte etter 1. januar.</a:t>
            </a:r>
          </a:p>
          <a:p>
            <a:endParaRPr lang="nb-NO" sz="1200">
              <a:solidFill>
                <a:srgbClr val="272833"/>
              </a:solidFill>
              <a:highlight>
                <a:srgbClr val="FFFF00"/>
              </a:highlight>
              <a:latin typeface="Arial" panose="020B0604020202020204" pitchFamily="34" charset="0"/>
              <a:cs typeface="Arial" panose="020B0604020202020204" pitchFamily="34" charset="0"/>
            </a:endParaRPr>
          </a:p>
        </p:txBody>
      </p:sp>
      <p:sp>
        <p:nvSpPr>
          <p:cNvPr id="46" name="TekstSylinder 45">
            <a:extLst>
              <a:ext uri="{FF2B5EF4-FFF2-40B4-BE49-F238E27FC236}">
                <a16:creationId xmlns:a16="http://schemas.microsoft.com/office/drawing/2014/main" id="{85D3B2C4-EA00-8352-BD71-7DE158B7B66E}"/>
              </a:ext>
            </a:extLst>
          </p:cNvPr>
          <p:cNvSpPr txBox="1"/>
          <p:nvPr/>
        </p:nvSpPr>
        <p:spPr>
          <a:xfrm>
            <a:off x="7906549" y="1336854"/>
            <a:ext cx="4734283" cy="738664"/>
          </a:xfrm>
          <a:prstGeom prst="rect">
            <a:avLst/>
          </a:prstGeom>
          <a:noFill/>
        </p:spPr>
        <p:txBody>
          <a:bodyPr wrap="square" rtlCol="0">
            <a:spAutoFit/>
          </a:bodyPr>
          <a:lstStyle/>
          <a:p>
            <a:pPr marL="0" marR="0">
              <a:spcBef>
                <a:spcPts val="0"/>
              </a:spcBef>
              <a:spcAft>
                <a:spcPts val="0"/>
              </a:spcAft>
            </a:pPr>
            <a:r>
              <a:rPr lang="nb-NO" sz="2400" b="1">
                <a:effectLst/>
                <a:latin typeface="Arial" panose="020B0604020202020204" pitchFamily="34" charset="0"/>
                <a:cs typeface="Arial" panose="020B0604020202020204" pitchFamily="34" charset="0"/>
              </a:rPr>
              <a:t>2023: Unit4</a:t>
            </a:r>
          </a:p>
          <a:p>
            <a:pPr marL="0" marR="0">
              <a:spcBef>
                <a:spcPts val="0"/>
              </a:spcBef>
              <a:spcAft>
                <a:spcPts val="0"/>
              </a:spcAft>
            </a:pPr>
            <a:endParaRPr lang="nb-NO" b="1">
              <a:latin typeface="Arial" panose="020B0604020202020204" pitchFamily="34" charset="0"/>
              <a:cs typeface="Arial" panose="020B0604020202020204" pitchFamily="34" charset="0"/>
            </a:endParaRPr>
          </a:p>
        </p:txBody>
      </p:sp>
      <p:cxnSp>
        <p:nvCxnSpPr>
          <p:cNvPr id="47" name="Rett linje 46">
            <a:extLst>
              <a:ext uri="{FF2B5EF4-FFF2-40B4-BE49-F238E27FC236}">
                <a16:creationId xmlns:a16="http://schemas.microsoft.com/office/drawing/2014/main" id="{EB8366C4-E809-04C7-10AC-8168383E8B70}"/>
              </a:ext>
            </a:extLst>
          </p:cNvPr>
          <p:cNvCxnSpPr>
            <a:cxnSpLocks/>
          </p:cNvCxnSpPr>
          <p:nvPr/>
        </p:nvCxnSpPr>
        <p:spPr>
          <a:xfrm>
            <a:off x="2456269" y="2255203"/>
            <a:ext cx="0" cy="1002689"/>
          </a:xfrm>
          <a:prstGeom prst="line">
            <a:avLst/>
          </a:prstGeom>
          <a:ln w="28575">
            <a:solidFill>
              <a:srgbClr val="D1EAEB"/>
            </a:solidFill>
          </a:ln>
        </p:spPr>
        <p:style>
          <a:lnRef idx="1">
            <a:schemeClr val="accent1"/>
          </a:lnRef>
          <a:fillRef idx="0">
            <a:schemeClr val="accent1"/>
          </a:fillRef>
          <a:effectRef idx="0">
            <a:schemeClr val="accent1"/>
          </a:effectRef>
          <a:fontRef idx="minor">
            <a:schemeClr val="tx1"/>
          </a:fontRef>
        </p:style>
      </p:cxnSp>
      <p:sp>
        <p:nvSpPr>
          <p:cNvPr id="49" name="TekstSylinder 48">
            <a:extLst>
              <a:ext uri="{FF2B5EF4-FFF2-40B4-BE49-F238E27FC236}">
                <a16:creationId xmlns:a16="http://schemas.microsoft.com/office/drawing/2014/main" id="{CD768D75-55B3-506C-F16A-EE93A2FFF600}"/>
              </a:ext>
            </a:extLst>
          </p:cNvPr>
          <p:cNvSpPr txBox="1"/>
          <p:nvPr/>
        </p:nvSpPr>
        <p:spPr>
          <a:xfrm>
            <a:off x="1702907" y="3433893"/>
            <a:ext cx="1690806" cy="2492990"/>
          </a:xfrm>
          <a:prstGeom prst="rect">
            <a:avLst/>
          </a:prstGeom>
          <a:noFill/>
        </p:spPr>
        <p:txBody>
          <a:bodyPr wrap="square" rtlCol="0">
            <a:spAutoFit/>
          </a:bodyPr>
          <a:lstStyle/>
          <a:p>
            <a:r>
              <a:rPr lang="nb-NO" sz="1200" b="1">
                <a:latin typeface="Arial" panose="020B0604020202020204" pitchFamily="34" charset="0"/>
                <a:cs typeface="Arial" panose="020B0604020202020204" pitchFamily="34" charset="0"/>
              </a:rPr>
              <a:t>12. desember: Siste frist for å melde inn behov for varer og tjenester. </a:t>
            </a:r>
            <a:r>
              <a:rPr lang="nb-NO" sz="1200">
                <a:latin typeface="Arial" panose="020B0604020202020204" pitchFamily="34" charset="0"/>
                <a:cs typeface="Arial" panose="020B0604020202020204" pitchFamily="34" charset="0"/>
              </a:rPr>
              <a:t>OBS! Enkelte fakultet og institutter har satt egne frister for å rekke bestillingsfristen 15. desember. Vi anbefaler derfor å sjekke når dette er hos deres lokale bestillere. </a:t>
            </a:r>
            <a:endParaRPr lang="nb-NO" sz="1200"/>
          </a:p>
        </p:txBody>
      </p:sp>
      <p:cxnSp>
        <p:nvCxnSpPr>
          <p:cNvPr id="18" name="Rett linje 17">
            <a:extLst>
              <a:ext uri="{FF2B5EF4-FFF2-40B4-BE49-F238E27FC236}">
                <a16:creationId xmlns:a16="http://schemas.microsoft.com/office/drawing/2014/main" id="{9BAC5423-CA35-F297-2479-5D6A557A5C4E}"/>
              </a:ext>
            </a:extLst>
          </p:cNvPr>
          <p:cNvCxnSpPr>
            <a:cxnSpLocks/>
          </p:cNvCxnSpPr>
          <p:nvPr/>
        </p:nvCxnSpPr>
        <p:spPr>
          <a:xfrm>
            <a:off x="339478" y="2255203"/>
            <a:ext cx="11379771" cy="0"/>
          </a:xfrm>
          <a:prstGeom prst="line">
            <a:avLst/>
          </a:prstGeom>
          <a:ln w="38100">
            <a:solidFill>
              <a:srgbClr val="BEAFDA"/>
            </a:solidFill>
          </a:ln>
        </p:spPr>
        <p:style>
          <a:lnRef idx="1">
            <a:schemeClr val="accent1"/>
          </a:lnRef>
          <a:fillRef idx="0">
            <a:schemeClr val="accent1"/>
          </a:fillRef>
          <a:effectRef idx="0">
            <a:schemeClr val="accent1"/>
          </a:effectRef>
          <a:fontRef idx="minor">
            <a:schemeClr val="tx1"/>
          </a:fontRef>
        </p:style>
      </p:cxnSp>
      <p:cxnSp>
        <p:nvCxnSpPr>
          <p:cNvPr id="16" name="Rett linje 15">
            <a:extLst>
              <a:ext uri="{FF2B5EF4-FFF2-40B4-BE49-F238E27FC236}">
                <a16:creationId xmlns:a16="http://schemas.microsoft.com/office/drawing/2014/main" id="{4EEB3D69-1343-2C96-3443-B93AA3BA7D36}"/>
              </a:ext>
            </a:extLst>
          </p:cNvPr>
          <p:cNvCxnSpPr>
            <a:cxnSpLocks/>
          </p:cNvCxnSpPr>
          <p:nvPr/>
        </p:nvCxnSpPr>
        <p:spPr>
          <a:xfrm>
            <a:off x="6918865" y="758418"/>
            <a:ext cx="0" cy="613791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Rektangel: avrundede hjørner 16">
            <a:extLst>
              <a:ext uri="{FF2B5EF4-FFF2-40B4-BE49-F238E27FC236}">
                <a16:creationId xmlns:a16="http://schemas.microsoft.com/office/drawing/2014/main" id="{782AFA8F-B769-0883-A394-2E5B7E07CFAE}"/>
              </a:ext>
            </a:extLst>
          </p:cNvPr>
          <p:cNvSpPr/>
          <p:nvPr/>
        </p:nvSpPr>
        <p:spPr>
          <a:xfrm>
            <a:off x="5907437" y="2617459"/>
            <a:ext cx="1879457" cy="355881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6" name="TekstSylinder 25">
            <a:extLst>
              <a:ext uri="{FF2B5EF4-FFF2-40B4-BE49-F238E27FC236}">
                <a16:creationId xmlns:a16="http://schemas.microsoft.com/office/drawing/2014/main" id="{222BDB16-0BEB-4EBC-B740-851667F86831}"/>
              </a:ext>
            </a:extLst>
          </p:cNvPr>
          <p:cNvSpPr txBox="1"/>
          <p:nvPr/>
        </p:nvSpPr>
        <p:spPr>
          <a:xfrm>
            <a:off x="5872103" y="2654981"/>
            <a:ext cx="2088589" cy="3600986"/>
          </a:xfrm>
          <a:prstGeom prst="rect">
            <a:avLst/>
          </a:prstGeom>
          <a:noFill/>
        </p:spPr>
        <p:txBody>
          <a:bodyPr wrap="square" rtlCol="0">
            <a:spAutoFit/>
          </a:bodyPr>
          <a:lstStyle/>
          <a:p>
            <a:endParaRPr lang="nb-NO" sz="1400" b="1">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nb-NO" sz="1400" b="1">
                <a:latin typeface="Arial" panose="020B0604020202020204" pitchFamily="34" charset="0"/>
                <a:cs typeface="Arial" panose="020B0604020202020204" pitchFamily="34" charset="0"/>
              </a:rPr>
              <a:t>Støtte til fagbrukere </a:t>
            </a:r>
            <a:r>
              <a:rPr lang="nb-NO" sz="1400">
                <a:latin typeface="Arial" panose="020B0604020202020204" pitchFamily="34" charset="0"/>
                <a:cs typeface="Arial" panose="020B0604020202020204" pitchFamily="34" charset="0"/>
              </a:rPr>
              <a:t>gjennom åpne Teams-rom/fagkafeer.</a:t>
            </a:r>
            <a:br>
              <a:rPr lang="nb-NO" sz="1400">
                <a:latin typeface="Arial" panose="020B0604020202020204" pitchFamily="34" charset="0"/>
                <a:cs typeface="Arial" panose="020B0604020202020204" pitchFamily="34" charset="0"/>
              </a:rPr>
            </a:br>
            <a:endParaRPr lang="nb-NO" sz="14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nb-NO" sz="1400" b="1">
                <a:latin typeface="Arial" panose="020B0604020202020204" pitchFamily="34" charset="0"/>
                <a:cs typeface="Arial" panose="020B0604020202020204" pitchFamily="34" charset="0"/>
              </a:rPr>
              <a:t>Opplæring lokalt og digitalt </a:t>
            </a:r>
            <a:r>
              <a:rPr lang="nb-NO" sz="1400">
                <a:latin typeface="Arial" panose="020B0604020202020204" pitchFamily="34" charset="0"/>
                <a:cs typeface="Arial" panose="020B0604020202020204" pitchFamily="34" charset="0"/>
              </a:rPr>
              <a:t>i desember, men opplæringen fortsetter også i januar for enkelte roller. </a:t>
            </a:r>
            <a:br>
              <a:rPr lang="nb-NO" sz="1400">
                <a:latin typeface="Arial" panose="020B0604020202020204" pitchFamily="34" charset="0"/>
                <a:cs typeface="Arial" panose="020B0604020202020204" pitchFamily="34" charset="0"/>
              </a:rPr>
            </a:br>
            <a:endParaRPr lang="nb-NO" sz="1400">
              <a:latin typeface="Arial" panose="020B0604020202020204" pitchFamily="34" charset="0"/>
              <a:cs typeface="Arial" panose="020B0604020202020204" pitchFamily="34" charset="0"/>
            </a:endParaRPr>
          </a:p>
          <a:p>
            <a:endParaRPr lang="nb-NO"/>
          </a:p>
        </p:txBody>
      </p:sp>
      <p:sp>
        <p:nvSpPr>
          <p:cNvPr id="3" name="TekstSylinder 2">
            <a:extLst>
              <a:ext uri="{FF2B5EF4-FFF2-40B4-BE49-F238E27FC236}">
                <a16:creationId xmlns:a16="http://schemas.microsoft.com/office/drawing/2014/main" id="{0FD68A33-66C2-4C8E-E44F-A3DDA9EE1C73}"/>
              </a:ext>
            </a:extLst>
          </p:cNvPr>
          <p:cNvSpPr txBox="1"/>
          <p:nvPr/>
        </p:nvSpPr>
        <p:spPr>
          <a:xfrm>
            <a:off x="420550" y="3439811"/>
            <a:ext cx="1444714" cy="1015663"/>
          </a:xfrm>
          <a:prstGeom prst="rect">
            <a:avLst/>
          </a:prstGeom>
          <a:noFill/>
        </p:spPr>
        <p:txBody>
          <a:bodyPr wrap="square" rtlCol="0">
            <a:spAutoFit/>
          </a:bodyPr>
          <a:lstStyle/>
          <a:p>
            <a:r>
              <a:rPr lang="nb-NO" sz="1200" b="1">
                <a:latin typeface="Arial" panose="020B0604020202020204" pitchFamily="34" charset="0"/>
                <a:cs typeface="Arial" panose="020B0604020202020204" pitchFamily="34" charset="0"/>
              </a:rPr>
              <a:t>4. desember: </a:t>
            </a:r>
            <a:r>
              <a:rPr lang="nb-NO" sz="1200">
                <a:latin typeface="Arial" panose="020B0604020202020204" pitchFamily="34" charset="0"/>
                <a:cs typeface="Arial" panose="020B0604020202020204" pitchFamily="34" charset="0"/>
              </a:rPr>
              <a:t>Siste frist for opprettelse av prosjekt i </a:t>
            </a:r>
            <a:r>
              <a:rPr lang="nb-NO" sz="1200" err="1">
                <a:latin typeface="Arial" panose="020B0604020202020204" pitchFamily="34" charset="0"/>
                <a:cs typeface="Arial" panose="020B0604020202020204" pitchFamily="34" charset="0"/>
              </a:rPr>
              <a:t>Maconomy</a:t>
            </a:r>
            <a:r>
              <a:rPr lang="nb-NO" sz="1200">
                <a:latin typeface="Arial" panose="020B0604020202020204" pitchFamily="34" charset="0"/>
                <a:cs typeface="Arial" panose="020B0604020202020204" pitchFamily="34" charset="0"/>
              </a:rPr>
              <a:t>.</a:t>
            </a:r>
            <a:endParaRPr lang="nb-NO" sz="1200"/>
          </a:p>
        </p:txBody>
      </p:sp>
    </p:spTree>
    <p:extLst>
      <p:ext uri="{BB962C8B-B14F-4D97-AF65-F5344CB8AC3E}">
        <p14:creationId xmlns:p14="http://schemas.microsoft.com/office/powerpoint/2010/main" val="5841739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llipse 8">
            <a:extLst>
              <a:ext uri="{FF2B5EF4-FFF2-40B4-BE49-F238E27FC236}">
                <a16:creationId xmlns:a16="http://schemas.microsoft.com/office/drawing/2014/main" id="{BAF31757-3C8C-D777-59D3-9ECB6195AC0D}"/>
              </a:ext>
            </a:extLst>
          </p:cNvPr>
          <p:cNvSpPr/>
          <p:nvPr/>
        </p:nvSpPr>
        <p:spPr>
          <a:xfrm>
            <a:off x="232846" y="906454"/>
            <a:ext cx="2551533" cy="1922304"/>
          </a:xfrm>
          <a:prstGeom prst="ellipse">
            <a:avLst/>
          </a:prstGeom>
          <a:solidFill>
            <a:schemeClr val="accent2">
              <a:lumMod val="40000"/>
              <a:lumOff val="60000"/>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Tittel på lysbildet">
            <a:extLst>
              <a:ext uri="{FF2B5EF4-FFF2-40B4-BE49-F238E27FC236}">
                <a16:creationId xmlns:a16="http://schemas.microsoft.com/office/drawing/2014/main" id="{82336B3C-0982-49C2-85B3-D4D69E435900}"/>
              </a:ext>
            </a:extLst>
          </p:cNvPr>
          <p:cNvSpPr>
            <a:spLocks noGrp="1"/>
          </p:cNvSpPr>
          <p:nvPr>
            <p:ph type="title"/>
          </p:nvPr>
        </p:nvSpPr>
        <p:spPr>
          <a:xfrm>
            <a:off x="453167" y="294417"/>
            <a:ext cx="11340000" cy="769441"/>
          </a:xfrm>
        </p:spPr>
        <p:txBody>
          <a:bodyPr rtlCol="0"/>
          <a:lstStyle/>
          <a:p>
            <a:pPr rtl="0"/>
            <a:r>
              <a:rPr lang="nb-NO" sz="4400">
                <a:latin typeface="Trebuchet MS" panose="020B0603020202020204" pitchFamily="34" charset="0"/>
              </a:rPr>
              <a:t>Andre viktige frister i Økonomiavdelingen</a:t>
            </a:r>
          </a:p>
        </p:txBody>
      </p:sp>
      <p:grpSp>
        <p:nvGrpSpPr>
          <p:cNvPr id="5" name="Gruppe 4" title="Milepæl – tekst">
            <a:extLst>
              <a:ext uri="{FF2B5EF4-FFF2-40B4-BE49-F238E27FC236}">
                <a16:creationId xmlns:a16="http://schemas.microsoft.com/office/drawing/2014/main" id="{115A178B-57C4-4B9D-B684-21A92431913E}"/>
              </a:ext>
            </a:extLst>
          </p:cNvPr>
          <p:cNvGrpSpPr/>
          <p:nvPr/>
        </p:nvGrpSpPr>
        <p:grpSpPr>
          <a:xfrm>
            <a:off x="432000" y="4840088"/>
            <a:ext cx="2700514" cy="1194249"/>
            <a:chOff x="1434458" y="3613481"/>
            <a:chExt cx="1583167" cy="1027584"/>
          </a:xfrm>
        </p:grpSpPr>
        <p:sp>
          <p:nvSpPr>
            <p:cNvPr id="60" name="Tekstboks 59">
              <a:extLst>
                <a:ext uri="{FF2B5EF4-FFF2-40B4-BE49-F238E27FC236}">
                  <a16:creationId xmlns:a16="http://schemas.microsoft.com/office/drawing/2014/main" id="{3DD2C9D1-5E8D-4ED2-989C-330D6753B965}"/>
                </a:ext>
              </a:extLst>
            </p:cNvPr>
            <p:cNvSpPr txBox="1"/>
            <p:nvPr/>
          </p:nvSpPr>
          <p:spPr>
            <a:xfrm>
              <a:off x="1491510" y="3613481"/>
              <a:ext cx="1294782" cy="830997"/>
            </a:xfrm>
            <a:prstGeom prst="rect">
              <a:avLst/>
            </a:prstGeom>
            <a:noFill/>
          </p:spPr>
          <p:txBody>
            <a:bodyPr wrap="square" lIns="0" tIns="0" rIns="0" bIns="0" rtlCol="0">
              <a:spAutoFit/>
            </a:bodyPr>
            <a:lstStyle/>
            <a:p>
              <a:pPr algn="ctr" rtl="0"/>
              <a:r>
                <a:rPr lang="nb-NO">
                  <a:solidFill>
                    <a:schemeClr val="tx1">
                      <a:lumMod val="75000"/>
                      <a:lumOff val="25000"/>
                    </a:schemeClr>
                  </a:solidFill>
                  <a:latin typeface="Trebuchet MS" panose="020B0603020202020204" pitchFamily="34" charset="0"/>
                </a:rPr>
                <a:t>Inngående faktura, utland</a:t>
              </a:r>
            </a:p>
          </p:txBody>
        </p:sp>
        <p:sp>
          <p:nvSpPr>
            <p:cNvPr id="61" name="Tekstboks 60">
              <a:extLst>
                <a:ext uri="{FF2B5EF4-FFF2-40B4-BE49-F238E27FC236}">
                  <a16:creationId xmlns:a16="http://schemas.microsoft.com/office/drawing/2014/main" id="{A6E28C73-4CCB-4BDB-82CA-BEE3A58D33D9}"/>
                </a:ext>
              </a:extLst>
            </p:cNvPr>
            <p:cNvSpPr txBox="1"/>
            <p:nvPr/>
          </p:nvSpPr>
          <p:spPr>
            <a:xfrm>
              <a:off x="1434458" y="4179400"/>
              <a:ext cx="1583167" cy="461665"/>
            </a:xfrm>
            <a:prstGeom prst="rect">
              <a:avLst/>
            </a:prstGeom>
            <a:noFill/>
          </p:spPr>
          <p:txBody>
            <a:bodyPr wrap="square" lIns="0" tIns="0" rIns="0" bIns="0" rtlCol="0">
              <a:spAutoFit/>
            </a:bodyPr>
            <a:lstStyle/>
            <a:p>
              <a:pPr algn="ctr" rtl="0"/>
              <a:r>
                <a:rPr lang="nb-NO" sz="1000">
                  <a:solidFill>
                    <a:schemeClr val="tx1">
                      <a:lumMod val="75000"/>
                      <a:lumOff val="25000"/>
                    </a:schemeClr>
                  </a:solidFill>
                  <a:latin typeface="Trebuchet MS" panose="020B0603020202020204" pitchFamily="34" charset="0"/>
                </a:rPr>
                <a:t>For varer og tjenester som er mottatt i 2022, må faktura være ankommet fakturasystemet </a:t>
              </a:r>
              <a:r>
                <a:rPr lang="nb-NO" sz="1000" b="1">
                  <a:solidFill>
                    <a:schemeClr val="tx1">
                      <a:lumMod val="75000"/>
                      <a:lumOff val="25000"/>
                    </a:schemeClr>
                  </a:solidFill>
                  <a:latin typeface="Trebuchet MS" panose="020B0603020202020204" pitchFamily="34" charset="0"/>
                </a:rPr>
                <a:t>senest 08.12.2022.</a:t>
              </a:r>
            </a:p>
          </p:txBody>
        </p:sp>
      </p:grpSp>
      <p:sp>
        <p:nvSpPr>
          <p:cNvPr id="3" name="Ellipse 2" title="Milestone Number">
            <a:extLst>
              <a:ext uri="{FF2B5EF4-FFF2-40B4-BE49-F238E27FC236}">
                <a16:creationId xmlns:a16="http://schemas.microsoft.com/office/drawing/2014/main" id="{48C9F9AC-FF55-4E72-9915-ACA228CA757C}"/>
              </a:ext>
            </a:extLst>
          </p:cNvPr>
          <p:cNvSpPr/>
          <p:nvPr/>
        </p:nvSpPr>
        <p:spPr>
          <a:xfrm>
            <a:off x="791679" y="4240412"/>
            <a:ext cx="407673" cy="407673"/>
          </a:xfrm>
          <a:prstGeom prst="ellipse">
            <a:avLst/>
          </a:prstGeom>
          <a:solidFill>
            <a:schemeClr val="accent2">
              <a:lumMod val="50000"/>
            </a:schemeClr>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0"/>
            <a:r>
              <a:rPr lang="nb-NO" sz="1000">
                <a:solidFill>
                  <a:schemeClr val="bg1"/>
                </a:solidFill>
                <a:latin typeface="Trebuchet MS" panose="020B0603020202020204" pitchFamily="34" charset="0"/>
              </a:rPr>
              <a:t>08</a:t>
            </a:r>
          </a:p>
        </p:txBody>
      </p:sp>
      <p:pic>
        <p:nvPicPr>
          <p:cNvPr id="28" name="Graphic 27" title="boble">
            <a:extLst>
              <a:ext uri="{FF2B5EF4-FFF2-40B4-BE49-F238E27FC236}">
                <a16:creationId xmlns:a16="http://schemas.microsoft.com/office/drawing/2014/main" id="{4B1B5F0D-3B40-45B0-8532-64044104918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6200000">
            <a:off x="933310" y="3915499"/>
            <a:ext cx="581025" cy="295275"/>
          </a:xfrm>
          <a:prstGeom prst="rect">
            <a:avLst/>
          </a:prstGeom>
        </p:spPr>
      </p:pic>
      <p:grpSp>
        <p:nvGrpSpPr>
          <p:cNvPr id="29" name="Gruppe 28" descr="Milepæl – tekst">
            <a:extLst>
              <a:ext uri="{FF2B5EF4-FFF2-40B4-BE49-F238E27FC236}">
                <a16:creationId xmlns:a16="http://schemas.microsoft.com/office/drawing/2014/main" id="{74D039CB-9CCD-4259-A336-75EB51910395}"/>
              </a:ext>
            </a:extLst>
          </p:cNvPr>
          <p:cNvGrpSpPr/>
          <p:nvPr/>
        </p:nvGrpSpPr>
        <p:grpSpPr>
          <a:xfrm>
            <a:off x="3131459" y="1235702"/>
            <a:ext cx="4052681" cy="1341540"/>
            <a:chOff x="949787" y="752248"/>
            <a:chExt cx="3241977" cy="1341540"/>
          </a:xfrm>
        </p:grpSpPr>
        <p:sp>
          <p:nvSpPr>
            <p:cNvPr id="115" name="Tekstboks 114">
              <a:extLst>
                <a:ext uri="{FF2B5EF4-FFF2-40B4-BE49-F238E27FC236}">
                  <a16:creationId xmlns:a16="http://schemas.microsoft.com/office/drawing/2014/main" id="{0618AC60-DF13-401B-AC73-91C3F019CB3C}"/>
                </a:ext>
              </a:extLst>
            </p:cNvPr>
            <p:cNvSpPr txBox="1"/>
            <p:nvPr/>
          </p:nvSpPr>
          <p:spPr>
            <a:xfrm>
              <a:off x="1401110" y="752248"/>
              <a:ext cx="2368513" cy="276999"/>
            </a:xfrm>
            <a:prstGeom prst="rect">
              <a:avLst/>
            </a:prstGeom>
            <a:noFill/>
          </p:spPr>
          <p:txBody>
            <a:bodyPr wrap="square" lIns="0" tIns="0" rIns="0" bIns="0" rtlCol="0" anchor="t">
              <a:spAutoFit/>
            </a:bodyPr>
            <a:lstStyle/>
            <a:p>
              <a:pPr algn="ctr"/>
              <a:r>
                <a:rPr lang="nb-NO">
                  <a:solidFill>
                    <a:schemeClr val="tx1">
                      <a:lumMod val="75000"/>
                      <a:lumOff val="25000"/>
                    </a:schemeClr>
                  </a:solidFill>
                  <a:latin typeface="Trebuchet MS"/>
                </a:rPr>
                <a:t>15. desember</a:t>
              </a:r>
              <a:endParaRPr lang="nb-NO">
                <a:solidFill>
                  <a:schemeClr val="tx1">
                    <a:lumMod val="75000"/>
                    <a:lumOff val="25000"/>
                  </a:schemeClr>
                </a:solidFill>
                <a:latin typeface="Trebuchet MS" panose="020B0603020202020204" pitchFamily="34" charset="0"/>
              </a:endParaRPr>
            </a:p>
          </p:txBody>
        </p:sp>
        <p:sp>
          <p:nvSpPr>
            <p:cNvPr id="116" name="Tekstboks 115">
              <a:extLst>
                <a:ext uri="{FF2B5EF4-FFF2-40B4-BE49-F238E27FC236}">
                  <a16:creationId xmlns:a16="http://schemas.microsoft.com/office/drawing/2014/main" id="{5938A122-F3F6-4956-953F-D7D83254FFD4}"/>
                </a:ext>
              </a:extLst>
            </p:cNvPr>
            <p:cNvSpPr txBox="1"/>
            <p:nvPr/>
          </p:nvSpPr>
          <p:spPr>
            <a:xfrm>
              <a:off x="949787" y="1170458"/>
              <a:ext cx="3241977" cy="923330"/>
            </a:xfrm>
            <a:prstGeom prst="rect">
              <a:avLst/>
            </a:prstGeom>
            <a:noFill/>
          </p:spPr>
          <p:txBody>
            <a:bodyPr wrap="square" lIns="0" tIns="0" rIns="0" bIns="0" rtlCol="0" anchor="t">
              <a:spAutoFit/>
            </a:bodyPr>
            <a:lstStyle/>
            <a:p>
              <a:pPr marL="171450" indent="-171450" algn="ctr">
                <a:buFont typeface="Arial" panose="020B0604020202020204" pitchFamily="34" charset="0"/>
                <a:buChar char="•"/>
              </a:pPr>
              <a:r>
                <a:rPr lang="nb-NO" sz="1000" b="1">
                  <a:solidFill>
                    <a:schemeClr val="tx1">
                      <a:lumMod val="75000"/>
                      <a:lumOff val="25000"/>
                    </a:schemeClr>
                  </a:solidFill>
                  <a:latin typeface="Trebuchet MS"/>
                </a:rPr>
                <a:t>Bestillingssystemet stenger.</a:t>
              </a:r>
            </a:p>
            <a:p>
              <a:pPr algn="ctr"/>
              <a:endParaRPr lang="nb-NO" sz="1000" b="1">
                <a:solidFill>
                  <a:schemeClr val="tx1">
                    <a:lumMod val="75000"/>
                    <a:lumOff val="25000"/>
                  </a:schemeClr>
                </a:solidFill>
                <a:latin typeface="Trebuchet MS" panose="020B0603020202020204" pitchFamily="34" charset="0"/>
              </a:endParaRPr>
            </a:p>
            <a:p>
              <a:pPr marL="171450" indent="-171450" algn="ctr">
                <a:buFont typeface="Arial" panose="020B0604020202020204" pitchFamily="34" charset="0"/>
                <a:buChar char="•"/>
              </a:pPr>
              <a:r>
                <a:rPr lang="nb-NO" sz="1000" b="1">
                  <a:solidFill>
                    <a:schemeClr val="tx1">
                      <a:lumMod val="75000"/>
                      <a:lumOff val="25000"/>
                    </a:schemeClr>
                  </a:solidFill>
                  <a:latin typeface="Trebuchet MS"/>
                </a:rPr>
                <a:t>Siste frist for innsending av skjemaet «Utbetalinger der faktura ikke foreligger…» </a:t>
              </a:r>
              <a:endParaRPr lang="nb-NO" sz="1000" b="1">
                <a:solidFill>
                  <a:schemeClr val="tx1">
                    <a:lumMod val="75000"/>
                    <a:lumOff val="25000"/>
                  </a:schemeClr>
                </a:solidFill>
                <a:latin typeface="Trebuchet MS" panose="020B0603020202020204" pitchFamily="34" charset="0"/>
              </a:endParaRPr>
            </a:p>
            <a:p>
              <a:pPr algn="ctr" rtl="0"/>
              <a:endParaRPr lang="nb-NO" sz="1000" b="1">
                <a:solidFill>
                  <a:schemeClr val="tx1">
                    <a:lumMod val="75000"/>
                    <a:lumOff val="25000"/>
                  </a:schemeClr>
                </a:solidFill>
                <a:latin typeface="Trebuchet MS" panose="020B0603020202020204" pitchFamily="34" charset="0"/>
              </a:endParaRPr>
            </a:p>
            <a:p>
              <a:pPr marL="171450" indent="-171450" algn="ctr" rtl="0">
                <a:buFont typeface="Arial" panose="020B0604020202020204" pitchFamily="34" charset="0"/>
                <a:buChar char="•"/>
              </a:pPr>
              <a:r>
                <a:rPr lang="nb-NO" sz="1000" b="1">
                  <a:solidFill>
                    <a:schemeClr val="tx1">
                      <a:lumMod val="75000"/>
                      <a:lumOff val="25000"/>
                    </a:schemeClr>
                  </a:solidFill>
                  <a:latin typeface="Trebuchet MS"/>
                </a:rPr>
                <a:t>Siste frist for innsending av faktura- og kreditnotagrunnlag.</a:t>
              </a:r>
            </a:p>
          </p:txBody>
        </p:sp>
      </p:grpSp>
      <p:sp>
        <p:nvSpPr>
          <p:cNvPr id="114" name="Ellipse 113" title="Milestone Number">
            <a:extLst>
              <a:ext uri="{FF2B5EF4-FFF2-40B4-BE49-F238E27FC236}">
                <a16:creationId xmlns:a16="http://schemas.microsoft.com/office/drawing/2014/main" id="{1A9A1384-BB26-4C08-8F02-CABB6507B872}"/>
              </a:ext>
            </a:extLst>
          </p:cNvPr>
          <p:cNvSpPr/>
          <p:nvPr/>
        </p:nvSpPr>
        <p:spPr>
          <a:xfrm>
            <a:off x="4728945" y="2670523"/>
            <a:ext cx="407673" cy="407673"/>
          </a:xfrm>
          <a:prstGeom prst="ellipse">
            <a:avLst/>
          </a:prstGeom>
          <a:solidFill>
            <a:schemeClr val="accent2">
              <a:lumMod val="50000"/>
            </a:schemeClr>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0"/>
            <a:r>
              <a:rPr lang="nb-NO" sz="1000">
                <a:solidFill>
                  <a:schemeClr val="bg1"/>
                </a:solidFill>
                <a:latin typeface="Trebuchet MS" panose="020B0603020202020204" pitchFamily="34" charset="0"/>
              </a:rPr>
              <a:t>15</a:t>
            </a:r>
          </a:p>
        </p:txBody>
      </p:sp>
      <p:pic>
        <p:nvPicPr>
          <p:cNvPr id="176" name="Graphic 175" title="boble">
            <a:extLst>
              <a:ext uri="{FF2B5EF4-FFF2-40B4-BE49-F238E27FC236}">
                <a16:creationId xmlns:a16="http://schemas.microsoft.com/office/drawing/2014/main" id="{B93F302A-1971-452D-AFCA-DD02DB91DA1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6200000">
            <a:off x="3972762" y="2805772"/>
            <a:ext cx="581025" cy="269759"/>
          </a:xfrm>
          <a:prstGeom prst="rect">
            <a:avLst/>
          </a:prstGeom>
        </p:spPr>
      </p:pic>
      <p:pic>
        <p:nvPicPr>
          <p:cNvPr id="157" name="Graphic 156" title="boble">
            <a:extLst>
              <a:ext uri="{FF2B5EF4-FFF2-40B4-BE49-F238E27FC236}">
                <a16:creationId xmlns:a16="http://schemas.microsoft.com/office/drawing/2014/main" id="{4B5FAE44-10FC-44CC-AB7C-D49DE98D524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6200000">
            <a:off x="5282364" y="3972780"/>
            <a:ext cx="581025" cy="295275"/>
          </a:xfrm>
          <a:prstGeom prst="rect">
            <a:avLst/>
          </a:prstGeom>
        </p:spPr>
      </p:pic>
      <p:grpSp>
        <p:nvGrpSpPr>
          <p:cNvPr id="126" name="Gruppe 125" title="Milepæl – tekst">
            <a:extLst>
              <a:ext uri="{FF2B5EF4-FFF2-40B4-BE49-F238E27FC236}">
                <a16:creationId xmlns:a16="http://schemas.microsoft.com/office/drawing/2014/main" id="{30D4AD55-D74E-4057-8205-0BB7AF65D59C}"/>
              </a:ext>
            </a:extLst>
          </p:cNvPr>
          <p:cNvGrpSpPr/>
          <p:nvPr/>
        </p:nvGrpSpPr>
        <p:grpSpPr>
          <a:xfrm>
            <a:off x="3875861" y="5061774"/>
            <a:ext cx="1827640" cy="1124143"/>
            <a:chOff x="3101118" y="3065807"/>
            <a:chExt cx="1810164" cy="1177692"/>
          </a:xfrm>
        </p:grpSpPr>
        <p:sp>
          <p:nvSpPr>
            <p:cNvPr id="127" name="Tekstboks 126">
              <a:extLst>
                <a:ext uri="{FF2B5EF4-FFF2-40B4-BE49-F238E27FC236}">
                  <a16:creationId xmlns:a16="http://schemas.microsoft.com/office/drawing/2014/main" id="{6B7D43BB-DF0D-41B0-9DCD-3549C3FB8A5F}"/>
                </a:ext>
              </a:extLst>
            </p:cNvPr>
            <p:cNvSpPr txBox="1"/>
            <p:nvPr/>
          </p:nvSpPr>
          <p:spPr>
            <a:xfrm>
              <a:off x="3101118" y="3065807"/>
              <a:ext cx="1810164" cy="553998"/>
            </a:xfrm>
            <a:prstGeom prst="rect">
              <a:avLst/>
            </a:prstGeom>
            <a:noFill/>
          </p:spPr>
          <p:txBody>
            <a:bodyPr wrap="square" lIns="0" tIns="0" rIns="0" bIns="0" rtlCol="0">
              <a:spAutoFit/>
            </a:bodyPr>
            <a:lstStyle/>
            <a:p>
              <a:pPr algn="ctr" rtl="0"/>
              <a:r>
                <a:rPr lang="nb-NO">
                  <a:solidFill>
                    <a:schemeClr val="tx1">
                      <a:lumMod val="75000"/>
                      <a:lumOff val="25000"/>
                    </a:schemeClr>
                  </a:solidFill>
                  <a:latin typeface="Trebuchet MS" panose="020B0603020202020204" pitchFamily="34" charset="0"/>
                </a:rPr>
                <a:t>Siste utbetaling, utland</a:t>
              </a:r>
            </a:p>
          </p:txBody>
        </p:sp>
        <p:sp>
          <p:nvSpPr>
            <p:cNvPr id="129" name="Tekstboks 128">
              <a:extLst>
                <a:ext uri="{FF2B5EF4-FFF2-40B4-BE49-F238E27FC236}">
                  <a16:creationId xmlns:a16="http://schemas.microsoft.com/office/drawing/2014/main" id="{6D927FF9-1D2E-45C4-8E56-48722A1734B3}"/>
                </a:ext>
              </a:extLst>
            </p:cNvPr>
            <p:cNvSpPr txBox="1"/>
            <p:nvPr/>
          </p:nvSpPr>
          <p:spPr>
            <a:xfrm>
              <a:off x="3249035" y="3688337"/>
              <a:ext cx="1535288" cy="555162"/>
            </a:xfrm>
            <a:prstGeom prst="rect">
              <a:avLst/>
            </a:prstGeom>
            <a:noFill/>
          </p:spPr>
          <p:txBody>
            <a:bodyPr wrap="square" lIns="0" tIns="0" rIns="0" bIns="0" rtlCol="0" anchor="t">
              <a:noAutofit/>
            </a:bodyPr>
            <a:lstStyle/>
            <a:p>
              <a:pPr algn="ctr"/>
              <a:r>
                <a:rPr lang="nb-NO" sz="1000">
                  <a:solidFill>
                    <a:schemeClr val="tx1">
                      <a:lumMod val="75000"/>
                      <a:lumOff val="25000"/>
                    </a:schemeClr>
                  </a:solidFill>
                  <a:latin typeface="Trebuchet MS"/>
                </a:rPr>
                <a:t>Faktura må være godkjent av BDM og oversendt regnskap </a:t>
              </a:r>
              <a:r>
                <a:rPr lang="nb-NO" sz="1000" b="1">
                  <a:solidFill>
                    <a:schemeClr val="tx1">
                      <a:lumMod val="75000"/>
                      <a:lumOff val="25000"/>
                    </a:schemeClr>
                  </a:solidFill>
                  <a:latin typeface="Trebuchet MS"/>
                </a:rPr>
                <a:t>før</a:t>
              </a:r>
              <a:r>
                <a:rPr lang="nb-NO" sz="1000">
                  <a:solidFill>
                    <a:schemeClr val="tx1">
                      <a:lumMod val="75000"/>
                      <a:lumOff val="25000"/>
                    </a:schemeClr>
                  </a:solidFill>
                  <a:latin typeface="Trebuchet MS"/>
                </a:rPr>
                <a:t> </a:t>
              </a:r>
              <a:r>
                <a:rPr lang="nb-NO" sz="1000" b="1">
                  <a:solidFill>
                    <a:schemeClr val="tx1">
                      <a:lumMod val="75000"/>
                      <a:lumOff val="25000"/>
                    </a:schemeClr>
                  </a:solidFill>
                  <a:latin typeface="Trebuchet MS"/>
                </a:rPr>
                <a:t>kl. 10.00 den 22. desember.</a:t>
              </a:r>
              <a:r>
                <a:rPr lang="nb-NO" sz="1000">
                  <a:solidFill>
                    <a:schemeClr val="tx1">
                      <a:lumMod val="75000"/>
                      <a:lumOff val="25000"/>
                    </a:schemeClr>
                  </a:solidFill>
                  <a:latin typeface="Trebuchet MS"/>
                </a:rPr>
                <a:t> </a:t>
              </a:r>
              <a:endParaRPr lang="nb-NO" sz="1000">
                <a:solidFill>
                  <a:schemeClr val="tx1">
                    <a:lumMod val="75000"/>
                    <a:lumOff val="25000"/>
                  </a:schemeClr>
                </a:solidFill>
                <a:latin typeface="Trebuchet MS" panose="020B0603020202020204" pitchFamily="34" charset="0"/>
              </a:endParaRPr>
            </a:p>
          </p:txBody>
        </p:sp>
      </p:grpSp>
      <p:pic>
        <p:nvPicPr>
          <p:cNvPr id="180" name="Graphic 179" title="boble">
            <a:extLst>
              <a:ext uri="{FF2B5EF4-FFF2-40B4-BE49-F238E27FC236}">
                <a16:creationId xmlns:a16="http://schemas.microsoft.com/office/drawing/2014/main" id="{149461F7-71D2-40F6-AC58-56A23B335A4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6200000">
            <a:off x="6963380" y="3978934"/>
            <a:ext cx="581025" cy="295275"/>
          </a:xfrm>
          <a:prstGeom prst="rect">
            <a:avLst/>
          </a:prstGeom>
        </p:spPr>
      </p:pic>
      <p:grpSp>
        <p:nvGrpSpPr>
          <p:cNvPr id="135" name="Gruppe 134" title="Milepæl – tekst">
            <a:extLst>
              <a:ext uri="{FF2B5EF4-FFF2-40B4-BE49-F238E27FC236}">
                <a16:creationId xmlns:a16="http://schemas.microsoft.com/office/drawing/2014/main" id="{9C021FC8-E21C-449A-BF58-8B0A19ABB84F}"/>
              </a:ext>
            </a:extLst>
          </p:cNvPr>
          <p:cNvGrpSpPr/>
          <p:nvPr/>
        </p:nvGrpSpPr>
        <p:grpSpPr>
          <a:xfrm>
            <a:off x="417330" y="1308359"/>
            <a:ext cx="2158067" cy="1132616"/>
            <a:chOff x="568702" y="2136687"/>
            <a:chExt cx="1373093" cy="1132616"/>
          </a:xfrm>
        </p:grpSpPr>
        <p:sp>
          <p:nvSpPr>
            <p:cNvPr id="136" name="Tekstboks 135">
              <a:extLst>
                <a:ext uri="{FF2B5EF4-FFF2-40B4-BE49-F238E27FC236}">
                  <a16:creationId xmlns:a16="http://schemas.microsoft.com/office/drawing/2014/main" id="{80DC6BE6-5DF7-410B-BE5E-F673AF7AE5AE}"/>
                </a:ext>
              </a:extLst>
            </p:cNvPr>
            <p:cNvSpPr txBox="1"/>
            <p:nvPr/>
          </p:nvSpPr>
          <p:spPr>
            <a:xfrm>
              <a:off x="568702" y="2136687"/>
              <a:ext cx="1373093" cy="276999"/>
            </a:xfrm>
            <a:prstGeom prst="rect">
              <a:avLst/>
            </a:prstGeom>
            <a:noFill/>
          </p:spPr>
          <p:txBody>
            <a:bodyPr wrap="square" lIns="0" tIns="0" rIns="0" bIns="0" rtlCol="0">
              <a:spAutoFit/>
            </a:bodyPr>
            <a:lstStyle/>
            <a:p>
              <a:pPr algn="ctr" rtl="0"/>
              <a:r>
                <a:rPr lang="nb-NO">
                  <a:solidFill>
                    <a:schemeClr val="tx1">
                      <a:lumMod val="75000"/>
                      <a:lumOff val="25000"/>
                    </a:schemeClr>
                  </a:solidFill>
                  <a:latin typeface="Trebuchet MS" panose="020B0603020202020204" pitchFamily="34" charset="0"/>
                </a:rPr>
                <a:t>Viktig denne høsten:</a:t>
              </a:r>
            </a:p>
          </p:txBody>
        </p:sp>
        <p:sp>
          <p:nvSpPr>
            <p:cNvPr id="137" name="Tekstboks 136">
              <a:extLst>
                <a:ext uri="{FF2B5EF4-FFF2-40B4-BE49-F238E27FC236}">
                  <a16:creationId xmlns:a16="http://schemas.microsoft.com/office/drawing/2014/main" id="{0DEFCEAC-68C1-40F1-9B35-3772D46BCCEF}"/>
                </a:ext>
              </a:extLst>
            </p:cNvPr>
            <p:cNvSpPr txBox="1"/>
            <p:nvPr/>
          </p:nvSpPr>
          <p:spPr>
            <a:xfrm>
              <a:off x="628164" y="2499862"/>
              <a:ext cx="1294782" cy="769441"/>
            </a:xfrm>
            <a:prstGeom prst="rect">
              <a:avLst/>
            </a:prstGeom>
            <a:noFill/>
          </p:spPr>
          <p:txBody>
            <a:bodyPr wrap="square" lIns="0" tIns="0" rIns="0" bIns="0" rtlCol="0">
              <a:spAutoFit/>
            </a:bodyPr>
            <a:lstStyle/>
            <a:p>
              <a:pPr algn="ctr" rtl="0"/>
              <a:r>
                <a:rPr lang="nb-NO" sz="1000">
                  <a:solidFill>
                    <a:schemeClr val="tx1">
                      <a:lumMod val="75000"/>
                      <a:lumOff val="25000"/>
                    </a:schemeClr>
                  </a:solidFill>
                  <a:latin typeface="Trebuchet MS" panose="020B0603020202020204" pitchFamily="34" charset="0"/>
                </a:rPr>
                <a:t>Inngående faktura som ligger i flyt hos bestiller eller BDM for kontroll, </a:t>
              </a:r>
            </a:p>
            <a:p>
              <a:pPr algn="ctr" rtl="0"/>
              <a:r>
                <a:rPr lang="nb-NO" sz="1000">
                  <a:solidFill>
                    <a:schemeClr val="tx1">
                      <a:lumMod val="75000"/>
                      <a:lumOff val="25000"/>
                    </a:schemeClr>
                  </a:solidFill>
                  <a:latin typeface="Trebuchet MS" panose="020B0603020202020204" pitchFamily="34" charset="0"/>
                </a:rPr>
                <a:t>attestasjon eller godkjenning </a:t>
              </a:r>
              <a:r>
                <a:rPr lang="nb-NO" sz="1000" b="1">
                  <a:solidFill>
                    <a:schemeClr val="tx1">
                      <a:lumMod val="75000"/>
                      <a:lumOff val="25000"/>
                    </a:schemeClr>
                  </a:solidFill>
                  <a:latin typeface="Trebuchet MS" panose="020B0603020202020204" pitchFamily="34" charset="0"/>
                </a:rPr>
                <a:t>må behandles fortløpende for </a:t>
              </a:r>
            </a:p>
            <a:p>
              <a:pPr algn="ctr" rtl="0"/>
              <a:r>
                <a:rPr lang="nb-NO" sz="1000" b="1">
                  <a:solidFill>
                    <a:schemeClr val="tx1">
                      <a:lumMod val="75000"/>
                      <a:lumOff val="25000"/>
                    </a:schemeClr>
                  </a:solidFill>
                  <a:latin typeface="Trebuchet MS" panose="020B0603020202020204" pitchFamily="34" charset="0"/>
                </a:rPr>
                <a:t>regnskapsføring og utbetaling. </a:t>
              </a:r>
              <a:endParaRPr lang="nb-NO" sz="1000">
                <a:solidFill>
                  <a:schemeClr val="tx1">
                    <a:lumMod val="75000"/>
                    <a:lumOff val="25000"/>
                  </a:schemeClr>
                </a:solidFill>
                <a:latin typeface="Trebuchet MS" panose="020B0603020202020204" pitchFamily="34" charset="0"/>
              </a:endParaRPr>
            </a:p>
          </p:txBody>
        </p:sp>
      </p:grpSp>
      <p:sp>
        <p:nvSpPr>
          <p:cNvPr id="198" name="Tekstboks 197">
            <a:extLst>
              <a:ext uri="{FF2B5EF4-FFF2-40B4-BE49-F238E27FC236}">
                <a16:creationId xmlns:a16="http://schemas.microsoft.com/office/drawing/2014/main" id="{384B4D5E-DF22-4556-9F7B-E0627361D734}"/>
              </a:ext>
            </a:extLst>
          </p:cNvPr>
          <p:cNvSpPr txBox="1"/>
          <p:nvPr/>
        </p:nvSpPr>
        <p:spPr>
          <a:xfrm>
            <a:off x="7573108" y="2898308"/>
            <a:ext cx="838587" cy="235737"/>
          </a:xfrm>
          <a:prstGeom prst="rect">
            <a:avLst/>
          </a:prstGeom>
          <a:noFill/>
        </p:spPr>
        <p:txBody>
          <a:bodyPr wrap="square" lIns="0" tIns="0" rIns="0" bIns="0" rtlCol="0">
            <a:noAutofit/>
          </a:bodyPr>
          <a:lstStyle/>
          <a:p>
            <a:pPr algn="ctr"/>
            <a:r>
              <a:rPr lang="nb-NO" sz="1000" b="1">
                <a:solidFill>
                  <a:schemeClr val="tx1">
                    <a:lumMod val="75000"/>
                    <a:lumOff val="25000"/>
                  </a:schemeClr>
                </a:solidFill>
                <a:latin typeface="Trebuchet MS" panose="020B0603020202020204" pitchFamily="34" charset="0"/>
              </a:rPr>
              <a:t>Januar 2023</a:t>
            </a:r>
          </a:p>
        </p:txBody>
      </p:sp>
      <p:sp>
        <p:nvSpPr>
          <p:cNvPr id="140" name="Ellipse 139" title="Milestone Number">
            <a:extLst>
              <a:ext uri="{FF2B5EF4-FFF2-40B4-BE49-F238E27FC236}">
                <a16:creationId xmlns:a16="http://schemas.microsoft.com/office/drawing/2014/main" id="{FBC221C4-3F0A-406D-B23A-B58B1480E387}"/>
              </a:ext>
            </a:extLst>
          </p:cNvPr>
          <p:cNvSpPr/>
          <p:nvPr/>
        </p:nvSpPr>
        <p:spPr>
          <a:xfrm>
            <a:off x="9678169" y="4152985"/>
            <a:ext cx="407673" cy="407673"/>
          </a:xfrm>
          <a:prstGeom prst="ellipse">
            <a:avLst/>
          </a:prstGeom>
          <a:solidFill>
            <a:schemeClr val="accent4">
              <a:lumMod val="75000"/>
            </a:schemeClr>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0"/>
            <a:r>
              <a:rPr lang="nb-NO" sz="1000">
                <a:solidFill>
                  <a:schemeClr val="bg1"/>
                </a:solidFill>
                <a:latin typeface="Trebuchet MS" panose="020B0603020202020204" pitchFamily="34" charset="0"/>
              </a:rPr>
              <a:t>06</a:t>
            </a:r>
          </a:p>
        </p:txBody>
      </p:sp>
      <p:grpSp>
        <p:nvGrpSpPr>
          <p:cNvPr id="141" name="Gruppe 140" title="Milepæl – tekst">
            <a:extLst>
              <a:ext uri="{FF2B5EF4-FFF2-40B4-BE49-F238E27FC236}">
                <a16:creationId xmlns:a16="http://schemas.microsoft.com/office/drawing/2014/main" id="{DA11B626-9DDC-4EF3-B78A-12990E1BD9AF}"/>
              </a:ext>
            </a:extLst>
          </p:cNvPr>
          <p:cNvGrpSpPr/>
          <p:nvPr/>
        </p:nvGrpSpPr>
        <p:grpSpPr>
          <a:xfrm>
            <a:off x="7022543" y="4696063"/>
            <a:ext cx="5892619" cy="1482464"/>
            <a:chOff x="1559416" y="1719064"/>
            <a:chExt cx="1822610" cy="1482464"/>
          </a:xfrm>
        </p:grpSpPr>
        <p:sp>
          <p:nvSpPr>
            <p:cNvPr id="142" name="Tekstboks 141">
              <a:extLst>
                <a:ext uri="{FF2B5EF4-FFF2-40B4-BE49-F238E27FC236}">
                  <a16:creationId xmlns:a16="http://schemas.microsoft.com/office/drawing/2014/main" id="{C00C099A-E5BD-41FF-8EC5-D4F9E8C3CD9B}"/>
                </a:ext>
              </a:extLst>
            </p:cNvPr>
            <p:cNvSpPr txBox="1"/>
            <p:nvPr/>
          </p:nvSpPr>
          <p:spPr>
            <a:xfrm>
              <a:off x="1559416" y="1719064"/>
              <a:ext cx="1822610" cy="276999"/>
            </a:xfrm>
            <a:prstGeom prst="rect">
              <a:avLst/>
            </a:prstGeom>
            <a:noFill/>
          </p:spPr>
          <p:txBody>
            <a:bodyPr wrap="square" lIns="0" tIns="0" rIns="0" bIns="0" rtlCol="0" anchor="t">
              <a:spAutoFit/>
            </a:bodyPr>
            <a:lstStyle/>
            <a:p>
              <a:pPr algn="ctr"/>
              <a:r>
                <a:rPr lang="nb-NO">
                  <a:solidFill>
                    <a:schemeClr val="tx1">
                      <a:lumMod val="75000"/>
                      <a:lumOff val="25000"/>
                    </a:schemeClr>
                  </a:solidFill>
                  <a:latin typeface="Trebuchet MS"/>
                </a:rPr>
                <a:t>6. januar</a:t>
              </a:r>
            </a:p>
          </p:txBody>
        </p:sp>
        <p:sp>
          <p:nvSpPr>
            <p:cNvPr id="143" name="Tekstboks 142">
              <a:extLst>
                <a:ext uri="{FF2B5EF4-FFF2-40B4-BE49-F238E27FC236}">
                  <a16:creationId xmlns:a16="http://schemas.microsoft.com/office/drawing/2014/main" id="{87AFE461-6F01-41C3-9DDA-FCDA0E9D52CF}"/>
                </a:ext>
              </a:extLst>
            </p:cNvPr>
            <p:cNvSpPr txBox="1"/>
            <p:nvPr/>
          </p:nvSpPr>
          <p:spPr>
            <a:xfrm>
              <a:off x="1776358" y="2124310"/>
              <a:ext cx="1327241" cy="1077218"/>
            </a:xfrm>
            <a:prstGeom prst="rect">
              <a:avLst/>
            </a:prstGeom>
            <a:noFill/>
          </p:spPr>
          <p:txBody>
            <a:bodyPr wrap="square" lIns="0" tIns="0" rIns="0" bIns="0" rtlCol="0">
              <a:spAutoFit/>
            </a:bodyPr>
            <a:lstStyle/>
            <a:p>
              <a:pPr marL="171450" indent="-171450" algn="ctr" rtl="0">
                <a:buFont typeface="Arial" panose="020B0604020202020204" pitchFamily="34" charset="0"/>
                <a:buChar char="•"/>
              </a:pPr>
              <a:r>
                <a:rPr lang="nb-NO" sz="1000" b="1">
                  <a:solidFill>
                    <a:schemeClr val="tx1">
                      <a:lumMod val="75000"/>
                      <a:lumOff val="25000"/>
                    </a:schemeClr>
                  </a:solidFill>
                  <a:latin typeface="Trebuchet MS" panose="020B0603020202020204" pitchFamily="34" charset="0"/>
                </a:rPr>
                <a:t>Frist for regnskapsføring av inngående fakturaer kl. 12.00.</a:t>
              </a:r>
            </a:p>
            <a:p>
              <a:pPr algn="ctr" rtl="0"/>
              <a:r>
                <a:rPr lang="nb-NO" sz="1000" b="1">
                  <a:solidFill>
                    <a:schemeClr val="tx1">
                      <a:lumMod val="75000"/>
                      <a:lumOff val="25000"/>
                    </a:schemeClr>
                  </a:solidFill>
                  <a:latin typeface="Trebuchet MS" panose="020B0603020202020204" pitchFamily="34" charset="0"/>
                </a:rPr>
                <a:t> </a:t>
              </a:r>
            </a:p>
            <a:p>
              <a:pPr marL="171450" indent="-171450" algn="ctr" rtl="0">
                <a:buFont typeface="Arial" panose="020B0604020202020204" pitchFamily="34" charset="0"/>
                <a:buChar char="•"/>
              </a:pPr>
              <a:r>
                <a:rPr lang="nb-NO" sz="1000" b="1">
                  <a:solidFill>
                    <a:schemeClr val="tx1">
                      <a:lumMod val="75000"/>
                      <a:lumOff val="25000"/>
                    </a:schemeClr>
                  </a:solidFill>
                  <a:latin typeface="Trebuchet MS" panose="020B0603020202020204" pitchFamily="34" charset="0"/>
                </a:rPr>
                <a:t>Frist for omposteringer i </a:t>
              </a:r>
              <a:r>
                <a:rPr lang="nb-NO" sz="1000" b="1" err="1">
                  <a:solidFill>
                    <a:schemeClr val="tx1">
                      <a:lumMod val="75000"/>
                      <a:lumOff val="25000"/>
                    </a:schemeClr>
                  </a:solidFill>
                  <a:latin typeface="Trebuchet MS" panose="020B0603020202020204" pitchFamily="34" charset="0"/>
                </a:rPr>
                <a:t>Basware</a:t>
              </a:r>
              <a:r>
                <a:rPr lang="nb-NO" sz="1000" b="1">
                  <a:solidFill>
                    <a:schemeClr val="tx1">
                      <a:lumMod val="75000"/>
                      <a:lumOff val="25000"/>
                    </a:schemeClr>
                  </a:solidFill>
                  <a:latin typeface="Trebuchet MS" panose="020B0603020202020204" pitchFamily="34" charset="0"/>
                </a:rPr>
                <a:t> kl. 12.00. </a:t>
              </a:r>
            </a:p>
            <a:p>
              <a:pPr algn="ctr" rtl="0"/>
              <a:endParaRPr lang="nb-NO" sz="1000" b="1">
                <a:solidFill>
                  <a:schemeClr val="tx1">
                    <a:lumMod val="75000"/>
                    <a:lumOff val="25000"/>
                  </a:schemeClr>
                </a:solidFill>
                <a:latin typeface="Trebuchet MS" panose="020B0603020202020204" pitchFamily="34" charset="0"/>
              </a:endParaRPr>
            </a:p>
            <a:p>
              <a:pPr marL="171450" indent="-171450" algn="ctr" rtl="0">
                <a:buFont typeface="Arial" panose="020B0604020202020204" pitchFamily="34" charset="0"/>
                <a:buChar char="•"/>
              </a:pPr>
              <a:r>
                <a:rPr lang="nb-NO" sz="1000" b="1">
                  <a:solidFill>
                    <a:schemeClr val="tx1">
                      <a:lumMod val="75000"/>
                      <a:lumOff val="25000"/>
                    </a:schemeClr>
                  </a:solidFill>
                  <a:latin typeface="Trebuchet MS" panose="020B0603020202020204" pitchFamily="34" charset="0"/>
                </a:rPr>
                <a:t>Frist for utgående fakturaer som tilhører 2022 tilknyttet eksternfinansierte prosjekter i </a:t>
              </a:r>
              <a:r>
                <a:rPr lang="nb-NO" sz="1000" b="1" err="1">
                  <a:solidFill>
                    <a:schemeClr val="tx1">
                      <a:lumMod val="75000"/>
                      <a:lumOff val="25000"/>
                    </a:schemeClr>
                  </a:solidFill>
                  <a:latin typeface="Trebuchet MS" panose="020B0603020202020204" pitchFamily="34" charset="0"/>
                </a:rPr>
                <a:t>Maconomy</a:t>
              </a:r>
              <a:r>
                <a:rPr lang="nb-NO" sz="1000" b="1">
                  <a:solidFill>
                    <a:schemeClr val="tx1">
                      <a:lumMod val="75000"/>
                      <a:lumOff val="25000"/>
                    </a:schemeClr>
                  </a:solidFill>
                  <a:latin typeface="Trebuchet MS" panose="020B0603020202020204" pitchFamily="34" charset="0"/>
                </a:rPr>
                <a:t>. </a:t>
              </a:r>
            </a:p>
            <a:p>
              <a:pPr marL="171450" indent="-171450" algn="ctr" rtl="0">
                <a:buFont typeface="Arial" panose="020B0604020202020204" pitchFamily="34" charset="0"/>
                <a:buChar char="•"/>
              </a:pPr>
              <a:endParaRPr lang="nb-NO" sz="1000">
                <a:solidFill>
                  <a:schemeClr val="tx1">
                    <a:lumMod val="75000"/>
                    <a:lumOff val="25000"/>
                  </a:schemeClr>
                </a:solidFill>
                <a:latin typeface="Trebuchet MS" panose="020B0603020202020204" pitchFamily="34" charset="0"/>
              </a:endParaRPr>
            </a:p>
          </p:txBody>
        </p:sp>
      </p:grpSp>
      <p:pic>
        <p:nvPicPr>
          <p:cNvPr id="184" name="Graphic 183" title="boble">
            <a:extLst>
              <a:ext uri="{FF2B5EF4-FFF2-40B4-BE49-F238E27FC236}">
                <a16:creationId xmlns:a16="http://schemas.microsoft.com/office/drawing/2014/main" id="{287891DE-9B03-4F92-B29A-5C284BF28FF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6200000">
            <a:off x="9870365" y="3915499"/>
            <a:ext cx="581025" cy="295275"/>
          </a:xfrm>
          <a:prstGeom prst="rect">
            <a:avLst/>
          </a:prstGeom>
        </p:spPr>
      </p:pic>
      <p:grpSp>
        <p:nvGrpSpPr>
          <p:cNvPr id="148" name="Gruppe 147" title="Milepæl – tekst">
            <a:extLst>
              <a:ext uri="{FF2B5EF4-FFF2-40B4-BE49-F238E27FC236}">
                <a16:creationId xmlns:a16="http://schemas.microsoft.com/office/drawing/2014/main" id="{46767E01-F09C-4ADE-A46A-908AFB5FFB0E}"/>
              </a:ext>
            </a:extLst>
          </p:cNvPr>
          <p:cNvGrpSpPr/>
          <p:nvPr/>
        </p:nvGrpSpPr>
        <p:grpSpPr>
          <a:xfrm>
            <a:off x="7338030" y="1512611"/>
            <a:ext cx="2339468" cy="647921"/>
            <a:chOff x="2097483" y="2256149"/>
            <a:chExt cx="1960704" cy="647921"/>
          </a:xfrm>
        </p:grpSpPr>
        <p:sp>
          <p:nvSpPr>
            <p:cNvPr id="149" name="Tekstboks 148">
              <a:extLst>
                <a:ext uri="{FF2B5EF4-FFF2-40B4-BE49-F238E27FC236}">
                  <a16:creationId xmlns:a16="http://schemas.microsoft.com/office/drawing/2014/main" id="{DC986DC1-84E8-47FB-8950-1039ECBFBBEF}"/>
                </a:ext>
              </a:extLst>
            </p:cNvPr>
            <p:cNvSpPr txBox="1"/>
            <p:nvPr/>
          </p:nvSpPr>
          <p:spPr>
            <a:xfrm>
              <a:off x="2106527" y="2256149"/>
              <a:ext cx="1931578" cy="276999"/>
            </a:xfrm>
            <a:prstGeom prst="rect">
              <a:avLst/>
            </a:prstGeom>
            <a:noFill/>
          </p:spPr>
          <p:txBody>
            <a:bodyPr wrap="square" lIns="0" tIns="0" rIns="0" bIns="0" rtlCol="0" anchor="t">
              <a:spAutoFit/>
            </a:bodyPr>
            <a:lstStyle/>
            <a:p>
              <a:pPr algn="ctr" rtl="0"/>
              <a:r>
                <a:rPr lang="nb-NO">
                  <a:solidFill>
                    <a:schemeClr val="tx1">
                      <a:lumMod val="75000"/>
                      <a:lumOff val="25000"/>
                    </a:schemeClr>
                  </a:solidFill>
                  <a:latin typeface="Trebuchet MS"/>
                </a:rPr>
                <a:t>4. januar</a:t>
              </a:r>
            </a:p>
          </p:txBody>
        </p:sp>
        <p:sp>
          <p:nvSpPr>
            <p:cNvPr id="150" name="Tekstboks 149">
              <a:extLst>
                <a:ext uri="{FF2B5EF4-FFF2-40B4-BE49-F238E27FC236}">
                  <a16:creationId xmlns:a16="http://schemas.microsoft.com/office/drawing/2014/main" id="{49E0D585-175D-486D-BE73-5C936EF5693D}"/>
                </a:ext>
              </a:extLst>
            </p:cNvPr>
            <p:cNvSpPr txBox="1"/>
            <p:nvPr/>
          </p:nvSpPr>
          <p:spPr>
            <a:xfrm>
              <a:off x="2097483" y="2596293"/>
              <a:ext cx="1960704" cy="307777"/>
            </a:xfrm>
            <a:prstGeom prst="rect">
              <a:avLst/>
            </a:prstGeom>
            <a:noFill/>
          </p:spPr>
          <p:txBody>
            <a:bodyPr wrap="square" lIns="0" tIns="0" rIns="0" bIns="0" rtlCol="0">
              <a:spAutoFit/>
            </a:bodyPr>
            <a:lstStyle/>
            <a:p>
              <a:pPr algn="ctr"/>
              <a:r>
                <a:rPr lang="nb-NO" sz="1000">
                  <a:solidFill>
                    <a:schemeClr val="tx1">
                      <a:lumMod val="75000"/>
                      <a:lumOff val="25000"/>
                    </a:schemeClr>
                  </a:solidFill>
                  <a:latin typeface="Trebuchet MS" panose="020B0603020202020204" pitchFamily="34" charset="0"/>
                </a:rPr>
                <a:t>Siste frist for ompostering og periodisering ADI.</a:t>
              </a:r>
            </a:p>
            <a:p>
              <a:pPr algn="ctr" rtl="0"/>
              <a:r>
                <a:rPr lang="nb-NO" sz="1000" b="1">
                  <a:solidFill>
                    <a:schemeClr val="tx1">
                      <a:lumMod val="75000"/>
                      <a:lumOff val="25000"/>
                    </a:schemeClr>
                  </a:solidFill>
                  <a:latin typeface="Trebuchet MS" panose="020B0603020202020204" pitchFamily="34" charset="0"/>
                </a:rPr>
                <a:t> </a:t>
              </a:r>
              <a:endParaRPr lang="nb-NO" sz="1000">
                <a:solidFill>
                  <a:schemeClr val="tx1">
                    <a:lumMod val="75000"/>
                    <a:lumOff val="25000"/>
                  </a:schemeClr>
                </a:solidFill>
                <a:latin typeface="Trebuchet MS" panose="020B0603020202020204" pitchFamily="34" charset="0"/>
              </a:endParaRPr>
            </a:p>
          </p:txBody>
        </p:sp>
      </p:grpSp>
      <p:sp>
        <p:nvSpPr>
          <p:cNvPr id="147" name="Ellipse 146" title="Milestone Number">
            <a:extLst>
              <a:ext uri="{FF2B5EF4-FFF2-40B4-BE49-F238E27FC236}">
                <a16:creationId xmlns:a16="http://schemas.microsoft.com/office/drawing/2014/main" id="{FE69CE1A-2C45-45CB-A60D-9AF7425960BE}"/>
              </a:ext>
            </a:extLst>
          </p:cNvPr>
          <p:cNvSpPr/>
          <p:nvPr/>
        </p:nvSpPr>
        <p:spPr>
          <a:xfrm>
            <a:off x="8633670" y="2443488"/>
            <a:ext cx="407673" cy="407673"/>
          </a:xfrm>
          <a:prstGeom prst="ellipse">
            <a:avLst/>
          </a:prstGeom>
          <a:solidFill>
            <a:schemeClr val="accent4">
              <a:lumMod val="75000"/>
            </a:schemeClr>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0"/>
            <a:r>
              <a:rPr lang="nb-NO" sz="1000">
                <a:solidFill>
                  <a:schemeClr val="bg1"/>
                </a:solidFill>
                <a:latin typeface="Trebuchet MS" panose="020B0603020202020204" pitchFamily="34" charset="0"/>
              </a:rPr>
              <a:t>04</a:t>
            </a:r>
          </a:p>
        </p:txBody>
      </p:sp>
      <p:pic>
        <p:nvPicPr>
          <p:cNvPr id="182" name="Graphic 181" title="boble">
            <a:extLst>
              <a:ext uri="{FF2B5EF4-FFF2-40B4-BE49-F238E27FC236}">
                <a16:creationId xmlns:a16="http://schemas.microsoft.com/office/drawing/2014/main" id="{EFA58CA7-C45D-4017-A87E-4B3FAE0CF1C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6200000">
            <a:off x="8298918" y="2814700"/>
            <a:ext cx="581025" cy="295275"/>
          </a:xfrm>
          <a:prstGeom prst="rect">
            <a:avLst/>
          </a:prstGeom>
        </p:spPr>
      </p:pic>
      <p:grpSp>
        <p:nvGrpSpPr>
          <p:cNvPr id="7" name="Gruppe 6" title="Milepæl – tekst">
            <a:extLst>
              <a:ext uri="{FF2B5EF4-FFF2-40B4-BE49-F238E27FC236}">
                <a16:creationId xmlns:a16="http://schemas.microsoft.com/office/drawing/2014/main" id="{2E40B69F-E4C9-4DED-888B-1050168560DD}"/>
              </a:ext>
            </a:extLst>
          </p:cNvPr>
          <p:cNvGrpSpPr/>
          <p:nvPr/>
        </p:nvGrpSpPr>
        <p:grpSpPr>
          <a:xfrm>
            <a:off x="9882253" y="1538176"/>
            <a:ext cx="2011864" cy="846460"/>
            <a:chOff x="9095596" y="3180873"/>
            <a:chExt cx="1336481" cy="661703"/>
          </a:xfrm>
        </p:grpSpPr>
        <p:sp>
          <p:nvSpPr>
            <p:cNvPr id="171" name="Tekstboks 170">
              <a:extLst>
                <a:ext uri="{FF2B5EF4-FFF2-40B4-BE49-F238E27FC236}">
                  <a16:creationId xmlns:a16="http://schemas.microsoft.com/office/drawing/2014/main" id="{C6BE5CCB-4A76-4742-8A19-CAE34808F36D}"/>
                </a:ext>
              </a:extLst>
            </p:cNvPr>
            <p:cNvSpPr txBox="1"/>
            <p:nvPr/>
          </p:nvSpPr>
          <p:spPr>
            <a:xfrm>
              <a:off x="9095596" y="3180873"/>
              <a:ext cx="1294782" cy="216538"/>
            </a:xfrm>
            <a:prstGeom prst="rect">
              <a:avLst/>
            </a:prstGeom>
            <a:noFill/>
          </p:spPr>
          <p:txBody>
            <a:bodyPr wrap="square" lIns="0" tIns="0" rIns="0" bIns="0" rtlCol="0" anchor="t">
              <a:spAutoFit/>
            </a:bodyPr>
            <a:lstStyle/>
            <a:p>
              <a:pPr algn="ctr" rtl="0"/>
              <a:r>
                <a:rPr lang="nb-NO">
                  <a:solidFill>
                    <a:schemeClr val="tx1">
                      <a:lumMod val="75000"/>
                      <a:lumOff val="25000"/>
                    </a:schemeClr>
                  </a:solidFill>
                  <a:latin typeface="Trebuchet MS"/>
                </a:rPr>
                <a:t>5. januar</a:t>
              </a:r>
            </a:p>
          </p:txBody>
        </p:sp>
        <p:sp>
          <p:nvSpPr>
            <p:cNvPr id="172" name="Tekstboks 171">
              <a:extLst>
                <a:ext uri="{FF2B5EF4-FFF2-40B4-BE49-F238E27FC236}">
                  <a16:creationId xmlns:a16="http://schemas.microsoft.com/office/drawing/2014/main" id="{EAFDA4C0-FD56-46BA-A34A-B01849F83277}"/>
                </a:ext>
              </a:extLst>
            </p:cNvPr>
            <p:cNvSpPr txBox="1"/>
            <p:nvPr/>
          </p:nvSpPr>
          <p:spPr>
            <a:xfrm>
              <a:off x="9137295" y="3481679"/>
              <a:ext cx="1294782" cy="360897"/>
            </a:xfrm>
            <a:prstGeom prst="rect">
              <a:avLst/>
            </a:prstGeom>
            <a:noFill/>
          </p:spPr>
          <p:txBody>
            <a:bodyPr wrap="square" lIns="0" tIns="0" rIns="0" bIns="0" rtlCol="0">
              <a:spAutoFit/>
            </a:bodyPr>
            <a:lstStyle/>
            <a:p>
              <a:pPr algn="ctr" rtl="0"/>
              <a:r>
                <a:rPr lang="nb-NO" sz="1000"/>
                <a:t>Frist for godkjennelse av timer registrert på prosjekt i </a:t>
              </a:r>
              <a:r>
                <a:rPr lang="nb-NO" sz="1000" err="1"/>
                <a:t>Maconomy</a:t>
              </a:r>
              <a:r>
                <a:rPr lang="nb-NO" sz="1000"/>
                <a:t> (BOA og EVU) for 2022.</a:t>
              </a:r>
              <a:endParaRPr lang="nb-NO" sz="1000">
                <a:solidFill>
                  <a:schemeClr val="tx1">
                    <a:lumMod val="75000"/>
                    <a:lumOff val="25000"/>
                  </a:schemeClr>
                </a:solidFill>
                <a:latin typeface="Trebuchet MS" panose="020B0603020202020204" pitchFamily="34" charset="0"/>
              </a:endParaRPr>
            </a:p>
          </p:txBody>
        </p:sp>
      </p:grpSp>
      <p:pic>
        <p:nvPicPr>
          <p:cNvPr id="183" name="Graphic 182" title="boble">
            <a:extLst>
              <a:ext uri="{FF2B5EF4-FFF2-40B4-BE49-F238E27FC236}">
                <a16:creationId xmlns:a16="http://schemas.microsoft.com/office/drawing/2014/main" id="{3F72C53C-D2C0-48D2-ACE4-85531F7A418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6200000">
            <a:off x="9235772" y="2817890"/>
            <a:ext cx="581025" cy="295275"/>
          </a:xfrm>
          <a:prstGeom prst="rect">
            <a:avLst/>
          </a:prstGeom>
        </p:spPr>
      </p:pic>
      <p:cxnSp>
        <p:nvCxnSpPr>
          <p:cNvPr id="54" name="Rett linje 53" title="Q lines">
            <a:extLst>
              <a:ext uri="{FF2B5EF4-FFF2-40B4-BE49-F238E27FC236}">
                <a16:creationId xmlns:a16="http://schemas.microsoft.com/office/drawing/2014/main" id="{36A1E96A-0A5C-4A53-B4EC-B6FD837F5F75}"/>
              </a:ext>
            </a:extLst>
          </p:cNvPr>
          <p:cNvCxnSpPr>
            <a:cxnSpLocks/>
          </p:cNvCxnSpPr>
          <p:nvPr/>
        </p:nvCxnSpPr>
        <p:spPr>
          <a:xfrm>
            <a:off x="8089322" y="3119046"/>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185" name="Pil: Right 184" title="Year Arrow">
            <a:extLst>
              <a:ext uri="{FF2B5EF4-FFF2-40B4-BE49-F238E27FC236}">
                <a16:creationId xmlns:a16="http://schemas.microsoft.com/office/drawing/2014/main" id="{A7D364CD-A62A-4E74-A3A3-D45CADD6DED2}"/>
              </a:ext>
            </a:extLst>
          </p:cNvPr>
          <p:cNvSpPr/>
          <p:nvPr/>
        </p:nvSpPr>
        <p:spPr>
          <a:xfrm>
            <a:off x="8089323" y="3325978"/>
            <a:ext cx="3517317" cy="355256"/>
          </a:xfrm>
          <a:prstGeom prst="rightArrow">
            <a:avLst>
              <a:gd name="adj1" fmla="val 100000"/>
              <a:gd name="adj2" fmla="val 50000"/>
            </a:avLst>
          </a:prstGeom>
          <a:gradFill flip="none" rotWithShape="1">
            <a:gsLst>
              <a:gs pos="0">
                <a:schemeClr val="accent3">
                  <a:lumMod val="20000"/>
                  <a:lumOff val="80000"/>
                </a:schemeClr>
              </a:gs>
              <a:gs pos="100000">
                <a:schemeClr val="accent3"/>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b-NO" sz="1600">
              <a:latin typeface="Trebuchet MS" panose="020B0603020202020204" pitchFamily="34" charset="0"/>
            </a:endParaRPr>
          </a:p>
        </p:txBody>
      </p:sp>
      <p:sp>
        <p:nvSpPr>
          <p:cNvPr id="130" name="Pil: Høyre 129" title="Year Arrow">
            <a:extLst>
              <a:ext uri="{FF2B5EF4-FFF2-40B4-BE49-F238E27FC236}">
                <a16:creationId xmlns:a16="http://schemas.microsoft.com/office/drawing/2014/main" id="{87B1024A-9540-4EF2-9517-87E3BE7BCE76}"/>
              </a:ext>
            </a:extLst>
          </p:cNvPr>
          <p:cNvSpPr/>
          <p:nvPr/>
        </p:nvSpPr>
        <p:spPr>
          <a:xfrm>
            <a:off x="791680" y="3325541"/>
            <a:ext cx="7297642" cy="355256"/>
          </a:xfrm>
          <a:prstGeom prst="rightArrow">
            <a:avLst>
              <a:gd name="adj1" fmla="val 100000"/>
              <a:gd name="adj2" fmla="val 50000"/>
            </a:avLst>
          </a:prstGeom>
          <a:gradFill flip="none" rotWithShape="1">
            <a:gsLst>
              <a:gs pos="0">
                <a:schemeClr val="accent2">
                  <a:lumMod val="40000"/>
                  <a:lumOff val="60000"/>
                </a:schemeClr>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b-NO" sz="1600">
              <a:latin typeface="Trebuchet MS" panose="020B0603020202020204" pitchFamily="34" charset="0"/>
            </a:endParaRPr>
          </a:p>
        </p:txBody>
      </p:sp>
      <p:sp>
        <p:nvSpPr>
          <p:cNvPr id="2" name="Tekstboks 114">
            <a:extLst>
              <a:ext uri="{FF2B5EF4-FFF2-40B4-BE49-F238E27FC236}">
                <a16:creationId xmlns:a16="http://schemas.microsoft.com/office/drawing/2014/main" id="{911E6E6A-824B-218E-191E-91564F83CAB4}"/>
              </a:ext>
            </a:extLst>
          </p:cNvPr>
          <p:cNvSpPr txBox="1"/>
          <p:nvPr/>
        </p:nvSpPr>
        <p:spPr>
          <a:xfrm>
            <a:off x="5900027" y="4825285"/>
            <a:ext cx="1758483" cy="553998"/>
          </a:xfrm>
          <a:prstGeom prst="rect">
            <a:avLst/>
          </a:prstGeom>
          <a:noFill/>
        </p:spPr>
        <p:txBody>
          <a:bodyPr wrap="square" lIns="0" tIns="0" rIns="0" bIns="0" rtlCol="0">
            <a:spAutoFit/>
          </a:bodyPr>
          <a:lstStyle/>
          <a:p>
            <a:pPr algn="ctr" rtl="0"/>
            <a:r>
              <a:rPr lang="nb-NO">
                <a:solidFill>
                  <a:schemeClr val="tx1">
                    <a:lumMod val="75000"/>
                    <a:lumOff val="25000"/>
                  </a:schemeClr>
                </a:solidFill>
                <a:latin typeface="Trebuchet MS" panose="020B0603020202020204" pitchFamily="34" charset="0"/>
              </a:rPr>
              <a:t>Siste utbetaling, innland</a:t>
            </a:r>
          </a:p>
        </p:txBody>
      </p:sp>
      <p:sp>
        <p:nvSpPr>
          <p:cNvPr id="4" name="Tekstboks 115">
            <a:extLst>
              <a:ext uri="{FF2B5EF4-FFF2-40B4-BE49-F238E27FC236}">
                <a16:creationId xmlns:a16="http://schemas.microsoft.com/office/drawing/2014/main" id="{9D1AB43E-C3A8-4B54-6321-625052178EA5}"/>
              </a:ext>
            </a:extLst>
          </p:cNvPr>
          <p:cNvSpPr txBox="1"/>
          <p:nvPr/>
        </p:nvSpPr>
        <p:spPr>
          <a:xfrm>
            <a:off x="5977306" y="5511256"/>
            <a:ext cx="1602638" cy="615553"/>
          </a:xfrm>
          <a:prstGeom prst="rect">
            <a:avLst/>
          </a:prstGeom>
          <a:noFill/>
        </p:spPr>
        <p:txBody>
          <a:bodyPr wrap="square" lIns="0" tIns="0" rIns="0" bIns="0" rtlCol="0" anchor="t">
            <a:spAutoFit/>
          </a:bodyPr>
          <a:lstStyle/>
          <a:p>
            <a:pPr algn="ctr"/>
            <a:r>
              <a:rPr lang="nb-NO" sz="1000">
                <a:solidFill>
                  <a:schemeClr val="tx1">
                    <a:lumMod val="75000"/>
                    <a:lumOff val="25000"/>
                  </a:schemeClr>
                </a:solidFill>
                <a:latin typeface="Trebuchet MS"/>
              </a:rPr>
              <a:t>Faktura må være godkjent av BDM og oversendt regnskap </a:t>
            </a:r>
            <a:r>
              <a:rPr lang="nb-NO" sz="1000" b="1">
                <a:solidFill>
                  <a:schemeClr val="tx1">
                    <a:lumMod val="75000"/>
                    <a:lumOff val="25000"/>
                  </a:schemeClr>
                </a:solidFill>
                <a:latin typeface="Trebuchet MS"/>
              </a:rPr>
              <a:t>før</a:t>
            </a:r>
            <a:r>
              <a:rPr lang="nb-NO" sz="1000">
                <a:solidFill>
                  <a:schemeClr val="tx1">
                    <a:lumMod val="75000"/>
                    <a:lumOff val="25000"/>
                  </a:schemeClr>
                </a:solidFill>
                <a:latin typeface="Trebuchet MS"/>
              </a:rPr>
              <a:t> </a:t>
            </a:r>
            <a:r>
              <a:rPr lang="nb-NO" sz="1000" b="1">
                <a:solidFill>
                  <a:schemeClr val="tx1">
                    <a:lumMod val="75000"/>
                    <a:lumOff val="25000"/>
                  </a:schemeClr>
                </a:solidFill>
                <a:latin typeface="Trebuchet MS"/>
              </a:rPr>
              <a:t>kl. 10.00 den 27. desember.</a:t>
            </a:r>
            <a:r>
              <a:rPr lang="nb-NO" sz="1000">
                <a:solidFill>
                  <a:schemeClr val="tx1">
                    <a:lumMod val="75000"/>
                    <a:lumOff val="25000"/>
                  </a:schemeClr>
                </a:solidFill>
                <a:latin typeface="Trebuchet MS"/>
              </a:rPr>
              <a:t> </a:t>
            </a:r>
            <a:endParaRPr lang="nb-NO" sz="1000">
              <a:solidFill>
                <a:schemeClr val="tx1">
                  <a:lumMod val="75000"/>
                  <a:lumOff val="25000"/>
                </a:schemeClr>
              </a:solidFill>
              <a:latin typeface="Trebuchet MS" panose="020B0603020202020204" pitchFamily="34" charset="0"/>
            </a:endParaRPr>
          </a:p>
        </p:txBody>
      </p:sp>
      <p:sp>
        <p:nvSpPr>
          <p:cNvPr id="6" name="Tekstboks 197">
            <a:extLst>
              <a:ext uri="{FF2B5EF4-FFF2-40B4-BE49-F238E27FC236}">
                <a16:creationId xmlns:a16="http://schemas.microsoft.com/office/drawing/2014/main" id="{8F3DD5BC-C703-C3E5-BB05-85420FE4C0C3}"/>
              </a:ext>
            </a:extLst>
          </p:cNvPr>
          <p:cNvSpPr txBox="1"/>
          <p:nvPr/>
        </p:nvSpPr>
        <p:spPr>
          <a:xfrm>
            <a:off x="303338" y="2962375"/>
            <a:ext cx="976683" cy="235737"/>
          </a:xfrm>
          <a:prstGeom prst="rect">
            <a:avLst/>
          </a:prstGeom>
          <a:noFill/>
        </p:spPr>
        <p:txBody>
          <a:bodyPr wrap="square" lIns="0" tIns="0" rIns="0" bIns="0" rtlCol="0">
            <a:noAutofit/>
          </a:bodyPr>
          <a:lstStyle/>
          <a:p>
            <a:pPr algn="ctr"/>
            <a:r>
              <a:rPr lang="nb-NO" sz="1000" b="1">
                <a:solidFill>
                  <a:schemeClr val="tx1">
                    <a:lumMod val="75000"/>
                    <a:lumOff val="25000"/>
                  </a:schemeClr>
                </a:solidFill>
                <a:latin typeface="Trebuchet MS" panose="020B0603020202020204" pitchFamily="34" charset="0"/>
              </a:rPr>
              <a:t>Desember 2022</a:t>
            </a:r>
          </a:p>
        </p:txBody>
      </p:sp>
      <p:cxnSp>
        <p:nvCxnSpPr>
          <p:cNvPr id="8" name="Rett linje 7" title="Q lines">
            <a:extLst>
              <a:ext uri="{FF2B5EF4-FFF2-40B4-BE49-F238E27FC236}">
                <a16:creationId xmlns:a16="http://schemas.microsoft.com/office/drawing/2014/main" id="{778E2F3F-3551-2741-F1E0-0D0465DAC905}"/>
              </a:ext>
            </a:extLst>
          </p:cNvPr>
          <p:cNvCxnSpPr>
            <a:cxnSpLocks/>
          </p:cNvCxnSpPr>
          <p:nvPr/>
        </p:nvCxnSpPr>
        <p:spPr>
          <a:xfrm>
            <a:off x="809346" y="3130366"/>
            <a:ext cx="0" cy="160179"/>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10" name="Ellipse 9" title="Milestone Number">
            <a:extLst>
              <a:ext uri="{FF2B5EF4-FFF2-40B4-BE49-F238E27FC236}">
                <a16:creationId xmlns:a16="http://schemas.microsoft.com/office/drawing/2014/main" id="{4F106187-8FD3-5E70-498F-BA6F686586A1}"/>
              </a:ext>
            </a:extLst>
          </p:cNvPr>
          <p:cNvSpPr/>
          <p:nvPr/>
        </p:nvSpPr>
        <p:spPr>
          <a:xfrm>
            <a:off x="9664083" y="2449726"/>
            <a:ext cx="407673" cy="407673"/>
          </a:xfrm>
          <a:prstGeom prst="ellipse">
            <a:avLst/>
          </a:prstGeom>
          <a:solidFill>
            <a:schemeClr val="accent4">
              <a:lumMod val="75000"/>
            </a:schemeClr>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0"/>
            <a:r>
              <a:rPr lang="nb-NO" sz="1000">
                <a:solidFill>
                  <a:schemeClr val="bg1"/>
                </a:solidFill>
                <a:latin typeface="Trebuchet MS" panose="020B0603020202020204" pitchFamily="34" charset="0"/>
              </a:rPr>
              <a:t>05</a:t>
            </a:r>
          </a:p>
        </p:txBody>
      </p:sp>
      <p:sp>
        <p:nvSpPr>
          <p:cNvPr id="20" name="TekstSylinder 19">
            <a:extLst>
              <a:ext uri="{FF2B5EF4-FFF2-40B4-BE49-F238E27FC236}">
                <a16:creationId xmlns:a16="http://schemas.microsoft.com/office/drawing/2014/main" id="{31667A38-B07E-DFC6-FC26-300A2330307A}"/>
              </a:ext>
            </a:extLst>
          </p:cNvPr>
          <p:cNvSpPr txBox="1"/>
          <p:nvPr/>
        </p:nvSpPr>
        <p:spPr>
          <a:xfrm>
            <a:off x="3975531" y="6561940"/>
            <a:ext cx="9540995" cy="246221"/>
          </a:xfrm>
          <a:prstGeom prst="rect">
            <a:avLst/>
          </a:prstGeom>
          <a:noFill/>
        </p:spPr>
        <p:txBody>
          <a:bodyPr wrap="square" lIns="91440" tIns="45720" rIns="91440" bIns="45720" rtlCol="0" anchor="t">
            <a:spAutoFit/>
          </a:bodyPr>
          <a:lstStyle/>
          <a:p>
            <a:r>
              <a:rPr lang="nb-NO" sz="1000">
                <a:latin typeface="+mj-lt"/>
              </a:rPr>
              <a:t>For mer informasjon, samt fristene for bilag til kvalitetssikringsdag og saldering av BFV i periode 13, </a:t>
            </a:r>
            <a:r>
              <a:rPr lang="nb-NO" sz="1000">
                <a:latin typeface="+mj-lt"/>
                <a:hlinkClick r:id="rId4"/>
              </a:rPr>
              <a:t>se Årsavslutningsbrevet på Innsida.</a:t>
            </a:r>
            <a:endParaRPr lang="nb-NO" sz="1000">
              <a:latin typeface="+mj-lt"/>
            </a:endParaRPr>
          </a:p>
        </p:txBody>
      </p:sp>
      <p:sp>
        <p:nvSpPr>
          <p:cNvPr id="12" name="Ellipse 11" title="Milestone Number">
            <a:extLst>
              <a:ext uri="{FF2B5EF4-FFF2-40B4-BE49-F238E27FC236}">
                <a16:creationId xmlns:a16="http://schemas.microsoft.com/office/drawing/2014/main" id="{CC739A08-4AD5-0A0C-C896-2DBF782E9839}"/>
              </a:ext>
            </a:extLst>
          </p:cNvPr>
          <p:cNvSpPr/>
          <p:nvPr/>
        </p:nvSpPr>
        <p:spPr>
          <a:xfrm>
            <a:off x="6799503" y="4342469"/>
            <a:ext cx="407673" cy="407673"/>
          </a:xfrm>
          <a:prstGeom prst="ellipse">
            <a:avLst/>
          </a:prstGeom>
          <a:solidFill>
            <a:schemeClr val="accent2">
              <a:lumMod val="50000"/>
            </a:schemeClr>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0"/>
            <a:r>
              <a:rPr lang="nb-NO" sz="1000">
                <a:solidFill>
                  <a:schemeClr val="bg1"/>
                </a:solidFill>
                <a:latin typeface="Trebuchet MS" panose="020B0603020202020204" pitchFamily="34" charset="0"/>
              </a:rPr>
              <a:t>27</a:t>
            </a:r>
          </a:p>
        </p:txBody>
      </p:sp>
      <p:sp>
        <p:nvSpPr>
          <p:cNvPr id="13" name="Ellipse 12" title="Milestone Number">
            <a:extLst>
              <a:ext uri="{FF2B5EF4-FFF2-40B4-BE49-F238E27FC236}">
                <a16:creationId xmlns:a16="http://schemas.microsoft.com/office/drawing/2014/main" id="{22B4454A-762C-16E8-C2F7-3C100EA285C0}"/>
              </a:ext>
            </a:extLst>
          </p:cNvPr>
          <p:cNvSpPr/>
          <p:nvPr/>
        </p:nvSpPr>
        <p:spPr>
          <a:xfrm>
            <a:off x="5098848" y="4532579"/>
            <a:ext cx="407673" cy="407673"/>
          </a:xfrm>
          <a:prstGeom prst="ellipse">
            <a:avLst/>
          </a:prstGeom>
          <a:solidFill>
            <a:schemeClr val="accent2">
              <a:lumMod val="50000"/>
            </a:schemeClr>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0"/>
            <a:r>
              <a:rPr lang="nb-NO" sz="1000">
                <a:solidFill>
                  <a:schemeClr val="bg1"/>
                </a:solidFill>
                <a:latin typeface="Trebuchet MS" panose="020B0603020202020204" pitchFamily="34" charset="0"/>
              </a:rPr>
              <a:t>22</a:t>
            </a:r>
          </a:p>
        </p:txBody>
      </p:sp>
      <p:sp>
        <p:nvSpPr>
          <p:cNvPr id="14" name="Ellipse 113" title="Milestone Number">
            <a:extLst>
              <a:ext uri="{FF2B5EF4-FFF2-40B4-BE49-F238E27FC236}">
                <a16:creationId xmlns:a16="http://schemas.microsoft.com/office/drawing/2014/main" id="{ECA7091D-09F1-361C-C3D4-08C34F73724C}"/>
              </a:ext>
            </a:extLst>
          </p:cNvPr>
          <p:cNvSpPr/>
          <p:nvPr/>
        </p:nvSpPr>
        <p:spPr>
          <a:xfrm>
            <a:off x="2063060" y="4124906"/>
            <a:ext cx="407673" cy="407673"/>
          </a:xfrm>
          <a:prstGeom prst="ellipse">
            <a:avLst/>
          </a:prstGeom>
          <a:solidFill>
            <a:schemeClr val="accent2">
              <a:lumMod val="50000"/>
            </a:schemeClr>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0"/>
            <a:r>
              <a:rPr lang="nb-NO" sz="1000">
                <a:solidFill>
                  <a:schemeClr val="bg1"/>
                </a:solidFill>
                <a:latin typeface="Trebuchet MS"/>
              </a:rPr>
              <a:t>10</a:t>
            </a:r>
            <a:endParaRPr lang="nb-NO" sz="1000">
              <a:solidFill>
                <a:schemeClr val="bg1"/>
              </a:solidFill>
              <a:latin typeface="Trebuchet MS" panose="020B0603020202020204" pitchFamily="34" charset="0"/>
            </a:endParaRPr>
          </a:p>
        </p:txBody>
      </p:sp>
      <p:grpSp>
        <p:nvGrpSpPr>
          <p:cNvPr id="15" name="Gruppe 147" title="Milepæl – tekst">
            <a:extLst>
              <a:ext uri="{FF2B5EF4-FFF2-40B4-BE49-F238E27FC236}">
                <a16:creationId xmlns:a16="http://schemas.microsoft.com/office/drawing/2014/main" id="{2EC9AAC6-5AC9-012B-92B0-981ADCAB7772}"/>
              </a:ext>
            </a:extLst>
          </p:cNvPr>
          <p:cNvGrpSpPr/>
          <p:nvPr/>
        </p:nvGrpSpPr>
        <p:grpSpPr>
          <a:xfrm>
            <a:off x="2541891" y="3898085"/>
            <a:ext cx="2328677" cy="817685"/>
            <a:chOff x="2093222" y="1631732"/>
            <a:chExt cx="1951660" cy="817685"/>
          </a:xfrm>
        </p:grpSpPr>
        <p:sp>
          <p:nvSpPr>
            <p:cNvPr id="16" name="Tekstboks 148">
              <a:extLst>
                <a:ext uri="{FF2B5EF4-FFF2-40B4-BE49-F238E27FC236}">
                  <a16:creationId xmlns:a16="http://schemas.microsoft.com/office/drawing/2014/main" id="{BE969E62-9015-E5AC-8F34-C568CC2C0109}"/>
                </a:ext>
              </a:extLst>
            </p:cNvPr>
            <p:cNvSpPr txBox="1"/>
            <p:nvPr/>
          </p:nvSpPr>
          <p:spPr>
            <a:xfrm>
              <a:off x="2093222" y="1631732"/>
              <a:ext cx="1931578" cy="276999"/>
            </a:xfrm>
            <a:prstGeom prst="rect">
              <a:avLst/>
            </a:prstGeom>
            <a:noFill/>
          </p:spPr>
          <p:txBody>
            <a:bodyPr wrap="square" lIns="0" tIns="0" rIns="0" bIns="0" rtlCol="0" anchor="t">
              <a:spAutoFit/>
            </a:bodyPr>
            <a:lstStyle/>
            <a:p>
              <a:pPr algn="ctr"/>
              <a:r>
                <a:rPr lang="nb-NO">
                  <a:solidFill>
                    <a:schemeClr val="tx1">
                      <a:lumMod val="75000"/>
                      <a:lumOff val="25000"/>
                    </a:schemeClr>
                  </a:solidFill>
                  <a:latin typeface="Trebuchet MS"/>
                </a:rPr>
                <a:t>10. desember</a:t>
              </a:r>
              <a:endParaRPr lang="en-US"/>
            </a:p>
          </p:txBody>
        </p:sp>
        <p:sp>
          <p:nvSpPr>
            <p:cNvPr id="17" name="Tekstboks 149">
              <a:extLst>
                <a:ext uri="{FF2B5EF4-FFF2-40B4-BE49-F238E27FC236}">
                  <a16:creationId xmlns:a16="http://schemas.microsoft.com/office/drawing/2014/main" id="{00665687-D2B8-8EC1-58ED-8B2E78275426}"/>
                </a:ext>
              </a:extLst>
            </p:cNvPr>
            <p:cNvSpPr txBox="1"/>
            <p:nvPr/>
          </p:nvSpPr>
          <p:spPr>
            <a:xfrm>
              <a:off x="2234965" y="1987752"/>
              <a:ext cx="1809917" cy="461665"/>
            </a:xfrm>
            <a:prstGeom prst="rect">
              <a:avLst/>
            </a:prstGeom>
            <a:noFill/>
          </p:spPr>
          <p:txBody>
            <a:bodyPr wrap="square" lIns="0" tIns="0" rIns="0" bIns="0" rtlCol="0" anchor="t">
              <a:spAutoFit/>
            </a:bodyPr>
            <a:lstStyle/>
            <a:p>
              <a:pPr algn="ctr"/>
              <a:r>
                <a:rPr lang="nb-NO" sz="1000">
                  <a:ea typeface="+mn-lt"/>
                  <a:cs typeface="+mn-lt"/>
                </a:rPr>
                <a:t>Siste frist for innbetaling av depositum for utenlandsstudenter.</a:t>
              </a:r>
              <a:endParaRPr lang="en-US">
                <a:ea typeface="+mn-lt"/>
                <a:cs typeface="+mn-lt"/>
              </a:endParaRPr>
            </a:p>
            <a:p>
              <a:pPr algn="ctr" rtl="0"/>
              <a:r>
                <a:rPr lang="nb-NO" sz="1000" b="1">
                  <a:solidFill>
                    <a:schemeClr val="tx1">
                      <a:lumMod val="75000"/>
                      <a:lumOff val="25000"/>
                    </a:schemeClr>
                  </a:solidFill>
                  <a:latin typeface="Trebuchet MS" panose="020B0603020202020204" pitchFamily="34" charset="0"/>
                </a:rPr>
                <a:t> </a:t>
              </a:r>
              <a:endParaRPr lang="nb-NO" sz="1000">
                <a:solidFill>
                  <a:schemeClr val="tx1">
                    <a:lumMod val="75000"/>
                    <a:lumOff val="25000"/>
                  </a:schemeClr>
                </a:solidFill>
                <a:latin typeface="Trebuchet MS" panose="020B0603020202020204" pitchFamily="34" charset="0"/>
              </a:endParaRPr>
            </a:p>
          </p:txBody>
        </p:sp>
      </p:grpSp>
      <p:pic>
        <p:nvPicPr>
          <p:cNvPr id="18" name="Graphic 17" title="boble">
            <a:extLst>
              <a:ext uri="{FF2B5EF4-FFF2-40B4-BE49-F238E27FC236}">
                <a16:creationId xmlns:a16="http://schemas.microsoft.com/office/drawing/2014/main" id="{5660BB2D-C3BC-6F36-6870-AA4AC42E0BA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6200000">
            <a:off x="2262642" y="3928844"/>
            <a:ext cx="581025" cy="295275"/>
          </a:xfrm>
          <a:prstGeom prst="rect">
            <a:avLst/>
          </a:prstGeom>
        </p:spPr>
      </p:pic>
    </p:spTree>
    <p:extLst>
      <p:ext uri="{BB962C8B-B14F-4D97-AF65-F5344CB8AC3E}">
        <p14:creationId xmlns:p14="http://schemas.microsoft.com/office/powerpoint/2010/main" val="27384897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728C98A-EC0D-519E-8E51-6476B76E35B7}"/>
              </a:ext>
            </a:extLst>
          </p:cNvPr>
          <p:cNvSpPr>
            <a:spLocks noGrp="1"/>
          </p:cNvSpPr>
          <p:nvPr>
            <p:ph type="title"/>
          </p:nvPr>
        </p:nvSpPr>
        <p:spPr>
          <a:xfrm>
            <a:off x="113122" y="255785"/>
            <a:ext cx="12078878" cy="1200329"/>
          </a:xfrm>
        </p:spPr>
        <p:txBody>
          <a:bodyPr/>
          <a:lstStyle/>
          <a:p>
            <a:r>
              <a:rPr lang="nb-NO" sz="3600"/>
              <a:t>For ledere med budsjettdisponeringsmyndighet (BDM)</a:t>
            </a:r>
          </a:p>
        </p:txBody>
      </p:sp>
      <p:sp>
        <p:nvSpPr>
          <p:cNvPr id="7" name="TekstSylinder 6">
            <a:extLst>
              <a:ext uri="{FF2B5EF4-FFF2-40B4-BE49-F238E27FC236}">
                <a16:creationId xmlns:a16="http://schemas.microsoft.com/office/drawing/2014/main" id="{D3106F66-E544-DFAE-4F69-1124F35B670B}"/>
              </a:ext>
            </a:extLst>
          </p:cNvPr>
          <p:cNvSpPr txBox="1"/>
          <p:nvPr/>
        </p:nvSpPr>
        <p:spPr>
          <a:xfrm>
            <a:off x="958926" y="1405137"/>
            <a:ext cx="4504214" cy="369332"/>
          </a:xfrm>
          <a:prstGeom prst="rect">
            <a:avLst/>
          </a:prstGeom>
          <a:noFill/>
        </p:spPr>
        <p:txBody>
          <a:bodyPr wrap="square" rtlCol="0">
            <a:spAutoFit/>
          </a:bodyPr>
          <a:lstStyle/>
          <a:p>
            <a:r>
              <a:rPr lang="nb-NO"/>
              <a:t>I dag:</a:t>
            </a:r>
          </a:p>
        </p:txBody>
      </p:sp>
      <p:sp>
        <p:nvSpPr>
          <p:cNvPr id="8" name="TekstSylinder 7">
            <a:extLst>
              <a:ext uri="{FF2B5EF4-FFF2-40B4-BE49-F238E27FC236}">
                <a16:creationId xmlns:a16="http://schemas.microsoft.com/office/drawing/2014/main" id="{8A5CE45D-9C1C-74AA-F97C-D11476000DEF}"/>
              </a:ext>
            </a:extLst>
          </p:cNvPr>
          <p:cNvSpPr txBox="1"/>
          <p:nvPr/>
        </p:nvSpPr>
        <p:spPr>
          <a:xfrm>
            <a:off x="6671368" y="1404472"/>
            <a:ext cx="4504214" cy="369332"/>
          </a:xfrm>
          <a:prstGeom prst="rect">
            <a:avLst/>
          </a:prstGeom>
          <a:noFill/>
        </p:spPr>
        <p:txBody>
          <a:bodyPr wrap="square" rtlCol="0">
            <a:spAutoFit/>
          </a:bodyPr>
          <a:lstStyle/>
          <a:p>
            <a:r>
              <a:rPr lang="nb-NO"/>
              <a:t>Etter 1. januar:</a:t>
            </a:r>
          </a:p>
        </p:txBody>
      </p:sp>
      <p:sp>
        <p:nvSpPr>
          <p:cNvPr id="9" name="TekstSylinder 8">
            <a:extLst>
              <a:ext uri="{FF2B5EF4-FFF2-40B4-BE49-F238E27FC236}">
                <a16:creationId xmlns:a16="http://schemas.microsoft.com/office/drawing/2014/main" id="{2FA678EF-E5C0-780D-F097-54EDCF38493C}"/>
              </a:ext>
            </a:extLst>
          </p:cNvPr>
          <p:cNvSpPr txBox="1"/>
          <p:nvPr/>
        </p:nvSpPr>
        <p:spPr>
          <a:xfrm>
            <a:off x="998357" y="5204308"/>
            <a:ext cx="10392403" cy="923330"/>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nb-NO"/>
              <a:t>Ledere med BDM vil fortsatt få varsel med saker til godkjenning.</a:t>
            </a:r>
          </a:p>
          <a:p>
            <a:pPr marL="285750" indent="-285750">
              <a:buFont typeface="Arial" panose="020B0604020202020204" pitchFamily="34" charset="0"/>
              <a:buChar char="•"/>
            </a:pPr>
            <a:r>
              <a:rPr lang="nb-NO"/>
              <a:t>Husk å ta e-læringskursene for BOTT-rollen «</a:t>
            </a:r>
            <a:r>
              <a:rPr lang="nb-NO" err="1"/>
              <a:t>Kostnadsgodkjenner</a:t>
            </a:r>
            <a:r>
              <a:rPr lang="nb-NO"/>
              <a:t>».</a:t>
            </a:r>
          </a:p>
          <a:p>
            <a:pPr marL="742950" lvl="1" indent="-285750">
              <a:buFont typeface="Arial" panose="020B0604020202020204" pitchFamily="34" charset="0"/>
              <a:buChar char="•"/>
            </a:pPr>
            <a:r>
              <a:rPr lang="nb-NO"/>
              <a:t>For mer informasjon om dette, </a:t>
            </a:r>
            <a:r>
              <a:rPr lang="nb-NO">
                <a:hlinkClick r:id="rId2"/>
              </a:rPr>
              <a:t>se opplæringssiden til innføringsprosjektet. </a:t>
            </a:r>
            <a:endParaRPr lang="nb-NO"/>
          </a:p>
        </p:txBody>
      </p:sp>
      <p:pic>
        <p:nvPicPr>
          <p:cNvPr id="11" name="Bilde 10" descr="Et bilde som inneholder tekst&#10;&#10;Automatisk generert beskrivelse">
            <a:extLst>
              <a:ext uri="{FF2B5EF4-FFF2-40B4-BE49-F238E27FC236}">
                <a16:creationId xmlns:a16="http://schemas.microsoft.com/office/drawing/2014/main" id="{1BC99E94-A4AF-EE80-7668-1694F6F1D4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73580" y="1937550"/>
            <a:ext cx="4763290" cy="2316150"/>
          </a:xfrm>
          <a:prstGeom prst="rect">
            <a:avLst/>
          </a:prstGeom>
          <a:ln>
            <a:noFill/>
          </a:ln>
          <a:effectLst>
            <a:outerShdw blurRad="292100" dist="139700" dir="2700000" algn="tl" rotWithShape="0">
              <a:srgbClr val="333333">
                <a:alpha val="65000"/>
              </a:srgbClr>
            </a:outerShdw>
          </a:effectLst>
        </p:spPr>
      </p:pic>
      <p:pic>
        <p:nvPicPr>
          <p:cNvPr id="10" name="Bilde 9" descr="Et bilde som inneholder bord&#10;&#10;Automatisk generert beskrivelse">
            <a:extLst>
              <a:ext uri="{FF2B5EF4-FFF2-40B4-BE49-F238E27FC236}">
                <a16:creationId xmlns:a16="http://schemas.microsoft.com/office/drawing/2014/main" id="{AC06CA96-A04E-8A31-40DD-4F296128DA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7176" y="2013284"/>
            <a:ext cx="4980228" cy="220701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756339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38A11B04-41D7-4784-B092-19F34A405D9A}"/>
              </a:ext>
            </a:extLst>
          </p:cNvPr>
          <p:cNvGraphicFramePr>
            <a:graphicFrameLocks noChangeAspect="1"/>
          </p:cNvGraphicFramePr>
          <p:nvPr>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think-cell Slide" r:id="rId5" imgW="592" imgH="591" progId="TCLayout.ActiveDocument.1">
                  <p:embed/>
                </p:oleObj>
              </mc:Choice>
              <mc:Fallback>
                <p:oleObj name="think-cell Slide" r:id="rId5" imgW="592" imgH="591" progId="TCLayout.ActiveDocument.1">
                  <p:embed/>
                  <p:pic>
                    <p:nvPicPr>
                      <p:cNvPr id="5" name="Object 4" hidden="1">
                        <a:extLst>
                          <a:ext uri="{FF2B5EF4-FFF2-40B4-BE49-F238E27FC236}">
                            <a16:creationId xmlns:a16="http://schemas.microsoft.com/office/drawing/2014/main" id="{38A11B04-41D7-4784-B092-19F34A405D9A}"/>
                          </a:ext>
                        </a:extLst>
                      </p:cNvPr>
                      <p:cNvPicPr/>
                      <p:nvPr/>
                    </p:nvPicPr>
                    <p:blipFill>
                      <a:blip r:embed="rId6"/>
                      <a:stretch>
                        <a:fillRect/>
                      </a:stretch>
                    </p:blipFill>
                    <p:spPr>
                      <a:xfrm>
                        <a:off x="2119" y="2119"/>
                        <a:ext cx="2117" cy="2117"/>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5507BA0-C54E-4402-BDB0-7592AFA74F00}"/>
              </a:ext>
            </a:extLst>
          </p:cNvPr>
          <p:cNvSpPr/>
          <p:nvPr>
            <p:custDataLst>
              <p:tags r:id="rId2"/>
            </p:custDataLst>
          </p:nvPr>
        </p:nvSpPr>
        <p:spPr>
          <a:xfrm>
            <a:off x="1" y="1"/>
            <a:ext cx="211667" cy="211667"/>
          </a:xfrm>
          <a:prstGeom prst="rect">
            <a:avLst/>
          </a:prstGeom>
          <a:solidFill>
            <a:srgbClr val="43B7B0"/>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609570"/>
            <a:endParaRPr lang="nb-NO" sz="4800" b="1">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2" name="Title 1">
            <a:extLst>
              <a:ext uri="{FF2B5EF4-FFF2-40B4-BE49-F238E27FC236}">
                <a16:creationId xmlns:a16="http://schemas.microsoft.com/office/drawing/2014/main" id="{47B63F67-25FE-45C2-8074-34A24BEC51C4}"/>
              </a:ext>
            </a:extLst>
          </p:cNvPr>
          <p:cNvSpPr>
            <a:spLocks noGrp="1"/>
          </p:cNvSpPr>
          <p:nvPr>
            <p:ph type="title"/>
          </p:nvPr>
        </p:nvSpPr>
        <p:spPr>
          <a:xfrm>
            <a:off x="820133" y="397785"/>
            <a:ext cx="10806710" cy="864683"/>
          </a:xfrm>
        </p:spPr>
        <p:txBody>
          <a:bodyPr/>
          <a:lstStyle/>
          <a:p>
            <a:r>
              <a:rPr lang="nb-NO"/>
              <a:t>Agenda </a:t>
            </a:r>
          </a:p>
        </p:txBody>
      </p:sp>
      <p:graphicFrame>
        <p:nvGraphicFramePr>
          <p:cNvPr id="6" name="Table 6">
            <a:extLst>
              <a:ext uri="{FF2B5EF4-FFF2-40B4-BE49-F238E27FC236}">
                <a16:creationId xmlns:a16="http://schemas.microsoft.com/office/drawing/2014/main" id="{91FD6737-001F-4436-9F6E-2DDD703D7379}"/>
              </a:ext>
            </a:extLst>
          </p:cNvPr>
          <p:cNvGraphicFramePr>
            <a:graphicFrameLocks noGrp="1"/>
          </p:cNvGraphicFramePr>
          <p:nvPr>
            <p:extLst>
              <p:ext uri="{D42A27DB-BD31-4B8C-83A1-F6EECF244321}">
                <p14:modId xmlns:p14="http://schemas.microsoft.com/office/powerpoint/2010/main" val="3055864112"/>
              </p:ext>
            </p:extLst>
          </p:nvPr>
        </p:nvGraphicFramePr>
        <p:xfrm>
          <a:off x="952107" y="1477651"/>
          <a:ext cx="4506013" cy="4023360"/>
        </p:xfrm>
        <a:graphic>
          <a:graphicData uri="http://schemas.openxmlformats.org/drawingml/2006/table">
            <a:tbl>
              <a:tblPr bandRow="1">
                <a:tableStyleId>{2D5ABB26-0587-4C30-8999-92F81FD0307C}</a:tableStyleId>
              </a:tblPr>
              <a:tblGrid>
                <a:gridCol w="4506013">
                  <a:extLst>
                    <a:ext uri="{9D8B030D-6E8A-4147-A177-3AD203B41FA5}">
                      <a16:colId xmlns:a16="http://schemas.microsoft.com/office/drawing/2014/main" val="1337397184"/>
                    </a:ext>
                  </a:extLst>
                </a:gridCol>
              </a:tblGrid>
              <a:tr h="36576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600" b="0" i="0">
                          <a:solidFill>
                            <a:schemeClr val="tx1"/>
                          </a:solidFill>
                        </a:rPr>
                        <a:t>Praktisk informasjon</a:t>
                      </a:r>
                    </a:p>
                  </a:txBody>
                  <a:tcPr marL="121920" marR="121920" marT="60960" marB="60960">
                    <a:lnR w="12700" cap="flat" cmpd="sng" algn="ctr">
                      <a:noFill/>
                      <a:prstDash val="solid"/>
                      <a:round/>
                      <a:headEnd type="none" w="med" len="med"/>
                      <a:tailEnd type="none" w="med" len="med"/>
                    </a:lnR>
                    <a:solidFill>
                      <a:schemeClr val="bg1"/>
                    </a:solidFill>
                  </a:tcPr>
                </a:tc>
                <a:extLst>
                  <a:ext uri="{0D108BD9-81ED-4DB2-BD59-A6C34878D82A}">
                    <a16:rowId xmlns:a16="http://schemas.microsoft.com/office/drawing/2014/main" val="2018442710"/>
                  </a:ext>
                </a:extLst>
              </a:tr>
              <a:tr h="365760">
                <a:tc>
                  <a:txBody>
                    <a:bodyPr/>
                    <a:lstStyle/>
                    <a:p>
                      <a:pPr marL="0" marR="0" lvl="0" indent="0" algn="l" rtl="0" eaLnBrk="1" fontAlgn="auto" latinLnBrk="0" hangingPunct="1">
                        <a:lnSpc>
                          <a:spcPct val="100000"/>
                        </a:lnSpc>
                        <a:spcBef>
                          <a:spcPts val="0"/>
                        </a:spcBef>
                        <a:spcAft>
                          <a:spcPts val="0"/>
                        </a:spcAft>
                        <a:buClrTx/>
                        <a:buSzTx/>
                        <a:buFontTx/>
                        <a:buNone/>
                      </a:pPr>
                      <a:r>
                        <a:rPr lang="nb-NO" sz="1600" b="0"/>
                        <a:t>Velkommen </a:t>
                      </a:r>
                    </a:p>
                  </a:txBody>
                  <a:tcPr marL="121920" marR="121920" marT="60960" marB="60960">
                    <a:lnR w="12700" cap="flat" cmpd="sng" algn="ctr">
                      <a:noFill/>
                      <a:prstDash val="solid"/>
                      <a:round/>
                      <a:headEnd type="none" w="med" len="med"/>
                      <a:tailEnd type="none" w="med" len="med"/>
                    </a:lnR>
                  </a:tcPr>
                </a:tc>
                <a:extLst>
                  <a:ext uri="{0D108BD9-81ED-4DB2-BD59-A6C34878D82A}">
                    <a16:rowId xmlns:a16="http://schemas.microsoft.com/office/drawing/2014/main" val="3533369443"/>
                  </a:ext>
                </a:extLst>
              </a:tr>
              <a:tr h="33528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600" b="0"/>
                        <a:t>Mål for møtet</a:t>
                      </a:r>
                    </a:p>
                  </a:txBody>
                  <a:tcPr marL="121920" marR="121920" marT="60960" marB="60960">
                    <a:lnR w="12700" cap="flat" cmpd="sng" algn="ctr">
                      <a:noFill/>
                      <a:prstDash val="solid"/>
                      <a:round/>
                      <a:headEnd type="none" w="med" len="med"/>
                      <a:tailEnd type="none" w="med" len="med"/>
                    </a:lnR>
                  </a:tcPr>
                </a:tc>
                <a:extLst>
                  <a:ext uri="{0D108BD9-81ED-4DB2-BD59-A6C34878D82A}">
                    <a16:rowId xmlns:a16="http://schemas.microsoft.com/office/drawing/2014/main" val="2966542913"/>
                  </a:ext>
                </a:extLst>
              </a:tr>
              <a:tr h="365760">
                <a:tc>
                  <a:txBody>
                    <a:bodyPr/>
                    <a:lstStyle/>
                    <a:p>
                      <a:pPr marL="0" marR="0" lvl="0" indent="0" algn="l" rtl="0" eaLnBrk="1" fontAlgn="auto" latinLnBrk="0" hangingPunct="1">
                        <a:lnSpc>
                          <a:spcPct val="100000"/>
                        </a:lnSpc>
                        <a:spcBef>
                          <a:spcPts val="0"/>
                        </a:spcBef>
                        <a:spcAft>
                          <a:spcPts val="0"/>
                        </a:spcAft>
                        <a:buClrTx/>
                        <a:buSzTx/>
                        <a:buFontTx/>
                        <a:buNone/>
                      </a:pPr>
                      <a:r>
                        <a:rPr lang="nb-NO" sz="1600" b="0"/>
                        <a:t>Status fra prosjekteier</a:t>
                      </a:r>
                    </a:p>
                  </a:txBody>
                  <a:tcPr marL="121920" marR="121920" marT="60960" marB="60960">
                    <a:lnR w="12700" cap="flat" cmpd="sng" algn="ctr">
                      <a:noFill/>
                      <a:prstDash val="solid"/>
                      <a:round/>
                      <a:headEnd type="none" w="med" len="med"/>
                      <a:tailEnd type="none" w="med" len="med"/>
                    </a:lnR>
                  </a:tcPr>
                </a:tc>
                <a:extLst>
                  <a:ext uri="{0D108BD9-81ED-4DB2-BD59-A6C34878D82A}">
                    <a16:rowId xmlns:a16="http://schemas.microsoft.com/office/drawing/2014/main" val="3276666774"/>
                  </a:ext>
                </a:extLst>
              </a:tr>
              <a:tr h="365760">
                <a:tc>
                  <a:txBody>
                    <a:bodyPr/>
                    <a:lstStyle/>
                    <a:p>
                      <a:pPr marL="0" marR="0" lvl="0" indent="0" algn="l" rtl="0" eaLnBrk="1" fontAlgn="auto" latinLnBrk="0" hangingPunct="1">
                        <a:lnSpc>
                          <a:spcPct val="100000"/>
                        </a:lnSpc>
                        <a:spcBef>
                          <a:spcPts val="0"/>
                        </a:spcBef>
                        <a:spcAft>
                          <a:spcPts val="0"/>
                        </a:spcAft>
                        <a:buClrTx/>
                        <a:buSzTx/>
                        <a:buFontTx/>
                        <a:buNone/>
                      </a:pPr>
                      <a:r>
                        <a:rPr lang="nb-NO" sz="1600" b="0"/>
                        <a:t>Status fra prosjektleder</a:t>
                      </a:r>
                    </a:p>
                  </a:txBody>
                  <a:tcPr marL="121920" marR="121920" marT="60960" marB="60960">
                    <a:lnR w="12700" cap="flat" cmpd="sng" algn="ctr">
                      <a:noFill/>
                      <a:prstDash val="solid"/>
                      <a:round/>
                      <a:headEnd type="none" w="med" len="med"/>
                      <a:tailEnd type="none" w="med" len="med"/>
                    </a:lnR>
                  </a:tcPr>
                </a:tc>
                <a:extLst>
                  <a:ext uri="{0D108BD9-81ED-4DB2-BD59-A6C34878D82A}">
                    <a16:rowId xmlns:a16="http://schemas.microsoft.com/office/drawing/2014/main" val="2741126228"/>
                  </a:ext>
                </a:extLst>
              </a:tr>
              <a:tr h="36576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600" b="0"/>
                        <a:t>De store endringene i overgangen</a:t>
                      </a:r>
                    </a:p>
                  </a:txBody>
                  <a:tcPr marL="121920" marR="121920" marT="60960" marB="60960">
                    <a:lnR w="12700" cap="flat" cmpd="sng" algn="ctr">
                      <a:noFill/>
                      <a:prstDash val="solid"/>
                      <a:round/>
                      <a:headEnd type="none" w="med" len="med"/>
                      <a:tailEnd type="none" w="med" len="med"/>
                    </a:lnR>
                  </a:tcPr>
                </a:tc>
                <a:extLst>
                  <a:ext uri="{0D108BD9-81ED-4DB2-BD59-A6C34878D82A}">
                    <a16:rowId xmlns:a16="http://schemas.microsoft.com/office/drawing/2014/main" val="3090798671"/>
                  </a:ext>
                </a:extLst>
              </a:tr>
              <a:tr h="353034">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nb-NO" sz="1600" b="1">
                          <a:solidFill>
                            <a:schemeClr val="bg1"/>
                          </a:solidFill>
                        </a:rPr>
                        <a:t>Hva gjør vi for å håndtere dette?</a:t>
                      </a:r>
                    </a:p>
                  </a:txBody>
                  <a:tcPr marL="121920" marR="121920" marT="60960" marB="60960">
                    <a:lnR w="12700" cap="flat" cmpd="sng" algn="ctr">
                      <a:noFill/>
                      <a:prstDash val="solid"/>
                      <a:round/>
                      <a:headEnd type="none" w="med" len="med"/>
                      <a:tailEnd type="none" w="med" len="med"/>
                    </a:lnR>
                    <a:solidFill>
                      <a:schemeClr val="tx2"/>
                    </a:solidFill>
                  </a:tcPr>
                </a:tc>
                <a:extLst>
                  <a:ext uri="{0D108BD9-81ED-4DB2-BD59-A6C34878D82A}">
                    <a16:rowId xmlns:a16="http://schemas.microsoft.com/office/drawing/2014/main" val="3104737451"/>
                  </a:ext>
                </a:extLst>
              </a:tr>
              <a:tr h="365760">
                <a:tc>
                  <a:txBody>
                    <a:bodyPr/>
                    <a:lstStyle/>
                    <a:p>
                      <a:pPr marL="0" marR="0" lvl="0" indent="0" algn="l" rtl="0" eaLnBrk="1" fontAlgn="auto" latinLnBrk="0" hangingPunct="1">
                        <a:lnSpc>
                          <a:spcPct val="100000"/>
                        </a:lnSpc>
                        <a:spcBef>
                          <a:spcPts val="0"/>
                        </a:spcBef>
                        <a:spcAft>
                          <a:spcPts val="0"/>
                        </a:spcAft>
                        <a:buClrTx/>
                        <a:buSzTx/>
                        <a:buFontTx/>
                        <a:buNone/>
                      </a:pPr>
                      <a:r>
                        <a:rPr lang="nb-NO" sz="1600" b="0"/>
                        <a:t>Spørsmål og svar</a:t>
                      </a:r>
                    </a:p>
                  </a:txBody>
                  <a:tcPr marL="121920" marR="121920" marT="60960" marB="60960">
                    <a:lnR w="12700" cap="flat" cmpd="sng" algn="ctr">
                      <a:noFill/>
                      <a:prstDash val="solid"/>
                      <a:round/>
                      <a:headEnd type="none" w="med" len="med"/>
                      <a:tailEnd type="none" w="med" len="med"/>
                    </a:lnR>
                  </a:tcPr>
                </a:tc>
                <a:extLst>
                  <a:ext uri="{0D108BD9-81ED-4DB2-BD59-A6C34878D82A}">
                    <a16:rowId xmlns:a16="http://schemas.microsoft.com/office/drawing/2014/main" val="2395604843"/>
                  </a:ext>
                </a:extLst>
              </a:tr>
              <a:tr h="36576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600" b="0"/>
                        <a:t>Kort status NTNU Sak</a:t>
                      </a:r>
                    </a:p>
                  </a:txBody>
                  <a:tcPr marL="121920" marR="121920" marT="60960" marB="60960">
                    <a:lnR w="12700" cap="flat" cmpd="sng" algn="ctr">
                      <a:noFill/>
                      <a:prstDash val="solid"/>
                      <a:round/>
                      <a:headEnd type="none" w="med" len="med"/>
                      <a:tailEnd type="none" w="med" len="med"/>
                    </a:lnR>
                  </a:tcPr>
                </a:tc>
                <a:extLst>
                  <a:ext uri="{0D108BD9-81ED-4DB2-BD59-A6C34878D82A}">
                    <a16:rowId xmlns:a16="http://schemas.microsoft.com/office/drawing/2014/main" val="3364238090"/>
                  </a:ext>
                </a:extLst>
              </a:tr>
              <a:tr h="365760">
                <a:tc>
                  <a:txBody>
                    <a:bodyPr/>
                    <a:lstStyle/>
                    <a:p>
                      <a:pPr marL="0" marR="0" lvl="0" indent="0" algn="l" rtl="0" eaLnBrk="1" fontAlgn="auto" latinLnBrk="0" hangingPunct="1">
                        <a:lnSpc>
                          <a:spcPct val="100000"/>
                        </a:lnSpc>
                        <a:spcBef>
                          <a:spcPts val="0"/>
                        </a:spcBef>
                        <a:spcAft>
                          <a:spcPts val="0"/>
                        </a:spcAft>
                        <a:buClrTx/>
                        <a:buSzTx/>
                        <a:buFontTx/>
                        <a:buNone/>
                      </a:pPr>
                      <a:r>
                        <a:rPr lang="nb-NO" sz="1600" b="0"/>
                        <a:t>Avslutning</a:t>
                      </a:r>
                    </a:p>
                  </a:txBody>
                  <a:tcPr marL="121920" marR="121920" marT="60960" marB="60960">
                    <a:lnR w="12700" cap="flat" cmpd="sng" algn="ctr">
                      <a:noFill/>
                      <a:prstDash val="solid"/>
                      <a:round/>
                      <a:headEnd type="none" w="med" len="med"/>
                      <a:tailEnd type="none" w="med" len="med"/>
                    </a:lnR>
                  </a:tcPr>
                </a:tc>
                <a:extLst>
                  <a:ext uri="{0D108BD9-81ED-4DB2-BD59-A6C34878D82A}">
                    <a16:rowId xmlns:a16="http://schemas.microsoft.com/office/drawing/2014/main" val="947262463"/>
                  </a:ext>
                </a:extLst>
              </a:tr>
              <a:tr h="365760">
                <a:tc>
                  <a:txBody>
                    <a:bodyPr/>
                    <a:lstStyle/>
                    <a:p>
                      <a:pPr marL="0" marR="0" lvl="0" indent="0" algn="l" rtl="0" eaLnBrk="1" fontAlgn="auto" latinLnBrk="0" hangingPunct="1">
                        <a:lnSpc>
                          <a:spcPct val="100000"/>
                        </a:lnSpc>
                        <a:spcBef>
                          <a:spcPts val="0"/>
                        </a:spcBef>
                        <a:spcAft>
                          <a:spcPts val="0"/>
                        </a:spcAft>
                        <a:buClrTx/>
                        <a:buSzTx/>
                        <a:buFontTx/>
                        <a:buNone/>
                      </a:pPr>
                      <a:endParaRPr lang="nb-NO" sz="1600" b="0"/>
                    </a:p>
                  </a:txBody>
                  <a:tcPr marL="121920" marR="121920" marT="60960" marB="60960">
                    <a:lnR w="12700" cap="flat" cmpd="sng" algn="ctr">
                      <a:noFill/>
                      <a:prstDash val="solid"/>
                      <a:round/>
                      <a:headEnd type="none" w="med" len="med"/>
                      <a:tailEnd type="none" w="med" len="med"/>
                    </a:lnR>
                  </a:tcPr>
                </a:tc>
                <a:extLst>
                  <a:ext uri="{0D108BD9-81ED-4DB2-BD59-A6C34878D82A}">
                    <a16:rowId xmlns:a16="http://schemas.microsoft.com/office/drawing/2014/main" val="3793882596"/>
                  </a:ext>
                </a:extLst>
              </a:tr>
            </a:tbl>
          </a:graphicData>
        </a:graphic>
      </p:graphicFrame>
      <p:pic>
        <p:nvPicPr>
          <p:cNvPr id="8" name="Picture 7">
            <a:extLst>
              <a:ext uri="{FF2B5EF4-FFF2-40B4-BE49-F238E27FC236}">
                <a16:creationId xmlns:a16="http://schemas.microsoft.com/office/drawing/2014/main" id="{E54F5A56-EA6C-AAA5-4E49-8DBE8209201E}"/>
              </a:ext>
            </a:extLst>
          </p:cNvPr>
          <p:cNvPicPr>
            <a:picLocks noChangeAspect="1"/>
          </p:cNvPicPr>
          <p:nvPr/>
        </p:nvPicPr>
        <p:blipFill>
          <a:blip r:embed="rId7"/>
          <a:stretch>
            <a:fillRect/>
          </a:stretch>
        </p:blipFill>
        <p:spPr>
          <a:xfrm>
            <a:off x="7585032" y="0"/>
            <a:ext cx="4606967" cy="685800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6387546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0C2907E4-33AC-47EE-90CC-08CBE65B9E32}"/>
              </a:ext>
            </a:extLst>
          </p:cNvPr>
          <p:cNvGraphicFramePr>
            <a:graphicFrameLocks noChangeAspect="1"/>
          </p:cNvGraphicFramePr>
          <p:nvPr>
            <p:custDataLst>
              <p:tags r:id="rId1"/>
            </p:custData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5" imgW="592" imgH="591" progId="TCLayout.ActiveDocument.1">
                  <p:embed/>
                </p:oleObj>
              </mc:Choice>
              <mc:Fallback>
                <p:oleObj name="think-cell Slide" r:id="rId5" imgW="592" imgH="591" progId="TCLayout.ActiveDocument.1">
                  <p:embed/>
                  <p:pic>
                    <p:nvPicPr>
                      <p:cNvPr id="2" name="Object 1" hidden="1">
                        <a:extLst>
                          <a:ext uri="{FF2B5EF4-FFF2-40B4-BE49-F238E27FC236}">
                            <a16:creationId xmlns:a16="http://schemas.microsoft.com/office/drawing/2014/main" id="{0C2907E4-33AC-47EE-90CC-08CBE65B9E32}"/>
                          </a:ext>
                        </a:extLst>
                      </p:cNvPr>
                      <p:cNvPicPr/>
                      <p:nvPr/>
                    </p:nvPicPr>
                    <p:blipFill>
                      <a:blip r:embed="rId6"/>
                      <a:stretch>
                        <a:fillRect/>
                      </a:stretch>
                    </p:blipFill>
                    <p:spPr>
                      <a:xfrm>
                        <a:off x="2118" y="2118"/>
                        <a:ext cx="2117" cy="2117"/>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303CB462-D9E6-48BE-AF21-E78169557E7B}"/>
              </a:ext>
            </a:extLst>
          </p:cNvPr>
          <p:cNvSpPr/>
          <p:nvPr>
            <p:custDataLst>
              <p:tags r:id="rId2"/>
            </p:custDataLst>
          </p:nvPr>
        </p:nvSpPr>
        <p:spPr>
          <a:xfrm>
            <a:off x="0" y="0"/>
            <a:ext cx="211667" cy="211667"/>
          </a:xfrm>
          <a:prstGeom prst="rect">
            <a:avLst/>
          </a:prstGeom>
          <a:solidFill>
            <a:srgbClr val="43B7B0"/>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609585"/>
            <a:endParaRPr lang="nb-NO" sz="5400" b="1">
              <a:solidFill>
                <a:srgbClr val="FFFFFF"/>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11" name="Rektangel 10"/>
          <p:cNvSpPr/>
          <p:nvPr/>
        </p:nvSpPr>
        <p:spPr>
          <a:xfrm>
            <a:off x="0" y="0"/>
            <a:ext cx="12227378" cy="685800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defRPr/>
            </a:pPr>
            <a:endParaRPr lang="nb-NO" sz="2400">
              <a:solidFill>
                <a:srgbClr val="FFFFFF"/>
              </a:solidFill>
              <a:latin typeface="Arial" panose="020B0604020202020204"/>
            </a:endParaRPr>
          </a:p>
        </p:txBody>
      </p:sp>
      <p:sp>
        <p:nvSpPr>
          <p:cNvPr id="9" name="Tittel 1"/>
          <p:cNvSpPr>
            <a:spLocks noGrp="1"/>
          </p:cNvSpPr>
          <p:nvPr>
            <p:ph type="ctrTitle"/>
          </p:nvPr>
        </p:nvSpPr>
        <p:spPr>
          <a:xfrm>
            <a:off x="686608" y="2984914"/>
            <a:ext cx="10818784" cy="923330"/>
          </a:xfrm>
        </p:spPr>
        <p:txBody>
          <a:bodyPr/>
          <a:lstStyle/>
          <a:p>
            <a:pPr algn="ctr"/>
            <a:r>
              <a:rPr lang="nb-NO" sz="5400">
                <a:solidFill>
                  <a:schemeClr val="bg1"/>
                </a:solidFill>
              </a:rPr>
              <a:t>Brukerstøtte</a:t>
            </a:r>
          </a:p>
        </p:txBody>
      </p:sp>
      <p:sp>
        <p:nvSpPr>
          <p:cNvPr id="10" name="Undertittel 2"/>
          <p:cNvSpPr>
            <a:spLocks noGrp="1"/>
          </p:cNvSpPr>
          <p:nvPr>
            <p:ph type="subTitle" idx="1"/>
          </p:nvPr>
        </p:nvSpPr>
        <p:spPr>
          <a:xfrm>
            <a:off x="686608" y="4092910"/>
            <a:ext cx="10818785" cy="797463"/>
          </a:xfrm>
        </p:spPr>
        <p:txBody>
          <a:bodyPr vert="horz" lIns="91440" tIns="45720" rIns="91440" bIns="45720" rtlCol="0" anchor="t">
            <a:noAutofit/>
          </a:bodyPr>
          <a:lstStyle/>
          <a:p>
            <a:pPr algn="ctr"/>
            <a:endParaRPr lang="nb-NO" sz="3600">
              <a:solidFill>
                <a:schemeClr val="bg1"/>
              </a:solidFill>
            </a:endParaRPr>
          </a:p>
        </p:txBody>
      </p:sp>
    </p:spTree>
    <p:extLst>
      <p:ext uri="{BB962C8B-B14F-4D97-AF65-F5344CB8AC3E}">
        <p14:creationId xmlns:p14="http://schemas.microsoft.com/office/powerpoint/2010/main" val="11199732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402E2F18-4827-653E-765E-CB4CE10EE973}"/>
              </a:ext>
            </a:extLst>
          </p:cNvPr>
          <p:cNvSpPr txBox="1"/>
          <p:nvPr/>
        </p:nvSpPr>
        <p:spPr>
          <a:xfrm>
            <a:off x="1725105" y="489741"/>
            <a:ext cx="10000169" cy="1200329"/>
          </a:xfrm>
          <a:prstGeom prst="rect">
            <a:avLst/>
          </a:prstGeom>
          <a:noFill/>
        </p:spPr>
        <p:txBody>
          <a:bodyPr wrap="square" rtlCol="0">
            <a:spAutoFit/>
          </a:bodyPr>
          <a:lstStyle/>
          <a:p>
            <a:r>
              <a:rPr lang="nb-NO" sz="3200">
                <a:latin typeface="Arial Black" panose="020B0A04020102020204" pitchFamily="34" charset="0"/>
              </a:rPr>
              <a:t>Tjenestesenterets brukerstøtte ved nyttår</a:t>
            </a:r>
          </a:p>
          <a:p>
            <a:endParaRPr lang="nb-NO" sz="2000">
              <a:latin typeface="Arial Black" panose="020B0A04020102020204" pitchFamily="34" charset="0"/>
            </a:endParaRPr>
          </a:p>
          <a:p>
            <a:r>
              <a:rPr lang="nb-NO" sz="2000">
                <a:latin typeface="Arial" panose="020B0604020202020204" pitchFamily="34" charset="0"/>
                <a:cs typeface="Arial" panose="020B0604020202020204" pitchFamily="34" charset="0"/>
              </a:rPr>
              <a:t>Vi er allerede godt rigget for 1. linje om lønn og HR. I tillegg: </a:t>
            </a:r>
            <a:endParaRPr lang="nb-NO">
              <a:latin typeface="Arial" panose="020B0604020202020204" pitchFamily="34" charset="0"/>
              <a:cs typeface="Arial" panose="020B0604020202020204" pitchFamily="34" charset="0"/>
            </a:endParaRPr>
          </a:p>
        </p:txBody>
      </p:sp>
      <p:pic>
        <p:nvPicPr>
          <p:cNvPr id="4" name="Grafikk 3" descr="Kundeservice med heldekkende fyll">
            <a:extLst>
              <a:ext uri="{FF2B5EF4-FFF2-40B4-BE49-F238E27FC236}">
                <a16:creationId xmlns:a16="http://schemas.microsoft.com/office/drawing/2014/main" id="{A3F760F0-A0D7-BA0A-E5F6-CD5D2D0F260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93135" y="1781856"/>
            <a:ext cx="914400" cy="914400"/>
          </a:xfrm>
          <a:prstGeom prst="rect">
            <a:avLst/>
          </a:prstGeom>
        </p:spPr>
      </p:pic>
      <p:sp>
        <p:nvSpPr>
          <p:cNvPr id="5" name="TekstSylinder 4">
            <a:extLst>
              <a:ext uri="{FF2B5EF4-FFF2-40B4-BE49-F238E27FC236}">
                <a16:creationId xmlns:a16="http://schemas.microsoft.com/office/drawing/2014/main" id="{2498887E-61AD-FF44-0978-60F585C13B4D}"/>
              </a:ext>
            </a:extLst>
          </p:cNvPr>
          <p:cNvSpPr txBox="1"/>
          <p:nvPr/>
        </p:nvSpPr>
        <p:spPr>
          <a:xfrm>
            <a:off x="2121031" y="1868126"/>
            <a:ext cx="6850658" cy="6463308"/>
          </a:xfrm>
          <a:prstGeom prst="rect">
            <a:avLst/>
          </a:prstGeom>
          <a:noFill/>
        </p:spPr>
        <p:txBody>
          <a:bodyPr wrap="square" lIns="91440" tIns="45720" rIns="91440" bIns="45720" rtlCol="0" anchor="t">
            <a:spAutoFit/>
          </a:bodyPr>
          <a:lstStyle/>
          <a:p>
            <a:r>
              <a:rPr lang="nb-NO">
                <a:latin typeface="Arial"/>
                <a:cs typeface="Arial"/>
              </a:rPr>
              <a:t>Telefonen vil være betjent fra </a:t>
            </a:r>
            <a:r>
              <a:rPr lang="nb-NO" err="1">
                <a:latin typeface="Arial"/>
                <a:cs typeface="Arial"/>
              </a:rPr>
              <a:t>kl</a:t>
            </a:r>
            <a:r>
              <a:rPr lang="nb-NO">
                <a:latin typeface="Arial"/>
                <a:cs typeface="Arial"/>
              </a:rPr>
              <a:t> 08.00 til 15.45 de to første ukene i 2023. Flest mulig ansatte vil være koblet på linjene.</a:t>
            </a:r>
          </a:p>
          <a:p>
            <a:endParaRPr lang="nb-NO">
              <a:latin typeface="Arial" panose="020B0604020202020204" pitchFamily="34" charset="0"/>
              <a:cs typeface="Arial" panose="020B0604020202020204" pitchFamily="34" charset="0"/>
            </a:endParaRPr>
          </a:p>
          <a:p>
            <a:endParaRPr lang="nb-NO">
              <a:latin typeface="Arial"/>
              <a:cs typeface="Arial"/>
            </a:endParaRPr>
          </a:p>
          <a:p>
            <a:r>
              <a:rPr lang="nb-NO">
                <a:latin typeface="Arial"/>
                <a:cs typeface="Arial"/>
              </a:rPr>
              <a:t>Vi bruker som ellers NTNU Hjelp for å besvare spørsmål.</a:t>
            </a:r>
          </a:p>
          <a:p>
            <a:endParaRPr lang="nb-NO">
              <a:latin typeface="Arial" panose="020B0604020202020204" pitchFamily="34" charset="0"/>
              <a:cs typeface="Arial" panose="020B0604020202020204" pitchFamily="34" charset="0"/>
            </a:endParaRPr>
          </a:p>
          <a:p>
            <a:endParaRPr lang="nb-NO">
              <a:latin typeface="Arial" panose="020B0604020202020204" pitchFamily="34" charset="0"/>
              <a:cs typeface="Arial" panose="020B0604020202020204" pitchFamily="34" charset="0"/>
            </a:endParaRPr>
          </a:p>
          <a:p>
            <a:r>
              <a:rPr lang="nb-NO">
                <a:latin typeface="Arial"/>
                <a:cs typeface="Arial"/>
              </a:rPr>
              <a:t>Vi oppdaterer over 100 wiki-sider relatert til lønnsspørsmål. I tillegg vil det på Innsida fra 1. januar være en godt synlig infoside med typiske tema, samt info om hvor den ansatte finner hjelp og veiledning. </a:t>
            </a:r>
            <a:endParaRPr lang="nb-NO">
              <a:latin typeface="Arial" panose="020B0604020202020204" pitchFamily="34" charset="0"/>
              <a:cs typeface="Arial" panose="020B0604020202020204" pitchFamily="34" charset="0"/>
            </a:endParaRPr>
          </a:p>
          <a:p>
            <a:endParaRPr lang="nb-NO">
              <a:latin typeface="Arial" panose="020B0604020202020204" pitchFamily="34" charset="0"/>
              <a:cs typeface="Arial" panose="020B0604020202020204" pitchFamily="34" charset="0"/>
            </a:endParaRPr>
          </a:p>
          <a:p>
            <a:r>
              <a:rPr lang="nb-NO">
                <a:latin typeface="Arial"/>
                <a:cs typeface="Arial"/>
              </a:rPr>
              <a:t>Tjenestesenteret får opplæring i system og selvbetjeningsløsninger. Vi forbereder oss i tillegg på noen sannsynlige spørsmål og problemstillinger som vil komme. </a:t>
            </a:r>
            <a:endParaRPr lang="nb-NO">
              <a:latin typeface="Arial" panose="020B0604020202020204" pitchFamily="34" charset="0"/>
              <a:cs typeface="Arial" panose="020B0604020202020204" pitchFamily="34" charset="0"/>
            </a:endParaRPr>
          </a:p>
          <a:p>
            <a:endParaRPr lang="nb-NO">
              <a:latin typeface="Arial" panose="020B0604020202020204" pitchFamily="34" charset="0"/>
              <a:cs typeface="Arial" panose="020B0604020202020204" pitchFamily="34" charset="0"/>
            </a:endParaRPr>
          </a:p>
          <a:p>
            <a:endParaRPr lang="nb-NO">
              <a:latin typeface="Arial" panose="020B0604020202020204" pitchFamily="34" charset="0"/>
              <a:cs typeface="Arial" panose="020B0604020202020204" pitchFamily="34" charset="0"/>
            </a:endParaRPr>
          </a:p>
          <a:p>
            <a:endParaRPr lang="nb-NO">
              <a:latin typeface="Arial" panose="020B0604020202020204" pitchFamily="34" charset="0"/>
              <a:cs typeface="Arial" panose="020B0604020202020204" pitchFamily="34" charset="0"/>
            </a:endParaRPr>
          </a:p>
          <a:p>
            <a:endParaRPr lang="nb-NO">
              <a:latin typeface="Arial" panose="020B0604020202020204" pitchFamily="34" charset="0"/>
              <a:cs typeface="Arial" panose="020B0604020202020204" pitchFamily="34" charset="0"/>
            </a:endParaRPr>
          </a:p>
          <a:p>
            <a:endParaRPr lang="nb-NO">
              <a:latin typeface="Arial" panose="020B0604020202020204" pitchFamily="34" charset="0"/>
              <a:cs typeface="Arial" panose="020B0604020202020204" pitchFamily="34" charset="0"/>
            </a:endParaRPr>
          </a:p>
          <a:p>
            <a:endParaRPr lang="nb-NO">
              <a:latin typeface="Arial" panose="020B0604020202020204" pitchFamily="34" charset="0"/>
              <a:cs typeface="Arial" panose="020B0604020202020204" pitchFamily="34" charset="0"/>
            </a:endParaRPr>
          </a:p>
          <a:p>
            <a:endParaRPr lang="nb-NO">
              <a:latin typeface="Arial" panose="020B0604020202020204" pitchFamily="34" charset="0"/>
              <a:cs typeface="Arial" panose="020B0604020202020204" pitchFamily="34" charset="0"/>
            </a:endParaRPr>
          </a:p>
          <a:p>
            <a:endParaRPr lang="nb-NO">
              <a:latin typeface="Arial" panose="020B0604020202020204" pitchFamily="34" charset="0"/>
              <a:cs typeface="Arial" panose="020B0604020202020204" pitchFamily="34" charset="0"/>
            </a:endParaRPr>
          </a:p>
        </p:txBody>
      </p:sp>
      <p:pic>
        <p:nvPicPr>
          <p:cNvPr id="7" name="Grafikk 6" descr="Klasserom med heldekkende fyll">
            <a:extLst>
              <a:ext uri="{FF2B5EF4-FFF2-40B4-BE49-F238E27FC236}">
                <a16:creationId xmlns:a16="http://schemas.microsoft.com/office/drawing/2014/main" id="{7DB3BEC4-AF80-2FE9-C24F-DDE59D2D2DE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79350" y="5019452"/>
            <a:ext cx="914400" cy="914400"/>
          </a:xfrm>
          <a:prstGeom prst="rect">
            <a:avLst/>
          </a:prstGeom>
        </p:spPr>
      </p:pic>
      <p:pic>
        <p:nvPicPr>
          <p:cNvPr id="9" name="Grafikk 8" descr="Konvolutt med heldekkende fyll">
            <a:extLst>
              <a:ext uri="{FF2B5EF4-FFF2-40B4-BE49-F238E27FC236}">
                <a16:creationId xmlns:a16="http://schemas.microsoft.com/office/drawing/2014/main" id="{522BA6DC-FBD8-54F8-6C6F-8D860EC58F1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11989" y="2688706"/>
            <a:ext cx="914400" cy="914400"/>
          </a:xfrm>
          <a:prstGeom prst="rect">
            <a:avLst/>
          </a:prstGeom>
        </p:spPr>
      </p:pic>
      <p:pic>
        <p:nvPicPr>
          <p:cNvPr id="11" name="Grafikk 10" descr="Gjenta med heldekkende fyll">
            <a:extLst>
              <a:ext uri="{FF2B5EF4-FFF2-40B4-BE49-F238E27FC236}">
                <a16:creationId xmlns:a16="http://schemas.microsoft.com/office/drawing/2014/main" id="{06B48A5D-B0C7-09AE-2C3D-A07A9CF726A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26484" y="3731530"/>
            <a:ext cx="914400" cy="914400"/>
          </a:xfrm>
          <a:prstGeom prst="rect">
            <a:avLst/>
          </a:prstGeom>
        </p:spPr>
      </p:pic>
    </p:spTree>
    <p:extLst>
      <p:ext uri="{BB962C8B-B14F-4D97-AF65-F5344CB8AC3E}">
        <p14:creationId xmlns:p14="http://schemas.microsoft.com/office/powerpoint/2010/main" val="3098461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B7DBF71E-D659-4F0B-86F3-C11FE961E199}"/>
              </a:ext>
            </a:extLst>
          </p:cNvPr>
          <p:cNvGraphicFramePr>
            <a:graphicFrameLocks noChangeAspect="1"/>
          </p:cNvGraphicFramePr>
          <p:nvPr>
            <p:custDataLst>
              <p:tags r:id="rId1"/>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name="think-cell Slide" r:id="rId5" imgW="592" imgH="591" progId="TCLayout.ActiveDocument.1">
                  <p:embed/>
                </p:oleObj>
              </mc:Choice>
              <mc:Fallback>
                <p:oleObj name="think-cell Slide" r:id="rId5" imgW="592" imgH="591" progId="TCLayout.ActiveDocument.1">
                  <p:embed/>
                  <p:pic>
                    <p:nvPicPr>
                      <p:cNvPr id="5" name="Object 4" hidden="1">
                        <a:extLst>
                          <a:ext uri="{FF2B5EF4-FFF2-40B4-BE49-F238E27FC236}">
                            <a16:creationId xmlns:a16="http://schemas.microsoft.com/office/drawing/2014/main" id="{B7DBF71E-D659-4F0B-86F3-C11FE961E199}"/>
                          </a:ext>
                        </a:extLst>
                      </p:cNvPr>
                      <p:cNvPicPr/>
                      <p:nvPr/>
                    </p:nvPicPr>
                    <p:blipFill>
                      <a:blip r:embed="rId6"/>
                      <a:stretch>
                        <a:fillRect/>
                      </a:stretch>
                    </p:blipFill>
                    <p:spPr>
                      <a:xfrm>
                        <a:off x="1589" y="1589"/>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7EDC01C2-5FC1-4942-AAAD-071CC20A94CF}"/>
              </a:ext>
            </a:extLst>
          </p:cNvPr>
          <p:cNvSpPr/>
          <p:nvPr>
            <p:custDataLst>
              <p:tags r:id="rId2"/>
            </p:custDataLst>
          </p:nvPr>
        </p:nvSpPr>
        <p:spPr>
          <a:xfrm>
            <a:off x="1" y="1"/>
            <a:ext cx="158751" cy="158751"/>
          </a:xfrm>
          <a:prstGeom prst="rect">
            <a:avLst/>
          </a:prstGeom>
          <a:solidFill>
            <a:srgbClr val="43B7B0"/>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nb-NO" sz="4800" b="1">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Title 1">
            <a:extLst>
              <a:ext uri="{FF2B5EF4-FFF2-40B4-BE49-F238E27FC236}">
                <a16:creationId xmlns:a16="http://schemas.microsoft.com/office/drawing/2014/main" id="{71E3F3D6-E0A0-4DBF-9DF4-5ECE52D6ADC7}"/>
              </a:ext>
            </a:extLst>
          </p:cNvPr>
          <p:cNvSpPr>
            <a:spLocks noGrp="1"/>
          </p:cNvSpPr>
          <p:nvPr>
            <p:ph type="title"/>
          </p:nvPr>
        </p:nvSpPr>
        <p:spPr/>
        <p:txBody>
          <a:bodyPr/>
          <a:lstStyle/>
          <a:p>
            <a:endParaRPr lang="nb-NO"/>
          </a:p>
        </p:txBody>
      </p:sp>
      <p:grpSp>
        <p:nvGrpSpPr>
          <p:cNvPr id="3" name="Group 2">
            <a:extLst>
              <a:ext uri="{FF2B5EF4-FFF2-40B4-BE49-F238E27FC236}">
                <a16:creationId xmlns:a16="http://schemas.microsoft.com/office/drawing/2014/main" id="{8DBD5E1B-33C2-438B-ADF1-B1B19A71D65F}"/>
              </a:ext>
            </a:extLst>
          </p:cNvPr>
          <p:cNvGrpSpPr/>
          <p:nvPr/>
        </p:nvGrpSpPr>
        <p:grpSpPr>
          <a:xfrm>
            <a:off x="484447" y="1921802"/>
            <a:ext cx="3580704" cy="2405998"/>
            <a:chOff x="317191" y="1620719"/>
            <a:chExt cx="3580704" cy="2405998"/>
          </a:xfrm>
        </p:grpSpPr>
        <p:pic>
          <p:nvPicPr>
            <p:cNvPr id="7" name="Graphic 6" descr="Information">
              <a:extLst>
                <a:ext uri="{FF2B5EF4-FFF2-40B4-BE49-F238E27FC236}">
                  <a16:creationId xmlns:a16="http://schemas.microsoft.com/office/drawing/2014/main" id="{C05648B7-7E93-4424-ADCA-A2A638BE145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221577" y="1620719"/>
              <a:ext cx="1791442" cy="1791441"/>
            </a:xfrm>
            <a:prstGeom prst="rect">
              <a:avLst/>
            </a:prstGeom>
          </p:spPr>
        </p:pic>
        <p:sp>
          <p:nvSpPr>
            <p:cNvPr id="12" name="Rectangle 11">
              <a:extLst>
                <a:ext uri="{FF2B5EF4-FFF2-40B4-BE49-F238E27FC236}">
                  <a16:creationId xmlns:a16="http://schemas.microsoft.com/office/drawing/2014/main" id="{564D2262-1BF8-41B7-A62B-C3953D60E089}"/>
                </a:ext>
              </a:extLst>
            </p:cNvPr>
            <p:cNvSpPr/>
            <p:nvPr/>
          </p:nvSpPr>
          <p:spPr>
            <a:xfrm>
              <a:off x="317191" y="3380386"/>
              <a:ext cx="3580704" cy="646331"/>
            </a:xfrm>
            <a:prstGeom prst="rect">
              <a:avLst/>
            </a:prstGeom>
          </p:spPr>
          <p:txBody>
            <a:bodyPr wrap="square" lIns="91440" tIns="45720" rIns="91440" bIns="45720" anchor="t">
              <a:spAutoFit/>
            </a:bodyPr>
            <a:lstStyle/>
            <a:p>
              <a:pPr algn="ctr"/>
              <a:r>
                <a:rPr lang="nb-NO"/>
                <a:t>Vi skal dele mye informasjon med dere i dag. </a:t>
              </a:r>
            </a:p>
          </p:txBody>
        </p:sp>
      </p:grpSp>
      <p:grpSp>
        <p:nvGrpSpPr>
          <p:cNvPr id="8" name="Group 7">
            <a:extLst>
              <a:ext uri="{FF2B5EF4-FFF2-40B4-BE49-F238E27FC236}">
                <a16:creationId xmlns:a16="http://schemas.microsoft.com/office/drawing/2014/main" id="{D7D8ED19-9960-4B74-B005-A4B46ABE50F3}"/>
              </a:ext>
            </a:extLst>
          </p:cNvPr>
          <p:cNvGrpSpPr/>
          <p:nvPr/>
        </p:nvGrpSpPr>
        <p:grpSpPr>
          <a:xfrm>
            <a:off x="8239603" y="1921801"/>
            <a:ext cx="3580704" cy="2128999"/>
            <a:chOff x="8406858" y="1620719"/>
            <a:chExt cx="3580704" cy="2128999"/>
          </a:xfrm>
        </p:grpSpPr>
        <p:pic>
          <p:nvPicPr>
            <p:cNvPr id="9" name="Graphic 8" descr="Web cam">
              <a:extLst>
                <a:ext uri="{FF2B5EF4-FFF2-40B4-BE49-F238E27FC236}">
                  <a16:creationId xmlns:a16="http://schemas.microsoft.com/office/drawing/2014/main" id="{917E1E28-4D47-441C-BF02-80995E9F34E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295479" y="1620719"/>
              <a:ext cx="1791442" cy="1791441"/>
            </a:xfrm>
            <a:prstGeom prst="rect">
              <a:avLst/>
            </a:prstGeom>
          </p:spPr>
        </p:pic>
        <p:sp>
          <p:nvSpPr>
            <p:cNvPr id="14" name="Rectangle 13">
              <a:extLst>
                <a:ext uri="{FF2B5EF4-FFF2-40B4-BE49-F238E27FC236}">
                  <a16:creationId xmlns:a16="http://schemas.microsoft.com/office/drawing/2014/main" id="{3C8B9C46-76B4-4278-89A2-5D0051F2489D}"/>
                </a:ext>
              </a:extLst>
            </p:cNvPr>
            <p:cNvSpPr/>
            <p:nvPr/>
          </p:nvSpPr>
          <p:spPr>
            <a:xfrm>
              <a:off x="8406858" y="3380386"/>
              <a:ext cx="3580704" cy="369332"/>
            </a:xfrm>
            <a:prstGeom prst="rect">
              <a:avLst/>
            </a:prstGeom>
          </p:spPr>
          <p:txBody>
            <a:bodyPr wrap="square" lIns="91440" tIns="45720" rIns="91440" bIns="45720" anchor="t">
              <a:spAutoFit/>
            </a:bodyPr>
            <a:lstStyle/>
            <a:p>
              <a:pPr algn="ctr"/>
              <a:r>
                <a:rPr lang="nb-NO"/>
                <a:t>Vi vil gjøre opptak  av møtet</a:t>
              </a:r>
            </a:p>
          </p:txBody>
        </p:sp>
      </p:grpSp>
      <p:grpSp>
        <p:nvGrpSpPr>
          <p:cNvPr id="6" name="Group 5">
            <a:extLst>
              <a:ext uri="{FF2B5EF4-FFF2-40B4-BE49-F238E27FC236}">
                <a16:creationId xmlns:a16="http://schemas.microsoft.com/office/drawing/2014/main" id="{F2BFAB41-6732-4893-AFB9-3D7DC5223560}"/>
              </a:ext>
            </a:extLst>
          </p:cNvPr>
          <p:cNvGrpSpPr/>
          <p:nvPr/>
        </p:nvGrpSpPr>
        <p:grpSpPr>
          <a:xfrm>
            <a:off x="4362025" y="1921801"/>
            <a:ext cx="3580704" cy="2405996"/>
            <a:chOff x="4362024" y="1620719"/>
            <a:chExt cx="3580704" cy="2405997"/>
          </a:xfrm>
        </p:grpSpPr>
        <p:pic>
          <p:nvPicPr>
            <p:cNvPr id="11" name="Graphic 10" descr="Radio microphone">
              <a:extLst>
                <a:ext uri="{FF2B5EF4-FFF2-40B4-BE49-F238E27FC236}">
                  <a16:creationId xmlns:a16="http://schemas.microsoft.com/office/drawing/2014/main" id="{72B72DDA-A44F-47A9-A947-702CD79ACD5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256655" y="1620719"/>
              <a:ext cx="1791442" cy="1791441"/>
            </a:xfrm>
            <a:prstGeom prst="rect">
              <a:avLst/>
            </a:prstGeom>
          </p:spPr>
        </p:pic>
        <p:sp>
          <p:nvSpPr>
            <p:cNvPr id="13" name="Rectangle 12">
              <a:extLst>
                <a:ext uri="{FF2B5EF4-FFF2-40B4-BE49-F238E27FC236}">
                  <a16:creationId xmlns:a16="http://schemas.microsoft.com/office/drawing/2014/main" id="{7D2C2CD8-3CCB-46AC-8E7D-8FE36AD32298}"/>
                </a:ext>
              </a:extLst>
            </p:cNvPr>
            <p:cNvSpPr/>
            <p:nvPr/>
          </p:nvSpPr>
          <p:spPr>
            <a:xfrm>
              <a:off x="4362024" y="3380385"/>
              <a:ext cx="3580704" cy="646331"/>
            </a:xfrm>
            <a:prstGeom prst="rect">
              <a:avLst/>
            </a:prstGeom>
          </p:spPr>
          <p:txBody>
            <a:bodyPr wrap="square">
              <a:spAutoFit/>
            </a:bodyPr>
            <a:lstStyle/>
            <a:p>
              <a:pPr algn="ctr"/>
              <a:r>
                <a:rPr lang="nb-NO"/>
                <a:t>Vi er mange deltagere – husk å dempe mikrofonen. </a:t>
              </a:r>
            </a:p>
          </p:txBody>
        </p:sp>
        <p:cxnSp>
          <p:nvCxnSpPr>
            <p:cNvPr id="19" name="Straight Connector 18">
              <a:extLst>
                <a:ext uri="{FF2B5EF4-FFF2-40B4-BE49-F238E27FC236}">
                  <a16:creationId xmlns:a16="http://schemas.microsoft.com/office/drawing/2014/main" id="{84749654-D5E7-4FB6-B9BF-F35DC6D47528}"/>
                </a:ext>
              </a:extLst>
            </p:cNvPr>
            <p:cNvCxnSpPr/>
            <p:nvPr/>
          </p:nvCxnSpPr>
          <p:spPr>
            <a:xfrm flipV="1">
              <a:off x="5533251" y="1881427"/>
              <a:ext cx="1238250" cy="1238250"/>
            </a:xfrm>
            <a:prstGeom prst="line">
              <a:avLst/>
            </a:prstGeom>
            <a:ln w="28575">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10" name="TextBox 9">
            <a:extLst>
              <a:ext uri="{FF2B5EF4-FFF2-40B4-BE49-F238E27FC236}">
                <a16:creationId xmlns:a16="http://schemas.microsoft.com/office/drawing/2014/main" id="{5C6BD5F5-1ABF-4FD6-B1DD-61505B400A76}"/>
              </a:ext>
            </a:extLst>
          </p:cNvPr>
          <p:cNvSpPr txBox="1"/>
          <p:nvPr/>
        </p:nvSpPr>
        <p:spPr>
          <a:xfrm>
            <a:off x="484447" y="1292342"/>
            <a:ext cx="3871568" cy="461665"/>
          </a:xfrm>
          <a:prstGeom prst="rect">
            <a:avLst/>
          </a:prstGeom>
          <a:noFill/>
        </p:spPr>
        <p:txBody>
          <a:bodyPr wrap="square" rtlCol="0">
            <a:spAutoFit/>
          </a:bodyPr>
          <a:lstStyle/>
          <a:p>
            <a:r>
              <a:rPr lang="nb-NO" sz="2400"/>
              <a:t>Kort før vi begynner:</a:t>
            </a:r>
          </a:p>
        </p:txBody>
      </p:sp>
    </p:spTree>
    <p:extLst>
      <p:ext uri="{BB962C8B-B14F-4D97-AF65-F5344CB8AC3E}">
        <p14:creationId xmlns:p14="http://schemas.microsoft.com/office/powerpoint/2010/main" val="25729892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2FB2A83D-E3C3-4870-8303-BD37FF3CBE11}"/>
              </a:ext>
            </a:extLst>
          </p:cNvPr>
          <p:cNvGraphicFramePr>
            <a:graphicFrameLocks noChangeAspect="1"/>
          </p:cNvGraphicFramePr>
          <p:nvPr>
            <p:custDataLst>
              <p:tags r:id="rId1"/>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5" name="Object 4" hidden="1">
                        <a:extLst>
                          <a:ext uri="{FF2B5EF4-FFF2-40B4-BE49-F238E27FC236}">
                            <a16:creationId xmlns:a16="http://schemas.microsoft.com/office/drawing/2014/main" id="{2FB2A83D-E3C3-4870-8303-BD37FF3CBE11}"/>
                          </a:ext>
                        </a:extLst>
                      </p:cNvPr>
                      <p:cNvPicPr/>
                      <p:nvPr/>
                    </p:nvPicPr>
                    <p:blipFill>
                      <a:blip r:embed="rId5"/>
                      <a:stretch>
                        <a:fillRect/>
                      </a:stretch>
                    </p:blipFill>
                    <p:spPr>
                      <a:xfrm>
                        <a:off x="1589" y="1589"/>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D6D9379B-7E23-4514-AFCA-8A49B7369200}"/>
              </a:ext>
            </a:extLst>
          </p:cNvPr>
          <p:cNvSpPr>
            <a:spLocks noGrp="1"/>
          </p:cNvSpPr>
          <p:nvPr>
            <p:ph type="title"/>
          </p:nvPr>
        </p:nvSpPr>
        <p:spPr>
          <a:xfrm>
            <a:off x="401847" y="287877"/>
            <a:ext cx="11224996" cy="648512"/>
          </a:xfrm>
        </p:spPr>
        <p:txBody>
          <a:bodyPr vert="horz"/>
          <a:lstStyle/>
          <a:p>
            <a:r>
              <a:rPr lang="nb-NO" sz="3600"/>
              <a:t>Forslag til struktur for brukerstøtten Økonomi</a:t>
            </a:r>
          </a:p>
        </p:txBody>
      </p:sp>
      <p:sp>
        <p:nvSpPr>
          <p:cNvPr id="11" name="TextBox 10">
            <a:extLst>
              <a:ext uri="{FF2B5EF4-FFF2-40B4-BE49-F238E27FC236}">
                <a16:creationId xmlns:a16="http://schemas.microsoft.com/office/drawing/2014/main" id="{3E6A5F84-E3E1-4890-BCB4-8383871300D7}"/>
              </a:ext>
            </a:extLst>
          </p:cNvPr>
          <p:cNvSpPr txBox="1"/>
          <p:nvPr/>
        </p:nvSpPr>
        <p:spPr>
          <a:xfrm>
            <a:off x="1920161" y="1741422"/>
            <a:ext cx="2000251" cy="938719"/>
          </a:xfrm>
          <a:prstGeom prst="rect">
            <a:avLst/>
          </a:prstGeom>
          <a:noFill/>
        </p:spPr>
        <p:txBody>
          <a:bodyPr wrap="square" rtlCol="0">
            <a:spAutoFit/>
          </a:bodyPr>
          <a:lstStyle/>
          <a:p>
            <a:r>
              <a:rPr lang="nb-NO" sz="1100" b="1">
                <a:solidFill>
                  <a:schemeClr val="tx2"/>
                </a:solidFill>
              </a:rPr>
              <a:t>Innsida - BOTT Innføring</a:t>
            </a:r>
          </a:p>
          <a:p>
            <a:pPr marL="171446" indent="-171446">
              <a:buFontTx/>
              <a:buChar char="-"/>
            </a:pPr>
            <a:r>
              <a:rPr lang="nb-NO" sz="1100"/>
              <a:t>Informasjon om roller, prosjekter  og Q&amp;A</a:t>
            </a:r>
          </a:p>
          <a:p>
            <a:pPr marL="171446" indent="-171446">
              <a:buFontTx/>
              <a:buChar char="-"/>
            </a:pPr>
            <a:r>
              <a:rPr lang="nb-NO" sz="1100"/>
              <a:t>Informasjon om opplæring</a:t>
            </a:r>
          </a:p>
          <a:p>
            <a:r>
              <a:rPr lang="nb-NO" sz="1100"/>
              <a:t> </a:t>
            </a:r>
          </a:p>
        </p:txBody>
      </p:sp>
      <p:sp>
        <p:nvSpPr>
          <p:cNvPr id="12" name="TextBox 11">
            <a:extLst>
              <a:ext uri="{FF2B5EF4-FFF2-40B4-BE49-F238E27FC236}">
                <a16:creationId xmlns:a16="http://schemas.microsoft.com/office/drawing/2014/main" id="{9DD2B3E8-2959-4B58-9A44-756FD8D8CD41}"/>
              </a:ext>
            </a:extLst>
          </p:cNvPr>
          <p:cNvSpPr txBox="1"/>
          <p:nvPr/>
        </p:nvSpPr>
        <p:spPr>
          <a:xfrm>
            <a:off x="1856098" y="4202936"/>
            <a:ext cx="2173911" cy="769441"/>
          </a:xfrm>
          <a:prstGeom prst="rect">
            <a:avLst/>
          </a:prstGeom>
          <a:noFill/>
        </p:spPr>
        <p:txBody>
          <a:bodyPr wrap="square" rtlCol="0">
            <a:spAutoFit/>
          </a:bodyPr>
          <a:lstStyle/>
          <a:p>
            <a:r>
              <a:rPr lang="nb-NO" sz="1100" b="1">
                <a:solidFill>
                  <a:schemeClr val="tx2"/>
                </a:solidFill>
              </a:rPr>
              <a:t>BOTT-samarbeidet.no</a:t>
            </a:r>
          </a:p>
          <a:p>
            <a:pPr marL="171446" indent="-171446">
              <a:buFontTx/>
              <a:buChar char="-"/>
            </a:pPr>
            <a:r>
              <a:rPr lang="nb-NO" sz="1100"/>
              <a:t>Rutiner, brukerveiledning, systemvideoer</a:t>
            </a:r>
          </a:p>
          <a:p>
            <a:endParaRPr lang="nb-NO" sz="1100"/>
          </a:p>
        </p:txBody>
      </p:sp>
      <p:sp>
        <p:nvSpPr>
          <p:cNvPr id="14" name="TextBox 13">
            <a:extLst>
              <a:ext uri="{FF2B5EF4-FFF2-40B4-BE49-F238E27FC236}">
                <a16:creationId xmlns:a16="http://schemas.microsoft.com/office/drawing/2014/main" id="{40D6F2E9-63E4-4F22-B4A2-20AD0E0D4014}"/>
              </a:ext>
            </a:extLst>
          </p:cNvPr>
          <p:cNvSpPr txBox="1"/>
          <p:nvPr/>
        </p:nvSpPr>
        <p:spPr>
          <a:xfrm>
            <a:off x="5141020" y="2544244"/>
            <a:ext cx="1475152" cy="430887"/>
          </a:xfrm>
          <a:prstGeom prst="rect">
            <a:avLst/>
          </a:prstGeom>
          <a:noFill/>
        </p:spPr>
        <p:txBody>
          <a:bodyPr wrap="square" rtlCol="0">
            <a:spAutoFit/>
          </a:bodyPr>
          <a:lstStyle/>
          <a:p>
            <a:r>
              <a:rPr lang="nb-NO" sz="1100" err="1"/>
              <a:t>Teamsrom</a:t>
            </a:r>
            <a:r>
              <a:rPr lang="nb-NO" sz="1100"/>
              <a:t> betjent av fagressurser*</a:t>
            </a:r>
          </a:p>
        </p:txBody>
      </p:sp>
      <p:sp>
        <p:nvSpPr>
          <p:cNvPr id="16" name="TextBox 15">
            <a:extLst>
              <a:ext uri="{FF2B5EF4-FFF2-40B4-BE49-F238E27FC236}">
                <a16:creationId xmlns:a16="http://schemas.microsoft.com/office/drawing/2014/main" id="{C2419998-FAC0-457C-9B8D-060B29CCB6A7}"/>
              </a:ext>
            </a:extLst>
          </p:cNvPr>
          <p:cNvSpPr txBox="1"/>
          <p:nvPr/>
        </p:nvSpPr>
        <p:spPr>
          <a:xfrm>
            <a:off x="7345725" y="2508022"/>
            <a:ext cx="2639441" cy="600164"/>
          </a:xfrm>
          <a:prstGeom prst="rect">
            <a:avLst/>
          </a:prstGeom>
          <a:noFill/>
        </p:spPr>
        <p:txBody>
          <a:bodyPr wrap="square" rtlCol="0">
            <a:spAutoFit/>
          </a:bodyPr>
          <a:lstStyle/>
          <a:p>
            <a:r>
              <a:rPr lang="nb-NO" sz="1100"/>
              <a:t>Prosessrådgivernettverk</a:t>
            </a:r>
          </a:p>
          <a:p>
            <a:pPr marL="171446" indent="-171446">
              <a:buFont typeface="Arial" panose="020B0604020202020204" pitchFamily="34" charset="0"/>
              <a:buChar char="•"/>
            </a:pPr>
            <a:r>
              <a:rPr lang="nb-NO" sz="1100"/>
              <a:t>Prosessansvarlige</a:t>
            </a:r>
          </a:p>
          <a:p>
            <a:pPr marL="171446" indent="-171446">
              <a:buFont typeface="Arial" panose="020B0604020202020204" pitchFamily="34" charset="0"/>
              <a:buChar char="•"/>
            </a:pPr>
            <a:r>
              <a:rPr lang="nb-NO" sz="1100"/>
              <a:t>NTNU nettverk av prosessrådgivere </a:t>
            </a:r>
          </a:p>
        </p:txBody>
      </p:sp>
      <p:sp>
        <p:nvSpPr>
          <p:cNvPr id="17" name="Rectangle 16">
            <a:extLst>
              <a:ext uri="{FF2B5EF4-FFF2-40B4-BE49-F238E27FC236}">
                <a16:creationId xmlns:a16="http://schemas.microsoft.com/office/drawing/2014/main" id="{4E085821-C28B-405F-BE94-CB8AAA62FAD6}"/>
              </a:ext>
            </a:extLst>
          </p:cNvPr>
          <p:cNvSpPr/>
          <p:nvPr/>
        </p:nvSpPr>
        <p:spPr>
          <a:xfrm>
            <a:off x="560089" y="1260684"/>
            <a:ext cx="3405545" cy="4983517"/>
          </a:xfrm>
          <a:prstGeom prst="rect">
            <a:avLst/>
          </a:prstGeom>
          <a:noFill/>
          <a:ln w="28575">
            <a:solidFill>
              <a:schemeClr val="tx2"/>
            </a:solidFill>
            <a:prstDash val="sysDot"/>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sz="1400"/>
          </a:p>
        </p:txBody>
      </p:sp>
      <p:sp>
        <p:nvSpPr>
          <p:cNvPr id="22" name="TextBox 21">
            <a:extLst>
              <a:ext uri="{FF2B5EF4-FFF2-40B4-BE49-F238E27FC236}">
                <a16:creationId xmlns:a16="http://schemas.microsoft.com/office/drawing/2014/main" id="{55C0E359-2A9D-4148-BFCB-3E0551BE2D91}"/>
              </a:ext>
            </a:extLst>
          </p:cNvPr>
          <p:cNvSpPr txBox="1"/>
          <p:nvPr/>
        </p:nvSpPr>
        <p:spPr>
          <a:xfrm>
            <a:off x="1863011" y="5161569"/>
            <a:ext cx="2057400" cy="938719"/>
          </a:xfrm>
          <a:prstGeom prst="rect">
            <a:avLst/>
          </a:prstGeom>
          <a:noFill/>
        </p:spPr>
        <p:txBody>
          <a:bodyPr wrap="square" rtlCol="0">
            <a:spAutoFit/>
          </a:bodyPr>
          <a:lstStyle/>
          <a:p>
            <a:r>
              <a:rPr lang="nb-NO" sz="1100" b="1">
                <a:solidFill>
                  <a:schemeClr val="tx2"/>
                </a:solidFill>
              </a:rPr>
              <a:t>TEAMS – innføringsprosjekt / lokalt</a:t>
            </a:r>
          </a:p>
          <a:p>
            <a:pPr marL="171446" indent="-171446">
              <a:buFontTx/>
              <a:buChar char="-"/>
            </a:pPr>
            <a:r>
              <a:rPr lang="nb-NO" sz="1100"/>
              <a:t>Rutiner, brukerveiledning, systemvideoer</a:t>
            </a:r>
          </a:p>
          <a:p>
            <a:endParaRPr lang="nb-NO" sz="1100"/>
          </a:p>
        </p:txBody>
      </p:sp>
      <p:pic>
        <p:nvPicPr>
          <p:cNvPr id="28" name="Picture 27">
            <a:extLst>
              <a:ext uri="{FF2B5EF4-FFF2-40B4-BE49-F238E27FC236}">
                <a16:creationId xmlns:a16="http://schemas.microsoft.com/office/drawing/2014/main" id="{11525B44-5F0D-46E5-A10E-A4BF0524D174}"/>
              </a:ext>
            </a:extLst>
          </p:cNvPr>
          <p:cNvPicPr>
            <a:picLocks noChangeAspect="1"/>
          </p:cNvPicPr>
          <p:nvPr/>
        </p:nvPicPr>
        <p:blipFill rotWithShape="1">
          <a:blip r:embed="rId6"/>
          <a:srcRect l="17307" t="17729" r="11654" b="16361"/>
          <a:stretch/>
        </p:blipFill>
        <p:spPr>
          <a:xfrm>
            <a:off x="820965" y="5040616"/>
            <a:ext cx="864209" cy="801809"/>
          </a:xfrm>
          <a:prstGeom prst="rect">
            <a:avLst/>
          </a:prstGeom>
        </p:spPr>
      </p:pic>
      <p:pic>
        <p:nvPicPr>
          <p:cNvPr id="30" name="Picture 29">
            <a:extLst>
              <a:ext uri="{FF2B5EF4-FFF2-40B4-BE49-F238E27FC236}">
                <a16:creationId xmlns:a16="http://schemas.microsoft.com/office/drawing/2014/main" id="{11195A43-26E2-4AD0-A59A-9DAC7CC9CDC6}"/>
              </a:ext>
            </a:extLst>
          </p:cNvPr>
          <p:cNvPicPr>
            <a:picLocks noChangeAspect="1"/>
          </p:cNvPicPr>
          <p:nvPr/>
        </p:nvPicPr>
        <p:blipFill>
          <a:blip r:embed="rId7"/>
          <a:stretch>
            <a:fillRect/>
          </a:stretch>
        </p:blipFill>
        <p:spPr>
          <a:xfrm>
            <a:off x="738098" y="4214098"/>
            <a:ext cx="1098951" cy="569489"/>
          </a:xfrm>
          <a:prstGeom prst="rect">
            <a:avLst/>
          </a:prstGeom>
        </p:spPr>
      </p:pic>
      <p:pic>
        <p:nvPicPr>
          <p:cNvPr id="37" name="Graphic 36" descr="Laptop outline">
            <a:extLst>
              <a:ext uri="{FF2B5EF4-FFF2-40B4-BE49-F238E27FC236}">
                <a16:creationId xmlns:a16="http://schemas.microsoft.com/office/drawing/2014/main" id="{FEEFBE91-8856-47B6-848D-55CBA3BF88E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337208" y="2354364"/>
            <a:ext cx="747133" cy="747133"/>
          </a:xfrm>
          <a:prstGeom prst="rect">
            <a:avLst/>
          </a:prstGeom>
        </p:spPr>
      </p:pic>
      <p:sp>
        <p:nvSpPr>
          <p:cNvPr id="38" name="TextBox 37">
            <a:extLst>
              <a:ext uri="{FF2B5EF4-FFF2-40B4-BE49-F238E27FC236}">
                <a16:creationId xmlns:a16="http://schemas.microsoft.com/office/drawing/2014/main" id="{3EF21185-3056-4497-9E19-73312DED08C6}"/>
              </a:ext>
            </a:extLst>
          </p:cNvPr>
          <p:cNvSpPr txBox="1"/>
          <p:nvPr/>
        </p:nvSpPr>
        <p:spPr>
          <a:xfrm>
            <a:off x="1240141" y="1125580"/>
            <a:ext cx="2292351" cy="307777"/>
          </a:xfrm>
          <a:prstGeom prst="rect">
            <a:avLst/>
          </a:prstGeom>
          <a:solidFill>
            <a:schemeClr val="bg1"/>
          </a:solidFill>
        </p:spPr>
        <p:txBody>
          <a:bodyPr wrap="square" rtlCol="0">
            <a:spAutoFit/>
          </a:bodyPr>
          <a:lstStyle/>
          <a:p>
            <a:pPr algn="ctr"/>
            <a:r>
              <a:rPr lang="nb-NO" sz="1400">
                <a:solidFill>
                  <a:schemeClr val="tx2"/>
                </a:solidFill>
              </a:rPr>
              <a:t>0. Linje - Selvbetjening</a:t>
            </a:r>
          </a:p>
        </p:txBody>
      </p:sp>
      <p:sp>
        <p:nvSpPr>
          <p:cNvPr id="39" name="Rectangle 38">
            <a:extLst>
              <a:ext uri="{FF2B5EF4-FFF2-40B4-BE49-F238E27FC236}">
                <a16:creationId xmlns:a16="http://schemas.microsoft.com/office/drawing/2014/main" id="{37617FBB-8087-4F67-86B4-F8E6C9D7D663}"/>
              </a:ext>
            </a:extLst>
          </p:cNvPr>
          <p:cNvSpPr/>
          <p:nvPr/>
        </p:nvSpPr>
        <p:spPr>
          <a:xfrm>
            <a:off x="4272298" y="4126527"/>
            <a:ext cx="7354545" cy="871815"/>
          </a:xfrm>
          <a:prstGeom prst="rect">
            <a:avLst/>
          </a:prstGeom>
          <a:noFill/>
          <a:ln w="28575">
            <a:solidFill>
              <a:schemeClr val="tx2"/>
            </a:solidFill>
            <a:prstDash val="sysDot"/>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sz="1400"/>
          </a:p>
        </p:txBody>
      </p:sp>
      <p:sp>
        <p:nvSpPr>
          <p:cNvPr id="40" name="TextBox 39">
            <a:extLst>
              <a:ext uri="{FF2B5EF4-FFF2-40B4-BE49-F238E27FC236}">
                <a16:creationId xmlns:a16="http://schemas.microsoft.com/office/drawing/2014/main" id="{682DC64C-37AB-410F-81DF-825F2A959961}"/>
              </a:ext>
            </a:extLst>
          </p:cNvPr>
          <p:cNvSpPr txBox="1"/>
          <p:nvPr/>
        </p:nvSpPr>
        <p:spPr>
          <a:xfrm>
            <a:off x="4314259" y="4460524"/>
            <a:ext cx="1820965" cy="276999"/>
          </a:xfrm>
          <a:prstGeom prst="rect">
            <a:avLst/>
          </a:prstGeom>
          <a:noFill/>
        </p:spPr>
        <p:txBody>
          <a:bodyPr wrap="square" rtlCol="0">
            <a:spAutoFit/>
          </a:bodyPr>
          <a:lstStyle/>
          <a:p>
            <a:r>
              <a:rPr lang="nb-NO" sz="1200"/>
              <a:t>Økonomiavdelingen </a:t>
            </a:r>
          </a:p>
        </p:txBody>
      </p:sp>
      <p:sp>
        <p:nvSpPr>
          <p:cNvPr id="41" name="TextBox 40">
            <a:extLst>
              <a:ext uri="{FF2B5EF4-FFF2-40B4-BE49-F238E27FC236}">
                <a16:creationId xmlns:a16="http://schemas.microsoft.com/office/drawing/2014/main" id="{B4A01A10-A22B-45DD-82A0-CE2E71B26B2A}"/>
              </a:ext>
            </a:extLst>
          </p:cNvPr>
          <p:cNvSpPr txBox="1"/>
          <p:nvPr/>
        </p:nvSpPr>
        <p:spPr>
          <a:xfrm>
            <a:off x="6772419" y="3989192"/>
            <a:ext cx="2332836" cy="307777"/>
          </a:xfrm>
          <a:prstGeom prst="rect">
            <a:avLst/>
          </a:prstGeom>
          <a:solidFill>
            <a:schemeClr val="bg1"/>
          </a:solidFill>
        </p:spPr>
        <p:txBody>
          <a:bodyPr wrap="square" rtlCol="0">
            <a:spAutoFit/>
          </a:bodyPr>
          <a:lstStyle/>
          <a:p>
            <a:pPr algn="ctr"/>
            <a:r>
              <a:rPr lang="nb-NO" sz="1400">
                <a:solidFill>
                  <a:schemeClr val="tx2"/>
                </a:solidFill>
              </a:rPr>
              <a:t>3.Linje – Sentral fagstøtte</a:t>
            </a:r>
          </a:p>
        </p:txBody>
      </p:sp>
      <p:sp>
        <p:nvSpPr>
          <p:cNvPr id="42" name="TextBox 41">
            <a:extLst>
              <a:ext uri="{FF2B5EF4-FFF2-40B4-BE49-F238E27FC236}">
                <a16:creationId xmlns:a16="http://schemas.microsoft.com/office/drawing/2014/main" id="{63CA178F-6FD7-44AE-AF2A-37CA32973772}"/>
              </a:ext>
            </a:extLst>
          </p:cNvPr>
          <p:cNvSpPr txBox="1"/>
          <p:nvPr/>
        </p:nvSpPr>
        <p:spPr>
          <a:xfrm>
            <a:off x="9610453" y="4386853"/>
            <a:ext cx="1820964" cy="461665"/>
          </a:xfrm>
          <a:prstGeom prst="rect">
            <a:avLst/>
          </a:prstGeom>
          <a:noFill/>
        </p:spPr>
        <p:txBody>
          <a:bodyPr wrap="square" rtlCol="0">
            <a:spAutoFit/>
          </a:bodyPr>
          <a:lstStyle/>
          <a:p>
            <a:r>
              <a:rPr lang="nb-NO" sz="1200"/>
              <a:t>Tjenestesenteret (HR og Lønn) </a:t>
            </a:r>
          </a:p>
        </p:txBody>
      </p:sp>
      <p:sp>
        <p:nvSpPr>
          <p:cNvPr id="43" name="Arrow: Right 42">
            <a:extLst>
              <a:ext uri="{FF2B5EF4-FFF2-40B4-BE49-F238E27FC236}">
                <a16:creationId xmlns:a16="http://schemas.microsoft.com/office/drawing/2014/main" id="{1CF3A4CA-F053-4066-A177-270FE1E61C01}"/>
              </a:ext>
            </a:extLst>
          </p:cNvPr>
          <p:cNvSpPr/>
          <p:nvPr/>
        </p:nvSpPr>
        <p:spPr>
          <a:xfrm rot="5400000">
            <a:off x="9648279" y="3735110"/>
            <a:ext cx="304439" cy="369332"/>
          </a:xfrm>
          <a:prstGeom prst="rightArrow">
            <a:avLst/>
          </a:prstGeom>
          <a:solidFill>
            <a:schemeClr val="tx2"/>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sz="1400"/>
          </a:p>
        </p:txBody>
      </p:sp>
      <p:sp>
        <p:nvSpPr>
          <p:cNvPr id="44" name="Arrow: Right 43">
            <a:extLst>
              <a:ext uri="{FF2B5EF4-FFF2-40B4-BE49-F238E27FC236}">
                <a16:creationId xmlns:a16="http://schemas.microsoft.com/office/drawing/2014/main" id="{B79347DC-8C6E-40E3-8A1F-5C44098FD39B}"/>
              </a:ext>
            </a:extLst>
          </p:cNvPr>
          <p:cNvSpPr/>
          <p:nvPr/>
        </p:nvSpPr>
        <p:spPr>
          <a:xfrm rot="5400000">
            <a:off x="5786851" y="3741611"/>
            <a:ext cx="304439" cy="369332"/>
          </a:xfrm>
          <a:prstGeom prst="rightArrow">
            <a:avLst/>
          </a:prstGeom>
          <a:solidFill>
            <a:schemeClr val="tx2"/>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sz="1400"/>
          </a:p>
        </p:txBody>
      </p:sp>
      <p:sp>
        <p:nvSpPr>
          <p:cNvPr id="45" name="Rectangle 44">
            <a:extLst>
              <a:ext uri="{FF2B5EF4-FFF2-40B4-BE49-F238E27FC236}">
                <a16:creationId xmlns:a16="http://schemas.microsoft.com/office/drawing/2014/main" id="{015E60EA-494E-45BA-A37F-BD7FCEF230CE}"/>
              </a:ext>
            </a:extLst>
          </p:cNvPr>
          <p:cNvSpPr/>
          <p:nvPr/>
        </p:nvSpPr>
        <p:spPr>
          <a:xfrm>
            <a:off x="4272298" y="2350286"/>
            <a:ext cx="7377311" cy="1413823"/>
          </a:xfrm>
          <a:prstGeom prst="rect">
            <a:avLst/>
          </a:prstGeom>
          <a:noFill/>
          <a:ln w="28575">
            <a:solidFill>
              <a:schemeClr val="tx2"/>
            </a:solidFill>
            <a:prstDash val="sysDot"/>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sz="1400"/>
          </a:p>
        </p:txBody>
      </p:sp>
      <p:sp>
        <p:nvSpPr>
          <p:cNvPr id="48" name="TextBox 47">
            <a:extLst>
              <a:ext uri="{FF2B5EF4-FFF2-40B4-BE49-F238E27FC236}">
                <a16:creationId xmlns:a16="http://schemas.microsoft.com/office/drawing/2014/main" id="{902D0D31-0CEC-46E0-B827-85BC68A58FFE}"/>
              </a:ext>
            </a:extLst>
          </p:cNvPr>
          <p:cNvSpPr txBox="1"/>
          <p:nvPr/>
        </p:nvSpPr>
        <p:spPr>
          <a:xfrm>
            <a:off x="6751361" y="2215473"/>
            <a:ext cx="2430548" cy="307777"/>
          </a:xfrm>
          <a:prstGeom prst="rect">
            <a:avLst/>
          </a:prstGeom>
          <a:solidFill>
            <a:schemeClr val="bg1"/>
          </a:solidFill>
        </p:spPr>
        <p:txBody>
          <a:bodyPr wrap="square" rtlCol="0">
            <a:spAutoFit/>
          </a:bodyPr>
          <a:lstStyle/>
          <a:p>
            <a:pPr algn="ctr"/>
            <a:r>
              <a:rPr lang="nb-NO" sz="1400">
                <a:solidFill>
                  <a:schemeClr val="tx2"/>
                </a:solidFill>
              </a:rPr>
              <a:t>2. Linje Sentral brukerstøtte</a:t>
            </a:r>
          </a:p>
        </p:txBody>
      </p:sp>
      <p:sp>
        <p:nvSpPr>
          <p:cNvPr id="49" name="Rectangle 48">
            <a:extLst>
              <a:ext uri="{FF2B5EF4-FFF2-40B4-BE49-F238E27FC236}">
                <a16:creationId xmlns:a16="http://schemas.microsoft.com/office/drawing/2014/main" id="{69796474-0BEB-42C8-9675-803A666C7E42}"/>
              </a:ext>
            </a:extLst>
          </p:cNvPr>
          <p:cNvSpPr/>
          <p:nvPr/>
        </p:nvSpPr>
        <p:spPr>
          <a:xfrm>
            <a:off x="4272298" y="5370178"/>
            <a:ext cx="7377311" cy="871815"/>
          </a:xfrm>
          <a:prstGeom prst="rect">
            <a:avLst/>
          </a:prstGeom>
          <a:noFill/>
          <a:ln w="28575">
            <a:solidFill>
              <a:schemeClr val="tx2"/>
            </a:solidFill>
            <a:prstDash val="sysDot"/>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sz="1400"/>
          </a:p>
        </p:txBody>
      </p:sp>
      <p:sp>
        <p:nvSpPr>
          <p:cNvPr id="50" name="TextBox 49">
            <a:extLst>
              <a:ext uri="{FF2B5EF4-FFF2-40B4-BE49-F238E27FC236}">
                <a16:creationId xmlns:a16="http://schemas.microsoft.com/office/drawing/2014/main" id="{769A96D3-CB14-41C5-A595-6315E8678EA2}"/>
              </a:ext>
            </a:extLst>
          </p:cNvPr>
          <p:cNvSpPr txBox="1"/>
          <p:nvPr/>
        </p:nvSpPr>
        <p:spPr>
          <a:xfrm>
            <a:off x="6698965" y="5202079"/>
            <a:ext cx="2786484" cy="307777"/>
          </a:xfrm>
          <a:prstGeom prst="rect">
            <a:avLst/>
          </a:prstGeom>
          <a:solidFill>
            <a:schemeClr val="bg1"/>
          </a:solidFill>
        </p:spPr>
        <p:txBody>
          <a:bodyPr wrap="square" rtlCol="0">
            <a:spAutoFit/>
          </a:bodyPr>
          <a:lstStyle/>
          <a:p>
            <a:pPr algn="ctr"/>
            <a:r>
              <a:rPr lang="nb-NO" sz="1400">
                <a:solidFill>
                  <a:schemeClr val="tx2"/>
                </a:solidFill>
              </a:rPr>
              <a:t>4.Linje – Eskalering fra NTNU</a:t>
            </a:r>
          </a:p>
        </p:txBody>
      </p:sp>
      <p:sp>
        <p:nvSpPr>
          <p:cNvPr id="51" name="TextBox 50">
            <a:extLst>
              <a:ext uri="{FF2B5EF4-FFF2-40B4-BE49-F238E27FC236}">
                <a16:creationId xmlns:a16="http://schemas.microsoft.com/office/drawing/2014/main" id="{5EEB38D2-12A0-42A9-9EE4-6AFBAB0A5076}"/>
              </a:ext>
            </a:extLst>
          </p:cNvPr>
          <p:cNvSpPr txBox="1"/>
          <p:nvPr/>
        </p:nvSpPr>
        <p:spPr>
          <a:xfrm>
            <a:off x="4773733" y="5707673"/>
            <a:ext cx="3387195" cy="276999"/>
          </a:xfrm>
          <a:prstGeom prst="rect">
            <a:avLst/>
          </a:prstGeom>
          <a:noFill/>
        </p:spPr>
        <p:txBody>
          <a:bodyPr wrap="square" rtlCol="0">
            <a:spAutoFit/>
          </a:bodyPr>
          <a:lstStyle/>
          <a:p>
            <a:r>
              <a:rPr lang="nb-NO" sz="1200"/>
              <a:t>BOTT Forvaltning: Nasjonale forbedringsteam</a:t>
            </a:r>
          </a:p>
        </p:txBody>
      </p:sp>
      <p:pic>
        <p:nvPicPr>
          <p:cNvPr id="6158" name="Picture 14" descr="Direktoratet for forvaltning og økonomistyring (DFØ), profil og ledige  stillinger | FINN jobb">
            <a:extLst>
              <a:ext uri="{FF2B5EF4-FFF2-40B4-BE49-F238E27FC236}">
                <a16:creationId xmlns:a16="http://schemas.microsoft.com/office/drawing/2014/main" id="{21E1B462-EEA5-44C1-9839-C190BD3AA1A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039374" y="5621772"/>
            <a:ext cx="1406111" cy="387667"/>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53">
            <a:extLst>
              <a:ext uri="{FF2B5EF4-FFF2-40B4-BE49-F238E27FC236}">
                <a16:creationId xmlns:a16="http://schemas.microsoft.com/office/drawing/2014/main" id="{0E3FBF8F-96E1-4C7F-A454-E1B68F0426AE}"/>
              </a:ext>
            </a:extLst>
          </p:cNvPr>
          <p:cNvPicPr>
            <a:picLocks noChangeAspect="1"/>
          </p:cNvPicPr>
          <p:nvPr/>
        </p:nvPicPr>
        <p:blipFill rotWithShape="1">
          <a:blip r:embed="rId11"/>
          <a:srcRect l="2405" t="13490"/>
          <a:stretch/>
        </p:blipFill>
        <p:spPr>
          <a:xfrm>
            <a:off x="9862521" y="2486801"/>
            <a:ext cx="1746207" cy="1073971"/>
          </a:xfrm>
          <a:prstGeom prst="rect">
            <a:avLst/>
          </a:prstGeom>
        </p:spPr>
      </p:pic>
      <p:pic>
        <p:nvPicPr>
          <p:cNvPr id="56" name="Picture 55">
            <a:extLst>
              <a:ext uri="{FF2B5EF4-FFF2-40B4-BE49-F238E27FC236}">
                <a16:creationId xmlns:a16="http://schemas.microsoft.com/office/drawing/2014/main" id="{840A80C7-03D8-4237-87EA-041E943A205A}"/>
              </a:ext>
            </a:extLst>
          </p:cNvPr>
          <p:cNvPicPr>
            <a:picLocks noChangeAspect="1"/>
          </p:cNvPicPr>
          <p:nvPr/>
        </p:nvPicPr>
        <p:blipFill>
          <a:blip r:embed="rId12"/>
          <a:stretch>
            <a:fillRect/>
          </a:stretch>
        </p:blipFill>
        <p:spPr>
          <a:xfrm>
            <a:off x="666122" y="1721226"/>
            <a:ext cx="1260959" cy="767769"/>
          </a:xfrm>
          <a:prstGeom prst="rect">
            <a:avLst/>
          </a:prstGeom>
        </p:spPr>
      </p:pic>
      <p:sp>
        <p:nvSpPr>
          <p:cNvPr id="60" name="Arrow: Right 59">
            <a:extLst>
              <a:ext uri="{FF2B5EF4-FFF2-40B4-BE49-F238E27FC236}">
                <a16:creationId xmlns:a16="http://schemas.microsoft.com/office/drawing/2014/main" id="{6986C6D6-60C5-4DDC-B976-DE76A6975B14}"/>
              </a:ext>
            </a:extLst>
          </p:cNvPr>
          <p:cNvSpPr/>
          <p:nvPr/>
        </p:nvSpPr>
        <p:spPr>
          <a:xfrm rot="5400000">
            <a:off x="9673802" y="4959991"/>
            <a:ext cx="304439" cy="369332"/>
          </a:xfrm>
          <a:prstGeom prst="rightArrow">
            <a:avLst/>
          </a:prstGeom>
          <a:solidFill>
            <a:schemeClr val="tx2"/>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sz="1400"/>
          </a:p>
        </p:txBody>
      </p:sp>
      <p:sp>
        <p:nvSpPr>
          <p:cNvPr id="61" name="Arrow: Right 60">
            <a:extLst>
              <a:ext uri="{FF2B5EF4-FFF2-40B4-BE49-F238E27FC236}">
                <a16:creationId xmlns:a16="http://schemas.microsoft.com/office/drawing/2014/main" id="{1CC270C3-F27F-4F17-AD83-25A8795F710B}"/>
              </a:ext>
            </a:extLst>
          </p:cNvPr>
          <p:cNvSpPr/>
          <p:nvPr/>
        </p:nvSpPr>
        <p:spPr>
          <a:xfrm rot="5400000">
            <a:off x="5784134" y="4977135"/>
            <a:ext cx="304439" cy="369332"/>
          </a:xfrm>
          <a:prstGeom prst="rightArrow">
            <a:avLst/>
          </a:prstGeom>
          <a:solidFill>
            <a:schemeClr val="tx2"/>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sz="1400"/>
          </a:p>
        </p:txBody>
      </p:sp>
      <p:pic>
        <p:nvPicPr>
          <p:cNvPr id="6144" name="Graphic 6143" descr="Group of women with solid fill">
            <a:extLst>
              <a:ext uri="{FF2B5EF4-FFF2-40B4-BE49-F238E27FC236}">
                <a16:creationId xmlns:a16="http://schemas.microsoft.com/office/drawing/2014/main" id="{487189A5-35B1-4EE2-8CA1-7E68D5357DEF}"/>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816678" y="2502825"/>
            <a:ext cx="564943" cy="564943"/>
          </a:xfrm>
          <a:prstGeom prst="rect">
            <a:avLst/>
          </a:prstGeom>
        </p:spPr>
      </p:pic>
      <p:sp>
        <p:nvSpPr>
          <p:cNvPr id="69" name="TextBox 68">
            <a:extLst>
              <a:ext uri="{FF2B5EF4-FFF2-40B4-BE49-F238E27FC236}">
                <a16:creationId xmlns:a16="http://schemas.microsoft.com/office/drawing/2014/main" id="{0641F411-40F1-4B32-B02D-B4D7A4E6F935}"/>
              </a:ext>
            </a:extLst>
          </p:cNvPr>
          <p:cNvSpPr txBox="1"/>
          <p:nvPr/>
        </p:nvSpPr>
        <p:spPr>
          <a:xfrm>
            <a:off x="1957102" y="2873201"/>
            <a:ext cx="2000249" cy="1107996"/>
          </a:xfrm>
          <a:prstGeom prst="rect">
            <a:avLst/>
          </a:prstGeom>
          <a:noFill/>
        </p:spPr>
        <p:txBody>
          <a:bodyPr wrap="square" rtlCol="0">
            <a:spAutoFit/>
          </a:bodyPr>
          <a:lstStyle/>
          <a:p>
            <a:r>
              <a:rPr lang="nb-NO" sz="1100" b="1">
                <a:solidFill>
                  <a:schemeClr val="tx2"/>
                </a:solidFill>
              </a:rPr>
              <a:t>DFØ – Kundesider: Selvbetjeningsportal og Unit4 ERP</a:t>
            </a:r>
          </a:p>
          <a:p>
            <a:pPr marL="171446" indent="-171446">
              <a:buFontTx/>
              <a:buChar char="-"/>
            </a:pPr>
            <a:r>
              <a:rPr lang="nb-NO" sz="1100"/>
              <a:t>Hjelp og veiledninger til hvordan du bruker systemene</a:t>
            </a:r>
          </a:p>
        </p:txBody>
      </p:sp>
      <p:sp>
        <p:nvSpPr>
          <p:cNvPr id="6147" name="TextBox 6146">
            <a:extLst>
              <a:ext uri="{FF2B5EF4-FFF2-40B4-BE49-F238E27FC236}">
                <a16:creationId xmlns:a16="http://schemas.microsoft.com/office/drawing/2014/main" id="{E1AEF4DB-D005-45E2-A1DC-A75BA0EC8EE9}"/>
              </a:ext>
            </a:extLst>
          </p:cNvPr>
          <p:cNvSpPr txBox="1"/>
          <p:nvPr/>
        </p:nvSpPr>
        <p:spPr>
          <a:xfrm>
            <a:off x="5183518" y="3145355"/>
            <a:ext cx="2092399" cy="430887"/>
          </a:xfrm>
          <a:prstGeom prst="rect">
            <a:avLst/>
          </a:prstGeom>
          <a:noFill/>
        </p:spPr>
        <p:txBody>
          <a:bodyPr wrap="square" rtlCol="0">
            <a:spAutoFit/>
          </a:bodyPr>
          <a:lstStyle/>
          <a:p>
            <a:r>
              <a:rPr lang="nb-NO" sz="1100"/>
              <a:t>Betjent e-post og/eller telefon**</a:t>
            </a:r>
          </a:p>
        </p:txBody>
      </p:sp>
      <p:sp>
        <p:nvSpPr>
          <p:cNvPr id="6148" name="TextBox 6147">
            <a:extLst>
              <a:ext uri="{FF2B5EF4-FFF2-40B4-BE49-F238E27FC236}">
                <a16:creationId xmlns:a16="http://schemas.microsoft.com/office/drawing/2014/main" id="{5E7C7C3E-B677-4336-B396-072DE656B517}"/>
              </a:ext>
            </a:extLst>
          </p:cNvPr>
          <p:cNvSpPr txBox="1"/>
          <p:nvPr/>
        </p:nvSpPr>
        <p:spPr>
          <a:xfrm>
            <a:off x="4176917" y="6341905"/>
            <a:ext cx="3221369" cy="415755"/>
          </a:xfrm>
          <a:prstGeom prst="rect">
            <a:avLst/>
          </a:prstGeom>
          <a:noFill/>
        </p:spPr>
        <p:txBody>
          <a:bodyPr wrap="square" rtlCol="0">
            <a:spAutoFit/>
          </a:bodyPr>
          <a:lstStyle/>
          <a:p>
            <a:r>
              <a:rPr lang="nb-NO" sz="1051" i="1"/>
              <a:t>*PT: Gjelder for </a:t>
            </a:r>
            <a:r>
              <a:rPr lang="nb-NO" sz="1051" i="1" err="1"/>
              <a:t>btb</a:t>
            </a:r>
            <a:r>
              <a:rPr lang="nb-NO" sz="1051" i="1"/>
              <a:t> og prosjektøkonomi</a:t>
            </a:r>
          </a:p>
          <a:p>
            <a:r>
              <a:rPr lang="nb-NO" sz="1051" i="1"/>
              <a:t>**Pt: Kun for spørsmål til tjenestesenteret og IT </a:t>
            </a:r>
          </a:p>
        </p:txBody>
      </p:sp>
      <p:pic>
        <p:nvPicPr>
          <p:cNvPr id="6150" name="Graphic 6149" descr="Envelope with solid fill">
            <a:extLst>
              <a:ext uri="{FF2B5EF4-FFF2-40B4-BE49-F238E27FC236}">
                <a16:creationId xmlns:a16="http://schemas.microsoft.com/office/drawing/2014/main" id="{D77FE7F9-75AC-4E98-971B-1C9D29CEAD06}"/>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4347122" y="3038799"/>
            <a:ext cx="730692" cy="730692"/>
          </a:xfrm>
          <a:prstGeom prst="rect">
            <a:avLst/>
          </a:prstGeom>
        </p:spPr>
      </p:pic>
      <p:sp>
        <p:nvSpPr>
          <p:cNvPr id="46" name="TextBox 45">
            <a:extLst>
              <a:ext uri="{FF2B5EF4-FFF2-40B4-BE49-F238E27FC236}">
                <a16:creationId xmlns:a16="http://schemas.microsoft.com/office/drawing/2014/main" id="{17F0A348-DA59-45EC-B82D-D98384B69BF9}"/>
              </a:ext>
            </a:extLst>
          </p:cNvPr>
          <p:cNvSpPr txBox="1"/>
          <p:nvPr/>
        </p:nvSpPr>
        <p:spPr>
          <a:xfrm>
            <a:off x="6014345" y="4460523"/>
            <a:ext cx="1604667" cy="276999"/>
          </a:xfrm>
          <a:prstGeom prst="rect">
            <a:avLst/>
          </a:prstGeom>
          <a:noFill/>
        </p:spPr>
        <p:txBody>
          <a:bodyPr wrap="square" rtlCol="0">
            <a:spAutoFit/>
          </a:bodyPr>
          <a:lstStyle/>
          <a:p>
            <a:r>
              <a:rPr lang="nb-NO" sz="1200"/>
              <a:t>IT (tilgangsstyring)  </a:t>
            </a:r>
          </a:p>
        </p:txBody>
      </p:sp>
      <p:sp>
        <p:nvSpPr>
          <p:cNvPr id="47" name="TextBox 46">
            <a:extLst>
              <a:ext uri="{FF2B5EF4-FFF2-40B4-BE49-F238E27FC236}">
                <a16:creationId xmlns:a16="http://schemas.microsoft.com/office/drawing/2014/main" id="{183FC5A9-6D90-422D-961B-8A5D66D1A18D}"/>
              </a:ext>
            </a:extLst>
          </p:cNvPr>
          <p:cNvSpPr txBox="1"/>
          <p:nvPr/>
        </p:nvSpPr>
        <p:spPr>
          <a:xfrm>
            <a:off x="7802263" y="4368190"/>
            <a:ext cx="1604667" cy="461665"/>
          </a:xfrm>
          <a:prstGeom prst="rect">
            <a:avLst/>
          </a:prstGeom>
          <a:noFill/>
        </p:spPr>
        <p:txBody>
          <a:bodyPr wrap="square" rtlCol="0">
            <a:spAutoFit/>
          </a:bodyPr>
          <a:lstStyle/>
          <a:p>
            <a:r>
              <a:rPr lang="nb-NO" sz="1200"/>
              <a:t>Virksomhetsstyring (BEVISST, PBO)</a:t>
            </a:r>
          </a:p>
        </p:txBody>
      </p:sp>
      <p:sp>
        <p:nvSpPr>
          <p:cNvPr id="52" name="Rectangle 51">
            <a:extLst>
              <a:ext uri="{FF2B5EF4-FFF2-40B4-BE49-F238E27FC236}">
                <a16:creationId xmlns:a16="http://schemas.microsoft.com/office/drawing/2014/main" id="{3CDB4AF7-658C-47BA-AE60-7BF86FB7F3C8}"/>
              </a:ext>
            </a:extLst>
          </p:cNvPr>
          <p:cNvSpPr/>
          <p:nvPr/>
        </p:nvSpPr>
        <p:spPr>
          <a:xfrm>
            <a:off x="4272298" y="1260685"/>
            <a:ext cx="7377311" cy="741321"/>
          </a:xfrm>
          <a:prstGeom prst="rect">
            <a:avLst/>
          </a:prstGeom>
          <a:noFill/>
          <a:ln w="28575">
            <a:solidFill>
              <a:schemeClr val="tx2"/>
            </a:solidFill>
            <a:prstDash val="sysDot"/>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sz="1400"/>
          </a:p>
        </p:txBody>
      </p:sp>
      <p:sp>
        <p:nvSpPr>
          <p:cNvPr id="55" name="TextBox 54">
            <a:extLst>
              <a:ext uri="{FF2B5EF4-FFF2-40B4-BE49-F238E27FC236}">
                <a16:creationId xmlns:a16="http://schemas.microsoft.com/office/drawing/2014/main" id="{7BA27DA4-630F-443C-9424-F8B73C511025}"/>
              </a:ext>
            </a:extLst>
          </p:cNvPr>
          <p:cNvSpPr txBox="1"/>
          <p:nvPr/>
        </p:nvSpPr>
        <p:spPr>
          <a:xfrm>
            <a:off x="6378239" y="1129060"/>
            <a:ext cx="3165427" cy="307777"/>
          </a:xfrm>
          <a:prstGeom prst="rect">
            <a:avLst/>
          </a:prstGeom>
          <a:solidFill>
            <a:schemeClr val="bg1"/>
          </a:solidFill>
        </p:spPr>
        <p:txBody>
          <a:bodyPr wrap="square" rtlCol="0">
            <a:spAutoFit/>
          </a:bodyPr>
          <a:lstStyle/>
          <a:p>
            <a:pPr algn="ctr"/>
            <a:r>
              <a:rPr lang="nb-NO" sz="1400">
                <a:solidFill>
                  <a:schemeClr val="tx2"/>
                </a:solidFill>
              </a:rPr>
              <a:t>1. Linje – Lokal brukerstøtte (nivå 2/3)</a:t>
            </a:r>
          </a:p>
        </p:txBody>
      </p:sp>
      <p:sp>
        <p:nvSpPr>
          <p:cNvPr id="57" name="TextBox 56">
            <a:extLst>
              <a:ext uri="{FF2B5EF4-FFF2-40B4-BE49-F238E27FC236}">
                <a16:creationId xmlns:a16="http://schemas.microsoft.com/office/drawing/2014/main" id="{427A5291-0107-4380-A888-12E38BFA11E9}"/>
              </a:ext>
            </a:extLst>
          </p:cNvPr>
          <p:cNvSpPr txBox="1"/>
          <p:nvPr/>
        </p:nvSpPr>
        <p:spPr>
          <a:xfrm>
            <a:off x="4982839" y="1544982"/>
            <a:ext cx="1475152" cy="261610"/>
          </a:xfrm>
          <a:prstGeom prst="rect">
            <a:avLst/>
          </a:prstGeom>
          <a:noFill/>
        </p:spPr>
        <p:txBody>
          <a:bodyPr wrap="square" rtlCol="0">
            <a:spAutoFit/>
          </a:bodyPr>
          <a:lstStyle/>
          <a:p>
            <a:r>
              <a:rPr lang="nb-NO" sz="1100"/>
              <a:t>Faggruppenettverk </a:t>
            </a:r>
          </a:p>
        </p:txBody>
      </p:sp>
      <p:sp>
        <p:nvSpPr>
          <p:cNvPr id="58" name="TextBox 57">
            <a:extLst>
              <a:ext uri="{FF2B5EF4-FFF2-40B4-BE49-F238E27FC236}">
                <a16:creationId xmlns:a16="http://schemas.microsoft.com/office/drawing/2014/main" id="{C4609D71-DC96-43B4-9076-C388D6D879B5}"/>
              </a:ext>
            </a:extLst>
          </p:cNvPr>
          <p:cNvSpPr txBox="1"/>
          <p:nvPr/>
        </p:nvSpPr>
        <p:spPr>
          <a:xfrm>
            <a:off x="9699997" y="1464512"/>
            <a:ext cx="1783623" cy="430887"/>
          </a:xfrm>
          <a:prstGeom prst="rect">
            <a:avLst/>
          </a:prstGeom>
          <a:noFill/>
        </p:spPr>
        <p:txBody>
          <a:bodyPr wrap="square" rtlCol="0">
            <a:spAutoFit/>
          </a:bodyPr>
          <a:lstStyle/>
          <a:p>
            <a:r>
              <a:rPr lang="nb-NO" sz="1100" err="1"/>
              <a:t>Teamskanal</a:t>
            </a:r>
            <a:r>
              <a:rPr lang="nb-NO" sz="1100"/>
              <a:t> for samarbeid og avklaringer </a:t>
            </a:r>
          </a:p>
        </p:txBody>
      </p:sp>
      <p:pic>
        <p:nvPicPr>
          <p:cNvPr id="13" name="Picture 12">
            <a:extLst>
              <a:ext uri="{FF2B5EF4-FFF2-40B4-BE49-F238E27FC236}">
                <a16:creationId xmlns:a16="http://schemas.microsoft.com/office/drawing/2014/main" id="{39F49407-3C4B-47F9-BBF0-295126E007BF}"/>
              </a:ext>
            </a:extLst>
          </p:cNvPr>
          <p:cNvPicPr>
            <a:picLocks noChangeAspect="1"/>
          </p:cNvPicPr>
          <p:nvPr/>
        </p:nvPicPr>
        <p:blipFill>
          <a:blip r:embed="rId17"/>
          <a:stretch>
            <a:fillRect/>
          </a:stretch>
        </p:blipFill>
        <p:spPr>
          <a:xfrm>
            <a:off x="725063" y="2870901"/>
            <a:ext cx="1204267" cy="767769"/>
          </a:xfrm>
          <a:prstGeom prst="rect">
            <a:avLst/>
          </a:prstGeom>
        </p:spPr>
      </p:pic>
      <p:sp>
        <p:nvSpPr>
          <p:cNvPr id="59" name="TextBox 58">
            <a:extLst>
              <a:ext uri="{FF2B5EF4-FFF2-40B4-BE49-F238E27FC236}">
                <a16:creationId xmlns:a16="http://schemas.microsoft.com/office/drawing/2014/main" id="{65784ADC-71A3-46D8-8DF2-AD99B18A4241}"/>
              </a:ext>
            </a:extLst>
          </p:cNvPr>
          <p:cNvSpPr txBox="1"/>
          <p:nvPr/>
        </p:nvSpPr>
        <p:spPr>
          <a:xfrm>
            <a:off x="7169519" y="1523710"/>
            <a:ext cx="1869855" cy="261610"/>
          </a:xfrm>
          <a:prstGeom prst="rect">
            <a:avLst/>
          </a:prstGeom>
          <a:noFill/>
        </p:spPr>
        <p:txBody>
          <a:bodyPr wrap="square" rtlCol="0">
            <a:spAutoFit/>
          </a:bodyPr>
          <a:lstStyle/>
          <a:p>
            <a:r>
              <a:rPr lang="nb-NO" sz="1100"/>
              <a:t>Lokale prosessrådgivere </a:t>
            </a:r>
          </a:p>
        </p:txBody>
      </p:sp>
      <p:pic>
        <p:nvPicPr>
          <p:cNvPr id="18" name="Graphic 17" descr="Gender outline">
            <a:extLst>
              <a:ext uri="{FF2B5EF4-FFF2-40B4-BE49-F238E27FC236}">
                <a16:creationId xmlns:a16="http://schemas.microsoft.com/office/drawing/2014/main" id="{A440E5D0-555D-4A02-B7F5-83432D4FC825}"/>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6721402" y="1442886"/>
            <a:ext cx="448119" cy="448119"/>
          </a:xfrm>
          <a:prstGeom prst="rect">
            <a:avLst/>
          </a:prstGeom>
        </p:spPr>
      </p:pic>
      <p:pic>
        <p:nvPicPr>
          <p:cNvPr id="62" name="Picture 61">
            <a:extLst>
              <a:ext uri="{FF2B5EF4-FFF2-40B4-BE49-F238E27FC236}">
                <a16:creationId xmlns:a16="http://schemas.microsoft.com/office/drawing/2014/main" id="{DA6EFF76-2A2C-4CD1-9E3E-B28051B8F0E9}"/>
              </a:ext>
            </a:extLst>
          </p:cNvPr>
          <p:cNvPicPr>
            <a:picLocks noChangeAspect="1"/>
          </p:cNvPicPr>
          <p:nvPr/>
        </p:nvPicPr>
        <p:blipFill rotWithShape="1">
          <a:blip r:embed="rId6"/>
          <a:srcRect l="17307" t="17729" r="11654" b="16361"/>
          <a:stretch/>
        </p:blipFill>
        <p:spPr>
          <a:xfrm>
            <a:off x="9163193" y="1414235"/>
            <a:ext cx="509792" cy="472983"/>
          </a:xfrm>
          <a:prstGeom prst="rect">
            <a:avLst/>
          </a:prstGeom>
        </p:spPr>
      </p:pic>
      <p:pic>
        <p:nvPicPr>
          <p:cNvPr id="23" name="Graphic 22" descr="Group success with solid fill">
            <a:extLst>
              <a:ext uri="{FF2B5EF4-FFF2-40B4-BE49-F238E27FC236}">
                <a16:creationId xmlns:a16="http://schemas.microsoft.com/office/drawing/2014/main" id="{574D466F-9281-4A20-BBEF-9C2AAB177A8C}"/>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4423513" y="1348160"/>
            <a:ext cx="608417" cy="608417"/>
          </a:xfrm>
          <a:prstGeom prst="rect">
            <a:avLst/>
          </a:prstGeom>
        </p:spPr>
      </p:pic>
      <p:sp>
        <p:nvSpPr>
          <p:cNvPr id="63" name="Arrow: Right 62">
            <a:extLst>
              <a:ext uri="{FF2B5EF4-FFF2-40B4-BE49-F238E27FC236}">
                <a16:creationId xmlns:a16="http://schemas.microsoft.com/office/drawing/2014/main" id="{89457D3E-61ED-4C5F-AE85-0BDE3950C6F2}"/>
              </a:ext>
            </a:extLst>
          </p:cNvPr>
          <p:cNvSpPr/>
          <p:nvPr/>
        </p:nvSpPr>
        <p:spPr>
          <a:xfrm rot="5400000">
            <a:off x="9648279" y="1962915"/>
            <a:ext cx="304439" cy="369332"/>
          </a:xfrm>
          <a:prstGeom prst="rightArrow">
            <a:avLst/>
          </a:prstGeom>
          <a:solidFill>
            <a:schemeClr val="tx2"/>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sz="1400"/>
          </a:p>
        </p:txBody>
      </p:sp>
      <p:sp>
        <p:nvSpPr>
          <p:cNvPr id="64" name="Arrow: Right 63">
            <a:extLst>
              <a:ext uri="{FF2B5EF4-FFF2-40B4-BE49-F238E27FC236}">
                <a16:creationId xmlns:a16="http://schemas.microsoft.com/office/drawing/2014/main" id="{FA10FA23-6C3D-4808-ADFD-26D5C4791C3C}"/>
              </a:ext>
            </a:extLst>
          </p:cNvPr>
          <p:cNvSpPr/>
          <p:nvPr/>
        </p:nvSpPr>
        <p:spPr>
          <a:xfrm rot="5400000">
            <a:off x="5786851" y="1969415"/>
            <a:ext cx="304439" cy="369332"/>
          </a:xfrm>
          <a:prstGeom prst="rightArrow">
            <a:avLst/>
          </a:prstGeom>
          <a:solidFill>
            <a:schemeClr val="tx2"/>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sz="1400"/>
          </a:p>
        </p:txBody>
      </p:sp>
      <p:pic>
        <p:nvPicPr>
          <p:cNvPr id="67" name="Picture 66">
            <a:extLst>
              <a:ext uri="{FF2B5EF4-FFF2-40B4-BE49-F238E27FC236}">
                <a16:creationId xmlns:a16="http://schemas.microsoft.com/office/drawing/2014/main" id="{47909E16-D200-4D53-8377-6D760B060EC6}"/>
              </a:ext>
            </a:extLst>
          </p:cNvPr>
          <p:cNvPicPr>
            <a:picLocks noChangeAspect="1"/>
          </p:cNvPicPr>
          <p:nvPr/>
        </p:nvPicPr>
        <p:blipFill rotWithShape="1">
          <a:blip r:embed="rId6"/>
          <a:srcRect l="17307" t="17729" r="11654" b="16361"/>
          <a:stretch/>
        </p:blipFill>
        <p:spPr>
          <a:xfrm>
            <a:off x="6821019" y="3116911"/>
            <a:ext cx="586340" cy="544003"/>
          </a:xfrm>
          <a:prstGeom prst="rect">
            <a:avLst/>
          </a:prstGeom>
        </p:spPr>
      </p:pic>
      <p:sp>
        <p:nvSpPr>
          <p:cNvPr id="68" name="TextBox 67">
            <a:extLst>
              <a:ext uri="{FF2B5EF4-FFF2-40B4-BE49-F238E27FC236}">
                <a16:creationId xmlns:a16="http://schemas.microsoft.com/office/drawing/2014/main" id="{45A7F6B7-D895-46D9-9D87-416BF0D066FB}"/>
              </a:ext>
            </a:extLst>
          </p:cNvPr>
          <p:cNvSpPr txBox="1"/>
          <p:nvPr/>
        </p:nvSpPr>
        <p:spPr>
          <a:xfrm>
            <a:off x="7398286" y="3262586"/>
            <a:ext cx="2243071" cy="261610"/>
          </a:xfrm>
          <a:prstGeom prst="rect">
            <a:avLst/>
          </a:prstGeom>
          <a:noFill/>
        </p:spPr>
        <p:txBody>
          <a:bodyPr wrap="square" rtlCol="0">
            <a:spAutoFit/>
          </a:bodyPr>
          <a:lstStyle/>
          <a:p>
            <a:r>
              <a:rPr lang="nb-NO" sz="1100" err="1"/>
              <a:t>Teamskanaler</a:t>
            </a:r>
            <a:r>
              <a:rPr lang="nb-NO" sz="1100"/>
              <a:t> for fagbrukere***</a:t>
            </a:r>
          </a:p>
        </p:txBody>
      </p:sp>
      <p:sp>
        <p:nvSpPr>
          <p:cNvPr id="70" name="TextBox 69">
            <a:extLst>
              <a:ext uri="{FF2B5EF4-FFF2-40B4-BE49-F238E27FC236}">
                <a16:creationId xmlns:a16="http://schemas.microsoft.com/office/drawing/2014/main" id="{418E3173-509B-486D-BEFE-A9E78D5A9D07}"/>
              </a:ext>
            </a:extLst>
          </p:cNvPr>
          <p:cNvSpPr txBox="1"/>
          <p:nvPr/>
        </p:nvSpPr>
        <p:spPr>
          <a:xfrm>
            <a:off x="7407361" y="6341905"/>
            <a:ext cx="1783623" cy="261610"/>
          </a:xfrm>
          <a:prstGeom prst="rect">
            <a:avLst/>
          </a:prstGeom>
          <a:noFill/>
        </p:spPr>
        <p:txBody>
          <a:bodyPr wrap="square" rtlCol="0">
            <a:spAutoFit/>
          </a:bodyPr>
          <a:lstStyle/>
          <a:p>
            <a:r>
              <a:rPr lang="nb-NO" sz="1100"/>
              <a:t>*** Pt: For BEVISST</a:t>
            </a:r>
          </a:p>
        </p:txBody>
      </p:sp>
    </p:spTree>
    <p:extLst>
      <p:ext uri="{BB962C8B-B14F-4D97-AF65-F5344CB8AC3E}">
        <p14:creationId xmlns:p14="http://schemas.microsoft.com/office/powerpoint/2010/main" val="11291109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402E2F18-4827-653E-765E-CB4CE10EE973}"/>
              </a:ext>
            </a:extLst>
          </p:cNvPr>
          <p:cNvSpPr txBox="1"/>
          <p:nvPr/>
        </p:nvSpPr>
        <p:spPr>
          <a:xfrm>
            <a:off x="2276884" y="876205"/>
            <a:ext cx="8266495" cy="1015663"/>
          </a:xfrm>
          <a:prstGeom prst="rect">
            <a:avLst/>
          </a:prstGeom>
          <a:noFill/>
        </p:spPr>
        <p:txBody>
          <a:bodyPr wrap="square" rtlCol="0">
            <a:spAutoFit/>
          </a:bodyPr>
          <a:lstStyle/>
          <a:p>
            <a:r>
              <a:rPr lang="nb-NO" sz="2000">
                <a:latin typeface="Arial Black" panose="020B0A04020102020204" pitchFamily="34" charset="0"/>
              </a:rPr>
              <a:t>Økonomiavdelingens brukerstøtte fra nyttår</a:t>
            </a:r>
          </a:p>
          <a:p>
            <a:endParaRPr lang="nb-NO" sz="2000">
              <a:latin typeface="Arial Black" panose="020B0A04020102020204" pitchFamily="34" charset="0"/>
              <a:cs typeface="Arial" panose="020B0604020202020204" pitchFamily="34" charset="0"/>
            </a:endParaRPr>
          </a:p>
          <a:p>
            <a:r>
              <a:rPr lang="nb-NO" sz="2000">
                <a:latin typeface="Arial Black" panose="020B0A04020102020204" pitchFamily="34" charset="0"/>
                <a:cs typeface="Arial" panose="020B0604020202020204" pitchFamily="34" charset="0"/>
              </a:rPr>
              <a:t>Økonomiavdeling vil være 2. linje brukerstøtte</a:t>
            </a:r>
            <a:r>
              <a:rPr lang="nb-NO">
                <a:latin typeface="Arial" panose="020B0604020202020204" pitchFamily="34" charset="0"/>
                <a:cs typeface="Arial" panose="020B0604020202020204" pitchFamily="34" charset="0"/>
              </a:rPr>
              <a:t>:</a:t>
            </a:r>
          </a:p>
        </p:txBody>
      </p:sp>
      <p:pic>
        <p:nvPicPr>
          <p:cNvPr id="4" name="Grafikk 3" descr="Kundeservice med heldekkende fyll">
            <a:extLst>
              <a:ext uri="{FF2B5EF4-FFF2-40B4-BE49-F238E27FC236}">
                <a16:creationId xmlns:a16="http://schemas.microsoft.com/office/drawing/2014/main" id="{A3F760F0-A0D7-BA0A-E5F6-CD5D2D0F260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3327" y="1867084"/>
            <a:ext cx="914400" cy="914400"/>
          </a:xfrm>
          <a:prstGeom prst="rect">
            <a:avLst/>
          </a:prstGeom>
        </p:spPr>
      </p:pic>
      <p:sp>
        <p:nvSpPr>
          <p:cNvPr id="5" name="TekstSylinder 4">
            <a:extLst>
              <a:ext uri="{FF2B5EF4-FFF2-40B4-BE49-F238E27FC236}">
                <a16:creationId xmlns:a16="http://schemas.microsoft.com/office/drawing/2014/main" id="{2498887E-61AD-FF44-0978-60F585C13B4D}"/>
              </a:ext>
            </a:extLst>
          </p:cNvPr>
          <p:cNvSpPr txBox="1"/>
          <p:nvPr/>
        </p:nvSpPr>
        <p:spPr>
          <a:xfrm>
            <a:off x="2111605" y="2210568"/>
            <a:ext cx="8368814" cy="5909310"/>
          </a:xfrm>
          <a:prstGeom prst="rect">
            <a:avLst/>
          </a:prstGeom>
          <a:noFill/>
        </p:spPr>
        <p:txBody>
          <a:bodyPr wrap="square" rtlCol="0">
            <a:spAutoFit/>
          </a:bodyPr>
          <a:lstStyle/>
          <a:p>
            <a:r>
              <a:rPr lang="nb-NO">
                <a:latin typeface="Arial" panose="020B0604020202020204" pitchFamily="34" charset="0"/>
                <a:cs typeface="Arial" panose="020B0604020202020204" pitchFamily="34" charset="0"/>
              </a:rPr>
              <a:t>Vi vil ha åpne Teams-rom med lett tilgang til fagspesialister i desember og januar.</a:t>
            </a:r>
          </a:p>
          <a:p>
            <a:endParaRPr lang="nb-NO">
              <a:latin typeface="Arial" panose="020B0604020202020204" pitchFamily="34" charset="0"/>
              <a:cs typeface="Arial" panose="020B0604020202020204" pitchFamily="34" charset="0"/>
            </a:endParaRPr>
          </a:p>
          <a:p>
            <a:endParaRPr lang="nb-NO">
              <a:latin typeface="Arial" panose="020B0604020202020204" pitchFamily="34" charset="0"/>
              <a:cs typeface="Arial" panose="020B0604020202020204" pitchFamily="34" charset="0"/>
            </a:endParaRPr>
          </a:p>
          <a:p>
            <a:r>
              <a:rPr lang="nb-NO">
                <a:latin typeface="Arial" panose="020B0604020202020204" pitchFamily="34" charset="0"/>
                <a:cs typeface="Arial" panose="020B0604020202020204" pitchFamily="34" charset="0"/>
              </a:rPr>
              <a:t>Vi bruker i tillegg NTNU Hjelp for å besvare spørsmål.</a:t>
            </a:r>
          </a:p>
          <a:p>
            <a:endParaRPr lang="nb-NO">
              <a:latin typeface="Arial" panose="020B0604020202020204" pitchFamily="34" charset="0"/>
              <a:cs typeface="Arial" panose="020B0604020202020204" pitchFamily="34" charset="0"/>
            </a:endParaRPr>
          </a:p>
          <a:p>
            <a:endParaRPr lang="nb-NO">
              <a:latin typeface="Arial" panose="020B0604020202020204" pitchFamily="34" charset="0"/>
              <a:cs typeface="Arial" panose="020B0604020202020204" pitchFamily="34" charset="0"/>
            </a:endParaRPr>
          </a:p>
          <a:p>
            <a:r>
              <a:rPr lang="nb-NO">
                <a:latin typeface="Arial" panose="020B0604020202020204" pitchFamily="34" charset="0"/>
                <a:cs typeface="Arial" panose="020B0604020202020204" pitchFamily="34" charset="0"/>
              </a:rPr>
              <a:t>Vi oppdaterer over 100 wiki-sider relatert til økonomispørsmål. I tillegg vil det på Innsida fra 1. januar være en godt synlig infoside med typiske tema, samt info om hvor de ansatte vil finne hjelp og veiledning. </a:t>
            </a:r>
          </a:p>
          <a:p>
            <a:endParaRPr lang="nb-NO">
              <a:latin typeface="Arial" panose="020B0604020202020204" pitchFamily="34" charset="0"/>
              <a:cs typeface="Arial" panose="020B0604020202020204" pitchFamily="34" charset="0"/>
            </a:endParaRPr>
          </a:p>
          <a:p>
            <a:r>
              <a:rPr lang="nb-NO">
                <a:latin typeface="Arial" panose="020B0604020202020204" pitchFamily="34" charset="0"/>
                <a:cs typeface="Arial" panose="020B0604020202020204" pitchFamily="34" charset="0"/>
              </a:rPr>
              <a:t>I desember vil det foregå mye opplæring, både digitalt og fysisk samt fagnettverk i tett samarbeid med prosessrådgivere i organisasjonen.</a:t>
            </a:r>
          </a:p>
          <a:p>
            <a:endParaRPr lang="nb-NO">
              <a:latin typeface="Arial" panose="020B0604020202020204" pitchFamily="34" charset="0"/>
              <a:cs typeface="Arial" panose="020B0604020202020204" pitchFamily="34" charset="0"/>
            </a:endParaRPr>
          </a:p>
          <a:p>
            <a:endParaRPr lang="nb-NO">
              <a:latin typeface="Arial" panose="020B0604020202020204" pitchFamily="34" charset="0"/>
              <a:cs typeface="Arial" panose="020B0604020202020204" pitchFamily="34" charset="0"/>
            </a:endParaRPr>
          </a:p>
          <a:p>
            <a:endParaRPr lang="nb-NO">
              <a:latin typeface="Arial" panose="020B0604020202020204" pitchFamily="34" charset="0"/>
              <a:cs typeface="Arial" panose="020B0604020202020204" pitchFamily="34" charset="0"/>
            </a:endParaRPr>
          </a:p>
          <a:p>
            <a:endParaRPr lang="nb-NO">
              <a:latin typeface="Arial" panose="020B0604020202020204" pitchFamily="34" charset="0"/>
              <a:cs typeface="Arial" panose="020B0604020202020204" pitchFamily="34" charset="0"/>
            </a:endParaRPr>
          </a:p>
          <a:p>
            <a:endParaRPr lang="nb-NO">
              <a:latin typeface="Arial" panose="020B0604020202020204" pitchFamily="34" charset="0"/>
              <a:cs typeface="Arial" panose="020B0604020202020204" pitchFamily="34" charset="0"/>
            </a:endParaRPr>
          </a:p>
          <a:p>
            <a:endParaRPr lang="nb-NO">
              <a:latin typeface="Arial" panose="020B0604020202020204" pitchFamily="34" charset="0"/>
              <a:cs typeface="Arial" panose="020B0604020202020204" pitchFamily="34" charset="0"/>
            </a:endParaRPr>
          </a:p>
          <a:p>
            <a:endParaRPr lang="nb-NO">
              <a:latin typeface="Arial" panose="020B0604020202020204" pitchFamily="34" charset="0"/>
              <a:cs typeface="Arial" panose="020B0604020202020204" pitchFamily="34" charset="0"/>
            </a:endParaRPr>
          </a:p>
          <a:p>
            <a:endParaRPr lang="nb-NO">
              <a:latin typeface="Arial" panose="020B0604020202020204" pitchFamily="34" charset="0"/>
              <a:cs typeface="Arial" panose="020B0604020202020204" pitchFamily="34" charset="0"/>
            </a:endParaRPr>
          </a:p>
        </p:txBody>
      </p:sp>
      <p:pic>
        <p:nvPicPr>
          <p:cNvPr id="7" name="Grafikk 6" descr="Klasserom med heldekkende fyll">
            <a:extLst>
              <a:ext uri="{FF2B5EF4-FFF2-40B4-BE49-F238E27FC236}">
                <a16:creationId xmlns:a16="http://schemas.microsoft.com/office/drawing/2014/main" id="{7DB3BEC4-AF80-2FE9-C24F-DDE59D2D2DE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13691" y="5199681"/>
            <a:ext cx="914400" cy="914400"/>
          </a:xfrm>
          <a:prstGeom prst="rect">
            <a:avLst/>
          </a:prstGeom>
        </p:spPr>
      </p:pic>
      <p:pic>
        <p:nvPicPr>
          <p:cNvPr id="9" name="Grafikk 8" descr="Konvolutt med heldekkende fyll">
            <a:extLst>
              <a:ext uri="{FF2B5EF4-FFF2-40B4-BE49-F238E27FC236}">
                <a16:creationId xmlns:a16="http://schemas.microsoft.com/office/drawing/2014/main" id="{522BA6DC-FBD8-54F8-6C6F-8D860EC58F1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81035" y="2868202"/>
            <a:ext cx="914400" cy="914400"/>
          </a:xfrm>
          <a:prstGeom prst="rect">
            <a:avLst/>
          </a:prstGeom>
        </p:spPr>
      </p:pic>
      <p:pic>
        <p:nvPicPr>
          <p:cNvPr id="11" name="Grafikk 10" descr="Gjenta med heldekkende fyll">
            <a:extLst>
              <a:ext uri="{FF2B5EF4-FFF2-40B4-BE49-F238E27FC236}">
                <a16:creationId xmlns:a16="http://schemas.microsoft.com/office/drawing/2014/main" id="{06B48A5D-B0C7-09AE-2C3D-A07A9CF726A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47021" y="4104988"/>
            <a:ext cx="914400" cy="914400"/>
          </a:xfrm>
          <a:prstGeom prst="rect">
            <a:avLst/>
          </a:prstGeom>
        </p:spPr>
      </p:pic>
    </p:spTree>
    <p:extLst>
      <p:ext uri="{BB962C8B-B14F-4D97-AF65-F5344CB8AC3E}">
        <p14:creationId xmlns:p14="http://schemas.microsoft.com/office/powerpoint/2010/main" val="38268466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0C2907E4-33AC-47EE-90CC-08CBE65B9E32}"/>
              </a:ext>
            </a:extLst>
          </p:cNvPr>
          <p:cNvGraphicFramePr>
            <a:graphicFrameLocks noChangeAspect="1"/>
          </p:cNvGraphicFramePr>
          <p:nvPr>
            <p:custDataLst>
              <p:tags r:id="rId1"/>
            </p:custData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5" imgW="592" imgH="591" progId="TCLayout.ActiveDocument.1">
                  <p:embed/>
                </p:oleObj>
              </mc:Choice>
              <mc:Fallback>
                <p:oleObj name="think-cell Slide" r:id="rId5" imgW="592" imgH="591" progId="TCLayout.ActiveDocument.1">
                  <p:embed/>
                  <p:pic>
                    <p:nvPicPr>
                      <p:cNvPr id="2" name="Object 1" hidden="1">
                        <a:extLst>
                          <a:ext uri="{FF2B5EF4-FFF2-40B4-BE49-F238E27FC236}">
                            <a16:creationId xmlns:a16="http://schemas.microsoft.com/office/drawing/2014/main" id="{0C2907E4-33AC-47EE-90CC-08CBE65B9E32}"/>
                          </a:ext>
                        </a:extLst>
                      </p:cNvPr>
                      <p:cNvPicPr/>
                      <p:nvPr/>
                    </p:nvPicPr>
                    <p:blipFill>
                      <a:blip r:embed="rId6"/>
                      <a:stretch>
                        <a:fillRect/>
                      </a:stretch>
                    </p:blipFill>
                    <p:spPr>
                      <a:xfrm>
                        <a:off x="2118" y="2118"/>
                        <a:ext cx="2117" cy="2117"/>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303CB462-D9E6-48BE-AF21-E78169557E7B}"/>
              </a:ext>
            </a:extLst>
          </p:cNvPr>
          <p:cNvSpPr/>
          <p:nvPr>
            <p:custDataLst>
              <p:tags r:id="rId2"/>
            </p:custDataLst>
          </p:nvPr>
        </p:nvSpPr>
        <p:spPr>
          <a:xfrm>
            <a:off x="0" y="0"/>
            <a:ext cx="211667" cy="211667"/>
          </a:xfrm>
          <a:prstGeom prst="rect">
            <a:avLst/>
          </a:prstGeom>
          <a:solidFill>
            <a:srgbClr val="43B7B0"/>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609585"/>
            <a:endParaRPr lang="nb-NO" sz="5400" b="1">
              <a:solidFill>
                <a:srgbClr val="FFFFFF"/>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11" name="Rektangel 10"/>
          <p:cNvSpPr/>
          <p:nvPr/>
        </p:nvSpPr>
        <p:spPr>
          <a:xfrm>
            <a:off x="0" y="0"/>
            <a:ext cx="12227378" cy="685800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defRPr/>
            </a:pPr>
            <a:endParaRPr lang="nb-NO" sz="2400">
              <a:solidFill>
                <a:srgbClr val="FFFFFF"/>
              </a:solidFill>
              <a:latin typeface="Arial" panose="020B0604020202020204"/>
            </a:endParaRPr>
          </a:p>
        </p:txBody>
      </p:sp>
      <p:sp>
        <p:nvSpPr>
          <p:cNvPr id="9" name="Tittel 1"/>
          <p:cNvSpPr>
            <a:spLocks noGrp="1"/>
          </p:cNvSpPr>
          <p:nvPr>
            <p:ph type="ctrTitle"/>
          </p:nvPr>
        </p:nvSpPr>
        <p:spPr>
          <a:xfrm>
            <a:off x="686608" y="2984914"/>
            <a:ext cx="10818784" cy="923330"/>
          </a:xfrm>
        </p:spPr>
        <p:txBody>
          <a:bodyPr/>
          <a:lstStyle/>
          <a:p>
            <a:pPr algn="ctr"/>
            <a:r>
              <a:rPr lang="nb-NO" sz="5400">
                <a:solidFill>
                  <a:schemeClr val="bg1"/>
                </a:solidFill>
              </a:rPr>
              <a:t>Rydding</a:t>
            </a:r>
          </a:p>
        </p:txBody>
      </p:sp>
      <p:sp>
        <p:nvSpPr>
          <p:cNvPr id="10" name="Undertittel 2"/>
          <p:cNvSpPr>
            <a:spLocks noGrp="1"/>
          </p:cNvSpPr>
          <p:nvPr>
            <p:ph type="subTitle" idx="1"/>
          </p:nvPr>
        </p:nvSpPr>
        <p:spPr>
          <a:xfrm>
            <a:off x="686608" y="4092910"/>
            <a:ext cx="10818785" cy="797463"/>
          </a:xfrm>
        </p:spPr>
        <p:txBody>
          <a:bodyPr vert="horz" lIns="91440" tIns="45720" rIns="91440" bIns="45720" rtlCol="0" anchor="t">
            <a:noAutofit/>
          </a:bodyPr>
          <a:lstStyle/>
          <a:p>
            <a:pPr algn="ctr"/>
            <a:endParaRPr lang="nb-NO" sz="3600">
              <a:solidFill>
                <a:schemeClr val="bg1"/>
              </a:solidFill>
            </a:endParaRPr>
          </a:p>
        </p:txBody>
      </p:sp>
    </p:spTree>
    <p:extLst>
      <p:ext uri="{BB962C8B-B14F-4D97-AF65-F5344CB8AC3E}">
        <p14:creationId xmlns:p14="http://schemas.microsoft.com/office/powerpoint/2010/main" val="38331343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C01E7909-5839-49DA-9880-D3D53EE56585}"/>
              </a:ext>
            </a:extLst>
          </p:cNvPr>
          <p:cNvGraphicFramePr>
            <a:graphicFrameLocks noChangeAspect="1"/>
          </p:cNvGraphicFramePr>
          <p:nvPr>
            <p:custDataLst>
              <p:tags r:id="rId1"/>
            </p:custDataLst>
            <p:extLst>
              <p:ext uri="{D42A27DB-BD31-4B8C-83A1-F6EECF244321}">
                <p14:modId xmlns:p14="http://schemas.microsoft.com/office/powerpoint/2010/main" val="1161550469"/>
              </p:ext>
            </p:ext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1" progId="TCLayout.ActiveDocument.1">
                  <p:embed/>
                </p:oleObj>
              </mc:Choice>
              <mc:Fallback>
                <p:oleObj name="think-cell Slide" r:id="rId3" imgW="592" imgH="591" progId="TCLayout.ActiveDocument.1">
                  <p:embed/>
                  <p:pic>
                    <p:nvPicPr>
                      <p:cNvPr id="6" name="Object 5" hidden="1">
                        <a:extLst>
                          <a:ext uri="{FF2B5EF4-FFF2-40B4-BE49-F238E27FC236}">
                            <a16:creationId xmlns:a16="http://schemas.microsoft.com/office/drawing/2014/main" id="{C01E7909-5839-49DA-9880-D3D53EE56585}"/>
                          </a:ext>
                        </a:extLst>
                      </p:cNvPr>
                      <p:cNvPicPr/>
                      <p:nvPr/>
                    </p:nvPicPr>
                    <p:blipFill>
                      <a:blip r:embed="rId4"/>
                      <a:stretch>
                        <a:fillRect/>
                      </a:stretch>
                    </p:blipFill>
                    <p:spPr>
                      <a:xfrm>
                        <a:off x="1589" y="1589"/>
                        <a:ext cx="1588" cy="1588"/>
                      </a:xfrm>
                      <a:prstGeom prst="rect">
                        <a:avLst/>
                      </a:prstGeom>
                    </p:spPr>
                  </p:pic>
                </p:oleObj>
              </mc:Fallback>
            </mc:AlternateContent>
          </a:graphicData>
        </a:graphic>
      </p:graphicFrame>
      <p:sp>
        <p:nvSpPr>
          <p:cNvPr id="4" name="Title 3">
            <a:extLst>
              <a:ext uri="{FF2B5EF4-FFF2-40B4-BE49-F238E27FC236}">
                <a16:creationId xmlns:a16="http://schemas.microsoft.com/office/drawing/2014/main" id="{E053DB7D-716F-4FA3-85A7-14EF1A8F6B28}"/>
              </a:ext>
            </a:extLst>
          </p:cNvPr>
          <p:cNvSpPr>
            <a:spLocks noGrp="1"/>
          </p:cNvSpPr>
          <p:nvPr>
            <p:ph type="title"/>
          </p:nvPr>
        </p:nvSpPr>
        <p:spPr>
          <a:xfrm>
            <a:off x="171187" y="177317"/>
            <a:ext cx="11224996" cy="751169"/>
          </a:xfrm>
        </p:spPr>
        <p:txBody>
          <a:bodyPr vert="horz"/>
          <a:lstStyle/>
          <a:p>
            <a:r>
              <a:rPr lang="nb-NO" sz="4267"/>
              <a:t>Hva må alle </a:t>
            </a:r>
            <a:r>
              <a:rPr lang="nb-NO" sz="4267" b="0" i="1" u="sng"/>
              <a:t>ansatte</a:t>
            </a:r>
            <a:r>
              <a:rPr lang="nb-NO" sz="4267"/>
              <a:t> gjøre før overgang?</a:t>
            </a:r>
          </a:p>
        </p:txBody>
      </p:sp>
      <p:sp>
        <p:nvSpPr>
          <p:cNvPr id="9" name="TextBox 8">
            <a:extLst>
              <a:ext uri="{FF2B5EF4-FFF2-40B4-BE49-F238E27FC236}">
                <a16:creationId xmlns:a16="http://schemas.microsoft.com/office/drawing/2014/main" id="{9378DEAF-1704-4D8D-9CAA-E0D3C288CA89}"/>
              </a:ext>
            </a:extLst>
          </p:cNvPr>
          <p:cNvSpPr txBox="1"/>
          <p:nvPr/>
        </p:nvSpPr>
        <p:spPr>
          <a:xfrm>
            <a:off x="1548714" y="1262469"/>
            <a:ext cx="10338487" cy="954107"/>
          </a:xfrm>
          <a:prstGeom prst="rect">
            <a:avLst/>
          </a:prstGeom>
          <a:noFill/>
        </p:spPr>
        <p:txBody>
          <a:bodyPr wrap="square">
            <a:spAutoFit/>
          </a:bodyPr>
          <a:lstStyle/>
          <a:p>
            <a:pPr algn="l">
              <a:buFont typeface="+mj-lt"/>
              <a:buAutoNum type="arabicPeriod"/>
            </a:pPr>
            <a:r>
              <a:rPr lang="nb-NO" sz="1400" b="1">
                <a:solidFill>
                  <a:srgbClr val="000000"/>
                </a:solidFill>
                <a:latin typeface="inherit"/>
              </a:rPr>
              <a:t> Sjekk at du har oppdatert bankkonto, adresse og annen profilinfo i HR-portalen: </a:t>
            </a:r>
            <a:r>
              <a:rPr lang="nb-NO" sz="1400">
                <a:solidFill>
                  <a:srgbClr val="000000"/>
                </a:solidFill>
                <a:latin typeface="inherit"/>
              </a:rPr>
              <a:t>Det gjelder f.eks. hvis du har endret bank eller flyttet i det siste. Hvis informasjonen er feil (og du ikke har rettet denne opp med bakgrunn i e-post fra rektor) må du rett etter nyttår logge deg inn i den nye Selvbetjeningsportalen for lønn fra DFØ for å kontrollere at opplysningene dine der stemmer. Lønnen i januar utbetales med opplysningene som ligger i systemet 4.januar.</a:t>
            </a:r>
            <a:endParaRPr lang="nb-NO" sz="1400">
              <a:solidFill>
                <a:srgbClr val="000000"/>
              </a:solidFill>
              <a:latin typeface="Calibri" panose="020F0502020204030204" pitchFamily="34" charset="0"/>
            </a:endParaRPr>
          </a:p>
        </p:txBody>
      </p:sp>
      <p:sp>
        <p:nvSpPr>
          <p:cNvPr id="10" name="TextBox 9">
            <a:extLst>
              <a:ext uri="{FF2B5EF4-FFF2-40B4-BE49-F238E27FC236}">
                <a16:creationId xmlns:a16="http://schemas.microsoft.com/office/drawing/2014/main" id="{3C1EC599-7A17-4069-BE77-5C4FEC7BB4AA}"/>
              </a:ext>
            </a:extLst>
          </p:cNvPr>
          <p:cNvSpPr txBox="1"/>
          <p:nvPr/>
        </p:nvSpPr>
        <p:spPr>
          <a:xfrm>
            <a:off x="1548714" y="2318691"/>
            <a:ext cx="10338487" cy="738664"/>
          </a:xfrm>
          <a:prstGeom prst="rect">
            <a:avLst/>
          </a:prstGeom>
          <a:noFill/>
        </p:spPr>
        <p:txBody>
          <a:bodyPr wrap="square">
            <a:spAutoFit/>
          </a:bodyPr>
          <a:lstStyle/>
          <a:p>
            <a:pPr algn="l">
              <a:buFont typeface="+mj-lt"/>
              <a:buAutoNum type="arabicPeriod" startAt="2"/>
            </a:pPr>
            <a:r>
              <a:rPr lang="nb-NO" sz="1400" b="1">
                <a:solidFill>
                  <a:srgbClr val="000000"/>
                </a:solidFill>
                <a:latin typeface="inherit"/>
              </a:rPr>
              <a:t>Rydd opp i ufullstendige skjema i HR-portalen: </a:t>
            </a:r>
            <a:r>
              <a:rPr lang="nb-NO" sz="1400">
                <a:solidFill>
                  <a:srgbClr val="333333"/>
                </a:solidFill>
                <a:latin typeface="inherit"/>
              </a:rPr>
              <a:t>Hvis du har skjema med status «under registrering» eller «retur registrering”, må du rydde så snart som mulig.</a:t>
            </a:r>
            <a:r>
              <a:rPr lang="nb-NO" sz="1400">
                <a:solidFill>
                  <a:srgbClr val="000000"/>
                </a:solidFill>
                <a:latin typeface="inherit"/>
              </a:rPr>
              <a:t> Det som ikke er slettet eller overført når tilgangen til HR-portalen stenges, blir liggende igjen utilgjengelig for ansatte. </a:t>
            </a:r>
            <a:r>
              <a:rPr lang="nb-NO" sz="1400">
                <a:solidFill>
                  <a:srgbClr val="000000"/>
                </a:solidFill>
                <a:latin typeface="inherit"/>
                <a:hlinkClick r:id="rId5"/>
              </a:rPr>
              <a:t>Slik rydder du i HR-portalen</a:t>
            </a:r>
            <a:endParaRPr lang="nb-NO" sz="1400">
              <a:solidFill>
                <a:srgbClr val="000000"/>
              </a:solidFill>
              <a:latin typeface="Calibri" panose="020F0502020204030204" pitchFamily="34" charset="0"/>
            </a:endParaRPr>
          </a:p>
        </p:txBody>
      </p:sp>
      <p:sp>
        <p:nvSpPr>
          <p:cNvPr id="11" name="TextBox 10">
            <a:extLst>
              <a:ext uri="{FF2B5EF4-FFF2-40B4-BE49-F238E27FC236}">
                <a16:creationId xmlns:a16="http://schemas.microsoft.com/office/drawing/2014/main" id="{44A2CBB3-5D73-4A88-A7F3-C1B7898FC076}"/>
              </a:ext>
            </a:extLst>
          </p:cNvPr>
          <p:cNvSpPr txBox="1"/>
          <p:nvPr/>
        </p:nvSpPr>
        <p:spPr>
          <a:xfrm>
            <a:off x="1548714" y="3159473"/>
            <a:ext cx="10338487" cy="954107"/>
          </a:xfrm>
          <a:prstGeom prst="rect">
            <a:avLst/>
          </a:prstGeom>
          <a:noFill/>
        </p:spPr>
        <p:txBody>
          <a:bodyPr wrap="square">
            <a:spAutoFit/>
          </a:bodyPr>
          <a:lstStyle/>
          <a:p>
            <a:pPr algn="l">
              <a:buFont typeface="+mj-lt"/>
              <a:buAutoNum type="arabicPeriod" startAt="3"/>
            </a:pPr>
            <a:r>
              <a:rPr lang="nb-NO" sz="1400" b="1">
                <a:solidFill>
                  <a:srgbClr val="000000"/>
                </a:solidFill>
                <a:latin typeface="inherit"/>
              </a:rPr>
              <a:t>Hold fristene for timelister, reiseregninger, utlegg og lignende: </a:t>
            </a:r>
            <a:r>
              <a:rPr lang="nb-NO" sz="1400">
                <a:solidFill>
                  <a:srgbClr val="000000"/>
                </a:solidFill>
                <a:latin typeface="inherit"/>
              </a:rPr>
              <a:t>Før hver lønnskjøring er det en frist for å sende inn skjema som har betydning for utbetalingen din. Nå som vi er på vei over i nytt system, er det ekstra viktig at du holder fristene for innsending. Lederen din må godkjenne innen sine frister for det. Se gjeldende datoer under knappen «frister» i HR-portalen.</a:t>
            </a:r>
            <a:endParaRPr lang="nb-NO" sz="1400">
              <a:solidFill>
                <a:srgbClr val="000000"/>
              </a:solidFill>
              <a:latin typeface="Calibri" panose="020F0502020204030204" pitchFamily="34" charset="0"/>
            </a:endParaRPr>
          </a:p>
          <a:p>
            <a:pPr marL="685783"/>
            <a:endParaRPr lang="nb-NO" sz="1400">
              <a:solidFill>
                <a:srgbClr val="000000"/>
              </a:solidFill>
              <a:latin typeface="Calibri" panose="020F0502020204030204" pitchFamily="34" charset="0"/>
            </a:endParaRPr>
          </a:p>
        </p:txBody>
      </p:sp>
      <p:sp>
        <p:nvSpPr>
          <p:cNvPr id="12" name="TextBox 11">
            <a:extLst>
              <a:ext uri="{FF2B5EF4-FFF2-40B4-BE49-F238E27FC236}">
                <a16:creationId xmlns:a16="http://schemas.microsoft.com/office/drawing/2014/main" id="{2BB39C0B-D9A4-41C2-BC61-931514C04AEC}"/>
              </a:ext>
            </a:extLst>
          </p:cNvPr>
          <p:cNvSpPr txBox="1"/>
          <p:nvPr/>
        </p:nvSpPr>
        <p:spPr>
          <a:xfrm>
            <a:off x="1548714" y="4215695"/>
            <a:ext cx="10338487" cy="2031325"/>
          </a:xfrm>
          <a:prstGeom prst="rect">
            <a:avLst/>
          </a:prstGeom>
          <a:noFill/>
        </p:spPr>
        <p:txBody>
          <a:bodyPr wrap="square">
            <a:spAutoFit/>
          </a:bodyPr>
          <a:lstStyle/>
          <a:p>
            <a:pPr algn="l">
              <a:buFont typeface="+mj-lt"/>
              <a:buAutoNum type="arabicPeriod" startAt="4"/>
            </a:pPr>
            <a:r>
              <a:rPr lang="nb-NO" sz="1400" b="1">
                <a:solidFill>
                  <a:srgbClr val="000000"/>
                </a:solidFill>
                <a:latin typeface="inherit"/>
              </a:rPr>
              <a:t>Vær à jour med feriedager og fravær</a:t>
            </a:r>
            <a:endParaRPr lang="nb-NO" sz="1400">
              <a:solidFill>
                <a:srgbClr val="000000"/>
              </a:solidFill>
              <a:latin typeface="Calibri" panose="020F0502020204030204" pitchFamily="34" charset="0"/>
            </a:endParaRPr>
          </a:p>
          <a:p>
            <a:pPr marL="506718" indent="-285744">
              <a:buFont typeface="Arial" panose="020B0604020202020204" pitchFamily="34" charset="0"/>
              <a:buChar char="•"/>
            </a:pPr>
            <a:r>
              <a:rPr lang="nb-NO" sz="1400">
                <a:solidFill>
                  <a:srgbClr val="000000"/>
                </a:solidFill>
                <a:latin typeface="inherit"/>
              </a:rPr>
              <a:t>Innen 15. november: Søk om å bruke eventuelt resterende feriedager for 2022 eller om å overføre dem til 2023. Se </a:t>
            </a:r>
            <a:r>
              <a:rPr lang="nb-NO" sz="1400">
                <a:solidFill>
                  <a:srgbClr val="000000"/>
                </a:solidFill>
                <a:latin typeface="inherit"/>
                <a:hlinkClick r:id="rId6"/>
              </a:rPr>
              <a:t>Ferie - for ansatte ved NTNU</a:t>
            </a:r>
            <a:endParaRPr lang="nb-NO" sz="1400">
              <a:solidFill>
                <a:srgbClr val="000000"/>
              </a:solidFill>
              <a:latin typeface="Calibri" panose="020F0502020204030204" pitchFamily="34" charset="0"/>
            </a:endParaRPr>
          </a:p>
          <a:p>
            <a:pPr marL="506718" indent="-285744">
              <a:buFont typeface="Arial" panose="020B0604020202020204" pitchFamily="34" charset="0"/>
              <a:buChar char="•"/>
            </a:pPr>
            <a:r>
              <a:rPr lang="nb-NO" sz="1400">
                <a:solidFill>
                  <a:srgbClr val="000000"/>
                </a:solidFill>
                <a:latin typeface="inherit"/>
              </a:rPr>
              <a:t>Ble du syk i ferien? Husk å skaffe sykmelding fra lege og søke om utsettelse av feriedagene. Se </a:t>
            </a:r>
            <a:r>
              <a:rPr lang="nb-NO" sz="1400">
                <a:solidFill>
                  <a:srgbClr val="000000"/>
                </a:solidFill>
                <a:latin typeface="inherit"/>
                <a:hlinkClick r:id="rId7"/>
              </a:rPr>
              <a:t>Syk i ferien - Kunnskapsbasen - NTNU</a:t>
            </a:r>
            <a:endParaRPr lang="nb-NO" sz="1400">
              <a:solidFill>
                <a:srgbClr val="000000"/>
              </a:solidFill>
              <a:latin typeface="Calibri" panose="020F0502020204030204" pitchFamily="34" charset="0"/>
            </a:endParaRPr>
          </a:p>
          <a:p>
            <a:pPr marL="506718" indent="-285744">
              <a:buFont typeface="Arial" panose="020B0604020202020204" pitchFamily="34" charset="0"/>
              <a:buChar char="•"/>
            </a:pPr>
            <a:r>
              <a:rPr lang="nb-NO" sz="1400">
                <a:solidFill>
                  <a:srgbClr val="000000"/>
                </a:solidFill>
                <a:latin typeface="inherit"/>
              </a:rPr>
              <a:t>Sjekk at fraværet ditt i Min Tid (HR-portalen) er riktig.</a:t>
            </a:r>
            <a:endParaRPr lang="nb-NO" sz="1400">
              <a:solidFill>
                <a:srgbClr val="000000"/>
              </a:solidFill>
              <a:latin typeface="Calibri" panose="020F0502020204030204" pitchFamily="34" charset="0"/>
            </a:endParaRPr>
          </a:p>
          <a:p>
            <a:pPr marL="506718" indent="-285744">
              <a:buFont typeface="Arial" panose="020B0604020202020204" pitchFamily="34" charset="0"/>
              <a:buChar char="•"/>
            </a:pPr>
            <a:r>
              <a:rPr lang="nb-NO" sz="1400">
                <a:solidFill>
                  <a:srgbClr val="000000"/>
                </a:solidFill>
                <a:latin typeface="inherit"/>
              </a:rPr>
              <a:t>Hvis du er sykmeldt, bør du sende inn søknad om sykepenger fortløpende. Sørg for at ferie ført opp på søknaden din samsvarer nøyaktig med ferie oppført i HR-portalen.</a:t>
            </a:r>
            <a:endParaRPr lang="nb-NO" sz="1400">
              <a:solidFill>
                <a:srgbClr val="000000"/>
              </a:solidFill>
              <a:latin typeface="Calibri" panose="020F0502020204030204" pitchFamily="34" charset="0"/>
            </a:endParaRPr>
          </a:p>
          <a:p>
            <a:pPr marL="506718" indent="-285744">
              <a:spcAft>
                <a:spcPts val="800"/>
              </a:spcAft>
              <a:buFont typeface="Arial" panose="020B0604020202020204" pitchFamily="34" charset="0"/>
              <a:buChar char="•"/>
            </a:pPr>
            <a:r>
              <a:rPr lang="nb-NO" sz="1400">
                <a:solidFill>
                  <a:srgbClr val="000000"/>
                </a:solidFill>
                <a:latin typeface="inherit"/>
              </a:rPr>
              <a:t>Skal du ha foreldrepermisjon fra NTNU? Da er det viktig at du melder den inn via </a:t>
            </a:r>
            <a:r>
              <a:rPr lang="nb-NO" sz="1400">
                <a:solidFill>
                  <a:srgbClr val="000000"/>
                </a:solidFill>
                <a:latin typeface="inherit"/>
                <a:hlinkClick r:id="rId8"/>
              </a:rPr>
              <a:t>skjemaet «Meld inn foreldrepermisjon» i NTNU Hjelp</a:t>
            </a:r>
            <a:r>
              <a:rPr lang="nb-NO" sz="1400">
                <a:solidFill>
                  <a:srgbClr val="000000"/>
                </a:solidFill>
                <a:latin typeface="inherit"/>
              </a:rPr>
              <a:t> så snart som mulig.</a:t>
            </a:r>
            <a:endParaRPr lang="nb-NO" sz="1400">
              <a:solidFill>
                <a:srgbClr val="000000"/>
              </a:solidFill>
              <a:latin typeface="Calibri" panose="020F0502020204030204" pitchFamily="34" charset="0"/>
            </a:endParaRPr>
          </a:p>
        </p:txBody>
      </p:sp>
      <p:pic>
        <p:nvPicPr>
          <p:cNvPr id="14" name="Graphic 13" descr="Information with solid fill">
            <a:extLst>
              <a:ext uri="{FF2B5EF4-FFF2-40B4-BE49-F238E27FC236}">
                <a16:creationId xmlns:a16="http://schemas.microsoft.com/office/drawing/2014/main" id="{FBB1D277-485F-4E4F-9416-7ADF1FB8EDE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29291" y="1342711"/>
            <a:ext cx="720000" cy="720000"/>
          </a:xfrm>
          <a:prstGeom prst="rect">
            <a:avLst/>
          </a:prstGeom>
        </p:spPr>
      </p:pic>
      <p:pic>
        <p:nvPicPr>
          <p:cNvPr id="15" name="Graphic 14" descr="Mop and bucket with solid fill">
            <a:extLst>
              <a:ext uri="{FF2B5EF4-FFF2-40B4-BE49-F238E27FC236}">
                <a16:creationId xmlns:a16="http://schemas.microsoft.com/office/drawing/2014/main" id="{94091EF5-2F9B-4629-96C6-5A66B241AE4A}"/>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p:blipFill>
        <p:spPr>
          <a:xfrm>
            <a:off x="629291" y="2275267"/>
            <a:ext cx="720000" cy="720000"/>
          </a:xfrm>
          <a:prstGeom prst="rect">
            <a:avLst/>
          </a:prstGeom>
        </p:spPr>
      </p:pic>
      <p:pic>
        <p:nvPicPr>
          <p:cNvPr id="16" name="Graphic 15" descr="Daily calendar with solid fill">
            <a:extLst>
              <a:ext uri="{FF2B5EF4-FFF2-40B4-BE49-F238E27FC236}">
                <a16:creationId xmlns:a16="http://schemas.microsoft.com/office/drawing/2014/main" id="{CF0D68D3-AF04-40F1-A7B7-2DB373C6B33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p:blipFill>
        <p:spPr>
          <a:xfrm>
            <a:off x="629291" y="3194983"/>
            <a:ext cx="720000" cy="720000"/>
          </a:xfrm>
          <a:prstGeom prst="rect">
            <a:avLst/>
          </a:prstGeom>
        </p:spPr>
      </p:pic>
      <p:pic>
        <p:nvPicPr>
          <p:cNvPr id="17" name="Graphic 16" descr="Clipboard Partially Checked with solid fill">
            <a:extLst>
              <a:ext uri="{FF2B5EF4-FFF2-40B4-BE49-F238E27FC236}">
                <a16:creationId xmlns:a16="http://schemas.microsoft.com/office/drawing/2014/main" id="{3806E78D-5333-4D88-8BF3-296FF0D52E08}"/>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p:blipFill>
        <p:spPr>
          <a:xfrm>
            <a:off x="629291" y="4215695"/>
            <a:ext cx="720000" cy="720000"/>
          </a:xfrm>
          <a:prstGeom prst="rect">
            <a:avLst/>
          </a:prstGeom>
        </p:spPr>
      </p:pic>
    </p:spTree>
    <p:extLst>
      <p:ext uri="{BB962C8B-B14F-4D97-AF65-F5344CB8AC3E}">
        <p14:creationId xmlns:p14="http://schemas.microsoft.com/office/powerpoint/2010/main" val="20538369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664F3108-1CEA-417B-9EEE-0B568C87E931}"/>
              </a:ext>
            </a:extLst>
          </p:cNvPr>
          <p:cNvGraphicFramePr>
            <a:graphicFrameLocks noChangeAspect="1"/>
          </p:cNvGraphicFramePr>
          <p:nvPr>
            <p:custDataLst>
              <p:tags r:id="rId1"/>
            </p:custDataLst>
            <p:extLst>
              <p:ext uri="{D42A27DB-BD31-4B8C-83A1-F6EECF244321}">
                <p14:modId xmlns:p14="http://schemas.microsoft.com/office/powerpoint/2010/main" val="28316475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1" progId="TCLayout.ActiveDocument.1">
                  <p:embed/>
                </p:oleObj>
              </mc:Choice>
              <mc:Fallback>
                <p:oleObj name="think-cell Slide" r:id="rId3" imgW="592" imgH="591" progId="TCLayout.ActiveDocument.1">
                  <p:embed/>
                  <p:pic>
                    <p:nvPicPr>
                      <p:cNvPr id="5" name="Object 4" hidden="1">
                        <a:extLst>
                          <a:ext uri="{FF2B5EF4-FFF2-40B4-BE49-F238E27FC236}">
                            <a16:creationId xmlns:a16="http://schemas.microsoft.com/office/drawing/2014/main" id="{664F3108-1CEA-417B-9EEE-0B568C87E93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Content Placeholder 2">
            <a:extLst>
              <a:ext uri="{FF2B5EF4-FFF2-40B4-BE49-F238E27FC236}">
                <a16:creationId xmlns:a16="http://schemas.microsoft.com/office/drawing/2014/main" id="{9F8DB4A8-9D4A-44C9-B46B-B9C45BB1C587}"/>
              </a:ext>
            </a:extLst>
          </p:cNvPr>
          <p:cNvSpPr>
            <a:spLocks noGrp="1"/>
          </p:cNvSpPr>
          <p:nvPr>
            <p:ph idx="1"/>
          </p:nvPr>
        </p:nvSpPr>
        <p:spPr/>
        <p:txBody>
          <a:bodyPr/>
          <a:lstStyle/>
          <a:p>
            <a:r>
              <a:rPr lang="nb-NO"/>
              <a:t>Gjennomføre rydding og oppgaver i register og data </a:t>
            </a:r>
            <a:r>
              <a:rPr lang="nb-NO" err="1"/>
              <a:t>ihht</a:t>
            </a:r>
            <a:r>
              <a:rPr lang="nb-NO"/>
              <a:t>. plan og utsendte frister. </a:t>
            </a:r>
          </a:p>
          <a:p>
            <a:r>
              <a:rPr lang="nb-NO"/>
              <a:t>Særskilt fokus på:</a:t>
            </a:r>
          </a:p>
          <a:p>
            <a:pPr lvl="1"/>
            <a:r>
              <a:rPr lang="nb-NO"/>
              <a:t>Ferie og fleksitid (til dels store restanser) – 15.12</a:t>
            </a:r>
          </a:p>
          <a:p>
            <a:pPr lvl="1"/>
            <a:r>
              <a:rPr lang="nb-NO"/>
              <a:t>Prosjekter til avslutning – 30.11</a:t>
            </a:r>
          </a:p>
          <a:p>
            <a:pPr lvl="1"/>
            <a:r>
              <a:rPr lang="nb-NO"/>
              <a:t>Siste frist for BDM å godkjenne oppdragsavtaler, reiseregninger, etc. som skal utbetales i 2022 ​15.12. </a:t>
            </a:r>
            <a:r>
              <a:rPr lang="nb-NO" err="1"/>
              <a:t>kl</a:t>
            </a:r>
            <a:r>
              <a:rPr lang="nb-NO"/>
              <a:t> 1400</a:t>
            </a:r>
          </a:p>
          <a:p>
            <a:pPr lvl="1"/>
            <a:endParaRPr lang="nb-NO"/>
          </a:p>
          <a:p>
            <a:pPr lvl="1"/>
            <a:endParaRPr lang="nb-NO"/>
          </a:p>
          <a:p>
            <a:endParaRPr lang="nb-NO"/>
          </a:p>
        </p:txBody>
      </p:sp>
      <p:sp>
        <p:nvSpPr>
          <p:cNvPr id="4" name="Title 3">
            <a:extLst>
              <a:ext uri="{FF2B5EF4-FFF2-40B4-BE49-F238E27FC236}">
                <a16:creationId xmlns:a16="http://schemas.microsoft.com/office/drawing/2014/main" id="{CB68573C-6F9C-4405-ABEE-D9A9FA566B5A}"/>
              </a:ext>
            </a:extLst>
          </p:cNvPr>
          <p:cNvSpPr txBox="1">
            <a:spLocks/>
          </p:cNvSpPr>
          <p:nvPr/>
        </p:nvSpPr>
        <p:spPr>
          <a:xfrm>
            <a:off x="171187" y="177317"/>
            <a:ext cx="11224996" cy="751169"/>
          </a:xfrm>
          <a:prstGeom prst="rect">
            <a:avLst/>
          </a:prstGeom>
        </p:spPr>
        <p:txBody>
          <a:bodyPr vert="horz" wrap="square" lIns="90000" tIns="46800" rIns="90000" bIns="46800" rtlCol="0" anchor="t" anchorCtr="0">
            <a:spAutoFit/>
          </a:bodyPr>
          <a:lstStyle>
            <a:lvl1pPr algn="l" defTabSz="609585" rtl="0" eaLnBrk="1" latinLnBrk="0" hangingPunct="1">
              <a:spcBef>
                <a:spcPct val="0"/>
              </a:spcBef>
              <a:buNone/>
              <a:defRPr sz="4800" b="1" i="0" kern="1200">
                <a:solidFill>
                  <a:schemeClr val="tx1"/>
                </a:solidFill>
                <a:latin typeface="Arial"/>
                <a:ea typeface="+mj-ea"/>
                <a:cs typeface="Arial"/>
              </a:defRPr>
            </a:lvl1pPr>
          </a:lstStyle>
          <a:p>
            <a:r>
              <a:rPr lang="nb-NO" sz="4267"/>
              <a:t>Hva må alle </a:t>
            </a:r>
            <a:r>
              <a:rPr lang="nb-NO" sz="4267" b="0" i="1" u="sng"/>
              <a:t>enheter</a:t>
            </a:r>
            <a:r>
              <a:rPr lang="nb-NO" sz="4267"/>
              <a:t> gjøre før overgang?</a:t>
            </a:r>
          </a:p>
        </p:txBody>
      </p:sp>
    </p:spTree>
    <p:extLst>
      <p:ext uri="{BB962C8B-B14F-4D97-AF65-F5344CB8AC3E}">
        <p14:creationId xmlns:p14="http://schemas.microsoft.com/office/powerpoint/2010/main" val="27201850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BD1EA698-96D7-4BE1-9803-2C26627B6384}"/>
              </a:ext>
            </a:extLst>
          </p:cNvPr>
          <p:cNvGraphicFramePr>
            <a:graphicFrameLocks noChangeAspect="1"/>
          </p:cNvGraphicFramePr>
          <p:nvPr>
            <p:custDataLst>
              <p:tags r:id="rId1"/>
            </p:custDataLst>
            <p:extLst>
              <p:ext uri="{D42A27DB-BD31-4B8C-83A1-F6EECF244321}">
                <p14:modId xmlns:p14="http://schemas.microsoft.com/office/powerpoint/2010/main" val="220073775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1" progId="TCLayout.ActiveDocument.1">
                  <p:embed/>
                </p:oleObj>
              </mc:Choice>
              <mc:Fallback>
                <p:oleObj name="think-cell Slide" r:id="rId3" imgW="592" imgH="591" progId="TCLayout.ActiveDocument.1">
                  <p:embed/>
                  <p:pic>
                    <p:nvPicPr>
                      <p:cNvPr id="4" name="Object 3" hidden="1">
                        <a:extLst>
                          <a:ext uri="{FF2B5EF4-FFF2-40B4-BE49-F238E27FC236}">
                            <a16:creationId xmlns:a16="http://schemas.microsoft.com/office/drawing/2014/main" id="{BD1EA698-96D7-4BE1-9803-2C26627B638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B191C6A3-0E16-4ED7-A72B-B64366AD01E6}"/>
              </a:ext>
            </a:extLst>
          </p:cNvPr>
          <p:cNvSpPr>
            <a:spLocks noGrp="1"/>
          </p:cNvSpPr>
          <p:nvPr>
            <p:ph type="title"/>
          </p:nvPr>
        </p:nvSpPr>
        <p:spPr/>
        <p:txBody>
          <a:bodyPr vert="horz"/>
          <a:lstStyle/>
          <a:p>
            <a:r>
              <a:rPr lang="nb-NO"/>
              <a:t>«</a:t>
            </a:r>
            <a:r>
              <a:rPr lang="nb-NO" err="1"/>
              <a:t>Cut</a:t>
            </a:r>
            <a:r>
              <a:rPr lang="nb-NO"/>
              <a:t> </a:t>
            </a:r>
            <a:r>
              <a:rPr lang="nb-NO" err="1"/>
              <a:t>off</a:t>
            </a:r>
            <a:r>
              <a:rPr lang="nb-NO"/>
              <a:t>»-plan</a:t>
            </a:r>
          </a:p>
        </p:txBody>
      </p:sp>
      <p:sp>
        <p:nvSpPr>
          <p:cNvPr id="3" name="Content Placeholder 2">
            <a:extLst>
              <a:ext uri="{FF2B5EF4-FFF2-40B4-BE49-F238E27FC236}">
                <a16:creationId xmlns:a16="http://schemas.microsoft.com/office/drawing/2014/main" id="{F99D2E56-B9A8-47C8-BB92-A869839B3BCA}"/>
              </a:ext>
            </a:extLst>
          </p:cNvPr>
          <p:cNvSpPr>
            <a:spLocks noGrp="1"/>
          </p:cNvSpPr>
          <p:nvPr>
            <p:ph idx="1"/>
          </p:nvPr>
        </p:nvSpPr>
        <p:spPr/>
        <p:txBody>
          <a:bodyPr/>
          <a:lstStyle/>
          <a:p>
            <a:pPr marL="0" indent="0">
              <a:buNone/>
            </a:pPr>
            <a:r>
              <a:rPr lang="nb-NO" sz="2400"/>
              <a:t>Det er nylig ferdigstilt en «</a:t>
            </a:r>
            <a:r>
              <a:rPr lang="nb-NO" sz="2400" err="1"/>
              <a:t>cut</a:t>
            </a:r>
            <a:r>
              <a:rPr lang="nb-NO" sz="2400"/>
              <a:t> </a:t>
            </a:r>
            <a:r>
              <a:rPr lang="nb-NO" sz="2400" err="1"/>
              <a:t>off</a:t>
            </a:r>
            <a:r>
              <a:rPr lang="nb-NO" sz="2400"/>
              <a:t>»-plan med viktige frister for avslutningen av gamle systemer og oppstart av nye. Noen eksempler:</a:t>
            </a:r>
            <a:br>
              <a:rPr lang="nb-NO" sz="2400"/>
            </a:br>
            <a:endParaRPr lang="nb-NO" sz="2400"/>
          </a:p>
          <a:p>
            <a:r>
              <a:rPr lang="nb-NO" sz="2400"/>
              <a:t>Siste frist for innmelding av behov for vare eller tjeneste – 12.12</a:t>
            </a:r>
          </a:p>
          <a:p>
            <a:r>
              <a:rPr lang="nb-NO" sz="2400" b="0" i="0" u="none" strike="noStrike">
                <a:solidFill>
                  <a:srgbClr val="000000"/>
                </a:solidFill>
                <a:effectLst/>
                <a:latin typeface="Arial" panose="020B0604020202020204" pitchFamily="34" charset="0"/>
              </a:rPr>
              <a:t>Siste frist for å sende inn reiseregninger, utlegg og lignende til ekstralønnskjøring – 08.12</a:t>
            </a:r>
          </a:p>
          <a:p>
            <a:r>
              <a:rPr lang="nb-NO" sz="2400"/>
              <a:t>Siste frist for å hente ut lønnslipper, </a:t>
            </a:r>
            <a:r>
              <a:rPr lang="nb-NO" sz="2400" err="1"/>
              <a:t>årsoppgaver</a:t>
            </a:r>
            <a:r>
              <a:rPr lang="nb-NO" sz="2400"/>
              <a:t> før 2022 som man ønsker å ta vare på - 15.12 ​</a:t>
            </a:r>
          </a:p>
          <a:p>
            <a:pPr marL="0" indent="0">
              <a:buNone/>
            </a:pPr>
            <a:endParaRPr lang="nb-NO" sz="2400"/>
          </a:p>
          <a:p>
            <a:pPr marL="0" indent="0">
              <a:buNone/>
            </a:pPr>
            <a:r>
              <a:rPr lang="nb-NO" sz="2400"/>
              <a:t>Viktig at enhetene setter seg inn i denne planen (distribuert til innføringsledere i går), distribuerer frister (dette gjør også prosjektet) og gjennomfører lokale oppgaver</a:t>
            </a:r>
          </a:p>
          <a:p>
            <a:pPr marL="0" indent="0">
              <a:buNone/>
            </a:pPr>
            <a:endParaRPr lang="nb-NO" sz="2400"/>
          </a:p>
          <a:p>
            <a:endParaRPr lang="nb-NO" sz="2400"/>
          </a:p>
        </p:txBody>
      </p:sp>
    </p:spTree>
    <p:extLst>
      <p:ext uri="{BB962C8B-B14F-4D97-AF65-F5344CB8AC3E}">
        <p14:creationId xmlns:p14="http://schemas.microsoft.com/office/powerpoint/2010/main" val="29852131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0C2907E4-33AC-47EE-90CC-08CBE65B9E32}"/>
              </a:ext>
            </a:extLst>
          </p:cNvPr>
          <p:cNvGraphicFramePr>
            <a:graphicFrameLocks noChangeAspect="1"/>
          </p:cNvGraphicFramePr>
          <p:nvPr>
            <p:custDataLst>
              <p:tags r:id="rId1"/>
            </p:custData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5" imgW="592" imgH="591" progId="TCLayout.ActiveDocument.1">
                  <p:embed/>
                </p:oleObj>
              </mc:Choice>
              <mc:Fallback>
                <p:oleObj name="think-cell Slide" r:id="rId5" imgW="592" imgH="591" progId="TCLayout.ActiveDocument.1">
                  <p:embed/>
                  <p:pic>
                    <p:nvPicPr>
                      <p:cNvPr id="2" name="Object 1" hidden="1">
                        <a:extLst>
                          <a:ext uri="{FF2B5EF4-FFF2-40B4-BE49-F238E27FC236}">
                            <a16:creationId xmlns:a16="http://schemas.microsoft.com/office/drawing/2014/main" id="{0C2907E4-33AC-47EE-90CC-08CBE65B9E32}"/>
                          </a:ext>
                        </a:extLst>
                      </p:cNvPr>
                      <p:cNvPicPr/>
                      <p:nvPr/>
                    </p:nvPicPr>
                    <p:blipFill>
                      <a:blip r:embed="rId6"/>
                      <a:stretch>
                        <a:fillRect/>
                      </a:stretch>
                    </p:blipFill>
                    <p:spPr>
                      <a:xfrm>
                        <a:off x="2118" y="2118"/>
                        <a:ext cx="2117" cy="2117"/>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303CB462-D9E6-48BE-AF21-E78169557E7B}"/>
              </a:ext>
            </a:extLst>
          </p:cNvPr>
          <p:cNvSpPr/>
          <p:nvPr>
            <p:custDataLst>
              <p:tags r:id="rId2"/>
            </p:custDataLst>
          </p:nvPr>
        </p:nvSpPr>
        <p:spPr>
          <a:xfrm>
            <a:off x="0" y="0"/>
            <a:ext cx="211667" cy="211667"/>
          </a:xfrm>
          <a:prstGeom prst="rect">
            <a:avLst/>
          </a:prstGeom>
          <a:solidFill>
            <a:srgbClr val="43B7B0"/>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609585"/>
            <a:endParaRPr lang="nb-NO" sz="5400" b="1">
              <a:solidFill>
                <a:srgbClr val="FFFFFF"/>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11" name="Rektangel 10"/>
          <p:cNvSpPr/>
          <p:nvPr/>
        </p:nvSpPr>
        <p:spPr>
          <a:xfrm>
            <a:off x="0" y="0"/>
            <a:ext cx="12227378" cy="685800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defRPr/>
            </a:pPr>
            <a:endParaRPr lang="nb-NO" sz="2400">
              <a:solidFill>
                <a:srgbClr val="FFFFFF"/>
              </a:solidFill>
              <a:latin typeface="Arial" panose="020B0604020202020204"/>
            </a:endParaRPr>
          </a:p>
        </p:txBody>
      </p:sp>
      <p:sp>
        <p:nvSpPr>
          <p:cNvPr id="9" name="Tittel 1"/>
          <p:cNvSpPr>
            <a:spLocks noGrp="1"/>
          </p:cNvSpPr>
          <p:nvPr>
            <p:ph type="ctrTitle"/>
          </p:nvPr>
        </p:nvSpPr>
        <p:spPr>
          <a:xfrm>
            <a:off x="686608" y="2984914"/>
            <a:ext cx="10818784" cy="923330"/>
          </a:xfrm>
        </p:spPr>
        <p:txBody>
          <a:bodyPr/>
          <a:lstStyle/>
          <a:p>
            <a:pPr algn="ctr"/>
            <a:r>
              <a:rPr lang="nb-NO" sz="5400">
                <a:solidFill>
                  <a:schemeClr val="bg1"/>
                </a:solidFill>
              </a:rPr>
              <a:t>Opplæring</a:t>
            </a:r>
          </a:p>
        </p:txBody>
      </p:sp>
      <p:sp>
        <p:nvSpPr>
          <p:cNvPr id="10" name="Undertittel 2"/>
          <p:cNvSpPr>
            <a:spLocks noGrp="1"/>
          </p:cNvSpPr>
          <p:nvPr>
            <p:ph type="subTitle" idx="1"/>
          </p:nvPr>
        </p:nvSpPr>
        <p:spPr>
          <a:xfrm>
            <a:off x="686608" y="4092910"/>
            <a:ext cx="10818785" cy="797463"/>
          </a:xfrm>
        </p:spPr>
        <p:txBody>
          <a:bodyPr vert="horz" lIns="91440" tIns="45720" rIns="91440" bIns="45720" rtlCol="0" anchor="t">
            <a:noAutofit/>
          </a:bodyPr>
          <a:lstStyle/>
          <a:p>
            <a:pPr algn="ctr"/>
            <a:endParaRPr lang="nb-NO" sz="3600">
              <a:solidFill>
                <a:schemeClr val="bg1"/>
              </a:solidFill>
            </a:endParaRPr>
          </a:p>
        </p:txBody>
      </p:sp>
    </p:spTree>
    <p:extLst>
      <p:ext uri="{BB962C8B-B14F-4D97-AF65-F5344CB8AC3E}">
        <p14:creationId xmlns:p14="http://schemas.microsoft.com/office/powerpoint/2010/main" val="14936133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0E08EA1F-6CC1-4537-B6A5-2B03B8DBC8B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5" name="Object 4" hidden="1">
                        <a:extLst>
                          <a:ext uri="{FF2B5EF4-FFF2-40B4-BE49-F238E27FC236}">
                            <a16:creationId xmlns:a16="http://schemas.microsoft.com/office/drawing/2014/main" id="{0E08EA1F-6CC1-4537-B6A5-2B03B8DBC8B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6353C211-706E-4B30-93B6-AFDA67529A3D}"/>
              </a:ext>
            </a:extLst>
          </p:cNvPr>
          <p:cNvSpPr>
            <a:spLocks noGrp="1"/>
          </p:cNvSpPr>
          <p:nvPr>
            <p:ph type="title"/>
          </p:nvPr>
        </p:nvSpPr>
        <p:spPr>
          <a:xfrm>
            <a:off x="609600" y="274639"/>
            <a:ext cx="10972800" cy="769441"/>
          </a:xfrm>
        </p:spPr>
        <p:txBody>
          <a:bodyPr vert="horz"/>
          <a:lstStyle/>
          <a:p>
            <a:r>
              <a:rPr lang="nb-NO" sz="4400"/>
              <a:t>Generelt om opplæring</a:t>
            </a:r>
          </a:p>
        </p:txBody>
      </p:sp>
      <p:graphicFrame>
        <p:nvGraphicFramePr>
          <p:cNvPr id="6" name="Diagram 5">
            <a:extLst>
              <a:ext uri="{FF2B5EF4-FFF2-40B4-BE49-F238E27FC236}">
                <a16:creationId xmlns:a16="http://schemas.microsoft.com/office/drawing/2014/main" id="{5B2EFCEF-06EC-493C-9C44-C2CEB354D6C4}"/>
              </a:ext>
            </a:extLst>
          </p:cNvPr>
          <p:cNvGraphicFramePr/>
          <p:nvPr/>
        </p:nvGraphicFramePr>
        <p:xfrm>
          <a:off x="-1735350" y="2070848"/>
          <a:ext cx="14693153" cy="403572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7" name="TextBox 6">
            <a:extLst>
              <a:ext uri="{FF2B5EF4-FFF2-40B4-BE49-F238E27FC236}">
                <a16:creationId xmlns:a16="http://schemas.microsoft.com/office/drawing/2014/main" id="{120F5508-694D-48F2-8EC4-602C2A4959CD}"/>
              </a:ext>
            </a:extLst>
          </p:cNvPr>
          <p:cNvSpPr txBox="1"/>
          <p:nvPr/>
        </p:nvSpPr>
        <p:spPr>
          <a:xfrm>
            <a:off x="4597580" y="6411534"/>
            <a:ext cx="5243463"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a:ln>
                  <a:noFill/>
                </a:ln>
                <a:solidFill>
                  <a:srgbClr val="000000"/>
                </a:solidFill>
                <a:effectLst/>
                <a:uLnTx/>
                <a:uFillTx/>
                <a:latin typeface="Arial" panose="020B0604020202020204"/>
                <a:ea typeface="+mn-ea"/>
                <a:cs typeface="+mn-cs"/>
              </a:rPr>
              <a:t>Husk: </a:t>
            </a:r>
            <a:r>
              <a:rPr kumimoji="0" lang="nb-NO" sz="1400" b="0" i="0" u="none" strike="noStrike" kern="1200" cap="none" spc="0" normalizeH="0" baseline="0" noProof="0">
                <a:ln>
                  <a:noFill/>
                </a:ln>
                <a:solidFill>
                  <a:srgbClr val="000000"/>
                </a:solidFill>
                <a:effectLst/>
                <a:uLnTx/>
                <a:uFillTx/>
                <a:latin typeface="Arial" panose="020B0604020202020204"/>
                <a:ea typeface="+mn-ea"/>
                <a:cs typeface="+mn-cs"/>
                <a:hlinkClick r:id="rId11"/>
              </a:rPr>
              <a:t>Intranettside for opplæring</a:t>
            </a:r>
            <a:endParaRPr kumimoji="0" lang="nb-NO" sz="1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9" name="TextBox 8">
            <a:extLst>
              <a:ext uri="{FF2B5EF4-FFF2-40B4-BE49-F238E27FC236}">
                <a16:creationId xmlns:a16="http://schemas.microsoft.com/office/drawing/2014/main" id="{BB376826-198D-4DB7-BD05-073A0C761E4C}"/>
              </a:ext>
            </a:extLst>
          </p:cNvPr>
          <p:cNvSpPr txBox="1"/>
          <p:nvPr/>
        </p:nvSpPr>
        <p:spPr>
          <a:xfrm>
            <a:off x="683490" y="1181109"/>
            <a:ext cx="1034472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600" b="0" i="0" u="none" strike="noStrike" kern="1200" cap="none" spc="0" normalizeH="0" baseline="0" noProof="0">
                <a:ln>
                  <a:noFill/>
                </a:ln>
                <a:solidFill>
                  <a:srgbClr val="000000"/>
                </a:solidFill>
                <a:effectLst/>
                <a:uLnTx/>
                <a:uFillTx/>
                <a:latin typeface="Arial" panose="020B0604020202020204"/>
                <a:ea typeface="+mn-ea"/>
                <a:cs typeface="+mn-cs"/>
              </a:rPr>
              <a:t>Hvilken opplæring ansatte skal gjennomføre vil avhenge av hvorvidt man i tillegg til å ha et ordinært ansattforhold også har en lederrolle eller tildelt fagroller (administrative roller innenfor lønn- og økonomiprosesser). </a:t>
            </a:r>
          </a:p>
        </p:txBody>
      </p:sp>
    </p:spTree>
    <p:extLst>
      <p:ext uri="{BB962C8B-B14F-4D97-AF65-F5344CB8AC3E}">
        <p14:creationId xmlns:p14="http://schemas.microsoft.com/office/powerpoint/2010/main" val="28049704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53CA5F6D-EC58-41A2-B54D-3FB0AB5951F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7" name="Object 6" hidden="1">
                        <a:extLst>
                          <a:ext uri="{FF2B5EF4-FFF2-40B4-BE49-F238E27FC236}">
                            <a16:creationId xmlns:a16="http://schemas.microsoft.com/office/drawing/2014/main" id="{53CA5F6D-EC58-41A2-B54D-3FB0AB5951F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Title 5">
            <a:extLst>
              <a:ext uri="{FF2B5EF4-FFF2-40B4-BE49-F238E27FC236}">
                <a16:creationId xmlns:a16="http://schemas.microsoft.com/office/drawing/2014/main" id="{1B52F8E2-9A9A-438D-B03A-1A9E99C1CEC8}"/>
              </a:ext>
            </a:extLst>
          </p:cNvPr>
          <p:cNvSpPr>
            <a:spLocks noGrp="1"/>
          </p:cNvSpPr>
          <p:nvPr>
            <p:ph type="title"/>
          </p:nvPr>
        </p:nvSpPr>
        <p:spPr/>
        <p:txBody>
          <a:bodyPr vert="horz"/>
          <a:lstStyle/>
          <a:p>
            <a:r>
              <a:rPr lang="nb-NO"/>
              <a:t>Om opplæring for ledere</a:t>
            </a:r>
          </a:p>
        </p:txBody>
      </p:sp>
      <p:sp>
        <p:nvSpPr>
          <p:cNvPr id="8" name="TextBox 7">
            <a:extLst>
              <a:ext uri="{FF2B5EF4-FFF2-40B4-BE49-F238E27FC236}">
                <a16:creationId xmlns:a16="http://schemas.microsoft.com/office/drawing/2014/main" id="{72E8B1DF-050D-432A-9EC0-F0D73736B688}"/>
              </a:ext>
            </a:extLst>
          </p:cNvPr>
          <p:cNvSpPr txBox="1"/>
          <p:nvPr/>
        </p:nvSpPr>
        <p:spPr>
          <a:xfrm>
            <a:off x="683857" y="1285155"/>
            <a:ext cx="1112028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a:ln>
                  <a:noFill/>
                </a:ln>
                <a:solidFill>
                  <a:srgbClr val="000000"/>
                </a:solidFill>
                <a:effectLst/>
                <a:uLnTx/>
                <a:uFillTx/>
                <a:latin typeface="Arial" panose="020B0604020202020204"/>
                <a:ea typeface="+mn-ea"/>
                <a:cs typeface="+mn-cs"/>
              </a:rPr>
              <a:t>Som leder følger du opplæringen som gjelder for alle ansatte i tillegg til opplæring i eventuelle andre roller du er tildelt. Mange ledere vil ha rollene personal- og </a:t>
            </a:r>
            <a:r>
              <a:rPr kumimoji="0" lang="nb-NO" sz="1800" b="0" i="0" u="none" strike="noStrike" kern="1200" cap="none" spc="0" normalizeH="0" baseline="0" noProof="0" err="1">
                <a:ln>
                  <a:noFill/>
                </a:ln>
                <a:solidFill>
                  <a:srgbClr val="000000"/>
                </a:solidFill>
                <a:effectLst/>
                <a:uLnTx/>
                <a:uFillTx/>
                <a:latin typeface="Arial" panose="020B0604020202020204"/>
                <a:ea typeface="+mn-ea"/>
                <a:cs typeface="+mn-cs"/>
              </a:rPr>
              <a:t>kostnadsgodkjenner</a:t>
            </a:r>
            <a:r>
              <a:rPr kumimoji="0" lang="nb-NO" sz="1800" b="0" i="0" u="none" strike="noStrike" kern="1200" cap="none" spc="0" normalizeH="0" baseline="0" noProof="0">
                <a:ln>
                  <a:noFill/>
                </a:ln>
                <a:solidFill>
                  <a:srgbClr val="000000"/>
                </a:solidFill>
                <a:effectLst/>
                <a:uLnTx/>
                <a:uFillTx/>
                <a:latin typeface="Arial" panose="020B0604020202020204"/>
                <a:ea typeface="+mn-ea"/>
                <a:cs typeface="+mn-cs"/>
              </a:rPr>
              <a:t> i SAP og Unit4</a:t>
            </a:r>
          </a:p>
        </p:txBody>
      </p:sp>
      <p:sp>
        <p:nvSpPr>
          <p:cNvPr id="9" name="TextBox 8">
            <a:extLst>
              <a:ext uri="{FF2B5EF4-FFF2-40B4-BE49-F238E27FC236}">
                <a16:creationId xmlns:a16="http://schemas.microsoft.com/office/drawing/2014/main" id="{50EE5A4C-992B-4AAE-989E-061355D314E2}"/>
              </a:ext>
            </a:extLst>
          </p:cNvPr>
          <p:cNvSpPr txBox="1"/>
          <p:nvPr/>
        </p:nvSpPr>
        <p:spPr>
          <a:xfrm>
            <a:off x="6577782" y="2225266"/>
            <a:ext cx="513243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1" i="0" u="none" strike="noStrike" kern="1200" cap="none" spc="0" normalizeH="0" baseline="0" noProof="0">
                <a:ln>
                  <a:noFill/>
                </a:ln>
                <a:solidFill>
                  <a:srgbClr val="00509E"/>
                </a:solidFill>
                <a:effectLst/>
                <a:uLnTx/>
                <a:uFillTx/>
                <a:latin typeface="Arial" panose="020B0604020202020204"/>
                <a:ea typeface="+mn-ea"/>
                <a:cs typeface="+mn-cs"/>
              </a:rPr>
              <a:t>Som personal- og/eller </a:t>
            </a:r>
            <a:r>
              <a:rPr kumimoji="0" lang="nb-NO" sz="1800" b="1" i="0" u="none" strike="noStrike" kern="1200" cap="none" spc="0" normalizeH="0" baseline="0" noProof="0" err="1">
                <a:ln>
                  <a:noFill/>
                </a:ln>
                <a:solidFill>
                  <a:srgbClr val="00509E"/>
                </a:solidFill>
                <a:effectLst/>
                <a:uLnTx/>
                <a:uFillTx/>
                <a:latin typeface="Arial" panose="020B0604020202020204"/>
                <a:ea typeface="+mn-ea"/>
                <a:cs typeface="+mn-cs"/>
              </a:rPr>
              <a:t>kostnadsgodkjenner</a:t>
            </a:r>
            <a:r>
              <a:rPr kumimoji="0" lang="nb-NO" sz="1800" b="1" i="0" u="none" strike="noStrike" kern="1200" cap="none" spc="0" normalizeH="0" baseline="0" noProof="0">
                <a:ln>
                  <a:noFill/>
                </a:ln>
                <a:solidFill>
                  <a:srgbClr val="00509E"/>
                </a:solidFill>
                <a:effectLst/>
                <a:uLnTx/>
                <a:uFillTx/>
                <a:latin typeface="Arial" panose="020B0604020202020204"/>
                <a:ea typeface="+mn-ea"/>
                <a:cs typeface="+mn-cs"/>
              </a:rPr>
              <a:t>  </a:t>
            </a:r>
          </a:p>
        </p:txBody>
      </p:sp>
      <p:sp>
        <p:nvSpPr>
          <p:cNvPr id="11" name="TextBox 10">
            <a:extLst>
              <a:ext uri="{FF2B5EF4-FFF2-40B4-BE49-F238E27FC236}">
                <a16:creationId xmlns:a16="http://schemas.microsoft.com/office/drawing/2014/main" id="{A0AE27D3-83DB-47E3-9FC7-AA013076D191}"/>
              </a:ext>
            </a:extLst>
          </p:cNvPr>
          <p:cNvSpPr txBox="1"/>
          <p:nvPr/>
        </p:nvSpPr>
        <p:spPr>
          <a:xfrm>
            <a:off x="698090" y="2225266"/>
            <a:ext cx="432619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1" i="0" u="none" strike="noStrike" kern="1200" cap="none" spc="0" normalizeH="0" baseline="0" noProof="0">
                <a:ln>
                  <a:noFill/>
                </a:ln>
                <a:solidFill>
                  <a:srgbClr val="00509E"/>
                </a:solidFill>
                <a:effectLst/>
                <a:uLnTx/>
                <a:uFillTx/>
                <a:latin typeface="Arial" panose="020B0604020202020204"/>
                <a:ea typeface="+mn-ea"/>
                <a:cs typeface="+mn-cs"/>
              </a:rPr>
              <a:t>Som ansatt</a:t>
            </a:r>
          </a:p>
        </p:txBody>
      </p:sp>
      <p:sp>
        <p:nvSpPr>
          <p:cNvPr id="12" name="TextBox 11">
            <a:extLst>
              <a:ext uri="{FF2B5EF4-FFF2-40B4-BE49-F238E27FC236}">
                <a16:creationId xmlns:a16="http://schemas.microsoft.com/office/drawing/2014/main" id="{3F6A60C2-522C-4CE4-8DDD-49A4379787E8}"/>
              </a:ext>
            </a:extLst>
          </p:cNvPr>
          <p:cNvSpPr txBox="1"/>
          <p:nvPr/>
        </p:nvSpPr>
        <p:spPr>
          <a:xfrm>
            <a:off x="717755" y="2603808"/>
            <a:ext cx="4839109" cy="156966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600" b="0" i="0" u="none" strike="noStrike" kern="1200" cap="none" spc="0" normalizeH="0" baseline="0" noProof="0">
                <a:ln>
                  <a:noFill/>
                </a:ln>
                <a:solidFill>
                  <a:srgbClr val="000000"/>
                </a:solidFill>
                <a:effectLst/>
                <a:uLnTx/>
                <a:uFillTx/>
                <a:latin typeface="Arial" panose="020B0604020202020204"/>
                <a:ea typeface="+mn-ea"/>
                <a:cs typeface="+mn-cs"/>
              </a:rPr>
              <a:t>DFØ E-læring: Systemopplæring i selvbetjeningsportal / DFØ-app</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600" b="0" i="0" u="none" strike="noStrike" kern="1200" cap="none" spc="0" normalizeH="0" baseline="0" noProof="0">
                <a:ln>
                  <a:noFill/>
                </a:ln>
                <a:solidFill>
                  <a:srgbClr val="000000"/>
                </a:solidFill>
                <a:effectLst/>
                <a:uLnTx/>
                <a:uFillTx/>
                <a:latin typeface="Arial" panose="020B0604020202020204"/>
                <a:ea typeface="+mn-ea"/>
                <a:cs typeface="+mn-cs"/>
              </a:rPr>
              <a:t>Informasjonsmøter / BOTT </a:t>
            </a:r>
            <a:r>
              <a:rPr kumimoji="0" lang="nb-NO" sz="1600" b="0" i="0" u="none" strike="noStrike" kern="1200" cap="none" spc="0" normalizeH="0" baseline="0" noProof="0" err="1">
                <a:ln>
                  <a:noFill/>
                </a:ln>
                <a:solidFill>
                  <a:srgbClr val="000000"/>
                </a:solidFill>
                <a:effectLst/>
                <a:uLnTx/>
                <a:uFillTx/>
                <a:latin typeface="Arial" panose="020B0604020202020204"/>
                <a:ea typeface="+mn-ea"/>
                <a:cs typeface="+mn-cs"/>
              </a:rPr>
              <a:t>Kafè</a:t>
            </a:r>
            <a:endParaRPr kumimoji="0" lang="nb-NO" sz="1600" b="0" i="0" u="none" strike="noStrike" kern="1200" cap="none" spc="0" normalizeH="0" baseline="0" noProof="0">
              <a:ln>
                <a:noFill/>
              </a:ln>
              <a:solidFill>
                <a:srgbClr val="000000"/>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600" b="0" i="0" u="none" strike="noStrike" kern="1200" cap="none" spc="0" normalizeH="0" baseline="0" noProof="0">
                <a:ln>
                  <a:noFill/>
                </a:ln>
                <a:solidFill>
                  <a:srgbClr val="000000"/>
                </a:solidFill>
                <a:effectLst/>
                <a:uLnTx/>
                <a:uFillTx/>
                <a:latin typeface="Arial" panose="020B0604020202020204"/>
                <a:ea typeface="+mn-ea"/>
                <a:cs typeface="+mn-cs"/>
              </a:rPr>
              <a:t>Egenlæring: Innsida, DFØ brukerveiledninger og informasjonsvideoer </a:t>
            </a:r>
            <a:br>
              <a:rPr kumimoji="0" lang="nb-NO" sz="1600" b="0" i="0" u="none" strike="noStrike" kern="1200" cap="none" spc="0" normalizeH="0" baseline="0" noProof="0">
                <a:ln>
                  <a:noFill/>
                </a:ln>
                <a:solidFill>
                  <a:srgbClr val="000000"/>
                </a:solidFill>
                <a:effectLst/>
                <a:uLnTx/>
                <a:uFillTx/>
                <a:latin typeface="Arial" panose="020B0604020202020204"/>
                <a:ea typeface="+mn-ea"/>
                <a:cs typeface="+mn-cs"/>
              </a:rPr>
            </a:br>
            <a:endParaRPr kumimoji="0" lang="nb-NO" sz="16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3" name="TextBox 12">
            <a:extLst>
              <a:ext uri="{FF2B5EF4-FFF2-40B4-BE49-F238E27FC236}">
                <a16:creationId xmlns:a16="http://schemas.microsoft.com/office/drawing/2014/main" id="{86AAACC6-54E4-4607-B206-797B862F0216}"/>
              </a:ext>
            </a:extLst>
          </p:cNvPr>
          <p:cNvSpPr txBox="1"/>
          <p:nvPr/>
        </p:nvSpPr>
        <p:spPr>
          <a:xfrm>
            <a:off x="6577782" y="2594598"/>
            <a:ext cx="5004618" cy="403187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600" b="1" i="0" u="none" strike="noStrike" kern="1200" cap="none" spc="0" normalizeH="0" baseline="0" noProof="0">
                <a:ln>
                  <a:noFill/>
                </a:ln>
                <a:solidFill>
                  <a:srgbClr val="000000"/>
                </a:solidFill>
                <a:effectLst/>
                <a:uLnTx/>
                <a:uFillTx/>
                <a:latin typeface="Arial" panose="020B0604020202020204"/>
                <a:ea typeface="+mn-ea"/>
                <a:cs typeface="+mn-cs"/>
              </a:rPr>
              <a:t>Fra nå:</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600" b="0" i="0" u="none" strike="noStrike" kern="1200" cap="none" spc="0" normalizeH="0" baseline="0" noProof="0">
                <a:ln>
                  <a:noFill/>
                </a:ln>
                <a:solidFill>
                  <a:srgbClr val="000000"/>
                </a:solidFill>
                <a:effectLst/>
                <a:uLnTx/>
                <a:uFillTx/>
                <a:latin typeface="Arial" panose="020B0604020202020204"/>
                <a:ea typeface="+mn-ea"/>
                <a:cs typeface="+mn-cs"/>
              </a:rPr>
              <a:t>Informasjonsmøter 11.11 og 18.11 (instituttleder)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600" b="0" i="0" u="none" strike="noStrike" kern="1200" cap="none" spc="0" normalizeH="0" baseline="0" noProof="0">
                <a:ln>
                  <a:noFill/>
                </a:ln>
                <a:solidFill>
                  <a:srgbClr val="000000"/>
                </a:solidFill>
                <a:effectLst/>
                <a:uLnTx/>
                <a:uFillTx/>
                <a:latin typeface="Arial" panose="020B0604020202020204"/>
                <a:ea typeface="+mn-ea"/>
                <a:cs typeface="+mn-cs"/>
              </a:rPr>
              <a:t>BOTT E-læring: Prosess- og rolleopplæring for </a:t>
            </a:r>
            <a:r>
              <a:rPr kumimoji="0" lang="nb-NO" sz="1600" b="0" i="0" u="none" strike="noStrike" kern="1200" cap="none" spc="0" normalizeH="0" baseline="0" noProof="0" err="1">
                <a:ln>
                  <a:noFill/>
                </a:ln>
                <a:solidFill>
                  <a:srgbClr val="000000"/>
                </a:solidFill>
                <a:effectLst/>
                <a:uLnTx/>
                <a:uFillTx/>
                <a:latin typeface="Arial" panose="020B0604020202020204"/>
                <a:ea typeface="+mn-ea"/>
                <a:cs typeface="+mn-cs"/>
              </a:rPr>
              <a:t>personalgodkjenner</a:t>
            </a:r>
            <a:r>
              <a:rPr kumimoji="0" lang="nb-NO" sz="1600" b="0" i="0" u="none" strike="noStrike" kern="1200" cap="none" spc="0" normalizeH="0" baseline="0" noProof="0">
                <a:ln>
                  <a:noFill/>
                </a:ln>
                <a:solidFill>
                  <a:srgbClr val="000000"/>
                </a:solidFill>
                <a:effectLst/>
                <a:uLnTx/>
                <a:uFillTx/>
                <a:latin typeface="Arial" panose="020B0604020202020204"/>
                <a:ea typeface="+mn-ea"/>
                <a:cs typeface="+mn-cs"/>
              </a:rPr>
              <a:t> / </a:t>
            </a:r>
            <a:r>
              <a:rPr kumimoji="0" lang="nb-NO" sz="1600" b="0" i="0" u="none" strike="noStrike" kern="1200" cap="none" spc="0" normalizeH="0" baseline="0" noProof="0" err="1">
                <a:ln>
                  <a:noFill/>
                </a:ln>
                <a:solidFill>
                  <a:srgbClr val="000000"/>
                </a:solidFill>
                <a:effectLst/>
                <a:uLnTx/>
                <a:uFillTx/>
                <a:latin typeface="Arial" panose="020B0604020202020204"/>
                <a:ea typeface="+mn-ea"/>
                <a:cs typeface="+mn-cs"/>
              </a:rPr>
              <a:t>kostnadsgodkjenner</a:t>
            </a:r>
            <a:endParaRPr kumimoji="0" lang="nb-NO" sz="1600" b="0" i="0" u="none" strike="noStrike" kern="1200" cap="none" spc="0" normalizeH="0" baseline="0" noProof="0">
              <a:ln>
                <a:noFill/>
              </a:ln>
              <a:solidFill>
                <a:srgbClr val="000000"/>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600" b="0" i="0" u="none" strike="noStrike" kern="1200" cap="none" spc="0" normalizeH="0" baseline="0" noProof="0">
                <a:ln>
                  <a:noFill/>
                </a:ln>
                <a:solidFill>
                  <a:srgbClr val="000000"/>
                </a:solidFill>
                <a:effectLst/>
                <a:uLnTx/>
                <a:uFillTx/>
                <a:latin typeface="Arial" panose="020B0604020202020204"/>
                <a:ea typeface="+mn-ea"/>
                <a:cs typeface="+mn-cs"/>
              </a:rPr>
              <a:t>NTNU E-læring: Basiskurs økonomimodell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600" b="0" i="0" u="none" strike="noStrike" kern="1200" cap="none" spc="0" normalizeH="0" baseline="0" noProof="0">
              <a:ln>
                <a:noFill/>
              </a:ln>
              <a:solidFill>
                <a:srgbClr val="00000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600" b="1" i="0" u="none" strike="noStrike" kern="1200" cap="none" spc="0" normalizeH="0" baseline="0" noProof="0">
                <a:ln>
                  <a:noFill/>
                </a:ln>
                <a:solidFill>
                  <a:srgbClr val="000000"/>
                </a:solidFill>
                <a:effectLst/>
                <a:uLnTx/>
                <a:uFillTx/>
                <a:latin typeface="Arial" panose="020B0604020202020204"/>
                <a:ea typeface="+mn-ea"/>
                <a:cs typeface="+mn-cs"/>
              </a:rPr>
              <a:t>Fra desember: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600" b="0" i="0" u="none" strike="noStrike" kern="1200" cap="none" spc="0" normalizeH="0" baseline="0" noProof="0">
                <a:ln>
                  <a:noFill/>
                </a:ln>
                <a:solidFill>
                  <a:srgbClr val="000000"/>
                </a:solidFill>
                <a:effectLst/>
                <a:uLnTx/>
                <a:uFillTx/>
                <a:latin typeface="Arial" panose="020B0604020202020204"/>
                <a:ea typeface="+mn-ea"/>
                <a:cs typeface="+mn-cs"/>
              </a:rPr>
              <a:t>DFØ E-læring: Systemopplæring for godkjenning i DFØ selvbetjeningsportal/ App og Unit4 ERP</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600" b="0" i="0" u="none" strike="noStrike" kern="1200" cap="none" spc="0" normalizeH="0" baseline="0" noProof="0">
                <a:ln>
                  <a:noFill/>
                </a:ln>
                <a:solidFill>
                  <a:srgbClr val="000000"/>
                </a:solidFill>
                <a:effectLst/>
                <a:uLnTx/>
                <a:uFillTx/>
                <a:latin typeface="Arial" panose="020B0604020202020204"/>
                <a:ea typeface="+mn-ea"/>
                <a:cs typeface="+mn-cs"/>
              </a:rPr>
              <a:t>Informasjonsmøter/ BOTT ØL </a:t>
            </a:r>
            <a:r>
              <a:rPr kumimoji="0" lang="nb-NO" sz="1600" b="0" i="0" u="none" strike="noStrike" kern="1200" cap="none" spc="0" normalizeH="0" baseline="0" noProof="0" err="1">
                <a:ln>
                  <a:noFill/>
                </a:ln>
                <a:solidFill>
                  <a:srgbClr val="000000"/>
                </a:solidFill>
                <a:effectLst/>
                <a:uLnTx/>
                <a:uFillTx/>
                <a:latin typeface="Arial" panose="020B0604020202020204"/>
                <a:ea typeface="+mn-ea"/>
                <a:cs typeface="+mn-cs"/>
              </a:rPr>
              <a:t>Kafè</a:t>
            </a:r>
            <a:r>
              <a:rPr kumimoji="0" lang="nb-NO" sz="1600" b="0" i="0" u="none" strike="noStrike" kern="1200" cap="none" spc="0" normalizeH="0" baseline="0" noProof="0">
                <a:ln>
                  <a:noFill/>
                </a:ln>
                <a:solidFill>
                  <a:srgbClr val="000000"/>
                </a:solidFill>
                <a:effectLst/>
                <a:uLnTx/>
                <a:uFillTx/>
                <a:latin typeface="Arial" panose="020B0604020202020204"/>
                <a:ea typeface="+mn-ea"/>
                <a:cs typeface="+mn-cs"/>
              </a:rPr>
              <a:t> for ledere - desember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600" b="0" i="0" u="none" strike="noStrike" kern="1200" cap="none" spc="0" normalizeH="0" baseline="0" noProof="0">
                <a:ln>
                  <a:noFill/>
                </a:ln>
                <a:solidFill>
                  <a:srgbClr val="000000"/>
                </a:solidFill>
                <a:effectLst/>
                <a:uLnTx/>
                <a:uFillTx/>
                <a:latin typeface="Arial" panose="020B0604020202020204"/>
                <a:ea typeface="+mn-ea"/>
                <a:cs typeface="+mn-cs"/>
              </a:rPr>
              <a:t>Informasjonsmøter/ BOTT ØL </a:t>
            </a:r>
            <a:r>
              <a:rPr kumimoji="0" lang="nb-NO" sz="1600" b="0" i="0" u="none" strike="noStrike" kern="1200" cap="none" spc="0" normalizeH="0" baseline="0" noProof="0" err="1">
                <a:ln>
                  <a:noFill/>
                </a:ln>
                <a:solidFill>
                  <a:srgbClr val="000000"/>
                </a:solidFill>
                <a:effectLst/>
                <a:uLnTx/>
                <a:uFillTx/>
                <a:latin typeface="Arial" panose="020B0604020202020204"/>
                <a:ea typeface="+mn-ea"/>
                <a:cs typeface="+mn-cs"/>
              </a:rPr>
              <a:t>Kafè</a:t>
            </a:r>
            <a:r>
              <a:rPr kumimoji="0" lang="nb-NO" sz="1600" b="0" i="0" u="none" strike="noStrike" kern="1200" cap="none" spc="0" normalizeH="0" baseline="0" noProof="0">
                <a:ln>
                  <a:noFill/>
                </a:ln>
                <a:solidFill>
                  <a:srgbClr val="000000"/>
                </a:solidFill>
                <a:effectLst/>
                <a:uLnTx/>
                <a:uFillTx/>
                <a:latin typeface="Arial" panose="020B0604020202020204"/>
                <a:ea typeface="+mn-ea"/>
                <a:cs typeface="+mn-cs"/>
              </a:rPr>
              <a:t> for ledere – 3.januar kl.10-11.30</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600" b="0" i="0" u="none" strike="noStrike" kern="1200" cap="none" spc="0" normalizeH="0" baseline="0" noProof="0">
                <a:ln>
                  <a:noFill/>
                </a:ln>
                <a:solidFill>
                  <a:srgbClr val="000000"/>
                </a:solidFill>
                <a:effectLst/>
                <a:uLnTx/>
                <a:uFillTx/>
                <a:latin typeface="Arial" panose="020B0604020202020204"/>
                <a:ea typeface="+mn-ea"/>
                <a:cs typeface="+mn-cs"/>
              </a:rPr>
              <a:t>Sykefraværsoppfølging – lederopplæring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b-NO" sz="1600" b="0" i="0" u="none" strike="noStrike" kern="1200" cap="none" spc="0" normalizeH="0" baseline="0" noProof="0">
              <a:ln>
                <a:noFill/>
              </a:ln>
              <a:solidFill>
                <a:srgbClr val="000000"/>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b-NO" sz="16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4" name="TextBox 13">
            <a:extLst>
              <a:ext uri="{FF2B5EF4-FFF2-40B4-BE49-F238E27FC236}">
                <a16:creationId xmlns:a16="http://schemas.microsoft.com/office/drawing/2014/main" id="{C0C60F00-EAA5-4166-A4D0-C41A7BC05808}"/>
              </a:ext>
            </a:extLst>
          </p:cNvPr>
          <p:cNvSpPr txBox="1"/>
          <p:nvPr/>
        </p:nvSpPr>
        <p:spPr>
          <a:xfrm>
            <a:off x="515291" y="5762780"/>
            <a:ext cx="4839109" cy="560409"/>
          </a:xfrm>
          <a:prstGeom prst="rect">
            <a:avLst/>
          </a:prstGeom>
        </p:spPr>
        <p:txBody>
          <a:bodyPr vert="horz" lIns="91440" tIns="45720" rIns="91440" bIns="45720" rtlCol="0">
            <a:noAutofit/>
          </a:bodyPr>
          <a:lstStyle/>
          <a:p>
            <a:pPr marL="0" marR="0" lvl="0" indent="0" algn="l" defTabSz="914400" rtl="0" eaLnBrk="1" fontAlgn="auto" latinLnBrk="0" hangingPunct="1">
              <a:lnSpc>
                <a:spcPct val="90000"/>
              </a:lnSpc>
              <a:spcBef>
                <a:spcPct val="20000"/>
              </a:spcBef>
              <a:spcAft>
                <a:spcPts val="0"/>
              </a:spcAft>
              <a:buClrTx/>
              <a:buSzTx/>
              <a:buFontTx/>
              <a:buNone/>
              <a:tabLst/>
              <a:defRPr/>
            </a:pPr>
            <a:r>
              <a:rPr kumimoji="0" lang="nb-NO" sz="1200" b="0" i="0" u="none" strike="noStrike" kern="1200" cap="none" spc="0" normalizeH="0" baseline="0" noProof="0">
                <a:ln>
                  <a:noFill/>
                </a:ln>
                <a:solidFill>
                  <a:srgbClr val="000000"/>
                </a:solidFill>
                <a:effectLst/>
                <a:uLnTx/>
                <a:uFillTx/>
                <a:latin typeface="Arial" panose="020B0604020202020204"/>
                <a:ea typeface="+mn-ea"/>
                <a:cs typeface="+mn-cs"/>
                <a:hlinkClick r:id="rId5"/>
              </a:rPr>
              <a:t>Veiledning til pålogging</a:t>
            </a:r>
            <a:r>
              <a:rPr kumimoji="0" lang="nb-NO" sz="1200" b="0" i="0" u="none" strike="noStrike" kern="1200" cap="none" spc="0" normalizeH="0" baseline="0" noProof="0">
                <a:ln>
                  <a:noFill/>
                </a:ln>
                <a:solidFill>
                  <a:srgbClr val="000000"/>
                </a:solidFill>
                <a:effectLst/>
                <a:uLnTx/>
                <a:uFillTx/>
                <a:latin typeface="Arial" panose="020B0604020202020204"/>
                <a:ea typeface="+mn-ea"/>
                <a:cs typeface="+mn-cs"/>
              </a:rPr>
              <a:t> for å ta BOTT ØL e-læring</a:t>
            </a:r>
          </a:p>
          <a:p>
            <a:pPr marL="0" marR="0" lvl="0" indent="0" algn="l" defTabSz="914400" rtl="0" eaLnBrk="1" fontAlgn="auto" latinLnBrk="0" hangingPunct="1">
              <a:lnSpc>
                <a:spcPct val="90000"/>
              </a:lnSpc>
              <a:spcBef>
                <a:spcPct val="20000"/>
              </a:spcBef>
              <a:spcAft>
                <a:spcPts val="0"/>
              </a:spcAft>
              <a:buClrTx/>
              <a:buSzTx/>
              <a:buFontTx/>
              <a:buNone/>
              <a:tabLst/>
              <a:defRPr/>
            </a:pPr>
            <a:r>
              <a:rPr kumimoji="0" lang="nb-NO" sz="1200" b="0" i="0" u="none" strike="noStrike" kern="1200" cap="none" spc="0" normalizeH="0" baseline="0" noProof="0">
                <a:ln>
                  <a:noFill/>
                </a:ln>
                <a:solidFill>
                  <a:srgbClr val="000000"/>
                </a:solidFill>
                <a:effectLst/>
                <a:uLnTx/>
                <a:uFillTx/>
                <a:latin typeface="Arial" panose="020B0604020202020204"/>
                <a:ea typeface="+mn-ea"/>
                <a:cs typeface="+mn-cs"/>
                <a:hlinkClick r:id="rId6"/>
              </a:rPr>
              <a:t>Intranettside for informasjon om opplæringsaktiviteter per rolle</a:t>
            </a:r>
            <a:endParaRPr kumimoji="0" lang="nb-NO" sz="1200" b="0" i="0" u="none" strike="noStrike" kern="1200" cap="none" spc="0" normalizeH="0" baseline="0" noProof="0">
              <a:ln>
                <a:noFill/>
              </a:ln>
              <a:solidFill>
                <a:srgbClr val="000000"/>
              </a:solidFill>
              <a:effectLst/>
              <a:uLnTx/>
              <a:uFillTx/>
              <a:latin typeface="Arial" panose="020B0604020202020204"/>
              <a:ea typeface="+mn-ea"/>
              <a:cs typeface="+mn-cs"/>
            </a:endParaRPr>
          </a:p>
          <a:p>
            <a:pPr marL="285750" marR="0" lvl="0" indent="-285750" algn="l" defTabSz="914400" rtl="0" eaLnBrk="1" fontAlgn="auto" latinLnBrk="0" hangingPunct="1">
              <a:lnSpc>
                <a:spcPct val="90000"/>
              </a:lnSpc>
              <a:spcBef>
                <a:spcPct val="20000"/>
              </a:spcBef>
              <a:spcAft>
                <a:spcPts val="0"/>
              </a:spcAft>
              <a:buClrTx/>
              <a:buSzTx/>
              <a:buFont typeface="Arial" panose="020B0604020202020204" pitchFamily="34" charset="0"/>
              <a:buChar char="•"/>
              <a:tabLst/>
              <a:defRPr/>
            </a:pPr>
            <a:endParaRPr kumimoji="0" lang="nb-NO" sz="1200" b="0" i="0" u="none" strike="noStrike" kern="1200" cap="none" spc="0" normalizeH="0" baseline="0" noProof="0">
              <a:ln>
                <a:noFill/>
              </a:ln>
              <a:solidFill>
                <a:srgbClr val="000000"/>
              </a:solidFill>
              <a:effectLst/>
              <a:uLnTx/>
              <a:uFillTx/>
              <a:latin typeface="Arial"/>
              <a:ea typeface="+mn-ea"/>
              <a:cs typeface="Arial"/>
            </a:endParaRPr>
          </a:p>
          <a:p>
            <a:pPr marL="0" marR="0" lvl="0" indent="0" algn="l" defTabSz="914400" rtl="0" eaLnBrk="1" fontAlgn="auto" latinLnBrk="0" hangingPunct="1">
              <a:lnSpc>
                <a:spcPct val="90000"/>
              </a:lnSpc>
              <a:spcBef>
                <a:spcPct val="20000"/>
              </a:spcBef>
              <a:spcAft>
                <a:spcPts val="0"/>
              </a:spcAft>
              <a:buClrTx/>
              <a:buSzTx/>
              <a:buFont typeface="Arial"/>
              <a:buNone/>
              <a:tabLst/>
              <a:defRPr/>
            </a:pPr>
            <a:endParaRPr kumimoji="0" lang="nb-NO" sz="1200" b="0" i="0" u="none" strike="noStrike" kern="1200" cap="none" spc="0" normalizeH="0" baseline="0" noProof="0">
              <a:ln>
                <a:noFill/>
              </a:ln>
              <a:solidFill>
                <a:srgbClr val="000000"/>
              </a:solidFill>
              <a:effectLst/>
              <a:uLnTx/>
              <a:uFillTx/>
              <a:latin typeface="Arial"/>
              <a:ea typeface="+mn-ea"/>
              <a:cs typeface="Arial"/>
            </a:endParaRPr>
          </a:p>
        </p:txBody>
      </p:sp>
      <p:grpSp>
        <p:nvGrpSpPr>
          <p:cNvPr id="10" name="Group 9">
            <a:extLst>
              <a:ext uri="{FF2B5EF4-FFF2-40B4-BE49-F238E27FC236}">
                <a16:creationId xmlns:a16="http://schemas.microsoft.com/office/drawing/2014/main" id="{CD1881CC-0CCC-4638-9306-B397D6C3ADBB}"/>
              </a:ext>
            </a:extLst>
          </p:cNvPr>
          <p:cNvGrpSpPr/>
          <p:nvPr/>
        </p:nvGrpSpPr>
        <p:grpSpPr>
          <a:xfrm>
            <a:off x="1671381" y="4019107"/>
            <a:ext cx="2581642" cy="1494333"/>
            <a:chOff x="2309469" y="3212135"/>
            <a:chExt cx="2153081" cy="1370144"/>
          </a:xfrm>
        </p:grpSpPr>
        <p:pic>
          <p:nvPicPr>
            <p:cNvPr id="15" name="Picture 14">
              <a:extLst>
                <a:ext uri="{FF2B5EF4-FFF2-40B4-BE49-F238E27FC236}">
                  <a16:creationId xmlns:a16="http://schemas.microsoft.com/office/drawing/2014/main" id="{AB806A26-2811-44F0-92A8-55CBEBF8812A}"/>
                </a:ext>
              </a:extLst>
            </p:cNvPr>
            <p:cNvPicPr>
              <a:picLocks noChangeAspect="1"/>
            </p:cNvPicPr>
            <p:nvPr/>
          </p:nvPicPr>
          <p:blipFill>
            <a:blip r:embed="rId7"/>
            <a:stretch>
              <a:fillRect/>
            </a:stretch>
          </p:blipFill>
          <p:spPr>
            <a:xfrm>
              <a:off x="2972609" y="3529075"/>
              <a:ext cx="1489941" cy="1053204"/>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6" name="Picture 15" descr="Icon&#10;&#10;Description automatically generated">
              <a:extLst>
                <a:ext uri="{FF2B5EF4-FFF2-40B4-BE49-F238E27FC236}">
                  <a16:creationId xmlns:a16="http://schemas.microsoft.com/office/drawing/2014/main" id="{244806FE-99E7-47ED-9E44-01E46F66C2E0}"/>
                </a:ext>
              </a:extLst>
            </p:cNvPr>
            <p:cNvPicPr>
              <a:picLocks noChangeAspect="1"/>
            </p:cNvPicPr>
            <p:nvPr/>
          </p:nvPicPr>
          <p:blipFill rotWithShape="1">
            <a:blip r:embed="rId8"/>
            <a:srcRect l="13342" r="18505"/>
            <a:stretch/>
          </p:blipFill>
          <p:spPr>
            <a:xfrm>
              <a:off x="2309469" y="3212135"/>
              <a:ext cx="1326281" cy="5170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spTree>
    <p:extLst>
      <p:ext uri="{BB962C8B-B14F-4D97-AF65-F5344CB8AC3E}">
        <p14:creationId xmlns:p14="http://schemas.microsoft.com/office/powerpoint/2010/main" val="42467805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209F1825-BC09-4794-B3C5-0CFE10A67B8B}"/>
              </a:ext>
            </a:extLst>
          </p:cNvPr>
          <p:cNvGraphicFramePr>
            <a:graphicFrameLocks noChangeAspect="1"/>
          </p:cNvGraphicFramePr>
          <p:nvPr>
            <p:custDataLst>
              <p:tags r:id="rId1"/>
            </p:custDataLst>
            <p:extLst>
              <p:ext uri="{D42A27DB-BD31-4B8C-83A1-F6EECF244321}">
                <p14:modId xmlns:p14="http://schemas.microsoft.com/office/powerpoint/2010/main" val="26798202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11" name="Object 10" hidden="1">
                        <a:extLst>
                          <a:ext uri="{FF2B5EF4-FFF2-40B4-BE49-F238E27FC236}">
                            <a16:creationId xmlns:a16="http://schemas.microsoft.com/office/drawing/2014/main" id="{209F1825-BC09-4794-B3C5-0CFE10A67B8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tel 1">
            <a:extLst>
              <a:ext uri="{FF2B5EF4-FFF2-40B4-BE49-F238E27FC236}">
                <a16:creationId xmlns:a16="http://schemas.microsoft.com/office/drawing/2014/main" id="{5448CC71-7509-881B-6EC8-20C7B82BBF2D}"/>
              </a:ext>
            </a:extLst>
          </p:cNvPr>
          <p:cNvSpPr>
            <a:spLocks noGrp="1"/>
          </p:cNvSpPr>
          <p:nvPr>
            <p:ph type="title"/>
          </p:nvPr>
        </p:nvSpPr>
        <p:spPr>
          <a:xfrm>
            <a:off x="401847" y="245385"/>
            <a:ext cx="11224996" cy="846815"/>
          </a:xfrm>
        </p:spPr>
        <p:txBody>
          <a:bodyPr vert="horz"/>
          <a:lstStyle/>
          <a:p>
            <a:r>
              <a:rPr lang="nb-NO"/>
              <a:t>Opplæring for ledere</a:t>
            </a:r>
          </a:p>
        </p:txBody>
      </p:sp>
      <p:sp>
        <p:nvSpPr>
          <p:cNvPr id="5" name="TekstSylinder 4">
            <a:extLst>
              <a:ext uri="{FF2B5EF4-FFF2-40B4-BE49-F238E27FC236}">
                <a16:creationId xmlns:a16="http://schemas.microsoft.com/office/drawing/2014/main" id="{4547D063-79E3-6E3E-C8E2-A651C27EA06D}"/>
              </a:ext>
            </a:extLst>
          </p:cNvPr>
          <p:cNvSpPr txBox="1"/>
          <p:nvPr/>
        </p:nvSpPr>
        <p:spPr>
          <a:xfrm>
            <a:off x="603286" y="1298622"/>
            <a:ext cx="8362914" cy="369332"/>
          </a:xfrm>
          <a:prstGeom prst="rect">
            <a:avLst/>
          </a:prstGeom>
          <a:noFill/>
        </p:spPr>
        <p:txBody>
          <a:bodyPr wrap="square" rtlCol="0">
            <a:spAutoFit/>
          </a:bodyPr>
          <a:lstStyle/>
          <a:p>
            <a:r>
              <a:rPr lang="nb-NO" b="1"/>
              <a:t>Aktuelle roller: </a:t>
            </a:r>
            <a:r>
              <a:rPr lang="nb-NO" b="1" err="1"/>
              <a:t>Personalgodkjenner</a:t>
            </a:r>
            <a:r>
              <a:rPr lang="nb-NO"/>
              <a:t> og/eller </a:t>
            </a:r>
            <a:r>
              <a:rPr lang="nb-NO" b="1" err="1"/>
              <a:t>Kostnadsgodkjenner</a:t>
            </a:r>
            <a:r>
              <a:rPr lang="nb-NO" b="1"/>
              <a:t>:</a:t>
            </a:r>
          </a:p>
        </p:txBody>
      </p:sp>
      <p:grpSp>
        <p:nvGrpSpPr>
          <p:cNvPr id="10" name="Gruppe 9">
            <a:extLst>
              <a:ext uri="{FF2B5EF4-FFF2-40B4-BE49-F238E27FC236}">
                <a16:creationId xmlns:a16="http://schemas.microsoft.com/office/drawing/2014/main" id="{76472F00-3341-D890-497E-5324654ABE5F}"/>
              </a:ext>
            </a:extLst>
          </p:cNvPr>
          <p:cNvGrpSpPr/>
          <p:nvPr/>
        </p:nvGrpSpPr>
        <p:grpSpPr>
          <a:xfrm>
            <a:off x="401847" y="1949159"/>
            <a:ext cx="9986753" cy="4032541"/>
            <a:chOff x="1364691" y="2684099"/>
            <a:chExt cx="8177840" cy="3103007"/>
          </a:xfrm>
        </p:grpSpPr>
        <p:pic>
          <p:nvPicPr>
            <p:cNvPr id="4" name="Plassholder for bilde 5" descr="PDF File viewer | Microsoft Teams">
              <a:extLst>
                <a:ext uri="{FF2B5EF4-FFF2-40B4-BE49-F238E27FC236}">
                  <a16:creationId xmlns:a16="http://schemas.microsoft.com/office/drawing/2014/main" id="{B055F8F0-359B-5D54-87AB-87E4956D7F47}"/>
                </a:ext>
              </a:extLst>
            </p:cNvPr>
            <p:cNvPicPr>
              <a:picLocks noChangeAspect="1"/>
            </p:cNvPicPr>
            <p:nvPr/>
          </p:nvPicPr>
          <p:blipFill rotWithShape="1">
            <a:blip r:embed="rId6"/>
            <a:srcRect t="13740"/>
            <a:stretch/>
          </p:blipFill>
          <p:spPr>
            <a:xfrm>
              <a:off x="1364691" y="2684099"/>
              <a:ext cx="8177840" cy="3103007"/>
            </a:xfrm>
            <a:prstGeom prst="rect">
              <a:avLst/>
            </a:prstGeom>
          </p:spPr>
        </p:pic>
        <p:sp>
          <p:nvSpPr>
            <p:cNvPr id="7" name="TekstSylinder 6">
              <a:extLst>
                <a:ext uri="{FF2B5EF4-FFF2-40B4-BE49-F238E27FC236}">
                  <a16:creationId xmlns:a16="http://schemas.microsoft.com/office/drawing/2014/main" id="{9189C215-874C-8F52-41D2-02D4908AF3E1}"/>
                </a:ext>
              </a:extLst>
            </p:cNvPr>
            <p:cNvSpPr txBox="1"/>
            <p:nvPr/>
          </p:nvSpPr>
          <p:spPr>
            <a:xfrm>
              <a:off x="1779252" y="3165112"/>
              <a:ext cx="659155" cy="369332"/>
            </a:xfrm>
            <a:prstGeom prst="rect">
              <a:avLst/>
            </a:prstGeom>
            <a:noFill/>
          </p:spPr>
          <p:txBody>
            <a:bodyPr wrap="none" rtlCol="0">
              <a:spAutoFit/>
            </a:bodyPr>
            <a:lstStyle/>
            <a:p>
              <a:r>
                <a:rPr lang="nb-NO" b="1">
                  <a:solidFill>
                    <a:schemeClr val="bg1"/>
                  </a:solidFill>
                </a:rPr>
                <a:t>SAP</a:t>
              </a:r>
            </a:p>
          </p:txBody>
        </p:sp>
        <p:sp>
          <p:nvSpPr>
            <p:cNvPr id="8" name="TekstSylinder 7">
              <a:extLst>
                <a:ext uri="{FF2B5EF4-FFF2-40B4-BE49-F238E27FC236}">
                  <a16:creationId xmlns:a16="http://schemas.microsoft.com/office/drawing/2014/main" id="{1B69ED76-7549-E061-BC6A-213AB84DBB6C}"/>
                </a:ext>
              </a:extLst>
            </p:cNvPr>
            <p:cNvSpPr txBox="1"/>
            <p:nvPr/>
          </p:nvSpPr>
          <p:spPr>
            <a:xfrm>
              <a:off x="7073060" y="3155434"/>
              <a:ext cx="825867" cy="369332"/>
            </a:xfrm>
            <a:prstGeom prst="rect">
              <a:avLst/>
            </a:prstGeom>
            <a:noFill/>
          </p:spPr>
          <p:txBody>
            <a:bodyPr wrap="none" rtlCol="0">
              <a:spAutoFit/>
            </a:bodyPr>
            <a:lstStyle/>
            <a:p>
              <a:r>
                <a:rPr lang="nb-NO" b="1">
                  <a:solidFill>
                    <a:schemeClr val="bg1"/>
                  </a:solidFill>
                </a:rPr>
                <a:t>Unit 4</a:t>
              </a:r>
            </a:p>
          </p:txBody>
        </p:sp>
        <p:sp>
          <p:nvSpPr>
            <p:cNvPr id="9" name="TekstSylinder 8">
              <a:extLst>
                <a:ext uri="{FF2B5EF4-FFF2-40B4-BE49-F238E27FC236}">
                  <a16:creationId xmlns:a16="http://schemas.microsoft.com/office/drawing/2014/main" id="{EC072421-BD4A-B841-04CC-B961FDCBC495}"/>
                </a:ext>
              </a:extLst>
            </p:cNvPr>
            <p:cNvSpPr txBox="1"/>
            <p:nvPr/>
          </p:nvSpPr>
          <p:spPr>
            <a:xfrm>
              <a:off x="4413456" y="3155224"/>
              <a:ext cx="659155" cy="369332"/>
            </a:xfrm>
            <a:prstGeom prst="rect">
              <a:avLst/>
            </a:prstGeom>
            <a:noFill/>
          </p:spPr>
          <p:txBody>
            <a:bodyPr wrap="none" rtlCol="0">
              <a:spAutoFit/>
            </a:bodyPr>
            <a:lstStyle/>
            <a:p>
              <a:r>
                <a:rPr lang="nb-NO" b="1">
                  <a:solidFill>
                    <a:schemeClr val="bg1"/>
                  </a:solidFill>
                </a:rPr>
                <a:t>SAP</a:t>
              </a:r>
            </a:p>
          </p:txBody>
        </p:sp>
      </p:grpSp>
    </p:spTree>
    <p:extLst>
      <p:ext uri="{BB962C8B-B14F-4D97-AF65-F5344CB8AC3E}">
        <p14:creationId xmlns:p14="http://schemas.microsoft.com/office/powerpoint/2010/main" val="9762201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38A11B04-41D7-4784-B092-19F34A405D9A}"/>
              </a:ext>
            </a:extLst>
          </p:cNvPr>
          <p:cNvGraphicFramePr>
            <a:graphicFrameLocks noChangeAspect="1"/>
          </p:cNvGraphicFramePr>
          <p:nvPr>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think-cell Slide" r:id="rId5" imgW="592" imgH="591" progId="TCLayout.ActiveDocument.1">
                  <p:embed/>
                </p:oleObj>
              </mc:Choice>
              <mc:Fallback>
                <p:oleObj name="think-cell Slide" r:id="rId5" imgW="592" imgH="591" progId="TCLayout.ActiveDocument.1">
                  <p:embed/>
                  <p:pic>
                    <p:nvPicPr>
                      <p:cNvPr id="5" name="Object 4" hidden="1">
                        <a:extLst>
                          <a:ext uri="{FF2B5EF4-FFF2-40B4-BE49-F238E27FC236}">
                            <a16:creationId xmlns:a16="http://schemas.microsoft.com/office/drawing/2014/main" id="{38A11B04-41D7-4784-B092-19F34A405D9A}"/>
                          </a:ext>
                        </a:extLst>
                      </p:cNvPr>
                      <p:cNvPicPr/>
                      <p:nvPr/>
                    </p:nvPicPr>
                    <p:blipFill>
                      <a:blip r:embed="rId6"/>
                      <a:stretch>
                        <a:fillRect/>
                      </a:stretch>
                    </p:blipFill>
                    <p:spPr>
                      <a:xfrm>
                        <a:off x="2119" y="2119"/>
                        <a:ext cx="2117" cy="2117"/>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5507BA0-C54E-4402-BDB0-7592AFA74F00}"/>
              </a:ext>
            </a:extLst>
          </p:cNvPr>
          <p:cNvSpPr/>
          <p:nvPr>
            <p:custDataLst>
              <p:tags r:id="rId2"/>
            </p:custDataLst>
          </p:nvPr>
        </p:nvSpPr>
        <p:spPr>
          <a:xfrm>
            <a:off x="1" y="1"/>
            <a:ext cx="211667" cy="211667"/>
          </a:xfrm>
          <a:prstGeom prst="rect">
            <a:avLst/>
          </a:prstGeom>
          <a:solidFill>
            <a:srgbClr val="43B7B0"/>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609570"/>
            <a:endParaRPr lang="nb-NO" sz="4800" b="1">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2" name="Title 1">
            <a:extLst>
              <a:ext uri="{FF2B5EF4-FFF2-40B4-BE49-F238E27FC236}">
                <a16:creationId xmlns:a16="http://schemas.microsoft.com/office/drawing/2014/main" id="{47B63F67-25FE-45C2-8074-34A24BEC51C4}"/>
              </a:ext>
            </a:extLst>
          </p:cNvPr>
          <p:cNvSpPr>
            <a:spLocks noGrp="1"/>
          </p:cNvSpPr>
          <p:nvPr>
            <p:ph type="title"/>
          </p:nvPr>
        </p:nvSpPr>
        <p:spPr>
          <a:xfrm>
            <a:off x="820133" y="397785"/>
            <a:ext cx="10806710" cy="864683"/>
          </a:xfrm>
        </p:spPr>
        <p:txBody>
          <a:bodyPr/>
          <a:lstStyle/>
          <a:p>
            <a:r>
              <a:rPr lang="nb-NO"/>
              <a:t>Agenda </a:t>
            </a:r>
          </a:p>
        </p:txBody>
      </p:sp>
      <p:graphicFrame>
        <p:nvGraphicFramePr>
          <p:cNvPr id="6" name="Table 6">
            <a:extLst>
              <a:ext uri="{FF2B5EF4-FFF2-40B4-BE49-F238E27FC236}">
                <a16:creationId xmlns:a16="http://schemas.microsoft.com/office/drawing/2014/main" id="{91FD6737-001F-4436-9F6E-2DDD703D7379}"/>
              </a:ext>
            </a:extLst>
          </p:cNvPr>
          <p:cNvGraphicFramePr>
            <a:graphicFrameLocks noGrp="1"/>
          </p:cNvGraphicFramePr>
          <p:nvPr>
            <p:extLst>
              <p:ext uri="{D42A27DB-BD31-4B8C-83A1-F6EECF244321}">
                <p14:modId xmlns:p14="http://schemas.microsoft.com/office/powerpoint/2010/main" val="2668824162"/>
              </p:ext>
            </p:extLst>
          </p:nvPr>
        </p:nvGraphicFramePr>
        <p:xfrm>
          <a:off x="952107" y="1477651"/>
          <a:ext cx="4506013" cy="4023360"/>
        </p:xfrm>
        <a:graphic>
          <a:graphicData uri="http://schemas.openxmlformats.org/drawingml/2006/table">
            <a:tbl>
              <a:tblPr bandRow="1">
                <a:tableStyleId>{2D5ABB26-0587-4C30-8999-92F81FD0307C}</a:tableStyleId>
              </a:tblPr>
              <a:tblGrid>
                <a:gridCol w="4506013">
                  <a:extLst>
                    <a:ext uri="{9D8B030D-6E8A-4147-A177-3AD203B41FA5}">
                      <a16:colId xmlns:a16="http://schemas.microsoft.com/office/drawing/2014/main" val="1337397184"/>
                    </a:ext>
                  </a:extLst>
                </a:gridCol>
              </a:tblGrid>
              <a:tr h="36576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600" b="1" i="0">
                          <a:solidFill>
                            <a:schemeClr val="bg1"/>
                          </a:solidFill>
                        </a:rPr>
                        <a:t>Praktisk informasjon</a:t>
                      </a:r>
                    </a:p>
                  </a:txBody>
                  <a:tcPr marL="121920" marR="121920" marT="60960" marB="60960">
                    <a:lnR w="12700" cap="flat" cmpd="sng" algn="ctr">
                      <a:noFill/>
                      <a:prstDash val="solid"/>
                      <a:round/>
                      <a:headEnd type="none" w="med" len="med"/>
                      <a:tailEnd type="none" w="med" len="med"/>
                    </a:lnR>
                    <a:solidFill>
                      <a:schemeClr val="accent2"/>
                    </a:solidFill>
                  </a:tcPr>
                </a:tc>
                <a:extLst>
                  <a:ext uri="{0D108BD9-81ED-4DB2-BD59-A6C34878D82A}">
                    <a16:rowId xmlns:a16="http://schemas.microsoft.com/office/drawing/2014/main" val="2018442710"/>
                  </a:ext>
                </a:extLst>
              </a:tr>
              <a:tr h="365760">
                <a:tc>
                  <a:txBody>
                    <a:bodyPr/>
                    <a:lstStyle/>
                    <a:p>
                      <a:pPr marL="0" marR="0" lvl="0" indent="0" algn="l" rtl="0" eaLnBrk="1" fontAlgn="auto" latinLnBrk="0" hangingPunct="1">
                        <a:lnSpc>
                          <a:spcPct val="100000"/>
                        </a:lnSpc>
                        <a:spcBef>
                          <a:spcPts val="0"/>
                        </a:spcBef>
                        <a:spcAft>
                          <a:spcPts val="0"/>
                        </a:spcAft>
                        <a:buClrTx/>
                        <a:buSzTx/>
                        <a:buFontTx/>
                        <a:buNone/>
                      </a:pPr>
                      <a:r>
                        <a:rPr lang="nb-NO" sz="1600" b="0"/>
                        <a:t>Velkommen </a:t>
                      </a:r>
                    </a:p>
                  </a:txBody>
                  <a:tcPr marL="121920" marR="121920" marT="60960" marB="60960">
                    <a:lnR w="12700" cap="flat" cmpd="sng" algn="ctr">
                      <a:noFill/>
                      <a:prstDash val="solid"/>
                      <a:round/>
                      <a:headEnd type="none" w="med" len="med"/>
                      <a:tailEnd type="none" w="med" len="med"/>
                    </a:lnR>
                  </a:tcPr>
                </a:tc>
                <a:extLst>
                  <a:ext uri="{0D108BD9-81ED-4DB2-BD59-A6C34878D82A}">
                    <a16:rowId xmlns:a16="http://schemas.microsoft.com/office/drawing/2014/main" val="3533369443"/>
                  </a:ext>
                </a:extLst>
              </a:tr>
              <a:tr h="33528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600" b="0"/>
                        <a:t>Mål for møtet</a:t>
                      </a:r>
                    </a:p>
                  </a:txBody>
                  <a:tcPr marL="121920" marR="121920" marT="60960" marB="60960">
                    <a:lnR w="12700" cap="flat" cmpd="sng" algn="ctr">
                      <a:noFill/>
                      <a:prstDash val="solid"/>
                      <a:round/>
                      <a:headEnd type="none" w="med" len="med"/>
                      <a:tailEnd type="none" w="med" len="med"/>
                    </a:lnR>
                  </a:tcPr>
                </a:tc>
                <a:extLst>
                  <a:ext uri="{0D108BD9-81ED-4DB2-BD59-A6C34878D82A}">
                    <a16:rowId xmlns:a16="http://schemas.microsoft.com/office/drawing/2014/main" val="2966542913"/>
                  </a:ext>
                </a:extLst>
              </a:tr>
              <a:tr h="365760">
                <a:tc>
                  <a:txBody>
                    <a:bodyPr/>
                    <a:lstStyle/>
                    <a:p>
                      <a:pPr marL="0" marR="0" lvl="0" indent="0" algn="l" rtl="0" eaLnBrk="1" fontAlgn="auto" latinLnBrk="0" hangingPunct="1">
                        <a:lnSpc>
                          <a:spcPct val="100000"/>
                        </a:lnSpc>
                        <a:spcBef>
                          <a:spcPts val="0"/>
                        </a:spcBef>
                        <a:spcAft>
                          <a:spcPts val="0"/>
                        </a:spcAft>
                        <a:buClrTx/>
                        <a:buSzTx/>
                        <a:buFontTx/>
                        <a:buNone/>
                      </a:pPr>
                      <a:r>
                        <a:rPr lang="nb-NO" sz="1600" b="0"/>
                        <a:t>Status fra prosjekteier</a:t>
                      </a:r>
                    </a:p>
                  </a:txBody>
                  <a:tcPr marL="121920" marR="121920" marT="60960" marB="60960">
                    <a:lnR w="12700" cap="flat" cmpd="sng" algn="ctr">
                      <a:noFill/>
                      <a:prstDash val="solid"/>
                      <a:round/>
                      <a:headEnd type="none" w="med" len="med"/>
                      <a:tailEnd type="none" w="med" len="med"/>
                    </a:lnR>
                  </a:tcPr>
                </a:tc>
                <a:extLst>
                  <a:ext uri="{0D108BD9-81ED-4DB2-BD59-A6C34878D82A}">
                    <a16:rowId xmlns:a16="http://schemas.microsoft.com/office/drawing/2014/main" val="3276666774"/>
                  </a:ext>
                </a:extLst>
              </a:tr>
              <a:tr h="365760">
                <a:tc>
                  <a:txBody>
                    <a:bodyPr/>
                    <a:lstStyle/>
                    <a:p>
                      <a:pPr marL="0" marR="0" lvl="0" indent="0" algn="l" rtl="0" eaLnBrk="1" fontAlgn="auto" latinLnBrk="0" hangingPunct="1">
                        <a:lnSpc>
                          <a:spcPct val="100000"/>
                        </a:lnSpc>
                        <a:spcBef>
                          <a:spcPts val="0"/>
                        </a:spcBef>
                        <a:spcAft>
                          <a:spcPts val="0"/>
                        </a:spcAft>
                        <a:buClrTx/>
                        <a:buSzTx/>
                        <a:buFontTx/>
                        <a:buNone/>
                      </a:pPr>
                      <a:r>
                        <a:rPr lang="nb-NO" sz="1600" b="0"/>
                        <a:t>Status fra prosjektleder</a:t>
                      </a:r>
                    </a:p>
                  </a:txBody>
                  <a:tcPr marL="121920" marR="121920" marT="60960" marB="60960">
                    <a:lnR w="12700" cap="flat" cmpd="sng" algn="ctr">
                      <a:noFill/>
                      <a:prstDash val="solid"/>
                      <a:round/>
                      <a:headEnd type="none" w="med" len="med"/>
                      <a:tailEnd type="none" w="med" len="med"/>
                    </a:lnR>
                  </a:tcPr>
                </a:tc>
                <a:extLst>
                  <a:ext uri="{0D108BD9-81ED-4DB2-BD59-A6C34878D82A}">
                    <a16:rowId xmlns:a16="http://schemas.microsoft.com/office/drawing/2014/main" val="2741126228"/>
                  </a:ext>
                </a:extLst>
              </a:tr>
              <a:tr h="36576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600" b="0"/>
                        <a:t>De store endringene i overgangen</a:t>
                      </a:r>
                    </a:p>
                  </a:txBody>
                  <a:tcPr marL="121920" marR="121920" marT="60960" marB="60960">
                    <a:lnR w="12700" cap="flat" cmpd="sng" algn="ctr">
                      <a:noFill/>
                      <a:prstDash val="solid"/>
                      <a:round/>
                      <a:headEnd type="none" w="med" len="med"/>
                      <a:tailEnd type="none" w="med" len="med"/>
                    </a:lnR>
                  </a:tcPr>
                </a:tc>
                <a:extLst>
                  <a:ext uri="{0D108BD9-81ED-4DB2-BD59-A6C34878D82A}">
                    <a16:rowId xmlns:a16="http://schemas.microsoft.com/office/drawing/2014/main" val="3090798671"/>
                  </a:ext>
                </a:extLst>
              </a:tr>
              <a:tr h="353034">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nb-NO" sz="1600" b="0"/>
                        <a:t>Hva gjør vi for å håndtere dette?</a:t>
                      </a:r>
                    </a:p>
                  </a:txBody>
                  <a:tcPr marL="121920" marR="121920" marT="60960" marB="60960">
                    <a:lnR w="12700" cap="flat" cmpd="sng" algn="ctr">
                      <a:noFill/>
                      <a:prstDash val="solid"/>
                      <a:round/>
                      <a:headEnd type="none" w="med" len="med"/>
                      <a:tailEnd type="none" w="med" len="med"/>
                    </a:lnR>
                  </a:tcPr>
                </a:tc>
                <a:extLst>
                  <a:ext uri="{0D108BD9-81ED-4DB2-BD59-A6C34878D82A}">
                    <a16:rowId xmlns:a16="http://schemas.microsoft.com/office/drawing/2014/main" val="3104737451"/>
                  </a:ext>
                </a:extLst>
              </a:tr>
              <a:tr h="365760">
                <a:tc>
                  <a:txBody>
                    <a:bodyPr/>
                    <a:lstStyle/>
                    <a:p>
                      <a:pPr marL="0" marR="0" lvl="0" indent="0" algn="l" rtl="0" eaLnBrk="1" fontAlgn="auto" latinLnBrk="0" hangingPunct="1">
                        <a:lnSpc>
                          <a:spcPct val="100000"/>
                        </a:lnSpc>
                        <a:spcBef>
                          <a:spcPts val="0"/>
                        </a:spcBef>
                        <a:spcAft>
                          <a:spcPts val="0"/>
                        </a:spcAft>
                        <a:buClrTx/>
                        <a:buSzTx/>
                        <a:buFontTx/>
                        <a:buNone/>
                      </a:pPr>
                      <a:r>
                        <a:rPr lang="nb-NO" sz="1600" b="0"/>
                        <a:t>Spørsmål og svar</a:t>
                      </a:r>
                    </a:p>
                  </a:txBody>
                  <a:tcPr marL="121920" marR="121920" marT="60960" marB="60960">
                    <a:lnR w="12700" cap="flat" cmpd="sng" algn="ctr">
                      <a:noFill/>
                      <a:prstDash val="solid"/>
                      <a:round/>
                      <a:headEnd type="none" w="med" len="med"/>
                      <a:tailEnd type="none" w="med" len="med"/>
                    </a:lnR>
                  </a:tcPr>
                </a:tc>
                <a:extLst>
                  <a:ext uri="{0D108BD9-81ED-4DB2-BD59-A6C34878D82A}">
                    <a16:rowId xmlns:a16="http://schemas.microsoft.com/office/drawing/2014/main" val="2395604843"/>
                  </a:ext>
                </a:extLst>
              </a:tr>
              <a:tr h="36576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600" b="0"/>
                        <a:t>Kort status NTNU Sak</a:t>
                      </a:r>
                    </a:p>
                  </a:txBody>
                  <a:tcPr marL="121920" marR="121920" marT="60960" marB="60960">
                    <a:lnR w="12700" cap="flat" cmpd="sng" algn="ctr">
                      <a:noFill/>
                      <a:prstDash val="solid"/>
                      <a:round/>
                      <a:headEnd type="none" w="med" len="med"/>
                      <a:tailEnd type="none" w="med" len="med"/>
                    </a:lnR>
                  </a:tcPr>
                </a:tc>
                <a:extLst>
                  <a:ext uri="{0D108BD9-81ED-4DB2-BD59-A6C34878D82A}">
                    <a16:rowId xmlns:a16="http://schemas.microsoft.com/office/drawing/2014/main" val="3364238090"/>
                  </a:ext>
                </a:extLst>
              </a:tr>
              <a:tr h="365760">
                <a:tc>
                  <a:txBody>
                    <a:bodyPr/>
                    <a:lstStyle/>
                    <a:p>
                      <a:pPr marL="0" marR="0" lvl="0" indent="0" algn="l" rtl="0" eaLnBrk="1" fontAlgn="auto" latinLnBrk="0" hangingPunct="1">
                        <a:lnSpc>
                          <a:spcPct val="100000"/>
                        </a:lnSpc>
                        <a:spcBef>
                          <a:spcPts val="0"/>
                        </a:spcBef>
                        <a:spcAft>
                          <a:spcPts val="0"/>
                        </a:spcAft>
                        <a:buClrTx/>
                        <a:buSzTx/>
                        <a:buFontTx/>
                        <a:buNone/>
                      </a:pPr>
                      <a:r>
                        <a:rPr lang="nb-NO" sz="1600" b="0"/>
                        <a:t>Avslutning</a:t>
                      </a:r>
                    </a:p>
                  </a:txBody>
                  <a:tcPr marL="121920" marR="121920" marT="60960" marB="60960">
                    <a:lnR w="12700" cap="flat" cmpd="sng" algn="ctr">
                      <a:noFill/>
                      <a:prstDash val="solid"/>
                      <a:round/>
                      <a:headEnd type="none" w="med" len="med"/>
                      <a:tailEnd type="none" w="med" len="med"/>
                    </a:lnR>
                  </a:tcPr>
                </a:tc>
                <a:extLst>
                  <a:ext uri="{0D108BD9-81ED-4DB2-BD59-A6C34878D82A}">
                    <a16:rowId xmlns:a16="http://schemas.microsoft.com/office/drawing/2014/main" val="947262463"/>
                  </a:ext>
                </a:extLst>
              </a:tr>
              <a:tr h="365760">
                <a:tc>
                  <a:txBody>
                    <a:bodyPr/>
                    <a:lstStyle/>
                    <a:p>
                      <a:pPr marL="0" marR="0" lvl="0" indent="0" algn="l" rtl="0" eaLnBrk="1" fontAlgn="auto" latinLnBrk="0" hangingPunct="1">
                        <a:lnSpc>
                          <a:spcPct val="100000"/>
                        </a:lnSpc>
                        <a:spcBef>
                          <a:spcPts val="0"/>
                        </a:spcBef>
                        <a:spcAft>
                          <a:spcPts val="0"/>
                        </a:spcAft>
                        <a:buClrTx/>
                        <a:buSzTx/>
                        <a:buFontTx/>
                        <a:buNone/>
                      </a:pPr>
                      <a:endParaRPr lang="nb-NO" sz="1600" b="0"/>
                    </a:p>
                  </a:txBody>
                  <a:tcPr marL="121920" marR="121920" marT="60960" marB="60960">
                    <a:lnR w="12700" cap="flat" cmpd="sng" algn="ctr">
                      <a:noFill/>
                      <a:prstDash val="solid"/>
                      <a:round/>
                      <a:headEnd type="none" w="med" len="med"/>
                      <a:tailEnd type="none" w="med" len="med"/>
                    </a:lnR>
                  </a:tcPr>
                </a:tc>
                <a:extLst>
                  <a:ext uri="{0D108BD9-81ED-4DB2-BD59-A6C34878D82A}">
                    <a16:rowId xmlns:a16="http://schemas.microsoft.com/office/drawing/2014/main" val="3793882596"/>
                  </a:ext>
                </a:extLst>
              </a:tr>
            </a:tbl>
          </a:graphicData>
        </a:graphic>
      </p:graphicFrame>
      <p:pic>
        <p:nvPicPr>
          <p:cNvPr id="8" name="Picture 7">
            <a:extLst>
              <a:ext uri="{FF2B5EF4-FFF2-40B4-BE49-F238E27FC236}">
                <a16:creationId xmlns:a16="http://schemas.microsoft.com/office/drawing/2014/main" id="{E54F5A56-EA6C-AAA5-4E49-8DBE8209201E}"/>
              </a:ext>
            </a:extLst>
          </p:cNvPr>
          <p:cNvPicPr>
            <a:picLocks noChangeAspect="1"/>
          </p:cNvPicPr>
          <p:nvPr/>
        </p:nvPicPr>
        <p:blipFill>
          <a:blip r:embed="rId7"/>
          <a:stretch>
            <a:fillRect/>
          </a:stretch>
        </p:blipFill>
        <p:spPr>
          <a:xfrm>
            <a:off x="7585032" y="0"/>
            <a:ext cx="4606967" cy="685800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3785811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F683E4F-D113-4F3B-1F65-5B16E786E398}"/>
              </a:ext>
            </a:extLst>
          </p:cNvPr>
          <p:cNvSpPr>
            <a:spLocks noGrp="1"/>
          </p:cNvSpPr>
          <p:nvPr>
            <p:ph type="title"/>
          </p:nvPr>
        </p:nvSpPr>
        <p:spPr>
          <a:xfrm>
            <a:off x="401854" y="67585"/>
            <a:ext cx="11224996" cy="648512"/>
          </a:xfrm>
        </p:spPr>
        <p:txBody>
          <a:bodyPr/>
          <a:lstStyle/>
          <a:p>
            <a:r>
              <a:rPr lang="nb-NO" sz="3600"/>
              <a:t>Innhold i BOTT e-læring (rolle og prosess)</a:t>
            </a:r>
          </a:p>
        </p:txBody>
      </p:sp>
      <p:graphicFrame>
        <p:nvGraphicFramePr>
          <p:cNvPr id="4" name="Plassholder for innhold 3">
            <a:extLst>
              <a:ext uri="{FF2B5EF4-FFF2-40B4-BE49-F238E27FC236}">
                <a16:creationId xmlns:a16="http://schemas.microsoft.com/office/drawing/2014/main" id="{69D8FAB1-B963-BB25-E438-F8A8DE538930}"/>
              </a:ext>
            </a:extLst>
          </p:cNvPr>
          <p:cNvGraphicFramePr>
            <a:graphicFrameLocks noGrp="1"/>
          </p:cNvGraphicFramePr>
          <p:nvPr>
            <p:ph idx="1"/>
            <p:extLst>
              <p:ext uri="{D42A27DB-BD31-4B8C-83A1-F6EECF244321}">
                <p14:modId xmlns:p14="http://schemas.microsoft.com/office/powerpoint/2010/main" val="1470867706"/>
              </p:ext>
            </p:extLst>
          </p:nvPr>
        </p:nvGraphicFramePr>
        <p:xfrm>
          <a:off x="401638" y="530109"/>
          <a:ext cx="11225212" cy="61841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528179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08D0E420-DA97-442F-A904-AFD28BDE762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4" name="Object 3" hidden="1">
                        <a:extLst>
                          <a:ext uri="{FF2B5EF4-FFF2-40B4-BE49-F238E27FC236}">
                            <a16:creationId xmlns:a16="http://schemas.microsoft.com/office/drawing/2014/main" id="{08D0E420-DA97-442F-A904-AFD28BDE762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DA0C8775-019E-4FA8-BAD6-7D1C09F03138}"/>
              </a:ext>
            </a:extLst>
          </p:cNvPr>
          <p:cNvSpPr>
            <a:spLocks noGrp="1"/>
          </p:cNvSpPr>
          <p:nvPr>
            <p:ph type="title"/>
          </p:nvPr>
        </p:nvSpPr>
        <p:spPr>
          <a:xfrm>
            <a:off x="401847" y="397785"/>
            <a:ext cx="11224996" cy="771623"/>
          </a:xfrm>
        </p:spPr>
        <p:txBody>
          <a:bodyPr vert="horz"/>
          <a:lstStyle/>
          <a:p>
            <a:r>
              <a:rPr lang="nb-NO" sz="4400"/>
              <a:t>Om opplæring for vitenskapelig ansatt </a:t>
            </a:r>
          </a:p>
        </p:txBody>
      </p:sp>
      <p:sp>
        <p:nvSpPr>
          <p:cNvPr id="5" name="TextBox 4">
            <a:extLst>
              <a:ext uri="{FF2B5EF4-FFF2-40B4-BE49-F238E27FC236}">
                <a16:creationId xmlns:a16="http://schemas.microsoft.com/office/drawing/2014/main" id="{7EE86C8E-579A-490E-8935-0DD1825950B9}"/>
              </a:ext>
            </a:extLst>
          </p:cNvPr>
          <p:cNvSpPr txBox="1"/>
          <p:nvPr/>
        </p:nvSpPr>
        <p:spPr>
          <a:xfrm>
            <a:off x="460263" y="1350406"/>
            <a:ext cx="1116658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a:ln>
                  <a:noFill/>
                </a:ln>
                <a:solidFill>
                  <a:srgbClr val="000000"/>
                </a:solidFill>
                <a:effectLst/>
                <a:uLnTx/>
                <a:uFillTx/>
                <a:latin typeface="Arial" panose="020B0604020202020204"/>
                <a:ea typeface="+mn-ea"/>
                <a:cs typeface="+mn-cs"/>
              </a:rPr>
              <a:t>Hvor omfattende opplæringen vil være vil avhenge av hvorvidt man er en vitenskapelig ansatt med eller uten andre fagroller, dvs. ansvar innenfor eksempelvis budsjett, personal eller prosjekt. </a:t>
            </a:r>
          </a:p>
        </p:txBody>
      </p:sp>
      <p:sp>
        <p:nvSpPr>
          <p:cNvPr id="6" name="TextBox 5">
            <a:extLst>
              <a:ext uri="{FF2B5EF4-FFF2-40B4-BE49-F238E27FC236}">
                <a16:creationId xmlns:a16="http://schemas.microsoft.com/office/drawing/2014/main" id="{C1B70F47-3600-46C7-ACFF-A5332BA6679C}"/>
              </a:ext>
            </a:extLst>
          </p:cNvPr>
          <p:cNvSpPr txBox="1"/>
          <p:nvPr/>
        </p:nvSpPr>
        <p:spPr>
          <a:xfrm>
            <a:off x="460263" y="2211871"/>
            <a:ext cx="4852516"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600" b="0" i="0" u="none" strike="noStrike" kern="1200" cap="none" spc="0" normalizeH="0" baseline="0" noProof="0">
                <a:ln>
                  <a:noFill/>
                </a:ln>
                <a:solidFill>
                  <a:srgbClr val="00509E"/>
                </a:solidFill>
                <a:effectLst/>
                <a:uLnTx/>
                <a:uFillTx/>
                <a:latin typeface="Arial" panose="020B0604020202020204"/>
                <a:ea typeface="+mn-ea"/>
                <a:cs typeface="+mn-cs"/>
              </a:rPr>
              <a:t>Vitenskapelig ansatt </a:t>
            </a:r>
            <a:r>
              <a:rPr kumimoji="0" lang="nb-NO" sz="1600" b="1" i="1" u="none" strike="noStrike" kern="1200" cap="none" spc="0" normalizeH="0" baseline="0" noProof="0">
                <a:ln>
                  <a:noFill/>
                </a:ln>
                <a:solidFill>
                  <a:srgbClr val="00509E"/>
                </a:solidFill>
                <a:effectLst/>
                <a:uLnTx/>
                <a:uFillTx/>
                <a:latin typeface="Arial" panose="020B0604020202020204"/>
                <a:ea typeface="+mn-ea"/>
                <a:cs typeface="+mn-cs"/>
              </a:rPr>
              <a:t>UTEN administrative roller* </a:t>
            </a:r>
            <a:endParaRPr kumimoji="0" lang="nb-NO" sz="1600" b="0" i="0" u="none" strike="noStrike" kern="1200" cap="none" spc="0" normalizeH="0" baseline="0" noProof="0">
              <a:ln>
                <a:noFill/>
              </a:ln>
              <a:solidFill>
                <a:srgbClr val="00509E"/>
              </a:solidFill>
              <a:effectLst/>
              <a:uLnTx/>
              <a:uFillTx/>
              <a:latin typeface="Arial" panose="020B0604020202020204"/>
              <a:ea typeface="+mn-ea"/>
              <a:cs typeface="+mn-cs"/>
            </a:endParaRPr>
          </a:p>
        </p:txBody>
      </p:sp>
      <p:sp>
        <p:nvSpPr>
          <p:cNvPr id="8" name="TextBox 7">
            <a:extLst>
              <a:ext uri="{FF2B5EF4-FFF2-40B4-BE49-F238E27FC236}">
                <a16:creationId xmlns:a16="http://schemas.microsoft.com/office/drawing/2014/main" id="{44002A3F-1D46-40A4-93B4-706EAEB06D7F}"/>
              </a:ext>
            </a:extLst>
          </p:cNvPr>
          <p:cNvSpPr txBox="1"/>
          <p:nvPr/>
        </p:nvSpPr>
        <p:spPr>
          <a:xfrm>
            <a:off x="6552190" y="2211871"/>
            <a:ext cx="442060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600" b="0" i="0" u="none" strike="noStrike" kern="1200" cap="none" spc="0" normalizeH="0" baseline="0" noProof="0">
                <a:ln>
                  <a:noFill/>
                </a:ln>
                <a:solidFill>
                  <a:srgbClr val="00509E"/>
                </a:solidFill>
                <a:effectLst/>
                <a:uLnTx/>
                <a:uFillTx/>
                <a:latin typeface="Arial" panose="020B0604020202020204"/>
                <a:ea typeface="+mn-ea"/>
                <a:cs typeface="+mn-cs"/>
              </a:rPr>
              <a:t>Vitenskapelig ansatt </a:t>
            </a:r>
            <a:r>
              <a:rPr kumimoji="0" lang="nb-NO" sz="1600" b="1" i="1" u="none" strike="noStrike" kern="1200" cap="none" spc="0" normalizeH="0" baseline="0" noProof="0">
                <a:ln>
                  <a:noFill/>
                </a:ln>
                <a:solidFill>
                  <a:srgbClr val="00509E"/>
                </a:solidFill>
                <a:effectLst/>
                <a:uLnTx/>
                <a:uFillTx/>
                <a:latin typeface="Arial" panose="020B0604020202020204"/>
                <a:ea typeface="+mn-ea"/>
                <a:cs typeface="+mn-cs"/>
              </a:rPr>
              <a:t>MED</a:t>
            </a:r>
            <a:r>
              <a:rPr kumimoji="0" lang="nb-NO" sz="1600" b="0" i="0" u="none" strike="noStrike" kern="1200" cap="none" spc="0" normalizeH="0" baseline="0" noProof="0">
                <a:ln>
                  <a:noFill/>
                </a:ln>
                <a:solidFill>
                  <a:srgbClr val="00509E"/>
                </a:solidFill>
                <a:effectLst/>
                <a:uLnTx/>
                <a:uFillTx/>
                <a:latin typeface="Arial" panose="020B0604020202020204"/>
                <a:ea typeface="+mn-ea"/>
                <a:cs typeface="+mn-cs"/>
              </a:rPr>
              <a:t> administrative roller*</a:t>
            </a:r>
          </a:p>
        </p:txBody>
      </p:sp>
      <p:sp>
        <p:nvSpPr>
          <p:cNvPr id="9" name="TextBox 8">
            <a:extLst>
              <a:ext uri="{FF2B5EF4-FFF2-40B4-BE49-F238E27FC236}">
                <a16:creationId xmlns:a16="http://schemas.microsoft.com/office/drawing/2014/main" id="{77037661-EFE8-45E1-86C6-8A5487036607}"/>
              </a:ext>
            </a:extLst>
          </p:cNvPr>
          <p:cNvSpPr txBox="1"/>
          <p:nvPr/>
        </p:nvSpPr>
        <p:spPr>
          <a:xfrm>
            <a:off x="6552191" y="2588290"/>
            <a:ext cx="4951551"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a:ln>
                  <a:noFill/>
                </a:ln>
                <a:solidFill>
                  <a:srgbClr val="000000"/>
                </a:solidFill>
                <a:effectLst/>
                <a:uLnTx/>
                <a:uFillTx/>
                <a:latin typeface="Arial" panose="020B0604020202020204"/>
                <a:ea typeface="+mn-ea"/>
                <a:cs typeface="+mn-cs"/>
              </a:rPr>
              <a:t>Følger et rollebasert opplæringsløp basert på den eller de rollene den ansatte skal utøve. Hvor omfattende opplæringen er, vil variere ut i fra omfanget av rollen(e) man er tildelt. </a:t>
            </a:r>
          </a:p>
        </p:txBody>
      </p:sp>
      <p:sp>
        <p:nvSpPr>
          <p:cNvPr id="10" name="TextBox 9">
            <a:extLst>
              <a:ext uri="{FF2B5EF4-FFF2-40B4-BE49-F238E27FC236}">
                <a16:creationId xmlns:a16="http://schemas.microsoft.com/office/drawing/2014/main" id="{C9DE60A7-7093-4B87-B339-056CF56F218A}"/>
              </a:ext>
            </a:extLst>
          </p:cNvPr>
          <p:cNvSpPr txBox="1"/>
          <p:nvPr/>
        </p:nvSpPr>
        <p:spPr>
          <a:xfrm>
            <a:off x="1108180" y="3463854"/>
            <a:ext cx="4431384" cy="246221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a:ln>
                  <a:noFill/>
                </a:ln>
                <a:solidFill>
                  <a:srgbClr val="000000"/>
                </a:solidFill>
                <a:effectLst/>
                <a:uLnTx/>
                <a:uFillTx/>
                <a:latin typeface="Arial" panose="020B0604020202020204"/>
                <a:ea typeface="+mn-ea"/>
                <a:cs typeface="+mn-cs"/>
              </a:rPr>
              <a:t>Informasjonsmøter om endringer og rollen – nov/des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400" b="0" i="0" u="none" strike="noStrike" kern="1200" cap="none" spc="0" normalizeH="0" baseline="0" noProof="0">
              <a:ln>
                <a:noFill/>
              </a:ln>
              <a:solidFill>
                <a:srgbClr val="00000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a:ln>
                  <a:noFill/>
                </a:ln>
                <a:solidFill>
                  <a:srgbClr val="000000"/>
                </a:solidFill>
                <a:effectLst/>
                <a:uLnTx/>
                <a:uFillTx/>
                <a:latin typeface="Arial" panose="020B0604020202020204"/>
                <a:ea typeface="+mn-ea"/>
                <a:cs typeface="+mn-cs"/>
              </a:rPr>
              <a:t>DFØ E-læring: Systemopplæring om selvbetjeningsløsningen (hvordan du jobber i systemet)</a:t>
            </a: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nb-NO" sz="1400" b="0" i="0" u="none" strike="noStrike" kern="1200" cap="none" spc="0" normalizeH="0" baseline="0" noProof="0">
                <a:ln>
                  <a:noFill/>
                </a:ln>
                <a:solidFill>
                  <a:srgbClr val="000000"/>
                </a:solidFill>
                <a:effectLst/>
                <a:uLnTx/>
                <a:uFillTx/>
                <a:latin typeface="Arial" panose="020B0604020202020204"/>
                <a:ea typeface="+mn-ea"/>
                <a:cs typeface="+mn-cs"/>
              </a:rPr>
            </a:br>
            <a:r>
              <a:rPr kumimoji="0" lang="nb-NO" sz="1400" b="0" i="0" u="none" strike="noStrike" kern="1200" cap="none" spc="0" normalizeH="0" baseline="0" noProof="0">
                <a:ln>
                  <a:noFill/>
                </a:ln>
                <a:solidFill>
                  <a:srgbClr val="000000"/>
                </a:solidFill>
                <a:effectLst/>
                <a:uLnTx/>
                <a:uFillTx/>
                <a:latin typeface="Arial" panose="020B0604020202020204"/>
                <a:ea typeface="+mn-ea"/>
                <a:cs typeface="+mn-cs"/>
              </a:rPr>
              <a:t>DFØ brukerveiledninger og informasjonsvideoer for hvordan man bruker løsningen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400" b="0" i="0" u="none" strike="noStrike" kern="1200" cap="none" spc="0" normalizeH="0" baseline="0" noProof="0">
              <a:ln>
                <a:noFill/>
              </a:ln>
              <a:solidFill>
                <a:srgbClr val="00000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a:ln>
                  <a:noFill/>
                </a:ln>
                <a:solidFill>
                  <a:srgbClr val="000000"/>
                </a:solidFill>
                <a:effectLst/>
                <a:uLnTx/>
                <a:uFillTx/>
                <a:latin typeface="Arial" panose="020B0604020202020204"/>
                <a:ea typeface="+mn-ea"/>
                <a:cs typeface="+mn-cs"/>
              </a:rPr>
              <a:t>Informasjonsmøte / BOTT ØL </a:t>
            </a:r>
            <a:r>
              <a:rPr kumimoji="0" lang="nb-NO" sz="1400" b="0" i="0" u="none" strike="noStrike" kern="1200" cap="none" spc="0" normalizeH="0" baseline="0" noProof="0" err="1">
                <a:ln>
                  <a:noFill/>
                </a:ln>
                <a:solidFill>
                  <a:srgbClr val="000000"/>
                </a:solidFill>
                <a:effectLst/>
                <a:uLnTx/>
                <a:uFillTx/>
                <a:latin typeface="Arial" panose="020B0604020202020204"/>
                <a:ea typeface="+mn-ea"/>
                <a:cs typeface="+mn-cs"/>
              </a:rPr>
              <a:t>Kafè</a:t>
            </a:r>
            <a:r>
              <a:rPr kumimoji="0" lang="nb-NO" sz="1400" b="0" i="0" u="none" strike="noStrike" kern="1200" cap="none" spc="0" normalizeH="0" baseline="0" noProof="0">
                <a:ln>
                  <a:noFill/>
                </a:ln>
                <a:solidFill>
                  <a:srgbClr val="000000"/>
                </a:solidFill>
                <a:effectLst/>
                <a:uLnTx/>
                <a:uFillTx/>
                <a:latin typeface="Arial" panose="020B0604020202020204"/>
                <a:ea typeface="+mn-ea"/>
                <a:cs typeface="+mn-cs"/>
              </a:rPr>
              <a:t> – 3.januar kl. 13.30-15 </a:t>
            </a:r>
          </a:p>
        </p:txBody>
      </p:sp>
      <p:sp>
        <p:nvSpPr>
          <p:cNvPr id="11" name="TextBox 10">
            <a:extLst>
              <a:ext uri="{FF2B5EF4-FFF2-40B4-BE49-F238E27FC236}">
                <a16:creationId xmlns:a16="http://schemas.microsoft.com/office/drawing/2014/main" id="{67C382E3-9FEB-4B63-8AA9-3096966EB67A}"/>
              </a:ext>
            </a:extLst>
          </p:cNvPr>
          <p:cNvSpPr txBox="1"/>
          <p:nvPr/>
        </p:nvSpPr>
        <p:spPr>
          <a:xfrm>
            <a:off x="460263" y="2588290"/>
            <a:ext cx="459622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a:ln>
                  <a:noFill/>
                </a:ln>
                <a:solidFill>
                  <a:srgbClr val="000000"/>
                </a:solidFill>
                <a:effectLst/>
                <a:uLnTx/>
                <a:uFillTx/>
                <a:latin typeface="Arial" panose="020B0604020202020204"/>
                <a:ea typeface="+mn-ea"/>
                <a:cs typeface="+mn-cs"/>
              </a:rPr>
              <a:t>Opplæring vil da bestå av hovedsakelig tre hovedpunkter: </a:t>
            </a:r>
          </a:p>
        </p:txBody>
      </p:sp>
      <p:pic>
        <p:nvPicPr>
          <p:cNvPr id="13" name="Picture 12">
            <a:extLst>
              <a:ext uri="{FF2B5EF4-FFF2-40B4-BE49-F238E27FC236}">
                <a16:creationId xmlns:a16="http://schemas.microsoft.com/office/drawing/2014/main" id="{3352998E-6D74-40DE-8A5D-FBEF89622F9D}"/>
              </a:ext>
            </a:extLst>
          </p:cNvPr>
          <p:cNvPicPr>
            <a:picLocks noChangeAspect="1"/>
          </p:cNvPicPr>
          <p:nvPr/>
        </p:nvPicPr>
        <p:blipFill>
          <a:blip r:embed="rId6"/>
          <a:stretch>
            <a:fillRect/>
          </a:stretch>
        </p:blipFill>
        <p:spPr>
          <a:xfrm>
            <a:off x="7244552" y="3550727"/>
            <a:ext cx="3366100" cy="2246583"/>
          </a:xfrm>
          <a:prstGeom prst="rect">
            <a:avLst/>
          </a:prstGeom>
        </p:spPr>
      </p:pic>
      <p:sp>
        <p:nvSpPr>
          <p:cNvPr id="14" name="TextBox 13">
            <a:extLst>
              <a:ext uri="{FF2B5EF4-FFF2-40B4-BE49-F238E27FC236}">
                <a16:creationId xmlns:a16="http://schemas.microsoft.com/office/drawing/2014/main" id="{FF9AFB9E-DFBE-4C7F-AEB8-F22678F95BD2}"/>
              </a:ext>
            </a:extLst>
          </p:cNvPr>
          <p:cNvSpPr txBox="1"/>
          <p:nvPr/>
        </p:nvSpPr>
        <p:spPr>
          <a:xfrm>
            <a:off x="6642854" y="5896349"/>
            <a:ext cx="495155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a:ln>
                  <a:noFill/>
                </a:ln>
                <a:solidFill>
                  <a:srgbClr val="000000"/>
                </a:solidFill>
                <a:effectLst/>
                <a:uLnTx/>
                <a:uFillTx/>
                <a:latin typeface="Arial" panose="020B0604020202020204"/>
                <a:ea typeface="+mn-ea"/>
                <a:cs typeface="+mn-cs"/>
              </a:rPr>
              <a:t>Struktur for opplæringsplan. Se fullstendig oversikt per rolle på prosjektets </a:t>
            </a:r>
            <a:r>
              <a:rPr kumimoji="0" lang="nb-NO" sz="1400" b="0" i="0" u="none" strike="noStrike" kern="1200" cap="none" spc="0" normalizeH="0" baseline="0" noProof="0">
                <a:ln>
                  <a:noFill/>
                </a:ln>
                <a:solidFill>
                  <a:srgbClr val="000000"/>
                </a:solidFill>
                <a:effectLst/>
                <a:uLnTx/>
                <a:uFillTx/>
                <a:latin typeface="Arial" panose="020B0604020202020204"/>
                <a:ea typeface="+mn-ea"/>
                <a:cs typeface="+mn-cs"/>
                <a:hlinkClick r:id="rId7"/>
              </a:rPr>
              <a:t>intranettside for opplæring </a:t>
            </a:r>
            <a:endParaRPr kumimoji="0" lang="nb-NO" sz="1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5" name="Freeform 54">
            <a:extLst>
              <a:ext uri="{FF2B5EF4-FFF2-40B4-BE49-F238E27FC236}">
                <a16:creationId xmlns:a16="http://schemas.microsoft.com/office/drawing/2014/main" id="{FD533066-1B88-4E74-830A-4A6E62420F72}"/>
              </a:ext>
            </a:extLst>
          </p:cNvPr>
          <p:cNvSpPr>
            <a:spLocks noChangeAspect="1" noEditPoints="1"/>
          </p:cNvSpPr>
          <p:nvPr/>
        </p:nvSpPr>
        <p:spPr bwMode="auto">
          <a:xfrm>
            <a:off x="539182" y="3384368"/>
            <a:ext cx="488263" cy="488263"/>
          </a:xfrm>
          <a:custGeom>
            <a:avLst/>
            <a:gdLst>
              <a:gd name="T0" fmla="*/ 117 w 512"/>
              <a:gd name="T1" fmla="*/ 330 h 512"/>
              <a:gd name="T2" fmla="*/ 160 w 512"/>
              <a:gd name="T3" fmla="*/ 330 h 512"/>
              <a:gd name="T4" fmla="*/ 170 w 512"/>
              <a:gd name="T5" fmla="*/ 341 h 512"/>
              <a:gd name="T6" fmla="*/ 170 w 512"/>
              <a:gd name="T7" fmla="*/ 376 h 512"/>
              <a:gd name="T8" fmla="*/ 205 w 512"/>
              <a:gd name="T9" fmla="*/ 334 h 512"/>
              <a:gd name="T10" fmla="*/ 213 w 512"/>
              <a:gd name="T11" fmla="*/ 330 h 512"/>
              <a:gd name="T12" fmla="*/ 394 w 512"/>
              <a:gd name="T13" fmla="*/ 330 h 512"/>
              <a:gd name="T14" fmla="*/ 394 w 512"/>
              <a:gd name="T15" fmla="*/ 160 h 512"/>
              <a:gd name="T16" fmla="*/ 117 w 512"/>
              <a:gd name="T17" fmla="*/ 160 h 512"/>
              <a:gd name="T18" fmla="*/ 117 w 512"/>
              <a:gd name="T19" fmla="*/ 330 h 512"/>
              <a:gd name="T20" fmla="*/ 298 w 512"/>
              <a:gd name="T21" fmla="*/ 234 h 512"/>
              <a:gd name="T22" fmla="*/ 309 w 512"/>
              <a:gd name="T23" fmla="*/ 245 h 512"/>
              <a:gd name="T24" fmla="*/ 298 w 512"/>
              <a:gd name="T25" fmla="*/ 256 h 512"/>
              <a:gd name="T26" fmla="*/ 288 w 512"/>
              <a:gd name="T27" fmla="*/ 245 h 512"/>
              <a:gd name="T28" fmla="*/ 298 w 512"/>
              <a:gd name="T29" fmla="*/ 234 h 512"/>
              <a:gd name="T30" fmla="*/ 256 w 512"/>
              <a:gd name="T31" fmla="*/ 234 h 512"/>
              <a:gd name="T32" fmla="*/ 266 w 512"/>
              <a:gd name="T33" fmla="*/ 245 h 512"/>
              <a:gd name="T34" fmla="*/ 256 w 512"/>
              <a:gd name="T35" fmla="*/ 256 h 512"/>
              <a:gd name="T36" fmla="*/ 245 w 512"/>
              <a:gd name="T37" fmla="*/ 245 h 512"/>
              <a:gd name="T38" fmla="*/ 256 w 512"/>
              <a:gd name="T39" fmla="*/ 234 h 512"/>
              <a:gd name="T40" fmla="*/ 213 w 512"/>
              <a:gd name="T41" fmla="*/ 234 h 512"/>
              <a:gd name="T42" fmla="*/ 224 w 512"/>
              <a:gd name="T43" fmla="*/ 245 h 512"/>
              <a:gd name="T44" fmla="*/ 213 w 512"/>
              <a:gd name="T45" fmla="*/ 256 h 512"/>
              <a:gd name="T46" fmla="*/ 202 w 512"/>
              <a:gd name="T47" fmla="*/ 245 h 512"/>
              <a:gd name="T48" fmla="*/ 213 w 512"/>
              <a:gd name="T49" fmla="*/ 234 h 512"/>
              <a:gd name="T50" fmla="*/ 256 w 512"/>
              <a:gd name="T51" fmla="*/ 0 h 512"/>
              <a:gd name="T52" fmla="*/ 0 w 512"/>
              <a:gd name="T53" fmla="*/ 256 h 512"/>
              <a:gd name="T54" fmla="*/ 256 w 512"/>
              <a:gd name="T55" fmla="*/ 512 h 512"/>
              <a:gd name="T56" fmla="*/ 512 w 512"/>
              <a:gd name="T57" fmla="*/ 256 h 512"/>
              <a:gd name="T58" fmla="*/ 256 w 512"/>
              <a:gd name="T59" fmla="*/ 0 h 512"/>
              <a:gd name="T60" fmla="*/ 416 w 512"/>
              <a:gd name="T61" fmla="*/ 341 h 512"/>
              <a:gd name="T62" fmla="*/ 405 w 512"/>
              <a:gd name="T63" fmla="*/ 352 h 512"/>
              <a:gd name="T64" fmla="*/ 218 w 512"/>
              <a:gd name="T65" fmla="*/ 352 h 512"/>
              <a:gd name="T66" fmla="*/ 168 w 512"/>
              <a:gd name="T67" fmla="*/ 412 h 512"/>
              <a:gd name="T68" fmla="*/ 160 w 512"/>
              <a:gd name="T69" fmla="*/ 416 h 512"/>
              <a:gd name="T70" fmla="*/ 156 w 512"/>
              <a:gd name="T71" fmla="*/ 415 h 512"/>
              <a:gd name="T72" fmla="*/ 149 w 512"/>
              <a:gd name="T73" fmla="*/ 405 h 512"/>
              <a:gd name="T74" fmla="*/ 149 w 512"/>
              <a:gd name="T75" fmla="*/ 352 h 512"/>
              <a:gd name="T76" fmla="*/ 106 w 512"/>
              <a:gd name="T77" fmla="*/ 352 h 512"/>
              <a:gd name="T78" fmla="*/ 96 w 512"/>
              <a:gd name="T79" fmla="*/ 341 h 512"/>
              <a:gd name="T80" fmla="*/ 96 w 512"/>
              <a:gd name="T81" fmla="*/ 149 h 512"/>
              <a:gd name="T82" fmla="*/ 106 w 512"/>
              <a:gd name="T83" fmla="*/ 138 h 512"/>
              <a:gd name="T84" fmla="*/ 405 w 512"/>
              <a:gd name="T85" fmla="*/ 138 h 512"/>
              <a:gd name="T86" fmla="*/ 416 w 512"/>
              <a:gd name="T87" fmla="*/ 149 h 512"/>
              <a:gd name="T88" fmla="*/ 416 w 512"/>
              <a:gd name="T89" fmla="*/ 341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12" h="512">
                <a:moveTo>
                  <a:pt x="117" y="330"/>
                </a:moveTo>
                <a:cubicBezTo>
                  <a:pt x="160" y="330"/>
                  <a:pt x="160" y="330"/>
                  <a:pt x="160" y="330"/>
                </a:cubicBezTo>
                <a:cubicBezTo>
                  <a:pt x="166" y="330"/>
                  <a:pt x="170" y="335"/>
                  <a:pt x="170" y="341"/>
                </a:cubicBezTo>
                <a:cubicBezTo>
                  <a:pt x="170" y="376"/>
                  <a:pt x="170" y="376"/>
                  <a:pt x="170" y="376"/>
                </a:cubicBezTo>
                <a:cubicBezTo>
                  <a:pt x="205" y="334"/>
                  <a:pt x="205" y="334"/>
                  <a:pt x="205" y="334"/>
                </a:cubicBezTo>
                <a:cubicBezTo>
                  <a:pt x="207" y="332"/>
                  <a:pt x="210" y="330"/>
                  <a:pt x="213" y="330"/>
                </a:cubicBezTo>
                <a:cubicBezTo>
                  <a:pt x="394" y="330"/>
                  <a:pt x="394" y="330"/>
                  <a:pt x="394" y="330"/>
                </a:cubicBezTo>
                <a:cubicBezTo>
                  <a:pt x="394" y="160"/>
                  <a:pt x="394" y="160"/>
                  <a:pt x="394" y="160"/>
                </a:cubicBezTo>
                <a:cubicBezTo>
                  <a:pt x="117" y="160"/>
                  <a:pt x="117" y="160"/>
                  <a:pt x="117" y="160"/>
                </a:cubicBezTo>
                <a:lnTo>
                  <a:pt x="117" y="330"/>
                </a:lnTo>
                <a:close/>
                <a:moveTo>
                  <a:pt x="298" y="234"/>
                </a:moveTo>
                <a:cubicBezTo>
                  <a:pt x="304" y="234"/>
                  <a:pt x="309" y="239"/>
                  <a:pt x="309" y="245"/>
                </a:cubicBezTo>
                <a:cubicBezTo>
                  <a:pt x="309" y="251"/>
                  <a:pt x="304" y="256"/>
                  <a:pt x="298" y="256"/>
                </a:cubicBezTo>
                <a:cubicBezTo>
                  <a:pt x="292" y="256"/>
                  <a:pt x="288" y="251"/>
                  <a:pt x="288" y="245"/>
                </a:cubicBezTo>
                <a:cubicBezTo>
                  <a:pt x="288" y="239"/>
                  <a:pt x="292" y="234"/>
                  <a:pt x="298" y="234"/>
                </a:cubicBezTo>
                <a:close/>
                <a:moveTo>
                  <a:pt x="256" y="234"/>
                </a:moveTo>
                <a:cubicBezTo>
                  <a:pt x="262" y="234"/>
                  <a:pt x="266" y="239"/>
                  <a:pt x="266" y="245"/>
                </a:cubicBezTo>
                <a:cubicBezTo>
                  <a:pt x="266" y="251"/>
                  <a:pt x="262" y="256"/>
                  <a:pt x="256" y="256"/>
                </a:cubicBezTo>
                <a:cubicBezTo>
                  <a:pt x="250" y="256"/>
                  <a:pt x="245" y="251"/>
                  <a:pt x="245" y="245"/>
                </a:cubicBezTo>
                <a:cubicBezTo>
                  <a:pt x="245" y="239"/>
                  <a:pt x="250" y="234"/>
                  <a:pt x="256" y="234"/>
                </a:cubicBezTo>
                <a:close/>
                <a:moveTo>
                  <a:pt x="213" y="234"/>
                </a:moveTo>
                <a:cubicBezTo>
                  <a:pt x="219" y="234"/>
                  <a:pt x="224" y="239"/>
                  <a:pt x="224" y="245"/>
                </a:cubicBezTo>
                <a:cubicBezTo>
                  <a:pt x="224" y="251"/>
                  <a:pt x="219" y="256"/>
                  <a:pt x="213" y="256"/>
                </a:cubicBezTo>
                <a:cubicBezTo>
                  <a:pt x="207" y="256"/>
                  <a:pt x="202" y="251"/>
                  <a:pt x="202" y="245"/>
                </a:cubicBezTo>
                <a:cubicBezTo>
                  <a:pt x="202" y="239"/>
                  <a:pt x="207" y="234"/>
                  <a:pt x="213" y="234"/>
                </a:cubicBezTo>
                <a:close/>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416" y="341"/>
                </a:moveTo>
                <a:cubicBezTo>
                  <a:pt x="416" y="347"/>
                  <a:pt x="411" y="352"/>
                  <a:pt x="405" y="352"/>
                </a:cubicBezTo>
                <a:cubicBezTo>
                  <a:pt x="218" y="352"/>
                  <a:pt x="218" y="352"/>
                  <a:pt x="218" y="352"/>
                </a:cubicBezTo>
                <a:cubicBezTo>
                  <a:pt x="168" y="412"/>
                  <a:pt x="168" y="412"/>
                  <a:pt x="168" y="412"/>
                </a:cubicBezTo>
                <a:cubicBezTo>
                  <a:pt x="166" y="414"/>
                  <a:pt x="163" y="416"/>
                  <a:pt x="160" y="416"/>
                </a:cubicBezTo>
                <a:cubicBezTo>
                  <a:pt x="158" y="416"/>
                  <a:pt x="157" y="415"/>
                  <a:pt x="156" y="415"/>
                </a:cubicBezTo>
                <a:cubicBezTo>
                  <a:pt x="152" y="414"/>
                  <a:pt x="149" y="409"/>
                  <a:pt x="149" y="405"/>
                </a:cubicBezTo>
                <a:cubicBezTo>
                  <a:pt x="149" y="352"/>
                  <a:pt x="149" y="352"/>
                  <a:pt x="149" y="352"/>
                </a:cubicBezTo>
                <a:cubicBezTo>
                  <a:pt x="106" y="352"/>
                  <a:pt x="106" y="352"/>
                  <a:pt x="106" y="352"/>
                </a:cubicBezTo>
                <a:cubicBezTo>
                  <a:pt x="100" y="352"/>
                  <a:pt x="96" y="347"/>
                  <a:pt x="96" y="341"/>
                </a:cubicBezTo>
                <a:cubicBezTo>
                  <a:pt x="96" y="149"/>
                  <a:pt x="96" y="149"/>
                  <a:pt x="96" y="149"/>
                </a:cubicBezTo>
                <a:cubicBezTo>
                  <a:pt x="96" y="143"/>
                  <a:pt x="100" y="138"/>
                  <a:pt x="106" y="138"/>
                </a:cubicBezTo>
                <a:cubicBezTo>
                  <a:pt x="405" y="138"/>
                  <a:pt x="405" y="138"/>
                  <a:pt x="405" y="138"/>
                </a:cubicBezTo>
                <a:cubicBezTo>
                  <a:pt x="411" y="138"/>
                  <a:pt x="416" y="143"/>
                  <a:pt x="416" y="149"/>
                </a:cubicBezTo>
                <a:lnTo>
                  <a:pt x="416" y="341"/>
                </a:lnTo>
                <a:close/>
              </a:path>
            </a:pathLst>
          </a:custGeom>
          <a:solidFill>
            <a:srgbClr val="00509E"/>
          </a:solidFill>
          <a:ln>
            <a:noFill/>
          </a:ln>
        </p:spPr>
        <p:txBody>
          <a:bodyPr vert="horz" wrap="square" lIns="121446" tIns="60723" rIns="121446" bIns="60723"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96"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nvGrpSpPr>
          <p:cNvPr id="16" name="Group 294">
            <a:extLst>
              <a:ext uri="{FF2B5EF4-FFF2-40B4-BE49-F238E27FC236}">
                <a16:creationId xmlns:a16="http://schemas.microsoft.com/office/drawing/2014/main" id="{F7785A83-8C62-4BE1-B55D-7FEAAF07E84F}"/>
              </a:ext>
            </a:extLst>
          </p:cNvPr>
          <p:cNvGrpSpPr>
            <a:grpSpLocks noChangeAspect="1"/>
          </p:cNvGrpSpPr>
          <p:nvPr/>
        </p:nvGrpSpPr>
        <p:grpSpPr bwMode="auto">
          <a:xfrm>
            <a:off x="539181" y="4012650"/>
            <a:ext cx="488263" cy="488263"/>
            <a:chOff x="799" y="1118"/>
            <a:chExt cx="340" cy="340"/>
          </a:xfrm>
          <a:solidFill>
            <a:srgbClr val="00509E"/>
          </a:solidFill>
        </p:grpSpPr>
        <p:sp>
          <p:nvSpPr>
            <p:cNvPr id="17" name="Freeform 295">
              <a:extLst>
                <a:ext uri="{FF2B5EF4-FFF2-40B4-BE49-F238E27FC236}">
                  <a16:creationId xmlns:a16="http://schemas.microsoft.com/office/drawing/2014/main" id="{B241A760-33F6-4085-A956-E07C0E3AF3DD}"/>
                </a:ext>
              </a:extLst>
            </p:cNvPr>
            <p:cNvSpPr>
              <a:spLocks noEditPoints="1"/>
            </p:cNvSpPr>
            <p:nvPr/>
          </p:nvSpPr>
          <p:spPr bwMode="auto">
            <a:xfrm>
              <a:off x="799" y="1118"/>
              <a:ext cx="340" cy="340"/>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416 w 512"/>
                <a:gd name="T11" fmla="*/ 341 h 512"/>
                <a:gd name="T12" fmla="*/ 405 w 512"/>
                <a:gd name="T13" fmla="*/ 352 h 512"/>
                <a:gd name="T14" fmla="*/ 266 w 512"/>
                <a:gd name="T15" fmla="*/ 352 h 512"/>
                <a:gd name="T16" fmla="*/ 266 w 512"/>
                <a:gd name="T17" fmla="*/ 373 h 512"/>
                <a:gd name="T18" fmla="*/ 309 w 512"/>
                <a:gd name="T19" fmla="*/ 373 h 512"/>
                <a:gd name="T20" fmla="*/ 320 w 512"/>
                <a:gd name="T21" fmla="*/ 384 h 512"/>
                <a:gd name="T22" fmla="*/ 309 w 512"/>
                <a:gd name="T23" fmla="*/ 394 h 512"/>
                <a:gd name="T24" fmla="*/ 202 w 512"/>
                <a:gd name="T25" fmla="*/ 394 h 512"/>
                <a:gd name="T26" fmla="*/ 192 w 512"/>
                <a:gd name="T27" fmla="*/ 384 h 512"/>
                <a:gd name="T28" fmla="*/ 202 w 512"/>
                <a:gd name="T29" fmla="*/ 373 h 512"/>
                <a:gd name="T30" fmla="*/ 245 w 512"/>
                <a:gd name="T31" fmla="*/ 373 h 512"/>
                <a:gd name="T32" fmla="*/ 245 w 512"/>
                <a:gd name="T33" fmla="*/ 352 h 512"/>
                <a:gd name="T34" fmla="*/ 106 w 512"/>
                <a:gd name="T35" fmla="*/ 352 h 512"/>
                <a:gd name="T36" fmla="*/ 96 w 512"/>
                <a:gd name="T37" fmla="*/ 341 h 512"/>
                <a:gd name="T38" fmla="*/ 96 w 512"/>
                <a:gd name="T39" fmla="*/ 149 h 512"/>
                <a:gd name="T40" fmla="*/ 106 w 512"/>
                <a:gd name="T41" fmla="*/ 138 h 512"/>
                <a:gd name="T42" fmla="*/ 405 w 512"/>
                <a:gd name="T43" fmla="*/ 138 h 512"/>
                <a:gd name="T44" fmla="*/ 416 w 512"/>
                <a:gd name="T45" fmla="*/ 149 h 512"/>
                <a:gd name="T46" fmla="*/ 416 w 512"/>
                <a:gd name="T47" fmla="*/ 341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416" y="341"/>
                  </a:moveTo>
                  <a:cubicBezTo>
                    <a:pt x="416" y="347"/>
                    <a:pt x="411" y="352"/>
                    <a:pt x="405" y="352"/>
                  </a:cubicBezTo>
                  <a:cubicBezTo>
                    <a:pt x="266" y="352"/>
                    <a:pt x="266" y="352"/>
                    <a:pt x="266" y="352"/>
                  </a:cubicBezTo>
                  <a:cubicBezTo>
                    <a:pt x="266" y="373"/>
                    <a:pt x="266" y="373"/>
                    <a:pt x="266" y="373"/>
                  </a:cubicBezTo>
                  <a:cubicBezTo>
                    <a:pt x="309" y="373"/>
                    <a:pt x="309" y="373"/>
                    <a:pt x="309" y="373"/>
                  </a:cubicBezTo>
                  <a:cubicBezTo>
                    <a:pt x="315" y="373"/>
                    <a:pt x="320" y="378"/>
                    <a:pt x="320" y="384"/>
                  </a:cubicBezTo>
                  <a:cubicBezTo>
                    <a:pt x="320" y="390"/>
                    <a:pt x="315" y="394"/>
                    <a:pt x="309" y="394"/>
                  </a:cubicBezTo>
                  <a:cubicBezTo>
                    <a:pt x="202" y="394"/>
                    <a:pt x="202" y="394"/>
                    <a:pt x="202" y="394"/>
                  </a:cubicBezTo>
                  <a:cubicBezTo>
                    <a:pt x="196" y="394"/>
                    <a:pt x="192" y="390"/>
                    <a:pt x="192" y="384"/>
                  </a:cubicBezTo>
                  <a:cubicBezTo>
                    <a:pt x="192" y="378"/>
                    <a:pt x="196" y="373"/>
                    <a:pt x="202" y="373"/>
                  </a:cubicBezTo>
                  <a:cubicBezTo>
                    <a:pt x="245" y="373"/>
                    <a:pt x="245" y="373"/>
                    <a:pt x="245" y="373"/>
                  </a:cubicBezTo>
                  <a:cubicBezTo>
                    <a:pt x="245" y="352"/>
                    <a:pt x="245" y="352"/>
                    <a:pt x="245" y="352"/>
                  </a:cubicBezTo>
                  <a:cubicBezTo>
                    <a:pt x="106" y="352"/>
                    <a:pt x="106" y="352"/>
                    <a:pt x="106" y="352"/>
                  </a:cubicBezTo>
                  <a:cubicBezTo>
                    <a:pt x="100" y="352"/>
                    <a:pt x="96" y="347"/>
                    <a:pt x="96" y="341"/>
                  </a:cubicBezTo>
                  <a:cubicBezTo>
                    <a:pt x="96" y="149"/>
                    <a:pt x="96" y="149"/>
                    <a:pt x="96" y="149"/>
                  </a:cubicBezTo>
                  <a:cubicBezTo>
                    <a:pt x="96" y="143"/>
                    <a:pt x="100" y="138"/>
                    <a:pt x="106" y="138"/>
                  </a:cubicBezTo>
                  <a:cubicBezTo>
                    <a:pt x="405" y="138"/>
                    <a:pt x="405" y="138"/>
                    <a:pt x="405" y="138"/>
                  </a:cubicBezTo>
                  <a:cubicBezTo>
                    <a:pt x="411" y="138"/>
                    <a:pt x="416" y="143"/>
                    <a:pt x="416" y="149"/>
                  </a:cubicBezTo>
                  <a:lnTo>
                    <a:pt x="416" y="341"/>
                  </a:lnTo>
                  <a:close/>
                </a:path>
              </a:pathLst>
            </a:custGeom>
            <a:grpFill/>
            <a:ln>
              <a:noFill/>
            </a:ln>
            <a:extLst>
              <a:ext uri="{91240B29-F687-4f45-9708-019B960494DF}">
                <a14:hiddenLine xmlns="" xmlns:p14="http://schemas.microsoft.com/office/powerpoint/2010/main" xmlns:mc="http://schemas.openxmlformats.org/markup-compatibility/2006" xmlns:a14="http://schemas.microsoft.com/office/drawing/2010/main" w="9525">
                  <a:solidFill>
                    <a:srgbClr val="000000"/>
                  </a:solidFill>
                  <a:round/>
                  <a:headEnd/>
                  <a:tailEnd/>
                </a14:hiddenLine>
              </a:ext>
            </a:extLst>
          </p:spPr>
          <p:txBody>
            <a:bodyPr vert="horz" wrap="square" lIns="121446" tIns="60723" rIns="121446" bIns="60723"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96"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8" name="Rectangle 296">
              <a:extLst>
                <a:ext uri="{FF2B5EF4-FFF2-40B4-BE49-F238E27FC236}">
                  <a16:creationId xmlns:a16="http://schemas.microsoft.com/office/drawing/2014/main" id="{183D053E-4848-4213-B9F1-C78032B0F93F}"/>
                </a:ext>
              </a:extLst>
            </p:cNvPr>
            <p:cNvSpPr>
              <a:spLocks noChangeArrowheads="1"/>
            </p:cNvSpPr>
            <p:nvPr/>
          </p:nvSpPr>
          <p:spPr bwMode="auto">
            <a:xfrm>
              <a:off x="877" y="1224"/>
              <a:ext cx="184" cy="113"/>
            </a:xfrm>
            <a:prstGeom prst="rect">
              <a:avLst/>
            </a:prstGeom>
            <a:grpFill/>
            <a:ln>
              <a:noFill/>
            </a:ln>
            <a:extLst>
              <a:ext uri="{91240B29-F687-4f45-9708-019B960494DF}">
                <a14:hiddenLine xmlns="" xmlns:p14="http://schemas.microsoft.com/office/powerpoint/2010/main" xmlns:mc="http://schemas.openxmlformats.org/markup-compatibility/2006" xmlns:a14="http://schemas.microsoft.com/office/drawing/2010/main" w="9525">
                  <a:solidFill>
                    <a:srgbClr val="000000"/>
                  </a:solidFill>
                  <a:miter lim="800000"/>
                  <a:headEnd/>
                  <a:tailEnd/>
                </a14:hiddenLine>
              </a:ext>
            </a:extLst>
          </p:spPr>
          <p:txBody>
            <a:bodyPr vert="horz" wrap="square" lIns="121446" tIns="60723" rIns="121446" bIns="60723"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96"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nvGrpSpPr>
          <p:cNvPr id="19" name="Group 331">
            <a:extLst>
              <a:ext uri="{FF2B5EF4-FFF2-40B4-BE49-F238E27FC236}">
                <a16:creationId xmlns:a16="http://schemas.microsoft.com/office/drawing/2014/main" id="{6E80EC6A-0AEE-487F-8672-044107CF6209}"/>
              </a:ext>
            </a:extLst>
          </p:cNvPr>
          <p:cNvGrpSpPr>
            <a:grpSpLocks noChangeAspect="1"/>
          </p:cNvGrpSpPr>
          <p:nvPr/>
        </p:nvGrpSpPr>
        <p:grpSpPr bwMode="auto">
          <a:xfrm>
            <a:off x="539180" y="4724982"/>
            <a:ext cx="488263" cy="488263"/>
            <a:chOff x="3832" y="1197"/>
            <a:chExt cx="340" cy="340"/>
          </a:xfrm>
          <a:solidFill>
            <a:srgbClr val="00509E"/>
          </a:solidFill>
        </p:grpSpPr>
        <p:sp>
          <p:nvSpPr>
            <p:cNvPr id="20" name="Freeform 332">
              <a:extLst>
                <a:ext uri="{FF2B5EF4-FFF2-40B4-BE49-F238E27FC236}">
                  <a16:creationId xmlns:a16="http://schemas.microsoft.com/office/drawing/2014/main" id="{15DFB85E-D83E-4F96-992B-9DE371657695}"/>
                </a:ext>
              </a:extLst>
            </p:cNvPr>
            <p:cNvSpPr>
              <a:spLocks noEditPoints="1"/>
            </p:cNvSpPr>
            <p:nvPr/>
          </p:nvSpPr>
          <p:spPr bwMode="auto">
            <a:xfrm>
              <a:off x="3832" y="1197"/>
              <a:ext cx="340" cy="340"/>
            </a:xfrm>
            <a:custGeom>
              <a:avLst/>
              <a:gdLst>
                <a:gd name="T0" fmla="*/ 337 w 512"/>
                <a:gd name="T1" fmla="*/ 171 h 512"/>
                <a:gd name="T2" fmla="*/ 299 w 512"/>
                <a:gd name="T3" fmla="*/ 171 h 512"/>
                <a:gd name="T4" fmla="*/ 299 w 512"/>
                <a:gd name="T5" fmla="*/ 133 h 512"/>
                <a:gd name="T6" fmla="*/ 337 w 512"/>
                <a:gd name="T7" fmla="*/ 171 h 512"/>
                <a:gd name="T8" fmla="*/ 288 w 512"/>
                <a:gd name="T9" fmla="*/ 192 h 512"/>
                <a:gd name="T10" fmla="*/ 352 w 512"/>
                <a:gd name="T11" fmla="*/ 192 h 512"/>
                <a:gd name="T12" fmla="*/ 352 w 512"/>
                <a:gd name="T13" fmla="*/ 395 h 512"/>
                <a:gd name="T14" fmla="*/ 160 w 512"/>
                <a:gd name="T15" fmla="*/ 395 h 512"/>
                <a:gd name="T16" fmla="*/ 160 w 512"/>
                <a:gd name="T17" fmla="*/ 118 h 512"/>
                <a:gd name="T18" fmla="*/ 277 w 512"/>
                <a:gd name="T19" fmla="*/ 118 h 512"/>
                <a:gd name="T20" fmla="*/ 277 w 512"/>
                <a:gd name="T21" fmla="*/ 182 h 512"/>
                <a:gd name="T22" fmla="*/ 288 w 512"/>
                <a:gd name="T23" fmla="*/ 192 h 512"/>
                <a:gd name="T24" fmla="*/ 331 w 512"/>
                <a:gd name="T25" fmla="*/ 363 h 512"/>
                <a:gd name="T26" fmla="*/ 320 w 512"/>
                <a:gd name="T27" fmla="*/ 352 h 512"/>
                <a:gd name="T28" fmla="*/ 192 w 512"/>
                <a:gd name="T29" fmla="*/ 352 h 512"/>
                <a:gd name="T30" fmla="*/ 181 w 512"/>
                <a:gd name="T31" fmla="*/ 363 h 512"/>
                <a:gd name="T32" fmla="*/ 192 w 512"/>
                <a:gd name="T33" fmla="*/ 374 h 512"/>
                <a:gd name="T34" fmla="*/ 320 w 512"/>
                <a:gd name="T35" fmla="*/ 374 h 512"/>
                <a:gd name="T36" fmla="*/ 331 w 512"/>
                <a:gd name="T37" fmla="*/ 363 h 512"/>
                <a:gd name="T38" fmla="*/ 331 w 512"/>
                <a:gd name="T39" fmla="*/ 320 h 512"/>
                <a:gd name="T40" fmla="*/ 320 w 512"/>
                <a:gd name="T41" fmla="*/ 310 h 512"/>
                <a:gd name="T42" fmla="*/ 192 w 512"/>
                <a:gd name="T43" fmla="*/ 310 h 512"/>
                <a:gd name="T44" fmla="*/ 181 w 512"/>
                <a:gd name="T45" fmla="*/ 320 h 512"/>
                <a:gd name="T46" fmla="*/ 192 w 512"/>
                <a:gd name="T47" fmla="*/ 331 h 512"/>
                <a:gd name="T48" fmla="*/ 320 w 512"/>
                <a:gd name="T49" fmla="*/ 331 h 512"/>
                <a:gd name="T50" fmla="*/ 331 w 512"/>
                <a:gd name="T51" fmla="*/ 320 h 512"/>
                <a:gd name="T52" fmla="*/ 331 w 512"/>
                <a:gd name="T53" fmla="*/ 278 h 512"/>
                <a:gd name="T54" fmla="*/ 320 w 512"/>
                <a:gd name="T55" fmla="*/ 267 h 512"/>
                <a:gd name="T56" fmla="*/ 192 w 512"/>
                <a:gd name="T57" fmla="*/ 267 h 512"/>
                <a:gd name="T58" fmla="*/ 181 w 512"/>
                <a:gd name="T59" fmla="*/ 278 h 512"/>
                <a:gd name="T60" fmla="*/ 192 w 512"/>
                <a:gd name="T61" fmla="*/ 288 h 512"/>
                <a:gd name="T62" fmla="*/ 320 w 512"/>
                <a:gd name="T63" fmla="*/ 288 h 512"/>
                <a:gd name="T64" fmla="*/ 331 w 512"/>
                <a:gd name="T65" fmla="*/ 278 h 512"/>
                <a:gd name="T66" fmla="*/ 320 w 512"/>
                <a:gd name="T67" fmla="*/ 224 h 512"/>
                <a:gd name="T68" fmla="*/ 192 w 512"/>
                <a:gd name="T69" fmla="*/ 224 h 512"/>
                <a:gd name="T70" fmla="*/ 181 w 512"/>
                <a:gd name="T71" fmla="*/ 235 h 512"/>
                <a:gd name="T72" fmla="*/ 192 w 512"/>
                <a:gd name="T73" fmla="*/ 246 h 512"/>
                <a:gd name="T74" fmla="*/ 320 w 512"/>
                <a:gd name="T75" fmla="*/ 246 h 512"/>
                <a:gd name="T76" fmla="*/ 331 w 512"/>
                <a:gd name="T77" fmla="*/ 235 h 512"/>
                <a:gd name="T78" fmla="*/ 320 w 512"/>
                <a:gd name="T79" fmla="*/ 224 h 512"/>
                <a:gd name="T80" fmla="*/ 512 w 512"/>
                <a:gd name="T81" fmla="*/ 256 h 512"/>
                <a:gd name="T82" fmla="*/ 256 w 512"/>
                <a:gd name="T83" fmla="*/ 512 h 512"/>
                <a:gd name="T84" fmla="*/ 0 w 512"/>
                <a:gd name="T85" fmla="*/ 256 h 512"/>
                <a:gd name="T86" fmla="*/ 256 w 512"/>
                <a:gd name="T87" fmla="*/ 0 h 512"/>
                <a:gd name="T88" fmla="*/ 512 w 512"/>
                <a:gd name="T89" fmla="*/ 256 h 512"/>
                <a:gd name="T90" fmla="*/ 373 w 512"/>
                <a:gd name="T91" fmla="*/ 182 h 512"/>
                <a:gd name="T92" fmla="*/ 373 w 512"/>
                <a:gd name="T93" fmla="*/ 178 h 512"/>
                <a:gd name="T94" fmla="*/ 370 w 512"/>
                <a:gd name="T95" fmla="*/ 174 h 512"/>
                <a:gd name="T96" fmla="*/ 296 w 512"/>
                <a:gd name="T97" fmla="*/ 99 h 512"/>
                <a:gd name="T98" fmla="*/ 292 w 512"/>
                <a:gd name="T99" fmla="*/ 97 h 512"/>
                <a:gd name="T100" fmla="*/ 288 w 512"/>
                <a:gd name="T101" fmla="*/ 96 h 512"/>
                <a:gd name="T102" fmla="*/ 149 w 512"/>
                <a:gd name="T103" fmla="*/ 96 h 512"/>
                <a:gd name="T104" fmla="*/ 139 w 512"/>
                <a:gd name="T105" fmla="*/ 107 h 512"/>
                <a:gd name="T106" fmla="*/ 139 w 512"/>
                <a:gd name="T107" fmla="*/ 406 h 512"/>
                <a:gd name="T108" fmla="*/ 149 w 512"/>
                <a:gd name="T109" fmla="*/ 416 h 512"/>
                <a:gd name="T110" fmla="*/ 363 w 512"/>
                <a:gd name="T111" fmla="*/ 416 h 512"/>
                <a:gd name="T112" fmla="*/ 373 w 512"/>
                <a:gd name="T113" fmla="*/ 406 h 512"/>
                <a:gd name="T114" fmla="*/ 373 w 512"/>
                <a:gd name="T115" fmla="*/ 182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12" h="512">
                  <a:moveTo>
                    <a:pt x="337" y="171"/>
                  </a:moveTo>
                  <a:cubicBezTo>
                    <a:pt x="299" y="171"/>
                    <a:pt x="299" y="171"/>
                    <a:pt x="299" y="171"/>
                  </a:cubicBezTo>
                  <a:cubicBezTo>
                    <a:pt x="299" y="133"/>
                    <a:pt x="299" y="133"/>
                    <a:pt x="299" y="133"/>
                  </a:cubicBezTo>
                  <a:lnTo>
                    <a:pt x="337" y="171"/>
                  </a:lnTo>
                  <a:close/>
                  <a:moveTo>
                    <a:pt x="288" y="192"/>
                  </a:moveTo>
                  <a:cubicBezTo>
                    <a:pt x="352" y="192"/>
                    <a:pt x="352" y="192"/>
                    <a:pt x="352" y="192"/>
                  </a:cubicBezTo>
                  <a:cubicBezTo>
                    <a:pt x="352" y="395"/>
                    <a:pt x="352" y="395"/>
                    <a:pt x="352" y="395"/>
                  </a:cubicBezTo>
                  <a:cubicBezTo>
                    <a:pt x="160" y="395"/>
                    <a:pt x="160" y="395"/>
                    <a:pt x="160" y="395"/>
                  </a:cubicBezTo>
                  <a:cubicBezTo>
                    <a:pt x="160" y="118"/>
                    <a:pt x="160" y="118"/>
                    <a:pt x="160" y="118"/>
                  </a:cubicBezTo>
                  <a:cubicBezTo>
                    <a:pt x="277" y="118"/>
                    <a:pt x="277" y="118"/>
                    <a:pt x="277" y="118"/>
                  </a:cubicBezTo>
                  <a:cubicBezTo>
                    <a:pt x="277" y="182"/>
                    <a:pt x="277" y="182"/>
                    <a:pt x="277" y="182"/>
                  </a:cubicBezTo>
                  <a:cubicBezTo>
                    <a:pt x="277" y="188"/>
                    <a:pt x="282" y="192"/>
                    <a:pt x="288" y="192"/>
                  </a:cubicBezTo>
                  <a:close/>
                  <a:moveTo>
                    <a:pt x="331" y="363"/>
                  </a:moveTo>
                  <a:cubicBezTo>
                    <a:pt x="331" y="357"/>
                    <a:pt x="326" y="352"/>
                    <a:pt x="320" y="352"/>
                  </a:cubicBezTo>
                  <a:cubicBezTo>
                    <a:pt x="192" y="352"/>
                    <a:pt x="192" y="352"/>
                    <a:pt x="192" y="352"/>
                  </a:cubicBezTo>
                  <a:cubicBezTo>
                    <a:pt x="186" y="352"/>
                    <a:pt x="181" y="357"/>
                    <a:pt x="181" y="363"/>
                  </a:cubicBezTo>
                  <a:cubicBezTo>
                    <a:pt x="181" y="369"/>
                    <a:pt x="186" y="374"/>
                    <a:pt x="192" y="374"/>
                  </a:cubicBezTo>
                  <a:cubicBezTo>
                    <a:pt x="320" y="374"/>
                    <a:pt x="320" y="374"/>
                    <a:pt x="320" y="374"/>
                  </a:cubicBezTo>
                  <a:cubicBezTo>
                    <a:pt x="326" y="374"/>
                    <a:pt x="331" y="369"/>
                    <a:pt x="331" y="363"/>
                  </a:cubicBezTo>
                  <a:close/>
                  <a:moveTo>
                    <a:pt x="331" y="320"/>
                  </a:moveTo>
                  <a:cubicBezTo>
                    <a:pt x="331" y="314"/>
                    <a:pt x="326" y="310"/>
                    <a:pt x="320" y="310"/>
                  </a:cubicBezTo>
                  <a:cubicBezTo>
                    <a:pt x="192" y="310"/>
                    <a:pt x="192" y="310"/>
                    <a:pt x="192" y="310"/>
                  </a:cubicBezTo>
                  <a:cubicBezTo>
                    <a:pt x="186" y="310"/>
                    <a:pt x="181" y="314"/>
                    <a:pt x="181" y="320"/>
                  </a:cubicBezTo>
                  <a:cubicBezTo>
                    <a:pt x="181" y="326"/>
                    <a:pt x="186" y="331"/>
                    <a:pt x="192" y="331"/>
                  </a:cubicBezTo>
                  <a:cubicBezTo>
                    <a:pt x="320" y="331"/>
                    <a:pt x="320" y="331"/>
                    <a:pt x="320" y="331"/>
                  </a:cubicBezTo>
                  <a:cubicBezTo>
                    <a:pt x="326" y="331"/>
                    <a:pt x="331" y="326"/>
                    <a:pt x="331" y="320"/>
                  </a:cubicBezTo>
                  <a:close/>
                  <a:moveTo>
                    <a:pt x="331" y="278"/>
                  </a:moveTo>
                  <a:cubicBezTo>
                    <a:pt x="331" y="272"/>
                    <a:pt x="326" y="267"/>
                    <a:pt x="320" y="267"/>
                  </a:cubicBezTo>
                  <a:cubicBezTo>
                    <a:pt x="192" y="267"/>
                    <a:pt x="192" y="267"/>
                    <a:pt x="192" y="267"/>
                  </a:cubicBezTo>
                  <a:cubicBezTo>
                    <a:pt x="186" y="267"/>
                    <a:pt x="181" y="272"/>
                    <a:pt x="181" y="278"/>
                  </a:cubicBezTo>
                  <a:cubicBezTo>
                    <a:pt x="181" y="284"/>
                    <a:pt x="186" y="288"/>
                    <a:pt x="192" y="288"/>
                  </a:cubicBezTo>
                  <a:cubicBezTo>
                    <a:pt x="320" y="288"/>
                    <a:pt x="320" y="288"/>
                    <a:pt x="320" y="288"/>
                  </a:cubicBezTo>
                  <a:cubicBezTo>
                    <a:pt x="326" y="288"/>
                    <a:pt x="331" y="284"/>
                    <a:pt x="331" y="278"/>
                  </a:cubicBezTo>
                  <a:close/>
                  <a:moveTo>
                    <a:pt x="320" y="224"/>
                  </a:moveTo>
                  <a:cubicBezTo>
                    <a:pt x="192" y="224"/>
                    <a:pt x="192" y="224"/>
                    <a:pt x="192" y="224"/>
                  </a:cubicBezTo>
                  <a:cubicBezTo>
                    <a:pt x="186" y="224"/>
                    <a:pt x="181" y="229"/>
                    <a:pt x="181" y="235"/>
                  </a:cubicBezTo>
                  <a:cubicBezTo>
                    <a:pt x="181" y="241"/>
                    <a:pt x="186" y="246"/>
                    <a:pt x="192" y="246"/>
                  </a:cubicBezTo>
                  <a:cubicBezTo>
                    <a:pt x="320" y="246"/>
                    <a:pt x="320" y="246"/>
                    <a:pt x="320" y="246"/>
                  </a:cubicBezTo>
                  <a:cubicBezTo>
                    <a:pt x="326" y="246"/>
                    <a:pt x="331" y="241"/>
                    <a:pt x="331" y="235"/>
                  </a:cubicBezTo>
                  <a:cubicBezTo>
                    <a:pt x="331" y="229"/>
                    <a:pt x="326" y="224"/>
                    <a:pt x="320" y="224"/>
                  </a:cubicBezTo>
                  <a:close/>
                  <a:moveTo>
                    <a:pt x="512" y="256"/>
                  </a:moveTo>
                  <a:cubicBezTo>
                    <a:pt x="512" y="398"/>
                    <a:pt x="397" y="512"/>
                    <a:pt x="256" y="512"/>
                  </a:cubicBezTo>
                  <a:cubicBezTo>
                    <a:pt x="115" y="512"/>
                    <a:pt x="0" y="398"/>
                    <a:pt x="0" y="256"/>
                  </a:cubicBezTo>
                  <a:cubicBezTo>
                    <a:pt x="0" y="115"/>
                    <a:pt x="115" y="0"/>
                    <a:pt x="256" y="0"/>
                  </a:cubicBezTo>
                  <a:cubicBezTo>
                    <a:pt x="397" y="0"/>
                    <a:pt x="512" y="115"/>
                    <a:pt x="512" y="256"/>
                  </a:cubicBezTo>
                  <a:close/>
                  <a:moveTo>
                    <a:pt x="373" y="182"/>
                  </a:moveTo>
                  <a:cubicBezTo>
                    <a:pt x="373" y="180"/>
                    <a:pt x="373" y="179"/>
                    <a:pt x="373" y="178"/>
                  </a:cubicBezTo>
                  <a:cubicBezTo>
                    <a:pt x="372" y="176"/>
                    <a:pt x="371" y="175"/>
                    <a:pt x="370" y="174"/>
                  </a:cubicBezTo>
                  <a:cubicBezTo>
                    <a:pt x="296" y="99"/>
                    <a:pt x="296" y="99"/>
                    <a:pt x="296" y="99"/>
                  </a:cubicBezTo>
                  <a:cubicBezTo>
                    <a:pt x="295" y="98"/>
                    <a:pt x="293" y="98"/>
                    <a:pt x="292" y="97"/>
                  </a:cubicBezTo>
                  <a:cubicBezTo>
                    <a:pt x="291" y="97"/>
                    <a:pt x="289" y="96"/>
                    <a:pt x="288" y="96"/>
                  </a:cubicBezTo>
                  <a:cubicBezTo>
                    <a:pt x="149" y="96"/>
                    <a:pt x="149" y="96"/>
                    <a:pt x="149" y="96"/>
                  </a:cubicBezTo>
                  <a:cubicBezTo>
                    <a:pt x="143" y="96"/>
                    <a:pt x="139" y="101"/>
                    <a:pt x="139" y="107"/>
                  </a:cubicBezTo>
                  <a:cubicBezTo>
                    <a:pt x="139" y="406"/>
                    <a:pt x="139" y="406"/>
                    <a:pt x="139" y="406"/>
                  </a:cubicBezTo>
                  <a:cubicBezTo>
                    <a:pt x="139" y="412"/>
                    <a:pt x="143" y="416"/>
                    <a:pt x="149" y="416"/>
                  </a:cubicBezTo>
                  <a:cubicBezTo>
                    <a:pt x="363" y="416"/>
                    <a:pt x="363" y="416"/>
                    <a:pt x="363" y="416"/>
                  </a:cubicBezTo>
                  <a:cubicBezTo>
                    <a:pt x="369" y="416"/>
                    <a:pt x="373" y="412"/>
                    <a:pt x="373" y="406"/>
                  </a:cubicBezTo>
                  <a:lnTo>
                    <a:pt x="373" y="182"/>
                  </a:lnTo>
                  <a:close/>
                </a:path>
              </a:pathLst>
            </a:custGeom>
            <a:grpFill/>
            <a:ln>
              <a:noFill/>
            </a:ln>
            <a:extLst>
              <a:ext uri="{91240B29-F687-4f45-9708-019B960494DF}">
                <a14:hiddenLine xmlns="" xmlns:p14="http://schemas.microsoft.com/office/powerpoint/2010/main" xmlns:mc="http://schemas.openxmlformats.org/markup-compatibility/2006" xmlns:a14="http://schemas.microsoft.com/office/drawing/2010/main" w="9525">
                  <a:solidFill>
                    <a:srgbClr val="000000"/>
                  </a:solidFill>
                  <a:round/>
                  <a:headEnd/>
                  <a:tailEnd/>
                </a14:hiddenLine>
              </a:ext>
            </a:extLst>
          </p:spPr>
          <p:txBody>
            <a:bodyPr vert="horz" wrap="square" lIns="121446" tIns="60723" rIns="121446" bIns="60723"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96"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1" name="Freeform 333">
              <a:extLst>
                <a:ext uri="{FF2B5EF4-FFF2-40B4-BE49-F238E27FC236}">
                  <a16:creationId xmlns:a16="http://schemas.microsoft.com/office/drawing/2014/main" id="{198FB3B1-ABE6-47AF-A756-9A3FC65D668A}"/>
                </a:ext>
              </a:extLst>
            </p:cNvPr>
            <p:cNvSpPr>
              <a:spLocks noEditPoints="1"/>
            </p:cNvSpPr>
            <p:nvPr/>
          </p:nvSpPr>
          <p:spPr bwMode="auto">
            <a:xfrm>
              <a:off x="3832" y="1197"/>
              <a:ext cx="340" cy="340"/>
            </a:xfrm>
            <a:custGeom>
              <a:avLst/>
              <a:gdLst>
                <a:gd name="T0" fmla="*/ 337 w 512"/>
                <a:gd name="T1" fmla="*/ 171 h 512"/>
                <a:gd name="T2" fmla="*/ 299 w 512"/>
                <a:gd name="T3" fmla="*/ 171 h 512"/>
                <a:gd name="T4" fmla="*/ 299 w 512"/>
                <a:gd name="T5" fmla="*/ 133 h 512"/>
                <a:gd name="T6" fmla="*/ 337 w 512"/>
                <a:gd name="T7" fmla="*/ 171 h 512"/>
                <a:gd name="T8" fmla="*/ 288 w 512"/>
                <a:gd name="T9" fmla="*/ 192 h 512"/>
                <a:gd name="T10" fmla="*/ 352 w 512"/>
                <a:gd name="T11" fmla="*/ 192 h 512"/>
                <a:gd name="T12" fmla="*/ 352 w 512"/>
                <a:gd name="T13" fmla="*/ 395 h 512"/>
                <a:gd name="T14" fmla="*/ 160 w 512"/>
                <a:gd name="T15" fmla="*/ 395 h 512"/>
                <a:gd name="T16" fmla="*/ 160 w 512"/>
                <a:gd name="T17" fmla="*/ 118 h 512"/>
                <a:gd name="T18" fmla="*/ 277 w 512"/>
                <a:gd name="T19" fmla="*/ 118 h 512"/>
                <a:gd name="T20" fmla="*/ 277 w 512"/>
                <a:gd name="T21" fmla="*/ 182 h 512"/>
                <a:gd name="T22" fmla="*/ 288 w 512"/>
                <a:gd name="T23" fmla="*/ 192 h 512"/>
                <a:gd name="T24" fmla="*/ 331 w 512"/>
                <a:gd name="T25" fmla="*/ 363 h 512"/>
                <a:gd name="T26" fmla="*/ 320 w 512"/>
                <a:gd name="T27" fmla="*/ 352 h 512"/>
                <a:gd name="T28" fmla="*/ 192 w 512"/>
                <a:gd name="T29" fmla="*/ 352 h 512"/>
                <a:gd name="T30" fmla="*/ 181 w 512"/>
                <a:gd name="T31" fmla="*/ 363 h 512"/>
                <a:gd name="T32" fmla="*/ 192 w 512"/>
                <a:gd name="T33" fmla="*/ 374 h 512"/>
                <a:gd name="T34" fmla="*/ 320 w 512"/>
                <a:gd name="T35" fmla="*/ 374 h 512"/>
                <a:gd name="T36" fmla="*/ 331 w 512"/>
                <a:gd name="T37" fmla="*/ 363 h 512"/>
                <a:gd name="T38" fmla="*/ 331 w 512"/>
                <a:gd name="T39" fmla="*/ 320 h 512"/>
                <a:gd name="T40" fmla="*/ 320 w 512"/>
                <a:gd name="T41" fmla="*/ 310 h 512"/>
                <a:gd name="T42" fmla="*/ 192 w 512"/>
                <a:gd name="T43" fmla="*/ 310 h 512"/>
                <a:gd name="T44" fmla="*/ 181 w 512"/>
                <a:gd name="T45" fmla="*/ 320 h 512"/>
                <a:gd name="T46" fmla="*/ 192 w 512"/>
                <a:gd name="T47" fmla="*/ 331 h 512"/>
                <a:gd name="T48" fmla="*/ 320 w 512"/>
                <a:gd name="T49" fmla="*/ 331 h 512"/>
                <a:gd name="T50" fmla="*/ 331 w 512"/>
                <a:gd name="T51" fmla="*/ 320 h 512"/>
                <a:gd name="T52" fmla="*/ 331 w 512"/>
                <a:gd name="T53" fmla="*/ 278 h 512"/>
                <a:gd name="T54" fmla="*/ 320 w 512"/>
                <a:gd name="T55" fmla="*/ 267 h 512"/>
                <a:gd name="T56" fmla="*/ 192 w 512"/>
                <a:gd name="T57" fmla="*/ 267 h 512"/>
                <a:gd name="T58" fmla="*/ 181 w 512"/>
                <a:gd name="T59" fmla="*/ 278 h 512"/>
                <a:gd name="T60" fmla="*/ 192 w 512"/>
                <a:gd name="T61" fmla="*/ 288 h 512"/>
                <a:gd name="T62" fmla="*/ 320 w 512"/>
                <a:gd name="T63" fmla="*/ 288 h 512"/>
                <a:gd name="T64" fmla="*/ 331 w 512"/>
                <a:gd name="T65" fmla="*/ 278 h 512"/>
                <a:gd name="T66" fmla="*/ 320 w 512"/>
                <a:gd name="T67" fmla="*/ 224 h 512"/>
                <a:gd name="T68" fmla="*/ 192 w 512"/>
                <a:gd name="T69" fmla="*/ 224 h 512"/>
                <a:gd name="T70" fmla="*/ 181 w 512"/>
                <a:gd name="T71" fmla="*/ 235 h 512"/>
                <a:gd name="T72" fmla="*/ 192 w 512"/>
                <a:gd name="T73" fmla="*/ 246 h 512"/>
                <a:gd name="T74" fmla="*/ 320 w 512"/>
                <a:gd name="T75" fmla="*/ 246 h 512"/>
                <a:gd name="T76" fmla="*/ 331 w 512"/>
                <a:gd name="T77" fmla="*/ 235 h 512"/>
                <a:gd name="T78" fmla="*/ 320 w 512"/>
                <a:gd name="T79" fmla="*/ 224 h 512"/>
                <a:gd name="T80" fmla="*/ 512 w 512"/>
                <a:gd name="T81" fmla="*/ 256 h 512"/>
                <a:gd name="T82" fmla="*/ 256 w 512"/>
                <a:gd name="T83" fmla="*/ 512 h 512"/>
                <a:gd name="T84" fmla="*/ 0 w 512"/>
                <a:gd name="T85" fmla="*/ 256 h 512"/>
                <a:gd name="T86" fmla="*/ 256 w 512"/>
                <a:gd name="T87" fmla="*/ 0 h 512"/>
                <a:gd name="T88" fmla="*/ 512 w 512"/>
                <a:gd name="T89" fmla="*/ 256 h 512"/>
                <a:gd name="T90" fmla="*/ 373 w 512"/>
                <a:gd name="T91" fmla="*/ 182 h 512"/>
                <a:gd name="T92" fmla="*/ 373 w 512"/>
                <a:gd name="T93" fmla="*/ 178 h 512"/>
                <a:gd name="T94" fmla="*/ 370 w 512"/>
                <a:gd name="T95" fmla="*/ 174 h 512"/>
                <a:gd name="T96" fmla="*/ 296 w 512"/>
                <a:gd name="T97" fmla="*/ 99 h 512"/>
                <a:gd name="T98" fmla="*/ 292 w 512"/>
                <a:gd name="T99" fmla="*/ 97 h 512"/>
                <a:gd name="T100" fmla="*/ 288 w 512"/>
                <a:gd name="T101" fmla="*/ 96 h 512"/>
                <a:gd name="T102" fmla="*/ 149 w 512"/>
                <a:gd name="T103" fmla="*/ 96 h 512"/>
                <a:gd name="T104" fmla="*/ 139 w 512"/>
                <a:gd name="T105" fmla="*/ 107 h 512"/>
                <a:gd name="T106" fmla="*/ 139 w 512"/>
                <a:gd name="T107" fmla="*/ 406 h 512"/>
                <a:gd name="T108" fmla="*/ 149 w 512"/>
                <a:gd name="T109" fmla="*/ 416 h 512"/>
                <a:gd name="T110" fmla="*/ 363 w 512"/>
                <a:gd name="T111" fmla="*/ 416 h 512"/>
                <a:gd name="T112" fmla="*/ 373 w 512"/>
                <a:gd name="T113" fmla="*/ 406 h 512"/>
                <a:gd name="T114" fmla="*/ 373 w 512"/>
                <a:gd name="T115" fmla="*/ 182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12" h="512">
                  <a:moveTo>
                    <a:pt x="337" y="171"/>
                  </a:moveTo>
                  <a:cubicBezTo>
                    <a:pt x="299" y="171"/>
                    <a:pt x="299" y="171"/>
                    <a:pt x="299" y="171"/>
                  </a:cubicBezTo>
                  <a:cubicBezTo>
                    <a:pt x="299" y="133"/>
                    <a:pt x="299" y="133"/>
                    <a:pt x="299" y="133"/>
                  </a:cubicBezTo>
                  <a:lnTo>
                    <a:pt x="337" y="171"/>
                  </a:lnTo>
                  <a:close/>
                  <a:moveTo>
                    <a:pt x="288" y="192"/>
                  </a:moveTo>
                  <a:cubicBezTo>
                    <a:pt x="352" y="192"/>
                    <a:pt x="352" y="192"/>
                    <a:pt x="352" y="192"/>
                  </a:cubicBezTo>
                  <a:cubicBezTo>
                    <a:pt x="352" y="395"/>
                    <a:pt x="352" y="395"/>
                    <a:pt x="352" y="395"/>
                  </a:cubicBezTo>
                  <a:cubicBezTo>
                    <a:pt x="160" y="395"/>
                    <a:pt x="160" y="395"/>
                    <a:pt x="160" y="395"/>
                  </a:cubicBezTo>
                  <a:cubicBezTo>
                    <a:pt x="160" y="118"/>
                    <a:pt x="160" y="118"/>
                    <a:pt x="160" y="118"/>
                  </a:cubicBezTo>
                  <a:cubicBezTo>
                    <a:pt x="277" y="118"/>
                    <a:pt x="277" y="118"/>
                    <a:pt x="277" y="118"/>
                  </a:cubicBezTo>
                  <a:cubicBezTo>
                    <a:pt x="277" y="182"/>
                    <a:pt x="277" y="182"/>
                    <a:pt x="277" y="182"/>
                  </a:cubicBezTo>
                  <a:cubicBezTo>
                    <a:pt x="277" y="188"/>
                    <a:pt x="282" y="192"/>
                    <a:pt x="288" y="192"/>
                  </a:cubicBezTo>
                  <a:close/>
                  <a:moveTo>
                    <a:pt x="331" y="363"/>
                  </a:moveTo>
                  <a:cubicBezTo>
                    <a:pt x="331" y="357"/>
                    <a:pt x="326" y="352"/>
                    <a:pt x="320" y="352"/>
                  </a:cubicBezTo>
                  <a:cubicBezTo>
                    <a:pt x="192" y="352"/>
                    <a:pt x="192" y="352"/>
                    <a:pt x="192" y="352"/>
                  </a:cubicBezTo>
                  <a:cubicBezTo>
                    <a:pt x="186" y="352"/>
                    <a:pt x="181" y="357"/>
                    <a:pt x="181" y="363"/>
                  </a:cubicBezTo>
                  <a:cubicBezTo>
                    <a:pt x="181" y="369"/>
                    <a:pt x="186" y="374"/>
                    <a:pt x="192" y="374"/>
                  </a:cubicBezTo>
                  <a:cubicBezTo>
                    <a:pt x="320" y="374"/>
                    <a:pt x="320" y="374"/>
                    <a:pt x="320" y="374"/>
                  </a:cubicBezTo>
                  <a:cubicBezTo>
                    <a:pt x="326" y="374"/>
                    <a:pt x="331" y="369"/>
                    <a:pt x="331" y="363"/>
                  </a:cubicBezTo>
                  <a:close/>
                  <a:moveTo>
                    <a:pt x="331" y="320"/>
                  </a:moveTo>
                  <a:cubicBezTo>
                    <a:pt x="331" y="314"/>
                    <a:pt x="326" y="310"/>
                    <a:pt x="320" y="310"/>
                  </a:cubicBezTo>
                  <a:cubicBezTo>
                    <a:pt x="192" y="310"/>
                    <a:pt x="192" y="310"/>
                    <a:pt x="192" y="310"/>
                  </a:cubicBezTo>
                  <a:cubicBezTo>
                    <a:pt x="186" y="310"/>
                    <a:pt x="181" y="314"/>
                    <a:pt x="181" y="320"/>
                  </a:cubicBezTo>
                  <a:cubicBezTo>
                    <a:pt x="181" y="326"/>
                    <a:pt x="186" y="331"/>
                    <a:pt x="192" y="331"/>
                  </a:cubicBezTo>
                  <a:cubicBezTo>
                    <a:pt x="320" y="331"/>
                    <a:pt x="320" y="331"/>
                    <a:pt x="320" y="331"/>
                  </a:cubicBezTo>
                  <a:cubicBezTo>
                    <a:pt x="326" y="331"/>
                    <a:pt x="331" y="326"/>
                    <a:pt x="331" y="320"/>
                  </a:cubicBezTo>
                  <a:close/>
                  <a:moveTo>
                    <a:pt x="331" y="278"/>
                  </a:moveTo>
                  <a:cubicBezTo>
                    <a:pt x="331" y="272"/>
                    <a:pt x="326" y="267"/>
                    <a:pt x="320" y="267"/>
                  </a:cubicBezTo>
                  <a:cubicBezTo>
                    <a:pt x="192" y="267"/>
                    <a:pt x="192" y="267"/>
                    <a:pt x="192" y="267"/>
                  </a:cubicBezTo>
                  <a:cubicBezTo>
                    <a:pt x="186" y="267"/>
                    <a:pt x="181" y="272"/>
                    <a:pt x="181" y="278"/>
                  </a:cubicBezTo>
                  <a:cubicBezTo>
                    <a:pt x="181" y="284"/>
                    <a:pt x="186" y="288"/>
                    <a:pt x="192" y="288"/>
                  </a:cubicBezTo>
                  <a:cubicBezTo>
                    <a:pt x="320" y="288"/>
                    <a:pt x="320" y="288"/>
                    <a:pt x="320" y="288"/>
                  </a:cubicBezTo>
                  <a:cubicBezTo>
                    <a:pt x="326" y="288"/>
                    <a:pt x="331" y="284"/>
                    <a:pt x="331" y="278"/>
                  </a:cubicBezTo>
                  <a:close/>
                  <a:moveTo>
                    <a:pt x="320" y="224"/>
                  </a:moveTo>
                  <a:cubicBezTo>
                    <a:pt x="192" y="224"/>
                    <a:pt x="192" y="224"/>
                    <a:pt x="192" y="224"/>
                  </a:cubicBezTo>
                  <a:cubicBezTo>
                    <a:pt x="186" y="224"/>
                    <a:pt x="181" y="229"/>
                    <a:pt x="181" y="235"/>
                  </a:cubicBezTo>
                  <a:cubicBezTo>
                    <a:pt x="181" y="241"/>
                    <a:pt x="186" y="246"/>
                    <a:pt x="192" y="246"/>
                  </a:cubicBezTo>
                  <a:cubicBezTo>
                    <a:pt x="320" y="246"/>
                    <a:pt x="320" y="246"/>
                    <a:pt x="320" y="246"/>
                  </a:cubicBezTo>
                  <a:cubicBezTo>
                    <a:pt x="326" y="246"/>
                    <a:pt x="331" y="241"/>
                    <a:pt x="331" y="235"/>
                  </a:cubicBezTo>
                  <a:cubicBezTo>
                    <a:pt x="331" y="229"/>
                    <a:pt x="326" y="224"/>
                    <a:pt x="320" y="224"/>
                  </a:cubicBezTo>
                  <a:close/>
                  <a:moveTo>
                    <a:pt x="512" y="256"/>
                  </a:moveTo>
                  <a:cubicBezTo>
                    <a:pt x="512" y="398"/>
                    <a:pt x="397" y="512"/>
                    <a:pt x="256" y="512"/>
                  </a:cubicBezTo>
                  <a:cubicBezTo>
                    <a:pt x="115" y="512"/>
                    <a:pt x="0" y="398"/>
                    <a:pt x="0" y="256"/>
                  </a:cubicBezTo>
                  <a:cubicBezTo>
                    <a:pt x="0" y="115"/>
                    <a:pt x="115" y="0"/>
                    <a:pt x="256" y="0"/>
                  </a:cubicBezTo>
                  <a:cubicBezTo>
                    <a:pt x="397" y="0"/>
                    <a:pt x="512" y="115"/>
                    <a:pt x="512" y="256"/>
                  </a:cubicBezTo>
                  <a:close/>
                  <a:moveTo>
                    <a:pt x="373" y="182"/>
                  </a:moveTo>
                  <a:cubicBezTo>
                    <a:pt x="373" y="180"/>
                    <a:pt x="373" y="179"/>
                    <a:pt x="373" y="178"/>
                  </a:cubicBezTo>
                  <a:cubicBezTo>
                    <a:pt x="372" y="176"/>
                    <a:pt x="371" y="175"/>
                    <a:pt x="370" y="174"/>
                  </a:cubicBezTo>
                  <a:cubicBezTo>
                    <a:pt x="296" y="99"/>
                    <a:pt x="296" y="99"/>
                    <a:pt x="296" y="99"/>
                  </a:cubicBezTo>
                  <a:cubicBezTo>
                    <a:pt x="295" y="98"/>
                    <a:pt x="293" y="98"/>
                    <a:pt x="292" y="97"/>
                  </a:cubicBezTo>
                  <a:cubicBezTo>
                    <a:pt x="291" y="97"/>
                    <a:pt x="289" y="96"/>
                    <a:pt x="288" y="96"/>
                  </a:cubicBezTo>
                  <a:cubicBezTo>
                    <a:pt x="149" y="96"/>
                    <a:pt x="149" y="96"/>
                    <a:pt x="149" y="96"/>
                  </a:cubicBezTo>
                  <a:cubicBezTo>
                    <a:pt x="143" y="96"/>
                    <a:pt x="139" y="101"/>
                    <a:pt x="139" y="107"/>
                  </a:cubicBezTo>
                  <a:cubicBezTo>
                    <a:pt x="139" y="406"/>
                    <a:pt x="139" y="406"/>
                    <a:pt x="139" y="406"/>
                  </a:cubicBezTo>
                  <a:cubicBezTo>
                    <a:pt x="139" y="412"/>
                    <a:pt x="143" y="416"/>
                    <a:pt x="149" y="416"/>
                  </a:cubicBezTo>
                  <a:cubicBezTo>
                    <a:pt x="363" y="416"/>
                    <a:pt x="363" y="416"/>
                    <a:pt x="363" y="416"/>
                  </a:cubicBezTo>
                  <a:cubicBezTo>
                    <a:pt x="369" y="416"/>
                    <a:pt x="373" y="412"/>
                    <a:pt x="373" y="406"/>
                  </a:cubicBezTo>
                  <a:lnTo>
                    <a:pt x="373" y="182"/>
                  </a:lnTo>
                  <a:close/>
                </a:path>
              </a:pathLst>
            </a:custGeom>
            <a:grpFill/>
            <a:ln>
              <a:noFill/>
            </a:ln>
            <a:extLst>
              <a:ext uri="{91240B29-F687-4f45-9708-019B960494DF}">
                <a14:hiddenLine xmlns="" xmlns:p14="http://schemas.microsoft.com/office/powerpoint/2010/main" xmlns:mc="http://schemas.openxmlformats.org/markup-compatibility/2006" xmlns:a14="http://schemas.microsoft.com/office/drawing/2010/main" w="9525">
                  <a:solidFill>
                    <a:srgbClr val="000000"/>
                  </a:solidFill>
                  <a:round/>
                  <a:headEnd/>
                  <a:tailEnd/>
                </a14:hiddenLine>
              </a:ext>
            </a:extLst>
          </p:spPr>
          <p:txBody>
            <a:bodyPr vert="horz" wrap="square" lIns="121446" tIns="60723" rIns="121446" bIns="60723"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96"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sp>
        <p:nvSpPr>
          <p:cNvPr id="22" name="TextBox 21">
            <a:extLst>
              <a:ext uri="{FF2B5EF4-FFF2-40B4-BE49-F238E27FC236}">
                <a16:creationId xmlns:a16="http://schemas.microsoft.com/office/drawing/2014/main" id="{5AEA63EE-6E1C-47CB-8BDE-9C89B1F213E0}"/>
              </a:ext>
            </a:extLst>
          </p:cNvPr>
          <p:cNvSpPr txBox="1"/>
          <p:nvPr/>
        </p:nvSpPr>
        <p:spPr>
          <a:xfrm>
            <a:off x="460263" y="6019460"/>
            <a:ext cx="6182591"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200" b="0" i="1" u="none" strike="noStrike" kern="1200" cap="none" spc="0" normalizeH="0" baseline="0" noProof="0">
                <a:ln>
                  <a:noFill/>
                </a:ln>
                <a:solidFill>
                  <a:srgbClr val="000000"/>
                </a:solidFill>
                <a:effectLst/>
                <a:uLnTx/>
                <a:uFillTx/>
                <a:latin typeface="Arial" panose="020B0604020202020204"/>
                <a:ea typeface="+mn-ea"/>
                <a:cs typeface="+mn-cs"/>
              </a:rPr>
              <a:t>*BOTT-roller, </a:t>
            </a:r>
            <a:r>
              <a:rPr kumimoji="0" lang="nb-NO" sz="1200" b="0" i="1" u="none" strike="noStrike" kern="1200" cap="none" spc="0" normalizeH="0" baseline="0" noProof="0" err="1">
                <a:ln>
                  <a:noFill/>
                </a:ln>
                <a:solidFill>
                  <a:srgbClr val="000000"/>
                </a:solidFill>
                <a:effectLst/>
                <a:uLnTx/>
                <a:uFillTx/>
                <a:latin typeface="Arial" panose="020B0604020202020204"/>
                <a:ea typeface="+mn-ea"/>
                <a:cs typeface="+mn-cs"/>
              </a:rPr>
              <a:t>lederoller</a:t>
            </a:r>
            <a:r>
              <a:rPr kumimoji="0" lang="nb-NO" sz="1200" b="0" i="1" u="none" strike="noStrike" kern="1200" cap="none" spc="0" normalizeH="0" baseline="0" noProof="0">
                <a:ln>
                  <a:noFill/>
                </a:ln>
                <a:solidFill>
                  <a:srgbClr val="000000"/>
                </a:solidFill>
                <a:effectLst/>
                <a:uLnTx/>
                <a:uFillTx/>
                <a:latin typeface="Arial" panose="020B0604020202020204"/>
                <a:ea typeface="+mn-ea"/>
                <a:cs typeface="+mn-cs"/>
              </a:rPr>
              <a:t>, prosjektlederroller</a:t>
            </a:r>
          </a:p>
        </p:txBody>
      </p:sp>
      <p:sp>
        <p:nvSpPr>
          <p:cNvPr id="30" name="Freeform 54">
            <a:extLst>
              <a:ext uri="{FF2B5EF4-FFF2-40B4-BE49-F238E27FC236}">
                <a16:creationId xmlns:a16="http://schemas.microsoft.com/office/drawing/2014/main" id="{2BD1D1F4-1902-4C7B-8306-17BF2155B410}"/>
              </a:ext>
            </a:extLst>
          </p:cNvPr>
          <p:cNvSpPr>
            <a:spLocks noChangeAspect="1" noEditPoints="1"/>
          </p:cNvSpPr>
          <p:nvPr/>
        </p:nvSpPr>
        <p:spPr bwMode="auto">
          <a:xfrm>
            <a:off x="539180" y="5322393"/>
            <a:ext cx="488263" cy="488263"/>
          </a:xfrm>
          <a:custGeom>
            <a:avLst/>
            <a:gdLst>
              <a:gd name="T0" fmla="*/ 117 w 512"/>
              <a:gd name="T1" fmla="*/ 330 h 512"/>
              <a:gd name="T2" fmla="*/ 160 w 512"/>
              <a:gd name="T3" fmla="*/ 330 h 512"/>
              <a:gd name="T4" fmla="*/ 170 w 512"/>
              <a:gd name="T5" fmla="*/ 341 h 512"/>
              <a:gd name="T6" fmla="*/ 170 w 512"/>
              <a:gd name="T7" fmla="*/ 376 h 512"/>
              <a:gd name="T8" fmla="*/ 205 w 512"/>
              <a:gd name="T9" fmla="*/ 334 h 512"/>
              <a:gd name="T10" fmla="*/ 213 w 512"/>
              <a:gd name="T11" fmla="*/ 330 h 512"/>
              <a:gd name="T12" fmla="*/ 394 w 512"/>
              <a:gd name="T13" fmla="*/ 330 h 512"/>
              <a:gd name="T14" fmla="*/ 394 w 512"/>
              <a:gd name="T15" fmla="*/ 160 h 512"/>
              <a:gd name="T16" fmla="*/ 117 w 512"/>
              <a:gd name="T17" fmla="*/ 160 h 512"/>
              <a:gd name="T18" fmla="*/ 117 w 512"/>
              <a:gd name="T19" fmla="*/ 330 h 512"/>
              <a:gd name="T20" fmla="*/ 298 w 512"/>
              <a:gd name="T21" fmla="*/ 234 h 512"/>
              <a:gd name="T22" fmla="*/ 309 w 512"/>
              <a:gd name="T23" fmla="*/ 245 h 512"/>
              <a:gd name="T24" fmla="*/ 298 w 512"/>
              <a:gd name="T25" fmla="*/ 256 h 512"/>
              <a:gd name="T26" fmla="*/ 288 w 512"/>
              <a:gd name="T27" fmla="*/ 245 h 512"/>
              <a:gd name="T28" fmla="*/ 298 w 512"/>
              <a:gd name="T29" fmla="*/ 234 h 512"/>
              <a:gd name="T30" fmla="*/ 256 w 512"/>
              <a:gd name="T31" fmla="*/ 234 h 512"/>
              <a:gd name="T32" fmla="*/ 266 w 512"/>
              <a:gd name="T33" fmla="*/ 245 h 512"/>
              <a:gd name="T34" fmla="*/ 256 w 512"/>
              <a:gd name="T35" fmla="*/ 256 h 512"/>
              <a:gd name="T36" fmla="*/ 245 w 512"/>
              <a:gd name="T37" fmla="*/ 245 h 512"/>
              <a:gd name="T38" fmla="*/ 256 w 512"/>
              <a:gd name="T39" fmla="*/ 234 h 512"/>
              <a:gd name="T40" fmla="*/ 213 w 512"/>
              <a:gd name="T41" fmla="*/ 234 h 512"/>
              <a:gd name="T42" fmla="*/ 224 w 512"/>
              <a:gd name="T43" fmla="*/ 245 h 512"/>
              <a:gd name="T44" fmla="*/ 213 w 512"/>
              <a:gd name="T45" fmla="*/ 256 h 512"/>
              <a:gd name="T46" fmla="*/ 202 w 512"/>
              <a:gd name="T47" fmla="*/ 245 h 512"/>
              <a:gd name="T48" fmla="*/ 213 w 512"/>
              <a:gd name="T49" fmla="*/ 234 h 512"/>
              <a:gd name="T50" fmla="*/ 256 w 512"/>
              <a:gd name="T51" fmla="*/ 0 h 512"/>
              <a:gd name="T52" fmla="*/ 0 w 512"/>
              <a:gd name="T53" fmla="*/ 256 h 512"/>
              <a:gd name="T54" fmla="*/ 256 w 512"/>
              <a:gd name="T55" fmla="*/ 512 h 512"/>
              <a:gd name="T56" fmla="*/ 512 w 512"/>
              <a:gd name="T57" fmla="*/ 256 h 512"/>
              <a:gd name="T58" fmla="*/ 256 w 512"/>
              <a:gd name="T59" fmla="*/ 0 h 512"/>
              <a:gd name="T60" fmla="*/ 416 w 512"/>
              <a:gd name="T61" fmla="*/ 341 h 512"/>
              <a:gd name="T62" fmla="*/ 405 w 512"/>
              <a:gd name="T63" fmla="*/ 352 h 512"/>
              <a:gd name="T64" fmla="*/ 218 w 512"/>
              <a:gd name="T65" fmla="*/ 352 h 512"/>
              <a:gd name="T66" fmla="*/ 168 w 512"/>
              <a:gd name="T67" fmla="*/ 412 h 512"/>
              <a:gd name="T68" fmla="*/ 160 w 512"/>
              <a:gd name="T69" fmla="*/ 416 h 512"/>
              <a:gd name="T70" fmla="*/ 156 w 512"/>
              <a:gd name="T71" fmla="*/ 415 h 512"/>
              <a:gd name="T72" fmla="*/ 149 w 512"/>
              <a:gd name="T73" fmla="*/ 405 h 512"/>
              <a:gd name="T74" fmla="*/ 149 w 512"/>
              <a:gd name="T75" fmla="*/ 352 h 512"/>
              <a:gd name="T76" fmla="*/ 106 w 512"/>
              <a:gd name="T77" fmla="*/ 352 h 512"/>
              <a:gd name="T78" fmla="*/ 96 w 512"/>
              <a:gd name="T79" fmla="*/ 341 h 512"/>
              <a:gd name="T80" fmla="*/ 96 w 512"/>
              <a:gd name="T81" fmla="*/ 149 h 512"/>
              <a:gd name="T82" fmla="*/ 106 w 512"/>
              <a:gd name="T83" fmla="*/ 138 h 512"/>
              <a:gd name="T84" fmla="*/ 405 w 512"/>
              <a:gd name="T85" fmla="*/ 138 h 512"/>
              <a:gd name="T86" fmla="*/ 416 w 512"/>
              <a:gd name="T87" fmla="*/ 149 h 512"/>
              <a:gd name="T88" fmla="*/ 416 w 512"/>
              <a:gd name="T89" fmla="*/ 341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12" h="512">
                <a:moveTo>
                  <a:pt x="117" y="330"/>
                </a:moveTo>
                <a:cubicBezTo>
                  <a:pt x="160" y="330"/>
                  <a:pt x="160" y="330"/>
                  <a:pt x="160" y="330"/>
                </a:cubicBezTo>
                <a:cubicBezTo>
                  <a:pt x="166" y="330"/>
                  <a:pt x="170" y="335"/>
                  <a:pt x="170" y="341"/>
                </a:cubicBezTo>
                <a:cubicBezTo>
                  <a:pt x="170" y="376"/>
                  <a:pt x="170" y="376"/>
                  <a:pt x="170" y="376"/>
                </a:cubicBezTo>
                <a:cubicBezTo>
                  <a:pt x="205" y="334"/>
                  <a:pt x="205" y="334"/>
                  <a:pt x="205" y="334"/>
                </a:cubicBezTo>
                <a:cubicBezTo>
                  <a:pt x="207" y="332"/>
                  <a:pt x="210" y="330"/>
                  <a:pt x="213" y="330"/>
                </a:cubicBezTo>
                <a:cubicBezTo>
                  <a:pt x="394" y="330"/>
                  <a:pt x="394" y="330"/>
                  <a:pt x="394" y="330"/>
                </a:cubicBezTo>
                <a:cubicBezTo>
                  <a:pt x="394" y="160"/>
                  <a:pt x="394" y="160"/>
                  <a:pt x="394" y="160"/>
                </a:cubicBezTo>
                <a:cubicBezTo>
                  <a:pt x="117" y="160"/>
                  <a:pt x="117" y="160"/>
                  <a:pt x="117" y="160"/>
                </a:cubicBezTo>
                <a:lnTo>
                  <a:pt x="117" y="330"/>
                </a:lnTo>
                <a:close/>
                <a:moveTo>
                  <a:pt x="298" y="234"/>
                </a:moveTo>
                <a:cubicBezTo>
                  <a:pt x="304" y="234"/>
                  <a:pt x="309" y="239"/>
                  <a:pt x="309" y="245"/>
                </a:cubicBezTo>
                <a:cubicBezTo>
                  <a:pt x="309" y="251"/>
                  <a:pt x="304" y="256"/>
                  <a:pt x="298" y="256"/>
                </a:cubicBezTo>
                <a:cubicBezTo>
                  <a:pt x="292" y="256"/>
                  <a:pt x="288" y="251"/>
                  <a:pt x="288" y="245"/>
                </a:cubicBezTo>
                <a:cubicBezTo>
                  <a:pt x="288" y="239"/>
                  <a:pt x="292" y="234"/>
                  <a:pt x="298" y="234"/>
                </a:cubicBezTo>
                <a:close/>
                <a:moveTo>
                  <a:pt x="256" y="234"/>
                </a:moveTo>
                <a:cubicBezTo>
                  <a:pt x="262" y="234"/>
                  <a:pt x="266" y="239"/>
                  <a:pt x="266" y="245"/>
                </a:cubicBezTo>
                <a:cubicBezTo>
                  <a:pt x="266" y="251"/>
                  <a:pt x="262" y="256"/>
                  <a:pt x="256" y="256"/>
                </a:cubicBezTo>
                <a:cubicBezTo>
                  <a:pt x="250" y="256"/>
                  <a:pt x="245" y="251"/>
                  <a:pt x="245" y="245"/>
                </a:cubicBezTo>
                <a:cubicBezTo>
                  <a:pt x="245" y="239"/>
                  <a:pt x="250" y="234"/>
                  <a:pt x="256" y="234"/>
                </a:cubicBezTo>
                <a:close/>
                <a:moveTo>
                  <a:pt x="213" y="234"/>
                </a:moveTo>
                <a:cubicBezTo>
                  <a:pt x="219" y="234"/>
                  <a:pt x="224" y="239"/>
                  <a:pt x="224" y="245"/>
                </a:cubicBezTo>
                <a:cubicBezTo>
                  <a:pt x="224" y="251"/>
                  <a:pt x="219" y="256"/>
                  <a:pt x="213" y="256"/>
                </a:cubicBezTo>
                <a:cubicBezTo>
                  <a:pt x="207" y="256"/>
                  <a:pt x="202" y="251"/>
                  <a:pt x="202" y="245"/>
                </a:cubicBezTo>
                <a:cubicBezTo>
                  <a:pt x="202" y="239"/>
                  <a:pt x="207" y="234"/>
                  <a:pt x="213" y="234"/>
                </a:cubicBezTo>
                <a:close/>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416" y="341"/>
                </a:moveTo>
                <a:cubicBezTo>
                  <a:pt x="416" y="347"/>
                  <a:pt x="411" y="352"/>
                  <a:pt x="405" y="352"/>
                </a:cubicBezTo>
                <a:cubicBezTo>
                  <a:pt x="218" y="352"/>
                  <a:pt x="218" y="352"/>
                  <a:pt x="218" y="352"/>
                </a:cubicBezTo>
                <a:cubicBezTo>
                  <a:pt x="168" y="412"/>
                  <a:pt x="168" y="412"/>
                  <a:pt x="168" y="412"/>
                </a:cubicBezTo>
                <a:cubicBezTo>
                  <a:pt x="166" y="414"/>
                  <a:pt x="163" y="416"/>
                  <a:pt x="160" y="416"/>
                </a:cubicBezTo>
                <a:cubicBezTo>
                  <a:pt x="158" y="416"/>
                  <a:pt x="157" y="415"/>
                  <a:pt x="156" y="415"/>
                </a:cubicBezTo>
                <a:cubicBezTo>
                  <a:pt x="152" y="414"/>
                  <a:pt x="149" y="409"/>
                  <a:pt x="149" y="405"/>
                </a:cubicBezTo>
                <a:cubicBezTo>
                  <a:pt x="149" y="352"/>
                  <a:pt x="149" y="352"/>
                  <a:pt x="149" y="352"/>
                </a:cubicBezTo>
                <a:cubicBezTo>
                  <a:pt x="106" y="352"/>
                  <a:pt x="106" y="352"/>
                  <a:pt x="106" y="352"/>
                </a:cubicBezTo>
                <a:cubicBezTo>
                  <a:pt x="100" y="352"/>
                  <a:pt x="96" y="347"/>
                  <a:pt x="96" y="341"/>
                </a:cubicBezTo>
                <a:cubicBezTo>
                  <a:pt x="96" y="149"/>
                  <a:pt x="96" y="149"/>
                  <a:pt x="96" y="149"/>
                </a:cubicBezTo>
                <a:cubicBezTo>
                  <a:pt x="96" y="143"/>
                  <a:pt x="100" y="138"/>
                  <a:pt x="106" y="138"/>
                </a:cubicBezTo>
                <a:cubicBezTo>
                  <a:pt x="405" y="138"/>
                  <a:pt x="405" y="138"/>
                  <a:pt x="405" y="138"/>
                </a:cubicBezTo>
                <a:cubicBezTo>
                  <a:pt x="411" y="138"/>
                  <a:pt x="416" y="143"/>
                  <a:pt x="416" y="149"/>
                </a:cubicBezTo>
                <a:lnTo>
                  <a:pt x="416" y="341"/>
                </a:lnTo>
                <a:close/>
              </a:path>
            </a:pathLst>
          </a:custGeom>
          <a:solidFill>
            <a:srgbClr val="00509E"/>
          </a:solidFill>
          <a:ln>
            <a:noFill/>
          </a:ln>
        </p:spPr>
        <p:txBody>
          <a:bodyPr vert="horz" wrap="square" lIns="121446" tIns="60723" rIns="121446" bIns="60723"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96" b="0" i="0" u="none" strike="noStrike" kern="1200" cap="none" spc="0" normalizeH="0" baseline="0" noProof="0">
              <a:ln>
                <a:noFill/>
              </a:ln>
              <a:solidFill>
                <a:srgbClr val="00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8218204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DEBC3D8E-4B56-4FF7-9126-EB4F7AC1399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5" name="Object 4" hidden="1">
                        <a:extLst>
                          <a:ext uri="{FF2B5EF4-FFF2-40B4-BE49-F238E27FC236}">
                            <a16:creationId xmlns:a16="http://schemas.microsoft.com/office/drawing/2014/main" id="{DEBC3D8E-4B56-4FF7-9126-EB4F7AC1399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8" name="Rectangle: Rounded Corners 17">
            <a:extLst>
              <a:ext uri="{FF2B5EF4-FFF2-40B4-BE49-F238E27FC236}">
                <a16:creationId xmlns:a16="http://schemas.microsoft.com/office/drawing/2014/main" id="{52EF07AC-D8A7-42B5-A54E-DFF2313A8BA3}"/>
              </a:ext>
            </a:extLst>
          </p:cNvPr>
          <p:cNvSpPr/>
          <p:nvPr/>
        </p:nvSpPr>
        <p:spPr>
          <a:xfrm>
            <a:off x="563523" y="2298989"/>
            <a:ext cx="10972803" cy="3273136"/>
          </a:xfrm>
          <a:prstGeom prst="roundRect">
            <a:avLst/>
          </a:prstGeom>
          <a:solidFill>
            <a:schemeClr val="bg1">
              <a:lumMod val="95000"/>
            </a:schemeClr>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A0558FCF-8B63-4427-B4E5-E6DF28CCF527}"/>
              </a:ext>
            </a:extLst>
          </p:cNvPr>
          <p:cNvSpPr>
            <a:spLocks noGrp="1"/>
          </p:cNvSpPr>
          <p:nvPr>
            <p:ph type="title"/>
          </p:nvPr>
        </p:nvSpPr>
        <p:spPr/>
        <p:txBody>
          <a:bodyPr vert="horz"/>
          <a:lstStyle/>
          <a:p>
            <a:r>
              <a:rPr lang="nb-NO"/>
              <a:t>Om opplæring for fagbrukere* </a:t>
            </a:r>
          </a:p>
        </p:txBody>
      </p:sp>
      <p:sp>
        <p:nvSpPr>
          <p:cNvPr id="12" name="TextBox 11">
            <a:extLst>
              <a:ext uri="{FF2B5EF4-FFF2-40B4-BE49-F238E27FC236}">
                <a16:creationId xmlns:a16="http://schemas.microsoft.com/office/drawing/2014/main" id="{36964708-CCC9-4527-B93F-1B886343A700}"/>
              </a:ext>
            </a:extLst>
          </p:cNvPr>
          <p:cNvSpPr txBox="1"/>
          <p:nvPr/>
        </p:nvSpPr>
        <p:spPr>
          <a:xfrm>
            <a:off x="4092830" y="6371350"/>
            <a:ext cx="725048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200" b="0" i="1" u="none" strike="noStrike" kern="1200" cap="none" spc="0" normalizeH="0" baseline="0" noProof="0">
                <a:ln>
                  <a:noFill/>
                </a:ln>
                <a:solidFill>
                  <a:srgbClr val="000000"/>
                </a:solidFill>
                <a:effectLst/>
                <a:uLnTx/>
                <a:uFillTx/>
                <a:latin typeface="Arial" panose="020B0604020202020204"/>
                <a:ea typeface="+mn-ea"/>
                <a:cs typeface="+mn-cs"/>
              </a:rPr>
              <a:t>*Ansatte med administrative roller innen lønn- og økonomiprosesser </a:t>
            </a:r>
          </a:p>
        </p:txBody>
      </p:sp>
      <p:sp>
        <p:nvSpPr>
          <p:cNvPr id="13" name="TextBox 12">
            <a:extLst>
              <a:ext uri="{FF2B5EF4-FFF2-40B4-BE49-F238E27FC236}">
                <a16:creationId xmlns:a16="http://schemas.microsoft.com/office/drawing/2014/main" id="{2D240FAD-DB0E-4ADB-B9A9-D39FD8F9EBE7}"/>
              </a:ext>
            </a:extLst>
          </p:cNvPr>
          <p:cNvSpPr txBox="1"/>
          <p:nvPr/>
        </p:nvSpPr>
        <p:spPr>
          <a:xfrm>
            <a:off x="460263" y="1446274"/>
            <a:ext cx="1116658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a:ln>
                  <a:noFill/>
                </a:ln>
                <a:solidFill>
                  <a:srgbClr val="000000"/>
                </a:solidFill>
                <a:effectLst/>
                <a:uLnTx/>
                <a:uFillTx/>
                <a:latin typeface="Arial" panose="020B0604020202020204"/>
                <a:ea typeface="+mn-ea"/>
                <a:cs typeface="+mn-cs"/>
              </a:rPr>
              <a:t>Ansatte som er fagbrukere / har administrative roller i lønns- og økonomiprosessene følger et rollebasert opplæringsløp ut i fra hvilke roller de er tildelt. </a:t>
            </a:r>
          </a:p>
        </p:txBody>
      </p:sp>
      <p:pic>
        <p:nvPicPr>
          <p:cNvPr id="14" name="Picture 13">
            <a:extLst>
              <a:ext uri="{FF2B5EF4-FFF2-40B4-BE49-F238E27FC236}">
                <a16:creationId xmlns:a16="http://schemas.microsoft.com/office/drawing/2014/main" id="{5FAD525B-C988-4008-BCEE-D244D530764B}"/>
              </a:ext>
            </a:extLst>
          </p:cNvPr>
          <p:cNvPicPr>
            <a:picLocks noChangeAspect="1"/>
          </p:cNvPicPr>
          <p:nvPr/>
        </p:nvPicPr>
        <p:blipFill>
          <a:blip r:embed="rId6"/>
          <a:stretch>
            <a:fillRect/>
          </a:stretch>
        </p:blipFill>
        <p:spPr>
          <a:xfrm>
            <a:off x="1005964" y="2616371"/>
            <a:ext cx="3765091" cy="2512875"/>
          </a:xfrm>
          <a:prstGeom prst="rect">
            <a:avLst/>
          </a:prstGeom>
        </p:spPr>
      </p:pic>
      <p:sp>
        <p:nvSpPr>
          <p:cNvPr id="15" name="TextBox 14">
            <a:extLst>
              <a:ext uri="{FF2B5EF4-FFF2-40B4-BE49-F238E27FC236}">
                <a16:creationId xmlns:a16="http://schemas.microsoft.com/office/drawing/2014/main" id="{FE11E2F9-7870-45B0-AE6C-F4BCA7BBDC3F}"/>
              </a:ext>
            </a:extLst>
          </p:cNvPr>
          <p:cNvSpPr txBox="1"/>
          <p:nvPr/>
        </p:nvSpPr>
        <p:spPr>
          <a:xfrm>
            <a:off x="628838" y="5732757"/>
            <a:ext cx="1010209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a:ln>
                  <a:noFill/>
                </a:ln>
                <a:solidFill>
                  <a:srgbClr val="000000"/>
                </a:solidFill>
                <a:effectLst/>
                <a:uLnTx/>
                <a:uFillTx/>
                <a:latin typeface="Arial" panose="020B0604020202020204"/>
                <a:ea typeface="+mn-ea"/>
                <a:cs typeface="+mn-cs"/>
              </a:rPr>
              <a:t>Struktur for opplæringsplan. Se fullstendig oversikt per rolle på prosjektets intranettside for opplæring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a:ln>
                  <a:noFill/>
                </a:ln>
                <a:solidFill>
                  <a:srgbClr val="000000"/>
                </a:solidFill>
                <a:effectLst/>
                <a:uLnTx/>
                <a:uFillTx/>
                <a:latin typeface="Arial" panose="020B0604020202020204"/>
                <a:ea typeface="+mn-ea"/>
                <a:cs typeface="+mn-cs"/>
                <a:hlinkClick r:id="rId7"/>
              </a:rPr>
              <a:t>Veiledning for pålogging til canvaskurs </a:t>
            </a:r>
            <a:endParaRPr kumimoji="0" lang="nb-NO" sz="1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6" name="TextBox 15">
            <a:extLst>
              <a:ext uri="{FF2B5EF4-FFF2-40B4-BE49-F238E27FC236}">
                <a16:creationId xmlns:a16="http://schemas.microsoft.com/office/drawing/2014/main" id="{ED73066E-7EAA-409E-A31E-576131DD5316}"/>
              </a:ext>
            </a:extLst>
          </p:cNvPr>
          <p:cNvSpPr txBox="1"/>
          <p:nvPr/>
        </p:nvSpPr>
        <p:spPr>
          <a:xfrm>
            <a:off x="5266491" y="2616371"/>
            <a:ext cx="591954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400" b="1" i="0" u="none" strike="noStrike" kern="1200" cap="none" spc="0" normalizeH="0" baseline="0" noProof="0">
                <a:ln>
                  <a:noFill/>
                </a:ln>
                <a:solidFill>
                  <a:srgbClr val="00509E"/>
                </a:solidFill>
                <a:effectLst/>
                <a:uLnTx/>
                <a:uFillTx/>
                <a:latin typeface="Arial" panose="020B0604020202020204"/>
                <a:ea typeface="+mn-ea"/>
                <a:cs typeface="+mn-cs"/>
              </a:rPr>
              <a:t>Opplæringsplanen består av flere lag og vil variere i omfang for ulike typer roller. For de aller fleste opplæringen bestå av:</a:t>
            </a:r>
          </a:p>
        </p:txBody>
      </p:sp>
      <p:sp>
        <p:nvSpPr>
          <p:cNvPr id="19" name="Freeform 54">
            <a:extLst>
              <a:ext uri="{FF2B5EF4-FFF2-40B4-BE49-F238E27FC236}">
                <a16:creationId xmlns:a16="http://schemas.microsoft.com/office/drawing/2014/main" id="{45C65A41-CA5C-4CE7-B5AB-EA1E3AC54751}"/>
              </a:ext>
            </a:extLst>
          </p:cNvPr>
          <p:cNvSpPr>
            <a:spLocks noChangeAspect="1" noEditPoints="1"/>
          </p:cNvSpPr>
          <p:nvPr/>
        </p:nvSpPr>
        <p:spPr bwMode="auto">
          <a:xfrm>
            <a:off x="5370439" y="3290276"/>
            <a:ext cx="488263" cy="488263"/>
          </a:xfrm>
          <a:custGeom>
            <a:avLst/>
            <a:gdLst>
              <a:gd name="T0" fmla="*/ 117 w 512"/>
              <a:gd name="T1" fmla="*/ 330 h 512"/>
              <a:gd name="T2" fmla="*/ 160 w 512"/>
              <a:gd name="T3" fmla="*/ 330 h 512"/>
              <a:gd name="T4" fmla="*/ 170 w 512"/>
              <a:gd name="T5" fmla="*/ 341 h 512"/>
              <a:gd name="T6" fmla="*/ 170 w 512"/>
              <a:gd name="T7" fmla="*/ 376 h 512"/>
              <a:gd name="T8" fmla="*/ 205 w 512"/>
              <a:gd name="T9" fmla="*/ 334 h 512"/>
              <a:gd name="T10" fmla="*/ 213 w 512"/>
              <a:gd name="T11" fmla="*/ 330 h 512"/>
              <a:gd name="T12" fmla="*/ 394 w 512"/>
              <a:gd name="T13" fmla="*/ 330 h 512"/>
              <a:gd name="T14" fmla="*/ 394 w 512"/>
              <a:gd name="T15" fmla="*/ 160 h 512"/>
              <a:gd name="T16" fmla="*/ 117 w 512"/>
              <a:gd name="T17" fmla="*/ 160 h 512"/>
              <a:gd name="T18" fmla="*/ 117 w 512"/>
              <a:gd name="T19" fmla="*/ 330 h 512"/>
              <a:gd name="T20" fmla="*/ 298 w 512"/>
              <a:gd name="T21" fmla="*/ 234 h 512"/>
              <a:gd name="T22" fmla="*/ 309 w 512"/>
              <a:gd name="T23" fmla="*/ 245 h 512"/>
              <a:gd name="T24" fmla="*/ 298 w 512"/>
              <a:gd name="T25" fmla="*/ 256 h 512"/>
              <a:gd name="T26" fmla="*/ 288 w 512"/>
              <a:gd name="T27" fmla="*/ 245 h 512"/>
              <a:gd name="T28" fmla="*/ 298 w 512"/>
              <a:gd name="T29" fmla="*/ 234 h 512"/>
              <a:gd name="T30" fmla="*/ 256 w 512"/>
              <a:gd name="T31" fmla="*/ 234 h 512"/>
              <a:gd name="T32" fmla="*/ 266 w 512"/>
              <a:gd name="T33" fmla="*/ 245 h 512"/>
              <a:gd name="T34" fmla="*/ 256 w 512"/>
              <a:gd name="T35" fmla="*/ 256 h 512"/>
              <a:gd name="T36" fmla="*/ 245 w 512"/>
              <a:gd name="T37" fmla="*/ 245 h 512"/>
              <a:gd name="T38" fmla="*/ 256 w 512"/>
              <a:gd name="T39" fmla="*/ 234 h 512"/>
              <a:gd name="T40" fmla="*/ 213 w 512"/>
              <a:gd name="T41" fmla="*/ 234 h 512"/>
              <a:gd name="T42" fmla="*/ 224 w 512"/>
              <a:gd name="T43" fmla="*/ 245 h 512"/>
              <a:gd name="T44" fmla="*/ 213 w 512"/>
              <a:gd name="T45" fmla="*/ 256 h 512"/>
              <a:gd name="T46" fmla="*/ 202 w 512"/>
              <a:gd name="T47" fmla="*/ 245 h 512"/>
              <a:gd name="T48" fmla="*/ 213 w 512"/>
              <a:gd name="T49" fmla="*/ 234 h 512"/>
              <a:gd name="T50" fmla="*/ 256 w 512"/>
              <a:gd name="T51" fmla="*/ 0 h 512"/>
              <a:gd name="T52" fmla="*/ 0 w 512"/>
              <a:gd name="T53" fmla="*/ 256 h 512"/>
              <a:gd name="T54" fmla="*/ 256 w 512"/>
              <a:gd name="T55" fmla="*/ 512 h 512"/>
              <a:gd name="T56" fmla="*/ 512 w 512"/>
              <a:gd name="T57" fmla="*/ 256 h 512"/>
              <a:gd name="T58" fmla="*/ 256 w 512"/>
              <a:gd name="T59" fmla="*/ 0 h 512"/>
              <a:gd name="T60" fmla="*/ 416 w 512"/>
              <a:gd name="T61" fmla="*/ 341 h 512"/>
              <a:gd name="T62" fmla="*/ 405 w 512"/>
              <a:gd name="T63" fmla="*/ 352 h 512"/>
              <a:gd name="T64" fmla="*/ 218 w 512"/>
              <a:gd name="T65" fmla="*/ 352 h 512"/>
              <a:gd name="T66" fmla="*/ 168 w 512"/>
              <a:gd name="T67" fmla="*/ 412 h 512"/>
              <a:gd name="T68" fmla="*/ 160 w 512"/>
              <a:gd name="T69" fmla="*/ 416 h 512"/>
              <a:gd name="T70" fmla="*/ 156 w 512"/>
              <a:gd name="T71" fmla="*/ 415 h 512"/>
              <a:gd name="T72" fmla="*/ 149 w 512"/>
              <a:gd name="T73" fmla="*/ 405 h 512"/>
              <a:gd name="T74" fmla="*/ 149 w 512"/>
              <a:gd name="T75" fmla="*/ 352 h 512"/>
              <a:gd name="T76" fmla="*/ 106 w 512"/>
              <a:gd name="T77" fmla="*/ 352 h 512"/>
              <a:gd name="T78" fmla="*/ 96 w 512"/>
              <a:gd name="T79" fmla="*/ 341 h 512"/>
              <a:gd name="T80" fmla="*/ 96 w 512"/>
              <a:gd name="T81" fmla="*/ 149 h 512"/>
              <a:gd name="T82" fmla="*/ 106 w 512"/>
              <a:gd name="T83" fmla="*/ 138 h 512"/>
              <a:gd name="T84" fmla="*/ 405 w 512"/>
              <a:gd name="T85" fmla="*/ 138 h 512"/>
              <a:gd name="T86" fmla="*/ 416 w 512"/>
              <a:gd name="T87" fmla="*/ 149 h 512"/>
              <a:gd name="T88" fmla="*/ 416 w 512"/>
              <a:gd name="T89" fmla="*/ 341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12" h="512">
                <a:moveTo>
                  <a:pt x="117" y="330"/>
                </a:moveTo>
                <a:cubicBezTo>
                  <a:pt x="160" y="330"/>
                  <a:pt x="160" y="330"/>
                  <a:pt x="160" y="330"/>
                </a:cubicBezTo>
                <a:cubicBezTo>
                  <a:pt x="166" y="330"/>
                  <a:pt x="170" y="335"/>
                  <a:pt x="170" y="341"/>
                </a:cubicBezTo>
                <a:cubicBezTo>
                  <a:pt x="170" y="376"/>
                  <a:pt x="170" y="376"/>
                  <a:pt x="170" y="376"/>
                </a:cubicBezTo>
                <a:cubicBezTo>
                  <a:pt x="205" y="334"/>
                  <a:pt x="205" y="334"/>
                  <a:pt x="205" y="334"/>
                </a:cubicBezTo>
                <a:cubicBezTo>
                  <a:pt x="207" y="332"/>
                  <a:pt x="210" y="330"/>
                  <a:pt x="213" y="330"/>
                </a:cubicBezTo>
                <a:cubicBezTo>
                  <a:pt x="394" y="330"/>
                  <a:pt x="394" y="330"/>
                  <a:pt x="394" y="330"/>
                </a:cubicBezTo>
                <a:cubicBezTo>
                  <a:pt x="394" y="160"/>
                  <a:pt x="394" y="160"/>
                  <a:pt x="394" y="160"/>
                </a:cubicBezTo>
                <a:cubicBezTo>
                  <a:pt x="117" y="160"/>
                  <a:pt x="117" y="160"/>
                  <a:pt x="117" y="160"/>
                </a:cubicBezTo>
                <a:lnTo>
                  <a:pt x="117" y="330"/>
                </a:lnTo>
                <a:close/>
                <a:moveTo>
                  <a:pt x="298" y="234"/>
                </a:moveTo>
                <a:cubicBezTo>
                  <a:pt x="304" y="234"/>
                  <a:pt x="309" y="239"/>
                  <a:pt x="309" y="245"/>
                </a:cubicBezTo>
                <a:cubicBezTo>
                  <a:pt x="309" y="251"/>
                  <a:pt x="304" y="256"/>
                  <a:pt x="298" y="256"/>
                </a:cubicBezTo>
                <a:cubicBezTo>
                  <a:pt x="292" y="256"/>
                  <a:pt x="288" y="251"/>
                  <a:pt x="288" y="245"/>
                </a:cubicBezTo>
                <a:cubicBezTo>
                  <a:pt x="288" y="239"/>
                  <a:pt x="292" y="234"/>
                  <a:pt x="298" y="234"/>
                </a:cubicBezTo>
                <a:close/>
                <a:moveTo>
                  <a:pt x="256" y="234"/>
                </a:moveTo>
                <a:cubicBezTo>
                  <a:pt x="262" y="234"/>
                  <a:pt x="266" y="239"/>
                  <a:pt x="266" y="245"/>
                </a:cubicBezTo>
                <a:cubicBezTo>
                  <a:pt x="266" y="251"/>
                  <a:pt x="262" y="256"/>
                  <a:pt x="256" y="256"/>
                </a:cubicBezTo>
                <a:cubicBezTo>
                  <a:pt x="250" y="256"/>
                  <a:pt x="245" y="251"/>
                  <a:pt x="245" y="245"/>
                </a:cubicBezTo>
                <a:cubicBezTo>
                  <a:pt x="245" y="239"/>
                  <a:pt x="250" y="234"/>
                  <a:pt x="256" y="234"/>
                </a:cubicBezTo>
                <a:close/>
                <a:moveTo>
                  <a:pt x="213" y="234"/>
                </a:moveTo>
                <a:cubicBezTo>
                  <a:pt x="219" y="234"/>
                  <a:pt x="224" y="239"/>
                  <a:pt x="224" y="245"/>
                </a:cubicBezTo>
                <a:cubicBezTo>
                  <a:pt x="224" y="251"/>
                  <a:pt x="219" y="256"/>
                  <a:pt x="213" y="256"/>
                </a:cubicBezTo>
                <a:cubicBezTo>
                  <a:pt x="207" y="256"/>
                  <a:pt x="202" y="251"/>
                  <a:pt x="202" y="245"/>
                </a:cubicBezTo>
                <a:cubicBezTo>
                  <a:pt x="202" y="239"/>
                  <a:pt x="207" y="234"/>
                  <a:pt x="213" y="234"/>
                </a:cubicBezTo>
                <a:close/>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416" y="341"/>
                </a:moveTo>
                <a:cubicBezTo>
                  <a:pt x="416" y="347"/>
                  <a:pt x="411" y="352"/>
                  <a:pt x="405" y="352"/>
                </a:cubicBezTo>
                <a:cubicBezTo>
                  <a:pt x="218" y="352"/>
                  <a:pt x="218" y="352"/>
                  <a:pt x="218" y="352"/>
                </a:cubicBezTo>
                <a:cubicBezTo>
                  <a:pt x="168" y="412"/>
                  <a:pt x="168" y="412"/>
                  <a:pt x="168" y="412"/>
                </a:cubicBezTo>
                <a:cubicBezTo>
                  <a:pt x="166" y="414"/>
                  <a:pt x="163" y="416"/>
                  <a:pt x="160" y="416"/>
                </a:cubicBezTo>
                <a:cubicBezTo>
                  <a:pt x="158" y="416"/>
                  <a:pt x="157" y="415"/>
                  <a:pt x="156" y="415"/>
                </a:cubicBezTo>
                <a:cubicBezTo>
                  <a:pt x="152" y="414"/>
                  <a:pt x="149" y="409"/>
                  <a:pt x="149" y="405"/>
                </a:cubicBezTo>
                <a:cubicBezTo>
                  <a:pt x="149" y="352"/>
                  <a:pt x="149" y="352"/>
                  <a:pt x="149" y="352"/>
                </a:cubicBezTo>
                <a:cubicBezTo>
                  <a:pt x="106" y="352"/>
                  <a:pt x="106" y="352"/>
                  <a:pt x="106" y="352"/>
                </a:cubicBezTo>
                <a:cubicBezTo>
                  <a:pt x="100" y="352"/>
                  <a:pt x="96" y="347"/>
                  <a:pt x="96" y="341"/>
                </a:cubicBezTo>
                <a:cubicBezTo>
                  <a:pt x="96" y="149"/>
                  <a:pt x="96" y="149"/>
                  <a:pt x="96" y="149"/>
                </a:cubicBezTo>
                <a:cubicBezTo>
                  <a:pt x="96" y="143"/>
                  <a:pt x="100" y="138"/>
                  <a:pt x="106" y="138"/>
                </a:cubicBezTo>
                <a:cubicBezTo>
                  <a:pt x="405" y="138"/>
                  <a:pt x="405" y="138"/>
                  <a:pt x="405" y="138"/>
                </a:cubicBezTo>
                <a:cubicBezTo>
                  <a:pt x="411" y="138"/>
                  <a:pt x="416" y="143"/>
                  <a:pt x="416" y="149"/>
                </a:cubicBezTo>
                <a:lnTo>
                  <a:pt x="416" y="341"/>
                </a:lnTo>
                <a:close/>
              </a:path>
            </a:pathLst>
          </a:custGeom>
          <a:solidFill>
            <a:srgbClr val="00509E"/>
          </a:solidFill>
          <a:ln>
            <a:noFill/>
          </a:ln>
        </p:spPr>
        <p:txBody>
          <a:bodyPr vert="horz" wrap="square" lIns="121446" tIns="60723" rIns="121446" bIns="60723"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96"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nvGrpSpPr>
          <p:cNvPr id="20" name="Group 294">
            <a:extLst>
              <a:ext uri="{FF2B5EF4-FFF2-40B4-BE49-F238E27FC236}">
                <a16:creationId xmlns:a16="http://schemas.microsoft.com/office/drawing/2014/main" id="{C0E6B46A-28AA-4ACC-88BD-047E47A84660}"/>
              </a:ext>
            </a:extLst>
          </p:cNvPr>
          <p:cNvGrpSpPr>
            <a:grpSpLocks noChangeAspect="1"/>
          </p:cNvGrpSpPr>
          <p:nvPr/>
        </p:nvGrpSpPr>
        <p:grpSpPr bwMode="auto">
          <a:xfrm>
            <a:off x="5380711" y="4612582"/>
            <a:ext cx="488263" cy="488263"/>
            <a:chOff x="799" y="1118"/>
            <a:chExt cx="340" cy="340"/>
          </a:xfrm>
          <a:solidFill>
            <a:srgbClr val="00509E"/>
          </a:solidFill>
        </p:grpSpPr>
        <p:sp>
          <p:nvSpPr>
            <p:cNvPr id="21" name="Freeform 295">
              <a:extLst>
                <a:ext uri="{FF2B5EF4-FFF2-40B4-BE49-F238E27FC236}">
                  <a16:creationId xmlns:a16="http://schemas.microsoft.com/office/drawing/2014/main" id="{8F837285-3952-40CA-855D-534C073D99D7}"/>
                </a:ext>
              </a:extLst>
            </p:cNvPr>
            <p:cNvSpPr>
              <a:spLocks noEditPoints="1"/>
            </p:cNvSpPr>
            <p:nvPr/>
          </p:nvSpPr>
          <p:spPr bwMode="auto">
            <a:xfrm>
              <a:off x="799" y="1118"/>
              <a:ext cx="340" cy="340"/>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416 w 512"/>
                <a:gd name="T11" fmla="*/ 341 h 512"/>
                <a:gd name="T12" fmla="*/ 405 w 512"/>
                <a:gd name="T13" fmla="*/ 352 h 512"/>
                <a:gd name="T14" fmla="*/ 266 w 512"/>
                <a:gd name="T15" fmla="*/ 352 h 512"/>
                <a:gd name="T16" fmla="*/ 266 w 512"/>
                <a:gd name="T17" fmla="*/ 373 h 512"/>
                <a:gd name="T18" fmla="*/ 309 w 512"/>
                <a:gd name="T19" fmla="*/ 373 h 512"/>
                <a:gd name="T20" fmla="*/ 320 w 512"/>
                <a:gd name="T21" fmla="*/ 384 h 512"/>
                <a:gd name="T22" fmla="*/ 309 w 512"/>
                <a:gd name="T23" fmla="*/ 394 h 512"/>
                <a:gd name="T24" fmla="*/ 202 w 512"/>
                <a:gd name="T25" fmla="*/ 394 h 512"/>
                <a:gd name="T26" fmla="*/ 192 w 512"/>
                <a:gd name="T27" fmla="*/ 384 h 512"/>
                <a:gd name="T28" fmla="*/ 202 w 512"/>
                <a:gd name="T29" fmla="*/ 373 h 512"/>
                <a:gd name="T30" fmla="*/ 245 w 512"/>
                <a:gd name="T31" fmla="*/ 373 h 512"/>
                <a:gd name="T32" fmla="*/ 245 w 512"/>
                <a:gd name="T33" fmla="*/ 352 h 512"/>
                <a:gd name="T34" fmla="*/ 106 w 512"/>
                <a:gd name="T35" fmla="*/ 352 h 512"/>
                <a:gd name="T36" fmla="*/ 96 w 512"/>
                <a:gd name="T37" fmla="*/ 341 h 512"/>
                <a:gd name="T38" fmla="*/ 96 w 512"/>
                <a:gd name="T39" fmla="*/ 149 h 512"/>
                <a:gd name="T40" fmla="*/ 106 w 512"/>
                <a:gd name="T41" fmla="*/ 138 h 512"/>
                <a:gd name="T42" fmla="*/ 405 w 512"/>
                <a:gd name="T43" fmla="*/ 138 h 512"/>
                <a:gd name="T44" fmla="*/ 416 w 512"/>
                <a:gd name="T45" fmla="*/ 149 h 512"/>
                <a:gd name="T46" fmla="*/ 416 w 512"/>
                <a:gd name="T47" fmla="*/ 341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416" y="341"/>
                  </a:moveTo>
                  <a:cubicBezTo>
                    <a:pt x="416" y="347"/>
                    <a:pt x="411" y="352"/>
                    <a:pt x="405" y="352"/>
                  </a:cubicBezTo>
                  <a:cubicBezTo>
                    <a:pt x="266" y="352"/>
                    <a:pt x="266" y="352"/>
                    <a:pt x="266" y="352"/>
                  </a:cubicBezTo>
                  <a:cubicBezTo>
                    <a:pt x="266" y="373"/>
                    <a:pt x="266" y="373"/>
                    <a:pt x="266" y="373"/>
                  </a:cubicBezTo>
                  <a:cubicBezTo>
                    <a:pt x="309" y="373"/>
                    <a:pt x="309" y="373"/>
                    <a:pt x="309" y="373"/>
                  </a:cubicBezTo>
                  <a:cubicBezTo>
                    <a:pt x="315" y="373"/>
                    <a:pt x="320" y="378"/>
                    <a:pt x="320" y="384"/>
                  </a:cubicBezTo>
                  <a:cubicBezTo>
                    <a:pt x="320" y="390"/>
                    <a:pt x="315" y="394"/>
                    <a:pt x="309" y="394"/>
                  </a:cubicBezTo>
                  <a:cubicBezTo>
                    <a:pt x="202" y="394"/>
                    <a:pt x="202" y="394"/>
                    <a:pt x="202" y="394"/>
                  </a:cubicBezTo>
                  <a:cubicBezTo>
                    <a:pt x="196" y="394"/>
                    <a:pt x="192" y="390"/>
                    <a:pt x="192" y="384"/>
                  </a:cubicBezTo>
                  <a:cubicBezTo>
                    <a:pt x="192" y="378"/>
                    <a:pt x="196" y="373"/>
                    <a:pt x="202" y="373"/>
                  </a:cubicBezTo>
                  <a:cubicBezTo>
                    <a:pt x="245" y="373"/>
                    <a:pt x="245" y="373"/>
                    <a:pt x="245" y="373"/>
                  </a:cubicBezTo>
                  <a:cubicBezTo>
                    <a:pt x="245" y="352"/>
                    <a:pt x="245" y="352"/>
                    <a:pt x="245" y="352"/>
                  </a:cubicBezTo>
                  <a:cubicBezTo>
                    <a:pt x="106" y="352"/>
                    <a:pt x="106" y="352"/>
                    <a:pt x="106" y="352"/>
                  </a:cubicBezTo>
                  <a:cubicBezTo>
                    <a:pt x="100" y="352"/>
                    <a:pt x="96" y="347"/>
                    <a:pt x="96" y="341"/>
                  </a:cubicBezTo>
                  <a:cubicBezTo>
                    <a:pt x="96" y="149"/>
                    <a:pt x="96" y="149"/>
                    <a:pt x="96" y="149"/>
                  </a:cubicBezTo>
                  <a:cubicBezTo>
                    <a:pt x="96" y="143"/>
                    <a:pt x="100" y="138"/>
                    <a:pt x="106" y="138"/>
                  </a:cubicBezTo>
                  <a:cubicBezTo>
                    <a:pt x="405" y="138"/>
                    <a:pt x="405" y="138"/>
                    <a:pt x="405" y="138"/>
                  </a:cubicBezTo>
                  <a:cubicBezTo>
                    <a:pt x="411" y="138"/>
                    <a:pt x="416" y="143"/>
                    <a:pt x="416" y="149"/>
                  </a:cubicBezTo>
                  <a:lnTo>
                    <a:pt x="416" y="341"/>
                  </a:lnTo>
                  <a:close/>
                </a:path>
              </a:pathLst>
            </a:custGeom>
            <a:grpFill/>
            <a:ln>
              <a:noFill/>
            </a:ln>
            <a:extLst>
              <a:ext uri="{91240B29-F687-4f45-9708-019B960494DF}">
                <a14:hiddenLine xmlns="" xmlns:p14="http://schemas.microsoft.com/office/powerpoint/2010/main" xmlns:mc="http://schemas.openxmlformats.org/markup-compatibility/2006" xmlns:a14="http://schemas.microsoft.com/office/drawing/2010/main" w="9525">
                  <a:solidFill>
                    <a:srgbClr val="000000"/>
                  </a:solidFill>
                  <a:round/>
                  <a:headEnd/>
                  <a:tailEnd/>
                </a14:hiddenLine>
              </a:ext>
            </a:extLst>
          </p:spPr>
          <p:txBody>
            <a:bodyPr vert="horz" wrap="square" lIns="121446" tIns="60723" rIns="121446" bIns="60723"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96"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2" name="Rectangle 296">
              <a:extLst>
                <a:ext uri="{FF2B5EF4-FFF2-40B4-BE49-F238E27FC236}">
                  <a16:creationId xmlns:a16="http://schemas.microsoft.com/office/drawing/2014/main" id="{4DDE10C8-E0E7-4689-A065-843683260622}"/>
                </a:ext>
              </a:extLst>
            </p:cNvPr>
            <p:cNvSpPr>
              <a:spLocks noChangeArrowheads="1"/>
            </p:cNvSpPr>
            <p:nvPr/>
          </p:nvSpPr>
          <p:spPr bwMode="auto">
            <a:xfrm>
              <a:off x="877" y="1224"/>
              <a:ext cx="184" cy="113"/>
            </a:xfrm>
            <a:prstGeom prst="rect">
              <a:avLst/>
            </a:prstGeom>
            <a:grpFill/>
            <a:ln>
              <a:noFill/>
            </a:ln>
            <a:extLst>
              <a:ext uri="{91240B29-F687-4f45-9708-019B960494DF}">
                <a14:hiddenLine xmlns="" xmlns:p14="http://schemas.microsoft.com/office/powerpoint/2010/main" xmlns:mc="http://schemas.openxmlformats.org/markup-compatibility/2006" xmlns:a14="http://schemas.microsoft.com/office/drawing/2010/main" w="9525">
                  <a:solidFill>
                    <a:srgbClr val="000000"/>
                  </a:solidFill>
                  <a:miter lim="800000"/>
                  <a:headEnd/>
                  <a:tailEnd/>
                </a14:hiddenLine>
              </a:ext>
            </a:extLst>
          </p:spPr>
          <p:txBody>
            <a:bodyPr vert="horz" wrap="square" lIns="121446" tIns="60723" rIns="121446" bIns="60723"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96"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nvGrpSpPr>
          <p:cNvPr id="23" name="Group 331">
            <a:extLst>
              <a:ext uri="{FF2B5EF4-FFF2-40B4-BE49-F238E27FC236}">
                <a16:creationId xmlns:a16="http://schemas.microsoft.com/office/drawing/2014/main" id="{E73DC5BB-8647-4AAF-B86D-F922CCB2D884}"/>
              </a:ext>
            </a:extLst>
          </p:cNvPr>
          <p:cNvGrpSpPr>
            <a:grpSpLocks noChangeAspect="1"/>
          </p:cNvGrpSpPr>
          <p:nvPr/>
        </p:nvGrpSpPr>
        <p:grpSpPr bwMode="auto">
          <a:xfrm>
            <a:off x="5380711" y="3934863"/>
            <a:ext cx="488263" cy="488263"/>
            <a:chOff x="3832" y="1197"/>
            <a:chExt cx="340" cy="340"/>
          </a:xfrm>
          <a:solidFill>
            <a:srgbClr val="00509E"/>
          </a:solidFill>
        </p:grpSpPr>
        <p:sp>
          <p:nvSpPr>
            <p:cNvPr id="24" name="Freeform 332">
              <a:extLst>
                <a:ext uri="{FF2B5EF4-FFF2-40B4-BE49-F238E27FC236}">
                  <a16:creationId xmlns:a16="http://schemas.microsoft.com/office/drawing/2014/main" id="{BC4D49D8-6D5F-49B5-ABA2-8A08C9DAFF99}"/>
                </a:ext>
              </a:extLst>
            </p:cNvPr>
            <p:cNvSpPr>
              <a:spLocks noEditPoints="1"/>
            </p:cNvSpPr>
            <p:nvPr/>
          </p:nvSpPr>
          <p:spPr bwMode="auto">
            <a:xfrm>
              <a:off x="3832" y="1197"/>
              <a:ext cx="340" cy="340"/>
            </a:xfrm>
            <a:custGeom>
              <a:avLst/>
              <a:gdLst>
                <a:gd name="T0" fmla="*/ 337 w 512"/>
                <a:gd name="T1" fmla="*/ 171 h 512"/>
                <a:gd name="T2" fmla="*/ 299 w 512"/>
                <a:gd name="T3" fmla="*/ 171 h 512"/>
                <a:gd name="T4" fmla="*/ 299 w 512"/>
                <a:gd name="T5" fmla="*/ 133 h 512"/>
                <a:gd name="T6" fmla="*/ 337 w 512"/>
                <a:gd name="T7" fmla="*/ 171 h 512"/>
                <a:gd name="T8" fmla="*/ 288 w 512"/>
                <a:gd name="T9" fmla="*/ 192 h 512"/>
                <a:gd name="T10" fmla="*/ 352 w 512"/>
                <a:gd name="T11" fmla="*/ 192 h 512"/>
                <a:gd name="T12" fmla="*/ 352 w 512"/>
                <a:gd name="T13" fmla="*/ 395 h 512"/>
                <a:gd name="T14" fmla="*/ 160 w 512"/>
                <a:gd name="T15" fmla="*/ 395 h 512"/>
                <a:gd name="T16" fmla="*/ 160 w 512"/>
                <a:gd name="T17" fmla="*/ 118 h 512"/>
                <a:gd name="T18" fmla="*/ 277 w 512"/>
                <a:gd name="T19" fmla="*/ 118 h 512"/>
                <a:gd name="T20" fmla="*/ 277 w 512"/>
                <a:gd name="T21" fmla="*/ 182 h 512"/>
                <a:gd name="T22" fmla="*/ 288 w 512"/>
                <a:gd name="T23" fmla="*/ 192 h 512"/>
                <a:gd name="T24" fmla="*/ 331 w 512"/>
                <a:gd name="T25" fmla="*/ 363 h 512"/>
                <a:gd name="T26" fmla="*/ 320 w 512"/>
                <a:gd name="T27" fmla="*/ 352 h 512"/>
                <a:gd name="T28" fmla="*/ 192 w 512"/>
                <a:gd name="T29" fmla="*/ 352 h 512"/>
                <a:gd name="T30" fmla="*/ 181 w 512"/>
                <a:gd name="T31" fmla="*/ 363 h 512"/>
                <a:gd name="T32" fmla="*/ 192 w 512"/>
                <a:gd name="T33" fmla="*/ 374 h 512"/>
                <a:gd name="T34" fmla="*/ 320 w 512"/>
                <a:gd name="T35" fmla="*/ 374 h 512"/>
                <a:gd name="T36" fmla="*/ 331 w 512"/>
                <a:gd name="T37" fmla="*/ 363 h 512"/>
                <a:gd name="T38" fmla="*/ 331 w 512"/>
                <a:gd name="T39" fmla="*/ 320 h 512"/>
                <a:gd name="T40" fmla="*/ 320 w 512"/>
                <a:gd name="T41" fmla="*/ 310 h 512"/>
                <a:gd name="T42" fmla="*/ 192 w 512"/>
                <a:gd name="T43" fmla="*/ 310 h 512"/>
                <a:gd name="T44" fmla="*/ 181 w 512"/>
                <a:gd name="T45" fmla="*/ 320 h 512"/>
                <a:gd name="T46" fmla="*/ 192 w 512"/>
                <a:gd name="T47" fmla="*/ 331 h 512"/>
                <a:gd name="T48" fmla="*/ 320 w 512"/>
                <a:gd name="T49" fmla="*/ 331 h 512"/>
                <a:gd name="T50" fmla="*/ 331 w 512"/>
                <a:gd name="T51" fmla="*/ 320 h 512"/>
                <a:gd name="T52" fmla="*/ 331 w 512"/>
                <a:gd name="T53" fmla="*/ 278 h 512"/>
                <a:gd name="T54" fmla="*/ 320 w 512"/>
                <a:gd name="T55" fmla="*/ 267 h 512"/>
                <a:gd name="T56" fmla="*/ 192 w 512"/>
                <a:gd name="T57" fmla="*/ 267 h 512"/>
                <a:gd name="T58" fmla="*/ 181 w 512"/>
                <a:gd name="T59" fmla="*/ 278 h 512"/>
                <a:gd name="T60" fmla="*/ 192 w 512"/>
                <a:gd name="T61" fmla="*/ 288 h 512"/>
                <a:gd name="T62" fmla="*/ 320 w 512"/>
                <a:gd name="T63" fmla="*/ 288 h 512"/>
                <a:gd name="T64" fmla="*/ 331 w 512"/>
                <a:gd name="T65" fmla="*/ 278 h 512"/>
                <a:gd name="T66" fmla="*/ 320 w 512"/>
                <a:gd name="T67" fmla="*/ 224 h 512"/>
                <a:gd name="T68" fmla="*/ 192 w 512"/>
                <a:gd name="T69" fmla="*/ 224 h 512"/>
                <a:gd name="T70" fmla="*/ 181 w 512"/>
                <a:gd name="T71" fmla="*/ 235 h 512"/>
                <a:gd name="T72" fmla="*/ 192 w 512"/>
                <a:gd name="T73" fmla="*/ 246 h 512"/>
                <a:gd name="T74" fmla="*/ 320 w 512"/>
                <a:gd name="T75" fmla="*/ 246 h 512"/>
                <a:gd name="T76" fmla="*/ 331 w 512"/>
                <a:gd name="T77" fmla="*/ 235 h 512"/>
                <a:gd name="T78" fmla="*/ 320 w 512"/>
                <a:gd name="T79" fmla="*/ 224 h 512"/>
                <a:gd name="T80" fmla="*/ 512 w 512"/>
                <a:gd name="T81" fmla="*/ 256 h 512"/>
                <a:gd name="T82" fmla="*/ 256 w 512"/>
                <a:gd name="T83" fmla="*/ 512 h 512"/>
                <a:gd name="T84" fmla="*/ 0 w 512"/>
                <a:gd name="T85" fmla="*/ 256 h 512"/>
                <a:gd name="T86" fmla="*/ 256 w 512"/>
                <a:gd name="T87" fmla="*/ 0 h 512"/>
                <a:gd name="T88" fmla="*/ 512 w 512"/>
                <a:gd name="T89" fmla="*/ 256 h 512"/>
                <a:gd name="T90" fmla="*/ 373 w 512"/>
                <a:gd name="T91" fmla="*/ 182 h 512"/>
                <a:gd name="T92" fmla="*/ 373 w 512"/>
                <a:gd name="T93" fmla="*/ 178 h 512"/>
                <a:gd name="T94" fmla="*/ 370 w 512"/>
                <a:gd name="T95" fmla="*/ 174 h 512"/>
                <a:gd name="T96" fmla="*/ 296 w 512"/>
                <a:gd name="T97" fmla="*/ 99 h 512"/>
                <a:gd name="T98" fmla="*/ 292 w 512"/>
                <a:gd name="T99" fmla="*/ 97 h 512"/>
                <a:gd name="T100" fmla="*/ 288 w 512"/>
                <a:gd name="T101" fmla="*/ 96 h 512"/>
                <a:gd name="T102" fmla="*/ 149 w 512"/>
                <a:gd name="T103" fmla="*/ 96 h 512"/>
                <a:gd name="T104" fmla="*/ 139 w 512"/>
                <a:gd name="T105" fmla="*/ 107 h 512"/>
                <a:gd name="T106" fmla="*/ 139 w 512"/>
                <a:gd name="T107" fmla="*/ 406 h 512"/>
                <a:gd name="T108" fmla="*/ 149 w 512"/>
                <a:gd name="T109" fmla="*/ 416 h 512"/>
                <a:gd name="T110" fmla="*/ 363 w 512"/>
                <a:gd name="T111" fmla="*/ 416 h 512"/>
                <a:gd name="T112" fmla="*/ 373 w 512"/>
                <a:gd name="T113" fmla="*/ 406 h 512"/>
                <a:gd name="T114" fmla="*/ 373 w 512"/>
                <a:gd name="T115" fmla="*/ 182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12" h="512">
                  <a:moveTo>
                    <a:pt x="337" y="171"/>
                  </a:moveTo>
                  <a:cubicBezTo>
                    <a:pt x="299" y="171"/>
                    <a:pt x="299" y="171"/>
                    <a:pt x="299" y="171"/>
                  </a:cubicBezTo>
                  <a:cubicBezTo>
                    <a:pt x="299" y="133"/>
                    <a:pt x="299" y="133"/>
                    <a:pt x="299" y="133"/>
                  </a:cubicBezTo>
                  <a:lnTo>
                    <a:pt x="337" y="171"/>
                  </a:lnTo>
                  <a:close/>
                  <a:moveTo>
                    <a:pt x="288" y="192"/>
                  </a:moveTo>
                  <a:cubicBezTo>
                    <a:pt x="352" y="192"/>
                    <a:pt x="352" y="192"/>
                    <a:pt x="352" y="192"/>
                  </a:cubicBezTo>
                  <a:cubicBezTo>
                    <a:pt x="352" y="395"/>
                    <a:pt x="352" y="395"/>
                    <a:pt x="352" y="395"/>
                  </a:cubicBezTo>
                  <a:cubicBezTo>
                    <a:pt x="160" y="395"/>
                    <a:pt x="160" y="395"/>
                    <a:pt x="160" y="395"/>
                  </a:cubicBezTo>
                  <a:cubicBezTo>
                    <a:pt x="160" y="118"/>
                    <a:pt x="160" y="118"/>
                    <a:pt x="160" y="118"/>
                  </a:cubicBezTo>
                  <a:cubicBezTo>
                    <a:pt x="277" y="118"/>
                    <a:pt x="277" y="118"/>
                    <a:pt x="277" y="118"/>
                  </a:cubicBezTo>
                  <a:cubicBezTo>
                    <a:pt x="277" y="182"/>
                    <a:pt x="277" y="182"/>
                    <a:pt x="277" y="182"/>
                  </a:cubicBezTo>
                  <a:cubicBezTo>
                    <a:pt x="277" y="188"/>
                    <a:pt x="282" y="192"/>
                    <a:pt x="288" y="192"/>
                  </a:cubicBezTo>
                  <a:close/>
                  <a:moveTo>
                    <a:pt x="331" y="363"/>
                  </a:moveTo>
                  <a:cubicBezTo>
                    <a:pt x="331" y="357"/>
                    <a:pt x="326" y="352"/>
                    <a:pt x="320" y="352"/>
                  </a:cubicBezTo>
                  <a:cubicBezTo>
                    <a:pt x="192" y="352"/>
                    <a:pt x="192" y="352"/>
                    <a:pt x="192" y="352"/>
                  </a:cubicBezTo>
                  <a:cubicBezTo>
                    <a:pt x="186" y="352"/>
                    <a:pt x="181" y="357"/>
                    <a:pt x="181" y="363"/>
                  </a:cubicBezTo>
                  <a:cubicBezTo>
                    <a:pt x="181" y="369"/>
                    <a:pt x="186" y="374"/>
                    <a:pt x="192" y="374"/>
                  </a:cubicBezTo>
                  <a:cubicBezTo>
                    <a:pt x="320" y="374"/>
                    <a:pt x="320" y="374"/>
                    <a:pt x="320" y="374"/>
                  </a:cubicBezTo>
                  <a:cubicBezTo>
                    <a:pt x="326" y="374"/>
                    <a:pt x="331" y="369"/>
                    <a:pt x="331" y="363"/>
                  </a:cubicBezTo>
                  <a:close/>
                  <a:moveTo>
                    <a:pt x="331" y="320"/>
                  </a:moveTo>
                  <a:cubicBezTo>
                    <a:pt x="331" y="314"/>
                    <a:pt x="326" y="310"/>
                    <a:pt x="320" y="310"/>
                  </a:cubicBezTo>
                  <a:cubicBezTo>
                    <a:pt x="192" y="310"/>
                    <a:pt x="192" y="310"/>
                    <a:pt x="192" y="310"/>
                  </a:cubicBezTo>
                  <a:cubicBezTo>
                    <a:pt x="186" y="310"/>
                    <a:pt x="181" y="314"/>
                    <a:pt x="181" y="320"/>
                  </a:cubicBezTo>
                  <a:cubicBezTo>
                    <a:pt x="181" y="326"/>
                    <a:pt x="186" y="331"/>
                    <a:pt x="192" y="331"/>
                  </a:cubicBezTo>
                  <a:cubicBezTo>
                    <a:pt x="320" y="331"/>
                    <a:pt x="320" y="331"/>
                    <a:pt x="320" y="331"/>
                  </a:cubicBezTo>
                  <a:cubicBezTo>
                    <a:pt x="326" y="331"/>
                    <a:pt x="331" y="326"/>
                    <a:pt x="331" y="320"/>
                  </a:cubicBezTo>
                  <a:close/>
                  <a:moveTo>
                    <a:pt x="331" y="278"/>
                  </a:moveTo>
                  <a:cubicBezTo>
                    <a:pt x="331" y="272"/>
                    <a:pt x="326" y="267"/>
                    <a:pt x="320" y="267"/>
                  </a:cubicBezTo>
                  <a:cubicBezTo>
                    <a:pt x="192" y="267"/>
                    <a:pt x="192" y="267"/>
                    <a:pt x="192" y="267"/>
                  </a:cubicBezTo>
                  <a:cubicBezTo>
                    <a:pt x="186" y="267"/>
                    <a:pt x="181" y="272"/>
                    <a:pt x="181" y="278"/>
                  </a:cubicBezTo>
                  <a:cubicBezTo>
                    <a:pt x="181" y="284"/>
                    <a:pt x="186" y="288"/>
                    <a:pt x="192" y="288"/>
                  </a:cubicBezTo>
                  <a:cubicBezTo>
                    <a:pt x="320" y="288"/>
                    <a:pt x="320" y="288"/>
                    <a:pt x="320" y="288"/>
                  </a:cubicBezTo>
                  <a:cubicBezTo>
                    <a:pt x="326" y="288"/>
                    <a:pt x="331" y="284"/>
                    <a:pt x="331" y="278"/>
                  </a:cubicBezTo>
                  <a:close/>
                  <a:moveTo>
                    <a:pt x="320" y="224"/>
                  </a:moveTo>
                  <a:cubicBezTo>
                    <a:pt x="192" y="224"/>
                    <a:pt x="192" y="224"/>
                    <a:pt x="192" y="224"/>
                  </a:cubicBezTo>
                  <a:cubicBezTo>
                    <a:pt x="186" y="224"/>
                    <a:pt x="181" y="229"/>
                    <a:pt x="181" y="235"/>
                  </a:cubicBezTo>
                  <a:cubicBezTo>
                    <a:pt x="181" y="241"/>
                    <a:pt x="186" y="246"/>
                    <a:pt x="192" y="246"/>
                  </a:cubicBezTo>
                  <a:cubicBezTo>
                    <a:pt x="320" y="246"/>
                    <a:pt x="320" y="246"/>
                    <a:pt x="320" y="246"/>
                  </a:cubicBezTo>
                  <a:cubicBezTo>
                    <a:pt x="326" y="246"/>
                    <a:pt x="331" y="241"/>
                    <a:pt x="331" y="235"/>
                  </a:cubicBezTo>
                  <a:cubicBezTo>
                    <a:pt x="331" y="229"/>
                    <a:pt x="326" y="224"/>
                    <a:pt x="320" y="224"/>
                  </a:cubicBezTo>
                  <a:close/>
                  <a:moveTo>
                    <a:pt x="512" y="256"/>
                  </a:moveTo>
                  <a:cubicBezTo>
                    <a:pt x="512" y="398"/>
                    <a:pt x="397" y="512"/>
                    <a:pt x="256" y="512"/>
                  </a:cubicBezTo>
                  <a:cubicBezTo>
                    <a:pt x="115" y="512"/>
                    <a:pt x="0" y="398"/>
                    <a:pt x="0" y="256"/>
                  </a:cubicBezTo>
                  <a:cubicBezTo>
                    <a:pt x="0" y="115"/>
                    <a:pt x="115" y="0"/>
                    <a:pt x="256" y="0"/>
                  </a:cubicBezTo>
                  <a:cubicBezTo>
                    <a:pt x="397" y="0"/>
                    <a:pt x="512" y="115"/>
                    <a:pt x="512" y="256"/>
                  </a:cubicBezTo>
                  <a:close/>
                  <a:moveTo>
                    <a:pt x="373" y="182"/>
                  </a:moveTo>
                  <a:cubicBezTo>
                    <a:pt x="373" y="180"/>
                    <a:pt x="373" y="179"/>
                    <a:pt x="373" y="178"/>
                  </a:cubicBezTo>
                  <a:cubicBezTo>
                    <a:pt x="372" y="176"/>
                    <a:pt x="371" y="175"/>
                    <a:pt x="370" y="174"/>
                  </a:cubicBezTo>
                  <a:cubicBezTo>
                    <a:pt x="296" y="99"/>
                    <a:pt x="296" y="99"/>
                    <a:pt x="296" y="99"/>
                  </a:cubicBezTo>
                  <a:cubicBezTo>
                    <a:pt x="295" y="98"/>
                    <a:pt x="293" y="98"/>
                    <a:pt x="292" y="97"/>
                  </a:cubicBezTo>
                  <a:cubicBezTo>
                    <a:pt x="291" y="97"/>
                    <a:pt x="289" y="96"/>
                    <a:pt x="288" y="96"/>
                  </a:cubicBezTo>
                  <a:cubicBezTo>
                    <a:pt x="149" y="96"/>
                    <a:pt x="149" y="96"/>
                    <a:pt x="149" y="96"/>
                  </a:cubicBezTo>
                  <a:cubicBezTo>
                    <a:pt x="143" y="96"/>
                    <a:pt x="139" y="101"/>
                    <a:pt x="139" y="107"/>
                  </a:cubicBezTo>
                  <a:cubicBezTo>
                    <a:pt x="139" y="406"/>
                    <a:pt x="139" y="406"/>
                    <a:pt x="139" y="406"/>
                  </a:cubicBezTo>
                  <a:cubicBezTo>
                    <a:pt x="139" y="412"/>
                    <a:pt x="143" y="416"/>
                    <a:pt x="149" y="416"/>
                  </a:cubicBezTo>
                  <a:cubicBezTo>
                    <a:pt x="363" y="416"/>
                    <a:pt x="363" y="416"/>
                    <a:pt x="363" y="416"/>
                  </a:cubicBezTo>
                  <a:cubicBezTo>
                    <a:pt x="369" y="416"/>
                    <a:pt x="373" y="412"/>
                    <a:pt x="373" y="406"/>
                  </a:cubicBezTo>
                  <a:lnTo>
                    <a:pt x="373" y="182"/>
                  </a:lnTo>
                  <a:close/>
                </a:path>
              </a:pathLst>
            </a:custGeom>
            <a:grpFill/>
            <a:ln>
              <a:noFill/>
            </a:ln>
            <a:extLst>
              <a:ext uri="{91240B29-F687-4f45-9708-019B960494DF}">
                <a14:hiddenLine xmlns="" xmlns:p14="http://schemas.microsoft.com/office/powerpoint/2010/main" xmlns:mc="http://schemas.openxmlformats.org/markup-compatibility/2006" xmlns:a14="http://schemas.microsoft.com/office/drawing/2010/main" w="9525">
                  <a:solidFill>
                    <a:srgbClr val="000000"/>
                  </a:solidFill>
                  <a:round/>
                  <a:headEnd/>
                  <a:tailEnd/>
                </a14:hiddenLine>
              </a:ext>
            </a:extLst>
          </p:spPr>
          <p:txBody>
            <a:bodyPr vert="horz" wrap="square" lIns="121446" tIns="60723" rIns="121446" bIns="60723"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96"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5" name="Freeform 333">
              <a:extLst>
                <a:ext uri="{FF2B5EF4-FFF2-40B4-BE49-F238E27FC236}">
                  <a16:creationId xmlns:a16="http://schemas.microsoft.com/office/drawing/2014/main" id="{5991FD98-69E5-4213-AB01-AAFBBCF55A33}"/>
                </a:ext>
              </a:extLst>
            </p:cNvPr>
            <p:cNvSpPr>
              <a:spLocks noEditPoints="1"/>
            </p:cNvSpPr>
            <p:nvPr/>
          </p:nvSpPr>
          <p:spPr bwMode="auto">
            <a:xfrm>
              <a:off x="3832" y="1197"/>
              <a:ext cx="340" cy="340"/>
            </a:xfrm>
            <a:custGeom>
              <a:avLst/>
              <a:gdLst>
                <a:gd name="T0" fmla="*/ 337 w 512"/>
                <a:gd name="T1" fmla="*/ 171 h 512"/>
                <a:gd name="T2" fmla="*/ 299 w 512"/>
                <a:gd name="T3" fmla="*/ 171 h 512"/>
                <a:gd name="T4" fmla="*/ 299 w 512"/>
                <a:gd name="T5" fmla="*/ 133 h 512"/>
                <a:gd name="T6" fmla="*/ 337 w 512"/>
                <a:gd name="T7" fmla="*/ 171 h 512"/>
                <a:gd name="T8" fmla="*/ 288 w 512"/>
                <a:gd name="T9" fmla="*/ 192 h 512"/>
                <a:gd name="T10" fmla="*/ 352 w 512"/>
                <a:gd name="T11" fmla="*/ 192 h 512"/>
                <a:gd name="T12" fmla="*/ 352 w 512"/>
                <a:gd name="T13" fmla="*/ 395 h 512"/>
                <a:gd name="T14" fmla="*/ 160 w 512"/>
                <a:gd name="T15" fmla="*/ 395 h 512"/>
                <a:gd name="T16" fmla="*/ 160 w 512"/>
                <a:gd name="T17" fmla="*/ 118 h 512"/>
                <a:gd name="T18" fmla="*/ 277 w 512"/>
                <a:gd name="T19" fmla="*/ 118 h 512"/>
                <a:gd name="T20" fmla="*/ 277 w 512"/>
                <a:gd name="T21" fmla="*/ 182 h 512"/>
                <a:gd name="T22" fmla="*/ 288 w 512"/>
                <a:gd name="T23" fmla="*/ 192 h 512"/>
                <a:gd name="T24" fmla="*/ 331 w 512"/>
                <a:gd name="T25" fmla="*/ 363 h 512"/>
                <a:gd name="T26" fmla="*/ 320 w 512"/>
                <a:gd name="T27" fmla="*/ 352 h 512"/>
                <a:gd name="T28" fmla="*/ 192 w 512"/>
                <a:gd name="T29" fmla="*/ 352 h 512"/>
                <a:gd name="T30" fmla="*/ 181 w 512"/>
                <a:gd name="T31" fmla="*/ 363 h 512"/>
                <a:gd name="T32" fmla="*/ 192 w 512"/>
                <a:gd name="T33" fmla="*/ 374 h 512"/>
                <a:gd name="T34" fmla="*/ 320 w 512"/>
                <a:gd name="T35" fmla="*/ 374 h 512"/>
                <a:gd name="T36" fmla="*/ 331 w 512"/>
                <a:gd name="T37" fmla="*/ 363 h 512"/>
                <a:gd name="T38" fmla="*/ 331 w 512"/>
                <a:gd name="T39" fmla="*/ 320 h 512"/>
                <a:gd name="T40" fmla="*/ 320 w 512"/>
                <a:gd name="T41" fmla="*/ 310 h 512"/>
                <a:gd name="T42" fmla="*/ 192 w 512"/>
                <a:gd name="T43" fmla="*/ 310 h 512"/>
                <a:gd name="T44" fmla="*/ 181 w 512"/>
                <a:gd name="T45" fmla="*/ 320 h 512"/>
                <a:gd name="T46" fmla="*/ 192 w 512"/>
                <a:gd name="T47" fmla="*/ 331 h 512"/>
                <a:gd name="T48" fmla="*/ 320 w 512"/>
                <a:gd name="T49" fmla="*/ 331 h 512"/>
                <a:gd name="T50" fmla="*/ 331 w 512"/>
                <a:gd name="T51" fmla="*/ 320 h 512"/>
                <a:gd name="T52" fmla="*/ 331 w 512"/>
                <a:gd name="T53" fmla="*/ 278 h 512"/>
                <a:gd name="T54" fmla="*/ 320 w 512"/>
                <a:gd name="T55" fmla="*/ 267 h 512"/>
                <a:gd name="T56" fmla="*/ 192 w 512"/>
                <a:gd name="T57" fmla="*/ 267 h 512"/>
                <a:gd name="T58" fmla="*/ 181 w 512"/>
                <a:gd name="T59" fmla="*/ 278 h 512"/>
                <a:gd name="T60" fmla="*/ 192 w 512"/>
                <a:gd name="T61" fmla="*/ 288 h 512"/>
                <a:gd name="T62" fmla="*/ 320 w 512"/>
                <a:gd name="T63" fmla="*/ 288 h 512"/>
                <a:gd name="T64" fmla="*/ 331 w 512"/>
                <a:gd name="T65" fmla="*/ 278 h 512"/>
                <a:gd name="T66" fmla="*/ 320 w 512"/>
                <a:gd name="T67" fmla="*/ 224 h 512"/>
                <a:gd name="T68" fmla="*/ 192 w 512"/>
                <a:gd name="T69" fmla="*/ 224 h 512"/>
                <a:gd name="T70" fmla="*/ 181 w 512"/>
                <a:gd name="T71" fmla="*/ 235 h 512"/>
                <a:gd name="T72" fmla="*/ 192 w 512"/>
                <a:gd name="T73" fmla="*/ 246 h 512"/>
                <a:gd name="T74" fmla="*/ 320 w 512"/>
                <a:gd name="T75" fmla="*/ 246 h 512"/>
                <a:gd name="T76" fmla="*/ 331 w 512"/>
                <a:gd name="T77" fmla="*/ 235 h 512"/>
                <a:gd name="T78" fmla="*/ 320 w 512"/>
                <a:gd name="T79" fmla="*/ 224 h 512"/>
                <a:gd name="T80" fmla="*/ 512 w 512"/>
                <a:gd name="T81" fmla="*/ 256 h 512"/>
                <a:gd name="T82" fmla="*/ 256 w 512"/>
                <a:gd name="T83" fmla="*/ 512 h 512"/>
                <a:gd name="T84" fmla="*/ 0 w 512"/>
                <a:gd name="T85" fmla="*/ 256 h 512"/>
                <a:gd name="T86" fmla="*/ 256 w 512"/>
                <a:gd name="T87" fmla="*/ 0 h 512"/>
                <a:gd name="T88" fmla="*/ 512 w 512"/>
                <a:gd name="T89" fmla="*/ 256 h 512"/>
                <a:gd name="T90" fmla="*/ 373 w 512"/>
                <a:gd name="T91" fmla="*/ 182 h 512"/>
                <a:gd name="T92" fmla="*/ 373 w 512"/>
                <a:gd name="T93" fmla="*/ 178 h 512"/>
                <a:gd name="T94" fmla="*/ 370 w 512"/>
                <a:gd name="T95" fmla="*/ 174 h 512"/>
                <a:gd name="T96" fmla="*/ 296 w 512"/>
                <a:gd name="T97" fmla="*/ 99 h 512"/>
                <a:gd name="T98" fmla="*/ 292 w 512"/>
                <a:gd name="T99" fmla="*/ 97 h 512"/>
                <a:gd name="T100" fmla="*/ 288 w 512"/>
                <a:gd name="T101" fmla="*/ 96 h 512"/>
                <a:gd name="T102" fmla="*/ 149 w 512"/>
                <a:gd name="T103" fmla="*/ 96 h 512"/>
                <a:gd name="T104" fmla="*/ 139 w 512"/>
                <a:gd name="T105" fmla="*/ 107 h 512"/>
                <a:gd name="T106" fmla="*/ 139 w 512"/>
                <a:gd name="T107" fmla="*/ 406 h 512"/>
                <a:gd name="T108" fmla="*/ 149 w 512"/>
                <a:gd name="T109" fmla="*/ 416 h 512"/>
                <a:gd name="T110" fmla="*/ 363 w 512"/>
                <a:gd name="T111" fmla="*/ 416 h 512"/>
                <a:gd name="T112" fmla="*/ 373 w 512"/>
                <a:gd name="T113" fmla="*/ 406 h 512"/>
                <a:gd name="T114" fmla="*/ 373 w 512"/>
                <a:gd name="T115" fmla="*/ 182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12" h="512">
                  <a:moveTo>
                    <a:pt x="337" y="171"/>
                  </a:moveTo>
                  <a:cubicBezTo>
                    <a:pt x="299" y="171"/>
                    <a:pt x="299" y="171"/>
                    <a:pt x="299" y="171"/>
                  </a:cubicBezTo>
                  <a:cubicBezTo>
                    <a:pt x="299" y="133"/>
                    <a:pt x="299" y="133"/>
                    <a:pt x="299" y="133"/>
                  </a:cubicBezTo>
                  <a:lnTo>
                    <a:pt x="337" y="171"/>
                  </a:lnTo>
                  <a:close/>
                  <a:moveTo>
                    <a:pt x="288" y="192"/>
                  </a:moveTo>
                  <a:cubicBezTo>
                    <a:pt x="352" y="192"/>
                    <a:pt x="352" y="192"/>
                    <a:pt x="352" y="192"/>
                  </a:cubicBezTo>
                  <a:cubicBezTo>
                    <a:pt x="352" y="395"/>
                    <a:pt x="352" y="395"/>
                    <a:pt x="352" y="395"/>
                  </a:cubicBezTo>
                  <a:cubicBezTo>
                    <a:pt x="160" y="395"/>
                    <a:pt x="160" y="395"/>
                    <a:pt x="160" y="395"/>
                  </a:cubicBezTo>
                  <a:cubicBezTo>
                    <a:pt x="160" y="118"/>
                    <a:pt x="160" y="118"/>
                    <a:pt x="160" y="118"/>
                  </a:cubicBezTo>
                  <a:cubicBezTo>
                    <a:pt x="277" y="118"/>
                    <a:pt x="277" y="118"/>
                    <a:pt x="277" y="118"/>
                  </a:cubicBezTo>
                  <a:cubicBezTo>
                    <a:pt x="277" y="182"/>
                    <a:pt x="277" y="182"/>
                    <a:pt x="277" y="182"/>
                  </a:cubicBezTo>
                  <a:cubicBezTo>
                    <a:pt x="277" y="188"/>
                    <a:pt x="282" y="192"/>
                    <a:pt x="288" y="192"/>
                  </a:cubicBezTo>
                  <a:close/>
                  <a:moveTo>
                    <a:pt x="331" y="363"/>
                  </a:moveTo>
                  <a:cubicBezTo>
                    <a:pt x="331" y="357"/>
                    <a:pt x="326" y="352"/>
                    <a:pt x="320" y="352"/>
                  </a:cubicBezTo>
                  <a:cubicBezTo>
                    <a:pt x="192" y="352"/>
                    <a:pt x="192" y="352"/>
                    <a:pt x="192" y="352"/>
                  </a:cubicBezTo>
                  <a:cubicBezTo>
                    <a:pt x="186" y="352"/>
                    <a:pt x="181" y="357"/>
                    <a:pt x="181" y="363"/>
                  </a:cubicBezTo>
                  <a:cubicBezTo>
                    <a:pt x="181" y="369"/>
                    <a:pt x="186" y="374"/>
                    <a:pt x="192" y="374"/>
                  </a:cubicBezTo>
                  <a:cubicBezTo>
                    <a:pt x="320" y="374"/>
                    <a:pt x="320" y="374"/>
                    <a:pt x="320" y="374"/>
                  </a:cubicBezTo>
                  <a:cubicBezTo>
                    <a:pt x="326" y="374"/>
                    <a:pt x="331" y="369"/>
                    <a:pt x="331" y="363"/>
                  </a:cubicBezTo>
                  <a:close/>
                  <a:moveTo>
                    <a:pt x="331" y="320"/>
                  </a:moveTo>
                  <a:cubicBezTo>
                    <a:pt x="331" y="314"/>
                    <a:pt x="326" y="310"/>
                    <a:pt x="320" y="310"/>
                  </a:cubicBezTo>
                  <a:cubicBezTo>
                    <a:pt x="192" y="310"/>
                    <a:pt x="192" y="310"/>
                    <a:pt x="192" y="310"/>
                  </a:cubicBezTo>
                  <a:cubicBezTo>
                    <a:pt x="186" y="310"/>
                    <a:pt x="181" y="314"/>
                    <a:pt x="181" y="320"/>
                  </a:cubicBezTo>
                  <a:cubicBezTo>
                    <a:pt x="181" y="326"/>
                    <a:pt x="186" y="331"/>
                    <a:pt x="192" y="331"/>
                  </a:cubicBezTo>
                  <a:cubicBezTo>
                    <a:pt x="320" y="331"/>
                    <a:pt x="320" y="331"/>
                    <a:pt x="320" y="331"/>
                  </a:cubicBezTo>
                  <a:cubicBezTo>
                    <a:pt x="326" y="331"/>
                    <a:pt x="331" y="326"/>
                    <a:pt x="331" y="320"/>
                  </a:cubicBezTo>
                  <a:close/>
                  <a:moveTo>
                    <a:pt x="331" y="278"/>
                  </a:moveTo>
                  <a:cubicBezTo>
                    <a:pt x="331" y="272"/>
                    <a:pt x="326" y="267"/>
                    <a:pt x="320" y="267"/>
                  </a:cubicBezTo>
                  <a:cubicBezTo>
                    <a:pt x="192" y="267"/>
                    <a:pt x="192" y="267"/>
                    <a:pt x="192" y="267"/>
                  </a:cubicBezTo>
                  <a:cubicBezTo>
                    <a:pt x="186" y="267"/>
                    <a:pt x="181" y="272"/>
                    <a:pt x="181" y="278"/>
                  </a:cubicBezTo>
                  <a:cubicBezTo>
                    <a:pt x="181" y="284"/>
                    <a:pt x="186" y="288"/>
                    <a:pt x="192" y="288"/>
                  </a:cubicBezTo>
                  <a:cubicBezTo>
                    <a:pt x="320" y="288"/>
                    <a:pt x="320" y="288"/>
                    <a:pt x="320" y="288"/>
                  </a:cubicBezTo>
                  <a:cubicBezTo>
                    <a:pt x="326" y="288"/>
                    <a:pt x="331" y="284"/>
                    <a:pt x="331" y="278"/>
                  </a:cubicBezTo>
                  <a:close/>
                  <a:moveTo>
                    <a:pt x="320" y="224"/>
                  </a:moveTo>
                  <a:cubicBezTo>
                    <a:pt x="192" y="224"/>
                    <a:pt x="192" y="224"/>
                    <a:pt x="192" y="224"/>
                  </a:cubicBezTo>
                  <a:cubicBezTo>
                    <a:pt x="186" y="224"/>
                    <a:pt x="181" y="229"/>
                    <a:pt x="181" y="235"/>
                  </a:cubicBezTo>
                  <a:cubicBezTo>
                    <a:pt x="181" y="241"/>
                    <a:pt x="186" y="246"/>
                    <a:pt x="192" y="246"/>
                  </a:cubicBezTo>
                  <a:cubicBezTo>
                    <a:pt x="320" y="246"/>
                    <a:pt x="320" y="246"/>
                    <a:pt x="320" y="246"/>
                  </a:cubicBezTo>
                  <a:cubicBezTo>
                    <a:pt x="326" y="246"/>
                    <a:pt x="331" y="241"/>
                    <a:pt x="331" y="235"/>
                  </a:cubicBezTo>
                  <a:cubicBezTo>
                    <a:pt x="331" y="229"/>
                    <a:pt x="326" y="224"/>
                    <a:pt x="320" y="224"/>
                  </a:cubicBezTo>
                  <a:close/>
                  <a:moveTo>
                    <a:pt x="512" y="256"/>
                  </a:moveTo>
                  <a:cubicBezTo>
                    <a:pt x="512" y="398"/>
                    <a:pt x="397" y="512"/>
                    <a:pt x="256" y="512"/>
                  </a:cubicBezTo>
                  <a:cubicBezTo>
                    <a:pt x="115" y="512"/>
                    <a:pt x="0" y="398"/>
                    <a:pt x="0" y="256"/>
                  </a:cubicBezTo>
                  <a:cubicBezTo>
                    <a:pt x="0" y="115"/>
                    <a:pt x="115" y="0"/>
                    <a:pt x="256" y="0"/>
                  </a:cubicBezTo>
                  <a:cubicBezTo>
                    <a:pt x="397" y="0"/>
                    <a:pt x="512" y="115"/>
                    <a:pt x="512" y="256"/>
                  </a:cubicBezTo>
                  <a:close/>
                  <a:moveTo>
                    <a:pt x="373" y="182"/>
                  </a:moveTo>
                  <a:cubicBezTo>
                    <a:pt x="373" y="180"/>
                    <a:pt x="373" y="179"/>
                    <a:pt x="373" y="178"/>
                  </a:cubicBezTo>
                  <a:cubicBezTo>
                    <a:pt x="372" y="176"/>
                    <a:pt x="371" y="175"/>
                    <a:pt x="370" y="174"/>
                  </a:cubicBezTo>
                  <a:cubicBezTo>
                    <a:pt x="296" y="99"/>
                    <a:pt x="296" y="99"/>
                    <a:pt x="296" y="99"/>
                  </a:cubicBezTo>
                  <a:cubicBezTo>
                    <a:pt x="295" y="98"/>
                    <a:pt x="293" y="98"/>
                    <a:pt x="292" y="97"/>
                  </a:cubicBezTo>
                  <a:cubicBezTo>
                    <a:pt x="291" y="97"/>
                    <a:pt x="289" y="96"/>
                    <a:pt x="288" y="96"/>
                  </a:cubicBezTo>
                  <a:cubicBezTo>
                    <a:pt x="149" y="96"/>
                    <a:pt x="149" y="96"/>
                    <a:pt x="149" y="96"/>
                  </a:cubicBezTo>
                  <a:cubicBezTo>
                    <a:pt x="143" y="96"/>
                    <a:pt x="139" y="101"/>
                    <a:pt x="139" y="107"/>
                  </a:cubicBezTo>
                  <a:cubicBezTo>
                    <a:pt x="139" y="406"/>
                    <a:pt x="139" y="406"/>
                    <a:pt x="139" y="406"/>
                  </a:cubicBezTo>
                  <a:cubicBezTo>
                    <a:pt x="139" y="412"/>
                    <a:pt x="143" y="416"/>
                    <a:pt x="149" y="416"/>
                  </a:cubicBezTo>
                  <a:cubicBezTo>
                    <a:pt x="363" y="416"/>
                    <a:pt x="363" y="416"/>
                    <a:pt x="363" y="416"/>
                  </a:cubicBezTo>
                  <a:cubicBezTo>
                    <a:pt x="369" y="416"/>
                    <a:pt x="373" y="412"/>
                    <a:pt x="373" y="406"/>
                  </a:cubicBezTo>
                  <a:lnTo>
                    <a:pt x="373" y="182"/>
                  </a:lnTo>
                  <a:close/>
                </a:path>
              </a:pathLst>
            </a:custGeom>
            <a:grpFill/>
            <a:ln>
              <a:noFill/>
            </a:ln>
            <a:extLst>
              <a:ext uri="{91240B29-F687-4f45-9708-019B960494DF}">
                <a14:hiddenLine xmlns="" xmlns:p14="http://schemas.microsoft.com/office/powerpoint/2010/main" xmlns:mc="http://schemas.openxmlformats.org/markup-compatibility/2006" xmlns:a14="http://schemas.microsoft.com/office/drawing/2010/main" w="9525">
                  <a:solidFill>
                    <a:srgbClr val="000000"/>
                  </a:solidFill>
                  <a:round/>
                  <a:headEnd/>
                  <a:tailEnd/>
                </a14:hiddenLine>
              </a:ext>
            </a:extLst>
          </p:spPr>
          <p:txBody>
            <a:bodyPr vert="horz" wrap="square" lIns="121446" tIns="60723" rIns="121446" bIns="60723"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96"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sp>
        <p:nvSpPr>
          <p:cNvPr id="26" name="TextBox 25">
            <a:extLst>
              <a:ext uri="{FF2B5EF4-FFF2-40B4-BE49-F238E27FC236}">
                <a16:creationId xmlns:a16="http://schemas.microsoft.com/office/drawing/2014/main" id="{DAA86523-75D3-4D82-A13B-28C7BB3CC896}"/>
              </a:ext>
            </a:extLst>
          </p:cNvPr>
          <p:cNvSpPr txBox="1"/>
          <p:nvPr/>
        </p:nvSpPr>
        <p:spPr>
          <a:xfrm>
            <a:off x="6030478" y="3175282"/>
            <a:ext cx="5919545" cy="1815882"/>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b-NO" sz="1400" b="0" i="0" u="none" strike="noStrike" kern="1200" cap="none" spc="0" normalizeH="0" baseline="0" noProof="0">
              <a:ln>
                <a:noFill/>
              </a:ln>
              <a:solidFill>
                <a:srgbClr val="00000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a:ln>
                  <a:noFill/>
                </a:ln>
                <a:solidFill>
                  <a:srgbClr val="000000"/>
                </a:solidFill>
                <a:effectLst/>
                <a:uLnTx/>
                <a:uFillTx/>
                <a:latin typeface="Arial" panose="020B0604020202020204"/>
                <a:ea typeface="+mn-ea"/>
                <a:cs typeface="+mn-cs"/>
              </a:rPr>
              <a:t>NTNU Kurs</a:t>
            </a:r>
            <a:br>
              <a:rPr kumimoji="0" lang="nb-NO" sz="1400" b="0" i="0" u="none" strike="noStrike" kern="1200" cap="none" spc="0" normalizeH="0" baseline="0" noProof="0">
                <a:ln>
                  <a:noFill/>
                </a:ln>
                <a:solidFill>
                  <a:srgbClr val="000000"/>
                </a:solidFill>
                <a:effectLst/>
                <a:uLnTx/>
                <a:uFillTx/>
                <a:latin typeface="Arial" panose="020B0604020202020204"/>
                <a:ea typeface="+mn-ea"/>
                <a:cs typeface="+mn-cs"/>
              </a:rPr>
            </a:br>
            <a:br>
              <a:rPr kumimoji="0" lang="nb-NO" sz="1400" b="0" i="0" u="none" strike="noStrike" kern="1200" cap="none" spc="0" normalizeH="0" baseline="0" noProof="0">
                <a:ln>
                  <a:noFill/>
                </a:ln>
                <a:solidFill>
                  <a:srgbClr val="000000"/>
                </a:solidFill>
                <a:effectLst/>
                <a:uLnTx/>
                <a:uFillTx/>
                <a:latin typeface="Arial" panose="020B0604020202020204"/>
                <a:ea typeface="+mn-ea"/>
                <a:cs typeface="+mn-cs"/>
              </a:rPr>
            </a:br>
            <a:endParaRPr kumimoji="0" lang="nb-NO" sz="1400" b="0" i="0" u="none" strike="noStrike" kern="1200" cap="none" spc="0" normalizeH="0" baseline="0" noProof="0">
              <a:ln>
                <a:noFill/>
              </a:ln>
              <a:solidFill>
                <a:srgbClr val="00000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a:ln>
                  <a:noFill/>
                </a:ln>
                <a:solidFill>
                  <a:srgbClr val="000000"/>
                </a:solidFill>
                <a:effectLst/>
                <a:uLnTx/>
                <a:uFillTx/>
                <a:latin typeface="Arial" panose="020B0604020202020204"/>
                <a:ea typeface="+mn-ea"/>
                <a:cs typeface="+mn-cs"/>
              </a:rPr>
              <a:t>Egenlæring</a:t>
            </a:r>
            <a:br>
              <a:rPr kumimoji="0" lang="nb-NO" sz="1400" b="0" i="0" u="none" strike="noStrike" kern="1200" cap="none" spc="0" normalizeH="0" baseline="0" noProof="0">
                <a:ln>
                  <a:noFill/>
                </a:ln>
                <a:solidFill>
                  <a:srgbClr val="000000"/>
                </a:solidFill>
                <a:effectLst/>
                <a:uLnTx/>
                <a:uFillTx/>
                <a:latin typeface="Arial" panose="020B0604020202020204"/>
                <a:ea typeface="+mn-ea"/>
                <a:cs typeface="+mn-cs"/>
              </a:rPr>
            </a:br>
            <a:br>
              <a:rPr kumimoji="0" lang="nb-NO" sz="1400" b="0" i="0" u="none" strike="noStrike" kern="1200" cap="none" spc="0" normalizeH="0" baseline="0" noProof="0">
                <a:ln>
                  <a:noFill/>
                </a:ln>
                <a:solidFill>
                  <a:srgbClr val="000000"/>
                </a:solidFill>
                <a:effectLst/>
                <a:uLnTx/>
                <a:uFillTx/>
                <a:latin typeface="Arial" panose="020B0604020202020204"/>
                <a:ea typeface="+mn-ea"/>
                <a:cs typeface="+mn-cs"/>
              </a:rPr>
            </a:br>
            <a:endParaRPr kumimoji="0" lang="nb-NO" sz="1400" b="0" i="0" u="none" strike="noStrike" kern="1200" cap="none" spc="0" normalizeH="0" baseline="0" noProof="0">
              <a:ln>
                <a:noFill/>
              </a:ln>
              <a:solidFill>
                <a:srgbClr val="00000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a:ln>
                  <a:noFill/>
                </a:ln>
                <a:solidFill>
                  <a:srgbClr val="000000"/>
                </a:solidFill>
                <a:effectLst/>
                <a:uLnTx/>
                <a:uFillTx/>
                <a:latin typeface="Arial" panose="020B0604020202020204"/>
                <a:ea typeface="+mn-ea"/>
                <a:cs typeface="+mn-cs"/>
              </a:rPr>
              <a:t>DFØ systemopplæring</a:t>
            </a:r>
          </a:p>
        </p:txBody>
      </p:sp>
    </p:spTree>
    <p:extLst>
      <p:ext uri="{BB962C8B-B14F-4D97-AF65-F5344CB8AC3E}">
        <p14:creationId xmlns:p14="http://schemas.microsoft.com/office/powerpoint/2010/main" val="30332923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08D0E420-DA97-442F-A904-AFD28BDE762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4" name="Object 3" hidden="1">
                        <a:extLst>
                          <a:ext uri="{FF2B5EF4-FFF2-40B4-BE49-F238E27FC236}">
                            <a16:creationId xmlns:a16="http://schemas.microsoft.com/office/drawing/2014/main" id="{08D0E420-DA97-442F-A904-AFD28BDE762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3" name="Rectangle: Rounded Corners 12">
            <a:extLst>
              <a:ext uri="{FF2B5EF4-FFF2-40B4-BE49-F238E27FC236}">
                <a16:creationId xmlns:a16="http://schemas.microsoft.com/office/drawing/2014/main" id="{F04FB751-C0A2-45D9-A06D-FB9D9551DBEF}"/>
              </a:ext>
            </a:extLst>
          </p:cNvPr>
          <p:cNvSpPr/>
          <p:nvPr/>
        </p:nvSpPr>
        <p:spPr>
          <a:xfrm>
            <a:off x="560439" y="2436221"/>
            <a:ext cx="10906432" cy="1602994"/>
          </a:xfrm>
          <a:prstGeom prst="roundRect">
            <a:avLst/>
          </a:prstGeom>
          <a:solidFill>
            <a:schemeClr val="bg1">
              <a:lumMod val="95000"/>
            </a:schemeClr>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DA0C8775-019E-4FA8-BAD6-7D1C09F03138}"/>
              </a:ext>
            </a:extLst>
          </p:cNvPr>
          <p:cNvSpPr>
            <a:spLocks noGrp="1"/>
          </p:cNvSpPr>
          <p:nvPr>
            <p:ph type="title"/>
          </p:nvPr>
        </p:nvSpPr>
        <p:spPr>
          <a:xfrm>
            <a:off x="401847" y="397785"/>
            <a:ext cx="11224996" cy="771623"/>
          </a:xfrm>
        </p:spPr>
        <p:txBody>
          <a:bodyPr vert="horz"/>
          <a:lstStyle/>
          <a:p>
            <a:r>
              <a:rPr lang="nb-NO" sz="4400"/>
              <a:t>Om opplæring for prosjektleder</a:t>
            </a:r>
          </a:p>
        </p:txBody>
      </p:sp>
      <p:sp>
        <p:nvSpPr>
          <p:cNvPr id="3" name="Content Placeholder 2">
            <a:extLst>
              <a:ext uri="{FF2B5EF4-FFF2-40B4-BE49-F238E27FC236}">
                <a16:creationId xmlns:a16="http://schemas.microsoft.com/office/drawing/2014/main" id="{51E19903-3249-43CB-8644-B995F1B69FD0}"/>
              </a:ext>
            </a:extLst>
          </p:cNvPr>
          <p:cNvSpPr>
            <a:spLocks noGrp="1"/>
          </p:cNvSpPr>
          <p:nvPr>
            <p:ph idx="1"/>
          </p:nvPr>
        </p:nvSpPr>
        <p:spPr>
          <a:xfrm>
            <a:off x="401847" y="1251771"/>
            <a:ext cx="11224996" cy="2008237"/>
          </a:xfrm>
        </p:spPr>
        <p:txBody>
          <a:bodyPr/>
          <a:lstStyle/>
          <a:p>
            <a:pPr marL="0" indent="0">
              <a:buNone/>
            </a:pPr>
            <a:endParaRPr lang="nb-NO" sz="2000"/>
          </a:p>
          <a:p>
            <a:pPr marL="0" indent="0">
              <a:buNone/>
            </a:pPr>
            <a:r>
              <a:rPr lang="nb-NO" sz="2000"/>
              <a:t>Før Pre-</a:t>
            </a:r>
            <a:r>
              <a:rPr lang="nb-NO" sz="2000" err="1"/>
              <a:t>award</a:t>
            </a:r>
            <a:r>
              <a:rPr lang="nb-NO" sz="2000"/>
              <a:t> og fullstendig BEVISST-løsning foreligger vil opplæring for prosjektleder omfatte: </a:t>
            </a:r>
          </a:p>
          <a:p>
            <a:pPr marL="0" indent="0">
              <a:buNone/>
            </a:pPr>
            <a:endParaRPr lang="nb-NO" sz="2800"/>
          </a:p>
        </p:txBody>
      </p:sp>
      <p:sp>
        <p:nvSpPr>
          <p:cNvPr id="6" name="TextBox 5">
            <a:extLst>
              <a:ext uri="{FF2B5EF4-FFF2-40B4-BE49-F238E27FC236}">
                <a16:creationId xmlns:a16="http://schemas.microsoft.com/office/drawing/2014/main" id="{FD5E7D3F-73CF-4B4D-8F4C-009794C83ABC}"/>
              </a:ext>
            </a:extLst>
          </p:cNvPr>
          <p:cNvSpPr txBox="1"/>
          <p:nvPr/>
        </p:nvSpPr>
        <p:spPr>
          <a:xfrm>
            <a:off x="7049605" y="2840775"/>
            <a:ext cx="4367260"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2000" b="1" i="0" u="none" strike="noStrike" kern="1200" cap="none" spc="0" normalizeH="0" baseline="0" noProof="0">
                <a:ln>
                  <a:noFill/>
                </a:ln>
                <a:solidFill>
                  <a:srgbClr val="00509E"/>
                </a:solidFill>
                <a:effectLst/>
                <a:uLnTx/>
                <a:uFillTx/>
                <a:latin typeface="Arial" panose="020B0604020202020204"/>
                <a:ea typeface="+mn-ea"/>
                <a:cs typeface="+mn-cs"/>
              </a:rPr>
              <a:t>DFØ E-læring: Systemopplæring  om selvbetjeningsløsningen / DFØ-app</a:t>
            </a:r>
          </a:p>
        </p:txBody>
      </p:sp>
      <p:sp>
        <p:nvSpPr>
          <p:cNvPr id="7" name="Freeform 54">
            <a:extLst>
              <a:ext uri="{FF2B5EF4-FFF2-40B4-BE49-F238E27FC236}">
                <a16:creationId xmlns:a16="http://schemas.microsoft.com/office/drawing/2014/main" id="{E654D726-ECA0-435B-BC0C-5AF2495B903F}"/>
              </a:ext>
            </a:extLst>
          </p:cNvPr>
          <p:cNvSpPr>
            <a:spLocks noChangeAspect="1" noEditPoints="1"/>
          </p:cNvSpPr>
          <p:nvPr/>
        </p:nvSpPr>
        <p:spPr bwMode="auto">
          <a:xfrm>
            <a:off x="998463" y="2725694"/>
            <a:ext cx="1104629" cy="1104629"/>
          </a:xfrm>
          <a:custGeom>
            <a:avLst/>
            <a:gdLst>
              <a:gd name="T0" fmla="*/ 117 w 512"/>
              <a:gd name="T1" fmla="*/ 330 h 512"/>
              <a:gd name="T2" fmla="*/ 160 w 512"/>
              <a:gd name="T3" fmla="*/ 330 h 512"/>
              <a:gd name="T4" fmla="*/ 170 w 512"/>
              <a:gd name="T5" fmla="*/ 341 h 512"/>
              <a:gd name="T6" fmla="*/ 170 w 512"/>
              <a:gd name="T7" fmla="*/ 376 h 512"/>
              <a:gd name="T8" fmla="*/ 205 w 512"/>
              <a:gd name="T9" fmla="*/ 334 h 512"/>
              <a:gd name="T10" fmla="*/ 213 w 512"/>
              <a:gd name="T11" fmla="*/ 330 h 512"/>
              <a:gd name="T12" fmla="*/ 394 w 512"/>
              <a:gd name="T13" fmla="*/ 330 h 512"/>
              <a:gd name="T14" fmla="*/ 394 w 512"/>
              <a:gd name="T15" fmla="*/ 160 h 512"/>
              <a:gd name="T16" fmla="*/ 117 w 512"/>
              <a:gd name="T17" fmla="*/ 160 h 512"/>
              <a:gd name="T18" fmla="*/ 117 w 512"/>
              <a:gd name="T19" fmla="*/ 330 h 512"/>
              <a:gd name="T20" fmla="*/ 298 w 512"/>
              <a:gd name="T21" fmla="*/ 234 h 512"/>
              <a:gd name="T22" fmla="*/ 309 w 512"/>
              <a:gd name="T23" fmla="*/ 245 h 512"/>
              <a:gd name="T24" fmla="*/ 298 w 512"/>
              <a:gd name="T25" fmla="*/ 256 h 512"/>
              <a:gd name="T26" fmla="*/ 288 w 512"/>
              <a:gd name="T27" fmla="*/ 245 h 512"/>
              <a:gd name="T28" fmla="*/ 298 w 512"/>
              <a:gd name="T29" fmla="*/ 234 h 512"/>
              <a:gd name="T30" fmla="*/ 256 w 512"/>
              <a:gd name="T31" fmla="*/ 234 h 512"/>
              <a:gd name="T32" fmla="*/ 266 w 512"/>
              <a:gd name="T33" fmla="*/ 245 h 512"/>
              <a:gd name="T34" fmla="*/ 256 w 512"/>
              <a:gd name="T35" fmla="*/ 256 h 512"/>
              <a:gd name="T36" fmla="*/ 245 w 512"/>
              <a:gd name="T37" fmla="*/ 245 h 512"/>
              <a:gd name="T38" fmla="*/ 256 w 512"/>
              <a:gd name="T39" fmla="*/ 234 h 512"/>
              <a:gd name="T40" fmla="*/ 213 w 512"/>
              <a:gd name="T41" fmla="*/ 234 h 512"/>
              <a:gd name="T42" fmla="*/ 224 w 512"/>
              <a:gd name="T43" fmla="*/ 245 h 512"/>
              <a:gd name="T44" fmla="*/ 213 w 512"/>
              <a:gd name="T45" fmla="*/ 256 h 512"/>
              <a:gd name="T46" fmla="*/ 202 w 512"/>
              <a:gd name="T47" fmla="*/ 245 h 512"/>
              <a:gd name="T48" fmla="*/ 213 w 512"/>
              <a:gd name="T49" fmla="*/ 234 h 512"/>
              <a:gd name="T50" fmla="*/ 256 w 512"/>
              <a:gd name="T51" fmla="*/ 0 h 512"/>
              <a:gd name="T52" fmla="*/ 0 w 512"/>
              <a:gd name="T53" fmla="*/ 256 h 512"/>
              <a:gd name="T54" fmla="*/ 256 w 512"/>
              <a:gd name="T55" fmla="*/ 512 h 512"/>
              <a:gd name="T56" fmla="*/ 512 w 512"/>
              <a:gd name="T57" fmla="*/ 256 h 512"/>
              <a:gd name="T58" fmla="*/ 256 w 512"/>
              <a:gd name="T59" fmla="*/ 0 h 512"/>
              <a:gd name="T60" fmla="*/ 416 w 512"/>
              <a:gd name="T61" fmla="*/ 341 h 512"/>
              <a:gd name="T62" fmla="*/ 405 w 512"/>
              <a:gd name="T63" fmla="*/ 352 h 512"/>
              <a:gd name="T64" fmla="*/ 218 w 512"/>
              <a:gd name="T65" fmla="*/ 352 h 512"/>
              <a:gd name="T66" fmla="*/ 168 w 512"/>
              <a:gd name="T67" fmla="*/ 412 h 512"/>
              <a:gd name="T68" fmla="*/ 160 w 512"/>
              <a:gd name="T69" fmla="*/ 416 h 512"/>
              <a:gd name="T70" fmla="*/ 156 w 512"/>
              <a:gd name="T71" fmla="*/ 415 h 512"/>
              <a:gd name="T72" fmla="*/ 149 w 512"/>
              <a:gd name="T73" fmla="*/ 405 h 512"/>
              <a:gd name="T74" fmla="*/ 149 w 512"/>
              <a:gd name="T75" fmla="*/ 352 h 512"/>
              <a:gd name="T76" fmla="*/ 106 w 512"/>
              <a:gd name="T77" fmla="*/ 352 h 512"/>
              <a:gd name="T78" fmla="*/ 96 w 512"/>
              <a:gd name="T79" fmla="*/ 341 h 512"/>
              <a:gd name="T80" fmla="*/ 96 w 512"/>
              <a:gd name="T81" fmla="*/ 149 h 512"/>
              <a:gd name="T82" fmla="*/ 106 w 512"/>
              <a:gd name="T83" fmla="*/ 138 h 512"/>
              <a:gd name="T84" fmla="*/ 405 w 512"/>
              <a:gd name="T85" fmla="*/ 138 h 512"/>
              <a:gd name="T86" fmla="*/ 416 w 512"/>
              <a:gd name="T87" fmla="*/ 149 h 512"/>
              <a:gd name="T88" fmla="*/ 416 w 512"/>
              <a:gd name="T89" fmla="*/ 341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12" h="512">
                <a:moveTo>
                  <a:pt x="117" y="330"/>
                </a:moveTo>
                <a:cubicBezTo>
                  <a:pt x="160" y="330"/>
                  <a:pt x="160" y="330"/>
                  <a:pt x="160" y="330"/>
                </a:cubicBezTo>
                <a:cubicBezTo>
                  <a:pt x="166" y="330"/>
                  <a:pt x="170" y="335"/>
                  <a:pt x="170" y="341"/>
                </a:cubicBezTo>
                <a:cubicBezTo>
                  <a:pt x="170" y="376"/>
                  <a:pt x="170" y="376"/>
                  <a:pt x="170" y="376"/>
                </a:cubicBezTo>
                <a:cubicBezTo>
                  <a:pt x="205" y="334"/>
                  <a:pt x="205" y="334"/>
                  <a:pt x="205" y="334"/>
                </a:cubicBezTo>
                <a:cubicBezTo>
                  <a:pt x="207" y="332"/>
                  <a:pt x="210" y="330"/>
                  <a:pt x="213" y="330"/>
                </a:cubicBezTo>
                <a:cubicBezTo>
                  <a:pt x="394" y="330"/>
                  <a:pt x="394" y="330"/>
                  <a:pt x="394" y="330"/>
                </a:cubicBezTo>
                <a:cubicBezTo>
                  <a:pt x="394" y="160"/>
                  <a:pt x="394" y="160"/>
                  <a:pt x="394" y="160"/>
                </a:cubicBezTo>
                <a:cubicBezTo>
                  <a:pt x="117" y="160"/>
                  <a:pt x="117" y="160"/>
                  <a:pt x="117" y="160"/>
                </a:cubicBezTo>
                <a:lnTo>
                  <a:pt x="117" y="330"/>
                </a:lnTo>
                <a:close/>
                <a:moveTo>
                  <a:pt x="298" y="234"/>
                </a:moveTo>
                <a:cubicBezTo>
                  <a:pt x="304" y="234"/>
                  <a:pt x="309" y="239"/>
                  <a:pt x="309" y="245"/>
                </a:cubicBezTo>
                <a:cubicBezTo>
                  <a:pt x="309" y="251"/>
                  <a:pt x="304" y="256"/>
                  <a:pt x="298" y="256"/>
                </a:cubicBezTo>
                <a:cubicBezTo>
                  <a:pt x="292" y="256"/>
                  <a:pt x="288" y="251"/>
                  <a:pt x="288" y="245"/>
                </a:cubicBezTo>
                <a:cubicBezTo>
                  <a:pt x="288" y="239"/>
                  <a:pt x="292" y="234"/>
                  <a:pt x="298" y="234"/>
                </a:cubicBezTo>
                <a:close/>
                <a:moveTo>
                  <a:pt x="256" y="234"/>
                </a:moveTo>
                <a:cubicBezTo>
                  <a:pt x="262" y="234"/>
                  <a:pt x="266" y="239"/>
                  <a:pt x="266" y="245"/>
                </a:cubicBezTo>
                <a:cubicBezTo>
                  <a:pt x="266" y="251"/>
                  <a:pt x="262" y="256"/>
                  <a:pt x="256" y="256"/>
                </a:cubicBezTo>
                <a:cubicBezTo>
                  <a:pt x="250" y="256"/>
                  <a:pt x="245" y="251"/>
                  <a:pt x="245" y="245"/>
                </a:cubicBezTo>
                <a:cubicBezTo>
                  <a:pt x="245" y="239"/>
                  <a:pt x="250" y="234"/>
                  <a:pt x="256" y="234"/>
                </a:cubicBezTo>
                <a:close/>
                <a:moveTo>
                  <a:pt x="213" y="234"/>
                </a:moveTo>
                <a:cubicBezTo>
                  <a:pt x="219" y="234"/>
                  <a:pt x="224" y="239"/>
                  <a:pt x="224" y="245"/>
                </a:cubicBezTo>
                <a:cubicBezTo>
                  <a:pt x="224" y="251"/>
                  <a:pt x="219" y="256"/>
                  <a:pt x="213" y="256"/>
                </a:cubicBezTo>
                <a:cubicBezTo>
                  <a:pt x="207" y="256"/>
                  <a:pt x="202" y="251"/>
                  <a:pt x="202" y="245"/>
                </a:cubicBezTo>
                <a:cubicBezTo>
                  <a:pt x="202" y="239"/>
                  <a:pt x="207" y="234"/>
                  <a:pt x="213" y="234"/>
                </a:cubicBezTo>
                <a:close/>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416" y="341"/>
                </a:moveTo>
                <a:cubicBezTo>
                  <a:pt x="416" y="347"/>
                  <a:pt x="411" y="352"/>
                  <a:pt x="405" y="352"/>
                </a:cubicBezTo>
                <a:cubicBezTo>
                  <a:pt x="218" y="352"/>
                  <a:pt x="218" y="352"/>
                  <a:pt x="218" y="352"/>
                </a:cubicBezTo>
                <a:cubicBezTo>
                  <a:pt x="168" y="412"/>
                  <a:pt x="168" y="412"/>
                  <a:pt x="168" y="412"/>
                </a:cubicBezTo>
                <a:cubicBezTo>
                  <a:pt x="166" y="414"/>
                  <a:pt x="163" y="416"/>
                  <a:pt x="160" y="416"/>
                </a:cubicBezTo>
                <a:cubicBezTo>
                  <a:pt x="158" y="416"/>
                  <a:pt x="157" y="415"/>
                  <a:pt x="156" y="415"/>
                </a:cubicBezTo>
                <a:cubicBezTo>
                  <a:pt x="152" y="414"/>
                  <a:pt x="149" y="409"/>
                  <a:pt x="149" y="405"/>
                </a:cubicBezTo>
                <a:cubicBezTo>
                  <a:pt x="149" y="352"/>
                  <a:pt x="149" y="352"/>
                  <a:pt x="149" y="352"/>
                </a:cubicBezTo>
                <a:cubicBezTo>
                  <a:pt x="106" y="352"/>
                  <a:pt x="106" y="352"/>
                  <a:pt x="106" y="352"/>
                </a:cubicBezTo>
                <a:cubicBezTo>
                  <a:pt x="100" y="352"/>
                  <a:pt x="96" y="347"/>
                  <a:pt x="96" y="341"/>
                </a:cubicBezTo>
                <a:cubicBezTo>
                  <a:pt x="96" y="149"/>
                  <a:pt x="96" y="149"/>
                  <a:pt x="96" y="149"/>
                </a:cubicBezTo>
                <a:cubicBezTo>
                  <a:pt x="96" y="143"/>
                  <a:pt x="100" y="138"/>
                  <a:pt x="106" y="138"/>
                </a:cubicBezTo>
                <a:cubicBezTo>
                  <a:pt x="405" y="138"/>
                  <a:pt x="405" y="138"/>
                  <a:pt x="405" y="138"/>
                </a:cubicBezTo>
                <a:cubicBezTo>
                  <a:pt x="411" y="138"/>
                  <a:pt x="416" y="143"/>
                  <a:pt x="416" y="149"/>
                </a:cubicBezTo>
                <a:lnTo>
                  <a:pt x="416" y="341"/>
                </a:lnTo>
                <a:close/>
              </a:path>
            </a:pathLst>
          </a:custGeom>
          <a:solidFill>
            <a:srgbClr val="00509E"/>
          </a:solidFill>
          <a:ln>
            <a:noFill/>
          </a:ln>
        </p:spPr>
        <p:txBody>
          <a:bodyPr vert="horz" wrap="square" lIns="121446" tIns="60723" rIns="121446" bIns="60723"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96"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nvGrpSpPr>
          <p:cNvPr id="8" name="Group 294">
            <a:extLst>
              <a:ext uri="{FF2B5EF4-FFF2-40B4-BE49-F238E27FC236}">
                <a16:creationId xmlns:a16="http://schemas.microsoft.com/office/drawing/2014/main" id="{8C5DA86E-A235-476D-8AF1-2C9B196845AB}"/>
              </a:ext>
            </a:extLst>
          </p:cNvPr>
          <p:cNvGrpSpPr>
            <a:grpSpLocks noChangeAspect="1"/>
          </p:cNvGrpSpPr>
          <p:nvPr/>
        </p:nvGrpSpPr>
        <p:grpSpPr bwMode="auto">
          <a:xfrm>
            <a:off x="5741567" y="2725694"/>
            <a:ext cx="1104629" cy="1104629"/>
            <a:chOff x="799" y="1118"/>
            <a:chExt cx="340" cy="340"/>
          </a:xfrm>
          <a:solidFill>
            <a:srgbClr val="00509E"/>
          </a:solidFill>
        </p:grpSpPr>
        <p:sp>
          <p:nvSpPr>
            <p:cNvPr id="9" name="Freeform 295">
              <a:extLst>
                <a:ext uri="{FF2B5EF4-FFF2-40B4-BE49-F238E27FC236}">
                  <a16:creationId xmlns:a16="http://schemas.microsoft.com/office/drawing/2014/main" id="{D747A459-8249-4A08-8222-B2D93FD8EA22}"/>
                </a:ext>
              </a:extLst>
            </p:cNvPr>
            <p:cNvSpPr>
              <a:spLocks noEditPoints="1"/>
            </p:cNvSpPr>
            <p:nvPr/>
          </p:nvSpPr>
          <p:spPr bwMode="auto">
            <a:xfrm>
              <a:off x="799" y="1118"/>
              <a:ext cx="340" cy="340"/>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416 w 512"/>
                <a:gd name="T11" fmla="*/ 341 h 512"/>
                <a:gd name="T12" fmla="*/ 405 w 512"/>
                <a:gd name="T13" fmla="*/ 352 h 512"/>
                <a:gd name="T14" fmla="*/ 266 w 512"/>
                <a:gd name="T15" fmla="*/ 352 h 512"/>
                <a:gd name="T16" fmla="*/ 266 w 512"/>
                <a:gd name="T17" fmla="*/ 373 h 512"/>
                <a:gd name="T18" fmla="*/ 309 w 512"/>
                <a:gd name="T19" fmla="*/ 373 h 512"/>
                <a:gd name="T20" fmla="*/ 320 w 512"/>
                <a:gd name="T21" fmla="*/ 384 h 512"/>
                <a:gd name="T22" fmla="*/ 309 w 512"/>
                <a:gd name="T23" fmla="*/ 394 h 512"/>
                <a:gd name="T24" fmla="*/ 202 w 512"/>
                <a:gd name="T25" fmla="*/ 394 h 512"/>
                <a:gd name="T26" fmla="*/ 192 w 512"/>
                <a:gd name="T27" fmla="*/ 384 h 512"/>
                <a:gd name="T28" fmla="*/ 202 w 512"/>
                <a:gd name="T29" fmla="*/ 373 h 512"/>
                <a:gd name="T30" fmla="*/ 245 w 512"/>
                <a:gd name="T31" fmla="*/ 373 h 512"/>
                <a:gd name="T32" fmla="*/ 245 w 512"/>
                <a:gd name="T33" fmla="*/ 352 h 512"/>
                <a:gd name="T34" fmla="*/ 106 w 512"/>
                <a:gd name="T35" fmla="*/ 352 h 512"/>
                <a:gd name="T36" fmla="*/ 96 w 512"/>
                <a:gd name="T37" fmla="*/ 341 h 512"/>
                <a:gd name="T38" fmla="*/ 96 w 512"/>
                <a:gd name="T39" fmla="*/ 149 h 512"/>
                <a:gd name="T40" fmla="*/ 106 w 512"/>
                <a:gd name="T41" fmla="*/ 138 h 512"/>
                <a:gd name="T42" fmla="*/ 405 w 512"/>
                <a:gd name="T43" fmla="*/ 138 h 512"/>
                <a:gd name="T44" fmla="*/ 416 w 512"/>
                <a:gd name="T45" fmla="*/ 149 h 512"/>
                <a:gd name="T46" fmla="*/ 416 w 512"/>
                <a:gd name="T47" fmla="*/ 341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416" y="341"/>
                  </a:moveTo>
                  <a:cubicBezTo>
                    <a:pt x="416" y="347"/>
                    <a:pt x="411" y="352"/>
                    <a:pt x="405" y="352"/>
                  </a:cubicBezTo>
                  <a:cubicBezTo>
                    <a:pt x="266" y="352"/>
                    <a:pt x="266" y="352"/>
                    <a:pt x="266" y="352"/>
                  </a:cubicBezTo>
                  <a:cubicBezTo>
                    <a:pt x="266" y="373"/>
                    <a:pt x="266" y="373"/>
                    <a:pt x="266" y="373"/>
                  </a:cubicBezTo>
                  <a:cubicBezTo>
                    <a:pt x="309" y="373"/>
                    <a:pt x="309" y="373"/>
                    <a:pt x="309" y="373"/>
                  </a:cubicBezTo>
                  <a:cubicBezTo>
                    <a:pt x="315" y="373"/>
                    <a:pt x="320" y="378"/>
                    <a:pt x="320" y="384"/>
                  </a:cubicBezTo>
                  <a:cubicBezTo>
                    <a:pt x="320" y="390"/>
                    <a:pt x="315" y="394"/>
                    <a:pt x="309" y="394"/>
                  </a:cubicBezTo>
                  <a:cubicBezTo>
                    <a:pt x="202" y="394"/>
                    <a:pt x="202" y="394"/>
                    <a:pt x="202" y="394"/>
                  </a:cubicBezTo>
                  <a:cubicBezTo>
                    <a:pt x="196" y="394"/>
                    <a:pt x="192" y="390"/>
                    <a:pt x="192" y="384"/>
                  </a:cubicBezTo>
                  <a:cubicBezTo>
                    <a:pt x="192" y="378"/>
                    <a:pt x="196" y="373"/>
                    <a:pt x="202" y="373"/>
                  </a:cubicBezTo>
                  <a:cubicBezTo>
                    <a:pt x="245" y="373"/>
                    <a:pt x="245" y="373"/>
                    <a:pt x="245" y="373"/>
                  </a:cubicBezTo>
                  <a:cubicBezTo>
                    <a:pt x="245" y="352"/>
                    <a:pt x="245" y="352"/>
                    <a:pt x="245" y="352"/>
                  </a:cubicBezTo>
                  <a:cubicBezTo>
                    <a:pt x="106" y="352"/>
                    <a:pt x="106" y="352"/>
                    <a:pt x="106" y="352"/>
                  </a:cubicBezTo>
                  <a:cubicBezTo>
                    <a:pt x="100" y="352"/>
                    <a:pt x="96" y="347"/>
                    <a:pt x="96" y="341"/>
                  </a:cubicBezTo>
                  <a:cubicBezTo>
                    <a:pt x="96" y="149"/>
                    <a:pt x="96" y="149"/>
                    <a:pt x="96" y="149"/>
                  </a:cubicBezTo>
                  <a:cubicBezTo>
                    <a:pt x="96" y="143"/>
                    <a:pt x="100" y="138"/>
                    <a:pt x="106" y="138"/>
                  </a:cubicBezTo>
                  <a:cubicBezTo>
                    <a:pt x="405" y="138"/>
                    <a:pt x="405" y="138"/>
                    <a:pt x="405" y="138"/>
                  </a:cubicBezTo>
                  <a:cubicBezTo>
                    <a:pt x="411" y="138"/>
                    <a:pt x="416" y="143"/>
                    <a:pt x="416" y="149"/>
                  </a:cubicBezTo>
                  <a:lnTo>
                    <a:pt x="416" y="341"/>
                  </a:lnTo>
                  <a:close/>
                </a:path>
              </a:pathLst>
            </a:custGeom>
            <a:grpFill/>
            <a:ln>
              <a:noFill/>
            </a:ln>
            <a:extLst>
              <a:ext uri="{91240B29-F687-4f45-9708-019B960494DF}">
                <a14:hiddenLine xmlns="" xmlns:p14="http://schemas.microsoft.com/office/powerpoint/2010/main" xmlns:mc="http://schemas.openxmlformats.org/markup-compatibility/2006" xmlns:a14="http://schemas.microsoft.com/office/drawing/2010/main" w="9525">
                  <a:solidFill>
                    <a:srgbClr val="000000"/>
                  </a:solidFill>
                  <a:round/>
                  <a:headEnd/>
                  <a:tailEnd/>
                </a14:hiddenLine>
              </a:ext>
            </a:extLst>
          </p:spPr>
          <p:txBody>
            <a:bodyPr vert="horz" wrap="square" lIns="121446" tIns="60723" rIns="121446" bIns="60723"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96"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0" name="Rectangle 296">
              <a:extLst>
                <a:ext uri="{FF2B5EF4-FFF2-40B4-BE49-F238E27FC236}">
                  <a16:creationId xmlns:a16="http://schemas.microsoft.com/office/drawing/2014/main" id="{A186942C-084A-4FDF-96D9-36982EEA9E7B}"/>
                </a:ext>
              </a:extLst>
            </p:cNvPr>
            <p:cNvSpPr>
              <a:spLocks noChangeArrowheads="1"/>
            </p:cNvSpPr>
            <p:nvPr/>
          </p:nvSpPr>
          <p:spPr bwMode="auto">
            <a:xfrm>
              <a:off x="877" y="1224"/>
              <a:ext cx="184" cy="113"/>
            </a:xfrm>
            <a:prstGeom prst="rect">
              <a:avLst/>
            </a:prstGeom>
            <a:grpFill/>
            <a:ln>
              <a:noFill/>
            </a:ln>
            <a:extLst>
              <a:ext uri="{91240B29-F687-4f45-9708-019B960494DF}">
                <a14:hiddenLine xmlns="" xmlns:p14="http://schemas.microsoft.com/office/powerpoint/2010/main" xmlns:mc="http://schemas.openxmlformats.org/markup-compatibility/2006" xmlns:a14="http://schemas.microsoft.com/office/drawing/2010/main" w="9525">
                  <a:solidFill>
                    <a:srgbClr val="000000"/>
                  </a:solidFill>
                  <a:miter lim="800000"/>
                  <a:headEnd/>
                  <a:tailEnd/>
                </a14:hiddenLine>
              </a:ext>
            </a:extLst>
          </p:spPr>
          <p:txBody>
            <a:bodyPr vert="horz" wrap="square" lIns="121446" tIns="60723" rIns="121446" bIns="60723"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96"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sp>
        <p:nvSpPr>
          <p:cNvPr id="11" name="TextBox 10">
            <a:extLst>
              <a:ext uri="{FF2B5EF4-FFF2-40B4-BE49-F238E27FC236}">
                <a16:creationId xmlns:a16="http://schemas.microsoft.com/office/drawing/2014/main" id="{0AD66C61-A35F-4EA6-AF2E-FB8567E47A87}"/>
              </a:ext>
            </a:extLst>
          </p:cNvPr>
          <p:cNvSpPr txBox="1"/>
          <p:nvPr/>
        </p:nvSpPr>
        <p:spPr>
          <a:xfrm>
            <a:off x="2155712" y="2971498"/>
            <a:ext cx="383927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2000" b="1" i="0" u="none" strike="noStrike" kern="1200" cap="none" spc="0" normalizeH="0" baseline="0" noProof="0">
                <a:ln>
                  <a:noFill/>
                </a:ln>
                <a:solidFill>
                  <a:srgbClr val="00509E"/>
                </a:solidFill>
                <a:effectLst/>
                <a:uLnTx/>
                <a:uFillTx/>
                <a:latin typeface="Arial" panose="020B0604020202020204"/>
                <a:ea typeface="+mn-ea"/>
                <a:cs typeface="+mn-cs"/>
              </a:rPr>
              <a:t>NTNU Informasjonsmøte / BOTT ØL </a:t>
            </a:r>
            <a:r>
              <a:rPr kumimoji="0" lang="nb-NO" sz="2000" b="1" i="0" u="none" strike="noStrike" kern="1200" cap="none" spc="0" normalizeH="0" baseline="0" noProof="0" err="1">
                <a:ln>
                  <a:noFill/>
                </a:ln>
                <a:solidFill>
                  <a:srgbClr val="00509E"/>
                </a:solidFill>
                <a:effectLst/>
                <a:uLnTx/>
                <a:uFillTx/>
                <a:latin typeface="Arial" panose="020B0604020202020204"/>
                <a:ea typeface="+mn-ea"/>
                <a:cs typeface="+mn-cs"/>
              </a:rPr>
              <a:t>Kafè</a:t>
            </a:r>
            <a:endParaRPr kumimoji="0" lang="nb-NO" sz="2000" b="1" i="0" u="none" strike="noStrike" kern="1200" cap="none" spc="0" normalizeH="0" baseline="0" noProof="0">
              <a:ln>
                <a:noFill/>
              </a:ln>
              <a:solidFill>
                <a:srgbClr val="00509E"/>
              </a:solidFill>
              <a:effectLst/>
              <a:uLnTx/>
              <a:uFillTx/>
              <a:latin typeface="Arial" panose="020B0604020202020204"/>
              <a:ea typeface="+mn-ea"/>
              <a:cs typeface="+mn-cs"/>
            </a:endParaRPr>
          </a:p>
        </p:txBody>
      </p:sp>
      <p:sp>
        <p:nvSpPr>
          <p:cNvPr id="12" name="TextBox 11">
            <a:extLst>
              <a:ext uri="{FF2B5EF4-FFF2-40B4-BE49-F238E27FC236}">
                <a16:creationId xmlns:a16="http://schemas.microsoft.com/office/drawing/2014/main" id="{84C0EFA3-8713-4238-B30C-39648490170A}"/>
              </a:ext>
            </a:extLst>
          </p:cNvPr>
          <p:cNvSpPr txBox="1"/>
          <p:nvPr/>
        </p:nvSpPr>
        <p:spPr>
          <a:xfrm>
            <a:off x="560439" y="4369379"/>
            <a:ext cx="10696048"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a:ln>
                  <a:noFill/>
                </a:ln>
                <a:solidFill>
                  <a:srgbClr val="000000"/>
                </a:solidFill>
                <a:effectLst/>
                <a:uLnTx/>
                <a:uFillTx/>
                <a:latin typeface="Arial" panose="020B0604020202020204"/>
                <a:ea typeface="+mn-ea"/>
                <a:cs typeface="+mn-cs"/>
              </a:rPr>
              <a:t>Merk at noen prosjektledere også kan inneha andre roller i andre prosesser. For de det gjelder vil man også følge opplæringsløpet knyttet til disse rollene.</a:t>
            </a:r>
            <a:br>
              <a:rPr kumimoji="0" lang="nb-NO" sz="1800" b="0" i="0" u="none" strike="noStrike" kern="1200" cap="none" spc="0" normalizeH="0" baseline="0" noProof="0">
                <a:ln>
                  <a:noFill/>
                </a:ln>
                <a:solidFill>
                  <a:srgbClr val="000000"/>
                </a:solidFill>
                <a:effectLst/>
                <a:uLnTx/>
                <a:uFillTx/>
                <a:latin typeface="Arial" panose="020B0604020202020204"/>
                <a:ea typeface="+mn-ea"/>
                <a:cs typeface="+mn-cs"/>
              </a:rPr>
            </a:br>
            <a:endParaRPr kumimoji="0" lang="nb-NO" sz="1800" b="0" i="0" u="none" strike="noStrike" kern="1200" cap="none" spc="0" normalizeH="0" baseline="0" noProof="0">
              <a:ln>
                <a:noFill/>
              </a:ln>
              <a:solidFill>
                <a:srgbClr val="00000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a:ln>
                  <a:noFill/>
                </a:ln>
                <a:solidFill>
                  <a:srgbClr val="000000"/>
                </a:solidFill>
                <a:effectLst/>
                <a:uLnTx/>
                <a:uFillTx/>
                <a:latin typeface="Arial" panose="020B0604020202020204"/>
                <a:ea typeface="+mn-ea"/>
                <a:cs typeface="+mn-cs"/>
              </a:rPr>
              <a:t>Se fullstendig oversikt over opplæring per rolle på prosjektets </a:t>
            </a:r>
            <a:r>
              <a:rPr kumimoji="0" lang="nb-NO" sz="1800" b="0" i="0" u="none" strike="noStrike" kern="1200" cap="none" spc="0" normalizeH="0" baseline="0" noProof="0">
                <a:ln>
                  <a:noFill/>
                </a:ln>
                <a:solidFill>
                  <a:srgbClr val="000000"/>
                </a:solidFill>
                <a:effectLst/>
                <a:uLnTx/>
                <a:uFillTx/>
                <a:latin typeface="Arial" panose="020B0604020202020204"/>
                <a:ea typeface="+mn-ea"/>
                <a:cs typeface="+mn-cs"/>
                <a:hlinkClick r:id="rId5"/>
              </a:rPr>
              <a:t>intranettside for opplæring </a:t>
            </a:r>
            <a:br>
              <a:rPr kumimoji="0" lang="nb-NO" sz="1800" b="0" i="0" u="none" strike="noStrike" kern="1200" cap="none" spc="0" normalizeH="0" baseline="0" noProof="0">
                <a:ln>
                  <a:noFill/>
                </a:ln>
                <a:solidFill>
                  <a:srgbClr val="000000"/>
                </a:solidFill>
                <a:effectLst/>
                <a:uLnTx/>
                <a:uFillTx/>
                <a:latin typeface="Arial" panose="020B0604020202020204"/>
                <a:ea typeface="+mn-ea"/>
                <a:cs typeface="+mn-cs"/>
              </a:rPr>
            </a:br>
            <a:r>
              <a:rPr kumimoji="0" lang="nb-NO" sz="1800" b="0" i="0" u="none" strike="noStrike" kern="1200" cap="none" spc="0" normalizeH="0" baseline="0" noProof="0">
                <a:ln>
                  <a:noFill/>
                </a:ln>
                <a:solidFill>
                  <a:srgbClr val="000000"/>
                </a:solidFill>
                <a:effectLst/>
                <a:uLnTx/>
                <a:uFillTx/>
                <a:latin typeface="Arial" panose="020B0604020202020204"/>
                <a:ea typeface="+mn-ea"/>
                <a:cs typeface="+mn-cs"/>
              </a:rPr>
              <a:t>Spørsmål knyttet til hvilke roller du er tildelt, rettes mot innføringsleder for BOTT ØL lokalt</a:t>
            </a:r>
          </a:p>
        </p:txBody>
      </p:sp>
    </p:spTree>
    <p:extLst>
      <p:ext uri="{BB962C8B-B14F-4D97-AF65-F5344CB8AC3E}">
        <p14:creationId xmlns:p14="http://schemas.microsoft.com/office/powerpoint/2010/main" val="132093323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510AE-4A99-C80D-A8B3-3091F3E81BA0}"/>
              </a:ext>
            </a:extLst>
          </p:cNvPr>
          <p:cNvSpPr>
            <a:spLocks noGrp="1"/>
          </p:cNvSpPr>
          <p:nvPr>
            <p:ph type="title"/>
          </p:nvPr>
        </p:nvSpPr>
        <p:spPr>
          <a:xfrm>
            <a:off x="609602" y="521901"/>
            <a:ext cx="4011084" cy="913199"/>
          </a:xfrm>
        </p:spPr>
        <p:txBody>
          <a:bodyPr anchor="b">
            <a:normAutofit/>
          </a:bodyPr>
          <a:lstStyle/>
          <a:p>
            <a:r>
              <a:rPr lang="nb-NO"/>
              <a:t>Nettside</a:t>
            </a:r>
          </a:p>
        </p:txBody>
      </p:sp>
      <p:pic>
        <p:nvPicPr>
          <p:cNvPr id="5" name="Picture 4" descr="Graphical user interface, text, application, email&#10;&#10;Description automatically generated">
            <a:extLst>
              <a:ext uri="{FF2B5EF4-FFF2-40B4-BE49-F238E27FC236}">
                <a16:creationId xmlns:a16="http://schemas.microsoft.com/office/drawing/2014/main" id="{4626B794-B52C-566B-B785-59D1296C3B34}"/>
              </a:ext>
            </a:extLst>
          </p:cNvPr>
          <p:cNvPicPr>
            <a:picLocks noChangeAspect="1"/>
          </p:cNvPicPr>
          <p:nvPr/>
        </p:nvPicPr>
        <p:blipFill>
          <a:blip r:embed="rId2"/>
          <a:stretch>
            <a:fillRect/>
          </a:stretch>
        </p:blipFill>
        <p:spPr>
          <a:xfrm>
            <a:off x="4766733" y="584097"/>
            <a:ext cx="6815667" cy="5231023"/>
          </a:xfrm>
          <a:prstGeom prst="rect">
            <a:avLst/>
          </a:prstGeom>
          <a:noFill/>
        </p:spPr>
      </p:pic>
      <p:sp>
        <p:nvSpPr>
          <p:cNvPr id="3" name="Content Placeholder 2">
            <a:extLst>
              <a:ext uri="{FF2B5EF4-FFF2-40B4-BE49-F238E27FC236}">
                <a16:creationId xmlns:a16="http://schemas.microsoft.com/office/drawing/2014/main" id="{E7CEAB5B-89F9-4E88-00D6-CD6B8760A56D}"/>
              </a:ext>
            </a:extLst>
          </p:cNvPr>
          <p:cNvSpPr>
            <a:spLocks noGrp="1"/>
          </p:cNvSpPr>
          <p:nvPr>
            <p:ph type="body" sz="half" idx="2"/>
          </p:nvPr>
        </p:nvSpPr>
        <p:spPr>
          <a:xfrm>
            <a:off x="609602" y="1435102"/>
            <a:ext cx="4011084" cy="4691063"/>
          </a:xfrm>
        </p:spPr>
        <p:txBody>
          <a:bodyPr>
            <a:normAutofit/>
          </a:bodyPr>
          <a:lstStyle/>
          <a:p>
            <a:r>
              <a:rPr lang="nb-NO">
                <a:hlinkClick r:id="rId3"/>
              </a:rPr>
              <a:t>Prosjektets nettside</a:t>
            </a:r>
            <a:endParaRPr lang="nb-NO"/>
          </a:p>
          <a:p>
            <a:r>
              <a:rPr lang="nb-NO">
                <a:hlinkClick r:id="rId4"/>
              </a:rPr>
              <a:t>Opplæringsside</a:t>
            </a:r>
            <a:endParaRPr lang="nb-NO">
              <a:hlinkClick r:id="rId3"/>
            </a:endParaRPr>
          </a:p>
        </p:txBody>
      </p:sp>
      <p:sp>
        <p:nvSpPr>
          <p:cNvPr id="6" name="Oval 5">
            <a:extLst>
              <a:ext uri="{FF2B5EF4-FFF2-40B4-BE49-F238E27FC236}">
                <a16:creationId xmlns:a16="http://schemas.microsoft.com/office/drawing/2014/main" id="{D6FA2531-2FE0-B9D4-C417-D48BED63A27C}"/>
              </a:ext>
            </a:extLst>
          </p:cNvPr>
          <p:cNvSpPr/>
          <p:nvPr/>
        </p:nvSpPr>
        <p:spPr>
          <a:xfrm>
            <a:off x="4855029" y="3211286"/>
            <a:ext cx="1654628" cy="718457"/>
          </a:xfrm>
          <a:prstGeom prst="ellipse">
            <a:avLst/>
          </a:prstGeom>
          <a:noFill/>
          <a:ln w="9525"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B01B81"/>
              </a:solidFill>
              <a:effectLst/>
              <a:uLnTx/>
              <a:uFillTx/>
              <a:latin typeface="Arial" panose="020B0604020202020204"/>
              <a:ea typeface="+mn-ea"/>
              <a:cs typeface="+mn-cs"/>
            </a:endParaRPr>
          </a:p>
        </p:txBody>
      </p:sp>
      <p:sp>
        <p:nvSpPr>
          <p:cNvPr id="11" name="Oval 10">
            <a:extLst>
              <a:ext uri="{FF2B5EF4-FFF2-40B4-BE49-F238E27FC236}">
                <a16:creationId xmlns:a16="http://schemas.microsoft.com/office/drawing/2014/main" id="{1B05565A-798E-BA1B-C54E-513B7ED76C76}"/>
              </a:ext>
            </a:extLst>
          </p:cNvPr>
          <p:cNvSpPr/>
          <p:nvPr/>
        </p:nvSpPr>
        <p:spPr>
          <a:xfrm>
            <a:off x="6672943" y="4463143"/>
            <a:ext cx="3037114" cy="718457"/>
          </a:xfrm>
          <a:prstGeom prst="ellipse">
            <a:avLst/>
          </a:prstGeom>
          <a:noFill/>
          <a:ln w="9525"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B01B81"/>
              </a:solidFill>
              <a:effectLst/>
              <a:uLnTx/>
              <a:uFillTx/>
              <a:latin typeface="Arial" panose="020B0604020202020204"/>
              <a:ea typeface="+mn-ea"/>
              <a:cs typeface="+mn-cs"/>
            </a:endParaRPr>
          </a:p>
        </p:txBody>
      </p:sp>
    </p:spTree>
    <p:extLst>
      <p:ext uri="{BB962C8B-B14F-4D97-AF65-F5344CB8AC3E}">
        <p14:creationId xmlns:p14="http://schemas.microsoft.com/office/powerpoint/2010/main" val="73979545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38A11B04-41D7-4784-B092-19F34A405D9A}"/>
              </a:ext>
            </a:extLst>
          </p:cNvPr>
          <p:cNvGraphicFramePr>
            <a:graphicFrameLocks noChangeAspect="1"/>
          </p:cNvGraphicFramePr>
          <p:nvPr>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think-cell Slide" r:id="rId5" imgW="592" imgH="591" progId="TCLayout.ActiveDocument.1">
                  <p:embed/>
                </p:oleObj>
              </mc:Choice>
              <mc:Fallback>
                <p:oleObj name="think-cell Slide" r:id="rId5" imgW="592" imgH="591" progId="TCLayout.ActiveDocument.1">
                  <p:embed/>
                  <p:pic>
                    <p:nvPicPr>
                      <p:cNvPr id="5" name="Object 4" hidden="1">
                        <a:extLst>
                          <a:ext uri="{FF2B5EF4-FFF2-40B4-BE49-F238E27FC236}">
                            <a16:creationId xmlns:a16="http://schemas.microsoft.com/office/drawing/2014/main" id="{38A11B04-41D7-4784-B092-19F34A405D9A}"/>
                          </a:ext>
                        </a:extLst>
                      </p:cNvPr>
                      <p:cNvPicPr/>
                      <p:nvPr/>
                    </p:nvPicPr>
                    <p:blipFill>
                      <a:blip r:embed="rId6"/>
                      <a:stretch>
                        <a:fillRect/>
                      </a:stretch>
                    </p:blipFill>
                    <p:spPr>
                      <a:xfrm>
                        <a:off x="2119" y="2119"/>
                        <a:ext cx="2117" cy="2117"/>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5507BA0-C54E-4402-BDB0-7592AFA74F00}"/>
              </a:ext>
            </a:extLst>
          </p:cNvPr>
          <p:cNvSpPr/>
          <p:nvPr>
            <p:custDataLst>
              <p:tags r:id="rId2"/>
            </p:custDataLst>
          </p:nvPr>
        </p:nvSpPr>
        <p:spPr>
          <a:xfrm>
            <a:off x="1" y="1"/>
            <a:ext cx="211667" cy="211667"/>
          </a:xfrm>
          <a:prstGeom prst="rect">
            <a:avLst/>
          </a:prstGeom>
          <a:solidFill>
            <a:srgbClr val="43B7B0"/>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609570"/>
            <a:endParaRPr lang="nb-NO" sz="4800" b="1">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2" name="Title 1">
            <a:extLst>
              <a:ext uri="{FF2B5EF4-FFF2-40B4-BE49-F238E27FC236}">
                <a16:creationId xmlns:a16="http://schemas.microsoft.com/office/drawing/2014/main" id="{47B63F67-25FE-45C2-8074-34A24BEC51C4}"/>
              </a:ext>
            </a:extLst>
          </p:cNvPr>
          <p:cNvSpPr>
            <a:spLocks noGrp="1"/>
          </p:cNvSpPr>
          <p:nvPr>
            <p:ph type="title"/>
          </p:nvPr>
        </p:nvSpPr>
        <p:spPr>
          <a:xfrm>
            <a:off x="820133" y="397785"/>
            <a:ext cx="10806710" cy="864683"/>
          </a:xfrm>
        </p:spPr>
        <p:txBody>
          <a:bodyPr/>
          <a:lstStyle/>
          <a:p>
            <a:r>
              <a:rPr lang="nb-NO"/>
              <a:t>Agenda </a:t>
            </a:r>
          </a:p>
        </p:txBody>
      </p:sp>
      <p:graphicFrame>
        <p:nvGraphicFramePr>
          <p:cNvPr id="6" name="Table 6">
            <a:extLst>
              <a:ext uri="{FF2B5EF4-FFF2-40B4-BE49-F238E27FC236}">
                <a16:creationId xmlns:a16="http://schemas.microsoft.com/office/drawing/2014/main" id="{91FD6737-001F-4436-9F6E-2DDD703D7379}"/>
              </a:ext>
            </a:extLst>
          </p:cNvPr>
          <p:cNvGraphicFramePr>
            <a:graphicFrameLocks noGrp="1"/>
          </p:cNvGraphicFramePr>
          <p:nvPr>
            <p:extLst>
              <p:ext uri="{D42A27DB-BD31-4B8C-83A1-F6EECF244321}">
                <p14:modId xmlns:p14="http://schemas.microsoft.com/office/powerpoint/2010/main" val="3135496460"/>
              </p:ext>
            </p:extLst>
          </p:nvPr>
        </p:nvGraphicFramePr>
        <p:xfrm>
          <a:off x="952107" y="1477651"/>
          <a:ext cx="4506013" cy="4023360"/>
        </p:xfrm>
        <a:graphic>
          <a:graphicData uri="http://schemas.openxmlformats.org/drawingml/2006/table">
            <a:tbl>
              <a:tblPr bandRow="1">
                <a:tableStyleId>{2D5ABB26-0587-4C30-8999-92F81FD0307C}</a:tableStyleId>
              </a:tblPr>
              <a:tblGrid>
                <a:gridCol w="4506013">
                  <a:extLst>
                    <a:ext uri="{9D8B030D-6E8A-4147-A177-3AD203B41FA5}">
                      <a16:colId xmlns:a16="http://schemas.microsoft.com/office/drawing/2014/main" val="1337397184"/>
                    </a:ext>
                  </a:extLst>
                </a:gridCol>
              </a:tblGrid>
              <a:tr h="36576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600" b="0" i="0">
                          <a:solidFill>
                            <a:schemeClr val="tx1"/>
                          </a:solidFill>
                        </a:rPr>
                        <a:t>Praktisk informasjon</a:t>
                      </a:r>
                    </a:p>
                  </a:txBody>
                  <a:tcPr marL="121920" marR="121920" marT="60960" marB="60960">
                    <a:lnR w="12700" cap="flat" cmpd="sng" algn="ctr">
                      <a:noFill/>
                      <a:prstDash val="solid"/>
                      <a:round/>
                      <a:headEnd type="none" w="med" len="med"/>
                      <a:tailEnd type="none" w="med" len="med"/>
                    </a:lnR>
                    <a:solidFill>
                      <a:schemeClr val="bg1"/>
                    </a:solidFill>
                  </a:tcPr>
                </a:tc>
                <a:extLst>
                  <a:ext uri="{0D108BD9-81ED-4DB2-BD59-A6C34878D82A}">
                    <a16:rowId xmlns:a16="http://schemas.microsoft.com/office/drawing/2014/main" val="2018442710"/>
                  </a:ext>
                </a:extLst>
              </a:tr>
              <a:tr h="365760">
                <a:tc>
                  <a:txBody>
                    <a:bodyPr/>
                    <a:lstStyle/>
                    <a:p>
                      <a:pPr marL="0" marR="0" lvl="0" indent="0" algn="l" rtl="0" eaLnBrk="1" fontAlgn="auto" latinLnBrk="0" hangingPunct="1">
                        <a:lnSpc>
                          <a:spcPct val="100000"/>
                        </a:lnSpc>
                        <a:spcBef>
                          <a:spcPts val="0"/>
                        </a:spcBef>
                        <a:spcAft>
                          <a:spcPts val="0"/>
                        </a:spcAft>
                        <a:buClrTx/>
                        <a:buSzTx/>
                        <a:buFontTx/>
                        <a:buNone/>
                      </a:pPr>
                      <a:r>
                        <a:rPr lang="nb-NO" sz="1600" b="0"/>
                        <a:t>Velkommen </a:t>
                      </a:r>
                    </a:p>
                  </a:txBody>
                  <a:tcPr marL="121920" marR="121920" marT="60960" marB="60960">
                    <a:lnR w="12700" cap="flat" cmpd="sng" algn="ctr">
                      <a:noFill/>
                      <a:prstDash val="solid"/>
                      <a:round/>
                      <a:headEnd type="none" w="med" len="med"/>
                      <a:tailEnd type="none" w="med" len="med"/>
                    </a:lnR>
                  </a:tcPr>
                </a:tc>
                <a:extLst>
                  <a:ext uri="{0D108BD9-81ED-4DB2-BD59-A6C34878D82A}">
                    <a16:rowId xmlns:a16="http://schemas.microsoft.com/office/drawing/2014/main" val="3533369443"/>
                  </a:ext>
                </a:extLst>
              </a:tr>
              <a:tr h="33528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600" b="0"/>
                        <a:t>Mål for møtet</a:t>
                      </a:r>
                    </a:p>
                  </a:txBody>
                  <a:tcPr marL="121920" marR="121920" marT="60960" marB="60960">
                    <a:lnR w="12700" cap="flat" cmpd="sng" algn="ctr">
                      <a:noFill/>
                      <a:prstDash val="solid"/>
                      <a:round/>
                      <a:headEnd type="none" w="med" len="med"/>
                      <a:tailEnd type="none" w="med" len="med"/>
                    </a:lnR>
                  </a:tcPr>
                </a:tc>
                <a:extLst>
                  <a:ext uri="{0D108BD9-81ED-4DB2-BD59-A6C34878D82A}">
                    <a16:rowId xmlns:a16="http://schemas.microsoft.com/office/drawing/2014/main" val="2966542913"/>
                  </a:ext>
                </a:extLst>
              </a:tr>
              <a:tr h="365760">
                <a:tc>
                  <a:txBody>
                    <a:bodyPr/>
                    <a:lstStyle/>
                    <a:p>
                      <a:pPr marL="0" marR="0" lvl="0" indent="0" algn="l" rtl="0" eaLnBrk="1" fontAlgn="auto" latinLnBrk="0" hangingPunct="1">
                        <a:lnSpc>
                          <a:spcPct val="100000"/>
                        </a:lnSpc>
                        <a:spcBef>
                          <a:spcPts val="0"/>
                        </a:spcBef>
                        <a:spcAft>
                          <a:spcPts val="0"/>
                        </a:spcAft>
                        <a:buClrTx/>
                        <a:buSzTx/>
                        <a:buFontTx/>
                        <a:buNone/>
                      </a:pPr>
                      <a:r>
                        <a:rPr lang="nb-NO" sz="1600" b="0"/>
                        <a:t>Status fra prosjekteier</a:t>
                      </a:r>
                    </a:p>
                  </a:txBody>
                  <a:tcPr marL="121920" marR="121920" marT="60960" marB="60960">
                    <a:lnR w="12700" cap="flat" cmpd="sng" algn="ctr">
                      <a:noFill/>
                      <a:prstDash val="solid"/>
                      <a:round/>
                      <a:headEnd type="none" w="med" len="med"/>
                      <a:tailEnd type="none" w="med" len="med"/>
                    </a:lnR>
                  </a:tcPr>
                </a:tc>
                <a:extLst>
                  <a:ext uri="{0D108BD9-81ED-4DB2-BD59-A6C34878D82A}">
                    <a16:rowId xmlns:a16="http://schemas.microsoft.com/office/drawing/2014/main" val="3276666774"/>
                  </a:ext>
                </a:extLst>
              </a:tr>
              <a:tr h="365760">
                <a:tc>
                  <a:txBody>
                    <a:bodyPr/>
                    <a:lstStyle/>
                    <a:p>
                      <a:pPr marL="0" marR="0" lvl="0" indent="0" algn="l" rtl="0" eaLnBrk="1" fontAlgn="auto" latinLnBrk="0" hangingPunct="1">
                        <a:lnSpc>
                          <a:spcPct val="100000"/>
                        </a:lnSpc>
                        <a:spcBef>
                          <a:spcPts val="0"/>
                        </a:spcBef>
                        <a:spcAft>
                          <a:spcPts val="0"/>
                        </a:spcAft>
                        <a:buClrTx/>
                        <a:buSzTx/>
                        <a:buFontTx/>
                        <a:buNone/>
                      </a:pPr>
                      <a:r>
                        <a:rPr lang="nb-NO" sz="1600" b="0"/>
                        <a:t>Status fra prosjektleder</a:t>
                      </a:r>
                    </a:p>
                  </a:txBody>
                  <a:tcPr marL="121920" marR="121920" marT="60960" marB="60960">
                    <a:lnR w="12700" cap="flat" cmpd="sng" algn="ctr">
                      <a:noFill/>
                      <a:prstDash val="solid"/>
                      <a:round/>
                      <a:headEnd type="none" w="med" len="med"/>
                      <a:tailEnd type="none" w="med" len="med"/>
                    </a:lnR>
                  </a:tcPr>
                </a:tc>
                <a:extLst>
                  <a:ext uri="{0D108BD9-81ED-4DB2-BD59-A6C34878D82A}">
                    <a16:rowId xmlns:a16="http://schemas.microsoft.com/office/drawing/2014/main" val="2741126228"/>
                  </a:ext>
                </a:extLst>
              </a:tr>
              <a:tr h="36576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600" b="0"/>
                        <a:t>De store endringene i overgangen</a:t>
                      </a:r>
                    </a:p>
                  </a:txBody>
                  <a:tcPr marL="121920" marR="121920" marT="60960" marB="60960">
                    <a:lnR w="12700" cap="flat" cmpd="sng" algn="ctr">
                      <a:noFill/>
                      <a:prstDash val="solid"/>
                      <a:round/>
                      <a:headEnd type="none" w="med" len="med"/>
                      <a:tailEnd type="none" w="med" len="med"/>
                    </a:lnR>
                  </a:tcPr>
                </a:tc>
                <a:extLst>
                  <a:ext uri="{0D108BD9-81ED-4DB2-BD59-A6C34878D82A}">
                    <a16:rowId xmlns:a16="http://schemas.microsoft.com/office/drawing/2014/main" val="3090798671"/>
                  </a:ext>
                </a:extLst>
              </a:tr>
              <a:tr h="353034">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nb-NO" sz="1600" b="0"/>
                        <a:t>Hva gjør vi for å håndtere dette?</a:t>
                      </a:r>
                    </a:p>
                  </a:txBody>
                  <a:tcPr marL="121920" marR="121920" marT="60960" marB="60960">
                    <a:lnR w="12700" cap="flat" cmpd="sng" algn="ctr">
                      <a:noFill/>
                      <a:prstDash val="solid"/>
                      <a:round/>
                      <a:headEnd type="none" w="med" len="med"/>
                      <a:tailEnd type="none" w="med" len="med"/>
                    </a:lnR>
                  </a:tcPr>
                </a:tc>
                <a:extLst>
                  <a:ext uri="{0D108BD9-81ED-4DB2-BD59-A6C34878D82A}">
                    <a16:rowId xmlns:a16="http://schemas.microsoft.com/office/drawing/2014/main" val="3104737451"/>
                  </a:ext>
                </a:extLst>
              </a:tr>
              <a:tr h="365760">
                <a:tc>
                  <a:txBody>
                    <a:bodyPr/>
                    <a:lstStyle/>
                    <a:p>
                      <a:pPr marL="0" marR="0" lvl="0" indent="0" algn="l" rtl="0" eaLnBrk="1" fontAlgn="auto" latinLnBrk="0" hangingPunct="1">
                        <a:lnSpc>
                          <a:spcPct val="100000"/>
                        </a:lnSpc>
                        <a:spcBef>
                          <a:spcPts val="0"/>
                        </a:spcBef>
                        <a:spcAft>
                          <a:spcPts val="0"/>
                        </a:spcAft>
                        <a:buClrTx/>
                        <a:buSzTx/>
                        <a:buFontTx/>
                        <a:buNone/>
                      </a:pPr>
                      <a:r>
                        <a:rPr lang="nb-NO" sz="1600" b="1">
                          <a:solidFill>
                            <a:schemeClr val="bg1"/>
                          </a:solidFill>
                        </a:rPr>
                        <a:t>Spørsmål og svar</a:t>
                      </a:r>
                    </a:p>
                  </a:txBody>
                  <a:tcPr marL="121920" marR="121920" marT="60960" marB="60960">
                    <a:lnR w="12700" cap="flat" cmpd="sng" algn="ctr">
                      <a:noFill/>
                      <a:prstDash val="solid"/>
                      <a:round/>
                      <a:headEnd type="none" w="med" len="med"/>
                      <a:tailEnd type="none" w="med" len="med"/>
                    </a:lnR>
                    <a:solidFill>
                      <a:schemeClr val="tx2"/>
                    </a:solidFill>
                  </a:tcPr>
                </a:tc>
                <a:extLst>
                  <a:ext uri="{0D108BD9-81ED-4DB2-BD59-A6C34878D82A}">
                    <a16:rowId xmlns:a16="http://schemas.microsoft.com/office/drawing/2014/main" val="2395604843"/>
                  </a:ext>
                </a:extLst>
              </a:tr>
              <a:tr h="36576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600" b="0"/>
                        <a:t>Kort status NTNU Sak</a:t>
                      </a:r>
                    </a:p>
                  </a:txBody>
                  <a:tcPr marL="121920" marR="121920" marT="60960" marB="60960">
                    <a:lnR w="12700" cap="flat" cmpd="sng" algn="ctr">
                      <a:noFill/>
                      <a:prstDash val="solid"/>
                      <a:round/>
                      <a:headEnd type="none" w="med" len="med"/>
                      <a:tailEnd type="none" w="med" len="med"/>
                    </a:lnR>
                  </a:tcPr>
                </a:tc>
                <a:extLst>
                  <a:ext uri="{0D108BD9-81ED-4DB2-BD59-A6C34878D82A}">
                    <a16:rowId xmlns:a16="http://schemas.microsoft.com/office/drawing/2014/main" val="3364238090"/>
                  </a:ext>
                </a:extLst>
              </a:tr>
              <a:tr h="365760">
                <a:tc>
                  <a:txBody>
                    <a:bodyPr/>
                    <a:lstStyle/>
                    <a:p>
                      <a:pPr marL="0" marR="0" lvl="0" indent="0" algn="l" rtl="0" eaLnBrk="1" fontAlgn="auto" latinLnBrk="0" hangingPunct="1">
                        <a:lnSpc>
                          <a:spcPct val="100000"/>
                        </a:lnSpc>
                        <a:spcBef>
                          <a:spcPts val="0"/>
                        </a:spcBef>
                        <a:spcAft>
                          <a:spcPts val="0"/>
                        </a:spcAft>
                        <a:buClrTx/>
                        <a:buSzTx/>
                        <a:buFontTx/>
                        <a:buNone/>
                      </a:pPr>
                      <a:r>
                        <a:rPr lang="nb-NO" sz="1600" b="0"/>
                        <a:t>Avslutning</a:t>
                      </a:r>
                    </a:p>
                  </a:txBody>
                  <a:tcPr marL="121920" marR="121920" marT="60960" marB="60960">
                    <a:lnR w="12700" cap="flat" cmpd="sng" algn="ctr">
                      <a:noFill/>
                      <a:prstDash val="solid"/>
                      <a:round/>
                      <a:headEnd type="none" w="med" len="med"/>
                      <a:tailEnd type="none" w="med" len="med"/>
                    </a:lnR>
                  </a:tcPr>
                </a:tc>
                <a:extLst>
                  <a:ext uri="{0D108BD9-81ED-4DB2-BD59-A6C34878D82A}">
                    <a16:rowId xmlns:a16="http://schemas.microsoft.com/office/drawing/2014/main" val="947262463"/>
                  </a:ext>
                </a:extLst>
              </a:tr>
              <a:tr h="360576">
                <a:tc>
                  <a:txBody>
                    <a:bodyPr/>
                    <a:lstStyle/>
                    <a:p>
                      <a:pPr marL="0" marR="0" lvl="0" indent="0" algn="l" rtl="0" eaLnBrk="1" fontAlgn="auto" latinLnBrk="0" hangingPunct="1">
                        <a:lnSpc>
                          <a:spcPct val="100000"/>
                        </a:lnSpc>
                        <a:spcBef>
                          <a:spcPts val="0"/>
                        </a:spcBef>
                        <a:spcAft>
                          <a:spcPts val="0"/>
                        </a:spcAft>
                        <a:buClrTx/>
                        <a:buSzTx/>
                        <a:buFontTx/>
                        <a:buNone/>
                      </a:pPr>
                      <a:endParaRPr lang="nb-NO" sz="1600" b="0"/>
                    </a:p>
                  </a:txBody>
                  <a:tcPr marL="121920" marR="121920" marT="60960" marB="60960">
                    <a:lnR w="12700" cap="flat" cmpd="sng" algn="ctr">
                      <a:noFill/>
                      <a:prstDash val="solid"/>
                      <a:round/>
                      <a:headEnd type="none" w="med" len="med"/>
                      <a:tailEnd type="none" w="med" len="med"/>
                    </a:lnR>
                  </a:tcPr>
                </a:tc>
                <a:extLst>
                  <a:ext uri="{0D108BD9-81ED-4DB2-BD59-A6C34878D82A}">
                    <a16:rowId xmlns:a16="http://schemas.microsoft.com/office/drawing/2014/main" val="3793882596"/>
                  </a:ext>
                </a:extLst>
              </a:tr>
            </a:tbl>
          </a:graphicData>
        </a:graphic>
      </p:graphicFrame>
      <p:pic>
        <p:nvPicPr>
          <p:cNvPr id="8" name="Picture 7">
            <a:extLst>
              <a:ext uri="{FF2B5EF4-FFF2-40B4-BE49-F238E27FC236}">
                <a16:creationId xmlns:a16="http://schemas.microsoft.com/office/drawing/2014/main" id="{E54F5A56-EA6C-AAA5-4E49-8DBE8209201E}"/>
              </a:ext>
            </a:extLst>
          </p:cNvPr>
          <p:cNvPicPr>
            <a:picLocks noChangeAspect="1"/>
          </p:cNvPicPr>
          <p:nvPr/>
        </p:nvPicPr>
        <p:blipFill>
          <a:blip r:embed="rId7"/>
          <a:stretch>
            <a:fillRect/>
          </a:stretch>
        </p:blipFill>
        <p:spPr>
          <a:xfrm>
            <a:off x="7585032" y="0"/>
            <a:ext cx="4606967" cy="685800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79811557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8D179-A43A-ED8F-BE59-93AF49960BA1}"/>
              </a:ext>
            </a:extLst>
          </p:cNvPr>
          <p:cNvSpPr>
            <a:spLocks noGrp="1"/>
          </p:cNvSpPr>
          <p:nvPr>
            <p:ph type="title"/>
          </p:nvPr>
        </p:nvSpPr>
        <p:spPr/>
        <p:txBody>
          <a:bodyPr/>
          <a:lstStyle/>
          <a:p>
            <a:r>
              <a:rPr lang="nb-NO" err="1"/>
              <a:t>Menti</a:t>
            </a:r>
            <a:endParaRPr lang="nb-NO"/>
          </a:p>
        </p:txBody>
      </p:sp>
      <p:sp>
        <p:nvSpPr>
          <p:cNvPr id="3" name="Content Placeholder 2">
            <a:extLst>
              <a:ext uri="{FF2B5EF4-FFF2-40B4-BE49-F238E27FC236}">
                <a16:creationId xmlns:a16="http://schemas.microsoft.com/office/drawing/2014/main" id="{02E9543C-3A30-62BB-9F87-2ECA1DA3B480}"/>
              </a:ext>
            </a:extLst>
          </p:cNvPr>
          <p:cNvSpPr>
            <a:spLocks noGrp="1"/>
          </p:cNvSpPr>
          <p:nvPr>
            <p:ph idx="1"/>
          </p:nvPr>
        </p:nvSpPr>
        <p:spPr/>
        <p:txBody>
          <a:bodyPr/>
          <a:lstStyle/>
          <a:p>
            <a:endParaRPr lang="nb-NO"/>
          </a:p>
        </p:txBody>
      </p:sp>
      <p:pic>
        <p:nvPicPr>
          <p:cNvPr id="5" name="Picture 4">
            <a:extLst>
              <a:ext uri="{FF2B5EF4-FFF2-40B4-BE49-F238E27FC236}">
                <a16:creationId xmlns:a16="http://schemas.microsoft.com/office/drawing/2014/main" id="{D3C5DDA0-715A-F013-9CA6-645C47AD8272}"/>
              </a:ext>
            </a:extLst>
          </p:cNvPr>
          <p:cNvPicPr>
            <a:picLocks noChangeAspect="1"/>
          </p:cNvPicPr>
          <p:nvPr/>
        </p:nvPicPr>
        <p:blipFill>
          <a:blip r:embed="rId2"/>
          <a:stretch>
            <a:fillRect/>
          </a:stretch>
        </p:blipFill>
        <p:spPr>
          <a:xfrm>
            <a:off x="-131975" y="-1"/>
            <a:ext cx="12323975" cy="6975835"/>
          </a:xfrm>
          <a:prstGeom prst="rect">
            <a:avLst/>
          </a:prstGeom>
        </p:spPr>
      </p:pic>
      <p:sp>
        <p:nvSpPr>
          <p:cNvPr id="6" name="TextBox 5">
            <a:extLst>
              <a:ext uri="{FF2B5EF4-FFF2-40B4-BE49-F238E27FC236}">
                <a16:creationId xmlns:a16="http://schemas.microsoft.com/office/drawing/2014/main" id="{47F9AA58-AF25-DA08-6148-7E5F7245B124}"/>
              </a:ext>
            </a:extLst>
          </p:cNvPr>
          <p:cNvSpPr txBox="1"/>
          <p:nvPr/>
        </p:nvSpPr>
        <p:spPr>
          <a:xfrm>
            <a:off x="6183173" y="4001494"/>
            <a:ext cx="5606980" cy="1938992"/>
          </a:xfrm>
          <a:prstGeom prst="rect">
            <a:avLst/>
          </a:prstGeom>
          <a:noFill/>
        </p:spPr>
        <p:txBody>
          <a:bodyPr wrap="square" rtlCol="0">
            <a:spAutoFit/>
          </a:bodyPr>
          <a:lstStyle/>
          <a:p>
            <a:r>
              <a:rPr lang="nb-NO" sz="4000" b="1">
                <a:solidFill>
                  <a:schemeClr val="bg1"/>
                </a:solidFill>
              </a:rPr>
              <a:t>Menti.com</a:t>
            </a:r>
          </a:p>
          <a:p>
            <a:endParaRPr lang="nb-NO" sz="4000" b="1">
              <a:solidFill>
                <a:schemeClr val="bg1"/>
              </a:solidFill>
            </a:endParaRPr>
          </a:p>
          <a:p>
            <a:r>
              <a:rPr lang="nb-NO" sz="4000" b="1">
                <a:solidFill>
                  <a:schemeClr val="bg1"/>
                </a:solidFill>
              </a:rPr>
              <a:t>Kode: 77575393</a:t>
            </a:r>
          </a:p>
        </p:txBody>
      </p:sp>
    </p:spTree>
    <p:extLst>
      <p:ext uri="{BB962C8B-B14F-4D97-AF65-F5344CB8AC3E}">
        <p14:creationId xmlns:p14="http://schemas.microsoft.com/office/powerpoint/2010/main" val="317261018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38A11B04-41D7-4784-B092-19F34A405D9A}"/>
              </a:ext>
            </a:extLst>
          </p:cNvPr>
          <p:cNvGraphicFramePr>
            <a:graphicFrameLocks noChangeAspect="1"/>
          </p:cNvGraphicFramePr>
          <p:nvPr>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think-cell Slide" r:id="rId5" imgW="592" imgH="591" progId="TCLayout.ActiveDocument.1">
                  <p:embed/>
                </p:oleObj>
              </mc:Choice>
              <mc:Fallback>
                <p:oleObj name="think-cell Slide" r:id="rId5" imgW="592" imgH="591" progId="TCLayout.ActiveDocument.1">
                  <p:embed/>
                  <p:pic>
                    <p:nvPicPr>
                      <p:cNvPr id="5" name="Object 4" hidden="1">
                        <a:extLst>
                          <a:ext uri="{FF2B5EF4-FFF2-40B4-BE49-F238E27FC236}">
                            <a16:creationId xmlns:a16="http://schemas.microsoft.com/office/drawing/2014/main" id="{38A11B04-41D7-4784-B092-19F34A405D9A}"/>
                          </a:ext>
                        </a:extLst>
                      </p:cNvPr>
                      <p:cNvPicPr/>
                      <p:nvPr/>
                    </p:nvPicPr>
                    <p:blipFill>
                      <a:blip r:embed="rId6"/>
                      <a:stretch>
                        <a:fillRect/>
                      </a:stretch>
                    </p:blipFill>
                    <p:spPr>
                      <a:xfrm>
                        <a:off x="2119" y="2119"/>
                        <a:ext cx="2117" cy="2117"/>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5507BA0-C54E-4402-BDB0-7592AFA74F00}"/>
              </a:ext>
            </a:extLst>
          </p:cNvPr>
          <p:cNvSpPr/>
          <p:nvPr>
            <p:custDataLst>
              <p:tags r:id="rId2"/>
            </p:custDataLst>
          </p:nvPr>
        </p:nvSpPr>
        <p:spPr>
          <a:xfrm>
            <a:off x="1" y="1"/>
            <a:ext cx="211667" cy="211667"/>
          </a:xfrm>
          <a:prstGeom prst="rect">
            <a:avLst/>
          </a:prstGeom>
          <a:solidFill>
            <a:srgbClr val="43B7B0"/>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609570"/>
            <a:endParaRPr lang="nb-NO" sz="4800" b="1">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2" name="Title 1">
            <a:extLst>
              <a:ext uri="{FF2B5EF4-FFF2-40B4-BE49-F238E27FC236}">
                <a16:creationId xmlns:a16="http://schemas.microsoft.com/office/drawing/2014/main" id="{47B63F67-25FE-45C2-8074-34A24BEC51C4}"/>
              </a:ext>
            </a:extLst>
          </p:cNvPr>
          <p:cNvSpPr>
            <a:spLocks noGrp="1"/>
          </p:cNvSpPr>
          <p:nvPr>
            <p:ph type="title"/>
          </p:nvPr>
        </p:nvSpPr>
        <p:spPr>
          <a:xfrm>
            <a:off x="820133" y="397785"/>
            <a:ext cx="10806710" cy="864683"/>
          </a:xfrm>
        </p:spPr>
        <p:txBody>
          <a:bodyPr/>
          <a:lstStyle/>
          <a:p>
            <a:r>
              <a:rPr lang="nb-NO"/>
              <a:t>Agenda </a:t>
            </a:r>
          </a:p>
        </p:txBody>
      </p:sp>
      <p:graphicFrame>
        <p:nvGraphicFramePr>
          <p:cNvPr id="6" name="Table 6">
            <a:extLst>
              <a:ext uri="{FF2B5EF4-FFF2-40B4-BE49-F238E27FC236}">
                <a16:creationId xmlns:a16="http://schemas.microsoft.com/office/drawing/2014/main" id="{91FD6737-001F-4436-9F6E-2DDD703D7379}"/>
              </a:ext>
            </a:extLst>
          </p:cNvPr>
          <p:cNvGraphicFramePr>
            <a:graphicFrameLocks noGrp="1"/>
          </p:cNvGraphicFramePr>
          <p:nvPr>
            <p:extLst>
              <p:ext uri="{D42A27DB-BD31-4B8C-83A1-F6EECF244321}">
                <p14:modId xmlns:p14="http://schemas.microsoft.com/office/powerpoint/2010/main" val="1858200462"/>
              </p:ext>
            </p:extLst>
          </p:nvPr>
        </p:nvGraphicFramePr>
        <p:xfrm>
          <a:off x="942680" y="1477651"/>
          <a:ext cx="4506013" cy="4023360"/>
        </p:xfrm>
        <a:graphic>
          <a:graphicData uri="http://schemas.openxmlformats.org/drawingml/2006/table">
            <a:tbl>
              <a:tblPr bandRow="1">
                <a:tableStyleId>{2D5ABB26-0587-4C30-8999-92F81FD0307C}</a:tableStyleId>
              </a:tblPr>
              <a:tblGrid>
                <a:gridCol w="4506013">
                  <a:extLst>
                    <a:ext uri="{9D8B030D-6E8A-4147-A177-3AD203B41FA5}">
                      <a16:colId xmlns:a16="http://schemas.microsoft.com/office/drawing/2014/main" val="1337397184"/>
                    </a:ext>
                  </a:extLst>
                </a:gridCol>
              </a:tblGrid>
              <a:tr h="36576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600" b="0" i="0">
                          <a:solidFill>
                            <a:schemeClr val="tx1"/>
                          </a:solidFill>
                        </a:rPr>
                        <a:t>Praktisk informasjon</a:t>
                      </a:r>
                    </a:p>
                  </a:txBody>
                  <a:tcPr marL="121920" marR="121920" marT="60960" marB="60960">
                    <a:lnR w="12700" cap="flat" cmpd="sng" algn="ctr">
                      <a:noFill/>
                      <a:prstDash val="solid"/>
                      <a:round/>
                      <a:headEnd type="none" w="med" len="med"/>
                      <a:tailEnd type="none" w="med" len="med"/>
                    </a:lnR>
                    <a:solidFill>
                      <a:schemeClr val="bg1"/>
                    </a:solidFill>
                  </a:tcPr>
                </a:tc>
                <a:extLst>
                  <a:ext uri="{0D108BD9-81ED-4DB2-BD59-A6C34878D82A}">
                    <a16:rowId xmlns:a16="http://schemas.microsoft.com/office/drawing/2014/main" val="2018442710"/>
                  </a:ext>
                </a:extLst>
              </a:tr>
              <a:tr h="365760">
                <a:tc>
                  <a:txBody>
                    <a:bodyPr/>
                    <a:lstStyle/>
                    <a:p>
                      <a:pPr marL="0" marR="0" lvl="0" indent="0" algn="l" rtl="0" eaLnBrk="1" fontAlgn="auto" latinLnBrk="0" hangingPunct="1">
                        <a:lnSpc>
                          <a:spcPct val="100000"/>
                        </a:lnSpc>
                        <a:spcBef>
                          <a:spcPts val="0"/>
                        </a:spcBef>
                        <a:spcAft>
                          <a:spcPts val="0"/>
                        </a:spcAft>
                        <a:buClrTx/>
                        <a:buSzTx/>
                        <a:buFontTx/>
                        <a:buNone/>
                      </a:pPr>
                      <a:r>
                        <a:rPr lang="nb-NO" sz="1600" b="0"/>
                        <a:t>Velkommen </a:t>
                      </a:r>
                    </a:p>
                  </a:txBody>
                  <a:tcPr marL="121920" marR="121920" marT="60960" marB="60960">
                    <a:lnR w="12700" cap="flat" cmpd="sng" algn="ctr">
                      <a:noFill/>
                      <a:prstDash val="solid"/>
                      <a:round/>
                      <a:headEnd type="none" w="med" len="med"/>
                      <a:tailEnd type="none" w="med" len="med"/>
                    </a:lnR>
                  </a:tcPr>
                </a:tc>
                <a:extLst>
                  <a:ext uri="{0D108BD9-81ED-4DB2-BD59-A6C34878D82A}">
                    <a16:rowId xmlns:a16="http://schemas.microsoft.com/office/drawing/2014/main" val="3533369443"/>
                  </a:ext>
                </a:extLst>
              </a:tr>
              <a:tr h="33528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600" b="0"/>
                        <a:t>Mål for møtet</a:t>
                      </a:r>
                    </a:p>
                  </a:txBody>
                  <a:tcPr marL="121920" marR="121920" marT="60960" marB="60960">
                    <a:lnR w="12700" cap="flat" cmpd="sng" algn="ctr">
                      <a:noFill/>
                      <a:prstDash val="solid"/>
                      <a:round/>
                      <a:headEnd type="none" w="med" len="med"/>
                      <a:tailEnd type="none" w="med" len="med"/>
                    </a:lnR>
                  </a:tcPr>
                </a:tc>
                <a:extLst>
                  <a:ext uri="{0D108BD9-81ED-4DB2-BD59-A6C34878D82A}">
                    <a16:rowId xmlns:a16="http://schemas.microsoft.com/office/drawing/2014/main" val="2966542913"/>
                  </a:ext>
                </a:extLst>
              </a:tr>
              <a:tr h="365760">
                <a:tc>
                  <a:txBody>
                    <a:bodyPr/>
                    <a:lstStyle/>
                    <a:p>
                      <a:pPr marL="0" marR="0" lvl="0" indent="0" algn="l" rtl="0" eaLnBrk="1" fontAlgn="auto" latinLnBrk="0" hangingPunct="1">
                        <a:lnSpc>
                          <a:spcPct val="100000"/>
                        </a:lnSpc>
                        <a:spcBef>
                          <a:spcPts val="0"/>
                        </a:spcBef>
                        <a:spcAft>
                          <a:spcPts val="0"/>
                        </a:spcAft>
                        <a:buClrTx/>
                        <a:buSzTx/>
                        <a:buFontTx/>
                        <a:buNone/>
                      </a:pPr>
                      <a:r>
                        <a:rPr lang="nb-NO" sz="1600" b="0"/>
                        <a:t>Status fra prosjekteier</a:t>
                      </a:r>
                    </a:p>
                  </a:txBody>
                  <a:tcPr marL="121920" marR="121920" marT="60960" marB="60960">
                    <a:lnR w="12700" cap="flat" cmpd="sng" algn="ctr">
                      <a:noFill/>
                      <a:prstDash val="solid"/>
                      <a:round/>
                      <a:headEnd type="none" w="med" len="med"/>
                      <a:tailEnd type="none" w="med" len="med"/>
                    </a:lnR>
                  </a:tcPr>
                </a:tc>
                <a:extLst>
                  <a:ext uri="{0D108BD9-81ED-4DB2-BD59-A6C34878D82A}">
                    <a16:rowId xmlns:a16="http://schemas.microsoft.com/office/drawing/2014/main" val="3276666774"/>
                  </a:ext>
                </a:extLst>
              </a:tr>
              <a:tr h="365760">
                <a:tc>
                  <a:txBody>
                    <a:bodyPr/>
                    <a:lstStyle/>
                    <a:p>
                      <a:pPr marL="0" marR="0" lvl="0" indent="0" algn="l" rtl="0" eaLnBrk="1" fontAlgn="auto" latinLnBrk="0" hangingPunct="1">
                        <a:lnSpc>
                          <a:spcPct val="100000"/>
                        </a:lnSpc>
                        <a:spcBef>
                          <a:spcPts val="0"/>
                        </a:spcBef>
                        <a:spcAft>
                          <a:spcPts val="0"/>
                        </a:spcAft>
                        <a:buClrTx/>
                        <a:buSzTx/>
                        <a:buFontTx/>
                        <a:buNone/>
                      </a:pPr>
                      <a:r>
                        <a:rPr lang="nb-NO" sz="1600" b="0"/>
                        <a:t>Status fra prosjektleder</a:t>
                      </a:r>
                    </a:p>
                  </a:txBody>
                  <a:tcPr marL="121920" marR="121920" marT="60960" marB="60960">
                    <a:lnR w="12700" cap="flat" cmpd="sng" algn="ctr">
                      <a:noFill/>
                      <a:prstDash val="solid"/>
                      <a:round/>
                      <a:headEnd type="none" w="med" len="med"/>
                      <a:tailEnd type="none" w="med" len="med"/>
                    </a:lnR>
                  </a:tcPr>
                </a:tc>
                <a:extLst>
                  <a:ext uri="{0D108BD9-81ED-4DB2-BD59-A6C34878D82A}">
                    <a16:rowId xmlns:a16="http://schemas.microsoft.com/office/drawing/2014/main" val="2741126228"/>
                  </a:ext>
                </a:extLst>
              </a:tr>
              <a:tr h="36576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600" b="0"/>
                        <a:t>De store endringene i overgangen</a:t>
                      </a:r>
                    </a:p>
                  </a:txBody>
                  <a:tcPr marL="121920" marR="121920" marT="60960" marB="60960">
                    <a:lnR w="12700" cap="flat" cmpd="sng" algn="ctr">
                      <a:noFill/>
                      <a:prstDash val="solid"/>
                      <a:round/>
                      <a:headEnd type="none" w="med" len="med"/>
                      <a:tailEnd type="none" w="med" len="med"/>
                    </a:lnR>
                  </a:tcPr>
                </a:tc>
                <a:extLst>
                  <a:ext uri="{0D108BD9-81ED-4DB2-BD59-A6C34878D82A}">
                    <a16:rowId xmlns:a16="http://schemas.microsoft.com/office/drawing/2014/main" val="3090798671"/>
                  </a:ext>
                </a:extLst>
              </a:tr>
              <a:tr h="353034">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nb-NO" sz="1600" b="0"/>
                        <a:t>Hva gjør vi for å håndtere dette?</a:t>
                      </a:r>
                    </a:p>
                  </a:txBody>
                  <a:tcPr marL="121920" marR="121920" marT="60960" marB="60960">
                    <a:lnR w="12700" cap="flat" cmpd="sng" algn="ctr">
                      <a:noFill/>
                      <a:prstDash val="solid"/>
                      <a:round/>
                      <a:headEnd type="none" w="med" len="med"/>
                      <a:tailEnd type="none" w="med" len="med"/>
                    </a:lnR>
                  </a:tcPr>
                </a:tc>
                <a:extLst>
                  <a:ext uri="{0D108BD9-81ED-4DB2-BD59-A6C34878D82A}">
                    <a16:rowId xmlns:a16="http://schemas.microsoft.com/office/drawing/2014/main" val="3104737451"/>
                  </a:ext>
                </a:extLst>
              </a:tr>
              <a:tr h="365760">
                <a:tc>
                  <a:txBody>
                    <a:bodyPr/>
                    <a:lstStyle/>
                    <a:p>
                      <a:pPr marL="0" marR="0" lvl="0" indent="0" algn="l" rtl="0" eaLnBrk="1" fontAlgn="auto" latinLnBrk="0" hangingPunct="1">
                        <a:lnSpc>
                          <a:spcPct val="100000"/>
                        </a:lnSpc>
                        <a:spcBef>
                          <a:spcPts val="0"/>
                        </a:spcBef>
                        <a:spcAft>
                          <a:spcPts val="0"/>
                        </a:spcAft>
                        <a:buClrTx/>
                        <a:buSzTx/>
                        <a:buFontTx/>
                        <a:buNone/>
                      </a:pPr>
                      <a:r>
                        <a:rPr lang="nb-NO" sz="1600" b="0"/>
                        <a:t>Spørsmål og svar</a:t>
                      </a:r>
                    </a:p>
                  </a:txBody>
                  <a:tcPr marL="121920" marR="121920" marT="60960" marB="60960">
                    <a:lnR w="12700" cap="flat" cmpd="sng" algn="ctr">
                      <a:noFill/>
                      <a:prstDash val="solid"/>
                      <a:round/>
                      <a:headEnd type="none" w="med" len="med"/>
                      <a:tailEnd type="none" w="med" len="med"/>
                    </a:lnR>
                  </a:tcPr>
                </a:tc>
                <a:extLst>
                  <a:ext uri="{0D108BD9-81ED-4DB2-BD59-A6C34878D82A}">
                    <a16:rowId xmlns:a16="http://schemas.microsoft.com/office/drawing/2014/main" val="2395604843"/>
                  </a:ext>
                </a:extLst>
              </a:tr>
              <a:tr h="36576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600" b="1">
                          <a:solidFill>
                            <a:schemeClr val="bg1"/>
                          </a:solidFill>
                        </a:rPr>
                        <a:t>Kort status NTNU Sak</a:t>
                      </a:r>
                    </a:p>
                  </a:txBody>
                  <a:tcPr marL="121920" marR="121920" marT="60960" marB="60960">
                    <a:lnR w="12700" cap="flat" cmpd="sng" algn="ctr">
                      <a:noFill/>
                      <a:prstDash val="solid"/>
                      <a:round/>
                      <a:headEnd type="none" w="med" len="med"/>
                      <a:tailEnd type="none" w="med" len="med"/>
                    </a:lnR>
                    <a:solidFill>
                      <a:schemeClr val="tx2"/>
                    </a:solidFill>
                  </a:tcPr>
                </a:tc>
                <a:extLst>
                  <a:ext uri="{0D108BD9-81ED-4DB2-BD59-A6C34878D82A}">
                    <a16:rowId xmlns:a16="http://schemas.microsoft.com/office/drawing/2014/main" val="3364238090"/>
                  </a:ext>
                </a:extLst>
              </a:tr>
              <a:tr h="365760">
                <a:tc>
                  <a:txBody>
                    <a:bodyPr/>
                    <a:lstStyle/>
                    <a:p>
                      <a:pPr marL="0" marR="0" lvl="0" indent="0" algn="l" rtl="0" eaLnBrk="1" fontAlgn="auto" latinLnBrk="0" hangingPunct="1">
                        <a:lnSpc>
                          <a:spcPct val="100000"/>
                        </a:lnSpc>
                        <a:spcBef>
                          <a:spcPts val="0"/>
                        </a:spcBef>
                        <a:spcAft>
                          <a:spcPts val="0"/>
                        </a:spcAft>
                        <a:buClrTx/>
                        <a:buSzTx/>
                        <a:buFontTx/>
                        <a:buNone/>
                      </a:pPr>
                      <a:r>
                        <a:rPr lang="nb-NO" sz="1600" b="0"/>
                        <a:t>Avslutning</a:t>
                      </a:r>
                    </a:p>
                  </a:txBody>
                  <a:tcPr marL="121920" marR="121920" marT="60960" marB="60960">
                    <a:lnR w="12700" cap="flat" cmpd="sng" algn="ctr">
                      <a:noFill/>
                      <a:prstDash val="solid"/>
                      <a:round/>
                      <a:headEnd type="none" w="med" len="med"/>
                      <a:tailEnd type="none" w="med" len="med"/>
                    </a:lnR>
                  </a:tcPr>
                </a:tc>
                <a:extLst>
                  <a:ext uri="{0D108BD9-81ED-4DB2-BD59-A6C34878D82A}">
                    <a16:rowId xmlns:a16="http://schemas.microsoft.com/office/drawing/2014/main" val="947262463"/>
                  </a:ext>
                </a:extLst>
              </a:tr>
              <a:tr h="360576">
                <a:tc>
                  <a:txBody>
                    <a:bodyPr/>
                    <a:lstStyle/>
                    <a:p>
                      <a:pPr marL="0" marR="0" lvl="0" indent="0" algn="l" rtl="0" eaLnBrk="1" fontAlgn="auto" latinLnBrk="0" hangingPunct="1">
                        <a:lnSpc>
                          <a:spcPct val="100000"/>
                        </a:lnSpc>
                        <a:spcBef>
                          <a:spcPts val="0"/>
                        </a:spcBef>
                        <a:spcAft>
                          <a:spcPts val="0"/>
                        </a:spcAft>
                        <a:buClrTx/>
                        <a:buSzTx/>
                        <a:buFontTx/>
                        <a:buNone/>
                      </a:pPr>
                      <a:endParaRPr lang="nb-NO" sz="1600" b="0"/>
                    </a:p>
                  </a:txBody>
                  <a:tcPr marL="121920" marR="121920" marT="60960" marB="60960">
                    <a:lnR w="12700" cap="flat" cmpd="sng" algn="ctr">
                      <a:noFill/>
                      <a:prstDash val="solid"/>
                      <a:round/>
                      <a:headEnd type="none" w="med" len="med"/>
                      <a:tailEnd type="none" w="med" len="med"/>
                    </a:lnR>
                  </a:tcPr>
                </a:tc>
                <a:extLst>
                  <a:ext uri="{0D108BD9-81ED-4DB2-BD59-A6C34878D82A}">
                    <a16:rowId xmlns:a16="http://schemas.microsoft.com/office/drawing/2014/main" val="3793882596"/>
                  </a:ext>
                </a:extLst>
              </a:tr>
            </a:tbl>
          </a:graphicData>
        </a:graphic>
      </p:graphicFrame>
      <p:pic>
        <p:nvPicPr>
          <p:cNvPr id="8" name="Picture 7">
            <a:extLst>
              <a:ext uri="{FF2B5EF4-FFF2-40B4-BE49-F238E27FC236}">
                <a16:creationId xmlns:a16="http://schemas.microsoft.com/office/drawing/2014/main" id="{E54F5A56-EA6C-AAA5-4E49-8DBE8209201E}"/>
              </a:ext>
            </a:extLst>
          </p:cNvPr>
          <p:cNvPicPr>
            <a:picLocks noChangeAspect="1"/>
          </p:cNvPicPr>
          <p:nvPr/>
        </p:nvPicPr>
        <p:blipFill>
          <a:blip r:embed="rId7"/>
          <a:stretch>
            <a:fillRect/>
          </a:stretch>
        </p:blipFill>
        <p:spPr>
          <a:xfrm>
            <a:off x="7585032" y="0"/>
            <a:ext cx="4606967" cy="685800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12350521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006A8-184B-060C-DBDE-B8DD1A2C696B}"/>
              </a:ext>
            </a:extLst>
          </p:cNvPr>
          <p:cNvSpPr>
            <a:spLocks noGrp="1"/>
          </p:cNvSpPr>
          <p:nvPr>
            <p:ph type="title"/>
          </p:nvPr>
        </p:nvSpPr>
        <p:spPr>
          <a:xfrm>
            <a:off x="363519" y="688537"/>
            <a:ext cx="11224996" cy="864683"/>
          </a:xfrm>
        </p:spPr>
        <p:txBody>
          <a:bodyPr wrap="square" anchor="t">
            <a:normAutofit/>
          </a:bodyPr>
          <a:lstStyle/>
          <a:p>
            <a:r>
              <a:rPr lang="en-US"/>
              <a:t>STATUS NTNU </a:t>
            </a:r>
            <a:r>
              <a:rPr lang="en-US" err="1"/>
              <a:t>Sak</a:t>
            </a:r>
            <a:endParaRPr lang="en-US"/>
          </a:p>
        </p:txBody>
      </p:sp>
      <p:pic>
        <p:nvPicPr>
          <p:cNvPr id="5" name="Bilde 4" descr="Et bilde som inneholder innendørs, tak, gulv, personer&#10;&#10;Automatisk generert beskrivelse">
            <a:extLst>
              <a:ext uri="{FF2B5EF4-FFF2-40B4-BE49-F238E27FC236}">
                <a16:creationId xmlns:a16="http://schemas.microsoft.com/office/drawing/2014/main" id="{B5DD82F4-EFC0-DE2C-8533-C57ED2DE86D3}"/>
              </a:ext>
            </a:extLst>
          </p:cNvPr>
          <p:cNvPicPr>
            <a:picLocks noChangeAspect="1"/>
          </p:cNvPicPr>
          <p:nvPr/>
        </p:nvPicPr>
        <p:blipFill>
          <a:blip r:embed="rId2"/>
          <a:stretch>
            <a:fillRect/>
          </a:stretch>
        </p:blipFill>
        <p:spPr>
          <a:xfrm>
            <a:off x="6729327" y="397786"/>
            <a:ext cx="4897516" cy="3673138"/>
          </a:xfrm>
          <a:prstGeom prst="rect">
            <a:avLst/>
          </a:prstGeom>
          <a:noFill/>
        </p:spPr>
      </p:pic>
      <p:pic>
        <p:nvPicPr>
          <p:cNvPr id="7" name="Bilde 6" descr="Et bilde som inneholder person, innendørs, tak, personer&#10;&#10;Automatisk generert beskrivelse">
            <a:extLst>
              <a:ext uri="{FF2B5EF4-FFF2-40B4-BE49-F238E27FC236}">
                <a16:creationId xmlns:a16="http://schemas.microsoft.com/office/drawing/2014/main" id="{95E7F06F-DDE5-9A62-1E0D-5FAF04822F3F}"/>
              </a:ext>
            </a:extLst>
          </p:cNvPr>
          <p:cNvPicPr>
            <a:picLocks noChangeAspect="1"/>
          </p:cNvPicPr>
          <p:nvPr/>
        </p:nvPicPr>
        <p:blipFill>
          <a:blip r:embed="rId3"/>
          <a:stretch>
            <a:fillRect/>
          </a:stretch>
        </p:blipFill>
        <p:spPr>
          <a:xfrm>
            <a:off x="766720" y="2551559"/>
            <a:ext cx="4823872" cy="3617904"/>
          </a:xfrm>
          <a:prstGeom prst="rect">
            <a:avLst/>
          </a:prstGeom>
        </p:spPr>
      </p:pic>
    </p:spTree>
    <p:extLst>
      <p:ext uri="{BB962C8B-B14F-4D97-AF65-F5344CB8AC3E}">
        <p14:creationId xmlns:p14="http://schemas.microsoft.com/office/powerpoint/2010/main" val="382761225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ktangel 38">
            <a:extLst>
              <a:ext uri="{FF2B5EF4-FFF2-40B4-BE49-F238E27FC236}">
                <a16:creationId xmlns:a16="http://schemas.microsoft.com/office/drawing/2014/main" id="{17F14E9F-1083-1BD7-A215-9F6F084EC4AB}"/>
              </a:ext>
            </a:extLst>
          </p:cNvPr>
          <p:cNvSpPr/>
          <p:nvPr/>
        </p:nvSpPr>
        <p:spPr>
          <a:xfrm>
            <a:off x="0" y="3"/>
            <a:ext cx="12192000" cy="137032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609570">
              <a:defRPr/>
            </a:pPr>
            <a:endParaRPr lang="nb-NO" sz="2400">
              <a:solidFill>
                <a:srgbClr val="FFFFFF"/>
              </a:solidFill>
              <a:latin typeface="Arial" panose="020B0604020202020204"/>
            </a:endParaRPr>
          </a:p>
        </p:txBody>
      </p:sp>
      <p:pic>
        <p:nvPicPr>
          <p:cNvPr id="4" name="Picture 3">
            <a:extLst>
              <a:ext uri="{FF2B5EF4-FFF2-40B4-BE49-F238E27FC236}">
                <a16:creationId xmlns:a16="http://schemas.microsoft.com/office/drawing/2014/main" id="{850F4254-E593-FEE3-D1C5-54C0ABCB63C9}"/>
              </a:ext>
            </a:extLst>
          </p:cNvPr>
          <p:cNvPicPr>
            <a:picLocks noChangeAspect="1"/>
          </p:cNvPicPr>
          <p:nvPr/>
        </p:nvPicPr>
        <p:blipFill>
          <a:blip r:embed="rId3"/>
          <a:stretch>
            <a:fillRect/>
          </a:stretch>
        </p:blipFill>
        <p:spPr>
          <a:xfrm>
            <a:off x="1320139" y="2640950"/>
            <a:ext cx="2777200" cy="1576103"/>
          </a:xfrm>
          <a:prstGeom prst="rect">
            <a:avLst/>
          </a:prstGeom>
        </p:spPr>
      </p:pic>
      <p:sp>
        <p:nvSpPr>
          <p:cNvPr id="9" name="TextBox 8">
            <a:extLst>
              <a:ext uri="{FF2B5EF4-FFF2-40B4-BE49-F238E27FC236}">
                <a16:creationId xmlns:a16="http://schemas.microsoft.com/office/drawing/2014/main" id="{9EFD7A66-1A68-D0A4-D071-5AF2558A702B}"/>
              </a:ext>
            </a:extLst>
          </p:cNvPr>
          <p:cNvSpPr txBox="1"/>
          <p:nvPr/>
        </p:nvSpPr>
        <p:spPr>
          <a:xfrm>
            <a:off x="4220276" y="376284"/>
            <a:ext cx="6096000" cy="666977"/>
          </a:xfrm>
          <a:prstGeom prst="rect">
            <a:avLst/>
          </a:prstGeom>
          <a:noFill/>
        </p:spPr>
        <p:txBody>
          <a:bodyPr wrap="square">
            <a:spAutoFit/>
          </a:bodyPr>
          <a:lstStyle/>
          <a:p>
            <a:pPr marL="380981" indent="-380981">
              <a:buFont typeface="Arial" panose="020B0604020202020204" pitchFamily="34" charset="0"/>
              <a:buChar char="•"/>
            </a:pPr>
            <a:r>
              <a:rPr lang="nb-NO" sz="1867">
                <a:solidFill>
                  <a:schemeClr val="bg1">
                    <a:lumMod val="50000"/>
                  </a:schemeClr>
                </a:solidFill>
                <a:latin typeface="Calibri" panose="020F0502020204030204" pitchFamily="34" charset="0"/>
                <a:cs typeface="Calibri" panose="020F0502020204030204" pitchFamily="34" charset="0"/>
              </a:rPr>
              <a:t>fase 1 går over i «drift» </a:t>
            </a:r>
          </a:p>
          <a:p>
            <a:pPr marL="380981" indent="-380981">
              <a:buFont typeface="Arial" panose="020B0604020202020204" pitchFamily="34" charset="0"/>
              <a:buChar char="•"/>
            </a:pPr>
            <a:r>
              <a:rPr lang="nb-NO" sz="1867">
                <a:solidFill>
                  <a:schemeClr val="bg1">
                    <a:lumMod val="50000"/>
                  </a:schemeClr>
                </a:solidFill>
                <a:latin typeface="Calibri" panose="020F0502020204030204" pitchFamily="34" charset="0"/>
                <a:cs typeface="Calibri" panose="020F0502020204030204" pitchFamily="34" charset="0"/>
              </a:rPr>
              <a:t>fase 2 starter med pilot for HR og studieområdet</a:t>
            </a:r>
            <a:endParaRPr lang="nb-NO" sz="1867">
              <a:latin typeface="Calibri" panose="020F0502020204030204" pitchFamily="34" charset="0"/>
              <a:cs typeface="Calibri" panose="020F0502020204030204" pitchFamily="34" charset="0"/>
            </a:endParaRPr>
          </a:p>
        </p:txBody>
      </p:sp>
      <p:sp>
        <p:nvSpPr>
          <p:cNvPr id="17" name="TextBox 24">
            <a:extLst>
              <a:ext uri="{FF2B5EF4-FFF2-40B4-BE49-F238E27FC236}">
                <a16:creationId xmlns:a16="http://schemas.microsoft.com/office/drawing/2014/main" id="{D1BC81BA-297A-3131-21C8-D1DB89B13A91}"/>
              </a:ext>
            </a:extLst>
          </p:cNvPr>
          <p:cNvSpPr txBox="1"/>
          <p:nvPr/>
        </p:nvSpPr>
        <p:spPr>
          <a:xfrm>
            <a:off x="124021" y="1445056"/>
            <a:ext cx="4266424" cy="379656"/>
          </a:xfrm>
          <a:prstGeom prst="rect">
            <a:avLst/>
          </a:prstGeom>
          <a:noFill/>
        </p:spPr>
        <p:txBody>
          <a:bodyPr wrap="none" rtlCol="0" anchor="b"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867" b="1" err="1">
                <a:solidFill>
                  <a:schemeClr val="tx2"/>
                </a:solidFill>
                <a:latin typeface="Calibri" panose="020F0502020204030204" pitchFamily="34" charset="0"/>
                <a:ea typeface="League Spartan" charset="0"/>
                <a:cs typeface="Calibri" panose="020F0502020204030204" pitchFamily="34" charset="0"/>
              </a:rPr>
              <a:t>Fase</a:t>
            </a:r>
            <a:r>
              <a:rPr lang="en-US" sz="1867" b="1">
                <a:solidFill>
                  <a:schemeClr val="tx2"/>
                </a:solidFill>
                <a:latin typeface="Calibri" panose="020F0502020204030204" pitchFamily="34" charset="0"/>
                <a:ea typeface="League Spartan" charset="0"/>
                <a:cs typeface="Calibri" panose="020F0502020204030204" pitchFamily="34" charset="0"/>
              </a:rPr>
              <a:t> 1: </a:t>
            </a:r>
            <a:r>
              <a:rPr lang="en-US" sz="1867" b="1" err="1">
                <a:solidFill>
                  <a:schemeClr val="tx2"/>
                </a:solidFill>
                <a:latin typeface="Calibri" panose="020F0502020204030204" pitchFamily="34" charset="0"/>
                <a:ea typeface="League Spartan" charset="0"/>
                <a:cs typeface="Calibri" panose="020F0502020204030204" pitchFamily="34" charset="0"/>
              </a:rPr>
              <a:t>Bli</a:t>
            </a:r>
            <a:r>
              <a:rPr lang="en-US" sz="1867" b="1">
                <a:solidFill>
                  <a:schemeClr val="tx2"/>
                </a:solidFill>
                <a:latin typeface="Calibri" panose="020F0502020204030204" pitchFamily="34" charset="0"/>
                <a:ea typeface="League Spartan" charset="0"/>
                <a:cs typeface="Calibri" panose="020F0502020204030204" pitchFamily="34" charset="0"/>
              </a:rPr>
              <a:t> </a:t>
            </a:r>
            <a:r>
              <a:rPr lang="en-US" sz="1867" b="1" err="1">
                <a:solidFill>
                  <a:schemeClr val="tx2"/>
                </a:solidFill>
                <a:latin typeface="Calibri" panose="020F0502020204030204" pitchFamily="34" charset="0"/>
                <a:ea typeface="League Spartan" charset="0"/>
                <a:cs typeface="Calibri" panose="020F0502020204030204" pitchFamily="34" charset="0"/>
              </a:rPr>
              <a:t>kjent</a:t>
            </a:r>
            <a:r>
              <a:rPr lang="en-US" sz="1867" b="1">
                <a:solidFill>
                  <a:schemeClr val="tx2"/>
                </a:solidFill>
                <a:latin typeface="Calibri" panose="020F0502020204030204" pitchFamily="34" charset="0"/>
                <a:ea typeface="League Spartan" charset="0"/>
                <a:cs typeface="Calibri" panose="020F0502020204030204" pitchFamily="34" charset="0"/>
              </a:rPr>
              <a:t> med </a:t>
            </a:r>
            <a:r>
              <a:rPr lang="en-US" sz="1867" b="1" err="1">
                <a:solidFill>
                  <a:schemeClr val="tx2"/>
                </a:solidFill>
                <a:latin typeface="Calibri" panose="020F0502020204030204" pitchFamily="34" charset="0"/>
                <a:ea typeface="League Spartan" charset="0"/>
                <a:cs typeface="Calibri" panose="020F0502020204030204" pitchFamily="34" charset="0"/>
              </a:rPr>
              <a:t>offentlig</a:t>
            </a:r>
            <a:r>
              <a:rPr lang="en-US" sz="1867" b="1">
                <a:solidFill>
                  <a:schemeClr val="tx2"/>
                </a:solidFill>
                <a:latin typeface="Calibri" panose="020F0502020204030204" pitchFamily="34" charset="0"/>
                <a:ea typeface="League Spartan" charset="0"/>
                <a:cs typeface="Calibri" panose="020F0502020204030204" pitchFamily="34" charset="0"/>
              </a:rPr>
              <a:t> </a:t>
            </a:r>
            <a:r>
              <a:rPr lang="en-US" sz="1867" b="1" err="1">
                <a:solidFill>
                  <a:schemeClr val="tx2"/>
                </a:solidFill>
                <a:latin typeface="Calibri" panose="020F0502020204030204" pitchFamily="34" charset="0"/>
                <a:ea typeface="League Spartan" charset="0"/>
                <a:cs typeface="Calibri" panose="020F0502020204030204" pitchFamily="34" charset="0"/>
              </a:rPr>
              <a:t>forvaltning</a:t>
            </a:r>
            <a:endParaRPr lang="en-US" sz="1867" b="1">
              <a:solidFill>
                <a:schemeClr val="tx2"/>
              </a:solidFill>
              <a:latin typeface="Calibri" panose="020F0502020204030204" pitchFamily="34" charset="0"/>
              <a:ea typeface="League Spartan" charset="0"/>
              <a:cs typeface="Calibri" panose="020F0502020204030204" pitchFamily="34" charset="0"/>
            </a:endParaRPr>
          </a:p>
        </p:txBody>
      </p:sp>
      <p:sp>
        <p:nvSpPr>
          <p:cNvPr id="19" name="TextBox 18">
            <a:extLst>
              <a:ext uri="{FF2B5EF4-FFF2-40B4-BE49-F238E27FC236}">
                <a16:creationId xmlns:a16="http://schemas.microsoft.com/office/drawing/2014/main" id="{FDB7D4D7-7267-7F77-4DA1-FEC32EBAD018}"/>
              </a:ext>
            </a:extLst>
          </p:cNvPr>
          <p:cNvSpPr txBox="1"/>
          <p:nvPr/>
        </p:nvSpPr>
        <p:spPr>
          <a:xfrm>
            <a:off x="132296" y="1704552"/>
            <a:ext cx="4498205" cy="502573"/>
          </a:xfrm>
          <a:prstGeom prst="rect">
            <a:avLst/>
          </a:prstGeom>
          <a:noFill/>
        </p:spPr>
        <p:txBody>
          <a:bodyPr wrap="square">
            <a:spAutoFit/>
          </a:bodyPr>
          <a:lstStyle/>
          <a:p>
            <a:r>
              <a:rPr lang="en-US" sz="1333" b="1" err="1">
                <a:solidFill>
                  <a:srgbClr val="000000"/>
                </a:solidFill>
                <a:latin typeface="Calibri" panose="020F0502020204030204" pitchFamily="34" charset="0"/>
                <a:cs typeface="Calibri" panose="020F0502020204030204" pitchFamily="34" charset="0"/>
              </a:rPr>
              <a:t>Mål</a:t>
            </a:r>
            <a:r>
              <a:rPr lang="en-US" sz="1333" b="1">
                <a:solidFill>
                  <a:srgbClr val="000000"/>
                </a:solidFill>
                <a:latin typeface="Calibri" panose="020F0502020204030204" pitchFamily="34" charset="0"/>
                <a:cs typeface="Calibri" panose="020F0502020204030204" pitchFamily="34" charset="0"/>
              </a:rPr>
              <a:t>: </a:t>
            </a:r>
            <a:r>
              <a:rPr lang="en-US" sz="1333" err="1">
                <a:solidFill>
                  <a:srgbClr val="000000"/>
                </a:solidFill>
                <a:latin typeface="Calibri" panose="020F0502020204030204" pitchFamily="34" charset="0"/>
                <a:cs typeface="Calibri" panose="020F0502020204030204" pitchFamily="34" charset="0"/>
              </a:rPr>
              <a:t>Deltakerne</a:t>
            </a:r>
            <a:r>
              <a:rPr lang="en-US" sz="1333">
                <a:solidFill>
                  <a:srgbClr val="000000"/>
                </a:solidFill>
                <a:latin typeface="Calibri" panose="020F0502020204030204" pitchFamily="34" charset="0"/>
                <a:cs typeface="Calibri" panose="020F0502020204030204" pitchFamily="34" charset="0"/>
              </a:rPr>
              <a:t> </a:t>
            </a:r>
            <a:r>
              <a:rPr lang="en-US" sz="1333" err="1">
                <a:solidFill>
                  <a:srgbClr val="000000"/>
                </a:solidFill>
                <a:latin typeface="Calibri" panose="020F0502020204030204" pitchFamily="34" charset="0"/>
                <a:cs typeface="Calibri" panose="020F0502020204030204" pitchFamily="34" charset="0"/>
              </a:rPr>
              <a:t>har</a:t>
            </a:r>
            <a:r>
              <a:rPr lang="en-US" sz="1333">
                <a:solidFill>
                  <a:srgbClr val="000000"/>
                </a:solidFill>
                <a:latin typeface="Calibri" panose="020F0502020204030204" pitchFamily="34" charset="0"/>
                <a:cs typeface="Calibri" panose="020F0502020204030204" pitchFamily="34" charset="0"/>
              </a:rPr>
              <a:t> </a:t>
            </a:r>
            <a:r>
              <a:rPr lang="en-US" sz="1333" err="1">
                <a:solidFill>
                  <a:srgbClr val="000000"/>
                </a:solidFill>
                <a:latin typeface="Calibri" panose="020F0502020204030204" pitchFamily="34" charset="0"/>
                <a:cs typeface="Calibri" panose="020F0502020204030204" pitchFamily="34" charset="0"/>
              </a:rPr>
              <a:t>fått</a:t>
            </a:r>
            <a:r>
              <a:rPr lang="en-US" sz="1333">
                <a:solidFill>
                  <a:srgbClr val="000000"/>
                </a:solidFill>
                <a:latin typeface="Calibri" panose="020F0502020204030204" pitchFamily="34" charset="0"/>
                <a:cs typeface="Calibri" panose="020F0502020204030204" pitchFamily="34" charset="0"/>
              </a:rPr>
              <a:t> </a:t>
            </a:r>
            <a:r>
              <a:rPr lang="en-US" sz="1333" err="1">
                <a:solidFill>
                  <a:srgbClr val="000000"/>
                </a:solidFill>
                <a:latin typeface="Calibri" panose="020F0502020204030204" pitchFamily="34" charset="0"/>
                <a:cs typeface="Calibri" panose="020F0502020204030204" pitchFamily="34" charset="0"/>
              </a:rPr>
              <a:t>grunnleggende</a:t>
            </a:r>
            <a:r>
              <a:rPr lang="en-US" sz="1333">
                <a:solidFill>
                  <a:srgbClr val="000000"/>
                </a:solidFill>
                <a:latin typeface="Calibri" panose="020F0502020204030204" pitchFamily="34" charset="0"/>
                <a:cs typeface="Calibri" panose="020F0502020204030204" pitchFamily="34" charset="0"/>
              </a:rPr>
              <a:t> </a:t>
            </a:r>
            <a:r>
              <a:rPr lang="en-US" sz="1333" err="1">
                <a:solidFill>
                  <a:srgbClr val="000000"/>
                </a:solidFill>
                <a:latin typeface="Calibri" panose="020F0502020204030204" pitchFamily="34" charset="0"/>
                <a:cs typeface="Calibri" panose="020F0502020204030204" pitchFamily="34" charset="0"/>
              </a:rPr>
              <a:t>kunnskap</a:t>
            </a:r>
            <a:r>
              <a:rPr lang="en-US" sz="1333">
                <a:solidFill>
                  <a:srgbClr val="000000"/>
                </a:solidFill>
                <a:latin typeface="Calibri" panose="020F0502020204030204" pitchFamily="34" charset="0"/>
                <a:cs typeface="Calibri" panose="020F0502020204030204" pitchFamily="34" charset="0"/>
              </a:rPr>
              <a:t> om </a:t>
            </a:r>
            <a:r>
              <a:rPr lang="en-US" sz="1333" err="1">
                <a:solidFill>
                  <a:srgbClr val="000000"/>
                </a:solidFill>
                <a:latin typeface="Calibri" panose="020F0502020204030204" pitchFamily="34" charset="0"/>
                <a:cs typeface="Calibri" panose="020F0502020204030204" pitchFamily="34" charset="0"/>
              </a:rPr>
              <a:t>lovverk</a:t>
            </a:r>
            <a:r>
              <a:rPr lang="en-US" sz="1333">
                <a:solidFill>
                  <a:srgbClr val="000000"/>
                </a:solidFill>
                <a:latin typeface="Calibri" panose="020F0502020204030204" pitchFamily="34" charset="0"/>
                <a:cs typeface="Calibri" panose="020F0502020204030204" pitchFamily="34" charset="0"/>
              </a:rPr>
              <a:t> </a:t>
            </a:r>
            <a:r>
              <a:rPr lang="en-US" sz="1333" err="1">
                <a:solidFill>
                  <a:srgbClr val="000000"/>
                </a:solidFill>
                <a:latin typeface="Calibri" panose="020F0502020204030204" pitchFamily="34" charset="0"/>
                <a:cs typeface="Calibri" panose="020F0502020204030204" pitchFamily="34" charset="0"/>
              </a:rPr>
              <a:t>og</a:t>
            </a:r>
            <a:r>
              <a:rPr lang="en-US" sz="1333">
                <a:solidFill>
                  <a:srgbClr val="000000"/>
                </a:solidFill>
                <a:latin typeface="Calibri" panose="020F0502020204030204" pitchFamily="34" charset="0"/>
                <a:cs typeface="Calibri" panose="020F0502020204030204" pitchFamily="34" charset="0"/>
              </a:rPr>
              <a:t> </a:t>
            </a:r>
            <a:r>
              <a:rPr lang="en-US" sz="1333" err="1">
                <a:solidFill>
                  <a:srgbClr val="000000"/>
                </a:solidFill>
                <a:latin typeface="Calibri" panose="020F0502020204030204" pitchFamily="34" charset="0"/>
                <a:cs typeface="Calibri" panose="020F0502020204030204" pitchFamily="34" charset="0"/>
              </a:rPr>
              <a:t>prinsipper</a:t>
            </a:r>
            <a:r>
              <a:rPr lang="en-US" sz="1333">
                <a:solidFill>
                  <a:srgbClr val="000000"/>
                </a:solidFill>
                <a:latin typeface="Calibri" panose="020F0502020204030204" pitchFamily="34" charset="0"/>
                <a:cs typeface="Calibri" panose="020F0502020204030204" pitchFamily="34" charset="0"/>
              </a:rPr>
              <a:t> </a:t>
            </a:r>
            <a:r>
              <a:rPr lang="en-US" sz="1333" err="1">
                <a:solidFill>
                  <a:srgbClr val="000000"/>
                </a:solidFill>
                <a:latin typeface="Calibri" panose="020F0502020204030204" pitchFamily="34" charset="0"/>
                <a:cs typeface="Calibri" panose="020F0502020204030204" pitchFamily="34" charset="0"/>
              </a:rPr>
              <a:t>innenfor</a:t>
            </a:r>
            <a:r>
              <a:rPr lang="en-US" sz="1333">
                <a:solidFill>
                  <a:srgbClr val="000000"/>
                </a:solidFill>
                <a:latin typeface="Calibri" panose="020F0502020204030204" pitchFamily="34" charset="0"/>
                <a:cs typeface="Calibri" panose="020F0502020204030204" pitchFamily="34" charset="0"/>
              </a:rPr>
              <a:t> </a:t>
            </a:r>
            <a:r>
              <a:rPr lang="en-US" sz="1333" err="1">
                <a:solidFill>
                  <a:srgbClr val="000000"/>
                </a:solidFill>
                <a:latin typeface="Calibri" panose="020F0502020204030204" pitchFamily="34" charset="0"/>
                <a:cs typeface="Calibri" panose="020F0502020204030204" pitchFamily="34" charset="0"/>
              </a:rPr>
              <a:t>offentlig</a:t>
            </a:r>
            <a:r>
              <a:rPr lang="en-US" sz="1333">
                <a:solidFill>
                  <a:srgbClr val="000000"/>
                </a:solidFill>
                <a:latin typeface="Calibri" panose="020F0502020204030204" pitchFamily="34" charset="0"/>
                <a:cs typeface="Calibri" panose="020F0502020204030204" pitchFamily="34" charset="0"/>
              </a:rPr>
              <a:t> </a:t>
            </a:r>
            <a:r>
              <a:rPr lang="en-US" sz="1333" err="1">
                <a:solidFill>
                  <a:srgbClr val="000000"/>
                </a:solidFill>
                <a:latin typeface="Calibri" panose="020F0502020204030204" pitchFamily="34" charset="0"/>
                <a:cs typeface="Calibri" panose="020F0502020204030204" pitchFamily="34" charset="0"/>
              </a:rPr>
              <a:t>forvaltning</a:t>
            </a:r>
            <a:r>
              <a:rPr lang="en-US" sz="1333">
                <a:solidFill>
                  <a:srgbClr val="000000"/>
                </a:solidFill>
                <a:latin typeface="Calibri" panose="020F0502020204030204" pitchFamily="34" charset="0"/>
                <a:cs typeface="Calibri" panose="020F0502020204030204" pitchFamily="34" charset="0"/>
              </a:rPr>
              <a:t>.​</a:t>
            </a:r>
            <a:endParaRPr lang="nb-NO" sz="1333">
              <a:latin typeface="Calibri" panose="020F0502020204030204" pitchFamily="34" charset="0"/>
              <a:cs typeface="Calibri" panose="020F0502020204030204" pitchFamily="34" charset="0"/>
            </a:endParaRPr>
          </a:p>
        </p:txBody>
      </p:sp>
      <p:sp>
        <p:nvSpPr>
          <p:cNvPr id="27" name="TextBox 26">
            <a:extLst>
              <a:ext uri="{FF2B5EF4-FFF2-40B4-BE49-F238E27FC236}">
                <a16:creationId xmlns:a16="http://schemas.microsoft.com/office/drawing/2014/main" id="{A0F6BB96-A172-F750-E1A3-049594A4868B}"/>
              </a:ext>
            </a:extLst>
          </p:cNvPr>
          <p:cNvSpPr txBox="1"/>
          <p:nvPr/>
        </p:nvSpPr>
        <p:spPr>
          <a:xfrm>
            <a:off x="850869" y="4363779"/>
            <a:ext cx="4813955" cy="1241622"/>
          </a:xfrm>
          <a:prstGeom prst="rect">
            <a:avLst/>
          </a:prstGeom>
          <a:noFill/>
        </p:spPr>
        <p:txBody>
          <a:bodyPr wrap="square" rtlCol="0">
            <a:spAutoFit/>
          </a:bodyPr>
          <a:lstStyle/>
          <a:p>
            <a:r>
              <a:rPr lang="nb-NO" sz="1867"/>
              <a:t>Kursene som tidligere ble sendt ut via lenke, er nå lagt ut på Innsida. Alle kan ta kursene når dere vil. Vi monitorerer ikke kurs som tas ut fra disse lenkene på Innsida</a:t>
            </a:r>
          </a:p>
        </p:txBody>
      </p:sp>
      <p:pic>
        <p:nvPicPr>
          <p:cNvPr id="3" name="Picture 2">
            <a:extLst>
              <a:ext uri="{FF2B5EF4-FFF2-40B4-BE49-F238E27FC236}">
                <a16:creationId xmlns:a16="http://schemas.microsoft.com/office/drawing/2014/main" id="{6B1F543A-C61F-0CDB-B15A-C4CC12F2281C}"/>
              </a:ext>
            </a:extLst>
          </p:cNvPr>
          <p:cNvPicPr>
            <a:picLocks noChangeAspect="1"/>
          </p:cNvPicPr>
          <p:nvPr/>
        </p:nvPicPr>
        <p:blipFill>
          <a:blip r:embed="rId4"/>
          <a:stretch>
            <a:fillRect/>
          </a:stretch>
        </p:blipFill>
        <p:spPr>
          <a:xfrm>
            <a:off x="7103711" y="3623640"/>
            <a:ext cx="3607324" cy="1325457"/>
          </a:xfrm>
          <a:prstGeom prst="rect">
            <a:avLst/>
          </a:prstGeom>
        </p:spPr>
      </p:pic>
      <p:sp>
        <p:nvSpPr>
          <p:cNvPr id="5" name="TextBox 40">
            <a:extLst>
              <a:ext uri="{FF2B5EF4-FFF2-40B4-BE49-F238E27FC236}">
                <a16:creationId xmlns:a16="http://schemas.microsoft.com/office/drawing/2014/main" id="{32DFD04F-783A-1F28-3747-A22468E4DADB}"/>
              </a:ext>
            </a:extLst>
          </p:cNvPr>
          <p:cNvSpPr txBox="1"/>
          <p:nvPr/>
        </p:nvSpPr>
        <p:spPr>
          <a:xfrm>
            <a:off x="6846270" y="1401041"/>
            <a:ext cx="3475118" cy="379656"/>
          </a:xfrm>
          <a:prstGeom prst="rect">
            <a:avLst/>
          </a:prstGeom>
          <a:noFill/>
        </p:spPr>
        <p:txBody>
          <a:bodyPr wrap="none" rtlCol="0" anchor="b"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867" b="1">
                <a:solidFill>
                  <a:schemeClr val="tx2"/>
                </a:solidFill>
                <a:latin typeface="Calibri" panose="020F0502020204030204" pitchFamily="34" charset="0"/>
                <a:ea typeface="League Spartan" charset="0"/>
                <a:cs typeface="Calibri" panose="020F0502020204030204" pitchFamily="34" charset="0"/>
              </a:rPr>
              <a:t>Fase 2: Saksbehandling på NTNU </a:t>
            </a:r>
          </a:p>
        </p:txBody>
      </p:sp>
      <p:sp>
        <p:nvSpPr>
          <p:cNvPr id="6" name="TextBox 5">
            <a:extLst>
              <a:ext uri="{FF2B5EF4-FFF2-40B4-BE49-F238E27FC236}">
                <a16:creationId xmlns:a16="http://schemas.microsoft.com/office/drawing/2014/main" id="{E861A3C5-6BC9-DF18-1FD5-7BE659A56598}"/>
              </a:ext>
            </a:extLst>
          </p:cNvPr>
          <p:cNvSpPr txBox="1"/>
          <p:nvPr/>
        </p:nvSpPr>
        <p:spPr>
          <a:xfrm>
            <a:off x="6796493" y="1737186"/>
            <a:ext cx="4342611" cy="707694"/>
          </a:xfrm>
          <a:prstGeom prst="rect">
            <a:avLst/>
          </a:prstGeom>
          <a:noFill/>
        </p:spPr>
        <p:txBody>
          <a:bodyPr wrap="square" rtlCol="0">
            <a:spAutoFit/>
          </a:bodyPr>
          <a:lstStyle/>
          <a:p>
            <a:r>
              <a:rPr lang="en-US" sz="1333" b="1">
                <a:solidFill>
                  <a:srgbClr val="000000"/>
                </a:solidFill>
                <a:latin typeface="Calibri" panose="020F0502020204030204" pitchFamily="34" charset="0"/>
                <a:cs typeface="Calibri" panose="020F0502020204030204" pitchFamily="34" charset="0"/>
              </a:rPr>
              <a:t>Mål: </a:t>
            </a:r>
            <a:r>
              <a:rPr lang="en-US" sz="1333">
                <a:solidFill>
                  <a:srgbClr val="000000"/>
                </a:solidFill>
                <a:latin typeface="Calibri" panose="020F0502020204030204" pitchFamily="34" charset="0"/>
                <a:cs typeface="Calibri" panose="020F0502020204030204" pitchFamily="34" charset="0"/>
              </a:rPr>
              <a:t>Deltakerne har økt forståelse for saksbehandlerrollen ved NTNU. Deltakerne forstår viktigheten med riktig </a:t>
            </a:r>
          </a:p>
          <a:p>
            <a:r>
              <a:rPr lang="en-US" sz="1333">
                <a:solidFill>
                  <a:srgbClr val="000000"/>
                </a:solidFill>
                <a:latin typeface="Calibri" panose="020F0502020204030204" pitchFamily="34" charset="0"/>
                <a:cs typeface="Calibri" panose="020F0502020204030204" pitchFamily="34" charset="0"/>
              </a:rPr>
              <a:t>saksbehandling og dokumentasjonsforvaltning. </a:t>
            </a:r>
            <a:endParaRPr lang="en-US" sz="1333" b="1">
              <a:solidFill>
                <a:schemeClr val="tx2"/>
              </a:solidFill>
              <a:latin typeface="Calibri" panose="020F0502020204030204" pitchFamily="34" charset="0"/>
              <a:ea typeface="League Spartan" charset="0"/>
              <a:cs typeface="Calibri" panose="020F0502020204030204" pitchFamily="34" charset="0"/>
            </a:endParaRPr>
          </a:p>
        </p:txBody>
      </p:sp>
      <p:sp>
        <p:nvSpPr>
          <p:cNvPr id="8" name="TextBox 7">
            <a:extLst>
              <a:ext uri="{FF2B5EF4-FFF2-40B4-BE49-F238E27FC236}">
                <a16:creationId xmlns:a16="http://schemas.microsoft.com/office/drawing/2014/main" id="{0C110073-EF01-D751-4CE8-77DB674BE6BF}"/>
              </a:ext>
            </a:extLst>
          </p:cNvPr>
          <p:cNvSpPr txBox="1"/>
          <p:nvPr/>
        </p:nvSpPr>
        <p:spPr>
          <a:xfrm>
            <a:off x="6954066" y="2677352"/>
            <a:ext cx="4342612" cy="584775"/>
          </a:xfrm>
          <a:prstGeom prst="rect">
            <a:avLst/>
          </a:prstGeom>
          <a:noFill/>
        </p:spPr>
        <p:txBody>
          <a:bodyPr wrap="square" rtlCol="0">
            <a:spAutoFit/>
          </a:bodyPr>
          <a:lstStyle/>
          <a:p>
            <a:r>
              <a:rPr lang="nb-NO" sz="1600"/>
              <a:t>Pilotering av basiskurs i saksbehandling</a:t>
            </a:r>
          </a:p>
          <a:p>
            <a:r>
              <a:rPr lang="nb-NO" sz="1600"/>
              <a:t>For HR-området og studieområdet planlegges </a:t>
            </a:r>
          </a:p>
        </p:txBody>
      </p:sp>
      <p:sp>
        <p:nvSpPr>
          <p:cNvPr id="12" name="Rectangle 11">
            <a:extLst>
              <a:ext uri="{FF2B5EF4-FFF2-40B4-BE49-F238E27FC236}">
                <a16:creationId xmlns:a16="http://schemas.microsoft.com/office/drawing/2014/main" id="{E7FF79FF-A421-66EE-6019-0D4ED9BC6883}"/>
              </a:ext>
            </a:extLst>
          </p:cNvPr>
          <p:cNvSpPr/>
          <p:nvPr/>
        </p:nvSpPr>
        <p:spPr>
          <a:xfrm>
            <a:off x="6708511" y="2523449"/>
            <a:ext cx="4632620" cy="3616960"/>
          </a:xfrm>
          <a:prstGeom prst="rect">
            <a:avLst/>
          </a:prstGeom>
          <a:noFill/>
          <a:ln w="12700">
            <a:solidFill>
              <a:srgbClr val="F8B9A7"/>
            </a:solid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nb-NO" sz="2400"/>
          </a:p>
        </p:txBody>
      </p:sp>
      <p:sp>
        <p:nvSpPr>
          <p:cNvPr id="13" name="TextBox 12">
            <a:extLst>
              <a:ext uri="{FF2B5EF4-FFF2-40B4-BE49-F238E27FC236}">
                <a16:creationId xmlns:a16="http://schemas.microsoft.com/office/drawing/2014/main" id="{2976F959-9D1A-6C46-AD94-FF1FA0C98764}"/>
              </a:ext>
            </a:extLst>
          </p:cNvPr>
          <p:cNvSpPr txBox="1"/>
          <p:nvPr/>
        </p:nvSpPr>
        <p:spPr>
          <a:xfrm>
            <a:off x="7021019" y="5021527"/>
            <a:ext cx="3566297" cy="769634"/>
          </a:xfrm>
          <a:prstGeom prst="rect">
            <a:avLst/>
          </a:prstGeom>
          <a:noFill/>
        </p:spPr>
        <p:txBody>
          <a:bodyPr wrap="none" rtlCol="0">
            <a:spAutoFit/>
          </a:bodyPr>
          <a:lstStyle/>
          <a:p>
            <a:r>
              <a:rPr lang="nb-NO" sz="1467">
                <a:latin typeface="Calibri" panose="020F0502020204030204" pitchFamily="34" charset="0"/>
                <a:cs typeface="Calibri" panose="020F0502020204030204" pitchFamily="34" charset="0"/>
              </a:rPr>
              <a:t>Pilotfakultet HR-området: IV, HF, NV, MH, SU</a:t>
            </a:r>
          </a:p>
          <a:p>
            <a:r>
              <a:rPr lang="nb-NO" sz="1467">
                <a:latin typeface="Calibri" panose="020F0502020204030204" pitchFamily="34" charset="0"/>
                <a:cs typeface="Calibri" panose="020F0502020204030204" pitchFamily="34" charset="0"/>
              </a:rPr>
              <a:t>Pilotfakultet Studie-området: IV, NV, MH, SU</a:t>
            </a:r>
          </a:p>
          <a:p>
            <a:endParaRPr lang="nb-NO" sz="1467">
              <a:latin typeface="Calibri" panose="020F0502020204030204" pitchFamily="34" charset="0"/>
              <a:cs typeface="Calibri" panose="020F0502020204030204" pitchFamily="34" charset="0"/>
            </a:endParaRPr>
          </a:p>
        </p:txBody>
      </p:sp>
      <p:sp>
        <p:nvSpPr>
          <p:cNvPr id="15" name="Rectangle 14">
            <a:extLst>
              <a:ext uri="{FF2B5EF4-FFF2-40B4-BE49-F238E27FC236}">
                <a16:creationId xmlns:a16="http://schemas.microsoft.com/office/drawing/2014/main" id="{6C0684B8-9154-E2D5-AF45-EA918BA65525}"/>
              </a:ext>
            </a:extLst>
          </p:cNvPr>
          <p:cNvSpPr/>
          <p:nvPr/>
        </p:nvSpPr>
        <p:spPr>
          <a:xfrm>
            <a:off x="0" y="6188009"/>
            <a:ext cx="12192000" cy="653857"/>
          </a:xfrm>
          <a:prstGeom prst="rect">
            <a:avLst/>
          </a:prstGeom>
          <a:solidFill>
            <a:schemeClr val="bg1">
              <a:lumMod val="95000"/>
            </a:schemeClr>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r>
              <a:rPr lang="nb-NO" sz="1867">
                <a:solidFill>
                  <a:schemeClr val="tx1"/>
                </a:solidFill>
              </a:rPr>
              <a:t>Opplæring i system kommer nærmere innføring</a:t>
            </a:r>
          </a:p>
          <a:p>
            <a:pPr algn="ctr"/>
            <a:r>
              <a:rPr lang="nb-NO" sz="1867">
                <a:solidFill>
                  <a:schemeClr val="tx1"/>
                </a:solidFill>
              </a:rPr>
              <a:t>Følg med på </a:t>
            </a:r>
            <a:r>
              <a:rPr lang="nb-NO" sz="1867">
                <a:hlinkClick r:id="rId5"/>
              </a:rPr>
              <a:t>https://i.ntnu.no/wiki/-/wiki/Norsk/NTNU+Sak+Oppl%C3%A6ring</a:t>
            </a:r>
            <a:r>
              <a:rPr lang="nb-NO" sz="1867"/>
              <a:t>  </a:t>
            </a:r>
          </a:p>
        </p:txBody>
      </p:sp>
      <p:sp>
        <p:nvSpPr>
          <p:cNvPr id="21" name="Rektangel 6">
            <a:extLst>
              <a:ext uri="{FF2B5EF4-FFF2-40B4-BE49-F238E27FC236}">
                <a16:creationId xmlns:a16="http://schemas.microsoft.com/office/drawing/2014/main" id="{D11C7B52-47E3-22AE-85DA-39710634E8C2}"/>
              </a:ext>
            </a:extLst>
          </p:cNvPr>
          <p:cNvSpPr/>
          <p:nvPr/>
        </p:nvSpPr>
        <p:spPr>
          <a:xfrm>
            <a:off x="358306" y="327263"/>
            <a:ext cx="874836" cy="87483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nb-NO" sz="3200" b="1">
              <a:cs typeface="Arial"/>
            </a:endParaRPr>
          </a:p>
        </p:txBody>
      </p:sp>
      <p:sp>
        <p:nvSpPr>
          <p:cNvPr id="22" name="Rektangel 2">
            <a:extLst>
              <a:ext uri="{FF2B5EF4-FFF2-40B4-BE49-F238E27FC236}">
                <a16:creationId xmlns:a16="http://schemas.microsoft.com/office/drawing/2014/main" id="{6CE708BA-77F5-A592-0752-2608E596CFCB}"/>
              </a:ext>
            </a:extLst>
          </p:cNvPr>
          <p:cNvSpPr/>
          <p:nvPr/>
        </p:nvSpPr>
        <p:spPr>
          <a:xfrm>
            <a:off x="1351094" y="455450"/>
            <a:ext cx="10377921" cy="618461"/>
          </a:xfrm>
          <a:prstGeom prst="rect">
            <a:avLst/>
          </a:prstGeom>
          <a:noFill/>
          <a:ln w="28575">
            <a:noFill/>
            <a:prstDash val="sys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r>
              <a:rPr lang="nb-NO" sz="2667">
                <a:solidFill>
                  <a:schemeClr val="tx1"/>
                </a:solidFill>
                <a:cs typeface="Arial"/>
              </a:rPr>
              <a:t>Opplæring i gang</a:t>
            </a:r>
          </a:p>
        </p:txBody>
      </p:sp>
      <p:pic>
        <p:nvPicPr>
          <p:cNvPr id="23" name="Picture 11" descr="Icon&#10;&#10;Description automatically generated">
            <a:extLst>
              <a:ext uri="{FF2B5EF4-FFF2-40B4-BE49-F238E27FC236}">
                <a16:creationId xmlns:a16="http://schemas.microsoft.com/office/drawing/2014/main" id="{EF6D32B7-6934-EFAA-5023-471006F0C5E3}"/>
              </a:ext>
            </a:extLst>
          </p:cNvPr>
          <p:cNvPicPr>
            <a:picLocks noChangeAspect="1"/>
          </p:cNvPicPr>
          <p:nvPr/>
        </p:nvPicPr>
        <p:blipFill>
          <a:blip r:embed="rId6"/>
          <a:stretch>
            <a:fillRect/>
          </a:stretch>
        </p:blipFill>
        <p:spPr>
          <a:xfrm>
            <a:off x="462986" y="429046"/>
            <a:ext cx="653789" cy="644865"/>
          </a:xfrm>
          <a:prstGeom prst="rect">
            <a:avLst/>
          </a:prstGeom>
          <a:solidFill>
            <a:schemeClr val="bg1">
              <a:lumMod val="95000"/>
            </a:schemeClr>
          </a:solidFill>
        </p:spPr>
      </p:pic>
    </p:spTree>
    <p:extLst>
      <p:ext uri="{BB962C8B-B14F-4D97-AF65-F5344CB8AC3E}">
        <p14:creationId xmlns:p14="http://schemas.microsoft.com/office/powerpoint/2010/main" val="30528893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38A11B04-41D7-4784-B092-19F34A405D9A}"/>
              </a:ext>
            </a:extLst>
          </p:cNvPr>
          <p:cNvGraphicFramePr>
            <a:graphicFrameLocks noChangeAspect="1"/>
          </p:cNvGraphicFramePr>
          <p:nvPr>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think-cell Slide" r:id="rId5" imgW="592" imgH="591" progId="TCLayout.ActiveDocument.1">
                  <p:embed/>
                </p:oleObj>
              </mc:Choice>
              <mc:Fallback>
                <p:oleObj name="think-cell Slide" r:id="rId5" imgW="592" imgH="591" progId="TCLayout.ActiveDocument.1">
                  <p:embed/>
                  <p:pic>
                    <p:nvPicPr>
                      <p:cNvPr id="5" name="Object 4" hidden="1">
                        <a:extLst>
                          <a:ext uri="{FF2B5EF4-FFF2-40B4-BE49-F238E27FC236}">
                            <a16:creationId xmlns:a16="http://schemas.microsoft.com/office/drawing/2014/main" id="{38A11B04-41D7-4784-B092-19F34A405D9A}"/>
                          </a:ext>
                        </a:extLst>
                      </p:cNvPr>
                      <p:cNvPicPr/>
                      <p:nvPr/>
                    </p:nvPicPr>
                    <p:blipFill>
                      <a:blip r:embed="rId6"/>
                      <a:stretch>
                        <a:fillRect/>
                      </a:stretch>
                    </p:blipFill>
                    <p:spPr>
                      <a:xfrm>
                        <a:off x="2119" y="2119"/>
                        <a:ext cx="2117" cy="2117"/>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5507BA0-C54E-4402-BDB0-7592AFA74F00}"/>
              </a:ext>
            </a:extLst>
          </p:cNvPr>
          <p:cNvSpPr/>
          <p:nvPr>
            <p:custDataLst>
              <p:tags r:id="rId2"/>
            </p:custDataLst>
          </p:nvPr>
        </p:nvSpPr>
        <p:spPr>
          <a:xfrm>
            <a:off x="1" y="1"/>
            <a:ext cx="211667" cy="211667"/>
          </a:xfrm>
          <a:prstGeom prst="rect">
            <a:avLst/>
          </a:prstGeom>
          <a:solidFill>
            <a:srgbClr val="43B7B0"/>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609570"/>
            <a:endParaRPr lang="nb-NO" sz="4800" b="1">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2" name="Title 1">
            <a:extLst>
              <a:ext uri="{FF2B5EF4-FFF2-40B4-BE49-F238E27FC236}">
                <a16:creationId xmlns:a16="http://schemas.microsoft.com/office/drawing/2014/main" id="{47B63F67-25FE-45C2-8074-34A24BEC51C4}"/>
              </a:ext>
            </a:extLst>
          </p:cNvPr>
          <p:cNvSpPr>
            <a:spLocks noGrp="1"/>
          </p:cNvSpPr>
          <p:nvPr>
            <p:ph type="title"/>
          </p:nvPr>
        </p:nvSpPr>
        <p:spPr>
          <a:xfrm>
            <a:off x="820133" y="397785"/>
            <a:ext cx="10806710" cy="864683"/>
          </a:xfrm>
        </p:spPr>
        <p:txBody>
          <a:bodyPr/>
          <a:lstStyle/>
          <a:p>
            <a:r>
              <a:rPr lang="nb-NO"/>
              <a:t>Agenda </a:t>
            </a:r>
          </a:p>
        </p:txBody>
      </p:sp>
      <p:graphicFrame>
        <p:nvGraphicFramePr>
          <p:cNvPr id="6" name="Table 6">
            <a:extLst>
              <a:ext uri="{FF2B5EF4-FFF2-40B4-BE49-F238E27FC236}">
                <a16:creationId xmlns:a16="http://schemas.microsoft.com/office/drawing/2014/main" id="{91FD6737-001F-4436-9F6E-2DDD703D7379}"/>
              </a:ext>
            </a:extLst>
          </p:cNvPr>
          <p:cNvGraphicFramePr>
            <a:graphicFrameLocks noGrp="1"/>
          </p:cNvGraphicFramePr>
          <p:nvPr>
            <p:extLst>
              <p:ext uri="{D42A27DB-BD31-4B8C-83A1-F6EECF244321}">
                <p14:modId xmlns:p14="http://schemas.microsoft.com/office/powerpoint/2010/main" val="2625586302"/>
              </p:ext>
            </p:extLst>
          </p:nvPr>
        </p:nvGraphicFramePr>
        <p:xfrm>
          <a:off x="952107" y="1477651"/>
          <a:ext cx="4506013" cy="4023360"/>
        </p:xfrm>
        <a:graphic>
          <a:graphicData uri="http://schemas.openxmlformats.org/drawingml/2006/table">
            <a:tbl>
              <a:tblPr bandRow="1">
                <a:tableStyleId>{2D5ABB26-0587-4C30-8999-92F81FD0307C}</a:tableStyleId>
              </a:tblPr>
              <a:tblGrid>
                <a:gridCol w="4506013">
                  <a:extLst>
                    <a:ext uri="{9D8B030D-6E8A-4147-A177-3AD203B41FA5}">
                      <a16:colId xmlns:a16="http://schemas.microsoft.com/office/drawing/2014/main" val="1337397184"/>
                    </a:ext>
                  </a:extLst>
                </a:gridCol>
              </a:tblGrid>
              <a:tr h="36576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600" b="0" i="0">
                          <a:solidFill>
                            <a:schemeClr val="tx1"/>
                          </a:solidFill>
                        </a:rPr>
                        <a:t>Praktisk informasjon</a:t>
                      </a:r>
                    </a:p>
                  </a:txBody>
                  <a:tcPr marL="121920" marR="121920" marT="60960" marB="60960">
                    <a:lnR w="12700" cap="flat" cmpd="sng" algn="ctr">
                      <a:noFill/>
                      <a:prstDash val="solid"/>
                      <a:round/>
                      <a:headEnd type="none" w="med" len="med"/>
                      <a:tailEnd type="none" w="med" len="med"/>
                    </a:lnR>
                    <a:solidFill>
                      <a:schemeClr val="bg1"/>
                    </a:solidFill>
                  </a:tcPr>
                </a:tc>
                <a:extLst>
                  <a:ext uri="{0D108BD9-81ED-4DB2-BD59-A6C34878D82A}">
                    <a16:rowId xmlns:a16="http://schemas.microsoft.com/office/drawing/2014/main" val="2018442710"/>
                  </a:ext>
                </a:extLst>
              </a:tr>
              <a:tr h="365760">
                <a:tc>
                  <a:txBody>
                    <a:bodyPr/>
                    <a:lstStyle/>
                    <a:p>
                      <a:pPr marL="0" marR="0" lvl="0" indent="0" algn="l" rtl="0" eaLnBrk="1" fontAlgn="auto" latinLnBrk="0" hangingPunct="1">
                        <a:lnSpc>
                          <a:spcPct val="100000"/>
                        </a:lnSpc>
                        <a:spcBef>
                          <a:spcPts val="0"/>
                        </a:spcBef>
                        <a:spcAft>
                          <a:spcPts val="0"/>
                        </a:spcAft>
                        <a:buClrTx/>
                        <a:buSzTx/>
                        <a:buFontTx/>
                        <a:buNone/>
                      </a:pPr>
                      <a:r>
                        <a:rPr lang="nb-NO" sz="1600" b="1">
                          <a:solidFill>
                            <a:schemeClr val="bg1"/>
                          </a:solidFill>
                        </a:rPr>
                        <a:t>Velkommen </a:t>
                      </a:r>
                    </a:p>
                  </a:txBody>
                  <a:tcPr marL="121920" marR="121920" marT="60960" marB="60960">
                    <a:lnR w="12700" cap="flat" cmpd="sng" algn="ctr">
                      <a:noFill/>
                      <a:prstDash val="solid"/>
                      <a:round/>
                      <a:headEnd type="none" w="med" len="med"/>
                      <a:tailEnd type="none" w="med" len="med"/>
                    </a:lnR>
                    <a:solidFill>
                      <a:schemeClr val="tx2"/>
                    </a:solidFill>
                  </a:tcPr>
                </a:tc>
                <a:extLst>
                  <a:ext uri="{0D108BD9-81ED-4DB2-BD59-A6C34878D82A}">
                    <a16:rowId xmlns:a16="http://schemas.microsoft.com/office/drawing/2014/main" val="3533369443"/>
                  </a:ext>
                </a:extLst>
              </a:tr>
              <a:tr h="3527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600" b="0">
                          <a:solidFill>
                            <a:schemeClr val="tx1"/>
                          </a:solidFill>
                        </a:rPr>
                        <a:t>Mål for møtet</a:t>
                      </a:r>
                    </a:p>
                  </a:txBody>
                  <a:tcPr marL="121920" marR="121920" marT="60960" marB="60960">
                    <a:lnR w="12700" cap="flat" cmpd="sng" algn="ctr">
                      <a:noFill/>
                      <a:prstDash val="solid"/>
                      <a:round/>
                      <a:headEnd type="none" w="med" len="med"/>
                      <a:tailEnd type="none" w="med" len="med"/>
                    </a:lnR>
                    <a:solidFill>
                      <a:schemeClr val="bg1"/>
                    </a:solidFill>
                  </a:tcPr>
                </a:tc>
                <a:extLst>
                  <a:ext uri="{0D108BD9-81ED-4DB2-BD59-A6C34878D82A}">
                    <a16:rowId xmlns:a16="http://schemas.microsoft.com/office/drawing/2014/main" val="2966542913"/>
                  </a:ext>
                </a:extLst>
              </a:tr>
              <a:tr h="365760">
                <a:tc>
                  <a:txBody>
                    <a:bodyPr/>
                    <a:lstStyle/>
                    <a:p>
                      <a:pPr marL="0" marR="0" lvl="0" indent="0" algn="l" rtl="0" eaLnBrk="1" fontAlgn="auto" latinLnBrk="0" hangingPunct="1">
                        <a:lnSpc>
                          <a:spcPct val="100000"/>
                        </a:lnSpc>
                        <a:spcBef>
                          <a:spcPts val="0"/>
                        </a:spcBef>
                        <a:spcAft>
                          <a:spcPts val="0"/>
                        </a:spcAft>
                        <a:buClrTx/>
                        <a:buSzTx/>
                        <a:buFontTx/>
                        <a:buNone/>
                      </a:pPr>
                      <a:r>
                        <a:rPr lang="nb-NO" sz="1600" b="0"/>
                        <a:t>Status fra prosjekteier</a:t>
                      </a:r>
                    </a:p>
                  </a:txBody>
                  <a:tcPr marL="121920" marR="121920" marT="60960" marB="60960">
                    <a:lnR w="12700" cap="flat" cmpd="sng" algn="ctr">
                      <a:noFill/>
                      <a:prstDash val="solid"/>
                      <a:round/>
                      <a:headEnd type="none" w="med" len="med"/>
                      <a:tailEnd type="none" w="med" len="med"/>
                    </a:lnR>
                  </a:tcPr>
                </a:tc>
                <a:extLst>
                  <a:ext uri="{0D108BD9-81ED-4DB2-BD59-A6C34878D82A}">
                    <a16:rowId xmlns:a16="http://schemas.microsoft.com/office/drawing/2014/main" val="3276666774"/>
                  </a:ext>
                </a:extLst>
              </a:tr>
              <a:tr h="365760">
                <a:tc>
                  <a:txBody>
                    <a:bodyPr/>
                    <a:lstStyle/>
                    <a:p>
                      <a:pPr marL="0" marR="0" lvl="0" indent="0" algn="l" rtl="0" eaLnBrk="1" fontAlgn="auto" latinLnBrk="0" hangingPunct="1">
                        <a:lnSpc>
                          <a:spcPct val="100000"/>
                        </a:lnSpc>
                        <a:spcBef>
                          <a:spcPts val="0"/>
                        </a:spcBef>
                        <a:spcAft>
                          <a:spcPts val="0"/>
                        </a:spcAft>
                        <a:buClrTx/>
                        <a:buSzTx/>
                        <a:buFontTx/>
                        <a:buNone/>
                      </a:pPr>
                      <a:r>
                        <a:rPr lang="nb-NO" sz="1600" b="0"/>
                        <a:t>Status fra prosjektleder</a:t>
                      </a:r>
                    </a:p>
                  </a:txBody>
                  <a:tcPr marL="121920" marR="121920" marT="60960" marB="60960">
                    <a:lnR w="12700" cap="flat" cmpd="sng" algn="ctr">
                      <a:noFill/>
                      <a:prstDash val="solid"/>
                      <a:round/>
                      <a:headEnd type="none" w="med" len="med"/>
                      <a:tailEnd type="none" w="med" len="med"/>
                    </a:lnR>
                  </a:tcPr>
                </a:tc>
                <a:extLst>
                  <a:ext uri="{0D108BD9-81ED-4DB2-BD59-A6C34878D82A}">
                    <a16:rowId xmlns:a16="http://schemas.microsoft.com/office/drawing/2014/main" val="2741126228"/>
                  </a:ext>
                </a:extLst>
              </a:tr>
              <a:tr h="36576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600" b="0"/>
                        <a:t>De store endringene i overgangen</a:t>
                      </a:r>
                    </a:p>
                  </a:txBody>
                  <a:tcPr marL="121920" marR="121920" marT="60960" marB="60960">
                    <a:lnR w="12700" cap="flat" cmpd="sng" algn="ctr">
                      <a:noFill/>
                      <a:prstDash val="solid"/>
                      <a:round/>
                      <a:headEnd type="none" w="med" len="med"/>
                      <a:tailEnd type="none" w="med" len="med"/>
                    </a:lnR>
                  </a:tcPr>
                </a:tc>
                <a:extLst>
                  <a:ext uri="{0D108BD9-81ED-4DB2-BD59-A6C34878D82A}">
                    <a16:rowId xmlns:a16="http://schemas.microsoft.com/office/drawing/2014/main" val="3090798671"/>
                  </a:ext>
                </a:extLst>
              </a:tr>
              <a:tr h="353034">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nb-NO" sz="1600" b="0"/>
                        <a:t>Hva gjør vi for å håndtere dette?</a:t>
                      </a:r>
                    </a:p>
                  </a:txBody>
                  <a:tcPr marL="121920" marR="121920" marT="60960" marB="60960">
                    <a:lnR w="12700" cap="flat" cmpd="sng" algn="ctr">
                      <a:noFill/>
                      <a:prstDash val="solid"/>
                      <a:round/>
                      <a:headEnd type="none" w="med" len="med"/>
                      <a:tailEnd type="none" w="med" len="med"/>
                    </a:lnR>
                  </a:tcPr>
                </a:tc>
                <a:extLst>
                  <a:ext uri="{0D108BD9-81ED-4DB2-BD59-A6C34878D82A}">
                    <a16:rowId xmlns:a16="http://schemas.microsoft.com/office/drawing/2014/main" val="3104737451"/>
                  </a:ext>
                </a:extLst>
              </a:tr>
              <a:tr h="365760">
                <a:tc>
                  <a:txBody>
                    <a:bodyPr/>
                    <a:lstStyle/>
                    <a:p>
                      <a:pPr marL="0" marR="0" lvl="0" indent="0" algn="l" rtl="0" eaLnBrk="1" fontAlgn="auto" latinLnBrk="0" hangingPunct="1">
                        <a:lnSpc>
                          <a:spcPct val="100000"/>
                        </a:lnSpc>
                        <a:spcBef>
                          <a:spcPts val="0"/>
                        </a:spcBef>
                        <a:spcAft>
                          <a:spcPts val="0"/>
                        </a:spcAft>
                        <a:buClrTx/>
                        <a:buSzTx/>
                        <a:buFontTx/>
                        <a:buNone/>
                      </a:pPr>
                      <a:r>
                        <a:rPr lang="nb-NO" sz="1600" b="0"/>
                        <a:t>Spørsmål og svar</a:t>
                      </a:r>
                    </a:p>
                  </a:txBody>
                  <a:tcPr marL="121920" marR="121920" marT="60960" marB="60960">
                    <a:lnR w="12700" cap="flat" cmpd="sng" algn="ctr">
                      <a:noFill/>
                      <a:prstDash val="solid"/>
                      <a:round/>
                      <a:headEnd type="none" w="med" len="med"/>
                      <a:tailEnd type="none" w="med" len="med"/>
                    </a:lnR>
                  </a:tcPr>
                </a:tc>
                <a:extLst>
                  <a:ext uri="{0D108BD9-81ED-4DB2-BD59-A6C34878D82A}">
                    <a16:rowId xmlns:a16="http://schemas.microsoft.com/office/drawing/2014/main" val="2395604843"/>
                  </a:ext>
                </a:extLst>
              </a:tr>
              <a:tr h="36576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600" b="0"/>
                        <a:t>Kort status NTNU Sak</a:t>
                      </a:r>
                    </a:p>
                  </a:txBody>
                  <a:tcPr marL="121920" marR="121920" marT="60960" marB="60960">
                    <a:lnR w="12700" cap="flat" cmpd="sng" algn="ctr">
                      <a:noFill/>
                      <a:prstDash val="solid"/>
                      <a:round/>
                      <a:headEnd type="none" w="med" len="med"/>
                      <a:tailEnd type="none" w="med" len="med"/>
                    </a:lnR>
                  </a:tcPr>
                </a:tc>
                <a:extLst>
                  <a:ext uri="{0D108BD9-81ED-4DB2-BD59-A6C34878D82A}">
                    <a16:rowId xmlns:a16="http://schemas.microsoft.com/office/drawing/2014/main" val="3364238090"/>
                  </a:ext>
                </a:extLst>
              </a:tr>
              <a:tr h="365760">
                <a:tc>
                  <a:txBody>
                    <a:bodyPr/>
                    <a:lstStyle/>
                    <a:p>
                      <a:pPr marL="0" marR="0" lvl="0" indent="0" algn="l" rtl="0" eaLnBrk="1" fontAlgn="auto" latinLnBrk="0" hangingPunct="1">
                        <a:lnSpc>
                          <a:spcPct val="100000"/>
                        </a:lnSpc>
                        <a:spcBef>
                          <a:spcPts val="0"/>
                        </a:spcBef>
                        <a:spcAft>
                          <a:spcPts val="0"/>
                        </a:spcAft>
                        <a:buClrTx/>
                        <a:buSzTx/>
                        <a:buFontTx/>
                        <a:buNone/>
                      </a:pPr>
                      <a:r>
                        <a:rPr lang="nb-NO" sz="1600" b="0"/>
                        <a:t>Avslutning</a:t>
                      </a:r>
                    </a:p>
                  </a:txBody>
                  <a:tcPr marL="121920" marR="121920" marT="60960" marB="60960">
                    <a:lnR w="12700" cap="flat" cmpd="sng" algn="ctr">
                      <a:noFill/>
                      <a:prstDash val="solid"/>
                      <a:round/>
                      <a:headEnd type="none" w="med" len="med"/>
                      <a:tailEnd type="none" w="med" len="med"/>
                    </a:lnR>
                  </a:tcPr>
                </a:tc>
                <a:extLst>
                  <a:ext uri="{0D108BD9-81ED-4DB2-BD59-A6C34878D82A}">
                    <a16:rowId xmlns:a16="http://schemas.microsoft.com/office/drawing/2014/main" val="947262463"/>
                  </a:ext>
                </a:extLst>
              </a:tr>
              <a:tr h="365760">
                <a:tc>
                  <a:txBody>
                    <a:bodyPr/>
                    <a:lstStyle/>
                    <a:p>
                      <a:pPr marL="0" marR="0" lvl="0" indent="0" algn="l" rtl="0" eaLnBrk="1" fontAlgn="auto" latinLnBrk="0" hangingPunct="1">
                        <a:lnSpc>
                          <a:spcPct val="100000"/>
                        </a:lnSpc>
                        <a:spcBef>
                          <a:spcPts val="0"/>
                        </a:spcBef>
                        <a:spcAft>
                          <a:spcPts val="0"/>
                        </a:spcAft>
                        <a:buClrTx/>
                        <a:buSzTx/>
                        <a:buFontTx/>
                        <a:buNone/>
                      </a:pPr>
                      <a:endParaRPr lang="nb-NO" sz="1600" b="0"/>
                    </a:p>
                  </a:txBody>
                  <a:tcPr marL="121920" marR="121920" marT="60960" marB="60960">
                    <a:lnR w="12700" cap="flat" cmpd="sng" algn="ctr">
                      <a:noFill/>
                      <a:prstDash val="solid"/>
                      <a:round/>
                      <a:headEnd type="none" w="med" len="med"/>
                      <a:tailEnd type="none" w="med" len="med"/>
                    </a:lnR>
                  </a:tcPr>
                </a:tc>
                <a:extLst>
                  <a:ext uri="{0D108BD9-81ED-4DB2-BD59-A6C34878D82A}">
                    <a16:rowId xmlns:a16="http://schemas.microsoft.com/office/drawing/2014/main" val="3793882596"/>
                  </a:ext>
                </a:extLst>
              </a:tr>
            </a:tbl>
          </a:graphicData>
        </a:graphic>
      </p:graphicFrame>
      <p:pic>
        <p:nvPicPr>
          <p:cNvPr id="8" name="Picture 7">
            <a:extLst>
              <a:ext uri="{FF2B5EF4-FFF2-40B4-BE49-F238E27FC236}">
                <a16:creationId xmlns:a16="http://schemas.microsoft.com/office/drawing/2014/main" id="{E54F5A56-EA6C-AAA5-4E49-8DBE8209201E}"/>
              </a:ext>
            </a:extLst>
          </p:cNvPr>
          <p:cNvPicPr>
            <a:picLocks noChangeAspect="1"/>
          </p:cNvPicPr>
          <p:nvPr/>
        </p:nvPicPr>
        <p:blipFill>
          <a:blip r:embed="rId7"/>
          <a:stretch>
            <a:fillRect/>
          </a:stretch>
        </p:blipFill>
        <p:spPr>
          <a:xfrm>
            <a:off x="7585032" y="0"/>
            <a:ext cx="4606967" cy="685800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69765749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ktangel 38">
            <a:extLst>
              <a:ext uri="{FF2B5EF4-FFF2-40B4-BE49-F238E27FC236}">
                <a16:creationId xmlns:a16="http://schemas.microsoft.com/office/drawing/2014/main" id="{9CA698DD-709B-9B44-B1D6-5BE12257F948}"/>
              </a:ext>
            </a:extLst>
          </p:cNvPr>
          <p:cNvSpPr/>
          <p:nvPr/>
        </p:nvSpPr>
        <p:spPr>
          <a:xfrm>
            <a:off x="0" y="-26893"/>
            <a:ext cx="12192000" cy="137032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endParaRPr lang="nb-NO" sz="2400">
              <a:cs typeface="Arial"/>
            </a:endParaRPr>
          </a:p>
        </p:txBody>
      </p:sp>
      <p:graphicFrame>
        <p:nvGraphicFramePr>
          <p:cNvPr id="9" name="Objekt 8" hidden="1">
            <a:extLst>
              <a:ext uri="{FF2B5EF4-FFF2-40B4-BE49-F238E27FC236}">
                <a16:creationId xmlns:a16="http://schemas.microsoft.com/office/drawing/2014/main" id="{F13CFD51-93B8-124D-A59A-AE7BE3B584E5}"/>
              </a:ext>
            </a:extLst>
          </p:cNvPr>
          <p:cNvGraphicFramePr>
            <a:graphicFrameLocks noChangeAspect="1"/>
          </p:cNvGraphicFramePr>
          <p:nvPr>
            <p:custDataLst>
              <p:tags r:id="rId1"/>
            </p:custDataLst>
            <p:extLst>
              <p:ext uri="{D42A27DB-BD31-4B8C-83A1-F6EECF244321}">
                <p14:modId xmlns:p14="http://schemas.microsoft.com/office/powerpoint/2010/main" val="1321586663"/>
              </p:ext>
            </p:extLst>
          </p:nvPr>
        </p:nvGraphicFramePr>
        <p:xfrm>
          <a:off x="2118" y="2118"/>
          <a:ext cx="1636" cy="211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9" name="Objekt 8" hidden="1">
                        <a:extLst>
                          <a:ext uri="{FF2B5EF4-FFF2-40B4-BE49-F238E27FC236}">
                            <a16:creationId xmlns:a16="http://schemas.microsoft.com/office/drawing/2014/main" id="{F13CFD51-93B8-124D-A59A-AE7BE3B584E5}"/>
                          </a:ext>
                        </a:extLst>
                      </p:cNvPr>
                      <p:cNvPicPr/>
                      <p:nvPr/>
                    </p:nvPicPr>
                    <p:blipFill>
                      <a:blip r:embed="rId5"/>
                      <a:stretch>
                        <a:fillRect/>
                      </a:stretch>
                    </p:blipFill>
                    <p:spPr>
                      <a:xfrm>
                        <a:off x="2118" y="2118"/>
                        <a:ext cx="1636" cy="2117"/>
                      </a:xfrm>
                      <a:prstGeom prst="rect">
                        <a:avLst/>
                      </a:prstGeom>
                    </p:spPr>
                  </p:pic>
                </p:oleObj>
              </mc:Fallback>
            </mc:AlternateContent>
          </a:graphicData>
        </a:graphic>
      </p:graphicFrame>
      <p:sp>
        <p:nvSpPr>
          <p:cNvPr id="7" name="Rektangel 6">
            <a:extLst>
              <a:ext uri="{FF2B5EF4-FFF2-40B4-BE49-F238E27FC236}">
                <a16:creationId xmlns:a16="http://schemas.microsoft.com/office/drawing/2014/main" id="{B282921E-0FBD-6D4D-A1F7-E42175A62DA1}"/>
              </a:ext>
            </a:extLst>
          </p:cNvPr>
          <p:cNvSpPr/>
          <p:nvPr/>
        </p:nvSpPr>
        <p:spPr>
          <a:xfrm>
            <a:off x="358306" y="327263"/>
            <a:ext cx="874836" cy="87483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nb-NO" sz="3200" b="1">
              <a:cs typeface="Arial"/>
            </a:endParaRPr>
          </a:p>
        </p:txBody>
      </p:sp>
      <p:sp>
        <p:nvSpPr>
          <p:cNvPr id="3" name="Rektangel 2">
            <a:extLst>
              <a:ext uri="{FF2B5EF4-FFF2-40B4-BE49-F238E27FC236}">
                <a16:creationId xmlns:a16="http://schemas.microsoft.com/office/drawing/2014/main" id="{FBDAD104-9676-ADD7-53FB-C9CA16F6CF7D}"/>
              </a:ext>
            </a:extLst>
          </p:cNvPr>
          <p:cNvSpPr/>
          <p:nvPr/>
        </p:nvSpPr>
        <p:spPr>
          <a:xfrm>
            <a:off x="1351094" y="455450"/>
            <a:ext cx="10377921" cy="618461"/>
          </a:xfrm>
          <a:prstGeom prst="rect">
            <a:avLst/>
          </a:prstGeom>
          <a:noFill/>
          <a:ln w="28575">
            <a:noFill/>
            <a:prstDash val="sys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r>
              <a:rPr lang="nb-NO" sz="2667">
                <a:solidFill>
                  <a:schemeClr val="tx1"/>
                </a:solidFill>
                <a:cs typeface="Arial"/>
              </a:rPr>
              <a:t>God respons så langt</a:t>
            </a:r>
          </a:p>
        </p:txBody>
      </p:sp>
      <p:pic>
        <p:nvPicPr>
          <p:cNvPr id="12" name="Picture 11">
            <a:extLst>
              <a:ext uri="{FF2B5EF4-FFF2-40B4-BE49-F238E27FC236}">
                <a16:creationId xmlns:a16="http://schemas.microsoft.com/office/drawing/2014/main" id="{D87C05DF-1F19-E7D9-3C05-C7C95E06706A}"/>
              </a:ext>
            </a:extLst>
          </p:cNvPr>
          <p:cNvPicPr>
            <a:picLocks noChangeAspect="1"/>
          </p:cNvPicPr>
          <p:nvPr/>
        </p:nvPicPr>
        <p:blipFill>
          <a:blip r:embed="rId6"/>
          <a:stretch>
            <a:fillRect/>
          </a:stretch>
        </p:blipFill>
        <p:spPr>
          <a:xfrm>
            <a:off x="215537" y="1471672"/>
            <a:ext cx="5670551" cy="2286000"/>
          </a:xfrm>
          <a:prstGeom prst="rect">
            <a:avLst/>
          </a:prstGeom>
          <a:ln w="28575">
            <a:solidFill>
              <a:schemeClr val="accent1"/>
            </a:solidFill>
          </a:ln>
          <a:effectLst>
            <a:outerShdw blurRad="50800" dist="38100" dir="2700000" algn="tl" rotWithShape="0">
              <a:prstClr val="black">
                <a:alpha val="40000"/>
              </a:prstClr>
            </a:outerShdw>
          </a:effectLst>
        </p:spPr>
      </p:pic>
      <p:pic>
        <p:nvPicPr>
          <p:cNvPr id="15" name="Picture 14">
            <a:extLst>
              <a:ext uri="{FF2B5EF4-FFF2-40B4-BE49-F238E27FC236}">
                <a16:creationId xmlns:a16="http://schemas.microsoft.com/office/drawing/2014/main" id="{A9B5335B-0FAD-C506-6442-0716E66FF5B6}"/>
              </a:ext>
            </a:extLst>
          </p:cNvPr>
          <p:cNvPicPr>
            <a:picLocks noChangeAspect="1"/>
          </p:cNvPicPr>
          <p:nvPr/>
        </p:nvPicPr>
        <p:blipFill>
          <a:blip r:embed="rId7"/>
          <a:stretch>
            <a:fillRect/>
          </a:stretch>
        </p:blipFill>
        <p:spPr>
          <a:xfrm>
            <a:off x="6096000" y="216616"/>
            <a:ext cx="5610829" cy="3541057"/>
          </a:xfrm>
          <a:prstGeom prst="rect">
            <a:avLst/>
          </a:prstGeom>
          <a:effectLst>
            <a:outerShdw blurRad="50800" dist="38100" dir="2700000" algn="tl" rotWithShape="0">
              <a:prstClr val="black">
                <a:alpha val="40000"/>
              </a:prstClr>
            </a:outerShdw>
          </a:effectLst>
        </p:spPr>
      </p:pic>
      <p:pic>
        <p:nvPicPr>
          <p:cNvPr id="14" name="Picture 13">
            <a:extLst>
              <a:ext uri="{FF2B5EF4-FFF2-40B4-BE49-F238E27FC236}">
                <a16:creationId xmlns:a16="http://schemas.microsoft.com/office/drawing/2014/main" id="{791DF071-632F-888B-BF45-02D916D58B5C}"/>
              </a:ext>
            </a:extLst>
          </p:cNvPr>
          <p:cNvPicPr>
            <a:picLocks noChangeAspect="1"/>
          </p:cNvPicPr>
          <p:nvPr/>
        </p:nvPicPr>
        <p:blipFill>
          <a:blip r:embed="rId8"/>
          <a:stretch>
            <a:fillRect/>
          </a:stretch>
        </p:blipFill>
        <p:spPr>
          <a:xfrm>
            <a:off x="7799883" y="2752165"/>
            <a:ext cx="4392117" cy="4029376"/>
          </a:xfrm>
          <a:prstGeom prst="rect">
            <a:avLst/>
          </a:prstGeom>
          <a:effectLst>
            <a:outerShdw blurRad="50800" dist="38100" dir="2700000" algn="tl" rotWithShape="0">
              <a:prstClr val="black">
                <a:alpha val="40000"/>
              </a:prstClr>
            </a:outerShdw>
          </a:effectLst>
        </p:spPr>
      </p:pic>
      <p:pic>
        <p:nvPicPr>
          <p:cNvPr id="16" name="Picture 15">
            <a:extLst>
              <a:ext uri="{FF2B5EF4-FFF2-40B4-BE49-F238E27FC236}">
                <a16:creationId xmlns:a16="http://schemas.microsoft.com/office/drawing/2014/main" id="{490F82D5-7020-A853-5E13-83830600D8AF}"/>
              </a:ext>
            </a:extLst>
          </p:cNvPr>
          <p:cNvPicPr>
            <a:picLocks noChangeAspect="1"/>
          </p:cNvPicPr>
          <p:nvPr/>
        </p:nvPicPr>
        <p:blipFill>
          <a:blip r:embed="rId9"/>
          <a:stretch>
            <a:fillRect/>
          </a:stretch>
        </p:blipFill>
        <p:spPr>
          <a:xfrm>
            <a:off x="4126535" y="3885912"/>
            <a:ext cx="3519104" cy="2859272"/>
          </a:xfrm>
          <a:prstGeom prst="rect">
            <a:avLst/>
          </a:prstGeom>
          <a:effectLst>
            <a:outerShdw blurRad="50800" dist="38100" dir="2700000" algn="tl" rotWithShape="0">
              <a:prstClr val="black">
                <a:alpha val="40000"/>
              </a:prstClr>
            </a:outerShdw>
          </a:effectLst>
        </p:spPr>
      </p:pic>
      <p:pic>
        <p:nvPicPr>
          <p:cNvPr id="17" name="Picture 16">
            <a:extLst>
              <a:ext uri="{FF2B5EF4-FFF2-40B4-BE49-F238E27FC236}">
                <a16:creationId xmlns:a16="http://schemas.microsoft.com/office/drawing/2014/main" id="{B3199460-16D1-D432-9574-D1620627E383}"/>
              </a:ext>
            </a:extLst>
          </p:cNvPr>
          <p:cNvPicPr>
            <a:picLocks noChangeAspect="1"/>
          </p:cNvPicPr>
          <p:nvPr/>
        </p:nvPicPr>
        <p:blipFill>
          <a:blip r:embed="rId10"/>
          <a:stretch>
            <a:fillRect/>
          </a:stretch>
        </p:blipFill>
        <p:spPr>
          <a:xfrm>
            <a:off x="379962" y="3887373"/>
            <a:ext cx="3281180" cy="2894169"/>
          </a:xfrm>
          <a:prstGeom prst="rect">
            <a:avLst/>
          </a:prstGeom>
        </p:spPr>
      </p:pic>
      <p:pic>
        <p:nvPicPr>
          <p:cNvPr id="2" name="Picture 11" descr="Icon&#10;&#10;Description automatically generated">
            <a:extLst>
              <a:ext uri="{FF2B5EF4-FFF2-40B4-BE49-F238E27FC236}">
                <a16:creationId xmlns:a16="http://schemas.microsoft.com/office/drawing/2014/main" id="{6F2CA9E2-45AA-79D6-DC7E-C6F63A3AE975}"/>
              </a:ext>
            </a:extLst>
          </p:cNvPr>
          <p:cNvPicPr>
            <a:picLocks noChangeAspect="1"/>
          </p:cNvPicPr>
          <p:nvPr/>
        </p:nvPicPr>
        <p:blipFill>
          <a:blip r:embed="rId11"/>
          <a:stretch>
            <a:fillRect/>
          </a:stretch>
        </p:blipFill>
        <p:spPr>
          <a:xfrm>
            <a:off x="462986" y="429046"/>
            <a:ext cx="653789" cy="644865"/>
          </a:xfrm>
          <a:prstGeom prst="rect">
            <a:avLst/>
          </a:prstGeom>
          <a:solidFill>
            <a:schemeClr val="bg1">
              <a:lumMod val="95000"/>
            </a:schemeClr>
          </a:solidFill>
        </p:spPr>
      </p:pic>
    </p:spTree>
    <p:extLst>
      <p:ext uri="{BB962C8B-B14F-4D97-AF65-F5344CB8AC3E}">
        <p14:creationId xmlns:p14="http://schemas.microsoft.com/office/powerpoint/2010/main" val="22952685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ktangel 38">
            <a:extLst>
              <a:ext uri="{FF2B5EF4-FFF2-40B4-BE49-F238E27FC236}">
                <a16:creationId xmlns:a16="http://schemas.microsoft.com/office/drawing/2014/main" id="{FF77164F-C4C1-20CA-FC59-17CE34422C9A}"/>
              </a:ext>
            </a:extLst>
          </p:cNvPr>
          <p:cNvSpPr/>
          <p:nvPr/>
        </p:nvSpPr>
        <p:spPr>
          <a:xfrm>
            <a:off x="0" y="-26893"/>
            <a:ext cx="12192000" cy="137032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endParaRPr lang="nb-NO" sz="2400">
              <a:cs typeface="Arial"/>
            </a:endParaRPr>
          </a:p>
        </p:txBody>
      </p:sp>
      <p:sp>
        <p:nvSpPr>
          <p:cNvPr id="2" name="Title 1">
            <a:extLst>
              <a:ext uri="{FF2B5EF4-FFF2-40B4-BE49-F238E27FC236}">
                <a16:creationId xmlns:a16="http://schemas.microsoft.com/office/drawing/2014/main" id="{7FC12B65-C63D-C12F-900D-540609BE8069}"/>
              </a:ext>
            </a:extLst>
          </p:cNvPr>
          <p:cNvSpPr>
            <a:spLocks noGrp="1"/>
          </p:cNvSpPr>
          <p:nvPr>
            <p:ph type="title"/>
          </p:nvPr>
        </p:nvSpPr>
        <p:spPr>
          <a:xfrm>
            <a:off x="1233142" y="468184"/>
            <a:ext cx="10393701" cy="504947"/>
          </a:xfrm>
        </p:spPr>
        <p:txBody>
          <a:bodyPr/>
          <a:lstStyle/>
          <a:p>
            <a:r>
              <a:rPr lang="nb-NO" sz="2667"/>
              <a:t>Tilgangsstyring vil legge rammer for arbeid i løsningen</a:t>
            </a:r>
          </a:p>
        </p:txBody>
      </p:sp>
      <p:pic>
        <p:nvPicPr>
          <p:cNvPr id="5" name="Picture 4">
            <a:extLst>
              <a:ext uri="{FF2B5EF4-FFF2-40B4-BE49-F238E27FC236}">
                <a16:creationId xmlns:a16="http://schemas.microsoft.com/office/drawing/2014/main" id="{F014D135-9C99-8D85-455C-95B0D7EE0DEA}"/>
              </a:ext>
            </a:extLst>
          </p:cNvPr>
          <p:cNvPicPr>
            <a:picLocks noChangeAspect="1"/>
          </p:cNvPicPr>
          <p:nvPr/>
        </p:nvPicPr>
        <p:blipFill>
          <a:blip r:embed="rId2"/>
          <a:stretch>
            <a:fillRect/>
          </a:stretch>
        </p:blipFill>
        <p:spPr>
          <a:xfrm>
            <a:off x="236669" y="1602912"/>
            <a:ext cx="5299935" cy="2983745"/>
          </a:xfrm>
          <a:prstGeom prst="rect">
            <a:avLst/>
          </a:prstGeom>
          <a:solidFill>
            <a:schemeClr val="tx1"/>
          </a:solidFill>
          <a:ln>
            <a:solidFill>
              <a:schemeClr val="tx1"/>
            </a:solidFill>
          </a:ln>
        </p:spPr>
      </p:pic>
      <p:pic>
        <p:nvPicPr>
          <p:cNvPr id="6" name="Content Placeholder 11" descr="Graphical user interface, application&#10;&#10;Description automatically generated">
            <a:extLst>
              <a:ext uri="{FF2B5EF4-FFF2-40B4-BE49-F238E27FC236}">
                <a16:creationId xmlns:a16="http://schemas.microsoft.com/office/drawing/2014/main" id="{D4ACF7A0-C45D-4276-273B-957EE3EED9EE}"/>
              </a:ext>
            </a:extLst>
          </p:cNvPr>
          <p:cNvPicPr>
            <a:picLocks noChangeAspect="1"/>
          </p:cNvPicPr>
          <p:nvPr/>
        </p:nvPicPr>
        <p:blipFill>
          <a:blip r:embed="rId3"/>
          <a:stretch>
            <a:fillRect/>
          </a:stretch>
        </p:blipFill>
        <p:spPr>
          <a:xfrm>
            <a:off x="6497619" y="1579553"/>
            <a:ext cx="5235388" cy="3009112"/>
          </a:xfrm>
          <a:prstGeom prst="rect">
            <a:avLst/>
          </a:prstGeom>
          <a:ln>
            <a:solidFill>
              <a:schemeClr val="tx1"/>
            </a:solidFill>
          </a:ln>
        </p:spPr>
      </p:pic>
      <p:sp>
        <p:nvSpPr>
          <p:cNvPr id="9" name="Rectangle 8">
            <a:extLst>
              <a:ext uri="{FF2B5EF4-FFF2-40B4-BE49-F238E27FC236}">
                <a16:creationId xmlns:a16="http://schemas.microsoft.com/office/drawing/2014/main" id="{0DC5923E-7800-3BEB-58BB-F64AFB3A30BB}"/>
              </a:ext>
            </a:extLst>
          </p:cNvPr>
          <p:cNvSpPr/>
          <p:nvPr/>
        </p:nvSpPr>
        <p:spPr>
          <a:xfrm>
            <a:off x="236668" y="4819379"/>
            <a:ext cx="11496339" cy="1549100"/>
          </a:xfrm>
          <a:prstGeom prst="rect">
            <a:avLst/>
          </a:prstGeom>
          <a:solidFill>
            <a:srgbClr val="C7B98A"/>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r>
              <a:rPr lang="nb-NO" sz="2400" b="1">
                <a:solidFill>
                  <a:schemeClr val="tx1"/>
                </a:solidFill>
              </a:rPr>
              <a:t>Utfordrende balanseøvelse</a:t>
            </a:r>
          </a:p>
          <a:p>
            <a:pPr algn="ctr"/>
            <a:r>
              <a:rPr lang="nb-NO" sz="1867">
                <a:solidFill>
                  <a:schemeClr val="tx1"/>
                </a:solidFill>
              </a:rPr>
              <a:t>Ønske om åpenhet</a:t>
            </a:r>
          </a:p>
          <a:p>
            <a:pPr algn="ctr"/>
            <a:r>
              <a:rPr lang="nb-NO" sz="1867">
                <a:solidFill>
                  <a:schemeClr val="tx1"/>
                </a:solidFill>
              </a:rPr>
              <a:t>Mengden administrasjon</a:t>
            </a:r>
          </a:p>
          <a:p>
            <a:pPr algn="ctr"/>
            <a:r>
              <a:rPr lang="nb-NO" sz="1867">
                <a:solidFill>
                  <a:schemeClr val="tx1"/>
                </a:solidFill>
              </a:rPr>
              <a:t>Muligheter i teknisk løsning</a:t>
            </a:r>
          </a:p>
          <a:p>
            <a:pPr algn="ctr"/>
            <a:r>
              <a:rPr lang="nb-NO" sz="1867">
                <a:solidFill>
                  <a:schemeClr val="tx1"/>
                </a:solidFill>
              </a:rPr>
              <a:t>Informasjonssikkerhet</a:t>
            </a:r>
          </a:p>
        </p:txBody>
      </p:sp>
      <p:sp>
        <p:nvSpPr>
          <p:cNvPr id="12" name="Rektangel 6">
            <a:extLst>
              <a:ext uri="{FF2B5EF4-FFF2-40B4-BE49-F238E27FC236}">
                <a16:creationId xmlns:a16="http://schemas.microsoft.com/office/drawing/2014/main" id="{01698005-625A-8BC2-F97F-EB088D3497C4}"/>
              </a:ext>
            </a:extLst>
          </p:cNvPr>
          <p:cNvSpPr/>
          <p:nvPr/>
        </p:nvSpPr>
        <p:spPr>
          <a:xfrm>
            <a:off x="358306" y="327263"/>
            <a:ext cx="874836" cy="87483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nb-NO" sz="3200" b="1">
              <a:cs typeface="Arial"/>
            </a:endParaRPr>
          </a:p>
        </p:txBody>
      </p:sp>
      <p:pic>
        <p:nvPicPr>
          <p:cNvPr id="13" name="Bilde 31">
            <a:extLst>
              <a:ext uri="{FF2B5EF4-FFF2-40B4-BE49-F238E27FC236}">
                <a16:creationId xmlns:a16="http://schemas.microsoft.com/office/drawing/2014/main" id="{D5FAC292-5DF1-5F07-414F-D1CE8502EC22}"/>
              </a:ext>
            </a:extLst>
          </p:cNvPr>
          <p:cNvPicPr>
            <a:picLocks noChangeAspect="1"/>
          </p:cNvPicPr>
          <p:nvPr/>
        </p:nvPicPr>
        <p:blipFill>
          <a:blip r:embed="rId4"/>
          <a:stretch>
            <a:fillRect/>
          </a:stretch>
        </p:blipFill>
        <p:spPr>
          <a:xfrm>
            <a:off x="516663" y="384142"/>
            <a:ext cx="558123" cy="761077"/>
          </a:xfrm>
          <a:prstGeom prst="rect">
            <a:avLst/>
          </a:prstGeom>
          <a:solidFill>
            <a:schemeClr val="bg1"/>
          </a:solidFill>
        </p:spPr>
      </p:pic>
    </p:spTree>
    <p:extLst>
      <p:ext uri="{BB962C8B-B14F-4D97-AF65-F5344CB8AC3E}">
        <p14:creationId xmlns:p14="http://schemas.microsoft.com/office/powerpoint/2010/main" val="37333691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FD1E15B-B324-E550-37C3-FB3EA0BFA53A}"/>
              </a:ext>
            </a:extLst>
          </p:cNvPr>
          <p:cNvSpPr>
            <a:spLocks noGrp="1"/>
          </p:cNvSpPr>
          <p:nvPr>
            <p:ph idx="1"/>
          </p:nvPr>
        </p:nvSpPr>
        <p:spPr>
          <a:xfrm>
            <a:off x="401848" y="1723811"/>
            <a:ext cx="4467781" cy="4441575"/>
          </a:xfrm>
        </p:spPr>
        <p:txBody>
          <a:bodyPr/>
          <a:lstStyle/>
          <a:p>
            <a:r>
              <a:rPr lang="nb-NO" sz="2400"/>
              <a:t>Fakultetene godt i gang viktig å opprettholde trykket</a:t>
            </a:r>
          </a:p>
          <a:p>
            <a:endParaRPr lang="nb-NO" sz="2400"/>
          </a:p>
          <a:p>
            <a:r>
              <a:rPr lang="nb-NO" sz="2400"/>
              <a:t>Enkelte avdelinger i fellesadministrasjonen må engasjere seg sterkere</a:t>
            </a:r>
          </a:p>
        </p:txBody>
      </p:sp>
      <p:sp>
        <p:nvSpPr>
          <p:cNvPr id="7" name="Rektangel 38">
            <a:extLst>
              <a:ext uri="{FF2B5EF4-FFF2-40B4-BE49-F238E27FC236}">
                <a16:creationId xmlns:a16="http://schemas.microsoft.com/office/drawing/2014/main" id="{1B222E05-6712-90BD-7CC2-2BE73D45FD13}"/>
              </a:ext>
            </a:extLst>
          </p:cNvPr>
          <p:cNvSpPr/>
          <p:nvPr/>
        </p:nvSpPr>
        <p:spPr>
          <a:xfrm>
            <a:off x="0" y="-26893"/>
            <a:ext cx="12192000" cy="137032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endParaRPr lang="nb-NO" sz="2400">
              <a:cs typeface="Arial"/>
            </a:endParaRPr>
          </a:p>
        </p:txBody>
      </p:sp>
      <p:sp>
        <p:nvSpPr>
          <p:cNvPr id="8" name="Title 1">
            <a:extLst>
              <a:ext uri="{FF2B5EF4-FFF2-40B4-BE49-F238E27FC236}">
                <a16:creationId xmlns:a16="http://schemas.microsoft.com/office/drawing/2014/main" id="{2816CC5D-3A9C-3AB9-DA96-B2151C64C051}"/>
              </a:ext>
            </a:extLst>
          </p:cNvPr>
          <p:cNvSpPr>
            <a:spLocks noGrp="1"/>
          </p:cNvSpPr>
          <p:nvPr>
            <p:ph type="title"/>
          </p:nvPr>
        </p:nvSpPr>
        <p:spPr>
          <a:xfrm>
            <a:off x="1233142" y="468185"/>
            <a:ext cx="10393701" cy="504947"/>
          </a:xfrm>
        </p:spPr>
        <p:txBody>
          <a:bodyPr/>
          <a:lstStyle/>
          <a:p>
            <a:r>
              <a:rPr lang="nb-NO" sz="2667"/>
              <a:t>Viktig samarbeid med innføringsledere</a:t>
            </a:r>
          </a:p>
        </p:txBody>
      </p:sp>
      <p:sp>
        <p:nvSpPr>
          <p:cNvPr id="9" name="Rektangel 6">
            <a:extLst>
              <a:ext uri="{FF2B5EF4-FFF2-40B4-BE49-F238E27FC236}">
                <a16:creationId xmlns:a16="http://schemas.microsoft.com/office/drawing/2014/main" id="{9B27C79F-0157-D77A-2EDF-A7881B9E7319}"/>
              </a:ext>
            </a:extLst>
          </p:cNvPr>
          <p:cNvSpPr/>
          <p:nvPr/>
        </p:nvSpPr>
        <p:spPr>
          <a:xfrm>
            <a:off x="358306" y="327263"/>
            <a:ext cx="874836" cy="87483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nb-NO" sz="3200" b="1">
              <a:cs typeface="Arial"/>
            </a:endParaRPr>
          </a:p>
        </p:txBody>
      </p:sp>
      <p:pic>
        <p:nvPicPr>
          <p:cNvPr id="10" name="Graphic 6">
            <a:extLst>
              <a:ext uri="{FF2B5EF4-FFF2-40B4-BE49-F238E27FC236}">
                <a16:creationId xmlns:a16="http://schemas.microsoft.com/office/drawing/2014/main" id="{C885D34F-1776-7CF1-D2B8-37167C1B38B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58306" y="321949"/>
            <a:ext cx="870551" cy="828856"/>
          </a:xfrm>
          <a:prstGeom prst="rect">
            <a:avLst/>
          </a:prstGeom>
        </p:spPr>
      </p:pic>
      <p:pic>
        <p:nvPicPr>
          <p:cNvPr id="12" name="Picture 11">
            <a:extLst>
              <a:ext uri="{FF2B5EF4-FFF2-40B4-BE49-F238E27FC236}">
                <a16:creationId xmlns:a16="http://schemas.microsoft.com/office/drawing/2014/main" id="{6FBB46CB-08A3-081C-6EB4-040955FE4079}"/>
              </a:ext>
            </a:extLst>
          </p:cNvPr>
          <p:cNvPicPr>
            <a:picLocks noChangeAspect="1"/>
          </p:cNvPicPr>
          <p:nvPr/>
        </p:nvPicPr>
        <p:blipFill>
          <a:blip r:embed="rId4"/>
          <a:stretch>
            <a:fillRect/>
          </a:stretch>
        </p:blipFill>
        <p:spPr>
          <a:xfrm>
            <a:off x="4869628" y="1723812"/>
            <a:ext cx="6920525" cy="3869960"/>
          </a:xfrm>
          <a:prstGeom prst="rect">
            <a:avLst/>
          </a:prstGeom>
          <a:ln>
            <a:solidFill>
              <a:schemeClr val="tx1"/>
            </a:solidFill>
          </a:ln>
        </p:spPr>
      </p:pic>
    </p:spTree>
    <p:extLst>
      <p:ext uri="{BB962C8B-B14F-4D97-AF65-F5344CB8AC3E}">
        <p14:creationId xmlns:p14="http://schemas.microsoft.com/office/powerpoint/2010/main" val="74143723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38A11B04-41D7-4784-B092-19F34A405D9A}"/>
              </a:ext>
            </a:extLst>
          </p:cNvPr>
          <p:cNvGraphicFramePr>
            <a:graphicFrameLocks noChangeAspect="1"/>
          </p:cNvGraphicFramePr>
          <p:nvPr>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think-cell Slide" r:id="rId5" imgW="592" imgH="591" progId="TCLayout.ActiveDocument.1">
                  <p:embed/>
                </p:oleObj>
              </mc:Choice>
              <mc:Fallback>
                <p:oleObj name="think-cell Slide" r:id="rId5" imgW="592" imgH="591" progId="TCLayout.ActiveDocument.1">
                  <p:embed/>
                  <p:pic>
                    <p:nvPicPr>
                      <p:cNvPr id="5" name="Object 4" hidden="1">
                        <a:extLst>
                          <a:ext uri="{FF2B5EF4-FFF2-40B4-BE49-F238E27FC236}">
                            <a16:creationId xmlns:a16="http://schemas.microsoft.com/office/drawing/2014/main" id="{38A11B04-41D7-4784-B092-19F34A405D9A}"/>
                          </a:ext>
                        </a:extLst>
                      </p:cNvPr>
                      <p:cNvPicPr/>
                      <p:nvPr/>
                    </p:nvPicPr>
                    <p:blipFill>
                      <a:blip r:embed="rId6"/>
                      <a:stretch>
                        <a:fillRect/>
                      </a:stretch>
                    </p:blipFill>
                    <p:spPr>
                      <a:xfrm>
                        <a:off x="2119" y="2119"/>
                        <a:ext cx="2117" cy="2117"/>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5507BA0-C54E-4402-BDB0-7592AFA74F00}"/>
              </a:ext>
            </a:extLst>
          </p:cNvPr>
          <p:cNvSpPr/>
          <p:nvPr>
            <p:custDataLst>
              <p:tags r:id="rId2"/>
            </p:custDataLst>
          </p:nvPr>
        </p:nvSpPr>
        <p:spPr>
          <a:xfrm>
            <a:off x="1" y="1"/>
            <a:ext cx="211667" cy="211667"/>
          </a:xfrm>
          <a:prstGeom prst="rect">
            <a:avLst/>
          </a:prstGeom>
          <a:solidFill>
            <a:srgbClr val="43B7B0"/>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609570"/>
            <a:endParaRPr lang="nb-NO" sz="4800" b="1">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2" name="Title 1">
            <a:extLst>
              <a:ext uri="{FF2B5EF4-FFF2-40B4-BE49-F238E27FC236}">
                <a16:creationId xmlns:a16="http://schemas.microsoft.com/office/drawing/2014/main" id="{47B63F67-25FE-45C2-8074-34A24BEC51C4}"/>
              </a:ext>
            </a:extLst>
          </p:cNvPr>
          <p:cNvSpPr>
            <a:spLocks noGrp="1"/>
          </p:cNvSpPr>
          <p:nvPr>
            <p:ph type="title"/>
          </p:nvPr>
        </p:nvSpPr>
        <p:spPr>
          <a:xfrm>
            <a:off x="820133" y="397785"/>
            <a:ext cx="10806710" cy="864683"/>
          </a:xfrm>
        </p:spPr>
        <p:txBody>
          <a:bodyPr/>
          <a:lstStyle/>
          <a:p>
            <a:r>
              <a:rPr lang="nb-NO"/>
              <a:t>Agenda </a:t>
            </a:r>
          </a:p>
        </p:txBody>
      </p:sp>
      <p:graphicFrame>
        <p:nvGraphicFramePr>
          <p:cNvPr id="6" name="Table 6">
            <a:extLst>
              <a:ext uri="{FF2B5EF4-FFF2-40B4-BE49-F238E27FC236}">
                <a16:creationId xmlns:a16="http://schemas.microsoft.com/office/drawing/2014/main" id="{91FD6737-001F-4436-9F6E-2DDD703D7379}"/>
              </a:ext>
            </a:extLst>
          </p:cNvPr>
          <p:cNvGraphicFramePr>
            <a:graphicFrameLocks noGrp="1"/>
          </p:cNvGraphicFramePr>
          <p:nvPr>
            <p:extLst>
              <p:ext uri="{D42A27DB-BD31-4B8C-83A1-F6EECF244321}">
                <p14:modId xmlns:p14="http://schemas.microsoft.com/office/powerpoint/2010/main" val="523946739"/>
              </p:ext>
            </p:extLst>
          </p:nvPr>
        </p:nvGraphicFramePr>
        <p:xfrm>
          <a:off x="952107" y="1477651"/>
          <a:ext cx="4506013" cy="4023360"/>
        </p:xfrm>
        <a:graphic>
          <a:graphicData uri="http://schemas.openxmlformats.org/drawingml/2006/table">
            <a:tbl>
              <a:tblPr bandRow="1">
                <a:tableStyleId>{2D5ABB26-0587-4C30-8999-92F81FD0307C}</a:tableStyleId>
              </a:tblPr>
              <a:tblGrid>
                <a:gridCol w="4506013">
                  <a:extLst>
                    <a:ext uri="{9D8B030D-6E8A-4147-A177-3AD203B41FA5}">
                      <a16:colId xmlns:a16="http://schemas.microsoft.com/office/drawing/2014/main" val="1337397184"/>
                    </a:ext>
                  </a:extLst>
                </a:gridCol>
              </a:tblGrid>
              <a:tr h="36576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600" b="0" i="0">
                          <a:solidFill>
                            <a:schemeClr val="tx1"/>
                          </a:solidFill>
                        </a:rPr>
                        <a:t>Praktisk informasjon</a:t>
                      </a:r>
                    </a:p>
                  </a:txBody>
                  <a:tcPr marL="121920" marR="121920" marT="60960" marB="60960">
                    <a:lnR w="12700" cap="flat" cmpd="sng" algn="ctr">
                      <a:noFill/>
                      <a:prstDash val="solid"/>
                      <a:round/>
                      <a:headEnd type="none" w="med" len="med"/>
                      <a:tailEnd type="none" w="med" len="med"/>
                    </a:lnR>
                    <a:solidFill>
                      <a:schemeClr val="bg1"/>
                    </a:solidFill>
                  </a:tcPr>
                </a:tc>
                <a:extLst>
                  <a:ext uri="{0D108BD9-81ED-4DB2-BD59-A6C34878D82A}">
                    <a16:rowId xmlns:a16="http://schemas.microsoft.com/office/drawing/2014/main" val="2018442710"/>
                  </a:ext>
                </a:extLst>
              </a:tr>
              <a:tr h="365760">
                <a:tc>
                  <a:txBody>
                    <a:bodyPr/>
                    <a:lstStyle/>
                    <a:p>
                      <a:pPr marL="0" marR="0" lvl="0" indent="0" algn="l" rtl="0" eaLnBrk="1" fontAlgn="auto" latinLnBrk="0" hangingPunct="1">
                        <a:lnSpc>
                          <a:spcPct val="100000"/>
                        </a:lnSpc>
                        <a:spcBef>
                          <a:spcPts val="0"/>
                        </a:spcBef>
                        <a:spcAft>
                          <a:spcPts val="0"/>
                        </a:spcAft>
                        <a:buClrTx/>
                        <a:buSzTx/>
                        <a:buFontTx/>
                        <a:buNone/>
                      </a:pPr>
                      <a:r>
                        <a:rPr lang="nb-NO" sz="1600" b="0"/>
                        <a:t>Velkommen </a:t>
                      </a:r>
                    </a:p>
                  </a:txBody>
                  <a:tcPr marL="121920" marR="121920" marT="60960" marB="60960">
                    <a:lnR w="12700" cap="flat" cmpd="sng" algn="ctr">
                      <a:noFill/>
                      <a:prstDash val="solid"/>
                      <a:round/>
                      <a:headEnd type="none" w="med" len="med"/>
                      <a:tailEnd type="none" w="med" len="med"/>
                    </a:lnR>
                  </a:tcPr>
                </a:tc>
                <a:extLst>
                  <a:ext uri="{0D108BD9-81ED-4DB2-BD59-A6C34878D82A}">
                    <a16:rowId xmlns:a16="http://schemas.microsoft.com/office/drawing/2014/main" val="3533369443"/>
                  </a:ext>
                </a:extLst>
              </a:tr>
              <a:tr h="33528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600" b="0"/>
                        <a:t>Mål for møtet</a:t>
                      </a:r>
                    </a:p>
                  </a:txBody>
                  <a:tcPr marL="121920" marR="121920" marT="60960" marB="60960">
                    <a:lnR w="12700" cap="flat" cmpd="sng" algn="ctr">
                      <a:noFill/>
                      <a:prstDash val="solid"/>
                      <a:round/>
                      <a:headEnd type="none" w="med" len="med"/>
                      <a:tailEnd type="none" w="med" len="med"/>
                    </a:lnR>
                  </a:tcPr>
                </a:tc>
                <a:extLst>
                  <a:ext uri="{0D108BD9-81ED-4DB2-BD59-A6C34878D82A}">
                    <a16:rowId xmlns:a16="http://schemas.microsoft.com/office/drawing/2014/main" val="2966542913"/>
                  </a:ext>
                </a:extLst>
              </a:tr>
              <a:tr h="365760">
                <a:tc>
                  <a:txBody>
                    <a:bodyPr/>
                    <a:lstStyle/>
                    <a:p>
                      <a:pPr marL="0" marR="0" lvl="0" indent="0" algn="l" rtl="0" eaLnBrk="1" fontAlgn="auto" latinLnBrk="0" hangingPunct="1">
                        <a:lnSpc>
                          <a:spcPct val="100000"/>
                        </a:lnSpc>
                        <a:spcBef>
                          <a:spcPts val="0"/>
                        </a:spcBef>
                        <a:spcAft>
                          <a:spcPts val="0"/>
                        </a:spcAft>
                        <a:buClrTx/>
                        <a:buSzTx/>
                        <a:buFontTx/>
                        <a:buNone/>
                      </a:pPr>
                      <a:r>
                        <a:rPr lang="nb-NO" sz="1600" b="0"/>
                        <a:t>Status fra prosjekteier</a:t>
                      </a:r>
                    </a:p>
                  </a:txBody>
                  <a:tcPr marL="121920" marR="121920" marT="60960" marB="60960">
                    <a:lnR w="12700" cap="flat" cmpd="sng" algn="ctr">
                      <a:noFill/>
                      <a:prstDash val="solid"/>
                      <a:round/>
                      <a:headEnd type="none" w="med" len="med"/>
                      <a:tailEnd type="none" w="med" len="med"/>
                    </a:lnR>
                  </a:tcPr>
                </a:tc>
                <a:extLst>
                  <a:ext uri="{0D108BD9-81ED-4DB2-BD59-A6C34878D82A}">
                    <a16:rowId xmlns:a16="http://schemas.microsoft.com/office/drawing/2014/main" val="3276666774"/>
                  </a:ext>
                </a:extLst>
              </a:tr>
              <a:tr h="365760">
                <a:tc>
                  <a:txBody>
                    <a:bodyPr/>
                    <a:lstStyle/>
                    <a:p>
                      <a:pPr marL="0" marR="0" lvl="0" indent="0" algn="l" rtl="0" eaLnBrk="1" fontAlgn="auto" latinLnBrk="0" hangingPunct="1">
                        <a:lnSpc>
                          <a:spcPct val="100000"/>
                        </a:lnSpc>
                        <a:spcBef>
                          <a:spcPts val="0"/>
                        </a:spcBef>
                        <a:spcAft>
                          <a:spcPts val="0"/>
                        </a:spcAft>
                        <a:buClrTx/>
                        <a:buSzTx/>
                        <a:buFontTx/>
                        <a:buNone/>
                      </a:pPr>
                      <a:r>
                        <a:rPr lang="nb-NO" sz="1600" b="0"/>
                        <a:t>Status fra prosjektleder</a:t>
                      </a:r>
                    </a:p>
                  </a:txBody>
                  <a:tcPr marL="121920" marR="121920" marT="60960" marB="60960">
                    <a:lnR w="12700" cap="flat" cmpd="sng" algn="ctr">
                      <a:noFill/>
                      <a:prstDash val="solid"/>
                      <a:round/>
                      <a:headEnd type="none" w="med" len="med"/>
                      <a:tailEnd type="none" w="med" len="med"/>
                    </a:lnR>
                  </a:tcPr>
                </a:tc>
                <a:extLst>
                  <a:ext uri="{0D108BD9-81ED-4DB2-BD59-A6C34878D82A}">
                    <a16:rowId xmlns:a16="http://schemas.microsoft.com/office/drawing/2014/main" val="2741126228"/>
                  </a:ext>
                </a:extLst>
              </a:tr>
              <a:tr h="36576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600" b="0"/>
                        <a:t>De store endringene i overgangen</a:t>
                      </a:r>
                    </a:p>
                  </a:txBody>
                  <a:tcPr marL="121920" marR="121920" marT="60960" marB="60960">
                    <a:lnR w="12700" cap="flat" cmpd="sng" algn="ctr">
                      <a:noFill/>
                      <a:prstDash val="solid"/>
                      <a:round/>
                      <a:headEnd type="none" w="med" len="med"/>
                      <a:tailEnd type="none" w="med" len="med"/>
                    </a:lnR>
                  </a:tcPr>
                </a:tc>
                <a:extLst>
                  <a:ext uri="{0D108BD9-81ED-4DB2-BD59-A6C34878D82A}">
                    <a16:rowId xmlns:a16="http://schemas.microsoft.com/office/drawing/2014/main" val="3090798671"/>
                  </a:ext>
                </a:extLst>
              </a:tr>
              <a:tr h="353034">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nb-NO" sz="1600" b="0"/>
                        <a:t>Hva gjør vi for å håndtere dette?</a:t>
                      </a:r>
                    </a:p>
                  </a:txBody>
                  <a:tcPr marL="121920" marR="121920" marT="60960" marB="60960">
                    <a:lnR w="12700" cap="flat" cmpd="sng" algn="ctr">
                      <a:noFill/>
                      <a:prstDash val="solid"/>
                      <a:round/>
                      <a:headEnd type="none" w="med" len="med"/>
                      <a:tailEnd type="none" w="med" len="med"/>
                    </a:lnR>
                  </a:tcPr>
                </a:tc>
                <a:extLst>
                  <a:ext uri="{0D108BD9-81ED-4DB2-BD59-A6C34878D82A}">
                    <a16:rowId xmlns:a16="http://schemas.microsoft.com/office/drawing/2014/main" val="3104737451"/>
                  </a:ext>
                </a:extLst>
              </a:tr>
              <a:tr h="365760">
                <a:tc>
                  <a:txBody>
                    <a:bodyPr/>
                    <a:lstStyle/>
                    <a:p>
                      <a:pPr marL="0" marR="0" lvl="0" indent="0" algn="l" rtl="0" eaLnBrk="1" fontAlgn="auto" latinLnBrk="0" hangingPunct="1">
                        <a:lnSpc>
                          <a:spcPct val="100000"/>
                        </a:lnSpc>
                        <a:spcBef>
                          <a:spcPts val="0"/>
                        </a:spcBef>
                        <a:spcAft>
                          <a:spcPts val="0"/>
                        </a:spcAft>
                        <a:buClrTx/>
                        <a:buSzTx/>
                        <a:buFontTx/>
                        <a:buNone/>
                      </a:pPr>
                      <a:r>
                        <a:rPr lang="nb-NO" sz="1600" b="0"/>
                        <a:t>Spørsmål og svar</a:t>
                      </a:r>
                    </a:p>
                  </a:txBody>
                  <a:tcPr marL="121920" marR="121920" marT="60960" marB="60960">
                    <a:lnR w="12700" cap="flat" cmpd="sng" algn="ctr">
                      <a:noFill/>
                      <a:prstDash val="solid"/>
                      <a:round/>
                      <a:headEnd type="none" w="med" len="med"/>
                      <a:tailEnd type="none" w="med" len="med"/>
                    </a:lnR>
                  </a:tcPr>
                </a:tc>
                <a:extLst>
                  <a:ext uri="{0D108BD9-81ED-4DB2-BD59-A6C34878D82A}">
                    <a16:rowId xmlns:a16="http://schemas.microsoft.com/office/drawing/2014/main" val="2395604843"/>
                  </a:ext>
                </a:extLst>
              </a:tr>
              <a:tr h="36576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600" b="0"/>
                        <a:t>Kort status NTNU Sak</a:t>
                      </a:r>
                    </a:p>
                  </a:txBody>
                  <a:tcPr marL="121920" marR="121920" marT="60960" marB="60960">
                    <a:lnR w="12700" cap="flat" cmpd="sng" algn="ctr">
                      <a:noFill/>
                      <a:prstDash val="solid"/>
                      <a:round/>
                      <a:headEnd type="none" w="med" len="med"/>
                      <a:tailEnd type="none" w="med" len="med"/>
                    </a:lnR>
                  </a:tcPr>
                </a:tc>
                <a:extLst>
                  <a:ext uri="{0D108BD9-81ED-4DB2-BD59-A6C34878D82A}">
                    <a16:rowId xmlns:a16="http://schemas.microsoft.com/office/drawing/2014/main" val="3364238090"/>
                  </a:ext>
                </a:extLst>
              </a:tr>
              <a:tr h="365760">
                <a:tc>
                  <a:txBody>
                    <a:bodyPr/>
                    <a:lstStyle/>
                    <a:p>
                      <a:pPr marL="0" marR="0" lvl="0" indent="0" algn="l" rtl="0" eaLnBrk="1" fontAlgn="auto" latinLnBrk="0" hangingPunct="1">
                        <a:lnSpc>
                          <a:spcPct val="100000"/>
                        </a:lnSpc>
                        <a:spcBef>
                          <a:spcPts val="0"/>
                        </a:spcBef>
                        <a:spcAft>
                          <a:spcPts val="0"/>
                        </a:spcAft>
                        <a:buClrTx/>
                        <a:buSzTx/>
                        <a:buFontTx/>
                        <a:buNone/>
                      </a:pPr>
                      <a:r>
                        <a:rPr lang="nb-NO" sz="1600" b="1">
                          <a:solidFill>
                            <a:schemeClr val="bg1"/>
                          </a:solidFill>
                        </a:rPr>
                        <a:t>Avslutning</a:t>
                      </a:r>
                    </a:p>
                  </a:txBody>
                  <a:tcPr marL="121920" marR="121920" marT="60960" marB="60960">
                    <a:lnR w="12700" cap="flat" cmpd="sng" algn="ctr">
                      <a:noFill/>
                      <a:prstDash val="solid"/>
                      <a:round/>
                      <a:headEnd type="none" w="med" len="med"/>
                      <a:tailEnd type="none" w="med" len="med"/>
                    </a:lnR>
                    <a:solidFill>
                      <a:schemeClr val="tx2"/>
                    </a:solidFill>
                  </a:tcPr>
                </a:tc>
                <a:extLst>
                  <a:ext uri="{0D108BD9-81ED-4DB2-BD59-A6C34878D82A}">
                    <a16:rowId xmlns:a16="http://schemas.microsoft.com/office/drawing/2014/main" val="947262463"/>
                  </a:ext>
                </a:extLst>
              </a:tr>
              <a:tr h="360576">
                <a:tc>
                  <a:txBody>
                    <a:bodyPr/>
                    <a:lstStyle/>
                    <a:p>
                      <a:pPr marL="0" marR="0" lvl="0" indent="0" algn="l" rtl="0" eaLnBrk="1" fontAlgn="auto" latinLnBrk="0" hangingPunct="1">
                        <a:lnSpc>
                          <a:spcPct val="100000"/>
                        </a:lnSpc>
                        <a:spcBef>
                          <a:spcPts val="0"/>
                        </a:spcBef>
                        <a:spcAft>
                          <a:spcPts val="0"/>
                        </a:spcAft>
                        <a:buClrTx/>
                        <a:buSzTx/>
                        <a:buFontTx/>
                        <a:buNone/>
                      </a:pPr>
                      <a:endParaRPr lang="nb-NO" sz="1600" b="0"/>
                    </a:p>
                  </a:txBody>
                  <a:tcPr marL="121920" marR="121920" marT="60960" marB="60960">
                    <a:lnR w="12700" cap="flat" cmpd="sng" algn="ctr">
                      <a:noFill/>
                      <a:prstDash val="solid"/>
                      <a:round/>
                      <a:headEnd type="none" w="med" len="med"/>
                      <a:tailEnd type="none" w="med" len="med"/>
                    </a:lnR>
                  </a:tcPr>
                </a:tc>
                <a:extLst>
                  <a:ext uri="{0D108BD9-81ED-4DB2-BD59-A6C34878D82A}">
                    <a16:rowId xmlns:a16="http://schemas.microsoft.com/office/drawing/2014/main" val="3793882596"/>
                  </a:ext>
                </a:extLst>
              </a:tr>
            </a:tbl>
          </a:graphicData>
        </a:graphic>
      </p:graphicFrame>
      <p:pic>
        <p:nvPicPr>
          <p:cNvPr id="8" name="Picture 7">
            <a:extLst>
              <a:ext uri="{FF2B5EF4-FFF2-40B4-BE49-F238E27FC236}">
                <a16:creationId xmlns:a16="http://schemas.microsoft.com/office/drawing/2014/main" id="{E54F5A56-EA6C-AAA5-4E49-8DBE8209201E}"/>
              </a:ext>
            </a:extLst>
          </p:cNvPr>
          <p:cNvPicPr>
            <a:picLocks noChangeAspect="1"/>
          </p:cNvPicPr>
          <p:nvPr/>
        </p:nvPicPr>
        <p:blipFill>
          <a:blip r:embed="rId7"/>
          <a:stretch>
            <a:fillRect/>
          </a:stretch>
        </p:blipFill>
        <p:spPr>
          <a:xfrm>
            <a:off x="7585032" y="0"/>
            <a:ext cx="4606967" cy="685800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33734779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430F543-4343-4003-8ED9-D4FCC052DF91}"/>
              </a:ext>
            </a:extLst>
          </p:cNvPr>
          <p:cNvPicPr>
            <a:picLocks noChangeAspect="1"/>
          </p:cNvPicPr>
          <p:nvPr/>
        </p:nvPicPr>
        <p:blipFill>
          <a:blip r:embed="rId3"/>
          <a:stretch>
            <a:fillRect/>
          </a:stretch>
        </p:blipFill>
        <p:spPr>
          <a:xfrm>
            <a:off x="5624806" y="2075405"/>
            <a:ext cx="5721619" cy="3990829"/>
          </a:xfrm>
          <a:prstGeom prst="rect">
            <a:avLst/>
          </a:prstGeom>
          <a:noFill/>
        </p:spPr>
      </p:pic>
      <p:sp>
        <p:nvSpPr>
          <p:cNvPr id="2" name="Title 1">
            <a:extLst>
              <a:ext uri="{FF2B5EF4-FFF2-40B4-BE49-F238E27FC236}">
                <a16:creationId xmlns:a16="http://schemas.microsoft.com/office/drawing/2014/main" id="{821EA932-A371-4255-BF00-667098E5B828}"/>
              </a:ext>
            </a:extLst>
          </p:cNvPr>
          <p:cNvSpPr>
            <a:spLocks noGrp="1"/>
          </p:cNvSpPr>
          <p:nvPr>
            <p:ph type="title"/>
          </p:nvPr>
        </p:nvSpPr>
        <p:spPr>
          <a:xfrm>
            <a:off x="373625" y="274639"/>
            <a:ext cx="10972800" cy="861775"/>
          </a:xfrm>
        </p:spPr>
        <p:txBody>
          <a:bodyPr anchor="t">
            <a:normAutofit/>
          </a:bodyPr>
          <a:lstStyle/>
          <a:p>
            <a:r>
              <a:rPr lang="nb-NO"/>
              <a:t>Informasjon om BOTT ØL</a:t>
            </a:r>
          </a:p>
        </p:txBody>
      </p:sp>
      <p:sp>
        <p:nvSpPr>
          <p:cNvPr id="3" name="Content Placeholder 2">
            <a:extLst>
              <a:ext uri="{FF2B5EF4-FFF2-40B4-BE49-F238E27FC236}">
                <a16:creationId xmlns:a16="http://schemas.microsoft.com/office/drawing/2014/main" id="{2D377018-7805-447F-AAB5-53FBCEB1CF23}"/>
              </a:ext>
            </a:extLst>
          </p:cNvPr>
          <p:cNvSpPr>
            <a:spLocks noGrp="1"/>
          </p:cNvSpPr>
          <p:nvPr>
            <p:ph sz="half" idx="2"/>
          </p:nvPr>
        </p:nvSpPr>
        <p:spPr>
          <a:xfrm>
            <a:off x="373626" y="1925790"/>
            <a:ext cx="6434798" cy="4484841"/>
          </a:xfrm>
        </p:spPr>
        <p:txBody>
          <a:bodyPr vert="horz" lIns="91440" tIns="45720" rIns="91440" bIns="45720" rtlCol="0" anchor="t">
            <a:normAutofit fontScale="92500" lnSpcReduction="10000"/>
          </a:bodyPr>
          <a:lstStyle/>
          <a:p>
            <a:pPr marL="456565" indent="-456565">
              <a:lnSpc>
                <a:spcPct val="90000"/>
              </a:lnSpc>
            </a:pPr>
            <a:r>
              <a:rPr lang="nb-NO" sz="2400"/>
              <a:t>Informasjonsmøte for ledere 7. oktober</a:t>
            </a:r>
            <a:endParaRPr lang="en-US"/>
          </a:p>
          <a:p>
            <a:pPr lvl="1">
              <a:lnSpc>
                <a:spcPct val="90000"/>
              </a:lnSpc>
            </a:pPr>
            <a:r>
              <a:rPr lang="nb-NO" sz="2400">
                <a:hlinkClick r:id="rId4"/>
              </a:rPr>
              <a:t>Presentasjon</a:t>
            </a:r>
            <a:r>
              <a:rPr lang="nb-NO" sz="2400"/>
              <a:t> og </a:t>
            </a:r>
            <a:r>
              <a:rPr lang="nb-NO" sz="2400">
                <a:hlinkClick r:id="rId5"/>
              </a:rPr>
              <a:t>opptak</a:t>
            </a:r>
            <a:endParaRPr lang="nb-NO" sz="2400"/>
          </a:p>
          <a:p>
            <a:pPr>
              <a:lnSpc>
                <a:spcPct val="90000"/>
              </a:lnSpc>
            </a:pPr>
            <a:r>
              <a:rPr lang="nb-NO" sz="2400"/>
              <a:t>Følg </a:t>
            </a:r>
            <a:r>
              <a:rPr lang="nb-NO" sz="2400">
                <a:hlinkClick r:id="rId6"/>
              </a:rPr>
              <a:t>BOTT- og UH-samarbeidet på Innsida</a:t>
            </a:r>
            <a:endParaRPr lang="nb-NO" sz="2400"/>
          </a:p>
          <a:p>
            <a:pPr>
              <a:lnSpc>
                <a:spcPct val="90000"/>
              </a:lnSpc>
            </a:pPr>
            <a:r>
              <a:rPr lang="nb-NO" sz="2400"/>
              <a:t>Lenke til nettside</a:t>
            </a:r>
          </a:p>
          <a:p>
            <a:pPr lvl="1">
              <a:lnSpc>
                <a:spcPct val="90000"/>
              </a:lnSpc>
            </a:pPr>
            <a:r>
              <a:rPr lang="nb-NO" sz="1900">
                <a:hlinkClick r:id="rId7"/>
              </a:rPr>
              <a:t>BOTT ØL</a:t>
            </a:r>
          </a:p>
          <a:p>
            <a:pPr lvl="1">
              <a:lnSpc>
                <a:spcPct val="90000"/>
              </a:lnSpc>
            </a:pPr>
            <a:r>
              <a:rPr lang="nb-NO" sz="1900">
                <a:hlinkClick r:id="rId8"/>
              </a:rPr>
              <a:t>Opplæringsside</a:t>
            </a:r>
            <a:endParaRPr lang="nb-NO" sz="1900">
              <a:hlinkClick r:id="rId7"/>
            </a:endParaRPr>
          </a:p>
          <a:p>
            <a:pPr>
              <a:lnSpc>
                <a:spcPct val="90000"/>
              </a:lnSpc>
            </a:pPr>
            <a:r>
              <a:rPr lang="nb-NO" sz="2400"/>
              <a:t>Kafeer med informasjon om prosjektene</a:t>
            </a:r>
            <a:endParaRPr lang="nb-NO" sz="1800"/>
          </a:p>
          <a:p>
            <a:pPr lvl="1">
              <a:lnSpc>
                <a:spcPct val="90000"/>
              </a:lnSpc>
            </a:pPr>
            <a:r>
              <a:rPr lang="nb-NO" sz="1800">
                <a:hlinkClick r:id="rId9"/>
              </a:rPr>
              <a:t>Opptak</a:t>
            </a:r>
            <a:r>
              <a:rPr lang="nb-NO" sz="1800"/>
              <a:t> og </a:t>
            </a:r>
            <a:r>
              <a:rPr lang="nb-NO" sz="1800">
                <a:hlinkClick r:id="rId10"/>
              </a:rPr>
              <a:t>presentasjon</a:t>
            </a:r>
            <a:r>
              <a:rPr lang="nb-NO" sz="1800"/>
              <a:t> fra BOTT ØL fagkafe: TOA</a:t>
            </a:r>
          </a:p>
          <a:p>
            <a:pPr lvl="1">
              <a:lnSpc>
                <a:spcPct val="90000"/>
              </a:lnSpc>
            </a:pPr>
            <a:r>
              <a:rPr lang="nb-NO" sz="1800">
                <a:hlinkClick r:id="rId11"/>
              </a:rPr>
              <a:t>Opptak</a:t>
            </a:r>
            <a:r>
              <a:rPr lang="nb-NO" sz="1800"/>
              <a:t> og </a:t>
            </a:r>
            <a:r>
              <a:rPr lang="nb-NO" sz="1800">
                <a:hlinkClick r:id="rId11"/>
              </a:rPr>
              <a:t>presentasjon</a:t>
            </a:r>
            <a:r>
              <a:rPr lang="nb-NO" sz="1800"/>
              <a:t> kafe for kommunikasjonsrådgivere</a:t>
            </a:r>
          </a:p>
          <a:p>
            <a:pPr>
              <a:lnSpc>
                <a:spcPct val="90000"/>
              </a:lnSpc>
            </a:pPr>
            <a:r>
              <a:rPr lang="nb-NO" sz="2400"/>
              <a:t>Send oss spørsmål i NTNU Hjelp</a:t>
            </a:r>
          </a:p>
          <a:p>
            <a:pPr lvl="1">
              <a:lnSpc>
                <a:spcPct val="90000"/>
              </a:lnSpc>
            </a:pPr>
            <a:r>
              <a:rPr lang="nb-NO" sz="1867">
                <a:hlinkClick r:id="rId12"/>
              </a:rPr>
              <a:t>BOTT ØL</a:t>
            </a:r>
            <a:endParaRPr lang="nb-NO" sz="1867"/>
          </a:p>
          <a:p>
            <a:r>
              <a:rPr lang="nb-NO" sz="2400"/>
              <a:t>Spørsmål om opplæring sendes til:</a:t>
            </a:r>
            <a:r>
              <a:rPr lang="nb-NO" sz="1867"/>
              <a:t> </a:t>
            </a:r>
          </a:p>
          <a:p>
            <a:pPr marL="0" indent="0">
              <a:buNone/>
            </a:pPr>
            <a:r>
              <a:rPr lang="nb-NO" sz="2400" b="0" i="0" u="sng">
                <a:solidFill>
                  <a:srgbClr val="0000FF"/>
                </a:solidFill>
                <a:effectLst/>
                <a:latin typeface="+mj-lt"/>
                <a:hlinkClick r:id="rId13"/>
              </a:rPr>
              <a:t>opplaering-bott-ol@ntnu.no</a:t>
            </a:r>
            <a:r>
              <a:rPr lang="nb-NO" sz="2400" b="0" i="0">
                <a:solidFill>
                  <a:srgbClr val="323130"/>
                </a:solidFill>
                <a:effectLst/>
                <a:latin typeface="+mj-lt"/>
              </a:rPr>
              <a:t> </a:t>
            </a:r>
            <a:endParaRPr lang="nb-NO" sz="2400">
              <a:latin typeface="+mj-lt"/>
            </a:endParaRPr>
          </a:p>
        </p:txBody>
      </p:sp>
      <p:sp>
        <p:nvSpPr>
          <p:cNvPr id="11" name="Text Placeholder 3">
            <a:extLst>
              <a:ext uri="{FF2B5EF4-FFF2-40B4-BE49-F238E27FC236}">
                <a16:creationId xmlns:a16="http://schemas.microsoft.com/office/drawing/2014/main" id="{6B7D2AAA-9F61-DED3-C530-66F02677BC33}"/>
              </a:ext>
            </a:extLst>
          </p:cNvPr>
          <p:cNvSpPr>
            <a:spLocks noGrp="1"/>
          </p:cNvSpPr>
          <p:nvPr>
            <p:ph type="body" sz="quarter" idx="3"/>
          </p:nvPr>
        </p:nvSpPr>
        <p:spPr>
          <a:xfrm>
            <a:off x="5957394" y="1286029"/>
            <a:ext cx="5389033" cy="639763"/>
          </a:xfrm>
        </p:spPr>
        <p:txBody>
          <a:bodyPr/>
          <a:lstStyle/>
          <a:p>
            <a:endParaRPr lang="en-US"/>
          </a:p>
        </p:txBody>
      </p:sp>
      <p:sp>
        <p:nvSpPr>
          <p:cNvPr id="16" name="Text Placeholder 5">
            <a:extLst>
              <a:ext uri="{FF2B5EF4-FFF2-40B4-BE49-F238E27FC236}">
                <a16:creationId xmlns:a16="http://schemas.microsoft.com/office/drawing/2014/main" id="{69D6457E-90D6-C1FB-E845-ACC673B6061F}"/>
              </a:ext>
            </a:extLst>
          </p:cNvPr>
          <p:cNvSpPr>
            <a:spLocks noGrp="1"/>
          </p:cNvSpPr>
          <p:nvPr>
            <p:ph type="body" sz="quarter" idx="10"/>
          </p:nvPr>
        </p:nvSpPr>
        <p:spPr>
          <a:xfrm>
            <a:off x="373625" y="1286028"/>
            <a:ext cx="5389033" cy="639763"/>
          </a:xfrm>
        </p:spPr>
        <p:txBody>
          <a:bodyPr/>
          <a:lstStyle/>
          <a:p>
            <a:endParaRPr lang="en-US"/>
          </a:p>
        </p:txBody>
      </p:sp>
      <p:pic>
        <p:nvPicPr>
          <p:cNvPr id="18" name="Graphic 17" descr="Dollar with solid fill">
            <a:extLst>
              <a:ext uri="{FF2B5EF4-FFF2-40B4-BE49-F238E27FC236}">
                <a16:creationId xmlns:a16="http://schemas.microsoft.com/office/drawing/2014/main" id="{56458A4D-F24A-44B3-92E7-FAD83DF49313}"/>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7855027" y="2420956"/>
            <a:ext cx="630588" cy="630588"/>
          </a:xfrm>
          <a:prstGeom prst="rect">
            <a:avLst/>
          </a:prstGeom>
        </p:spPr>
      </p:pic>
      <p:pic>
        <p:nvPicPr>
          <p:cNvPr id="22" name="Graphic 21" descr="Folder Search with solid fill">
            <a:extLst>
              <a:ext uri="{FF2B5EF4-FFF2-40B4-BE49-F238E27FC236}">
                <a16:creationId xmlns:a16="http://schemas.microsoft.com/office/drawing/2014/main" id="{A30411F6-4261-4D56-BCA0-6F62A5430239}"/>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9733153" y="4168210"/>
            <a:ext cx="438482" cy="438482"/>
          </a:xfrm>
          <a:prstGeom prst="rect">
            <a:avLst/>
          </a:prstGeom>
        </p:spPr>
      </p:pic>
    </p:spTree>
    <p:extLst>
      <p:ext uri="{BB962C8B-B14F-4D97-AF65-F5344CB8AC3E}">
        <p14:creationId xmlns:p14="http://schemas.microsoft.com/office/powerpoint/2010/main" val="226838193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511A8C6-7250-CE91-D36D-DB0774D54F96}"/>
              </a:ext>
            </a:extLst>
          </p:cNvPr>
          <p:cNvPicPr>
            <a:picLocks noChangeAspect="1"/>
          </p:cNvPicPr>
          <p:nvPr/>
        </p:nvPicPr>
        <p:blipFill>
          <a:blip r:embed="rId2"/>
          <a:stretch>
            <a:fillRect/>
          </a:stretch>
        </p:blipFill>
        <p:spPr>
          <a:xfrm>
            <a:off x="0" y="-1"/>
            <a:ext cx="12192000" cy="6935821"/>
          </a:xfrm>
          <a:prstGeom prst="rect">
            <a:avLst/>
          </a:prstGeom>
        </p:spPr>
      </p:pic>
      <p:sp>
        <p:nvSpPr>
          <p:cNvPr id="10" name="Title 9">
            <a:extLst>
              <a:ext uri="{FF2B5EF4-FFF2-40B4-BE49-F238E27FC236}">
                <a16:creationId xmlns:a16="http://schemas.microsoft.com/office/drawing/2014/main" id="{FAE0CC15-C0CB-4E71-A026-E145A1F20E15}"/>
              </a:ext>
            </a:extLst>
          </p:cNvPr>
          <p:cNvSpPr>
            <a:spLocks noGrp="1"/>
          </p:cNvSpPr>
          <p:nvPr>
            <p:ph type="title"/>
          </p:nvPr>
        </p:nvSpPr>
        <p:spPr>
          <a:xfrm>
            <a:off x="2130783" y="3099916"/>
            <a:ext cx="7899337" cy="1113866"/>
          </a:xfrm>
          <a:ln/>
        </p:spPr>
        <p:style>
          <a:lnRef idx="1">
            <a:schemeClr val="accent6"/>
          </a:lnRef>
          <a:fillRef idx="2">
            <a:schemeClr val="accent6"/>
          </a:fillRef>
          <a:effectRef idx="1">
            <a:schemeClr val="accent6"/>
          </a:effectRef>
          <a:fontRef idx="minor">
            <a:schemeClr val="dk1"/>
          </a:fontRef>
        </p:style>
        <p:txBody>
          <a:bodyPr wrap="square" anchor="t">
            <a:normAutofit/>
          </a:bodyPr>
          <a:lstStyle/>
          <a:p>
            <a:r>
              <a:rPr lang="nb-NO" sz="6000">
                <a:solidFill>
                  <a:schemeClr val="bg2">
                    <a:lumMod val="25000"/>
                  </a:schemeClr>
                </a:solidFill>
              </a:rPr>
              <a:t>Takk for deltakelsen!</a:t>
            </a:r>
          </a:p>
        </p:txBody>
      </p:sp>
    </p:spTree>
    <p:extLst>
      <p:ext uri="{BB962C8B-B14F-4D97-AF65-F5344CB8AC3E}">
        <p14:creationId xmlns:p14="http://schemas.microsoft.com/office/powerpoint/2010/main" val="42356693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38A11B04-41D7-4784-B092-19F34A405D9A}"/>
              </a:ext>
            </a:extLst>
          </p:cNvPr>
          <p:cNvGraphicFramePr>
            <a:graphicFrameLocks noChangeAspect="1"/>
          </p:cNvGraphicFramePr>
          <p:nvPr>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think-cell Slide" r:id="rId5" imgW="592" imgH="591" progId="TCLayout.ActiveDocument.1">
                  <p:embed/>
                </p:oleObj>
              </mc:Choice>
              <mc:Fallback>
                <p:oleObj name="think-cell Slide" r:id="rId5" imgW="592" imgH="591" progId="TCLayout.ActiveDocument.1">
                  <p:embed/>
                  <p:pic>
                    <p:nvPicPr>
                      <p:cNvPr id="5" name="Object 4" hidden="1">
                        <a:extLst>
                          <a:ext uri="{FF2B5EF4-FFF2-40B4-BE49-F238E27FC236}">
                            <a16:creationId xmlns:a16="http://schemas.microsoft.com/office/drawing/2014/main" id="{38A11B04-41D7-4784-B092-19F34A405D9A}"/>
                          </a:ext>
                        </a:extLst>
                      </p:cNvPr>
                      <p:cNvPicPr/>
                      <p:nvPr/>
                    </p:nvPicPr>
                    <p:blipFill>
                      <a:blip r:embed="rId6"/>
                      <a:stretch>
                        <a:fillRect/>
                      </a:stretch>
                    </p:blipFill>
                    <p:spPr>
                      <a:xfrm>
                        <a:off x="2119" y="2119"/>
                        <a:ext cx="2117" cy="2117"/>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5507BA0-C54E-4402-BDB0-7592AFA74F00}"/>
              </a:ext>
            </a:extLst>
          </p:cNvPr>
          <p:cNvSpPr/>
          <p:nvPr>
            <p:custDataLst>
              <p:tags r:id="rId2"/>
            </p:custDataLst>
          </p:nvPr>
        </p:nvSpPr>
        <p:spPr>
          <a:xfrm>
            <a:off x="1" y="1"/>
            <a:ext cx="211667" cy="211667"/>
          </a:xfrm>
          <a:prstGeom prst="rect">
            <a:avLst/>
          </a:prstGeom>
          <a:solidFill>
            <a:srgbClr val="43B7B0"/>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609570"/>
            <a:endParaRPr lang="nb-NO" sz="4800" b="1">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2" name="Title 1">
            <a:extLst>
              <a:ext uri="{FF2B5EF4-FFF2-40B4-BE49-F238E27FC236}">
                <a16:creationId xmlns:a16="http://schemas.microsoft.com/office/drawing/2014/main" id="{47B63F67-25FE-45C2-8074-34A24BEC51C4}"/>
              </a:ext>
            </a:extLst>
          </p:cNvPr>
          <p:cNvSpPr>
            <a:spLocks noGrp="1"/>
          </p:cNvSpPr>
          <p:nvPr>
            <p:ph type="title"/>
          </p:nvPr>
        </p:nvSpPr>
        <p:spPr>
          <a:xfrm>
            <a:off x="820133" y="397785"/>
            <a:ext cx="10806710" cy="864683"/>
          </a:xfrm>
        </p:spPr>
        <p:txBody>
          <a:bodyPr/>
          <a:lstStyle/>
          <a:p>
            <a:r>
              <a:rPr lang="nb-NO"/>
              <a:t>Agenda </a:t>
            </a:r>
          </a:p>
        </p:txBody>
      </p:sp>
      <p:graphicFrame>
        <p:nvGraphicFramePr>
          <p:cNvPr id="6" name="Table 6">
            <a:extLst>
              <a:ext uri="{FF2B5EF4-FFF2-40B4-BE49-F238E27FC236}">
                <a16:creationId xmlns:a16="http://schemas.microsoft.com/office/drawing/2014/main" id="{91FD6737-001F-4436-9F6E-2DDD703D7379}"/>
              </a:ext>
            </a:extLst>
          </p:cNvPr>
          <p:cNvGraphicFramePr>
            <a:graphicFrameLocks noGrp="1"/>
          </p:cNvGraphicFramePr>
          <p:nvPr>
            <p:extLst>
              <p:ext uri="{D42A27DB-BD31-4B8C-83A1-F6EECF244321}">
                <p14:modId xmlns:p14="http://schemas.microsoft.com/office/powerpoint/2010/main" val="3260278500"/>
              </p:ext>
            </p:extLst>
          </p:nvPr>
        </p:nvGraphicFramePr>
        <p:xfrm>
          <a:off x="952107" y="1477651"/>
          <a:ext cx="4506013" cy="4023360"/>
        </p:xfrm>
        <a:graphic>
          <a:graphicData uri="http://schemas.openxmlformats.org/drawingml/2006/table">
            <a:tbl>
              <a:tblPr bandRow="1">
                <a:tableStyleId>{2D5ABB26-0587-4C30-8999-92F81FD0307C}</a:tableStyleId>
              </a:tblPr>
              <a:tblGrid>
                <a:gridCol w="4506013">
                  <a:extLst>
                    <a:ext uri="{9D8B030D-6E8A-4147-A177-3AD203B41FA5}">
                      <a16:colId xmlns:a16="http://schemas.microsoft.com/office/drawing/2014/main" val="1337397184"/>
                    </a:ext>
                  </a:extLst>
                </a:gridCol>
              </a:tblGrid>
              <a:tr h="36576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600" b="0" i="0">
                          <a:solidFill>
                            <a:schemeClr val="tx1"/>
                          </a:solidFill>
                        </a:rPr>
                        <a:t>Praktisk informasjon</a:t>
                      </a:r>
                    </a:p>
                  </a:txBody>
                  <a:tcPr marL="121920" marR="121920" marT="60960" marB="60960">
                    <a:lnR w="12700" cap="flat" cmpd="sng" algn="ctr">
                      <a:noFill/>
                      <a:prstDash val="solid"/>
                      <a:round/>
                      <a:headEnd type="none" w="med" len="med"/>
                      <a:tailEnd type="none" w="med" len="med"/>
                    </a:lnR>
                    <a:solidFill>
                      <a:schemeClr val="bg1"/>
                    </a:solidFill>
                  </a:tcPr>
                </a:tc>
                <a:extLst>
                  <a:ext uri="{0D108BD9-81ED-4DB2-BD59-A6C34878D82A}">
                    <a16:rowId xmlns:a16="http://schemas.microsoft.com/office/drawing/2014/main" val="2018442710"/>
                  </a:ext>
                </a:extLst>
              </a:tr>
              <a:tr h="365760">
                <a:tc>
                  <a:txBody>
                    <a:bodyPr/>
                    <a:lstStyle/>
                    <a:p>
                      <a:pPr marL="0" marR="0" lvl="0" indent="0" algn="l" rtl="0" eaLnBrk="1" fontAlgn="auto" latinLnBrk="0" hangingPunct="1">
                        <a:lnSpc>
                          <a:spcPct val="100000"/>
                        </a:lnSpc>
                        <a:spcBef>
                          <a:spcPts val="0"/>
                        </a:spcBef>
                        <a:spcAft>
                          <a:spcPts val="0"/>
                        </a:spcAft>
                        <a:buClrTx/>
                        <a:buSzTx/>
                        <a:buFontTx/>
                        <a:buNone/>
                      </a:pPr>
                      <a:r>
                        <a:rPr lang="nb-NO" sz="1600" b="0"/>
                        <a:t>Velkommen </a:t>
                      </a:r>
                    </a:p>
                  </a:txBody>
                  <a:tcPr marL="121920" marR="121920" marT="60960" marB="60960">
                    <a:lnR w="12700" cap="flat" cmpd="sng" algn="ctr">
                      <a:noFill/>
                      <a:prstDash val="solid"/>
                      <a:round/>
                      <a:headEnd type="none" w="med" len="med"/>
                      <a:tailEnd type="none" w="med" len="med"/>
                    </a:lnR>
                  </a:tcPr>
                </a:tc>
                <a:extLst>
                  <a:ext uri="{0D108BD9-81ED-4DB2-BD59-A6C34878D82A}">
                    <a16:rowId xmlns:a16="http://schemas.microsoft.com/office/drawing/2014/main" val="3533369443"/>
                  </a:ext>
                </a:extLst>
              </a:tr>
              <a:tr h="3527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600" b="1">
                          <a:solidFill>
                            <a:schemeClr val="bg1"/>
                          </a:solidFill>
                        </a:rPr>
                        <a:t>Mål for møtet</a:t>
                      </a:r>
                    </a:p>
                  </a:txBody>
                  <a:tcPr marL="121920" marR="121920" marT="60960" marB="60960">
                    <a:lnR w="12700" cap="flat" cmpd="sng" algn="ctr">
                      <a:noFill/>
                      <a:prstDash val="solid"/>
                      <a:round/>
                      <a:headEnd type="none" w="med" len="med"/>
                      <a:tailEnd type="none" w="med" len="med"/>
                    </a:lnR>
                    <a:solidFill>
                      <a:schemeClr val="accent2"/>
                    </a:solidFill>
                  </a:tcPr>
                </a:tc>
                <a:extLst>
                  <a:ext uri="{0D108BD9-81ED-4DB2-BD59-A6C34878D82A}">
                    <a16:rowId xmlns:a16="http://schemas.microsoft.com/office/drawing/2014/main" val="2966542913"/>
                  </a:ext>
                </a:extLst>
              </a:tr>
              <a:tr h="365760">
                <a:tc>
                  <a:txBody>
                    <a:bodyPr/>
                    <a:lstStyle/>
                    <a:p>
                      <a:pPr marL="0" marR="0" lvl="0" indent="0" algn="l" rtl="0" eaLnBrk="1" fontAlgn="auto" latinLnBrk="0" hangingPunct="1">
                        <a:lnSpc>
                          <a:spcPct val="100000"/>
                        </a:lnSpc>
                        <a:spcBef>
                          <a:spcPts val="0"/>
                        </a:spcBef>
                        <a:spcAft>
                          <a:spcPts val="0"/>
                        </a:spcAft>
                        <a:buClrTx/>
                        <a:buSzTx/>
                        <a:buFontTx/>
                        <a:buNone/>
                      </a:pPr>
                      <a:r>
                        <a:rPr lang="nb-NO" sz="1600" b="0"/>
                        <a:t>Status fra prosjekteier</a:t>
                      </a:r>
                    </a:p>
                  </a:txBody>
                  <a:tcPr marL="121920" marR="121920" marT="60960" marB="60960">
                    <a:lnR w="12700" cap="flat" cmpd="sng" algn="ctr">
                      <a:noFill/>
                      <a:prstDash val="solid"/>
                      <a:round/>
                      <a:headEnd type="none" w="med" len="med"/>
                      <a:tailEnd type="none" w="med" len="med"/>
                    </a:lnR>
                  </a:tcPr>
                </a:tc>
                <a:extLst>
                  <a:ext uri="{0D108BD9-81ED-4DB2-BD59-A6C34878D82A}">
                    <a16:rowId xmlns:a16="http://schemas.microsoft.com/office/drawing/2014/main" val="3276666774"/>
                  </a:ext>
                </a:extLst>
              </a:tr>
              <a:tr h="365760">
                <a:tc>
                  <a:txBody>
                    <a:bodyPr/>
                    <a:lstStyle/>
                    <a:p>
                      <a:pPr marL="0" marR="0" lvl="0" indent="0" algn="l" rtl="0" eaLnBrk="1" fontAlgn="auto" latinLnBrk="0" hangingPunct="1">
                        <a:lnSpc>
                          <a:spcPct val="100000"/>
                        </a:lnSpc>
                        <a:spcBef>
                          <a:spcPts val="0"/>
                        </a:spcBef>
                        <a:spcAft>
                          <a:spcPts val="0"/>
                        </a:spcAft>
                        <a:buClrTx/>
                        <a:buSzTx/>
                        <a:buFontTx/>
                        <a:buNone/>
                      </a:pPr>
                      <a:r>
                        <a:rPr lang="nb-NO" sz="1600" b="0"/>
                        <a:t>Status fra prosjektleder</a:t>
                      </a:r>
                    </a:p>
                  </a:txBody>
                  <a:tcPr marL="121920" marR="121920" marT="60960" marB="60960">
                    <a:lnR w="12700" cap="flat" cmpd="sng" algn="ctr">
                      <a:noFill/>
                      <a:prstDash val="solid"/>
                      <a:round/>
                      <a:headEnd type="none" w="med" len="med"/>
                      <a:tailEnd type="none" w="med" len="med"/>
                    </a:lnR>
                  </a:tcPr>
                </a:tc>
                <a:extLst>
                  <a:ext uri="{0D108BD9-81ED-4DB2-BD59-A6C34878D82A}">
                    <a16:rowId xmlns:a16="http://schemas.microsoft.com/office/drawing/2014/main" val="2741126228"/>
                  </a:ext>
                </a:extLst>
              </a:tr>
              <a:tr h="36576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600" b="0"/>
                        <a:t>De store endringene i overgangen</a:t>
                      </a:r>
                    </a:p>
                  </a:txBody>
                  <a:tcPr marL="121920" marR="121920" marT="60960" marB="60960">
                    <a:lnR w="12700" cap="flat" cmpd="sng" algn="ctr">
                      <a:noFill/>
                      <a:prstDash val="solid"/>
                      <a:round/>
                      <a:headEnd type="none" w="med" len="med"/>
                      <a:tailEnd type="none" w="med" len="med"/>
                    </a:lnR>
                  </a:tcPr>
                </a:tc>
                <a:extLst>
                  <a:ext uri="{0D108BD9-81ED-4DB2-BD59-A6C34878D82A}">
                    <a16:rowId xmlns:a16="http://schemas.microsoft.com/office/drawing/2014/main" val="3090798671"/>
                  </a:ext>
                </a:extLst>
              </a:tr>
              <a:tr h="353034">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nb-NO" sz="1600" b="0"/>
                        <a:t>Hva gjør vi for å håndtere dette?</a:t>
                      </a:r>
                    </a:p>
                  </a:txBody>
                  <a:tcPr marL="121920" marR="121920" marT="60960" marB="60960">
                    <a:lnR w="12700" cap="flat" cmpd="sng" algn="ctr">
                      <a:noFill/>
                      <a:prstDash val="solid"/>
                      <a:round/>
                      <a:headEnd type="none" w="med" len="med"/>
                      <a:tailEnd type="none" w="med" len="med"/>
                    </a:lnR>
                  </a:tcPr>
                </a:tc>
                <a:extLst>
                  <a:ext uri="{0D108BD9-81ED-4DB2-BD59-A6C34878D82A}">
                    <a16:rowId xmlns:a16="http://schemas.microsoft.com/office/drawing/2014/main" val="3104737451"/>
                  </a:ext>
                </a:extLst>
              </a:tr>
              <a:tr h="365760">
                <a:tc>
                  <a:txBody>
                    <a:bodyPr/>
                    <a:lstStyle/>
                    <a:p>
                      <a:pPr marL="0" marR="0" lvl="0" indent="0" algn="l" rtl="0" eaLnBrk="1" fontAlgn="auto" latinLnBrk="0" hangingPunct="1">
                        <a:lnSpc>
                          <a:spcPct val="100000"/>
                        </a:lnSpc>
                        <a:spcBef>
                          <a:spcPts val="0"/>
                        </a:spcBef>
                        <a:spcAft>
                          <a:spcPts val="0"/>
                        </a:spcAft>
                        <a:buClrTx/>
                        <a:buSzTx/>
                        <a:buFontTx/>
                        <a:buNone/>
                      </a:pPr>
                      <a:r>
                        <a:rPr lang="nb-NO" sz="1600" b="0"/>
                        <a:t>Spørsmål og svar</a:t>
                      </a:r>
                    </a:p>
                  </a:txBody>
                  <a:tcPr marL="121920" marR="121920" marT="60960" marB="60960">
                    <a:lnR w="12700" cap="flat" cmpd="sng" algn="ctr">
                      <a:noFill/>
                      <a:prstDash val="solid"/>
                      <a:round/>
                      <a:headEnd type="none" w="med" len="med"/>
                      <a:tailEnd type="none" w="med" len="med"/>
                    </a:lnR>
                  </a:tcPr>
                </a:tc>
                <a:extLst>
                  <a:ext uri="{0D108BD9-81ED-4DB2-BD59-A6C34878D82A}">
                    <a16:rowId xmlns:a16="http://schemas.microsoft.com/office/drawing/2014/main" val="2395604843"/>
                  </a:ext>
                </a:extLst>
              </a:tr>
              <a:tr h="36576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600" b="0"/>
                        <a:t>Kort status NTNU Sak</a:t>
                      </a:r>
                    </a:p>
                  </a:txBody>
                  <a:tcPr marL="121920" marR="121920" marT="60960" marB="60960">
                    <a:lnR w="12700" cap="flat" cmpd="sng" algn="ctr">
                      <a:noFill/>
                      <a:prstDash val="solid"/>
                      <a:round/>
                      <a:headEnd type="none" w="med" len="med"/>
                      <a:tailEnd type="none" w="med" len="med"/>
                    </a:lnR>
                  </a:tcPr>
                </a:tc>
                <a:extLst>
                  <a:ext uri="{0D108BD9-81ED-4DB2-BD59-A6C34878D82A}">
                    <a16:rowId xmlns:a16="http://schemas.microsoft.com/office/drawing/2014/main" val="3364238090"/>
                  </a:ext>
                </a:extLst>
              </a:tr>
              <a:tr h="365760">
                <a:tc>
                  <a:txBody>
                    <a:bodyPr/>
                    <a:lstStyle/>
                    <a:p>
                      <a:pPr marL="0" marR="0" lvl="0" indent="0" algn="l" rtl="0" eaLnBrk="1" fontAlgn="auto" latinLnBrk="0" hangingPunct="1">
                        <a:lnSpc>
                          <a:spcPct val="100000"/>
                        </a:lnSpc>
                        <a:spcBef>
                          <a:spcPts val="0"/>
                        </a:spcBef>
                        <a:spcAft>
                          <a:spcPts val="0"/>
                        </a:spcAft>
                        <a:buClrTx/>
                        <a:buSzTx/>
                        <a:buFontTx/>
                        <a:buNone/>
                      </a:pPr>
                      <a:r>
                        <a:rPr lang="nb-NO" sz="1600" b="0"/>
                        <a:t>Avslutning</a:t>
                      </a:r>
                    </a:p>
                  </a:txBody>
                  <a:tcPr marL="121920" marR="121920" marT="60960" marB="60960">
                    <a:lnR w="12700" cap="flat" cmpd="sng" algn="ctr">
                      <a:noFill/>
                      <a:prstDash val="solid"/>
                      <a:round/>
                      <a:headEnd type="none" w="med" len="med"/>
                      <a:tailEnd type="none" w="med" len="med"/>
                    </a:lnR>
                  </a:tcPr>
                </a:tc>
                <a:extLst>
                  <a:ext uri="{0D108BD9-81ED-4DB2-BD59-A6C34878D82A}">
                    <a16:rowId xmlns:a16="http://schemas.microsoft.com/office/drawing/2014/main" val="947262463"/>
                  </a:ext>
                </a:extLst>
              </a:tr>
              <a:tr h="365760">
                <a:tc>
                  <a:txBody>
                    <a:bodyPr/>
                    <a:lstStyle/>
                    <a:p>
                      <a:pPr marL="0" marR="0" lvl="0" indent="0" algn="l" rtl="0" eaLnBrk="1" fontAlgn="auto" latinLnBrk="0" hangingPunct="1">
                        <a:lnSpc>
                          <a:spcPct val="100000"/>
                        </a:lnSpc>
                        <a:spcBef>
                          <a:spcPts val="0"/>
                        </a:spcBef>
                        <a:spcAft>
                          <a:spcPts val="0"/>
                        </a:spcAft>
                        <a:buClrTx/>
                        <a:buSzTx/>
                        <a:buFontTx/>
                        <a:buNone/>
                      </a:pPr>
                      <a:endParaRPr lang="nb-NO" sz="1600" b="0"/>
                    </a:p>
                  </a:txBody>
                  <a:tcPr marL="121920" marR="121920" marT="60960" marB="60960">
                    <a:lnR w="12700" cap="flat" cmpd="sng" algn="ctr">
                      <a:noFill/>
                      <a:prstDash val="solid"/>
                      <a:round/>
                      <a:headEnd type="none" w="med" len="med"/>
                      <a:tailEnd type="none" w="med" len="med"/>
                    </a:lnR>
                  </a:tcPr>
                </a:tc>
                <a:extLst>
                  <a:ext uri="{0D108BD9-81ED-4DB2-BD59-A6C34878D82A}">
                    <a16:rowId xmlns:a16="http://schemas.microsoft.com/office/drawing/2014/main" val="3793882596"/>
                  </a:ext>
                </a:extLst>
              </a:tr>
            </a:tbl>
          </a:graphicData>
        </a:graphic>
      </p:graphicFrame>
      <p:pic>
        <p:nvPicPr>
          <p:cNvPr id="8" name="Picture 7">
            <a:extLst>
              <a:ext uri="{FF2B5EF4-FFF2-40B4-BE49-F238E27FC236}">
                <a16:creationId xmlns:a16="http://schemas.microsoft.com/office/drawing/2014/main" id="{E54F5A56-EA6C-AAA5-4E49-8DBE8209201E}"/>
              </a:ext>
            </a:extLst>
          </p:cNvPr>
          <p:cNvPicPr>
            <a:picLocks noChangeAspect="1"/>
          </p:cNvPicPr>
          <p:nvPr/>
        </p:nvPicPr>
        <p:blipFill>
          <a:blip r:embed="rId7"/>
          <a:stretch>
            <a:fillRect/>
          </a:stretch>
        </p:blipFill>
        <p:spPr>
          <a:xfrm>
            <a:off x="7585032" y="0"/>
            <a:ext cx="4606967" cy="685800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3854325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22380-6CA1-492C-94DF-216A8AE32532}"/>
              </a:ext>
            </a:extLst>
          </p:cNvPr>
          <p:cNvSpPr>
            <a:spLocks noGrp="1"/>
          </p:cNvSpPr>
          <p:nvPr>
            <p:ph type="title"/>
          </p:nvPr>
        </p:nvSpPr>
        <p:spPr>
          <a:xfrm>
            <a:off x="609600" y="274641"/>
            <a:ext cx="10972800" cy="1600439"/>
          </a:xfrm>
        </p:spPr>
        <p:txBody>
          <a:bodyPr/>
          <a:lstStyle/>
          <a:p>
            <a:r>
              <a:rPr lang="nb-NO"/>
              <a:t>Mål for møtet</a:t>
            </a:r>
            <a:br>
              <a:rPr lang="nb-NO"/>
            </a:br>
            <a:endParaRPr lang="nb-NO"/>
          </a:p>
        </p:txBody>
      </p:sp>
      <p:sp>
        <p:nvSpPr>
          <p:cNvPr id="3" name="Content Placeholder 2">
            <a:extLst>
              <a:ext uri="{FF2B5EF4-FFF2-40B4-BE49-F238E27FC236}">
                <a16:creationId xmlns:a16="http://schemas.microsoft.com/office/drawing/2014/main" id="{BB0D4E38-4997-4E30-B4BB-F092D3CC5C04}"/>
              </a:ext>
            </a:extLst>
          </p:cNvPr>
          <p:cNvSpPr>
            <a:spLocks noGrp="1"/>
          </p:cNvSpPr>
          <p:nvPr>
            <p:ph sz="half" idx="1"/>
          </p:nvPr>
        </p:nvSpPr>
        <p:spPr/>
        <p:txBody>
          <a:bodyPr vert="horz" lIns="121920" tIns="60960" rIns="121920" bIns="60960" rtlCol="0" anchor="t">
            <a:normAutofit/>
          </a:bodyPr>
          <a:lstStyle/>
          <a:p>
            <a:pPr marL="380981" indent="-380981">
              <a:spcBef>
                <a:spcPts val="0"/>
              </a:spcBef>
              <a:buFont typeface="Arial,Sans-Serif"/>
              <a:buChar char="•"/>
            </a:pPr>
            <a:endParaRPr lang="nb-NO"/>
          </a:p>
        </p:txBody>
      </p:sp>
      <p:sp>
        <p:nvSpPr>
          <p:cNvPr id="6" name="TextBox 5">
            <a:extLst>
              <a:ext uri="{FF2B5EF4-FFF2-40B4-BE49-F238E27FC236}">
                <a16:creationId xmlns:a16="http://schemas.microsoft.com/office/drawing/2014/main" id="{D22C879B-C79A-4758-9213-30729E474039}"/>
              </a:ext>
            </a:extLst>
          </p:cNvPr>
          <p:cNvSpPr txBox="1"/>
          <p:nvPr/>
        </p:nvSpPr>
        <p:spPr>
          <a:xfrm>
            <a:off x="2487087" y="2813607"/>
            <a:ext cx="5486399" cy="1938992"/>
          </a:xfrm>
          <a:prstGeom prst="rect">
            <a:avLst/>
          </a:prstGeom>
          <a:noFill/>
        </p:spPr>
        <p:txBody>
          <a:bodyPr wrap="square" rtlCol="0">
            <a:spAutoFit/>
          </a:bodyPr>
          <a:lstStyle/>
          <a:p>
            <a:pPr marL="380981" indent="-380981" defTabSz="609570">
              <a:buFont typeface="Arial" panose="020B0604020202020204" pitchFamily="34" charset="0"/>
              <a:buChar char="•"/>
              <a:defRPr/>
            </a:pPr>
            <a:r>
              <a:rPr lang="nb-NO" sz="2400">
                <a:solidFill>
                  <a:srgbClr val="FFFFFF"/>
                </a:solidFill>
                <a:latin typeface="Arial" panose="020B0604020202020204"/>
              </a:rPr>
              <a:t>Få en felles forståelse for BOTT ØL</a:t>
            </a:r>
          </a:p>
          <a:p>
            <a:pPr marL="380981" indent="-380981" defTabSz="609570">
              <a:buFont typeface="Arial" panose="020B0604020202020204" pitchFamily="34" charset="0"/>
              <a:buChar char="•"/>
              <a:defRPr/>
            </a:pPr>
            <a:r>
              <a:rPr lang="nb-NO" sz="2400">
                <a:solidFill>
                  <a:srgbClr val="FFFFFF"/>
                </a:solidFill>
                <a:latin typeface="Arial" panose="020B0604020202020204"/>
              </a:rPr>
              <a:t>Innspill til ambisjonsnivå</a:t>
            </a:r>
          </a:p>
          <a:p>
            <a:pPr marL="609570" lvl="1" defTabSz="609570">
              <a:defRPr/>
            </a:pPr>
            <a:r>
              <a:rPr lang="nb-NO" sz="2400">
                <a:solidFill>
                  <a:srgbClr val="FFFFFF"/>
                </a:solidFill>
                <a:latin typeface="Arial" panose="020B0604020202020204"/>
              </a:rPr>
              <a:t>- For 2021</a:t>
            </a:r>
          </a:p>
          <a:p>
            <a:pPr marL="609570" lvl="1" defTabSz="609570">
              <a:defRPr/>
            </a:pPr>
            <a:r>
              <a:rPr lang="nb-NO" sz="2400">
                <a:solidFill>
                  <a:srgbClr val="FFFFFF"/>
                </a:solidFill>
                <a:latin typeface="Arial" panose="020B0604020202020204"/>
              </a:rPr>
              <a:t>- Fram til 2025</a:t>
            </a:r>
          </a:p>
          <a:p>
            <a:pPr defTabSz="609570">
              <a:defRPr/>
            </a:pPr>
            <a:endParaRPr lang="nb-NO" sz="2400">
              <a:solidFill>
                <a:srgbClr val="000000"/>
              </a:solidFill>
              <a:latin typeface="Arial" panose="020B0604020202020204"/>
            </a:endParaRPr>
          </a:p>
        </p:txBody>
      </p:sp>
      <p:pic>
        <p:nvPicPr>
          <p:cNvPr id="7" name="Picture 7" descr="A close up of a person&#10;&#10;Description automatically generated">
            <a:extLst>
              <a:ext uri="{FF2B5EF4-FFF2-40B4-BE49-F238E27FC236}">
                <a16:creationId xmlns:a16="http://schemas.microsoft.com/office/drawing/2014/main" id="{A866E86E-CDF0-44EA-B7FB-B2DADCCCD4A5}"/>
              </a:ext>
            </a:extLst>
          </p:cNvPr>
          <p:cNvPicPr>
            <a:picLocks noChangeAspect="1"/>
          </p:cNvPicPr>
          <p:nvPr/>
        </p:nvPicPr>
        <p:blipFill>
          <a:blip r:embed="rId3"/>
          <a:stretch>
            <a:fillRect/>
          </a:stretch>
        </p:blipFill>
        <p:spPr>
          <a:xfrm>
            <a:off x="752794" y="1075545"/>
            <a:ext cx="10828636" cy="5140583"/>
          </a:xfrm>
          <a:prstGeom prst="rect">
            <a:avLst/>
          </a:prstGeom>
        </p:spPr>
      </p:pic>
      <p:sp>
        <p:nvSpPr>
          <p:cNvPr id="8" name="Oval 7">
            <a:extLst>
              <a:ext uri="{FF2B5EF4-FFF2-40B4-BE49-F238E27FC236}">
                <a16:creationId xmlns:a16="http://schemas.microsoft.com/office/drawing/2014/main" id="{BDCB3128-E062-42F9-8C82-A46881858251}"/>
              </a:ext>
            </a:extLst>
          </p:cNvPr>
          <p:cNvSpPr/>
          <p:nvPr/>
        </p:nvSpPr>
        <p:spPr>
          <a:xfrm>
            <a:off x="4038114" y="1172901"/>
            <a:ext cx="6916573" cy="4747328"/>
          </a:xfrm>
          <a:prstGeom prst="ellipse">
            <a:avLst/>
          </a:prstGeo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609570">
              <a:defRPr/>
            </a:pPr>
            <a:endParaRPr lang="en-US" sz="2400">
              <a:solidFill>
                <a:srgbClr val="FFFFFF"/>
              </a:solidFill>
              <a:latin typeface="Arial" panose="020B0604020202020204"/>
            </a:endParaRPr>
          </a:p>
        </p:txBody>
      </p:sp>
      <p:sp>
        <p:nvSpPr>
          <p:cNvPr id="9" name="TextBox 8">
            <a:extLst>
              <a:ext uri="{FF2B5EF4-FFF2-40B4-BE49-F238E27FC236}">
                <a16:creationId xmlns:a16="http://schemas.microsoft.com/office/drawing/2014/main" id="{064FEDE8-BA72-4241-B240-0F6E538EDC9C}"/>
              </a:ext>
            </a:extLst>
          </p:cNvPr>
          <p:cNvSpPr txBox="1"/>
          <p:nvPr/>
        </p:nvSpPr>
        <p:spPr>
          <a:xfrm>
            <a:off x="4754054" y="2384514"/>
            <a:ext cx="6284734" cy="738664"/>
          </a:xfrm>
          <a:prstGeom prst="rect">
            <a:avLst/>
          </a:prstGeom>
          <a:noFill/>
          <a:ln>
            <a:noFill/>
          </a:ln>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r>
              <a:rPr lang="nb-NO" sz="2000" b="1"/>
              <a:t>Forstå hva bør du som leder ha fokus på i november</a:t>
            </a:r>
          </a:p>
        </p:txBody>
      </p:sp>
      <p:sp>
        <p:nvSpPr>
          <p:cNvPr id="4" name="TextBox 3">
            <a:extLst>
              <a:ext uri="{FF2B5EF4-FFF2-40B4-BE49-F238E27FC236}">
                <a16:creationId xmlns:a16="http://schemas.microsoft.com/office/drawing/2014/main" id="{CC0139B1-0A8F-6592-7F0C-78AFC95EB2DB}"/>
              </a:ext>
            </a:extLst>
          </p:cNvPr>
          <p:cNvSpPr txBox="1"/>
          <p:nvPr/>
        </p:nvSpPr>
        <p:spPr>
          <a:xfrm>
            <a:off x="4812573" y="3083189"/>
            <a:ext cx="5622899" cy="2031325"/>
          </a:xfrm>
          <a:prstGeom prst="rect">
            <a:avLst/>
          </a:prstGeom>
          <a:noFill/>
        </p:spPr>
        <p:txBody>
          <a:bodyPr wrap="square" rtlCol="0">
            <a:spAutoFit/>
          </a:bodyPr>
          <a:lstStyle/>
          <a:p>
            <a:pPr marL="285750" indent="-285750">
              <a:buFont typeface="Arial" panose="020B0604020202020204" pitchFamily="34" charset="0"/>
              <a:buChar char="•"/>
            </a:pPr>
            <a:r>
              <a:rPr lang="nb-NO"/>
              <a:t>Som leder er du vår kanal for å nå ut til alle ansatte</a:t>
            </a:r>
          </a:p>
          <a:p>
            <a:pPr marL="285750" indent="-285750">
              <a:buFont typeface="Arial" panose="020B0604020202020204" pitchFamily="34" charset="0"/>
              <a:buChar char="•"/>
            </a:pPr>
            <a:r>
              <a:rPr lang="nb-NO"/>
              <a:t>Sørge for at du som leder vet hvilke endringer som kommer</a:t>
            </a:r>
          </a:p>
          <a:p>
            <a:pPr marL="285750" indent="-285750">
              <a:buFont typeface="Arial" panose="020B0604020202020204" pitchFamily="34" charset="0"/>
              <a:buChar char="•"/>
            </a:pPr>
            <a:r>
              <a:rPr lang="nb-NO"/>
              <a:t>Sørge for at alle som er ledere kan stå (sammen) i endringene som kommer </a:t>
            </a:r>
          </a:p>
          <a:p>
            <a:endParaRPr lang="nb-NO"/>
          </a:p>
        </p:txBody>
      </p:sp>
    </p:spTree>
    <p:extLst>
      <p:ext uri="{BB962C8B-B14F-4D97-AF65-F5344CB8AC3E}">
        <p14:creationId xmlns:p14="http://schemas.microsoft.com/office/powerpoint/2010/main" val="12278705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38A11B04-41D7-4784-B092-19F34A405D9A}"/>
              </a:ext>
            </a:extLst>
          </p:cNvPr>
          <p:cNvGraphicFramePr>
            <a:graphicFrameLocks noChangeAspect="1"/>
          </p:cNvGraphicFramePr>
          <p:nvPr>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think-cell Slide" r:id="rId5" imgW="592" imgH="591" progId="TCLayout.ActiveDocument.1">
                  <p:embed/>
                </p:oleObj>
              </mc:Choice>
              <mc:Fallback>
                <p:oleObj name="think-cell Slide" r:id="rId5" imgW="592" imgH="591" progId="TCLayout.ActiveDocument.1">
                  <p:embed/>
                  <p:pic>
                    <p:nvPicPr>
                      <p:cNvPr id="5" name="Object 4" hidden="1">
                        <a:extLst>
                          <a:ext uri="{FF2B5EF4-FFF2-40B4-BE49-F238E27FC236}">
                            <a16:creationId xmlns:a16="http://schemas.microsoft.com/office/drawing/2014/main" id="{38A11B04-41D7-4784-B092-19F34A405D9A}"/>
                          </a:ext>
                        </a:extLst>
                      </p:cNvPr>
                      <p:cNvPicPr/>
                      <p:nvPr/>
                    </p:nvPicPr>
                    <p:blipFill>
                      <a:blip r:embed="rId6"/>
                      <a:stretch>
                        <a:fillRect/>
                      </a:stretch>
                    </p:blipFill>
                    <p:spPr>
                      <a:xfrm>
                        <a:off x="2119" y="2119"/>
                        <a:ext cx="2117" cy="2117"/>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5507BA0-C54E-4402-BDB0-7592AFA74F00}"/>
              </a:ext>
            </a:extLst>
          </p:cNvPr>
          <p:cNvSpPr/>
          <p:nvPr>
            <p:custDataLst>
              <p:tags r:id="rId2"/>
            </p:custDataLst>
          </p:nvPr>
        </p:nvSpPr>
        <p:spPr>
          <a:xfrm>
            <a:off x="1" y="1"/>
            <a:ext cx="211667" cy="211667"/>
          </a:xfrm>
          <a:prstGeom prst="rect">
            <a:avLst/>
          </a:prstGeom>
          <a:solidFill>
            <a:srgbClr val="43B7B0"/>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609570"/>
            <a:endParaRPr lang="nb-NO" sz="4800" b="1">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2" name="Title 1">
            <a:extLst>
              <a:ext uri="{FF2B5EF4-FFF2-40B4-BE49-F238E27FC236}">
                <a16:creationId xmlns:a16="http://schemas.microsoft.com/office/drawing/2014/main" id="{47B63F67-25FE-45C2-8074-34A24BEC51C4}"/>
              </a:ext>
            </a:extLst>
          </p:cNvPr>
          <p:cNvSpPr>
            <a:spLocks noGrp="1"/>
          </p:cNvSpPr>
          <p:nvPr>
            <p:ph type="title"/>
          </p:nvPr>
        </p:nvSpPr>
        <p:spPr>
          <a:xfrm>
            <a:off x="820133" y="397785"/>
            <a:ext cx="10806710" cy="864683"/>
          </a:xfrm>
        </p:spPr>
        <p:txBody>
          <a:bodyPr/>
          <a:lstStyle/>
          <a:p>
            <a:r>
              <a:rPr lang="nb-NO"/>
              <a:t>Agenda </a:t>
            </a:r>
          </a:p>
        </p:txBody>
      </p:sp>
      <p:graphicFrame>
        <p:nvGraphicFramePr>
          <p:cNvPr id="6" name="Table 6">
            <a:extLst>
              <a:ext uri="{FF2B5EF4-FFF2-40B4-BE49-F238E27FC236}">
                <a16:creationId xmlns:a16="http://schemas.microsoft.com/office/drawing/2014/main" id="{91FD6737-001F-4436-9F6E-2DDD703D7379}"/>
              </a:ext>
            </a:extLst>
          </p:cNvPr>
          <p:cNvGraphicFramePr>
            <a:graphicFrameLocks noGrp="1"/>
          </p:cNvGraphicFramePr>
          <p:nvPr>
            <p:extLst>
              <p:ext uri="{D42A27DB-BD31-4B8C-83A1-F6EECF244321}">
                <p14:modId xmlns:p14="http://schemas.microsoft.com/office/powerpoint/2010/main" val="930839012"/>
              </p:ext>
            </p:extLst>
          </p:nvPr>
        </p:nvGraphicFramePr>
        <p:xfrm>
          <a:off x="952107" y="1477651"/>
          <a:ext cx="4506013" cy="4023360"/>
        </p:xfrm>
        <a:graphic>
          <a:graphicData uri="http://schemas.openxmlformats.org/drawingml/2006/table">
            <a:tbl>
              <a:tblPr bandRow="1">
                <a:tableStyleId>{2D5ABB26-0587-4C30-8999-92F81FD0307C}</a:tableStyleId>
              </a:tblPr>
              <a:tblGrid>
                <a:gridCol w="4506013">
                  <a:extLst>
                    <a:ext uri="{9D8B030D-6E8A-4147-A177-3AD203B41FA5}">
                      <a16:colId xmlns:a16="http://schemas.microsoft.com/office/drawing/2014/main" val="1337397184"/>
                    </a:ext>
                  </a:extLst>
                </a:gridCol>
              </a:tblGrid>
              <a:tr h="36576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600" b="0" i="0">
                          <a:solidFill>
                            <a:schemeClr val="tx1"/>
                          </a:solidFill>
                        </a:rPr>
                        <a:t>Praktisk informasjon</a:t>
                      </a:r>
                    </a:p>
                  </a:txBody>
                  <a:tcPr marL="121920" marR="121920" marT="60960" marB="60960">
                    <a:lnR w="12700" cap="flat" cmpd="sng" algn="ctr">
                      <a:noFill/>
                      <a:prstDash val="solid"/>
                      <a:round/>
                      <a:headEnd type="none" w="med" len="med"/>
                      <a:tailEnd type="none" w="med" len="med"/>
                    </a:lnR>
                    <a:solidFill>
                      <a:schemeClr val="bg1"/>
                    </a:solidFill>
                  </a:tcPr>
                </a:tc>
                <a:extLst>
                  <a:ext uri="{0D108BD9-81ED-4DB2-BD59-A6C34878D82A}">
                    <a16:rowId xmlns:a16="http://schemas.microsoft.com/office/drawing/2014/main" val="2018442710"/>
                  </a:ext>
                </a:extLst>
              </a:tr>
              <a:tr h="365760">
                <a:tc>
                  <a:txBody>
                    <a:bodyPr/>
                    <a:lstStyle/>
                    <a:p>
                      <a:pPr marL="0" marR="0" lvl="0" indent="0" algn="l" rtl="0" eaLnBrk="1" fontAlgn="auto" latinLnBrk="0" hangingPunct="1">
                        <a:lnSpc>
                          <a:spcPct val="100000"/>
                        </a:lnSpc>
                        <a:spcBef>
                          <a:spcPts val="0"/>
                        </a:spcBef>
                        <a:spcAft>
                          <a:spcPts val="0"/>
                        </a:spcAft>
                        <a:buClrTx/>
                        <a:buSzTx/>
                        <a:buFontTx/>
                        <a:buNone/>
                      </a:pPr>
                      <a:r>
                        <a:rPr lang="nb-NO" sz="1600" b="0"/>
                        <a:t>Velkommen </a:t>
                      </a:r>
                    </a:p>
                  </a:txBody>
                  <a:tcPr marL="121920" marR="121920" marT="60960" marB="60960">
                    <a:lnR w="12700" cap="flat" cmpd="sng" algn="ctr">
                      <a:noFill/>
                      <a:prstDash val="solid"/>
                      <a:round/>
                      <a:headEnd type="none" w="med" len="med"/>
                      <a:tailEnd type="none" w="med" len="med"/>
                    </a:lnR>
                  </a:tcPr>
                </a:tc>
                <a:extLst>
                  <a:ext uri="{0D108BD9-81ED-4DB2-BD59-A6C34878D82A}">
                    <a16:rowId xmlns:a16="http://schemas.microsoft.com/office/drawing/2014/main" val="3533369443"/>
                  </a:ext>
                </a:extLst>
              </a:tr>
              <a:tr h="33528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600" b="0"/>
                        <a:t>Mål for møtet</a:t>
                      </a:r>
                    </a:p>
                  </a:txBody>
                  <a:tcPr marL="121920" marR="121920" marT="60960" marB="60960">
                    <a:lnR w="12700" cap="flat" cmpd="sng" algn="ctr">
                      <a:noFill/>
                      <a:prstDash val="solid"/>
                      <a:round/>
                      <a:headEnd type="none" w="med" len="med"/>
                      <a:tailEnd type="none" w="med" len="med"/>
                    </a:lnR>
                  </a:tcPr>
                </a:tc>
                <a:extLst>
                  <a:ext uri="{0D108BD9-81ED-4DB2-BD59-A6C34878D82A}">
                    <a16:rowId xmlns:a16="http://schemas.microsoft.com/office/drawing/2014/main" val="2966542913"/>
                  </a:ext>
                </a:extLst>
              </a:tr>
              <a:tr h="365760">
                <a:tc>
                  <a:txBody>
                    <a:bodyPr/>
                    <a:lstStyle/>
                    <a:p>
                      <a:pPr marL="0" marR="0" lvl="0" indent="0" algn="l" rtl="0" eaLnBrk="1" fontAlgn="auto" latinLnBrk="0" hangingPunct="1">
                        <a:lnSpc>
                          <a:spcPct val="100000"/>
                        </a:lnSpc>
                        <a:spcBef>
                          <a:spcPts val="0"/>
                        </a:spcBef>
                        <a:spcAft>
                          <a:spcPts val="0"/>
                        </a:spcAft>
                        <a:buClrTx/>
                        <a:buSzTx/>
                        <a:buFontTx/>
                        <a:buNone/>
                      </a:pPr>
                      <a:r>
                        <a:rPr lang="nb-NO" sz="1600" b="1">
                          <a:solidFill>
                            <a:schemeClr val="bg1"/>
                          </a:solidFill>
                        </a:rPr>
                        <a:t>Status fra prosjekteier</a:t>
                      </a:r>
                    </a:p>
                  </a:txBody>
                  <a:tcPr marL="121920" marR="121920" marT="60960" marB="60960">
                    <a:lnR w="12700" cap="flat" cmpd="sng" algn="ctr">
                      <a:noFill/>
                      <a:prstDash val="solid"/>
                      <a:round/>
                      <a:headEnd type="none" w="med" len="med"/>
                      <a:tailEnd type="none" w="med" len="med"/>
                    </a:lnR>
                    <a:solidFill>
                      <a:schemeClr val="accent2"/>
                    </a:solidFill>
                  </a:tcPr>
                </a:tc>
                <a:extLst>
                  <a:ext uri="{0D108BD9-81ED-4DB2-BD59-A6C34878D82A}">
                    <a16:rowId xmlns:a16="http://schemas.microsoft.com/office/drawing/2014/main" val="3276666774"/>
                  </a:ext>
                </a:extLst>
              </a:tr>
              <a:tr h="365760">
                <a:tc>
                  <a:txBody>
                    <a:bodyPr/>
                    <a:lstStyle/>
                    <a:p>
                      <a:pPr marL="0" marR="0" lvl="0" indent="0" algn="l" rtl="0" eaLnBrk="1" fontAlgn="auto" latinLnBrk="0" hangingPunct="1">
                        <a:lnSpc>
                          <a:spcPct val="100000"/>
                        </a:lnSpc>
                        <a:spcBef>
                          <a:spcPts val="0"/>
                        </a:spcBef>
                        <a:spcAft>
                          <a:spcPts val="0"/>
                        </a:spcAft>
                        <a:buClrTx/>
                        <a:buSzTx/>
                        <a:buFontTx/>
                        <a:buNone/>
                      </a:pPr>
                      <a:r>
                        <a:rPr lang="nb-NO" sz="1600" b="0"/>
                        <a:t>Status fra prosjektleder</a:t>
                      </a:r>
                    </a:p>
                  </a:txBody>
                  <a:tcPr marL="121920" marR="121920" marT="60960" marB="60960">
                    <a:lnR w="12700" cap="flat" cmpd="sng" algn="ctr">
                      <a:noFill/>
                      <a:prstDash val="solid"/>
                      <a:round/>
                      <a:headEnd type="none" w="med" len="med"/>
                      <a:tailEnd type="none" w="med" len="med"/>
                    </a:lnR>
                  </a:tcPr>
                </a:tc>
                <a:extLst>
                  <a:ext uri="{0D108BD9-81ED-4DB2-BD59-A6C34878D82A}">
                    <a16:rowId xmlns:a16="http://schemas.microsoft.com/office/drawing/2014/main" val="2741126228"/>
                  </a:ext>
                </a:extLst>
              </a:tr>
              <a:tr h="36576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600" b="0"/>
                        <a:t>De store endringene i overgangen</a:t>
                      </a:r>
                    </a:p>
                  </a:txBody>
                  <a:tcPr marL="121920" marR="121920" marT="60960" marB="60960">
                    <a:lnR w="12700" cap="flat" cmpd="sng" algn="ctr">
                      <a:noFill/>
                      <a:prstDash val="solid"/>
                      <a:round/>
                      <a:headEnd type="none" w="med" len="med"/>
                      <a:tailEnd type="none" w="med" len="med"/>
                    </a:lnR>
                  </a:tcPr>
                </a:tc>
                <a:extLst>
                  <a:ext uri="{0D108BD9-81ED-4DB2-BD59-A6C34878D82A}">
                    <a16:rowId xmlns:a16="http://schemas.microsoft.com/office/drawing/2014/main" val="3090798671"/>
                  </a:ext>
                </a:extLst>
              </a:tr>
              <a:tr h="353034">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nb-NO" sz="1600" b="0"/>
                        <a:t>Hva gjør vi for å håndtere dette?</a:t>
                      </a:r>
                    </a:p>
                  </a:txBody>
                  <a:tcPr marL="121920" marR="121920" marT="60960" marB="60960">
                    <a:lnR w="12700" cap="flat" cmpd="sng" algn="ctr">
                      <a:noFill/>
                      <a:prstDash val="solid"/>
                      <a:round/>
                      <a:headEnd type="none" w="med" len="med"/>
                      <a:tailEnd type="none" w="med" len="med"/>
                    </a:lnR>
                  </a:tcPr>
                </a:tc>
                <a:extLst>
                  <a:ext uri="{0D108BD9-81ED-4DB2-BD59-A6C34878D82A}">
                    <a16:rowId xmlns:a16="http://schemas.microsoft.com/office/drawing/2014/main" val="3104737451"/>
                  </a:ext>
                </a:extLst>
              </a:tr>
              <a:tr h="365760">
                <a:tc>
                  <a:txBody>
                    <a:bodyPr/>
                    <a:lstStyle/>
                    <a:p>
                      <a:pPr marL="0" marR="0" lvl="0" indent="0" algn="l" rtl="0" eaLnBrk="1" fontAlgn="auto" latinLnBrk="0" hangingPunct="1">
                        <a:lnSpc>
                          <a:spcPct val="100000"/>
                        </a:lnSpc>
                        <a:spcBef>
                          <a:spcPts val="0"/>
                        </a:spcBef>
                        <a:spcAft>
                          <a:spcPts val="0"/>
                        </a:spcAft>
                        <a:buClrTx/>
                        <a:buSzTx/>
                        <a:buFontTx/>
                        <a:buNone/>
                      </a:pPr>
                      <a:r>
                        <a:rPr lang="nb-NO" sz="1600" b="0"/>
                        <a:t>Spørsmål og svar</a:t>
                      </a:r>
                    </a:p>
                  </a:txBody>
                  <a:tcPr marL="121920" marR="121920" marT="60960" marB="60960">
                    <a:lnR w="12700" cap="flat" cmpd="sng" algn="ctr">
                      <a:noFill/>
                      <a:prstDash val="solid"/>
                      <a:round/>
                      <a:headEnd type="none" w="med" len="med"/>
                      <a:tailEnd type="none" w="med" len="med"/>
                    </a:lnR>
                  </a:tcPr>
                </a:tc>
                <a:extLst>
                  <a:ext uri="{0D108BD9-81ED-4DB2-BD59-A6C34878D82A}">
                    <a16:rowId xmlns:a16="http://schemas.microsoft.com/office/drawing/2014/main" val="2395604843"/>
                  </a:ext>
                </a:extLst>
              </a:tr>
              <a:tr h="36576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600" b="0"/>
                        <a:t>Kort status NTNU Sak</a:t>
                      </a:r>
                    </a:p>
                  </a:txBody>
                  <a:tcPr marL="121920" marR="121920" marT="60960" marB="60960">
                    <a:lnR w="12700" cap="flat" cmpd="sng" algn="ctr">
                      <a:noFill/>
                      <a:prstDash val="solid"/>
                      <a:round/>
                      <a:headEnd type="none" w="med" len="med"/>
                      <a:tailEnd type="none" w="med" len="med"/>
                    </a:lnR>
                  </a:tcPr>
                </a:tc>
                <a:extLst>
                  <a:ext uri="{0D108BD9-81ED-4DB2-BD59-A6C34878D82A}">
                    <a16:rowId xmlns:a16="http://schemas.microsoft.com/office/drawing/2014/main" val="3364238090"/>
                  </a:ext>
                </a:extLst>
              </a:tr>
              <a:tr h="365760">
                <a:tc>
                  <a:txBody>
                    <a:bodyPr/>
                    <a:lstStyle/>
                    <a:p>
                      <a:pPr marL="0" marR="0" lvl="0" indent="0" algn="l" rtl="0" eaLnBrk="1" fontAlgn="auto" latinLnBrk="0" hangingPunct="1">
                        <a:lnSpc>
                          <a:spcPct val="100000"/>
                        </a:lnSpc>
                        <a:spcBef>
                          <a:spcPts val="0"/>
                        </a:spcBef>
                        <a:spcAft>
                          <a:spcPts val="0"/>
                        </a:spcAft>
                        <a:buClrTx/>
                        <a:buSzTx/>
                        <a:buFontTx/>
                        <a:buNone/>
                      </a:pPr>
                      <a:r>
                        <a:rPr lang="nb-NO" sz="1600" b="0"/>
                        <a:t>Avslutning</a:t>
                      </a:r>
                    </a:p>
                  </a:txBody>
                  <a:tcPr marL="121920" marR="121920" marT="60960" marB="60960">
                    <a:lnR w="12700" cap="flat" cmpd="sng" algn="ctr">
                      <a:noFill/>
                      <a:prstDash val="solid"/>
                      <a:round/>
                      <a:headEnd type="none" w="med" len="med"/>
                      <a:tailEnd type="none" w="med" len="med"/>
                    </a:lnR>
                  </a:tcPr>
                </a:tc>
                <a:extLst>
                  <a:ext uri="{0D108BD9-81ED-4DB2-BD59-A6C34878D82A}">
                    <a16:rowId xmlns:a16="http://schemas.microsoft.com/office/drawing/2014/main" val="947262463"/>
                  </a:ext>
                </a:extLst>
              </a:tr>
              <a:tr h="365760">
                <a:tc>
                  <a:txBody>
                    <a:bodyPr/>
                    <a:lstStyle/>
                    <a:p>
                      <a:pPr marL="0" marR="0" lvl="0" indent="0" algn="l" rtl="0" eaLnBrk="1" fontAlgn="auto" latinLnBrk="0" hangingPunct="1">
                        <a:lnSpc>
                          <a:spcPct val="100000"/>
                        </a:lnSpc>
                        <a:spcBef>
                          <a:spcPts val="0"/>
                        </a:spcBef>
                        <a:spcAft>
                          <a:spcPts val="0"/>
                        </a:spcAft>
                        <a:buClrTx/>
                        <a:buSzTx/>
                        <a:buFontTx/>
                        <a:buNone/>
                      </a:pPr>
                      <a:endParaRPr lang="nb-NO" sz="1600" b="0"/>
                    </a:p>
                  </a:txBody>
                  <a:tcPr marL="121920" marR="121920" marT="60960" marB="60960">
                    <a:lnR w="12700" cap="flat" cmpd="sng" algn="ctr">
                      <a:noFill/>
                      <a:prstDash val="solid"/>
                      <a:round/>
                      <a:headEnd type="none" w="med" len="med"/>
                      <a:tailEnd type="none" w="med" len="med"/>
                    </a:lnR>
                  </a:tcPr>
                </a:tc>
                <a:extLst>
                  <a:ext uri="{0D108BD9-81ED-4DB2-BD59-A6C34878D82A}">
                    <a16:rowId xmlns:a16="http://schemas.microsoft.com/office/drawing/2014/main" val="3793882596"/>
                  </a:ext>
                </a:extLst>
              </a:tr>
            </a:tbl>
          </a:graphicData>
        </a:graphic>
      </p:graphicFrame>
      <p:pic>
        <p:nvPicPr>
          <p:cNvPr id="8" name="Picture 7">
            <a:extLst>
              <a:ext uri="{FF2B5EF4-FFF2-40B4-BE49-F238E27FC236}">
                <a16:creationId xmlns:a16="http://schemas.microsoft.com/office/drawing/2014/main" id="{E54F5A56-EA6C-AAA5-4E49-8DBE8209201E}"/>
              </a:ext>
            </a:extLst>
          </p:cNvPr>
          <p:cNvPicPr>
            <a:picLocks noChangeAspect="1"/>
          </p:cNvPicPr>
          <p:nvPr/>
        </p:nvPicPr>
        <p:blipFill>
          <a:blip r:embed="rId7"/>
          <a:stretch>
            <a:fillRect/>
          </a:stretch>
        </p:blipFill>
        <p:spPr>
          <a:xfrm>
            <a:off x="7585032" y="0"/>
            <a:ext cx="4606967" cy="685800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6172967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FBE27EE-2695-C0D0-BB67-88442843AC12}"/>
              </a:ext>
            </a:extLst>
          </p:cNvPr>
          <p:cNvSpPr>
            <a:spLocks noGrp="1"/>
          </p:cNvSpPr>
          <p:nvPr>
            <p:ph type="title"/>
          </p:nvPr>
        </p:nvSpPr>
        <p:spPr/>
        <p:txBody>
          <a:bodyPr/>
          <a:lstStyle/>
          <a:p>
            <a:r>
              <a:rPr lang="nb-NO"/>
              <a:t>BOTT ØL - Fra prosjekt til linje:</a:t>
            </a:r>
          </a:p>
        </p:txBody>
      </p:sp>
      <p:sp>
        <p:nvSpPr>
          <p:cNvPr id="3" name="Plassholder for innhold 2">
            <a:extLst>
              <a:ext uri="{FF2B5EF4-FFF2-40B4-BE49-F238E27FC236}">
                <a16:creationId xmlns:a16="http://schemas.microsoft.com/office/drawing/2014/main" id="{E53C3197-B691-8B7A-44D7-01A546B9410B}"/>
              </a:ext>
            </a:extLst>
          </p:cNvPr>
          <p:cNvSpPr>
            <a:spLocks noGrp="1"/>
          </p:cNvSpPr>
          <p:nvPr>
            <p:ph idx="1"/>
          </p:nvPr>
        </p:nvSpPr>
        <p:spPr>
          <a:xfrm>
            <a:off x="401847" y="1730302"/>
            <a:ext cx="5451408" cy="4818365"/>
          </a:xfrm>
        </p:spPr>
        <p:txBody>
          <a:bodyPr/>
          <a:lstStyle/>
          <a:p>
            <a:r>
              <a:rPr lang="nb-NO"/>
              <a:t>Plan for overlevering</a:t>
            </a:r>
          </a:p>
          <a:p>
            <a:r>
              <a:rPr lang="nb-NO"/>
              <a:t>Plan for beredskap</a:t>
            </a:r>
          </a:p>
          <a:p>
            <a:r>
              <a:rPr lang="nb-NO"/>
              <a:t>Framtidig forvaltning</a:t>
            </a:r>
          </a:p>
          <a:p>
            <a:r>
              <a:rPr lang="nb-NO"/>
              <a:t>Brukerstøtte</a:t>
            </a:r>
          </a:p>
          <a:p>
            <a:r>
              <a:rPr lang="nb-NO" err="1"/>
              <a:t>FDVu</a:t>
            </a:r>
            <a:r>
              <a:rPr lang="nb-NO"/>
              <a:t>-kostnader og finansiering </a:t>
            </a:r>
          </a:p>
          <a:p>
            <a:endParaRPr lang="nb-NO"/>
          </a:p>
        </p:txBody>
      </p:sp>
      <p:pic>
        <p:nvPicPr>
          <p:cNvPr id="5" name="Bilde 4">
            <a:extLst>
              <a:ext uri="{FF2B5EF4-FFF2-40B4-BE49-F238E27FC236}">
                <a16:creationId xmlns:a16="http://schemas.microsoft.com/office/drawing/2014/main" id="{109A7DEF-F3DB-DB7C-F95B-45709889FD21}"/>
              </a:ext>
            </a:extLst>
          </p:cNvPr>
          <p:cNvPicPr>
            <a:picLocks noChangeAspect="1"/>
          </p:cNvPicPr>
          <p:nvPr/>
        </p:nvPicPr>
        <p:blipFill>
          <a:blip r:embed="rId2"/>
          <a:stretch>
            <a:fillRect/>
          </a:stretch>
        </p:blipFill>
        <p:spPr>
          <a:xfrm>
            <a:off x="4599376" y="2915774"/>
            <a:ext cx="7088881" cy="3544441"/>
          </a:xfrm>
          <a:prstGeom prst="rect">
            <a:avLst/>
          </a:prstGeom>
        </p:spPr>
      </p:pic>
    </p:spTree>
    <p:extLst>
      <p:ext uri="{BB962C8B-B14F-4D97-AF65-F5344CB8AC3E}">
        <p14:creationId xmlns:p14="http://schemas.microsoft.com/office/powerpoint/2010/main" val="192355407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5060&quot;&gt;&lt;version val=&quot;28278&quot;/&gt;&lt;CPresentation id=&quot;1&quot;&gt;&lt;m_precDefaultNumber&gt;&lt;m_yearfmt&gt;&lt;begin val=&quot;0&quot;/&gt;&lt;end val=&quot;4&quot;/&gt;&lt;/m_yearfmt&gt;&lt;/m_precDefaultNumber&gt;&lt;m_precDefaultPercent&gt;&lt;m_yearfmt&gt;&lt;begin val=&quot;0&quot;/&gt;&lt;end val=&quot;4&quot;/&gt;&lt;/m_yearfmt&gt;&lt;/m_precDefaultPercent&gt;&lt;m_precDefaultDate&gt;&lt;m_yearfmt&gt;&lt;begin val=&quot;0&quot;/&gt;&lt;end val=&quot;4&quot;/&gt;&lt;/m_yearfmt&gt;&lt;/m_precDefaultDate&gt;&lt;m_precDefaultYear&gt;&lt;m_bNumberIsYear val=&quot;0&quot;/&gt;&lt;m_strFormatTime&gt;%Y&lt;/m_strFormatTime&gt;&lt;m_yearfmt&gt;&lt;begin val=&quot;0&quot;/&gt;&lt;end val=&quot;0&quot;/&gt;&lt;/m_yearfmt&gt;&lt;/m_precDefaultYear&gt;&lt;m_precDefaultQuarter&gt;&lt;m_bNumberIsYear val=&quot;0&quot;/&gt;&lt;m_strFormatTime&gt;Q%5&lt;/m_strFormatTime&gt;&lt;m_yearfmt&gt;&lt;begin val=&quot;0&quot;/&gt;&lt;end val=&quot;4&quot;/&gt;&lt;/m_yearfmt&gt;&lt;/m_precDefaultQuarter&gt;&lt;m_precDefaultMonth&gt;&lt;m_yearfmt&gt;&lt;begin val=&quot;0&quot;/&gt;&lt;end val=&quot;4&quot;/&gt;&lt;/m_yearfmt&gt;&lt;/m_precDefaultMonth&gt;&lt;m_precDefaultWeek&gt;&lt;m_yearfmt&gt;&lt;begin val=&quot;0&quot;/&gt;&lt;end val=&quot;4&quot;/&gt;&lt;/m_yearfmt&gt;&lt;/m_precDefaultWeek&gt;&lt;m_precDefaultDay&gt;&lt;m_bNumberIsYear val=&quot;0&quot;/&gt;&lt;m_strFormatTime&gt;%#d&lt;/m_strFormatTime&gt;&lt;m_yearfmt&gt;&lt;begin val=&quot;0&quot;/&gt;&lt;end val=&quot;4&quot;/&gt;&lt;/m_yearfmt&gt;&lt;/m_precDefaultDay&gt;&lt;m_mruColor&gt;&lt;m_vecMRU length=&quot;0&quot;/&gt;&lt;/m_mruColor&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mr22nc0QvwiZ3znuOrOGd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f3VE6VVUQIuU5QV7kcgY8g"/>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4hIB77P0CxpZ68A1ZDQjT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f3VE6VVUQIuU5QV7kcgY8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f3VE6VVUQIuU5QV7kcgY8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f3VE6VVUQIuU5QV7kcgY8g"/>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f3VE6VVUQIuU5QV7kcgY8g"/>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f3VE6VVUQIuU5QV7kcgY8g"/>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mTaKSskg._JnrYXWlrABvw"/>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f3VE6VVUQIuU5QV7kcgY8g"/>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f3VE6VVUQIuU5QV7kcgY8g"/>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mr22nc0QvwiZ3znuOrOGdw"/>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mr22nc0QvwiZ3znuOrOGd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mr22nc0QvwiZ3znuOrOGdw"/>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mTaKSskg._JnrYXWlrABvw"/>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f3VE6VVUQIuU5QV7kcgY8g"/>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f3VE6VVUQIuU5QV7kcgY8g"/>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f3VE6VVUQIuU5QV7kcgY8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mTaKSskg._JnrYXWlrABv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mTaKSskg._JnrYXWlrABvw"/>
</p:tagLst>
</file>

<file path=ppt/theme/theme1.xml><?xml version="1.0" encoding="utf-8"?>
<a:theme xmlns:a="http://schemas.openxmlformats.org/drawingml/2006/main" name="1_Office-tema">
  <a:themeElements>
    <a:clrScheme name="NTNU FARGER UU">
      <a:dk1>
        <a:srgbClr val="000000"/>
      </a:dk1>
      <a:lt1>
        <a:srgbClr val="FFFFFF"/>
      </a:lt1>
      <a:dk2>
        <a:srgbClr val="014693"/>
      </a:dk2>
      <a:lt2>
        <a:srgbClr val="D6D7D6"/>
      </a:lt2>
      <a:accent1>
        <a:srgbClr val="B6C8E9"/>
      </a:accent1>
      <a:accent2>
        <a:srgbClr val="014693"/>
      </a:accent2>
      <a:accent3>
        <a:srgbClr val="BCD024"/>
      </a:accent3>
      <a:accent4>
        <a:srgbClr val="B01B81"/>
      </a:accent4>
      <a:accent5>
        <a:srgbClr val="F7D019"/>
      </a:accent5>
      <a:accent6>
        <a:srgbClr val="ED8013"/>
      </a:accent6>
      <a:hlink>
        <a:srgbClr val="3D2A68"/>
      </a:hlink>
      <a:folHlink>
        <a:srgbClr val="338C8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43B7B0"/>
        </a:solidFill>
        <a:ln>
          <a:noFill/>
        </a:ln>
        <a:effectLst>
          <a:outerShdw blurRad="114300" dist="12700" dir="5400000" rotWithShape="0">
            <a:srgbClr val="000000">
              <a:alpha val="35000"/>
            </a:srgbClr>
          </a:outerShdw>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tema">
  <a:themeElements>
    <a:clrScheme name="NTNU FARGER UU">
      <a:dk1>
        <a:srgbClr val="000000"/>
      </a:dk1>
      <a:lt1>
        <a:srgbClr val="FFFFFF"/>
      </a:lt1>
      <a:dk2>
        <a:srgbClr val="014693"/>
      </a:dk2>
      <a:lt2>
        <a:srgbClr val="D6D7D6"/>
      </a:lt2>
      <a:accent1>
        <a:srgbClr val="B6C8E9"/>
      </a:accent1>
      <a:accent2>
        <a:srgbClr val="014693"/>
      </a:accent2>
      <a:accent3>
        <a:srgbClr val="BCD024"/>
      </a:accent3>
      <a:accent4>
        <a:srgbClr val="B01B81"/>
      </a:accent4>
      <a:accent5>
        <a:srgbClr val="F7D019"/>
      </a:accent5>
      <a:accent6>
        <a:srgbClr val="ED8013"/>
      </a:accent6>
      <a:hlink>
        <a:srgbClr val="3D2A68"/>
      </a:hlink>
      <a:folHlink>
        <a:srgbClr val="338C8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43B7B0"/>
        </a:solidFill>
        <a:ln>
          <a:noFill/>
        </a:ln>
        <a:effectLst>
          <a:outerShdw blurRad="114300" dist="12700" dir="5400000" rotWithShape="0">
            <a:srgbClr val="000000">
              <a:alpha val="35000"/>
            </a:srgbClr>
          </a:outerShdw>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Office-tema">
  <a:themeElements>
    <a:clrScheme name="NTNU FARGER UU">
      <a:dk1>
        <a:srgbClr val="000000"/>
      </a:dk1>
      <a:lt1>
        <a:srgbClr val="FFFFFF"/>
      </a:lt1>
      <a:dk2>
        <a:srgbClr val="014693"/>
      </a:dk2>
      <a:lt2>
        <a:srgbClr val="D6D7D6"/>
      </a:lt2>
      <a:accent1>
        <a:srgbClr val="B6C8E9"/>
      </a:accent1>
      <a:accent2>
        <a:srgbClr val="014693"/>
      </a:accent2>
      <a:accent3>
        <a:srgbClr val="BCD024"/>
      </a:accent3>
      <a:accent4>
        <a:srgbClr val="B01B81"/>
      </a:accent4>
      <a:accent5>
        <a:srgbClr val="F7D019"/>
      </a:accent5>
      <a:accent6>
        <a:srgbClr val="ED8013"/>
      </a:accent6>
      <a:hlink>
        <a:srgbClr val="3D2A68"/>
      </a:hlink>
      <a:folHlink>
        <a:srgbClr val="338C8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43B7B0"/>
        </a:solidFill>
        <a:ln>
          <a:noFill/>
        </a:ln>
        <a:effectLst>
          <a:outerShdw blurRad="114300" dist="12700" dir="5400000" rotWithShape="0">
            <a:srgbClr val="000000">
              <a:alpha val="35000"/>
            </a:srgbClr>
          </a:outerShdw>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9_Office-tema">
  <a:themeElements>
    <a:clrScheme name="NTNU FARGER UU">
      <a:dk1>
        <a:srgbClr val="000000"/>
      </a:dk1>
      <a:lt1>
        <a:srgbClr val="FFFFFF"/>
      </a:lt1>
      <a:dk2>
        <a:srgbClr val="014693"/>
      </a:dk2>
      <a:lt2>
        <a:srgbClr val="D6D7D6"/>
      </a:lt2>
      <a:accent1>
        <a:srgbClr val="B6C8E9"/>
      </a:accent1>
      <a:accent2>
        <a:srgbClr val="014693"/>
      </a:accent2>
      <a:accent3>
        <a:srgbClr val="BCD024"/>
      </a:accent3>
      <a:accent4>
        <a:srgbClr val="B01B81"/>
      </a:accent4>
      <a:accent5>
        <a:srgbClr val="F7D019"/>
      </a:accent5>
      <a:accent6>
        <a:srgbClr val="ED8013"/>
      </a:accent6>
      <a:hlink>
        <a:srgbClr val="3D2A68"/>
      </a:hlink>
      <a:folHlink>
        <a:srgbClr val="338C8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43B7B0"/>
        </a:solidFill>
        <a:ln>
          <a:noFill/>
        </a:ln>
        <a:effectLst>
          <a:outerShdw blurRad="114300" dist="12700" dir="5400000" rotWithShape="0">
            <a:srgbClr val="000000">
              <a:alpha val="35000"/>
            </a:srgbClr>
          </a:outerShdw>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TemplafySlideTemplateConfiguration><![CDATA[{"documentContentValidatorConfiguration":{"enableDocumentContentValidator":false,"documentContentValidatorVersion":0},"elementsMetadata":[],"slideId":"637322233499976957","enableDocumentContentUpdater":true,"version":"1.1"}]]></TemplafySlideTemplateConfiguration>
</file>

<file path=customXml/item10.xml><?xml version="1.0" encoding="utf-8"?>
<TemplafySlideTemplateConfiguration><![CDATA[{"documentContentValidatorConfiguration":{"enableDocumentContentValidator":false,"documentContentValidatorVersion":0},"elementsMetadata":[],"slideId":"637274689481644962","enableDocumentContentUpdater":true,"version":"1.1"}]]></TemplafySlideTemplateConfiguration>
</file>

<file path=customXml/item11.xml><?xml version="1.0" encoding="utf-8"?>
<TemplafySlideFormConfiguration><![CDATA[{"formFields":[],"formDataEntries":[]}]]></TemplafySlideFormConfiguration>
</file>

<file path=customXml/item12.xml><?xml version="1.0" encoding="utf-8"?>
<TemplafySlideTemplateConfiguration><![CDATA[{"documentContentValidatorConfiguration":{"enableDocumentContentValidator":false,"documentContentValidatorVersion":0},"elementsMetadata":[],"slideId":"637274689482285485","enableDocumentContentUpdater":true,"version":"1.1"}]]></TemplafySlideTemplateConfiguration>
</file>

<file path=customXml/item13.xml><?xml version="1.0" encoding="utf-8"?>
<TemplafyFormConfiguration><![CDATA[{"formFields":[{"dataSource":"Audience","displayColumn":"audience","hideIfNoUserInteractionRequired":false,"distinct":true,"required":true,"autoSelectFirstOption":false,"type":"dropDown","name":"Audience","label":"External/internal","helpTexts":{"prefix":"","postfix":""},"spacing":{},"fullyQualifiedName":"Audience"}],"formDataEntries":[]}]]></TemplafyFormConfiguration>
</file>

<file path=customXml/item14.xml><?xml version="1.0" encoding="utf-8"?>
<TemplafySlideTemplateConfiguration><![CDATA[{"documentContentValidatorConfiguration":{"enableDocumentContentValidator":false,"documentContentValidatorVersion":0},"elementsMetadata":[],"slideId":"637274689481644961","enableDocumentContentUpdater":true,"version":"1.1"}]]></TemplafySlideTemplateConfiguration>
</file>

<file path=customXml/item15.xml><?xml version="1.0" encoding="utf-8"?>
<TemplafySlideTemplateConfiguration><![CDATA[{"documentContentValidatorConfiguration":{"enableDocumentContentValidator":false,"documentContentValidatorVersion":0},"elementsMetadata":[],"slideId":"637322233499976957","enableDocumentContentUpdater":true,"version":"1.1"}]]></TemplafySlideTemplateConfiguration>
</file>

<file path=customXml/item16.xml><?xml version="1.0" encoding="utf-8"?>
<TemplafySlideFormConfiguration><![CDATA[{"formFields":[],"formDataEntries":[]}]]></TemplafySlideFormConfiguration>
</file>

<file path=customXml/item17.xml><?xml version="1.0" encoding="utf-8"?>
<ct:contentTypeSchema xmlns:ct="http://schemas.microsoft.com/office/2006/metadata/contentType" xmlns:ma="http://schemas.microsoft.com/office/2006/metadata/properties/metaAttributes" ct:_="" ma:_="" ma:contentTypeName="Document" ma:contentTypeID="0x0101004DD5007D4960C04FABF7CEA7C1807523" ma:contentTypeVersion="17" ma:contentTypeDescription="Create a new document." ma:contentTypeScope="" ma:versionID="7dfea05eb712fcac0687887c432bca01">
  <xsd:schema xmlns:xsd="http://www.w3.org/2001/XMLSchema" xmlns:xs="http://www.w3.org/2001/XMLSchema" xmlns:p="http://schemas.microsoft.com/office/2006/metadata/properties" xmlns:ns2="92f31348-0739-4467-8087-a9e650b26e61" xmlns:ns3="5a015d52-1a8c-45a9-b108-712092158594" targetNamespace="http://schemas.microsoft.com/office/2006/metadata/properties" ma:root="true" ma:fieldsID="831fca681fd83310759626df4217888b" ns2:_="" ns3:_="">
    <xsd:import namespace="92f31348-0739-4467-8087-a9e650b26e61"/>
    <xsd:import namespace="5a015d52-1a8c-45a9-b108-71209215859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MediaServiceLocation" minOccurs="0"/>
                <xsd:element ref="ns2:lcf76f155ced4ddcb4097134ff3c332f" minOccurs="0"/>
                <xsd:element ref="ns3:TaxCatchAll" minOccurs="0"/>
                <xsd:element ref="ns2:Kommenta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2f31348-0739-4467-8087-a9e650b26e6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6e7bc199-5fe5-462f-a3d8-26f806c1f49a" ma:termSetId="09814cd3-568e-fe90-9814-8d621ff8fb84" ma:anchorId="fba54fb3-c3e1-fe81-a776-ca4b69148c4d" ma:open="true" ma:isKeyword="false">
      <xsd:complexType>
        <xsd:sequence>
          <xsd:element ref="pc:Terms" minOccurs="0" maxOccurs="1"/>
        </xsd:sequence>
      </xsd:complexType>
    </xsd:element>
    <xsd:element name="Kommentar" ma:index="24" nillable="true" ma:displayName="Kommentar" ma:format="Dropdown" ma:internalName="Kommentar">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a015d52-1a8c-45a9-b108-71209215859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2b9d8c2a-daee-47eb-bde9-bb910d7de7ac}" ma:internalName="TaxCatchAll" ma:showField="CatchAllData" ma:web="5a015d52-1a8c-45a9-b108-71209215859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18.xml><?xml version="1.0" encoding="utf-8"?>
<TemplafySlideFormConfiguration><![CDATA[{"formFields":[],"formDataEntries":[]}]]></TemplafySlideFormConfiguration>
</file>

<file path=customXml/item19.xml><?xml version="1.0" encoding="utf-8"?>
<TemplafyTemplateConfiguration><![CDATA[{"elementsMetadata":[],"transformationConfigurations":[{"language":"{{UserProfile.DocumentLanguage.Iana}}","disableUpdates":false,"type":"proofingLanguage"}],"templateName":"Presentation screen (16-9)","templateDescription":"","enableDocumentContentUpdater":true,"version":"1.1"}]]></TemplafyTemplateConfiguration>
</file>

<file path=customXml/item2.xml><?xml version="1.0" encoding="utf-8"?>
<TemplafySlideTemplateConfiguration><![CDATA[{"documentContentValidatorConfiguration":{"enableDocumentContentValidator":false,"documentContentValidatorVersion":0},"elementsMetadata":[],"slideId":"637274689481644963","enableDocumentContentUpdater":true,"version":"1.1"}]]></TemplafySlideTemplateConfiguration>
</file>

<file path=customXml/item20.xml><?xml version="1.0" encoding="utf-8"?>
<TemplafySlideFormConfiguration><![CDATA[{"formFields":[],"formDataEntries":[]}]]></TemplafySlideFormConfiguration>
</file>

<file path=customXml/item21.xml><?xml version="1.0" encoding="utf-8"?>
<p:properties xmlns:p="http://schemas.microsoft.com/office/2006/metadata/properties" xmlns:xsi="http://www.w3.org/2001/XMLSchema-instance" xmlns:pc="http://schemas.microsoft.com/office/infopath/2007/PartnerControls">
  <documentManagement>
    <lcf76f155ced4ddcb4097134ff3c332f xmlns="92f31348-0739-4467-8087-a9e650b26e61">
      <Terms xmlns="http://schemas.microsoft.com/office/infopath/2007/PartnerControls"/>
    </lcf76f155ced4ddcb4097134ff3c332f>
    <TaxCatchAll xmlns="5a015d52-1a8c-45a9-b108-712092158594" xsi:nil="true"/>
    <SharedWithUsers xmlns="5a015d52-1a8c-45a9-b108-712092158594">
      <UserInfo>
        <DisplayName>Bernt Asle Arntsen</DisplayName>
        <AccountId>37</AccountId>
        <AccountType/>
      </UserInfo>
      <UserInfo>
        <DisplayName>Liv Alfhild Unhjem</DisplayName>
        <AccountId>257</AccountId>
        <AccountType/>
      </UserInfo>
    </SharedWithUsers>
    <Kommentar xmlns="92f31348-0739-4467-8087-a9e650b26e61" xsi:nil="true"/>
  </documentManagement>
</p:properties>
</file>

<file path=customXml/item3.xml><?xml version="1.0" encoding="utf-8"?>
<TemplafySlideTemplateConfiguration><![CDATA[{"documentContentValidatorConfiguration":{"enableDocumentContentValidator":false,"documentContentValidatorVersion":0},"elementsMetadata":[],"slideId":"637274689482113909","enableDocumentContentUpdater":true,"version":"1.1"}]]></TemplafySlideTemplateConfiguration>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TemplafySlideFormConfiguration><![CDATA[{"formFields":[],"formDataEntries":[]}]]></TemplafySlideFormConfiguration>
</file>

<file path=customXml/item6.xml><?xml version="1.0" encoding="utf-8"?>
<TemplafySlideFormConfiguration><![CDATA[{"formFields":[],"formDataEntries":[]}]]></TemplafySlideFormConfiguration>
</file>

<file path=customXml/item7.xml><?xml version="1.0" encoding="utf-8"?>
<TemplafySlideTemplateConfiguration><![CDATA[{"documentContentValidatorConfiguration":{"enableDocumentContentValidator":false,"documentContentValidatorVersion":0},"elementsMetadata":[],"slideId":"637274689481801232","enableDocumentContentUpdater":true,"version":"1.1"}]]></TemplafySlideTemplateConfiguration>
</file>

<file path=customXml/item8.xml><?xml version="1.0" encoding="utf-8"?>
<TemplafySlideFormConfiguration><![CDATA[{"formFields":[],"formDataEntries":[]}]]></TemplafySlideFormConfiguration>
</file>

<file path=customXml/item9.xml><?xml version="1.0" encoding="utf-8"?>
<TemplafySlideFormConfiguration><![CDATA[{"formFields":[],"formDataEntries":[]}]]></TemplafySlideFormConfiguration>
</file>

<file path=customXml/itemProps1.xml><?xml version="1.0" encoding="utf-8"?>
<ds:datastoreItem xmlns:ds="http://schemas.openxmlformats.org/officeDocument/2006/customXml" ds:itemID="{70F4ED2E-503E-45E3-825C-9B04A23593EA}">
  <ds:schemaRefs/>
</ds:datastoreItem>
</file>

<file path=customXml/itemProps10.xml><?xml version="1.0" encoding="utf-8"?>
<ds:datastoreItem xmlns:ds="http://schemas.openxmlformats.org/officeDocument/2006/customXml" ds:itemID="{4212848C-530B-4852-8730-679B69C20DA2}">
  <ds:schemaRefs/>
</ds:datastoreItem>
</file>

<file path=customXml/itemProps11.xml><?xml version="1.0" encoding="utf-8"?>
<ds:datastoreItem xmlns:ds="http://schemas.openxmlformats.org/officeDocument/2006/customXml" ds:itemID="{98A6CD30-0308-49AC-9087-7CF9A48AE377}">
  <ds:schemaRefs/>
</ds:datastoreItem>
</file>

<file path=customXml/itemProps12.xml><?xml version="1.0" encoding="utf-8"?>
<ds:datastoreItem xmlns:ds="http://schemas.openxmlformats.org/officeDocument/2006/customXml" ds:itemID="{D095A0A8-BBFC-46BD-B6C9-F9F771063A0C}">
  <ds:schemaRefs/>
</ds:datastoreItem>
</file>

<file path=customXml/itemProps13.xml><?xml version="1.0" encoding="utf-8"?>
<ds:datastoreItem xmlns:ds="http://schemas.openxmlformats.org/officeDocument/2006/customXml" ds:itemID="{EBD3D5FB-AEE0-46A7-8289-818A621CDF36}">
  <ds:schemaRefs/>
</ds:datastoreItem>
</file>

<file path=customXml/itemProps14.xml><?xml version="1.0" encoding="utf-8"?>
<ds:datastoreItem xmlns:ds="http://schemas.openxmlformats.org/officeDocument/2006/customXml" ds:itemID="{01E8759C-33B8-4AFE-B1FD-690677E2D93B}">
  <ds:schemaRefs/>
</ds:datastoreItem>
</file>

<file path=customXml/itemProps15.xml><?xml version="1.0" encoding="utf-8"?>
<ds:datastoreItem xmlns:ds="http://schemas.openxmlformats.org/officeDocument/2006/customXml" ds:itemID="{6C87A078-5F40-4D7F-9BEF-6750FB94DC63}">
  <ds:schemaRefs/>
</ds:datastoreItem>
</file>

<file path=customXml/itemProps16.xml><?xml version="1.0" encoding="utf-8"?>
<ds:datastoreItem xmlns:ds="http://schemas.openxmlformats.org/officeDocument/2006/customXml" ds:itemID="{B8637C36-4996-4BF0-9817-9AE4E45FB3C9}">
  <ds:schemaRefs/>
</ds:datastoreItem>
</file>

<file path=customXml/itemProps17.xml><?xml version="1.0" encoding="utf-8"?>
<ds:datastoreItem xmlns:ds="http://schemas.openxmlformats.org/officeDocument/2006/customXml" ds:itemID="{7D51AADC-CE21-4435-9244-38A8C00C8BA6}">
  <ds:schemaRefs>
    <ds:schemaRef ds:uri="5a015d52-1a8c-45a9-b108-712092158594"/>
    <ds:schemaRef ds:uri="92f31348-0739-4467-8087-a9e650b26e6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18.xml><?xml version="1.0" encoding="utf-8"?>
<ds:datastoreItem xmlns:ds="http://schemas.openxmlformats.org/officeDocument/2006/customXml" ds:itemID="{A010FBFC-ED9D-4776-849D-81EABF9D112A}">
  <ds:schemaRefs/>
</ds:datastoreItem>
</file>

<file path=customXml/itemProps19.xml><?xml version="1.0" encoding="utf-8"?>
<ds:datastoreItem xmlns:ds="http://schemas.openxmlformats.org/officeDocument/2006/customXml" ds:itemID="{D49E55AD-80F4-4EC9-8430-FD8E8D9201DC}">
  <ds:schemaRefs/>
</ds:datastoreItem>
</file>

<file path=customXml/itemProps2.xml><?xml version="1.0" encoding="utf-8"?>
<ds:datastoreItem xmlns:ds="http://schemas.openxmlformats.org/officeDocument/2006/customXml" ds:itemID="{33A9D2B1-910A-4890-A149-E85A43544B5D}">
  <ds:schemaRefs/>
</ds:datastoreItem>
</file>

<file path=customXml/itemProps20.xml><?xml version="1.0" encoding="utf-8"?>
<ds:datastoreItem xmlns:ds="http://schemas.openxmlformats.org/officeDocument/2006/customXml" ds:itemID="{EE03465F-F7D7-4591-B744-AA3FB7C55319}">
  <ds:schemaRefs/>
</ds:datastoreItem>
</file>

<file path=customXml/itemProps21.xml><?xml version="1.0" encoding="utf-8"?>
<ds:datastoreItem xmlns:ds="http://schemas.openxmlformats.org/officeDocument/2006/customXml" ds:itemID="{BA05E49B-70B5-4FEC-89D5-F69F52BE5B81}">
  <ds:schemaRefs>
    <ds:schemaRef ds:uri="92f31348-0739-4467-8087-a9e650b26e61"/>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5a015d52-1a8c-45a9-b108-712092158594"/>
    <ds:schemaRef ds:uri="http://www.w3.org/XML/1998/namespace"/>
    <ds:schemaRef ds:uri="http://purl.org/dc/dcmitype/"/>
  </ds:schemaRefs>
</ds:datastoreItem>
</file>

<file path=customXml/itemProps3.xml><?xml version="1.0" encoding="utf-8"?>
<ds:datastoreItem xmlns:ds="http://schemas.openxmlformats.org/officeDocument/2006/customXml" ds:itemID="{8F10D2E3-BD5E-41A7-9B58-448C4704E426}">
  <ds:schemaRefs/>
</ds:datastoreItem>
</file>

<file path=customXml/itemProps4.xml><?xml version="1.0" encoding="utf-8"?>
<ds:datastoreItem xmlns:ds="http://schemas.openxmlformats.org/officeDocument/2006/customXml" ds:itemID="{512E9EB6-BE14-4E9B-B53A-6D95BDD731E5}">
  <ds:schemaRefs>
    <ds:schemaRef ds:uri="http://schemas.microsoft.com/sharepoint/v3/contenttype/forms"/>
  </ds:schemaRefs>
</ds:datastoreItem>
</file>

<file path=customXml/itemProps5.xml><?xml version="1.0" encoding="utf-8"?>
<ds:datastoreItem xmlns:ds="http://schemas.openxmlformats.org/officeDocument/2006/customXml" ds:itemID="{E3206C3F-9075-4ED1-A9D7-768CD599C06F}">
  <ds:schemaRefs/>
</ds:datastoreItem>
</file>

<file path=customXml/itemProps6.xml><?xml version="1.0" encoding="utf-8"?>
<ds:datastoreItem xmlns:ds="http://schemas.openxmlformats.org/officeDocument/2006/customXml" ds:itemID="{B25CBE9C-579C-4D62-9791-670FFEF0C740}">
  <ds:schemaRefs/>
</ds:datastoreItem>
</file>

<file path=customXml/itemProps7.xml><?xml version="1.0" encoding="utf-8"?>
<ds:datastoreItem xmlns:ds="http://schemas.openxmlformats.org/officeDocument/2006/customXml" ds:itemID="{48FCFEE4-2E78-40CD-A932-180CFC151F96}">
  <ds:schemaRefs/>
</ds:datastoreItem>
</file>

<file path=customXml/itemProps8.xml><?xml version="1.0" encoding="utf-8"?>
<ds:datastoreItem xmlns:ds="http://schemas.openxmlformats.org/officeDocument/2006/customXml" ds:itemID="{74DD7968-5338-4A7C-9AB7-71E317FAD14A}">
  <ds:schemaRefs/>
</ds:datastoreItem>
</file>

<file path=customXml/itemProps9.xml><?xml version="1.0" encoding="utf-8"?>
<ds:datastoreItem xmlns:ds="http://schemas.openxmlformats.org/officeDocument/2006/customXml" ds:itemID="{73E560EA-D040-407D-89F2-11DBB1CFF549}">
  <ds:schemaRefs/>
</ds:datastoreItem>
</file>

<file path=docProps/app.xml><?xml version="1.0" encoding="utf-8"?>
<Properties xmlns="http://schemas.openxmlformats.org/officeDocument/2006/extended-properties" xmlns:vt="http://schemas.openxmlformats.org/officeDocument/2006/docPropsVTypes">
  <Template>blank</Template>
  <TotalTime>0</TotalTime>
  <Words>4873</Words>
  <Application>Microsoft Office PowerPoint</Application>
  <PresentationFormat>Widescreen</PresentationFormat>
  <Paragraphs>690</Paragraphs>
  <Slides>55</Slides>
  <Notes>31</Notes>
  <HiddenSlides>1</HiddenSlides>
  <MMClips>0</MMClips>
  <ScaleCrop>false</ScaleCrop>
  <HeadingPairs>
    <vt:vector size="8" baseType="variant">
      <vt:variant>
        <vt:lpstr>Fonts Used</vt:lpstr>
      </vt:variant>
      <vt:variant>
        <vt:i4>9</vt:i4>
      </vt:variant>
      <vt:variant>
        <vt:lpstr>Theme</vt:lpstr>
      </vt:variant>
      <vt:variant>
        <vt:i4>4</vt:i4>
      </vt:variant>
      <vt:variant>
        <vt:lpstr>Embedded OLE Servers</vt:lpstr>
      </vt:variant>
      <vt:variant>
        <vt:i4>1</vt:i4>
      </vt:variant>
      <vt:variant>
        <vt:lpstr>Slide Titles</vt:lpstr>
      </vt:variant>
      <vt:variant>
        <vt:i4>55</vt:i4>
      </vt:variant>
    </vt:vector>
  </HeadingPairs>
  <TitlesOfParts>
    <vt:vector size="69" baseType="lpstr">
      <vt:lpstr>Arial</vt:lpstr>
      <vt:lpstr>Arial </vt:lpstr>
      <vt:lpstr>Arial Black</vt:lpstr>
      <vt:lpstr>Arial,Sans-Serif</vt:lpstr>
      <vt:lpstr>Calibri</vt:lpstr>
      <vt:lpstr>inherit</vt:lpstr>
      <vt:lpstr>Lato Extended</vt:lpstr>
      <vt:lpstr>Poppins</vt:lpstr>
      <vt:lpstr>Trebuchet MS</vt:lpstr>
      <vt:lpstr>1_Office-tema</vt:lpstr>
      <vt:lpstr>1_Office-tema</vt:lpstr>
      <vt:lpstr>1_Office-tema</vt:lpstr>
      <vt:lpstr>9_Office-tema</vt:lpstr>
      <vt:lpstr>think-cell Slide</vt:lpstr>
      <vt:lpstr>Informasjonsmøte for ledere</vt:lpstr>
      <vt:lpstr>Agenda </vt:lpstr>
      <vt:lpstr>PowerPoint Presentation</vt:lpstr>
      <vt:lpstr>Agenda </vt:lpstr>
      <vt:lpstr>Agenda </vt:lpstr>
      <vt:lpstr>Agenda </vt:lpstr>
      <vt:lpstr>Mål for møtet </vt:lpstr>
      <vt:lpstr>Agenda </vt:lpstr>
      <vt:lpstr>BOTT ØL - Fra prosjekt til linje:</vt:lpstr>
      <vt:lpstr>Framdriftsplan Plan for overlevering</vt:lpstr>
      <vt:lpstr>Agenda </vt:lpstr>
      <vt:lpstr>En enkel statusoversikt</vt:lpstr>
      <vt:lpstr>Hva har blitt avklart siden sist:</vt:lpstr>
      <vt:lpstr>Lederfokus november</vt:lpstr>
      <vt:lpstr>Viktig å delta og formidle følgende møteplasser i november:</vt:lpstr>
      <vt:lpstr>Noen store bekymringer i innspurten</vt:lpstr>
      <vt:lpstr>Hvilke endringer gjelder alle ansatte?</vt:lpstr>
      <vt:lpstr>Agenda </vt:lpstr>
      <vt:lpstr>PowerPoint Presentation</vt:lpstr>
      <vt:lpstr>Tilsetting og arbeidskontrakt (TOA)  fra 2023 Oppdragskontrakt eller timelønnskontrakt</vt:lpstr>
      <vt:lpstr>PowerPoint Presentation</vt:lpstr>
      <vt:lpstr>PowerPoint Presentation</vt:lpstr>
      <vt:lpstr>PowerPoint Presentation</vt:lpstr>
      <vt:lpstr>PowerPoint Presentation</vt:lpstr>
      <vt:lpstr>Andre viktige frister i Økonomiavdelingen</vt:lpstr>
      <vt:lpstr>For ledere med budsjettdisponeringsmyndighet (BDM)</vt:lpstr>
      <vt:lpstr>Agenda </vt:lpstr>
      <vt:lpstr>Brukerstøtte</vt:lpstr>
      <vt:lpstr>PowerPoint Presentation</vt:lpstr>
      <vt:lpstr>Forslag til struktur for brukerstøtten Økonomi</vt:lpstr>
      <vt:lpstr>PowerPoint Presentation</vt:lpstr>
      <vt:lpstr>Rydding</vt:lpstr>
      <vt:lpstr>Hva må alle ansatte gjøre før overgang?</vt:lpstr>
      <vt:lpstr>PowerPoint Presentation</vt:lpstr>
      <vt:lpstr>«Cut off»-plan</vt:lpstr>
      <vt:lpstr>Opplæring</vt:lpstr>
      <vt:lpstr>Generelt om opplæring</vt:lpstr>
      <vt:lpstr>Om opplæring for ledere</vt:lpstr>
      <vt:lpstr>Opplæring for ledere</vt:lpstr>
      <vt:lpstr>Innhold i BOTT e-læring (rolle og prosess)</vt:lpstr>
      <vt:lpstr>Om opplæring for vitenskapelig ansatt </vt:lpstr>
      <vt:lpstr>Om opplæring for fagbrukere* </vt:lpstr>
      <vt:lpstr>Om opplæring for prosjektleder</vt:lpstr>
      <vt:lpstr>Nettside</vt:lpstr>
      <vt:lpstr>Agenda </vt:lpstr>
      <vt:lpstr>Menti</vt:lpstr>
      <vt:lpstr>Agenda </vt:lpstr>
      <vt:lpstr>STATUS NTNU Sak</vt:lpstr>
      <vt:lpstr>PowerPoint Presentation</vt:lpstr>
      <vt:lpstr>PowerPoint Presentation</vt:lpstr>
      <vt:lpstr>Tilgangsstyring vil legge rammer for arbeid i løsningen</vt:lpstr>
      <vt:lpstr>Viktig samarbeid med innføringsledere</vt:lpstr>
      <vt:lpstr>Agenda </vt:lpstr>
      <vt:lpstr>Informasjon om BOTT ØL</vt:lpstr>
      <vt:lpstr>Takk for deltakelsen!</vt:lpstr>
    </vt:vector>
  </TitlesOfParts>
  <Company>Deloitte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BOTT ØL Innføring</dc:title>
  <dc:creator>Prestegard, Tor Sivertsen</dc:creator>
  <cp:lastModifiedBy>Ingvild Oxaas Wie</cp:lastModifiedBy>
  <cp:revision>1</cp:revision>
  <cp:lastPrinted>2022-11-10T06:55:05Z</cp:lastPrinted>
  <dcterms:created xsi:type="dcterms:W3CDTF">2021-02-05T11:28:59Z</dcterms:created>
  <dcterms:modified xsi:type="dcterms:W3CDTF">2022-11-11T11:53:45Z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0x0101004DD5007D4960C04FABF7CEA7C1807523</vt:lpwstr>
  </property>
  <property fmtid="{D5CDD505-2E9C-101B-9397-08002B2CF9AE}" pid="3" name="TemplafyTimeStamp">
    <vt:lpwstr>2020-07-31T08:45:09.5009950Z</vt:lpwstr>
  </property>
  <property fmtid="{D5CDD505-2E9C-101B-9397-08002B2CF9AE}" pid="4" name="MSIP_Label_ea60d57e-af5b-4752-ac57-3e4f28ca11dc_SiteId">
    <vt:lpwstr>36da45f1-dd2c-4d1f-af13-5abe46b99921</vt:lpwstr>
  </property>
  <property fmtid="{D5CDD505-2E9C-101B-9397-08002B2CF9AE}" pid="5" name="MSIP_Label_ea60d57e-af5b-4752-ac57-3e4f28ca11dc_Method">
    <vt:lpwstr>Standard</vt:lpwstr>
  </property>
  <property fmtid="{D5CDD505-2E9C-101B-9397-08002B2CF9AE}" pid="6" name="MSIP_Label_ea60d57e-af5b-4752-ac57-3e4f28ca11dc_Enabled">
    <vt:lpwstr>true</vt:lpwstr>
  </property>
  <property fmtid="{D5CDD505-2E9C-101B-9397-08002B2CF9AE}" pid="7" name="MSIP_Label_ea60d57e-af5b-4752-ac57-3e4f28ca11dc_Name">
    <vt:lpwstr>ea60d57e-af5b-4752-ac57-3e4f28ca11dc</vt:lpwstr>
  </property>
  <property fmtid="{D5CDD505-2E9C-101B-9397-08002B2CF9AE}" pid="8" name="MSIP_Label_ea60d57e-af5b-4752-ac57-3e4f28ca11dc_SetDate">
    <vt:lpwstr>2022-05-02T12:15:50Z</vt:lpwstr>
  </property>
  <property fmtid="{D5CDD505-2E9C-101B-9397-08002B2CF9AE}" pid="9" name="MSIP_Label_ea60d57e-af5b-4752-ac57-3e4f28ca11dc_ContentBits">
    <vt:lpwstr>0</vt:lpwstr>
  </property>
  <property fmtid="{D5CDD505-2E9C-101B-9397-08002B2CF9AE}" pid="10" name="MSIP_Label_ea60d57e-af5b-4752-ac57-3e4f28ca11dc_ActionId">
    <vt:lpwstr>90ffa8a3-c158-4b4e-85f3-e5875a381f84</vt:lpwstr>
  </property>
  <property fmtid="{D5CDD505-2E9C-101B-9397-08002B2CF9AE}" pid="11" name="MediaServiceImageTags">
    <vt:lpwstr/>
  </property>
</Properties>
</file>