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2.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ags/tag13.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13.xml" ContentType="application/vnd.openxmlformats-officedocument.presentationml.notesSlide+xml"/>
  <Override PartName="/ppt/tags/tag216.xml" ContentType="application/vnd.openxmlformats-officedocument.presentationml.tags+xml"/>
  <Override PartName="/ppt/notesSlides/notesSlide14.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4.xml" ContentType="application/vnd.openxmlformats-officedocument.presentationml.tags+xml"/>
  <Override PartName="/ppt/tags/tag22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26" r:id="rId24"/>
    <p:sldMasterId id="2147483660" r:id="rId25"/>
    <p:sldMasterId id="2147483857" r:id="rId26"/>
    <p:sldMasterId id="2147483843" r:id="rId27"/>
    <p:sldMasterId id="2147483872" r:id="rId28"/>
  </p:sldMasterIdLst>
  <p:notesMasterIdLst>
    <p:notesMasterId r:id="rId62"/>
  </p:notesMasterIdLst>
  <p:handoutMasterIdLst>
    <p:handoutMasterId r:id="rId63"/>
  </p:handoutMasterIdLst>
  <p:sldIdLst>
    <p:sldId id="256" r:id="rId29"/>
    <p:sldId id="2147309169" r:id="rId30"/>
    <p:sldId id="2147309246" r:id="rId31"/>
    <p:sldId id="3536" r:id="rId32"/>
    <p:sldId id="2147309245" r:id="rId33"/>
    <p:sldId id="2147309247" r:id="rId34"/>
    <p:sldId id="5196" r:id="rId35"/>
    <p:sldId id="2147309238" r:id="rId36"/>
    <p:sldId id="2147309249" r:id="rId37"/>
    <p:sldId id="2147309257" r:id="rId38"/>
    <p:sldId id="5197" r:id="rId39"/>
    <p:sldId id="5188" r:id="rId40"/>
    <p:sldId id="2147309250" r:id="rId41"/>
    <p:sldId id="3639" r:id="rId42"/>
    <p:sldId id="5148" r:id="rId43"/>
    <p:sldId id="2147309243" r:id="rId44"/>
    <p:sldId id="2147309244" r:id="rId45"/>
    <p:sldId id="2147309256" r:id="rId46"/>
    <p:sldId id="2147309253" r:id="rId47"/>
    <p:sldId id="2147309201" r:id="rId48"/>
    <p:sldId id="2147309252" r:id="rId49"/>
    <p:sldId id="2147309234" r:id="rId50"/>
    <p:sldId id="2147309207" r:id="rId51"/>
    <p:sldId id="2147309156" r:id="rId52"/>
    <p:sldId id="2147309237" r:id="rId53"/>
    <p:sldId id="2147309236" r:id="rId54"/>
    <p:sldId id="2147309235" r:id="rId55"/>
    <p:sldId id="2147309254" r:id="rId56"/>
    <p:sldId id="2147309206" r:id="rId57"/>
    <p:sldId id="2147309205" r:id="rId58"/>
    <p:sldId id="2147309255" r:id="rId59"/>
    <p:sldId id="2147309258" r:id="rId60"/>
    <p:sldId id="5057" r:id="rId61"/>
  </p:sldIdLst>
  <p:sldSz cx="12192000" cy="6858000"/>
  <p:notesSz cx="6797675" cy="9926638"/>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6" orient="horz" pos="1457" userDrawn="1">
          <p15:clr>
            <a:srgbClr val="A4A3A4"/>
          </p15:clr>
        </p15:guide>
        <p15:guide id="17" pos="384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B3AD25-6746-36B8-DD50-CD9E23AAFC3E}" name="Trude Wictoria Bersvendsen" initials="TWB" userId="S::trudeber@ntnu.no::b0bd4654-ae9e-4d2a-ac5e-f9ef4df2258d" providerId="AD"/>
  <p188:author id="{2273F832-6C13-68EF-6B7B-ABA9C5EDE550}" name="Gry-Lene Johansen" initials="GLJ" userId="S::grylj@ntnu.no::acbf094c-51cb-4117-b367-2a5f9274475b" providerId="AD"/>
  <p188:author id="{D239229E-55E8-F07D-18DB-A4D7FB8ADB62}" name="Tore Hugubakken" initials="TH" userId="S::torehu@ntnu.no::e28649f4-614d-401c-adf6-30b64fe97553" providerId="AD"/>
  <p188:author id="{E36AC4F8-D8F5-D378-D27E-C2CB0C4D9ADF}" name="Prestegard, Tor Sivertsen" initials="PTS" userId="S::toprestegard@deloitte.no::799e702e-8b8c-44e0-982e-450794514f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DE4FF"/>
    <a:srgbClr val="000000"/>
    <a:srgbClr val="B1CFDA"/>
    <a:srgbClr val="62A0AA"/>
    <a:srgbClr val="A8CAD6"/>
    <a:srgbClr val="660066"/>
    <a:srgbClr val="014693"/>
    <a:srgbClr val="004F8B"/>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778587-34A5-0ED8-C2C9-703B466BAF32}" v="725" dt="2022-09-06T16:43:41.203"/>
    <p1510:client id="{02CCD9A1-8EA0-4DC8-8D95-67186F62B15B}" vWet="2" dt="2022-09-07T06:44:33.729"/>
    <p1510:client id="{271D8BB7-F3E2-42C3-AC5F-4C3BE498D6E5}" v="988" dt="2022-09-06T06:55:19.227"/>
    <p1510:client id="{514CA191-5E2C-4F45-A213-53EE047A77BA}" v="647" dt="2022-09-07T05:01:29.762"/>
    <p1510:client id="{6A01CB3B-7F3B-446A-A0CD-5F97ED86BBD5}" v="145" dt="2022-09-06T20:19:13.008"/>
    <p1510:client id="{7A8CFFA0-0A0C-41D9-A49D-C0A43D661271}" v="174" dt="2022-09-07T06:45:10.572"/>
    <p1510:client id="{CD846B0D-8BFC-4AF7-91DD-8B893A2D25FC}" v="6551" dt="2022-09-06T20:43:29.0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945" autoAdjust="0"/>
  </p:normalViewPr>
  <p:slideViewPr>
    <p:cSldViewPr snapToGrid="0">
      <p:cViewPr>
        <p:scale>
          <a:sx n="76" d="100"/>
          <a:sy n="76" d="100"/>
        </p:scale>
        <p:origin x="917" y="62"/>
      </p:cViewPr>
      <p:guideLst>
        <p:guide orient="horz" pos="1457"/>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Master" Target="slideMasters/slideMaster3.xml"/><Relationship Id="rId39" Type="http://schemas.openxmlformats.org/officeDocument/2006/relationships/slide" Target="slides/slide11.xml"/><Relationship Id="rId21" Type="http://schemas.openxmlformats.org/officeDocument/2006/relationships/customXml" Target="../customXml/item21.xml"/><Relationship Id="rId34" Type="http://schemas.openxmlformats.org/officeDocument/2006/relationships/slide" Target="slides/slide6.xml"/><Relationship Id="rId42" Type="http://schemas.openxmlformats.org/officeDocument/2006/relationships/slide" Target="slides/slide14.xml"/><Relationship Id="rId47" Type="http://schemas.openxmlformats.org/officeDocument/2006/relationships/slide" Target="slides/slide19.xml"/><Relationship Id="rId50" Type="http://schemas.openxmlformats.org/officeDocument/2006/relationships/slide" Target="slides/slide22.xml"/><Relationship Id="rId55" Type="http://schemas.openxmlformats.org/officeDocument/2006/relationships/slide" Target="slides/slide27.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Master" Target="slideMasters/slideMaster1.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66"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Master" Target="slideMasters/slideMaster5.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61" Type="http://schemas.openxmlformats.org/officeDocument/2006/relationships/slide" Target="slides/slide33.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Master" Target="slideMasters/slideMaster4.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tags" Target="tags/tag1.xml"/><Relationship Id="rId69" Type="http://schemas.microsoft.com/office/2015/10/relationships/revisionInfo" Target="revisionInfo.xml"/><Relationship Id="rId8" Type="http://schemas.openxmlformats.org/officeDocument/2006/relationships/customXml" Target="../customXml/item8.xml"/><Relationship Id="rId51" Type="http://schemas.openxmlformats.org/officeDocument/2006/relationships/slide" Target="slides/slide23.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2.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theme" Target="theme/theme1.xml"/><Relationship Id="rId20" Type="http://schemas.openxmlformats.org/officeDocument/2006/relationships/customXml" Target="../customXml/item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notesMaster" Target="notesMasters/notesMaster1.xml"/><Relationship Id="rId70" Type="http://schemas.microsoft.com/office/2018/10/relationships/authors" Targe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5D035E-A81D-4E06-8CFC-97F92712F75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79F384C-2C1C-425F-A63F-66CF4D94CE64}">
      <dgm:prSet/>
      <dgm:spPr/>
      <dgm:t>
        <a:bodyPr/>
        <a:lstStyle/>
        <a:p>
          <a:pPr>
            <a:lnSpc>
              <a:spcPct val="100000"/>
            </a:lnSpc>
          </a:pPr>
          <a:r>
            <a:rPr lang="nb-NO"/>
            <a:t>E-læringskurs i offentlighetsloven og innsyn</a:t>
          </a:r>
          <a:endParaRPr lang="en-US"/>
        </a:p>
      </dgm:t>
    </dgm:pt>
    <dgm:pt modelId="{4668E0B8-7236-46B9-AC2C-1A41F83F80AA}" type="parTrans" cxnId="{0E07E65D-A9A5-404F-9BEA-195CA14946F0}">
      <dgm:prSet/>
      <dgm:spPr/>
      <dgm:t>
        <a:bodyPr/>
        <a:lstStyle/>
        <a:p>
          <a:endParaRPr lang="en-US"/>
        </a:p>
      </dgm:t>
    </dgm:pt>
    <dgm:pt modelId="{037418F2-EA38-48DD-9EB8-ECE34B515621}" type="sibTrans" cxnId="{0E07E65D-A9A5-404F-9BEA-195CA14946F0}">
      <dgm:prSet/>
      <dgm:spPr/>
      <dgm:t>
        <a:bodyPr/>
        <a:lstStyle/>
        <a:p>
          <a:endParaRPr lang="en-US"/>
        </a:p>
      </dgm:t>
    </dgm:pt>
    <dgm:pt modelId="{C21ABDB3-8E7F-478C-AB14-2CCBD788AF34}">
      <dgm:prSet/>
      <dgm:spPr/>
      <dgm:t>
        <a:bodyPr/>
        <a:lstStyle/>
        <a:p>
          <a:pPr>
            <a:lnSpc>
              <a:spcPct val="100000"/>
            </a:lnSpc>
          </a:pPr>
          <a:r>
            <a:rPr lang="nb-NO"/>
            <a:t>E-læringskurs i forvaltningsloven</a:t>
          </a:r>
          <a:endParaRPr lang="en-US"/>
        </a:p>
      </dgm:t>
    </dgm:pt>
    <dgm:pt modelId="{21827211-DC4E-490C-97D1-405A90472992}" type="parTrans" cxnId="{E1A8ABDA-E226-4AFB-A81B-0C722E02A911}">
      <dgm:prSet/>
      <dgm:spPr/>
      <dgm:t>
        <a:bodyPr/>
        <a:lstStyle/>
        <a:p>
          <a:endParaRPr lang="en-US"/>
        </a:p>
      </dgm:t>
    </dgm:pt>
    <dgm:pt modelId="{BCB937BB-DDE4-4295-83DC-34FEDC504595}" type="sibTrans" cxnId="{E1A8ABDA-E226-4AFB-A81B-0C722E02A911}">
      <dgm:prSet/>
      <dgm:spPr/>
      <dgm:t>
        <a:bodyPr/>
        <a:lstStyle/>
        <a:p>
          <a:endParaRPr lang="en-US"/>
        </a:p>
      </dgm:t>
    </dgm:pt>
    <dgm:pt modelId="{9A52C580-7988-4211-8AB2-8DD7EA7827AC}">
      <dgm:prSet/>
      <dgm:spPr/>
      <dgm:t>
        <a:bodyPr/>
        <a:lstStyle/>
        <a:p>
          <a:pPr>
            <a:lnSpc>
              <a:spcPct val="100000"/>
            </a:lnSpc>
          </a:pPr>
          <a:r>
            <a:rPr lang="nb-NO"/>
            <a:t>E-læringskurs i forvaltningsetikk</a:t>
          </a:r>
          <a:endParaRPr lang="en-US"/>
        </a:p>
      </dgm:t>
    </dgm:pt>
    <dgm:pt modelId="{DA2BA1D1-8E34-41DE-8C11-A8418B4826A0}" type="parTrans" cxnId="{3C4F4570-0D0B-468C-BBD5-B484450D33E7}">
      <dgm:prSet/>
      <dgm:spPr/>
      <dgm:t>
        <a:bodyPr/>
        <a:lstStyle/>
        <a:p>
          <a:endParaRPr lang="en-US"/>
        </a:p>
      </dgm:t>
    </dgm:pt>
    <dgm:pt modelId="{A3C6DD45-E692-4D53-BCB8-0C3035C86C93}" type="sibTrans" cxnId="{3C4F4570-0D0B-468C-BBD5-B484450D33E7}">
      <dgm:prSet/>
      <dgm:spPr/>
      <dgm:t>
        <a:bodyPr/>
        <a:lstStyle/>
        <a:p>
          <a:endParaRPr lang="en-US"/>
        </a:p>
      </dgm:t>
    </dgm:pt>
    <dgm:pt modelId="{771999AF-7F66-4ECF-A711-A9D2305B3673}">
      <dgm:prSet/>
      <dgm:spPr/>
      <dgm:t>
        <a:bodyPr/>
        <a:lstStyle/>
        <a:p>
          <a:pPr>
            <a:lnSpc>
              <a:spcPct val="100000"/>
            </a:lnSpc>
          </a:pPr>
          <a:r>
            <a:rPr lang="nb-NO"/>
            <a:t>E-læringskurs i journalføring og arkivering</a:t>
          </a:r>
          <a:endParaRPr lang="en-US"/>
        </a:p>
      </dgm:t>
    </dgm:pt>
    <dgm:pt modelId="{860E8B24-4DCD-4EA1-B065-0D94DA78E184}" type="parTrans" cxnId="{09B5861A-D1B6-4165-AC91-9ADC99416FB2}">
      <dgm:prSet/>
      <dgm:spPr/>
      <dgm:t>
        <a:bodyPr/>
        <a:lstStyle/>
        <a:p>
          <a:endParaRPr lang="en-US"/>
        </a:p>
      </dgm:t>
    </dgm:pt>
    <dgm:pt modelId="{49CB8BB4-CBF8-4E9E-85C9-114CEC7791F9}" type="sibTrans" cxnId="{09B5861A-D1B6-4165-AC91-9ADC99416FB2}">
      <dgm:prSet/>
      <dgm:spPr/>
      <dgm:t>
        <a:bodyPr/>
        <a:lstStyle/>
        <a:p>
          <a:endParaRPr lang="en-US"/>
        </a:p>
      </dgm:t>
    </dgm:pt>
    <dgm:pt modelId="{0E10F38A-EDA8-412E-9209-64C52D725D77}" type="pres">
      <dgm:prSet presAssocID="{D95D035E-A81D-4E06-8CFC-97F92712F751}" presName="root" presStyleCnt="0">
        <dgm:presLayoutVars>
          <dgm:dir/>
          <dgm:resizeHandles val="exact"/>
        </dgm:presLayoutVars>
      </dgm:prSet>
      <dgm:spPr/>
    </dgm:pt>
    <dgm:pt modelId="{FC1C772D-DF33-4CBA-AC3C-44BF5945111D}" type="pres">
      <dgm:prSet presAssocID="{079F384C-2C1C-425F-A63F-66CF4D94CE64}" presName="compNode" presStyleCnt="0"/>
      <dgm:spPr/>
    </dgm:pt>
    <dgm:pt modelId="{BE286C0C-73C4-435C-AC68-691EF6BE3D89}" type="pres">
      <dgm:prSet presAssocID="{079F384C-2C1C-425F-A63F-66CF4D94CE6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ie chart"/>
        </a:ext>
      </dgm:extLst>
    </dgm:pt>
    <dgm:pt modelId="{6A762AFC-EEAA-4CA0-8C24-7153435EDF6B}" type="pres">
      <dgm:prSet presAssocID="{079F384C-2C1C-425F-A63F-66CF4D94CE64}" presName="spaceRect" presStyleCnt="0"/>
      <dgm:spPr/>
    </dgm:pt>
    <dgm:pt modelId="{4D8D5518-96BE-408A-88BD-4C3EF1DBB422}" type="pres">
      <dgm:prSet presAssocID="{079F384C-2C1C-425F-A63F-66CF4D94CE64}" presName="textRect" presStyleLbl="revTx" presStyleIdx="0" presStyleCnt="4">
        <dgm:presLayoutVars>
          <dgm:chMax val="1"/>
          <dgm:chPref val="1"/>
        </dgm:presLayoutVars>
      </dgm:prSet>
      <dgm:spPr/>
    </dgm:pt>
    <dgm:pt modelId="{E5B289EE-5E09-41D0-A977-E69EC85FA7CD}" type="pres">
      <dgm:prSet presAssocID="{037418F2-EA38-48DD-9EB8-ECE34B515621}" presName="sibTrans" presStyleCnt="0"/>
      <dgm:spPr/>
    </dgm:pt>
    <dgm:pt modelId="{72707E9A-36D2-4054-8273-7ADFE95831CE}" type="pres">
      <dgm:prSet presAssocID="{C21ABDB3-8E7F-478C-AB14-2CCBD788AF34}" presName="compNode" presStyleCnt="0"/>
      <dgm:spPr/>
    </dgm:pt>
    <dgm:pt modelId="{1ED266D9-8214-4C75-A286-901437D27060}" type="pres">
      <dgm:prSet presAssocID="{C21ABDB3-8E7F-478C-AB14-2CCBD788AF3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psicle"/>
        </a:ext>
      </dgm:extLst>
    </dgm:pt>
    <dgm:pt modelId="{CCF4DD2B-F8DF-44F4-BAA3-CBE6C1FE1140}" type="pres">
      <dgm:prSet presAssocID="{C21ABDB3-8E7F-478C-AB14-2CCBD788AF34}" presName="spaceRect" presStyleCnt="0"/>
      <dgm:spPr/>
    </dgm:pt>
    <dgm:pt modelId="{5D5AE794-21A6-43D6-B867-A170A13B7F35}" type="pres">
      <dgm:prSet presAssocID="{C21ABDB3-8E7F-478C-AB14-2CCBD788AF34}" presName="textRect" presStyleLbl="revTx" presStyleIdx="1" presStyleCnt="4">
        <dgm:presLayoutVars>
          <dgm:chMax val="1"/>
          <dgm:chPref val="1"/>
        </dgm:presLayoutVars>
      </dgm:prSet>
      <dgm:spPr/>
    </dgm:pt>
    <dgm:pt modelId="{07746340-A99F-4068-9954-31C96C66139E}" type="pres">
      <dgm:prSet presAssocID="{BCB937BB-DDE4-4295-83DC-34FEDC504595}" presName="sibTrans" presStyleCnt="0"/>
      <dgm:spPr/>
    </dgm:pt>
    <dgm:pt modelId="{CA763211-BD87-4524-9E2C-38BEB0CED4E6}" type="pres">
      <dgm:prSet presAssocID="{9A52C580-7988-4211-8AB2-8DD7EA7827AC}" presName="compNode" presStyleCnt="0"/>
      <dgm:spPr/>
    </dgm:pt>
    <dgm:pt modelId="{C14AA3C3-A9F7-43C0-83EC-5500B2103564}" type="pres">
      <dgm:prSet presAssocID="{9A52C580-7988-4211-8AB2-8DD7EA7827A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nut"/>
        </a:ext>
      </dgm:extLst>
    </dgm:pt>
    <dgm:pt modelId="{E509E284-D08B-4087-B6DA-19D596E1CE3D}" type="pres">
      <dgm:prSet presAssocID="{9A52C580-7988-4211-8AB2-8DD7EA7827AC}" presName="spaceRect" presStyleCnt="0"/>
      <dgm:spPr/>
    </dgm:pt>
    <dgm:pt modelId="{8C0C3450-3AB4-4C9C-8928-F0D1AF46590F}" type="pres">
      <dgm:prSet presAssocID="{9A52C580-7988-4211-8AB2-8DD7EA7827AC}" presName="textRect" presStyleLbl="revTx" presStyleIdx="2" presStyleCnt="4">
        <dgm:presLayoutVars>
          <dgm:chMax val="1"/>
          <dgm:chPref val="1"/>
        </dgm:presLayoutVars>
      </dgm:prSet>
      <dgm:spPr/>
    </dgm:pt>
    <dgm:pt modelId="{4ED598FD-76A3-4387-A9F9-B722C28019C2}" type="pres">
      <dgm:prSet presAssocID="{A3C6DD45-E692-4D53-BCB8-0C3035C86C93}" presName="sibTrans" presStyleCnt="0"/>
      <dgm:spPr/>
    </dgm:pt>
    <dgm:pt modelId="{86DAC50F-C4ED-4C51-8D41-19890B944835}" type="pres">
      <dgm:prSet presAssocID="{771999AF-7F66-4ECF-A711-A9D2305B3673}" presName="compNode" presStyleCnt="0"/>
      <dgm:spPr/>
    </dgm:pt>
    <dgm:pt modelId="{FC85D557-7BCC-403A-8B7A-D2717CA886AD}" type="pres">
      <dgm:prSet presAssocID="{771999AF-7F66-4ECF-A711-A9D2305B367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rawing Compass"/>
        </a:ext>
      </dgm:extLst>
    </dgm:pt>
    <dgm:pt modelId="{8EAE022B-0660-4F52-B427-B9A1233D5B27}" type="pres">
      <dgm:prSet presAssocID="{771999AF-7F66-4ECF-A711-A9D2305B3673}" presName="spaceRect" presStyleCnt="0"/>
      <dgm:spPr/>
    </dgm:pt>
    <dgm:pt modelId="{A9E7DA17-CDC7-45A9-A518-4F6FAB1974ED}" type="pres">
      <dgm:prSet presAssocID="{771999AF-7F66-4ECF-A711-A9D2305B3673}" presName="textRect" presStyleLbl="revTx" presStyleIdx="3" presStyleCnt="4">
        <dgm:presLayoutVars>
          <dgm:chMax val="1"/>
          <dgm:chPref val="1"/>
        </dgm:presLayoutVars>
      </dgm:prSet>
      <dgm:spPr/>
    </dgm:pt>
  </dgm:ptLst>
  <dgm:cxnLst>
    <dgm:cxn modelId="{D1A9A404-1FB8-4839-97B3-32B461DC2758}" type="presOf" srcId="{771999AF-7F66-4ECF-A711-A9D2305B3673}" destId="{A9E7DA17-CDC7-45A9-A518-4F6FAB1974ED}" srcOrd="0" destOrd="0" presId="urn:microsoft.com/office/officeart/2018/2/layout/IconLabelList"/>
    <dgm:cxn modelId="{09B5861A-D1B6-4165-AC91-9ADC99416FB2}" srcId="{D95D035E-A81D-4E06-8CFC-97F92712F751}" destId="{771999AF-7F66-4ECF-A711-A9D2305B3673}" srcOrd="3" destOrd="0" parTransId="{860E8B24-4DCD-4EA1-B065-0D94DA78E184}" sibTransId="{49CB8BB4-CBF8-4E9E-85C9-114CEC7791F9}"/>
    <dgm:cxn modelId="{B519951D-90DF-4E40-AA53-4C999DDA8818}" type="presOf" srcId="{D95D035E-A81D-4E06-8CFC-97F92712F751}" destId="{0E10F38A-EDA8-412E-9209-64C52D725D77}" srcOrd="0" destOrd="0" presId="urn:microsoft.com/office/officeart/2018/2/layout/IconLabelList"/>
    <dgm:cxn modelId="{0E07E65D-A9A5-404F-9BEA-195CA14946F0}" srcId="{D95D035E-A81D-4E06-8CFC-97F92712F751}" destId="{079F384C-2C1C-425F-A63F-66CF4D94CE64}" srcOrd="0" destOrd="0" parTransId="{4668E0B8-7236-46B9-AC2C-1A41F83F80AA}" sibTransId="{037418F2-EA38-48DD-9EB8-ECE34B515621}"/>
    <dgm:cxn modelId="{3C4F4570-0D0B-468C-BBD5-B484450D33E7}" srcId="{D95D035E-A81D-4E06-8CFC-97F92712F751}" destId="{9A52C580-7988-4211-8AB2-8DD7EA7827AC}" srcOrd="2" destOrd="0" parTransId="{DA2BA1D1-8E34-41DE-8C11-A8418B4826A0}" sibTransId="{A3C6DD45-E692-4D53-BCB8-0C3035C86C93}"/>
    <dgm:cxn modelId="{5FE0CE5A-9CBF-4101-9C22-4559205D7DA3}" type="presOf" srcId="{9A52C580-7988-4211-8AB2-8DD7EA7827AC}" destId="{8C0C3450-3AB4-4C9C-8928-F0D1AF46590F}" srcOrd="0" destOrd="0" presId="urn:microsoft.com/office/officeart/2018/2/layout/IconLabelList"/>
    <dgm:cxn modelId="{1B3C90A6-AB61-485E-B135-72652A8BFE12}" type="presOf" srcId="{079F384C-2C1C-425F-A63F-66CF4D94CE64}" destId="{4D8D5518-96BE-408A-88BD-4C3EF1DBB422}" srcOrd="0" destOrd="0" presId="urn:microsoft.com/office/officeart/2018/2/layout/IconLabelList"/>
    <dgm:cxn modelId="{E1A8ABDA-E226-4AFB-A81B-0C722E02A911}" srcId="{D95D035E-A81D-4E06-8CFC-97F92712F751}" destId="{C21ABDB3-8E7F-478C-AB14-2CCBD788AF34}" srcOrd="1" destOrd="0" parTransId="{21827211-DC4E-490C-97D1-405A90472992}" sibTransId="{BCB937BB-DDE4-4295-83DC-34FEDC504595}"/>
    <dgm:cxn modelId="{4014F1F3-501E-41C7-A3FE-B3C380948ED2}" type="presOf" srcId="{C21ABDB3-8E7F-478C-AB14-2CCBD788AF34}" destId="{5D5AE794-21A6-43D6-B867-A170A13B7F35}" srcOrd="0" destOrd="0" presId="urn:microsoft.com/office/officeart/2018/2/layout/IconLabelList"/>
    <dgm:cxn modelId="{2C5B63E4-0DE7-4386-A597-E9527618973D}" type="presParOf" srcId="{0E10F38A-EDA8-412E-9209-64C52D725D77}" destId="{FC1C772D-DF33-4CBA-AC3C-44BF5945111D}" srcOrd="0" destOrd="0" presId="urn:microsoft.com/office/officeart/2018/2/layout/IconLabelList"/>
    <dgm:cxn modelId="{A1AF87B6-14E1-42FC-B2B9-E3114AF088BE}" type="presParOf" srcId="{FC1C772D-DF33-4CBA-AC3C-44BF5945111D}" destId="{BE286C0C-73C4-435C-AC68-691EF6BE3D89}" srcOrd="0" destOrd="0" presId="urn:microsoft.com/office/officeart/2018/2/layout/IconLabelList"/>
    <dgm:cxn modelId="{6EAC06AE-7C89-447A-955F-F3EDEDA68CC4}" type="presParOf" srcId="{FC1C772D-DF33-4CBA-AC3C-44BF5945111D}" destId="{6A762AFC-EEAA-4CA0-8C24-7153435EDF6B}" srcOrd="1" destOrd="0" presId="urn:microsoft.com/office/officeart/2018/2/layout/IconLabelList"/>
    <dgm:cxn modelId="{F60F08CA-301A-4875-905A-FBF912CDF842}" type="presParOf" srcId="{FC1C772D-DF33-4CBA-AC3C-44BF5945111D}" destId="{4D8D5518-96BE-408A-88BD-4C3EF1DBB422}" srcOrd="2" destOrd="0" presId="urn:microsoft.com/office/officeart/2018/2/layout/IconLabelList"/>
    <dgm:cxn modelId="{BECD9433-4467-427C-9FE8-A8E5E02AEB08}" type="presParOf" srcId="{0E10F38A-EDA8-412E-9209-64C52D725D77}" destId="{E5B289EE-5E09-41D0-A977-E69EC85FA7CD}" srcOrd="1" destOrd="0" presId="urn:microsoft.com/office/officeart/2018/2/layout/IconLabelList"/>
    <dgm:cxn modelId="{8132678A-1808-4583-B5E1-C3393795990C}" type="presParOf" srcId="{0E10F38A-EDA8-412E-9209-64C52D725D77}" destId="{72707E9A-36D2-4054-8273-7ADFE95831CE}" srcOrd="2" destOrd="0" presId="urn:microsoft.com/office/officeart/2018/2/layout/IconLabelList"/>
    <dgm:cxn modelId="{5A717859-6745-4571-BFDE-B9E283D1DB96}" type="presParOf" srcId="{72707E9A-36D2-4054-8273-7ADFE95831CE}" destId="{1ED266D9-8214-4C75-A286-901437D27060}" srcOrd="0" destOrd="0" presId="urn:microsoft.com/office/officeart/2018/2/layout/IconLabelList"/>
    <dgm:cxn modelId="{87301F1D-DB8D-4915-BA30-FD590BAE4C31}" type="presParOf" srcId="{72707E9A-36D2-4054-8273-7ADFE95831CE}" destId="{CCF4DD2B-F8DF-44F4-BAA3-CBE6C1FE1140}" srcOrd="1" destOrd="0" presId="urn:microsoft.com/office/officeart/2018/2/layout/IconLabelList"/>
    <dgm:cxn modelId="{D14195EE-64F4-45E4-A941-02302C212A19}" type="presParOf" srcId="{72707E9A-36D2-4054-8273-7ADFE95831CE}" destId="{5D5AE794-21A6-43D6-B867-A170A13B7F35}" srcOrd="2" destOrd="0" presId="urn:microsoft.com/office/officeart/2018/2/layout/IconLabelList"/>
    <dgm:cxn modelId="{71A1A26E-9911-4486-945D-2049264C02BF}" type="presParOf" srcId="{0E10F38A-EDA8-412E-9209-64C52D725D77}" destId="{07746340-A99F-4068-9954-31C96C66139E}" srcOrd="3" destOrd="0" presId="urn:microsoft.com/office/officeart/2018/2/layout/IconLabelList"/>
    <dgm:cxn modelId="{8FB31BD5-A735-497B-A957-1464020F3552}" type="presParOf" srcId="{0E10F38A-EDA8-412E-9209-64C52D725D77}" destId="{CA763211-BD87-4524-9E2C-38BEB0CED4E6}" srcOrd="4" destOrd="0" presId="urn:microsoft.com/office/officeart/2018/2/layout/IconLabelList"/>
    <dgm:cxn modelId="{57C9D6A7-8671-4F82-A699-84AFA516B2F7}" type="presParOf" srcId="{CA763211-BD87-4524-9E2C-38BEB0CED4E6}" destId="{C14AA3C3-A9F7-43C0-83EC-5500B2103564}" srcOrd="0" destOrd="0" presId="urn:microsoft.com/office/officeart/2018/2/layout/IconLabelList"/>
    <dgm:cxn modelId="{38D4B2F2-218B-4650-9DA3-4B0DDCE7B1B7}" type="presParOf" srcId="{CA763211-BD87-4524-9E2C-38BEB0CED4E6}" destId="{E509E284-D08B-4087-B6DA-19D596E1CE3D}" srcOrd="1" destOrd="0" presId="urn:microsoft.com/office/officeart/2018/2/layout/IconLabelList"/>
    <dgm:cxn modelId="{C11B810B-E3B1-4C2A-9FA3-F8043F99BEC6}" type="presParOf" srcId="{CA763211-BD87-4524-9E2C-38BEB0CED4E6}" destId="{8C0C3450-3AB4-4C9C-8928-F0D1AF46590F}" srcOrd="2" destOrd="0" presId="urn:microsoft.com/office/officeart/2018/2/layout/IconLabelList"/>
    <dgm:cxn modelId="{D1C1A9EB-E132-4A32-8E65-08C86204E740}" type="presParOf" srcId="{0E10F38A-EDA8-412E-9209-64C52D725D77}" destId="{4ED598FD-76A3-4387-A9F9-B722C28019C2}" srcOrd="5" destOrd="0" presId="urn:microsoft.com/office/officeart/2018/2/layout/IconLabelList"/>
    <dgm:cxn modelId="{5DAB5B34-6B38-4284-A2E1-088C372086AB}" type="presParOf" srcId="{0E10F38A-EDA8-412E-9209-64C52D725D77}" destId="{86DAC50F-C4ED-4C51-8D41-19890B944835}" srcOrd="6" destOrd="0" presId="urn:microsoft.com/office/officeart/2018/2/layout/IconLabelList"/>
    <dgm:cxn modelId="{9B926502-05DA-4DE3-B39F-3FA6C279391C}" type="presParOf" srcId="{86DAC50F-C4ED-4C51-8D41-19890B944835}" destId="{FC85D557-7BCC-403A-8B7A-D2717CA886AD}" srcOrd="0" destOrd="0" presId="urn:microsoft.com/office/officeart/2018/2/layout/IconLabelList"/>
    <dgm:cxn modelId="{E3E3AA39-CA45-47EB-BCE0-83C6C1AC7FEC}" type="presParOf" srcId="{86DAC50F-C4ED-4C51-8D41-19890B944835}" destId="{8EAE022B-0660-4F52-B427-B9A1233D5B27}" srcOrd="1" destOrd="0" presId="urn:microsoft.com/office/officeart/2018/2/layout/IconLabelList"/>
    <dgm:cxn modelId="{9DA1DE11-D642-40A3-8B76-6BD022A6E15B}" type="presParOf" srcId="{86DAC50F-C4ED-4C51-8D41-19890B944835}" destId="{A9E7DA17-CDC7-45A9-A518-4F6FAB1974E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86C0C-73C4-435C-AC68-691EF6BE3D89}">
      <dsp:nvSpPr>
        <dsp:cNvPr id="0" name=""/>
        <dsp:cNvSpPr/>
      </dsp:nvSpPr>
      <dsp:spPr>
        <a:xfrm>
          <a:off x="1138979" y="669695"/>
          <a:ext cx="932563" cy="932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8D5518-96BE-408A-88BD-4C3EF1DBB422}">
      <dsp:nvSpPr>
        <dsp:cNvPr id="0" name=""/>
        <dsp:cNvSpPr/>
      </dsp:nvSpPr>
      <dsp:spPr>
        <a:xfrm>
          <a:off x="569079" y="1893936"/>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nb-NO" sz="1500" kern="1200"/>
            <a:t>E-læringskurs i offentlighetsloven og innsyn</a:t>
          </a:r>
          <a:endParaRPr lang="en-US" sz="1500" kern="1200"/>
        </a:p>
      </dsp:txBody>
      <dsp:txXfrm>
        <a:off x="569079" y="1893936"/>
        <a:ext cx="2072362" cy="720000"/>
      </dsp:txXfrm>
    </dsp:sp>
    <dsp:sp modelId="{1ED266D9-8214-4C75-A286-901437D27060}">
      <dsp:nvSpPr>
        <dsp:cNvPr id="0" name=""/>
        <dsp:cNvSpPr/>
      </dsp:nvSpPr>
      <dsp:spPr>
        <a:xfrm>
          <a:off x="3574005" y="669695"/>
          <a:ext cx="932563" cy="9325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5AE794-21A6-43D6-B867-A170A13B7F35}">
      <dsp:nvSpPr>
        <dsp:cNvPr id="0" name=""/>
        <dsp:cNvSpPr/>
      </dsp:nvSpPr>
      <dsp:spPr>
        <a:xfrm>
          <a:off x="3004105" y="1893936"/>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nb-NO" sz="1500" kern="1200"/>
            <a:t>E-læringskurs i forvaltningsloven</a:t>
          </a:r>
          <a:endParaRPr lang="en-US" sz="1500" kern="1200"/>
        </a:p>
      </dsp:txBody>
      <dsp:txXfrm>
        <a:off x="3004105" y="1893936"/>
        <a:ext cx="2072362" cy="720000"/>
      </dsp:txXfrm>
    </dsp:sp>
    <dsp:sp modelId="{C14AA3C3-A9F7-43C0-83EC-5500B2103564}">
      <dsp:nvSpPr>
        <dsp:cNvPr id="0" name=""/>
        <dsp:cNvSpPr/>
      </dsp:nvSpPr>
      <dsp:spPr>
        <a:xfrm>
          <a:off x="6009031" y="669695"/>
          <a:ext cx="932563" cy="9325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0C3450-3AB4-4C9C-8928-F0D1AF46590F}">
      <dsp:nvSpPr>
        <dsp:cNvPr id="0" name=""/>
        <dsp:cNvSpPr/>
      </dsp:nvSpPr>
      <dsp:spPr>
        <a:xfrm>
          <a:off x="5439131" y="1893936"/>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nb-NO" sz="1500" kern="1200"/>
            <a:t>E-læringskurs i forvaltningsetikk</a:t>
          </a:r>
          <a:endParaRPr lang="en-US" sz="1500" kern="1200"/>
        </a:p>
      </dsp:txBody>
      <dsp:txXfrm>
        <a:off x="5439131" y="1893936"/>
        <a:ext cx="2072362" cy="720000"/>
      </dsp:txXfrm>
    </dsp:sp>
    <dsp:sp modelId="{FC85D557-7BCC-403A-8B7A-D2717CA886AD}">
      <dsp:nvSpPr>
        <dsp:cNvPr id="0" name=""/>
        <dsp:cNvSpPr/>
      </dsp:nvSpPr>
      <dsp:spPr>
        <a:xfrm>
          <a:off x="8444057" y="669695"/>
          <a:ext cx="932563" cy="9325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E7DA17-CDC7-45A9-A518-4F6FAB1974ED}">
      <dsp:nvSpPr>
        <dsp:cNvPr id="0" name=""/>
        <dsp:cNvSpPr/>
      </dsp:nvSpPr>
      <dsp:spPr>
        <a:xfrm>
          <a:off x="7874157" y="1893936"/>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nb-NO" sz="1500" kern="1200"/>
            <a:t>E-læringskurs i journalføring og arkivering</a:t>
          </a:r>
          <a:endParaRPr lang="en-US" sz="1500" kern="1200"/>
        </a:p>
      </dsp:txBody>
      <dsp:txXfrm>
        <a:off x="7874157" y="1893936"/>
        <a:ext cx="2072362"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2945861" cy="495794"/>
          </a:xfrm>
          <a:prstGeom prst="rect">
            <a:avLst/>
          </a:prstGeom>
        </p:spPr>
        <p:txBody>
          <a:bodyPr vert="horz" lIns="90477" tIns="45239" rIns="90477" bIns="45239" rtlCol="0"/>
          <a:lstStyle>
            <a:lvl1pPr algn="l">
              <a:defRPr sz="11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3850294" y="1"/>
            <a:ext cx="2945861" cy="495794"/>
          </a:xfrm>
          <a:prstGeom prst="rect">
            <a:avLst/>
          </a:prstGeom>
        </p:spPr>
        <p:txBody>
          <a:bodyPr vert="horz" lIns="90477" tIns="45239" rIns="90477" bIns="45239" rtlCol="0"/>
          <a:lstStyle>
            <a:lvl1pPr algn="r">
              <a:defRPr sz="1100"/>
            </a:lvl1pPr>
          </a:lstStyle>
          <a:p>
            <a:fld id="{B4AD245C-091B-44E2-BFB0-BD94217887F7}" type="datetimeFigureOut">
              <a:rPr lang="en-US" smtClean="0">
                <a:latin typeface="Arial" panose="020B0604020202020204" pitchFamily="34" charset="0"/>
              </a:rPr>
              <a:t>9/6/2022</a:t>
            </a:fld>
            <a:endParaRPr lang="en-US">
              <a:latin typeface="Arial" panose="020B0604020202020204" pitchFamily="34" charset="0"/>
            </a:endParaRPr>
          </a:p>
        </p:txBody>
      </p:sp>
      <p:sp>
        <p:nvSpPr>
          <p:cNvPr id="4" name="Footer Placeholder 3"/>
          <p:cNvSpPr>
            <a:spLocks noGrp="1"/>
          </p:cNvSpPr>
          <p:nvPr>
            <p:ph type="ftr" sz="quarter" idx="2"/>
          </p:nvPr>
        </p:nvSpPr>
        <p:spPr>
          <a:xfrm>
            <a:off x="4" y="9429307"/>
            <a:ext cx="2945861" cy="495794"/>
          </a:xfrm>
          <a:prstGeom prst="rect">
            <a:avLst/>
          </a:prstGeom>
        </p:spPr>
        <p:txBody>
          <a:bodyPr vert="horz" lIns="90477" tIns="45239" rIns="90477" bIns="45239" rtlCol="0" anchor="b"/>
          <a:lstStyle>
            <a:lvl1pPr algn="l">
              <a:defRPr sz="11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3850294" y="9429307"/>
            <a:ext cx="2945861" cy="495794"/>
          </a:xfrm>
          <a:prstGeom prst="rect">
            <a:avLst/>
          </a:prstGeom>
        </p:spPr>
        <p:txBody>
          <a:bodyPr vert="horz" lIns="90477" tIns="45239" rIns="90477" bIns="45239" rtlCol="0" anchor="b"/>
          <a:lstStyle>
            <a:lvl1pPr algn="r">
              <a:defRPr sz="1100"/>
            </a:lvl1pPr>
          </a:lstStyle>
          <a:p>
            <a:fld id="{9A913F39-CFF6-40F1-84D1-700840B41EAB}"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954813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8005" tIns="49002" rIns="98005" bIns="49002"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50445" y="1"/>
            <a:ext cx="2945659" cy="496332"/>
          </a:xfrm>
          <a:prstGeom prst="rect">
            <a:avLst/>
          </a:prstGeom>
        </p:spPr>
        <p:txBody>
          <a:bodyPr vert="horz" lIns="98005" tIns="49002" rIns="98005" bIns="49002" rtlCol="0"/>
          <a:lstStyle>
            <a:lvl1pPr algn="r">
              <a:defRPr sz="1200">
                <a:latin typeface="Arial" panose="020B0604020202020204" pitchFamily="34" charset="0"/>
              </a:defRPr>
            </a:lvl1pPr>
          </a:lstStyle>
          <a:p>
            <a:fld id="{0BA5BBE4-AEA3-489A-A28E-0C2FAF2506E3}" type="datetimeFigureOut">
              <a:rPr lang="en-US" smtClean="0"/>
              <a:pPr/>
              <a:t>9/6/2022</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8005" tIns="49002" rIns="98005" bIns="49002"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8005" tIns="49002" rIns="98005" bIns="4900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5"/>
            <a:ext cx="2945659" cy="496332"/>
          </a:xfrm>
          <a:prstGeom prst="rect">
            <a:avLst/>
          </a:prstGeom>
        </p:spPr>
        <p:txBody>
          <a:bodyPr vert="horz" lIns="98005" tIns="49002" rIns="98005" bIns="49002"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50445" y="9428585"/>
            <a:ext cx="2945659" cy="496332"/>
          </a:xfrm>
          <a:prstGeom prst="rect">
            <a:avLst/>
          </a:prstGeom>
        </p:spPr>
        <p:txBody>
          <a:bodyPr vert="horz" lIns="98005" tIns="49002" rIns="98005" bIns="49002" rtlCol="0" anchor="b"/>
          <a:lstStyle>
            <a:lvl1pPr algn="r">
              <a:defRPr sz="1200">
                <a:latin typeface="Arial" panose="020B0604020202020204" pitchFamily="34" charset="0"/>
              </a:defRPr>
            </a:lvl1pPr>
          </a:lstStyle>
          <a:p>
            <a:fld id="{C0F4A2C8-6C88-4E71-83EE-698B9D4FE22F}" type="slidenum">
              <a:rPr lang="en-US" smtClean="0"/>
              <a:pPr/>
              <a:t>‹#›</a:t>
            </a:fld>
            <a:endParaRPr lang="en-US"/>
          </a:p>
        </p:txBody>
      </p:sp>
    </p:spTree>
    <p:extLst>
      <p:ext uri="{BB962C8B-B14F-4D97-AF65-F5344CB8AC3E}">
        <p14:creationId xmlns:p14="http://schemas.microsoft.com/office/powerpoint/2010/main" val="1904730299"/>
      </p:ext>
    </p:extLst>
  </p:cSld>
  <p:clrMap bg1="lt1" tx1="dk1" bg2="lt2" tx2="dk2" accent1="accent1" accent2="accent2" accent3="accent3" accent4="accent4" accent5="accent5" accent6="accent6" hlink="hlink" folHlink="folHlink"/>
  <p:hf hdr="0" ftr="0" dt="0"/>
  <p:notesStyle>
    <a:lvl1pPr marL="0" algn="l" defTabSz="1219170" rtl="0" eaLnBrk="1" latinLnBrk="0" hangingPunct="1">
      <a:defRPr sz="1600" kern="1200">
        <a:solidFill>
          <a:schemeClr val="tx1"/>
        </a:solidFill>
        <a:latin typeface="Arial" panose="020B0604020202020204" pitchFamily="34" charset="0"/>
        <a:ea typeface="+mn-ea"/>
        <a:cs typeface="+mn-cs"/>
      </a:defRPr>
    </a:lvl1pPr>
    <a:lvl2pPr marL="609585" algn="l" defTabSz="1219170" rtl="0" eaLnBrk="1" latinLnBrk="0" hangingPunct="1">
      <a:defRPr sz="1600" kern="1200">
        <a:solidFill>
          <a:schemeClr val="tx1"/>
        </a:solidFill>
        <a:latin typeface="Arial" panose="020B0604020202020204" pitchFamily="34" charset="0"/>
        <a:ea typeface="+mn-ea"/>
        <a:cs typeface="+mn-cs"/>
      </a:defRPr>
    </a:lvl2pPr>
    <a:lvl3pPr marL="1219170" algn="l" defTabSz="1219170" rtl="0" eaLnBrk="1" latinLnBrk="0" hangingPunct="1">
      <a:defRPr sz="1600" kern="1200">
        <a:solidFill>
          <a:schemeClr val="tx1"/>
        </a:solidFill>
        <a:latin typeface="Arial" panose="020B0604020202020204" pitchFamily="34" charset="0"/>
        <a:ea typeface="+mn-ea"/>
        <a:cs typeface="+mn-cs"/>
      </a:defRPr>
    </a:lvl3pPr>
    <a:lvl4pPr marL="1828754" algn="l" defTabSz="1219170" rtl="0" eaLnBrk="1" latinLnBrk="0" hangingPunct="1">
      <a:defRPr sz="1600" kern="1200">
        <a:solidFill>
          <a:schemeClr val="tx1"/>
        </a:solidFill>
        <a:latin typeface="Arial" panose="020B0604020202020204" pitchFamily="34" charset="0"/>
        <a:ea typeface="+mn-ea"/>
        <a:cs typeface="+mn-cs"/>
      </a:defRPr>
    </a:lvl4pPr>
    <a:lvl5pPr marL="2438339" algn="l" defTabSz="1219170" rtl="0" eaLnBrk="1" latinLnBrk="0" hangingPunct="1">
      <a:defRPr sz="16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1</a:t>
            </a:fld>
            <a:endParaRPr lang="en-US"/>
          </a:p>
        </p:txBody>
      </p:sp>
    </p:spTree>
    <p:extLst>
      <p:ext uri="{BB962C8B-B14F-4D97-AF65-F5344CB8AC3E}">
        <p14:creationId xmlns:p14="http://schemas.microsoft.com/office/powerpoint/2010/main" val="1759347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10</a:t>
            </a:fld>
            <a:endParaRPr lang="en-US"/>
          </a:p>
        </p:txBody>
      </p:sp>
    </p:spTree>
    <p:extLst>
      <p:ext uri="{BB962C8B-B14F-4D97-AF65-F5344CB8AC3E}">
        <p14:creationId xmlns:p14="http://schemas.microsoft.com/office/powerpoint/2010/main" val="3237337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Viktig å se innføringen i et helhetsperspektiv – mer enn en systemimplementering. For å lykkes må system ses i sammenheng med innføring av nye prosesser og roller.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846D82-44E8-40A6-85B6-D7152429B698}"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3992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a:p>
            <a:endParaRPr lang="nb-NO"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13</a:t>
            </a:fld>
            <a:endParaRPr lang="en-US"/>
          </a:p>
        </p:txBody>
      </p:sp>
    </p:spTree>
    <p:extLst>
      <p:ext uri="{BB962C8B-B14F-4D97-AF65-F5344CB8AC3E}">
        <p14:creationId xmlns:p14="http://schemas.microsoft.com/office/powerpoint/2010/main" val="2694633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5932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3C3AC-4638-4488-96B4-68FD54516EFE}"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0117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a:p>
            <a:endParaRPr lang="nb-NO"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19</a:t>
            </a:fld>
            <a:endParaRPr lang="en-US"/>
          </a:p>
        </p:txBody>
      </p:sp>
    </p:spTree>
    <p:extLst>
      <p:ext uri="{BB962C8B-B14F-4D97-AF65-F5344CB8AC3E}">
        <p14:creationId xmlns:p14="http://schemas.microsoft.com/office/powerpoint/2010/main" val="4045680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20</a:t>
            </a:fld>
            <a:endParaRPr lang="en-US"/>
          </a:p>
        </p:txBody>
      </p:sp>
    </p:spTree>
    <p:extLst>
      <p:ext uri="{BB962C8B-B14F-4D97-AF65-F5344CB8AC3E}">
        <p14:creationId xmlns:p14="http://schemas.microsoft.com/office/powerpoint/2010/main" val="1211798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a:p>
            <a:endParaRPr lang="nb-NO"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21</a:t>
            </a:fld>
            <a:endParaRPr lang="en-US"/>
          </a:p>
        </p:txBody>
      </p:sp>
    </p:spTree>
    <p:extLst>
      <p:ext uri="{BB962C8B-B14F-4D97-AF65-F5344CB8AC3E}">
        <p14:creationId xmlns:p14="http://schemas.microsoft.com/office/powerpoint/2010/main" val="2363036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8574E7E-FE77-4BF2-96AA-9D9621BE88F8}" type="slidenum">
              <a:rPr lang="nb-NO" smtClean="0"/>
              <a:t>24</a:t>
            </a:fld>
            <a:endParaRPr lang="nb-NO"/>
          </a:p>
        </p:txBody>
      </p:sp>
    </p:spTree>
    <p:extLst>
      <p:ext uri="{BB962C8B-B14F-4D97-AF65-F5344CB8AC3E}">
        <p14:creationId xmlns:p14="http://schemas.microsoft.com/office/powerpoint/2010/main" val="2690107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lang="nb-NO"/>
          </a:p>
          <a:p>
            <a:pPr marL="171450" indent="-171450">
              <a:buFont typeface="Arial" panose="020B0604020202020204" pitchFamily="34" charset="0"/>
              <a:buChar char="•"/>
            </a:pPr>
            <a:r>
              <a:rPr lang="nb-NO"/>
              <a:t>Marte og Gry</a:t>
            </a:r>
          </a:p>
          <a:p>
            <a:pPr marL="171450" indent="-171450">
              <a:buFont typeface="Arial" panose="020B0604020202020204" pitchFamily="34" charset="0"/>
              <a:buChar char="•"/>
            </a:pPr>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180A01-B3FA-4813-A874-07BC8C6821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85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a:p>
            <a:endParaRPr lang="nb-NO"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2</a:t>
            </a:fld>
            <a:endParaRPr lang="en-US"/>
          </a:p>
        </p:txBody>
      </p:sp>
    </p:spTree>
    <p:extLst>
      <p:ext uri="{BB962C8B-B14F-4D97-AF65-F5344CB8AC3E}">
        <p14:creationId xmlns:p14="http://schemas.microsoft.com/office/powerpoint/2010/main" val="594625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a:p>
            <a:endParaRPr lang="nb-NO"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28</a:t>
            </a:fld>
            <a:endParaRPr lang="en-US"/>
          </a:p>
        </p:txBody>
      </p:sp>
    </p:spTree>
    <p:extLst>
      <p:ext uri="{BB962C8B-B14F-4D97-AF65-F5344CB8AC3E}">
        <p14:creationId xmlns:p14="http://schemas.microsoft.com/office/powerpoint/2010/main" val="163094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29</a:t>
            </a:fld>
            <a:endParaRPr lang="en-US"/>
          </a:p>
        </p:txBody>
      </p:sp>
    </p:spTree>
    <p:extLst>
      <p:ext uri="{BB962C8B-B14F-4D97-AF65-F5344CB8AC3E}">
        <p14:creationId xmlns:p14="http://schemas.microsoft.com/office/powerpoint/2010/main" val="1827841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30</a:t>
            </a:fld>
            <a:endParaRPr lang="en-US"/>
          </a:p>
        </p:txBody>
      </p:sp>
    </p:spTree>
    <p:extLst>
      <p:ext uri="{BB962C8B-B14F-4D97-AF65-F5344CB8AC3E}">
        <p14:creationId xmlns:p14="http://schemas.microsoft.com/office/powerpoint/2010/main" val="1982823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a:p>
            <a:endParaRPr lang="nb-NO"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31</a:t>
            </a:fld>
            <a:endParaRPr lang="en-US"/>
          </a:p>
        </p:txBody>
      </p:sp>
    </p:spTree>
    <p:extLst>
      <p:ext uri="{BB962C8B-B14F-4D97-AF65-F5344CB8AC3E}">
        <p14:creationId xmlns:p14="http://schemas.microsoft.com/office/powerpoint/2010/main" val="3021709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a:p>
            <a:endParaRPr lang="nb-NO"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3</a:t>
            </a:fld>
            <a:endParaRPr lang="en-US"/>
          </a:p>
        </p:txBody>
      </p:sp>
    </p:spTree>
    <p:extLst>
      <p:ext uri="{BB962C8B-B14F-4D97-AF65-F5344CB8AC3E}">
        <p14:creationId xmlns:p14="http://schemas.microsoft.com/office/powerpoint/2010/main" val="2571935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C0F4A2C8-6C88-4E71-83EE-698B9D4FE22F}" type="slidenum">
              <a:rPr lang="en-US" smtClean="0"/>
              <a:pPr/>
              <a:t>4</a:t>
            </a:fld>
            <a:endParaRPr lang="en-US"/>
          </a:p>
        </p:txBody>
      </p:sp>
    </p:spTree>
    <p:extLst>
      <p:ext uri="{BB962C8B-B14F-4D97-AF65-F5344CB8AC3E}">
        <p14:creationId xmlns:p14="http://schemas.microsoft.com/office/powerpoint/2010/main" val="4131929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a:p>
            <a:endParaRPr lang="nb-NO"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5</a:t>
            </a:fld>
            <a:endParaRPr lang="en-US"/>
          </a:p>
        </p:txBody>
      </p:sp>
    </p:spTree>
    <p:extLst>
      <p:ext uri="{BB962C8B-B14F-4D97-AF65-F5344CB8AC3E}">
        <p14:creationId xmlns:p14="http://schemas.microsoft.com/office/powerpoint/2010/main" val="432077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a:p>
            <a:endParaRPr lang="nb-NO"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6</a:t>
            </a:fld>
            <a:endParaRPr lang="en-US"/>
          </a:p>
        </p:txBody>
      </p:sp>
    </p:spTree>
    <p:extLst>
      <p:ext uri="{BB962C8B-B14F-4D97-AF65-F5344CB8AC3E}">
        <p14:creationId xmlns:p14="http://schemas.microsoft.com/office/powerpoint/2010/main" val="297812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6644">
              <a:defRPr/>
            </a:pPr>
            <a:endParaRPr lang="en-US" i="1" dirty="0">
              <a:solidFill>
                <a:srgbClr val="000000"/>
              </a:solidFill>
              <a:latin typeface="Arial" panose="020B0604020202020204"/>
              <a:cs typeface="Arial"/>
            </a:endParaRPr>
          </a:p>
          <a:p>
            <a:endParaRPr lang="nb-NO" dirty="0">
              <a:cs typeface="Calibri"/>
            </a:endParaRPr>
          </a:p>
        </p:txBody>
      </p:sp>
      <p:sp>
        <p:nvSpPr>
          <p:cNvPr id="4" name="Slide Number Placeholder 3"/>
          <p:cNvSpPr>
            <a:spLocks noGrp="1"/>
          </p:cNvSpPr>
          <p:nvPr>
            <p:ph type="sldNum" sz="quarter" idx="5"/>
          </p:nvPr>
        </p:nvSpPr>
        <p:spPr/>
        <p:txBody>
          <a:bodyPr/>
          <a:lstStyle/>
          <a:p>
            <a:pPr defTabSz="455005">
              <a:defRPr/>
            </a:pPr>
            <a:fld id="{3EAA06FE-FD85-4F94-A508-555A8DF5A76A}" type="slidenum">
              <a:rPr lang="nb-NO">
                <a:solidFill>
                  <a:prstClr val="black"/>
                </a:solidFill>
                <a:latin typeface="Calibri" panose="020F0502020204030204"/>
              </a:rPr>
              <a:pPr defTabSz="455005">
                <a:defRPr/>
              </a:pPr>
              <a:t>7</a:t>
            </a:fld>
            <a:endParaRPr lang="nb-NO">
              <a:solidFill>
                <a:prstClr val="black"/>
              </a:solidFill>
              <a:latin typeface="Calibri" panose="020F0502020204030204"/>
            </a:endParaRPr>
          </a:p>
        </p:txBody>
      </p:sp>
    </p:spTree>
    <p:extLst>
      <p:ext uri="{BB962C8B-B14F-4D97-AF65-F5344CB8AC3E}">
        <p14:creationId xmlns:p14="http://schemas.microsoft.com/office/powerpoint/2010/main" val="3678781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8</a:t>
            </a:fld>
            <a:endParaRPr lang="en-US"/>
          </a:p>
        </p:txBody>
      </p:sp>
    </p:spTree>
    <p:extLst>
      <p:ext uri="{BB962C8B-B14F-4D97-AF65-F5344CB8AC3E}">
        <p14:creationId xmlns:p14="http://schemas.microsoft.com/office/powerpoint/2010/main" val="2743505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a:p>
            <a:endParaRPr lang="nb-NO"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9</a:t>
            </a:fld>
            <a:endParaRPr lang="en-US"/>
          </a:p>
        </p:txBody>
      </p:sp>
    </p:spTree>
    <p:extLst>
      <p:ext uri="{BB962C8B-B14F-4D97-AF65-F5344CB8AC3E}">
        <p14:creationId xmlns:p14="http://schemas.microsoft.com/office/powerpoint/2010/main" val="117734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91087" y="2677415"/>
            <a:ext cx="10363200" cy="830997"/>
          </a:xfrm>
          <a:prstGeom prst="rect">
            <a:avLst/>
          </a:prstGeom>
        </p:spPr>
        <p:txBody>
          <a:bodyPr anchor="t" anchorCtr="0"/>
          <a:lstStyle/>
          <a:p>
            <a:r>
              <a:rPr lang="nb-NO"/>
              <a:t>Klikk for å redigere tittelstil</a:t>
            </a:r>
          </a:p>
        </p:txBody>
      </p:sp>
      <p:sp>
        <p:nvSpPr>
          <p:cNvPr id="3" name="Undertittel 2"/>
          <p:cNvSpPr>
            <a:spLocks noGrp="1"/>
          </p:cNvSpPr>
          <p:nvPr>
            <p:ph type="subTitle" idx="1"/>
          </p:nvPr>
        </p:nvSpPr>
        <p:spPr>
          <a:xfrm>
            <a:off x="491087" y="3645155"/>
            <a:ext cx="10363200" cy="1752600"/>
          </a:xfrm>
          <a:prstGeom prst="rect">
            <a:avLst/>
          </a:prstGeo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368965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830997"/>
          </a:xfrm>
          <a:prstGeom prst="rect">
            <a:avLst/>
          </a:prstGeom>
        </p:spPr>
        <p:txBody>
          <a:bodyPr/>
          <a:lstStyle/>
          <a:p>
            <a:r>
              <a:rPr lang="nb-NO"/>
              <a:t>Klikk for å redigere tittelstil</a:t>
            </a:r>
          </a:p>
        </p:txBody>
      </p:sp>
      <p:sp>
        <p:nvSpPr>
          <p:cNvPr id="3" name="Plassholder for loddrett tekst 2"/>
          <p:cNvSpPr>
            <a:spLocks noGrp="1"/>
          </p:cNvSpPr>
          <p:nvPr>
            <p:ph type="body" orient="vert" idx="1"/>
          </p:nvPr>
        </p:nvSpPr>
        <p:spPr>
          <a:xfrm>
            <a:off x="609600" y="1600201"/>
            <a:ext cx="10972800" cy="4525963"/>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48592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920407" y="274639"/>
            <a:ext cx="1661993" cy="5851525"/>
          </a:xfrm>
          <a:prstGeom prst="rect">
            <a:avLst/>
          </a:prstGeo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953528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230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91087" y="2677415"/>
            <a:ext cx="10363200" cy="830997"/>
          </a:xfrm>
          <a:prstGeom prst="rect">
            <a:avLst/>
          </a:prstGeom>
        </p:spPr>
        <p:txBody>
          <a:bodyPr anchor="t" anchorCtr="0"/>
          <a:lstStyle/>
          <a:p>
            <a:r>
              <a:rPr lang="nb-NO"/>
              <a:t>Klikk for å redigere tittelstil</a:t>
            </a:r>
          </a:p>
        </p:txBody>
      </p:sp>
      <p:sp>
        <p:nvSpPr>
          <p:cNvPr id="3" name="Undertittel 2"/>
          <p:cNvSpPr>
            <a:spLocks noGrp="1"/>
          </p:cNvSpPr>
          <p:nvPr>
            <p:ph type="subTitle" idx="1"/>
          </p:nvPr>
        </p:nvSpPr>
        <p:spPr>
          <a:xfrm>
            <a:off x="491087" y="3645155"/>
            <a:ext cx="10363200" cy="1752600"/>
          </a:xfrm>
          <a:prstGeom prst="rect">
            <a:avLst/>
          </a:prstGeo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4002069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11299735" y="6421248"/>
            <a:ext cx="456108"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0" i="0" smtClean="0">
                <a:solidFill>
                  <a:schemeClr val="tx1"/>
                </a:solidFill>
                <a:latin typeface="Arial"/>
                <a:cs typeface="Arial"/>
              </a:rPr>
              <a:pPr algn="ctr"/>
              <a:t>‹#›</a:t>
            </a:fld>
            <a:endParaRPr lang="nb-NO" sz="1333" b="0" i="0">
              <a:solidFill>
                <a:schemeClr val="tx1"/>
              </a:solidFill>
              <a:latin typeface="Arial"/>
              <a:cs typeface="Arial"/>
            </a:endParaRPr>
          </a:p>
        </p:txBody>
      </p:sp>
      <p:sp>
        <p:nvSpPr>
          <p:cNvPr id="5" name="Tittel 1">
            <a:extLst>
              <a:ext uri="{FF2B5EF4-FFF2-40B4-BE49-F238E27FC236}">
                <a16:creationId xmlns:a16="http://schemas.microsoft.com/office/drawing/2014/main" id="{313B4243-673D-8446-80E9-474870DDACFF}"/>
              </a:ext>
            </a:extLst>
          </p:cNvPr>
          <p:cNvSpPr>
            <a:spLocks noGrp="1"/>
          </p:cNvSpPr>
          <p:nvPr>
            <p:ph type="title"/>
          </p:nvPr>
        </p:nvSpPr>
        <p:spPr>
          <a:xfrm>
            <a:off x="401847" y="397785"/>
            <a:ext cx="11224996" cy="864683"/>
          </a:xfrm>
          <a:prstGeom prst="rect">
            <a:avLst/>
          </a:prstGeom>
        </p:spPr>
        <p:txBody>
          <a:bodyPr wrap="square" lIns="90000" tIns="46800" rIns="90000" bIns="46800" anchor="t" anchorCtr="0">
            <a:spAutoFit/>
          </a:bodyPr>
          <a:lstStyle/>
          <a:p>
            <a:r>
              <a:rPr lang="nb-NO"/>
              <a:t>Klikk for å redigere tittelstil</a:t>
            </a:r>
          </a:p>
        </p:txBody>
      </p:sp>
      <p:sp>
        <p:nvSpPr>
          <p:cNvPr id="6" name="Plassholder for innhold 2">
            <a:extLst>
              <a:ext uri="{FF2B5EF4-FFF2-40B4-BE49-F238E27FC236}">
                <a16:creationId xmlns:a16="http://schemas.microsoft.com/office/drawing/2014/main" id="{5CE35FA2-62CD-F64A-A367-5A26CCC55F4D}"/>
              </a:ext>
            </a:extLst>
          </p:cNvPr>
          <p:cNvSpPr>
            <a:spLocks noGrp="1"/>
          </p:cNvSpPr>
          <p:nvPr>
            <p:ph idx="1"/>
          </p:nvPr>
        </p:nvSpPr>
        <p:spPr>
          <a:xfrm>
            <a:off x="401847" y="1347021"/>
            <a:ext cx="11224996" cy="4818365"/>
          </a:xfrm>
          <a:prstGeom prst="rect">
            <a:avLst/>
          </a:prstGeom>
        </p:spPr>
        <p:txBody>
          <a:bodyPr lIns="90000" tIns="46800" rIns="90000" bIns="4680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8151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733680"/>
          </a:xfrm>
          <a:prstGeom prst="rect">
            <a:avLst/>
          </a:prstGeom>
        </p:spPr>
        <p:txBody>
          <a:bodyPr anchor="t"/>
          <a:lstStyle>
            <a:lvl1pPr algn="l">
              <a:defRPr sz="5333"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10988392" y="6421248"/>
            <a:ext cx="569288" cy="365125"/>
          </a:xfrm>
          <a:prstGeom prst="rect">
            <a:avLst/>
          </a:prstGeom>
        </p:spPr>
        <p:txBody>
          <a:bodyPr/>
          <a:lstStyle>
            <a:lvl1pPr>
              <a:defRPr sz="1333"/>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1477707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830997"/>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24727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959970DA-EE83-6D4C-A7D9-24270734442D}"/>
              </a:ext>
            </a:extLst>
          </p:cNvPr>
          <p:cNvSpPr>
            <a:spLocks noGrp="1"/>
          </p:cNvSpPr>
          <p:nvPr>
            <p:ph type="title"/>
          </p:nvPr>
        </p:nvSpPr>
        <p:spPr>
          <a:xfrm>
            <a:off x="373625" y="274639"/>
            <a:ext cx="10972800" cy="861775"/>
          </a:xfrm>
        </p:spPr>
        <p:txBody>
          <a:bodyPr/>
          <a:lstStyle>
            <a:lvl1pPr>
              <a:defRPr/>
            </a:lvl1pPr>
          </a:lstStyle>
          <a:p>
            <a:r>
              <a:rPr lang="nb-NO"/>
              <a:t>Klikk for å redigere tittelstil</a:t>
            </a:r>
          </a:p>
        </p:txBody>
      </p:sp>
      <p:sp>
        <p:nvSpPr>
          <p:cNvPr id="8" name="Plassholder for innhold 3">
            <a:extLst>
              <a:ext uri="{FF2B5EF4-FFF2-40B4-BE49-F238E27FC236}">
                <a16:creationId xmlns:a16="http://schemas.microsoft.com/office/drawing/2014/main" id="{22250DC5-D43E-DF47-8946-580345545925}"/>
              </a:ext>
            </a:extLst>
          </p:cNvPr>
          <p:cNvSpPr>
            <a:spLocks noGrp="1"/>
          </p:cNvSpPr>
          <p:nvPr>
            <p:ph sz="half" idx="2"/>
          </p:nvPr>
        </p:nvSpPr>
        <p:spPr>
          <a:xfrm>
            <a:off x="373626" y="1925790"/>
            <a:ext cx="5386917" cy="448484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ekst 4">
            <a:extLst>
              <a:ext uri="{FF2B5EF4-FFF2-40B4-BE49-F238E27FC236}">
                <a16:creationId xmlns:a16="http://schemas.microsoft.com/office/drawing/2014/main" id="{4938533B-98B9-FE49-BD38-3FE354B5DB86}"/>
              </a:ext>
            </a:extLst>
          </p:cNvPr>
          <p:cNvSpPr>
            <a:spLocks noGrp="1"/>
          </p:cNvSpPr>
          <p:nvPr>
            <p:ph type="body" sz="quarter" idx="3"/>
          </p:nvPr>
        </p:nvSpPr>
        <p:spPr>
          <a:xfrm>
            <a:off x="5957394" y="1286029"/>
            <a:ext cx="5389033" cy="639763"/>
          </a:xfrm>
        </p:spPr>
        <p:txBody>
          <a:bodyPr anchor="t" anchorCtr="0"/>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a:t>Klikk for å redigere</a:t>
            </a:r>
          </a:p>
        </p:txBody>
      </p:sp>
      <p:sp>
        <p:nvSpPr>
          <p:cNvPr id="10" name="Plassholder for innhold 5">
            <a:extLst>
              <a:ext uri="{FF2B5EF4-FFF2-40B4-BE49-F238E27FC236}">
                <a16:creationId xmlns:a16="http://schemas.microsoft.com/office/drawing/2014/main" id="{AAE60141-BB9F-7A45-AD28-419E734080CD}"/>
              </a:ext>
            </a:extLst>
          </p:cNvPr>
          <p:cNvSpPr>
            <a:spLocks noGrp="1"/>
          </p:cNvSpPr>
          <p:nvPr>
            <p:ph sz="quarter" idx="4"/>
          </p:nvPr>
        </p:nvSpPr>
        <p:spPr>
          <a:xfrm>
            <a:off x="5957394" y="1925790"/>
            <a:ext cx="5389033" cy="448484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DE388575-68AB-9547-8F46-F2D9AF39D5FA}"/>
              </a:ext>
            </a:extLst>
          </p:cNvPr>
          <p:cNvSpPr>
            <a:spLocks noGrp="1"/>
          </p:cNvSpPr>
          <p:nvPr>
            <p:ph type="body" sz="quarter" idx="10"/>
          </p:nvPr>
        </p:nvSpPr>
        <p:spPr>
          <a:xfrm>
            <a:off x="373625" y="1286028"/>
            <a:ext cx="5389033" cy="639763"/>
          </a:xfrm>
        </p:spPr>
        <p:txBody>
          <a:bodyPr anchor="t" anchorCtr="0"/>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a:t>Klikk for å redigere</a:t>
            </a:r>
          </a:p>
        </p:txBody>
      </p:sp>
    </p:spTree>
    <p:extLst>
      <p:ext uri="{BB962C8B-B14F-4D97-AF65-F5344CB8AC3E}">
        <p14:creationId xmlns:p14="http://schemas.microsoft.com/office/powerpoint/2010/main" val="2875064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830997"/>
          </a:xfrm>
          <a:prstGeom prst="rect">
            <a:avLst/>
          </a:prstGeom>
        </p:spPr>
        <p:txBody>
          <a:bodyPr/>
          <a:lstStyle/>
          <a:p>
            <a:r>
              <a:rPr lang="nb-NO"/>
              <a:t>Klikk for å redigere tittelstil</a:t>
            </a:r>
          </a:p>
        </p:txBody>
      </p:sp>
    </p:spTree>
    <p:extLst>
      <p:ext uri="{BB962C8B-B14F-4D97-AF65-F5344CB8AC3E}">
        <p14:creationId xmlns:p14="http://schemas.microsoft.com/office/powerpoint/2010/main" val="125595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642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11299735" y="6421248"/>
            <a:ext cx="456108"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0" i="0" smtClean="0">
                <a:solidFill>
                  <a:schemeClr val="tx1"/>
                </a:solidFill>
                <a:latin typeface="Arial"/>
                <a:cs typeface="Arial"/>
              </a:rPr>
              <a:pPr algn="ctr"/>
              <a:t>‹#›</a:t>
            </a:fld>
            <a:endParaRPr lang="nb-NO" sz="1333" b="0" i="0">
              <a:solidFill>
                <a:schemeClr val="tx1"/>
              </a:solidFill>
              <a:latin typeface="Arial"/>
              <a:cs typeface="Arial"/>
            </a:endParaRPr>
          </a:p>
        </p:txBody>
      </p:sp>
      <p:sp>
        <p:nvSpPr>
          <p:cNvPr id="5" name="Tittel 1">
            <a:extLst>
              <a:ext uri="{FF2B5EF4-FFF2-40B4-BE49-F238E27FC236}">
                <a16:creationId xmlns:a16="http://schemas.microsoft.com/office/drawing/2014/main" id="{313B4243-673D-8446-80E9-474870DDACFF}"/>
              </a:ext>
            </a:extLst>
          </p:cNvPr>
          <p:cNvSpPr>
            <a:spLocks noGrp="1"/>
          </p:cNvSpPr>
          <p:nvPr>
            <p:ph type="title"/>
          </p:nvPr>
        </p:nvSpPr>
        <p:spPr>
          <a:xfrm>
            <a:off x="401847" y="397785"/>
            <a:ext cx="11224996" cy="864683"/>
          </a:xfrm>
          <a:prstGeom prst="rect">
            <a:avLst/>
          </a:prstGeom>
        </p:spPr>
        <p:txBody>
          <a:bodyPr wrap="square" lIns="90000" tIns="46800" rIns="90000" bIns="46800" anchor="t" anchorCtr="0">
            <a:spAutoFit/>
          </a:bodyPr>
          <a:lstStyle/>
          <a:p>
            <a:r>
              <a:rPr lang="nb-NO"/>
              <a:t>Klikk for å redigere tittelstil</a:t>
            </a:r>
          </a:p>
        </p:txBody>
      </p:sp>
      <p:sp>
        <p:nvSpPr>
          <p:cNvPr id="6" name="Plassholder for innhold 2">
            <a:extLst>
              <a:ext uri="{FF2B5EF4-FFF2-40B4-BE49-F238E27FC236}">
                <a16:creationId xmlns:a16="http://schemas.microsoft.com/office/drawing/2014/main" id="{5CE35FA2-62CD-F64A-A367-5A26CCC55F4D}"/>
              </a:ext>
            </a:extLst>
          </p:cNvPr>
          <p:cNvSpPr>
            <a:spLocks noGrp="1"/>
          </p:cNvSpPr>
          <p:nvPr>
            <p:ph idx="1"/>
          </p:nvPr>
        </p:nvSpPr>
        <p:spPr>
          <a:xfrm>
            <a:off x="401847" y="1347021"/>
            <a:ext cx="11224996" cy="4818365"/>
          </a:xfrm>
          <a:prstGeom prst="rect">
            <a:avLst/>
          </a:prstGeom>
        </p:spPr>
        <p:txBody>
          <a:bodyPr lIns="90000" tIns="46800" rIns="90000" bIns="4680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678941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2" y="521901"/>
            <a:ext cx="4011084" cy="913199"/>
          </a:xfrm>
          <a:prstGeom prst="rect">
            <a:avLst/>
          </a:prstGeom>
        </p:spPr>
        <p:txBody>
          <a:bodyPr anchor="b"/>
          <a:lstStyle>
            <a:lvl1pPr algn="l">
              <a:defRPr sz="2667" b="1"/>
            </a:lvl1pPr>
          </a:lstStyle>
          <a:p>
            <a:r>
              <a:rPr lang="nb-NO"/>
              <a:t>Klikk for å redigere tittelstil</a:t>
            </a:r>
          </a:p>
        </p:txBody>
      </p:sp>
      <p:sp>
        <p:nvSpPr>
          <p:cNvPr id="3" name="Plassholder for innhold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b-NO"/>
              <a:t>Klikk for å redigere tekststiler i malen</a:t>
            </a:r>
          </a:p>
        </p:txBody>
      </p:sp>
    </p:spTree>
    <p:extLst>
      <p:ext uri="{BB962C8B-B14F-4D97-AF65-F5344CB8AC3E}">
        <p14:creationId xmlns:p14="http://schemas.microsoft.com/office/powerpoint/2010/main" val="153240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64573"/>
            <a:ext cx="7315200" cy="502766"/>
          </a:xfrm>
          <a:prstGeom prst="rect">
            <a:avLst/>
          </a:prstGeom>
        </p:spPr>
        <p:txBody>
          <a:bodyPr anchor="b"/>
          <a:lstStyle>
            <a:lvl1pPr algn="l">
              <a:defRPr sz="2667"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nb-NO"/>
          </a:p>
        </p:txBody>
      </p:sp>
      <p:sp>
        <p:nvSpPr>
          <p:cNvPr id="4" name="Plassholder for tekst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b-NO"/>
              <a:t>Klikk for å redigere tekststiler i malen</a:t>
            </a:r>
          </a:p>
        </p:txBody>
      </p:sp>
    </p:spTree>
    <p:extLst>
      <p:ext uri="{BB962C8B-B14F-4D97-AF65-F5344CB8AC3E}">
        <p14:creationId xmlns:p14="http://schemas.microsoft.com/office/powerpoint/2010/main" val="1729232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830997"/>
          </a:xfrm>
          <a:prstGeom prst="rect">
            <a:avLst/>
          </a:prstGeom>
        </p:spPr>
        <p:txBody>
          <a:bodyPr/>
          <a:lstStyle/>
          <a:p>
            <a:r>
              <a:rPr lang="nb-NO"/>
              <a:t>Klikk for å redigere tittelstil</a:t>
            </a:r>
          </a:p>
        </p:txBody>
      </p:sp>
      <p:sp>
        <p:nvSpPr>
          <p:cNvPr id="3" name="Plassholder for loddrett tekst 2"/>
          <p:cNvSpPr>
            <a:spLocks noGrp="1"/>
          </p:cNvSpPr>
          <p:nvPr>
            <p:ph type="body" orient="vert" idx="1"/>
          </p:nvPr>
        </p:nvSpPr>
        <p:spPr>
          <a:xfrm>
            <a:off x="609600" y="1600201"/>
            <a:ext cx="10972800" cy="4525963"/>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482860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920407" y="274639"/>
            <a:ext cx="1661993" cy="5851525"/>
          </a:xfrm>
          <a:prstGeom prst="rect">
            <a:avLst/>
          </a:prstGeo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55036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486337" y="2677415"/>
            <a:ext cx="10363200" cy="901095"/>
          </a:xfrm>
        </p:spPr>
        <p:txBody>
          <a:bodyPr anchor="t" anchorCtr="0"/>
          <a:lstStyle/>
          <a:p>
            <a:r>
              <a:rPr lang="en-US"/>
              <a:t>Click to edit Master title style</a:t>
            </a:r>
            <a:endParaRPr lang="nb-NO"/>
          </a:p>
        </p:txBody>
      </p:sp>
      <p:sp>
        <p:nvSpPr>
          <p:cNvPr id="3" name="Undertittel 2"/>
          <p:cNvSpPr>
            <a:spLocks noGrp="1"/>
          </p:cNvSpPr>
          <p:nvPr>
            <p:ph type="subTitle" idx="1"/>
          </p:nvPr>
        </p:nvSpPr>
        <p:spPr>
          <a:xfrm>
            <a:off x="1486337" y="3645155"/>
            <a:ext cx="10363200" cy="1752600"/>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nb-NO"/>
          </a:p>
        </p:txBody>
      </p:sp>
    </p:spTree>
    <p:extLst>
      <p:ext uri="{BB962C8B-B14F-4D97-AF65-F5344CB8AC3E}">
        <p14:creationId xmlns:p14="http://schemas.microsoft.com/office/powerpoint/2010/main" val="277835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3380375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eaLnBrk="1">
              <a:lnSpc>
                <a:spcPct val="100000"/>
              </a:lnSpc>
              <a:spcBef>
                <a:spcPct val="0"/>
              </a:spcBef>
              <a:spcAft>
                <a:spcPct val="0"/>
              </a:spcAft>
            </a:pPr>
            <a:endParaRPr lang="en-US" sz="36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tel 1"/>
          <p:cNvSpPr>
            <a:spLocks noGrp="1"/>
          </p:cNvSpPr>
          <p:nvPr>
            <p:ph type="title"/>
          </p:nvPr>
        </p:nvSpPr>
        <p:spPr>
          <a:xfrm>
            <a:off x="985283" y="90531"/>
            <a:ext cx="9846115" cy="427943"/>
          </a:xfrm>
        </p:spPr>
        <p:txBody>
          <a:bodyPr>
            <a:noAutofit/>
          </a:bodyPr>
          <a:lstStyle>
            <a:lvl1pPr>
              <a:defRPr sz="3600"/>
            </a:lvl1pPr>
          </a:lstStyle>
          <a:p>
            <a:r>
              <a:rPr lang="en-US"/>
              <a:t>Click to edit Master title style</a:t>
            </a:r>
            <a:endParaRPr lang="nb-NO"/>
          </a:p>
        </p:txBody>
      </p:sp>
      <p:sp>
        <p:nvSpPr>
          <p:cNvPr id="3" name="Plassholder for innhold 2"/>
          <p:cNvSpPr>
            <a:spLocks noGrp="1"/>
          </p:cNvSpPr>
          <p:nvPr>
            <p:ph idx="1"/>
          </p:nvPr>
        </p:nvSpPr>
        <p:spPr>
          <a:xfrm>
            <a:off x="985283" y="763571"/>
            <a:ext cx="11092161" cy="57415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Plassholder for lysbildenummer 5"/>
          <p:cNvSpPr txBox="1">
            <a:spLocks/>
          </p:cNvSpPr>
          <p:nvPr userDrawn="1"/>
        </p:nvSpPr>
        <p:spPr>
          <a:xfrm>
            <a:off x="-1" y="6421248"/>
            <a:ext cx="854031"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1" i="0" smtClean="0">
                <a:latin typeface="Arial"/>
                <a:cs typeface="Arial"/>
              </a:rPr>
              <a:pPr algn="ctr"/>
              <a:t>‹#›</a:t>
            </a:fld>
            <a:endParaRPr lang="nb-NO" sz="1333" b="1" i="0">
              <a:latin typeface="Arial"/>
              <a:cs typeface="Arial"/>
            </a:endParaRPr>
          </a:p>
        </p:txBody>
      </p:sp>
    </p:spTree>
    <p:extLst>
      <p:ext uri="{BB962C8B-B14F-4D97-AF65-F5344CB8AC3E}">
        <p14:creationId xmlns:p14="http://schemas.microsoft.com/office/powerpoint/2010/main" val="4051384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381020" y="4406901"/>
            <a:ext cx="9945264" cy="1362075"/>
          </a:xfrm>
        </p:spPr>
        <p:txBody>
          <a:bodyPr anchor="t"/>
          <a:lstStyle>
            <a:lvl1pPr algn="l">
              <a:defRPr sz="5333" b="1" cap="all"/>
            </a:lvl1pPr>
          </a:lstStyle>
          <a:p>
            <a:r>
              <a:rPr lang="en-US"/>
              <a:t>Click to edit Master title style</a:t>
            </a:r>
            <a:endParaRPr lang="nb-NO"/>
          </a:p>
        </p:txBody>
      </p:sp>
      <p:sp>
        <p:nvSpPr>
          <p:cNvPr id="3" name="Plassholder for tekst 2"/>
          <p:cNvSpPr>
            <a:spLocks noGrp="1"/>
          </p:cNvSpPr>
          <p:nvPr>
            <p:ph type="body" idx="1"/>
          </p:nvPr>
        </p:nvSpPr>
        <p:spPr>
          <a:xfrm>
            <a:off x="1381020" y="2906713"/>
            <a:ext cx="9945264"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pic>
        <p:nvPicPr>
          <p:cNvPr id="4" name="Picture 3" descr="A large building&#10;&#10;Description automatically generated">
            <a:extLst>
              <a:ext uri="{FF2B5EF4-FFF2-40B4-BE49-F238E27FC236}">
                <a16:creationId xmlns:a16="http://schemas.microsoft.com/office/drawing/2014/main" id="{30833E1C-FD1B-4D44-8B74-03E71DE9E45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60000" contrast="-40000"/>
                    </a14:imgEffect>
                  </a14:imgLayer>
                </a14:imgProps>
              </a:ext>
            </a:extLst>
          </a:blip>
          <a:srcRect l="11300" t="13640" r="704" b="6632"/>
          <a:stretch/>
        </p:blipFill>
        <p:spPr>
          <a:xfrm>
            <a:off x="844783" y="0"/>
            <a:ext cx="11356742" cy="6858000"/>
          </a:xfrm>
          <a:prstGeom prst="rect">
            <a:avLst/>
          </a:prstGeom>
        </p:spPr>
      </p:pic>
    </p:spTree>
    <p:extLst>
      <p:ext uri="{BB962C8B-B14F-4D97-AF65-F5344CB8AC3E}">
        <p14:creationId xmlns:p14="http://schemas.microsoft.com/office/powerpoint/2010/main" val="1091284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460735" y="274639"/>
            <a:ext cx="9876539" cy="1143000"/>
          </a:xfrm>
        </p:spPr>
        <p:txBody>
          <a:bodyPr/>
          <a:lstStyle/>
          <a:p>
            <a:r>
              <a:rPr lang="en-US"/>
              <a:t>Click to edit Master title style</a:t>
            </a:r>
            <a:endParaRPr lang="nb-NO"/>
          </a:p>
        </p:txBody>
      </p:sp>
      <p:sp>
        <p:nvSpPr>
          <p:cNvPr id="3" name="Plassholder for innhold 2"/>
          <p:cNvSpPr>
            <a:spLocks noGrp="1"/>
          </p:cNvSpPr>
          <p:nvPr>
            <p:ph sz="half" idx="1"/>
          </p:nvPr>
        </p:nvSpPr>
        <p:spPr>
          <a:xfrm>
            <a:off x="1486283" y="1600201"/>
            <a:ext cx="489046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innhold 3"/>
          <p:cNvSpPr>
            <a:spLocks noGrp="1"/>
          </p:cNvSpPr>
          <p:nvPr>
            <p:ph sz="half" idx="2"/>
          </p:nvPr>
        </p:nvSpPr>
        <p:spPr>
          <a:xfrm>
            <a:off x="7074283" y="1600201"/>
            <a:ext cx="4898591"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753263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1412697" y="274639"/>
            <a:ext cx="9876539" cy="1143000"/>
          </a:xfrm>
        </p:spPr>
        <p:txBody>
          <a:bodyPr/>
          <a:lstStyle>
            <a:lvl1pPr>
              <a:defRPr/>
            </a:lvl1pPr>
          </a:lstStyle>
          <a:p>
            <a:r>
              <a:rPr lang="en-US"/>
              <a:t>Click to edit Master title style</a:t>
            </a:r>
            <a:endParaRPr lang="nb-NO"/>
          </a:p>
        </p:txBody>
      </p:sp>
      <p:sp>
        <p:nvSpPr>
          <p:cNvPr id="3" name="Plassholder for tekst 2"/>
          <p:cNvSpPr>
            <a:spLocks noGrp="1"/>
          </p:cNvSpPr>
          <p:nvPr>
            <p:ph type="body" idx="1"/>
          </p:nvPr>
        </p:nvSpPr>
        <p:spPr>
          <a:xfrm>
            <a:off x="1426235" y="1535113"/>
            <a:ext cx="502255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Plassholder for innhold 3"/>
          <p:cNvSpPr>
            <a:spLocks noGrp="1"/>
          </p:cNvSpPr>
          <p:nvPr>
            <p:ph sz="half" idx="2"/>
          </p:nvPr>
        </p:nvSpPr>
        <p:spPr>
          <a:xfrm>
            <a:off x="1426235" y="2174875"/>
            <a:ext cx="502255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tekst 4"/>
          <p:cNvSpPr>
            <a:spLocks noGrp="1"/>
          </p:cNvSpPr>
          <p:nvPr>
            <p:ph type="body" sz="quarter" idx="3"/>
          </p:nvPr>
        </p:nvSpPr>
        <p:spPr>
          <a:xfrm>
            <a:off x="7010003" y="1535113"/>
            <a:ext cx="508295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Plassholder for innhold 5"/>
          <p:cNvSpPr>
            <a:spLocks noGrp="1"/>
          </p:cNvSpPr>
          <p:nvPr>
            <p:ph sz="quarter" idx="4"/>
          </p:nvPr>
        </p:nvSpPr>
        <p:spPr>
          <a:xfrm>
            <a:off x="7010003" y="2174875"/>
            <a:ext cx="5082959"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4011467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F4699B5-2AD2-48CF-909D-E57B9626DE27}"/>
              </a:ext>
            </a:extLst>
          </p:cNvPr>
          <p:cNvGraphicFramePr>
            <a:graphicFrameLocks noChangeAspect="1"/>
          </p:cNvGraphicFramePr>
          <p:nvPr userDrawn="1">
            <p:custDataLst>
              <p:tags r:id="rId1"/>
            </p:custDataLst>
            <p:extLst>
              <p:ext uri="{D42A27DB-BD31-4B8C-83A1-F6EECF244321}">
                <p14:modId xmlns:p14="http://schemas.microsoft.com/office/powerpoint/2010/main" val="1586140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5" name="Object 4" hidden="1">
                        <a:extLst>
                          <a:ext uri="{FF2B5EF4-FFF2-40B4-BE49-F238E27FC236}">
                            <a16:creationId xmlns:a16="http://schemas.microsoft.com/office/drawing/2014/main" id="{6F4699B5-2AD2-48CF-909D-E57B9626DE2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BD6C080-AE40-4C58-8F28-F653FD3641E3}"/>
              </a:ext>
            </a:extLst>
          </p:cNvPr>
          <p:cNvSpPr/>
          <p:nvPr userDrawn="1">
            <p:custDataLst>
              <p:tags r:id="rId2"/>
            </p:custDataLst>
          </p:nvPr>
        </p:nvSpPr>
        <p:spPr bwMode="auto">
          <a:xfrm>
            <a:off x="0" y="0"/>
            <a:ext cx="158750" cy="158750"/>
          </a:xfrm>
          <a:prstGeom prst="rect">
            <a:avLst/>
          </a:prstGeom>
          <a:solidFill>
            <a:srgbClr val="01509D"/>
          </a:solidFill>
          <a:ln>
            <a:noFill/>
          </a:ln>
        </p:spPr>
        <p:txBody>
          <a:bodyPr vert="horz" wrap="none" lIns="0" tIns="0" rIns="0" bIns="0" numCol="1" spcCol="0" rtlCol="0" anchor="t" anchorCtr="0" compatLnSpc="1">
            <a:prstTxWarp prst="textNoShape">
              <a:avLst/>
            </a:prstTxWarp>
            <a:noAutofit/>
          </a:bodyPr>
          <a:lstStyle/>
          <a:p>
            <a:pPr marL="0" lvl="0" indent="0" algn="ctr"/>
            <a:endParaRPr lang="en-US" sz="36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ittel 1">
            <a:extLst>
              <a:ext uri="{FF2B5EF4-FFF2-40B4-BE49-F238E27FC236}">
                <a16:creationId xmlns:a16="http://schemas.microsoft.com/office/drawing/2014/main" id="{5CA6CD50-0F54-43F5-A409-5B47087139E2}"/>
              </a:ext>
            </a:extLst>
          </p:cNvPr>
          <p:cNvSpPr>
            <a:spLocks noGrp="1"/>
          </p:cNvSpPr>
          <p:nvPr>
            <p:ph type="title"/>
          </p:nvPr>
        </p:nvSpPr>
        <p:spPr>
          <a:xfrm>
            <a:off x="985283" y="90531"/>
            <a:ext cx="9846115" cy="427943"/>
          </a:xfrm>
        </p:spPr>
        <p:txBody>
          <a:bodyPr>
            <a:noAutofit/>
          </a:bodyPr>
          <a:lstStyle>
            <a:lvl1pPr>
              <a:defRPr sz="3600"/>
            </a:lvl1pPr>
          </a:lstStyle>
          <a:p>
            <a:r>
              <a:rPr lang="en-US"/>
              <a:t>Click to edit Master title style</a:t>
            </a:r>
            <a:endParaRPr lang="nb-NO"/>
          </a:p>
        </p:txBody>
      </p:sp>
    </p:spTree>
    <p:extLst>
      <p:ext uri="{BB962C8B-B14F-4D97-AF65-F5344CB8AC3E}">
        <p14:creationId xmlns:p14="http://schemas.microsoft.com/office/powerpoint/2010/main" val="2984277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733680"/>
          </a:xfrm>
          <a:prstGeom prst="rect">
            <a:avLst/>
          </a:prstGeom>
        </p:spPr>
        <p:txBody>
          <a:bodyPr anchor="t"/>
          <a:lstStyle>
            <a:lvl1pPr algn="l">
              <a:defRPr sz="5333"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10988392" y="6421248"/>
            <a:ext cx="569288" cy="365125"/>
          </a:xfrm>
          <a:prstGeom prst="rect">
            <a:avLst/>
          </a:prstGeom>
        </p:spPr>
        <p:txBody>
          <a:bodyPr/>
          <a:lstStyle>
            <a:lvl1pPr>
              <a:defRPr sz="1333"/>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3403686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740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366190" y="273049"/>
            <a:ext cx="4011084" cy="1162051"/>
          </a:xfrm>
        </p:spPr>
        <p:txBody>
          <a:bodyPr anchor="b"/>
          <a:lstStyle>
            <a:lvl1pPr algn="l">
              <a:defRPr sz="2667" b="1"/>
            </a:lvl1pPr>
          </a:lstStyle>
          <a:p>
            <a:r>
              <a:rPr lang="en-US"/>
              <a:t>Click to edit Master title style</a:t>
            </a:r>
            <a:endParaRPr lang="nb-NO"/>
          </a:p>
        </p:txBody>
      </p:sp>
      <p:sp>
        <p:nvSpPr>
          <p:cNvPr id="3" name="Plassholder for innhold 2"/>
          <p:cNvSpPr>
            <a:spLocks noGrp="1"/>
          </p:cNvSpPr>
          <p:nvPr>
            <p:ph idx="1"/>
          </p:nvPr>
        </p:nvSpPr>
        <p:spPr>
          <a:xfrm>
            <a:off x="5523322" y="273052"/>
            <a:ext cx="6353445"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tekst 3"/>
          <p:cNvSpPr>
            <a:spLocks noGrp="1"/>
          </p:cNvSpPr>
          <p:nvPr>
            <p:ph type="body" sz="half" idx="2"/>
          </p:nvPr>
        </p:nvSpPr>
        <p:spPr>
          <a:xfrm>
            <a:off x="1366190"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33966671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nb-NO"/>
          </a:p>
        </p:txBody>
      </p:sp>
      <p:sp>
        <p:nvSpPr>
          <p:cNvPr id="3" name="Plassholder for bilde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nb-NO"/>
          </a:p>
        </p:txBody>
      </p:sp>
      <p:sp>
        <p:nvSpPr>
          <p:cNvPr id="4" name="Plassholder for tekst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903011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loddrett tekst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2026402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en-US"/>
              <a:t>Click to edit Master title style</a:t>
            </a:r>
            <a:endParaRPr lang="nb-NO"/>
          </a:p>
        </p:txBody>
      </p:sp>
      <p:sp>
        <p:nvSpPr>
          <p:cNvPr id="3" name="Plassholder for loddrett tekst 2"/>
          <p:cNvSpPr>
            <a:spLocks noGrp="1"/>
          </p:cNvSpPr>
          <p:nvPr>
            <p:ph type="body" orient="vert" idx="1"/>
          </p:nvPr>
        </p:nvSpPr>
        <p:spPr>
          <a:xfrm>
            <a:off x="1357002" y="274639"/>
            <a:ext cx="7278999"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146734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9900" y="402587"/>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
        <p:nvSpPr>
          <p:cNvPr id="4" name="Text Placeholder 8"/>
          <p:cNvSpPr>
            <a:spLocks noGrp="1"/>
          </p:cNvSpPr>
          <p:nvPr>
            <p:ph type="body" sz="quarter" idx="13" hasCustomPrompt="1"/>
          </p:nvPr>
        </p:nvSpPr>
        <p:spPr>
          <a:xfrm>
            <a:off x="469900" y="736690"/>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2" name="Footer Placeholde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2942185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marL="475188" indent="0">
              <a:buNone/>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22157042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4" name="Title Placeholder 1"/>
          <p:cNvSpPr>
            <a:spLocks noGrp="1"/>
          </p:cNvSpPr>
          <p:nvPr>
            <p:ph type="title"/>
          </p:nvPr>
        </p:nvSpPr>
        <p:spPr>
          <a:xfrm>
            <a:off x="501651" y="317500"/>
            <a:ext cx="11162349" cy="698501"/>
          </a:xfrm>
          <a:prstGeom prst="rect">
            <a:avLst/>
          </a:prstGeom>
        </p:spPr>
        <p:txBody>
          <a:bodyPr vert="horz" lIns="0" tIns="0" rIns="0" bIns="0" rtlCol="0" anchor="t" anchorCtr="0">
            <a:noAutofit/>
          </a:bodyPr>
          <a:lstStyle>
            <a:lvl1pPr>
              <a:defRPr/>
            </a:lvl1pPr>
          </a:lstStyle>
          <a:p>
            <a:r>
              <a:rPr lang="en-US" noProof="0"/>
              <a:t>Click to edit Master title style</a:t>
            </a:r>
          </a:p>
        </p:txBody>
      </p:sp>
      <p:sp>
        <p:nvSpPr>
          <p:cNvPr id="8" name="Text Placeholder 18"/>
          <p:cNvSpPr>
            <a:spLocks noGrp="1"/>
          </p:cNvSpPr>
          <p:nvPr>
            <p:ph idx="1"/>
          </p:nvPr>
        </p:nvSpPr>
        <p:spPr>
          <a:xfrm>
            <a:off x="501651" y="1700213"/>
            <a:ext cx="11165416" cy="467898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a:extLst>
              <a:ext uri="{FF2B5EF4-FFF2-40B4-BE49-F238E27FC236}">
                <a16:creationId xmlns:a16="http://schemas.microsoft.com/office/drawing/2014/main" id="{AE3FFE4A-BC3E-4A6F-A2F7-DAF075A04509}"/>
              </a:ext>
            </a:extLst>
          </p:cNvPr>
          <p:cNvSpPr>
            <a:spLocks noGrp="1"/>
          </p:cNvSpPr>
          <p:nvPr>
            <p:ph type="ftr" sz="quarter" idx="14"/>
          </p:nvPr>
        </p:nvSpPr>
        <p:spPr/>
        <p:txBody>
          <a:bodyPr/>
          <a:lstStyle/>
          <a:p>
            <a:endParaRPr lang="en-GB"/>
          </a:p>
        </p:txBody>
      </p:sp>
      <p:sp>
        <p:nvSpPr>
          <p:cNvPr id="3" name="Slide Number Placeholder 2">
            <a:extLst>
              <a:ext uri="{FF2B5EF4-FFF2-40B4-BE49-F238E27FC236}">
                <a16:creationId xmlns:a16="http://schemas.microsoft.com/office/drawing/2014/main" id="{E0A7409F-6336-4A34-BB77-9D5FCA08C53C}"/>
              </a:ext>
            </a:extLst>
          </p:cNvPr>
          <p:cNvSpPr>
            <a:spLocks noGrp="1"/>
          </p:cNvSpPr>
          <p:nvPr>
            <p:ph type="sldNum" sz="quarter" idx="15"/>
          </p:nvPr>
        </p:nvSpPr>
        <p:spPr/>
        <p:txBody>
          <a:bodyPr/>
          <a:lstStyle/>
          <a:p>
            <a:fld id="{DE3CCE21-0F43-465D-A95C-235E160BA085}" type="slidenum">
              <a:rPr lang="en-GB" smtClean="0"/>
              <a:pPr/>
              <a:t>‹#›</a:t>
            </a:fld>
            <a:endParaRPr lang="en-GB"/>
          </a:p>
        </p:txBody>
      </p:sp>
    </p:spTree>
    <p:extLst>
      <p:ext uri="{BB962C8B-B14F-4D97-AF65-F5344CB8AC3E}">
        <p14:creationId xmlns:p14="http://schemas.microsoft.com/office/powerpoint/2010/main" val="104004720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9/6/2022</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97775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9/6/2022</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73158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830997"/>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48096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1" y="1709740"/>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9/6/2022</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30085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9/6/2022</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059910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9"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1"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9/6/2022</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56271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9/6/2022</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88408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9/6/2022</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2317146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9/6/2022</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252121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Plassholder for tekst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9/6/2022</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2912440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9/6/2022</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22050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1" y="365126"/>
            <a:ext cx="2628900" cy="5811839"/>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1" y="365126"/>
            <a:ext cx="7734300" cy="5811839"/>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9/6/2022</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795424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D4A9F7-26C5-4694-A296-7076D5CEB337}"/>
              </a:ext>
            </a:extLst>
          </p:cNvPr>
          <p:cNvSpPr>
            <a:spLocks noGrp="1"/>
          </p:cNvSpPr>
          <p:nvPr>
            <p:ph type="body" sz="quarter" idx="10" hasCustomPrompt="1"/>
          </p:nvPr>
        </p:nvSpPr>
        <p:spPr>
          <a:xfrm>
            <a:off x="720183" y="1587611"/>
            <a:ext cx="10749412" cy="4538931"/>
          </a:xfrm>
        </p:spPr>
        <p:txBody>
          <a:bodyPr lIns="75600" tIns="75600" rIns="75600" bIns="75600">
            <a:normAutofit/>
          </a:bodyPr>
          <a:lstStyle>
            <a:lvl1pPr marL="265107" indent="-265107">
              <a:defRPr>
                <a:solidFill>
                  <a:schemeClr val="tx1"/>
                </a:solidFill>
              </a:defRPr>
            </a:lvl1pPr>
            <a:lvl2pPr marL="541325" indent="-276218">
              <a:defRPr>
                <a:solidFill>
                  <a:schemeClr val="tx1"/>
                </a:solidFill>
              </a:defRPr>
            </a:lvl2pPr>
          </a:lstStyle>
          <a:p>
            <a:pPr lvl="0"/>
            <a:r>
              <a:rPr lang="en-US"/>
              <a:t>Text – Tahoma 18pt</a:t>
            </a:r>
          </a:p>
          <a:p>
            <a:pPr lvl="1"/>
            <a:r>
              <a:rPr lang="en-US"/>
              <a:t>Second level</a:t>
            </a:r>
          </a:p>
        </p:txBody>
      </p:sp>
      <p:sp>
        <p:nvSpPr>
          <p:cNvPr id="7" name="Espace réservé du titre 1">
            <a:extLst>
              <a:ext uri="{FF2B5EF4-FFF2-40B4-BE49-F238E27FC236}">
                <a16:creationId xmlns:a16="http://schemas.microsoft.com/office/drawing/2014/main" id="{1A4B0183-D6C8-4580-9610-C59C2EF430A2}"/>
              </a:ext>
            </a:extLst>
          </p:cNvPr>
          <p:cNvSpPr>
            <a:spLocks noGrp="1"/>
          </p:cNvSpPr>
          <p:nvPr>
            <p:ph type="title" hasCustomPrompt="1"/>
          </p:nvPr>
        </p:nvSpPr>
        <p:spPr>
          <a:xfrm>
            <a:off x="719137" y="739140"/>
            <a:ext cx="10751504" cy="546000"/>
          </a:xfrm>
          <a:prstGeom prst="rect">
            <a:avLst/>
          </a:prstGeom>
        </p:spPr>
        <p:txBody>
          <a:bodyPr vert="horz" lIns="0" tIns="0" rIns="0" bIns="0" rtlCol="0" anchor="t">
            <a:normAutofit/>
          </a:bodyPr>
          <a:lstStyle>
            <a:lvl1pPr>
              <a:defRPr/>
            </a:lvl1pPr>
          </a:lstStyle>
          <a:p>
            <a:r>
              <a:rPr lang="en-GB" noProof="0"/>
              <a:t>Title</a:t>
            </a:r>
          </a:p>
        </p:txBody>
      </p:sp>
    </p:spTree>
    <p:extLst>
      <p:ext uri="{BB962C8B-B14F-4D97-AF65-F5344CB8AC3E}">
        <p14:creationId xmlns:p14="http://schemas.microsoft.com/office/powerpoint/2010/main" val="1081751062"/>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959970DA-EE83-6D4C-A7D9-24270734442D}"/>
              </a:ext>
            </a:extLst>
          </p:cNvPr>
          <p:cNvSpPr>
            <a:spLocks noGrp="1"/>
          </p:cNvSpPr>
          <p:nvPr>
            <p:ph type="title"/>
          </p:nvPr>
        </p:nvSpPr>
        <p:spPr>
          <a:xfrm>
            <a:off x="373625" y="274639"/>
            <a:ext cx="10972800" cy="861775"/>
          </a:xfrm>
        </p:spPr>
        <p:txBody>
          <a:bodyPr/>
          <a:lstStyle>
            <a:lvl1pPr>
              <a:defRPr/>
            </a:lvl1pPr>
          </a:lstStyle>
          <a:p>
            <a:r>
              <a:rPr lang="nb-NO"/>
              <a:t>Klikk for å redigere tittelstil</a:t>
            </a:r>
          </a:p>
        </p:txBody>
      </p:sp>
      <p:sp>
        <p:nvSpPr>
          <p:cNvPr id="8" name="Plassholder for innhold 3">
            <a:extLst>
              <a:ext uri="{FF2B5EF4-FFF2-40B4-BE49-F238E27FC236}">
                <a16:creationId xmlns:a16="http://schemas.microsoft.com/office/drawing/2014/main" id="{22250DC5-D43E-DF47-8946-580345545925}"/>
              </a:ext>
            </a:extLst>
          </p:cNvPr>
          <p:cNvSpPr>
            <a:spLocks noGrp="1"/>
          </p:cNvSpPr>
          <p:nvPr>
            <p:ph sz="half" idx="2"/>
          </p:nvPr>
        </p:nvSpPr>
        <p:spPr>
          <a:xfrm>
            <a:off x="373626" y="1925790"/>
            <a:ext cx="5386917" cy="448484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ekst 4">
            <a:extLst>
              <a:ext uri="{FF2B5EF4-FFF2-40B4-BE49-F238E27FC236}">
                <a16:creationId xmlns:a16="http://schemas.microsoft.com/office/drawing/2014/main" id="{4938533B-98B9-FE49-BD38-3FE354B5DB86}"/>
              </a:ext>
            </a:extLst>
          </p:cNvPr>
          <p:cNvSpPr>
            <a:spLocks noGrp="1"/>
          </p:cNvSpPr>
          <p:nvPr>
            <p:ph type="body" sz="quarter" idx="3"/>
          </p:nvPr>
        </p:nvSpPr>
        <p:spPr>
          <a:xfrm>
            <a:off x="5957394" y="1286029"/>
            <a:ext cx="5389033" cy="639763"/>
          </a:xfrm>
        </p:spPr>
        <p:txBody>
          <a:bodyPr anchor="t" anchorCtr="0"/>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a:t>Klikk for å redigere</a:t>
            </a:r>
          </a:p>
        </p:txBody>
      </p:sp>
      <p:sp>
        <p:nvSpPr>
          <p:cNvPr id="10" name="Plassholder for innhold 5">
            <a:extLst>
              <a:ext uri="{FF2B5EF4-FFF2-40B4-BE49-F238E27FC236}">
                <a16:creationId xmlns:a16="http://schemas.microsoft.com/office/drawing/2014/main" id="{AAE60141-BB9F-7A45-AD28-419E734080CD}"/>
              </a:ext>
            </a:extLst>
          </p:cNvPr>
          <p:cNvSpPr>
            <a:spLocks noGrp="1"/>
          </p:cNvSpPr>
          <p:nvPr>
            <p:ph sz="quarter" idx="4"/>
          </p:nvPr>
        </p:nvSpPr>
        <p:spPr>
          <a:xfrm>
            <a:off x="5957394" y="1925790"/>
            <a:ext cx="5389033" cy="4484841"/>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DE388575-68AB-9547-8F46-F2D9AF39D5FA}"/>
              </a:ext>
            </a:extLst>
          </p:cNvPr>
          <p:cNvSpPr>
            <a:spLocks noGrp="1"/>
          </p:cNvSpPr>
          <p:nvPr>
            <p:ph type="body" sz="quarter" idx="10"/>
          </p:nvPr>
        </p:nvSpPr>
        <p:spPr>
          <a:xfrm>
            <a:off x="373625" y="1286028"/>
            <a:ext cx="5389033" cy="639763"/>
          </a:xfrm>
        </p:spPr>
        <p:txBody>
          <a:bodyPr anchor="t" anchorCtr="0"/>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a:t>Klikk for å redigere</a:t>
            </a:r>
          </a:p>
        </p:txBody>
      </p:sp>
    </p:spTree>
    <p:extLst>
      <p:ext uri="{BB962C8B-B14F-4D97-AF65-F5344CB8AC3E}">
        <p14:creationId xmlns:p14="http://schemas.microsoft.com/office/powerpoint/2010/main" val="2698758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114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Pr>
        <a:solidFill>
          <a:schemeClr val="bg1"/>
        </a:solidFill>
        <a:effectLst/>
      </p:bgPr>
    </p:bg>
    <p:spTree>
      <p:nvGrpSpPr>
        <p:cNvPr id="1" name=""/>
        <p:cNvGrpSpPr/>
        <p:nvPr/>
      </p:nvGrpSpPr>
      <p:grpSpPr>
        <a:xfrm>
          <a:off x="0" y="0"/>
          <a:ext cx="0" cy="0"/>
          <a:chOff x="0" y="0"/>
          <a:chExt cx="0" cy="0"/>
        </a:xfrm>
      </p:grpSpPr>
      <p:sp>
        <p:nvSpPr>
          <p:cNvPr id="42" name="Title" descr="{&quot;templafy&quot;:{&quot;type&quot;:&quot;text&quot;}}" title="text">
            <a:extLst>
              <a:ext uri="{FF2B5EF4-FFF2-40B4-BE49-F238E27FC236}">
                <a16:creationId xmlns:a16="http://schemas.microsoft.com/office/drawing/2014/main" id="{B345DB50-CB94-4421-9E14-33DABF973475}"/>
              </a:ext>
            </a:extLst>
          </p:cNvPr>
          <p:cNvSpPr>
            <a:spLocks noGrp="1"/>
          </p:cNvSpPr>
          <p:nvPr>
            <p:ph type="ctrTitle"/>
          </p:nvPr>
        </p:nvSpPr>
        <p:spPr bwMode="gray">
          <a:xfrm>
            <a:off x="501651" y="5332396"/>
            <a:ext cx="4446269" cy="464044"/>
          </a:xfrm>
        </p:spPr>
        <p:txBody>
          <a:bodyPr anchor="t" anchorCtr="0">
            <a:noAutofit/>
          </a:bodyPr>
          <a:lstStyle>
            <a:lvl1pPr algn="l">
              <a:lnSpc>
                <a:spcPct val="100000"/>
              </a:lnSpc>
              <a:defRPr sz="2100" b="0">
                <a:solidFill>
                  <a:schemeClr val="accent1"/>
                </a:solidFill>
                <a:latin typeface="+mn-lt"/>
                <a:ea typeface="Open Sans" panose="020B0606030504020204" pitchFamily="34" charset="0"/>
                <a:cs typeface="Calibri" panose="020F0502020204030204" pitchFamily="34" charset="0"/>
              </a:defRPr>
            </a:lvl1pPr>
          </a:lstStyle>
          <a:p>
            <a:r>
              <a:rPr lang="en-US" noProof="0"/>
              <a:t>Click to edit Master title style</a:t>
            </a:r>
          </a:p>
        </p:txBody>
      </p:sp>
      <p:sp>
        <p:nvSpPr>
          <p:cNvPr id="43" name="Subtitle" descr="{&quot;templafy&quot;:{&quot;type&quot;:&quot;text&quot;}}" title="text">
            <a:extLst>
              <a:ext uri="{FF2B5EF4-FFF2-40B4-BE49-F238E27FC236}">
                <a16:creationId xmlns:a16="http://schemas.microsoft.com/office/drawing/2014/main" id="{470C5F18-5824-4737-AA04-AA61C1FBBF1A}"/>
              </a:ext>
            </a:extLst>
          </p:cNvPr>
          <p:cNvSpPr>
            <a:spLocks noGrp="1"/>
          </p:cNvSpPr>
          <p:nvPr>
            <p:ph type="body" sz="quarter" idx="10"/>
          </p:nvPr>
        </p:nvSpPr>
        <p:spPr>
          <a:xfrm>
            <a:off x="501651" y="6381750"/>
            <a:ext cx="4446269" cy="273050"/>
          </a:xfrm>
          <a:prstGeom prst="rect">
            <a:avLst/>
          </a:prstGeom>
        </p:spPr>
        <p:txBody>
          <a:bodyPr>
            <a:noAutofit/>
          </a:bodyPr>
          <a:lstStyle>
            <a:lvl1pPr>
              <a:spcAft>
                <a:spcPts val="0"/>
              </a:spcAft>
              <a:defRPr sz="1600">
                <a:solidFill>
                  <a:schemeClr val="tx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pic>
        <p:nvPicPr>
          <p:cNvPr id="5" name="image" descr="{&quot;templafy&quot;:{&quot;inheritDimensions&quot;:&quot;inheritNone&quot;,&quot;height&quot;:&quot;2.78 cm&quot;,&quot;binding&quot;:&quot;UserProfile.Logo.PptLogo&quot;,&quot;type&quot;:&quot;image&quot;}}" title="UserProfile.Logo.PptLogo">
            <a:extLst>
              <a:ext uri="{FF2B5EF4-FFF2-40B4-BE49-F238E27FC236}">
                <a16:creationId xmlns:a16="http://schemas.microsoft.com/office/drawing/2014/main" id="{A900C7EF-2A19-448E-B0A4-ACE33FCCBE56}"/>
              </a:ext>
            </a:extLst>
          </p:cNvPr>
          <p:cNvPicPr>
            <a:picLocks noChangeAspect="1"/>
          </p:cNvPicPr>
          <p:nvPr userDrawn="1"/>
        </p:nvPicPr>
        <p:blipFill>
          <a:blip r:embed="rId2"/>
          <a:stretch>
            <a:fillRect/>
          </a:stretch>
        </p:blipFill>
        <p:spPr>
          <a:xfrm>
            <a:off x="475325" y="457200"/>
            <a:ext cx="2283231" cy="1000800"/>
          </a:xfrm>
          <a:prstGeom prst="rect">
            <a:avLst/>
          </a:prstGeom>
        </p:spPr>
      </p:pic>
      <p:sp>
        <p:nvSpPr>
          <p:cNvPr id="2" name="FrontImage" descr="{&quot;templafy&quot;:{&quot;type&quot;:&quot;image&quot;,&quot;inheritDimensions&quot;:&quot;inheritNone&quot;,&quot;height&quot;:&quot;15 cm&quot;,&quot;binding&quot;:&quot;UserProfile.Visual_Identity.PptFrontpageWhite_{{Form.Audience.Audience}}&quot;}}" title="UserProfile.Visual_Identity.PptFrontpageWhite_{{Form.Audience.Audience}}">
            <a:extLst>
              <a:ext uri="{FF2B5EF4-FFF2-40B4-BE49-F238E27FC236}">
                <a16:creationId xmlns:a16="http://schemas.microsoft.com/office/drawing/2014/main" id="{748C5D4A-1331-4ABC-8869-F35E6EBBE126}"/>
              </a:ext>
            </a:extLst>
          </p:cNvPr>
          <p:cNvSpPr/>
          <p:nvPr userDrawn="1"/>
        </p:nvSpPr>
        <p:spPr bwMode="gray">
          <a:xfrm>
            <a:off x="3393716" y="727595"/>
            <a:ext cx="5400000" cy="5400000"/>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a:solidFill>
                <a:schemeClr val="bg1"/>
              </a:solidFill>
            </a:endParaRPr>
          </a:p>
        </p:txBody>
      </p:sp>
      <p:pic>
        <p:nvPicPr>
          <p:cNvPr id="4" name="Picture 3">
            <a:extLst>
              <a:ext uri="{FF2B5EF4-FFF2-40B4-BE49-F238E27FC236}">
                <a16:creationId xmlns:a16="http://schemas.microsoft.com/office/drawing/2014/main" id="{53DD7E82-AE73-45A4-9050-5B76B419CF21}"/>
              </a:ext>
            </a:extLst>
          </p:cNvPr>
          <p:cNvPicPr>
            <a:picLocks noChangeAspect="1"/>
          </p:cNvPicPr>
          <p:nvPr userDrawn="1"/>
        </p:nvPicPr>
        <p:blipFill>
          <a:blip r:embed="rId3"/>
          <a:stretch>
            <a:fillRect/>
          </a:stretch>
        </p:blipFill>
        <p:spPr>
          <a:xfrm>
            <a:off x="9362662" y="5677243"/>
            <a:ext cx="2349444" cy="972710"/>
          </a:xfrm>
          <a:prstGeom prst="rect">
            <a:avLst/>
          </a:prstGeom>
        </p:spPr>
      </p:pic>
    </p:spTree>
    <p:extLst>
      <p:ext uri="{BB962C8B-B14F-4D97-AF65-F5344CB8AC3E}">
        <p14:creationId xmlns:p14="http://schemas.microsoft.com/office/powerpoint/2010/main" val="1825476128"/>
      </p:ext>
    </p:extLst>
  </p:cSld>
  <p:clrMapOvr>
    <a:masterClrMapping/>
  </p:clrMapOvr>
  <p:transition>
    <p:fade/>
  </p:transition>
  <p:extLst>
    <p:ext uri="{DCECCB84-F9BA-43D5-87BE-67443E8EF086}">
      <p15:sldGuideLst xmlns:p15="http://schemas.microsoft.com/office/powerpoint/2012/main">
        <p15:guide id="1" orient="horz" pos="406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black">
    <p:bg bwMode="gray">
      <p:bgPr>
        <a:solidFill>
          <a:schemeClr val="tx1"/>
        </a:solidFill>
        <a:effectLst/>
      </p:bgPr>
    </p:bg>
    <p:spTree>
      <p:nvGrpSpPr>
        <p:cNvPr id="1" name=""/>
        <p:cNvGrpSpPr/>
        <p:nvPr/>
      </p:nvGrpSpPr>
      <p:grpSpPr>
        <a:xfrm>
          <a:off x="0" y="0"/>
          <a:ext cx="0" cy="0"/>
          <a:chOff x="0" y="0"/>
          <a:chExt cx="0" cy="0"/>
        </a:xfrm>
      </p:grpSpPr>
      <p:sp>
        <p:nvSpPr>
          <p:cNvPr id="40" name="Title" descr="{&quot;templafy&quot;:{&quot;binding&quot;:&quot;Form.PresentationTitle&quot;,&quot;type&quot;:&quot;text&quot;}}" title="Form.PresentationTitle">
            <a:extLst>
              <a:ext uri="{FF2B5EF4-FFF2-40B4-BE49-F238E27FC236}">
                <a16:creationId xmlns:a16="http://schemas.microsoft.com/office/drawing/2014/main" id="{D9B25E43-ACA5-4BFC-98CD-B96634D5AD4A}"/>
              </a:ext>
            </a:extLst>
          </p:cNvPr>
          <p:cNvSpPr>
            <a:spLocks noGrp="1"/>
          </p:cNvSpPr>
          <p:nvPr>
            <p:ph type="ctrTitle"/>
          </p:nvPr>
        </p:nvSpPr>
        <p:spPr bwMode="gray">
          <a:xfrm>
            <a:off x="501651" y="5332396"/>
            <a:ext cx="4446269" cy="464044"/>
          </a:xfrm>
        </p:spPr>
        <p:txBody>
          <a:bodyPr anchor="t" anchorCtr="0">
            <a:noAutofit/>
          </a:bodyPr>
          <a:lstStyle>
            <a:lvl1pPr algn="l">
              <a:lnSpc>
                <a:spcPct val="100000"/>
              </a:lnSpc>
              <a:defRPr sz="2100" b="0">
                <a:solidFill>
                  <a:schemeClr val="accent1"/>
                </a:solidFill>
                <a:latin typeface="+mn-lt"/>
                <a:ea typeface="Open Sans" panose="020B0606030504020204" pitchFamily="34" charset="0"/>
                <a:cs typeface="Calibri" panose="020F0502020204030204" pitchFamily="34" charset="0"/>
              </a:defRPr>
            </a:lvl1pPr>
          </a:lstStyle>
          <a:p>
            <a:r>
              <a:rPr lang="en-US" noProof="0"/>
              <a:t>Click to edit Master title style</a:t>
            </a:r>
          </a:p>
        </p:txBody>
      </p:sp>
      <p:sp>
        <p:nvSpPr>
          <p:cNvPr id="41" name="Subtitle" descr="{&quot;templafy&quot;:{&quot;binding&quot;:&quot;Form.PresentationSubtitle&quot;,&quot;type&quot;:&quot;text&quot;}}" title="Form.PresentationSubtitle">
            <a:extLst>
              <a:ext uri="{FF2B5EF4-FFF2-40B4-BE49-F238E27FC236}">
                <a16:creationId xmlns:a16="http://schemas.microsoft.com/office/drawing/2014/main" id="{EE5D7BA0-7E63-4F55-8707-FB998AF96C8C}"/>
              </a:ext>
            </a:extLst>
          </p:cNvPr>
          <p:cNvSpPr>
            <a:spLocks noGrp="1"/>
          </p:cNvSpPr>
          <p:nvPr>
            <p:ph type="body" sz="quarter" idx="10"/>
          </p:nvPr>
        </p:nvSpPr>
        <p:spPr>
          <a:xfrm>
            <a:off x="501651" y="6381750"/>
            <a:ext cx="4446269" cy="273050"/>
          </a:xfrm>
          <a:prstGeom prst="rect">
            <a:avLst/>
          </a:prstGeom>
        </p:spPr>
        <p:txBody>
          <a:bodyPr>
            <a:noAutofit/>
          </a:bodyPr>
          <a:lstStyle>
            <a:lvl1pPr>
              <a:spcAft>
                <a:spcPts val="0"/>
              </a:spcAft>
              <a:defRPr sz="1600">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pic>
        <p:nvPicPr>
          <p:cNvPr id="16" name="image" descr="{&quot;templafy&quot;:{&quot;inheritDimensions&quot;:&quot;inheritNone&quot;,&quot;height&quot;:&quot;2.78 cm&quot;,&quot;binding&quot;:&quot;UserProfile.Logo.PptLogoWhite&quot;,&quot;type&quot;:&quot;image&quot;}}" title="UserProfile.Logo.PptLogoWhite">
            <a:extLst>
              <a:ext uri="{FF2B5EF4-FFF2-40B4-BE49-F238E27FC236}">
                <a16:creationId xmlns:a16="http://schemas.microsoft.com/office/drawing/2014/main" id="{611E5A07-F723-4E02-8203-7747874F5959}"/>
              </a:ext>
            </a:extLst>
          </p:cNvPr>
          <p:cNvPicPr>
            <a:picLocks noChangeAspect="1"/>
          </p:cNvPicPr>
          <p:nvPr userDrawn="1"/>
        </p:nvPicPr>
        <p:blipFill>
          <a:blip r:embed="rId2"/>
          <a:stretch>
            <a:fillRect/>
          </a:stretch>
        </p:blipFill>
        <p:spPr>
          <a:xfrm>
            <a:off x="466948" y="457761"/>
            <a:ext cx="2282400" cy="1000435"/>
          </a:xfrm>
          <a:prstGeom prst="rect">
            <a:avLst/>
          </a:prstGeom>
        </p:spPr>
      </p:pic>
      <p:sp>
        <p:nvSpPr>
          <p:cNvPr id="6" name="FrontImage" descr="{&quot;templafy&quot;:{&quot;type&quot;:&quot;image&quot;,&quot;inheritDimensions&quot;:&quot;inheritNone&quot;,&quot;height&quot;:&quot;15 cm&quot;,&quot;binding&quot;:&quot;UserProfile.Visual_Identity.PptFrontpageBlack_{{Form.Audience.Audience}}&quot;}}" title="UserProfile.Visual_Identity.PptFrontpageBlack_{{Form.Audience.Audience}}">
            <a:extLst>
              <a:ext uri="{FF2B5EF4-FFF2-40B4-BE49-F238E27FC236}">
                <a16:creationId xmlns:a16="http://schemas.microsoft.com/office/drawing/2014/main" id="{7BE90067-FA80-49DE-9770-6D212690968D}"/>
              </a:ext>
            </a:extLst>
          </p:cNvPr>
          <p:cNvSpPr/>
          <p:nvPr userDrawn="1"/>
        </p:nvSpPr>
        <p:spPr bwMode="gray">
          <a:xfrm>
            <a:off x="3393716" y="727595"/>
            <a:ext cx="5400000" cy="5400000"/>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a:solidFill>
                <a:schemeClr val="bg1"/>
              </a:solidFill>
            </a:endParaRPr>
          </a:p>
        </p:txBody>
      </p:sp>
      <p:pic>
        <p:nvPicPr>
          <p:cNvPr id="2" name="Picture 1">
            <a:extLst>
              <a:ext uri="{FF2B5EF4-FFF2-40B4-BE49-F238E27FC236}">
                <a16:creationId xmlns:a16="http://schemas.microsoft.com/office/drawing/2014/main" id="{877C0C07-9E24-4A26-8135-8CB225393EAB}"/>
              </a:ext>
            </a:extLst>
          </p:cNvPr>
          <p:cNvPicPr>
            <a:picLocks noChangeAspect="1"/>
          </p:cNvPicPr>
          <p:nvPr userDrawn="1"/>
        </p:nvPicPr>
        <p:blipFill>
          <a:blip r:embed="rId3"/>
          <a:stretch>
            <a:fillRect/>
          </a:stretch>
        </p:blipFill>
        <p:spPr>
          <a:xfrm>
            <a:off x="9363862" y="5677243"/>
            <a:ext cx="2347044" cy="972710"/>
          </a:xfrm>
          <a:prstGeom prst="rect">
            <a:avLst/>
          </a:prstGeom>
        </p:spPr>
      </p:pic>
    </p:spTree>
    <p:extLst>
      <p:ext uri="{BB962C8B-B14F-4D97-AF65-F5344CB8AC3E}">
        <p14:creationId xmlns:p14="http://schemas.microsoft.com/office/powerpoint/2010/main" val="2024864274"/>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1" y="317501"/>
            <a:ext cx="11188700" cy="698500"/>
          </a:xfrm>
          <a:prstGeom prst="rect">
            <a:avLst/>
          </a:prstGeom>
        </p:spPr>
        <p:txBody>
          <a:bodyPr vert="horz" lIns="0" tIns="0" rIns="0" bIns="0" rtlCol="0" anchor="t" anchorCtr="0">
            <a:noAutofit/>
          </a:bodyPr>
          <a:lstStyle>
            <a:lvl1pPr>
              <a:defRPr/>
            </a:lvl1pPr>
          </a:lstStyle>
          <a:p>
            <a:r>
              <a:rPr lang="en-US" noProof="0"/>
              <a:t>Click to add title</a:t>
            </a:r>
          </a:p>
        </p:txBody>
      </p:sp>
      <p:sp>
        <p:nvSpPr>
          <p:cNvPr id="5" name="Picture Placeholder 9"/>
          <p:cNvSpPr>
            <a:spLocks noGrp="1"/>
          </p:cNvSpPr>
          <p:nvPr>
            <p:ph type="pic" sz="quarter" idx="15"/>
          </p:nvPr>
        </p:nvSpPr>
        <p:spPr>
          <a:xfrm>
            <a:off x="5450351" y="1701801"/>
            <a:ext cx="6240000" cy="4679950"/>
          </a:xfrm>
        </p:spPr>
        <p:txBody>
          <a:bodyPr/>
          <a:lstStyle/>
          <a:p>
            <a:r>
              <a:rPr lang="en-US" noProof="0"/>
              <a:t>Click icon to add picture</a:t>
            </a:r>
          </a:p>
        </p:txBody>
      </p:sp>
      <p:sp>
        <p:nvSpPr>
          <p:cNvPr id="6" name="Content Placeholder 3"/>
          <p:cNvSpPr>
            <a:spLocks noGrp="1"/>
          </p:cNvSpPr>
          <p:nvPr>
            <p:ph sz="quarter" idx="10"/>
          </p:nvPr>
        </p:nvSpPr>
        <p:spPr>
          <a:xfrm>
            <a:off x="501651" y="1665289"/>
            <a:ext cx="4456429" cy="4716463"/>
          </a:xfrm>
          <a:prstGeom prst="rect">
            <a:avLst/>
          </a:prstGeom>
        </p:spPr>
        <p:txBody>
          <a:bodyPr/>
          <a:lstStyle>
            <a:lvl1pPr>
              <a:tabLst>
                <a:tab pos="5029200" algn="r"/>
              </a:tabLst>
              <a:defRPr>
                <a:latin typeface="+mn-lt"/>
              </a:defRPr>
            </a:lvl1pPr>
            <a:lvl2pPr>
              <a:tabLst>
                <a:tab pos="5029200" algn="r"/>
              </a:tabLst>
              <a:defRPr>
                <a:latin typeface="+mj-lt"/>
              </a:defRPr>
            </a:lvl2pPr>
            <a:lvl3pPr>
              <a:tabLst>
                <a:tab pos="5029200" algn="r"/>
              </a:tabLst>
              <a:defRPr>
                <a:latin typeface="+mn-lt"/>
              </a:defRPr>
            </a:lvl3pPr>
            <a:lvl4pPr>
              <a:tabLst>
                <a:tab pos="5029200" algn="r"/>
              </a:tabLst>
              <a:defRPr>
                <a:latin typeface="+mn-lt"/>
              </a:defRPr>
            </a:lvl4pPr>
            <a:lvl5pPr>
              <a:tabLst>
                <a:tab pos="5029200" algn="r"/>
              </a:tabLst>
              <a:defRPr baseline="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Footer Placeholder 1">
            <a:extLst>
              <a:ext uri="{FF2B5EF4-FFF2-40B4-BE49-F238E27FC236}">
                <a16:creationId xmlns:a16="http://schemas.microsoft.com/office/drawing/2014/main" id="{B6C932B1-062B-489C-833C-DA2B2CB995DE}"/>
              </a:ext>
            </a:extLst>
          </p:cNvPr>
          <p:cNvSpPr>
            <a:spLocks noGrp="1"/>
          </p:cNvSpPr>
          <p:nvPr>
            <p:ph type="ftr" sz="quarter" idx="16"/>
          </p:nvPr>
        </p:nvSpPr>
        <p:spPr/>
        <p:txBody>
          <a:bodyPr/>
          <a:lstStyle/>
          <a:p>
            <a:endParaRPr lang="en-GB"/>
          </a:p>
        </p:txBody>
      </p:sp>
      <p:sp>
        <p:nvSpPr>
          <p:cNvPr id="3" name="Slide Number Placeholder 2">
            <a:extLst>
              <a:ext uri="{FF2B5EF4-FFF2-40B4-BE49-F238E27FC236}">
                <a16:creationId xmlns:a16="http://schemas.microsoft.com/office/drawing/2014/main" id="{2DBCDB15-8427-479E-ABFC-7931E28ED3D7}"/>
              </a:ext>
            </a:extLst>
          </p:cNvPr>
          <p:cNvSpPr>
            <a:spLocks noGrp="1"/>
          </p:cNvSpPr>
          <p:nvPr>
            <p:ph type="sldNum" sz="quarter" idx="17"/>
          </p:nvPr>
        </p:nvSpPr>
        <p:spPr/>
        <p:txBody>
          <a:bodyPr/>
          <a:lstStyle/>
          <a:p>
            <a:fld id="{DE3CCE21-0F43-465D-A95C-235E160BA085}" type="slidenum">
              <a:rPr lang="en-GB" smtClean="0"/>
              <a:pPr/>
              <a:t>‹#›</a:t>
            </a:fld>
            <a:endParaRPr lang="en-GB"/>
          </a:p>
        </p:txBody>
      </p:sp>
    </p:spTree>
    <p:extLst>
      <p:ext uri="{BB962C8B-B14F-4D97-AF65-F5344CB8AC3E}">
        <p14:creationId xmlns:p14="http://schemas.microsoft.com/office/powerpoint/2010/main" val="74978198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ntents with image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2" name="Rectangle 1">
            <a:extLst>
              <a:ext uri="{FF2B5EF4-FFF2-40B4-BE49-F238E27FC236}">
                <a16:creationId xmlns:a16="http://schemas.microsoft.com/office/drawing/2014/main" id="{902C0607-98F4-41D7-82CA-1B04446D292C}"/>
              </a:ext>
            </a:extLst>
          </p:cNvPr>
          <p:cNvSpPr/>
          <p:nvPr userDrawn="1"/>
        </p:nvSpPr>
        <p:spPr>
          <a:xfrm>
            <a:off x="3048000" y="2967335"/>
            <a:ext cx="6096000" cy="923330"/>
          </a:xfrm>
          <a:prstGeom prst="rect">
            <a:avLst/>
          </a:prstGeom>
        </p:spPr>
        <p:txBody>
          <a:bodyPr>
            <a:spAutoFit/>
          </a:bodyPr>
          <a:lstStyle/>
          <a:p>
            <a:pPr lvl="2"/>
            <a:r>
              <a:rPr lang="en-US"/>
              <a:t>Third level</a:t>
            </a:r>
          </a:p>
          <a:p>
            <a:pPr lvl="3"/>
            <a:r>
              <a:rPr lang="en-US"/>
              <a:t>Fourth level</a:t>
            </a:r>
          </a:p>
          <a:p>
            <a:pPr lvl="4"/>
            <a:r>
              <a:rPr lang="en-US"/>
              <a:t>Fifth level</a:t>
            </a:r>
            <a:endParaRPr lang="en-GB"/>
          </a:p>
        </p:txBody>
      </p:sp>
      <p:sp>
        <p:nvSpPr>
          <p:cNvPr id="12" name="Picture Placeholder 9">
            <a:extLst>
              <a:ext uri="{FF2B5EF4-FFF2-40B4-BE49-F238E27FC236}">
                <a16:creationId xmlns:a16="http://schemas.microsoft.com/office/drawing/2014/main" id="{ACEAACC1-802E-45B9-B8A1-304F66731160}"/>
              </a:ext>
            </a:extLst>
          </p:cNvPr>
          <p:cNvSpPr>
            <a:spLocks noGrp="1"/>
          </p:cNvSpPr>
          <p:nvPr>
            <p:ph type="pic" sz="quarter" idx="15"/>
          </p:nvPr>
        </p:nvSpPr>
        <p:spPr>
          <a:xfrm>
            <a:off x="5450351" y="1701801"/>
            <a:ext cx="6240000" cy="4679950"/>
          </a:xfrm>
        </p:spPr>
        <p:txBody>
          <a:bodyPr/>
          <a:lstStyle>
            <a:lvl1pPr>
              <a:defRPr>
                <a:solidFill>
                  <a:schemeClr val="bg1"/>
                </a:solidFill>
              </a:defRPr>
            </a:lvl1pPr>
          </a:lstStyle>
          <a:p>
            <a:r>
              <a:rPr lang="en-US" noProof="0"/>
              <a:t>Click icon to add picture</a:t>
            </a:r>
          </a:p>
        </p:txBody>
      </p:sp>
      <p:sp>
        <p:nvSpPr>
          <p:cNvPr id="13" name="Content Placeholder 3">
            <a:extLst>
              <a:ext uri="{FF2B5EF4-FFF2-40B4-BE49-F238E27FC236}">
                <a16:creationId xmlns:a16="http://schemas.microsoft.com/office/drawing/2014/main" id="{EB0AEB8C-322B-426E-9FDC-B4A52B4FBCEB}"/>
              </a:ext>
            </a:extLst>
          </p:cNvPr>
          <p:cNvSpPr>
            <a:spLocks noGrp="1"/>
          </p:cNvSpPr>
          <p:nvPr>
            <p:ph sz="quarter" idx="10"/>
          </p:nvPr>
        </p:nvSpPr>
        <p:spPr>
          <a:xfrm>
            <a:off x="501651" y="1665289"/>
            <a:ext cx="4456429" cy="4716463"/>
          </a:xfrm>
          <a:prstGeom prst="rect">
            <a:avLst/>
          </a:prstGeom>
        </p:spPr>
        <p:txBody>
          <a:bodyPr/>
          <a:lstStyle>
            <a:lvl1pPr>
              <a:tabLst>
                <a:tab pos="5029200" algn="r"/>
              </a:tabLst>
              <a:defRPr>
                <a:solidFill>
                  <a:schemeClr val="bg1"/>
                </a:solidFill>
                <a:latin typeface="+mn-lt"/>
              </a:defRPr>
            </a:lvl1pPr>
            <a:lvl2pPr>
              <a:tabLst>
                <a:tab pos="5029200" algn="r"/>
              </a:tabLst>
              <a:defRPr>
                <a:solidFill>
                  <a:schemeClr val="bg1"/>
                </a:solidFill>
                <a:latin typeface="+mj-lt"/>
              </a:defRPr>
            </a:lvl2pPr>
            <a:lvl3pPr>
              <a:tabLst>
                <a:tab pos="5029200" algn="r"/>
              </a:tabLst>
              <a:defRPr>
                <a:solidFill>
                  <a:schemeClr val="bg1"/>
                </a:solidFill>
                <a:latin typeface="+mn-lt"/>
              </a:defRPr>
            </a:lvl3pPr>
            <a:lvl4pPr>
              <a:tabLst>
                <a:tab pos="5029200" algn="r"/>
              </a:tabLst>
              <a:defRPr>
                <a:solidFill>
                  <a:schemeClr val="bg1"/>
                </a:solidFill>
                <a:latin typeface="+mn-lt"/>
              </a:defRPr>
            </a:lvl4pPr>
            <a:lvl5pPr>
              <a:tabLst>
                <a:tab pos="5029200" algn="r"/>
              </a:tabLst>
              <a:defRPr baseline="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descr="{&quot;templafy&quot;:{&quot;binding&quot;:&quot;UserProfile.LegalEntity.Copyright_en-GB&quot;,&quot;type&quot;:&quot;text&quot;}}" title="UserProfile.LegalEntity.Copyright_en-GB">
            <a:extLst>
              <a:ext uri="{FF2B5EF4-FFF2-40B4-BE49-F238E27FC236}">
                <a16:creationId xmlns:a16="http://schemas.microsoft.com/office/drawing/2014/main" id="{29F2A80F-90F4-4F71-8DA8-AB25E7A03D8E}"/>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3" name="Footer Placeholder 2">
            <a:extLst>
              <a:ext uri="{FF2B5EF4-FFF2-40B4-BE49-F238E27FC236}">
                <a16:creationId xmlns:a16="http://schemas.microsoft.com/office/drawing/2014/main" id="{D036BD50-2E4F-4C6A-A8CC-877C5C74352D}"/>
              </a:ext>
            </a:extLst>
          </p:cNvPr>
          <p:cNvSpPr>
            <a:spLocks noGrp="1"/>
          </p:cNvSpPr>
          <p:nvPr>
            <p:ph type="ftr" sz="quarter" idx="16"/>
          </p:nvPr>
        </p:nvSpPr>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989345F0-B610-403F-A1DC-B991740A63B9}"/>
              </a:ext>
            </a:extLst>
          </p:cNvPr>
          <p:cNvSpPr>
            <a:spLocks noGrp="1"/>
          </p:cNvSpPr>
          <p:nvPr>
            <p:ph type="sldNum" sz="quarter" idx="17"/>
          </p:nvPr>
        </p:nvSpPr>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19407272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4" name="Title Placeholder 1"/>
          <p:cNvSpPr>
            <a:spLocks noGrp="1"/>
          </p:cNvSpPr>
          <p:nvPr>
            <p:ph type="title"/>
          </p:nvPr>
        </p:nvSpPr>
        <p:spPr>
          <a:xfrm>
            <a:off x="501651" y="317500"/>
            <a:ext cx="11162349" cy="698501"/>
          </a:xfrm>
          <a:prstGeom prst="rect">
            <a:avLst/>
          </a:prstGeom>
        </p:spPr>
        <p:txBody>
          <a:bodyPr vert="horz" lIns="0" tIns="0" rIns="0" bIns="0" rtlCol="0" anchor="t" anchorCtr="0">
            <a:noAutofit/>
          </a:bodyPr>
          <a:lstStyle>
            <a:lvl1pPr>
              <a:defRPr/>
            </a:lvl1pPr>
          </a:lstStyle>
          <a:p>
            <a:r>
              <a:rPr lang="en-US" noProof="0"/>
              <a:t>Click to edit Master title style</a:t>
            </a:r>
          </a:p>
        </p:txBody>
      </p:sp>
      <p:sp>
        <p:nvSpPr>
          <p:cNvPr id="8" name="Text Placeholder 18"/>
          <p:cNvSpPr>
            <a:spLocks noGrp="1"/>
          </p:cNvSpPr>
          <p:nvPr>
            <p:ph idx="1"/>
          </p:nvPr>
        </p:nvSpPr>
        <p:spPr>
          <a:xfrm>
            <a:off x="501651" y="1700213"/>
            <a:ext cx="11165416" cy="467898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a:extLst>
              <a:ext uri="{FF2B5EF4-FFF2-40B4-BE49-F238E27FC236}">
                <a16:creationId xmlns:a16="http://schemas.microsoft.com/office/drawing/2014/main" id="{AE3FFE4A-BC3E-4A6F-A2F7-DAF075A04509}"/>
              </a:ext>
            </a:extLst>
          </p:cNvPr>
          <p:cNvSpPr>
            <a:spLocks noGrp="1"/>
          </p:cNvSpPr>
          <p:nvPr>
            <p:ph type="ftr" sz="quarter" idx="14"/>
          </p:nvPr>
        </p:nvSpPr>
        <p:spPr/>
        <p:txBody>
          <a:bodyPr/>
          <a:lstStyle/>
          <a:p>
            <a:endParaRPr lang="en-GB"/>
          </a:p>
        </p:txBody>
      </p:sp>
      <p:sp>
        <p:nvSpPr>
          <p:cNvPr id="3" name="Slide Number Placeholder 2">
            <a:extLst>
              <a:ext uri="{FF2B5EF4-FFF2-40B4-BE49-F238E27FC236}">
                <a16:creationId xmlns:a16="http://schemas.microsoft.com/office/drawing/2014/main" id="{E0A7409F-6336-4A34-BB77-9D5FCA08C53C}"/>
              </a:ext>
            </a:extLst>
          </p:cNvPr>
          <p:cNvSpPr>
            <a:spLocks noGrp="1"/>
          </p:cNvSpPr>
          <p:nvPr>
            <p:ph type="sldNum" sz="quarter" idx="15"/>
          </p:nvPr>
        </p:nvSpPr>
        <p:spPr/>
        <p:txBody>
          <a:bodyPr/>
          <a:lstStyle/>
          <a:p>
            <a:fld id="{DE3CCE21-0F43-465D-A95C-235E160BA085}" type="slidenum">
              <a:rPr lang="en-GB" smtClean="0"/>
              <a:pPr/>
              <a:t>‹#›</a:t>
            </a:fld>
            <a:endParaRPr lang="en-GB"/>
          </a:p>
        </p:txBody>
      </p:sp>
    </p:spTree>
    <p:extLst>
      <p:ext uri="{BB962C8B-B14F-4D97-AF65-F5344CB8AC3E}">
        <p14:creationId xmlns:p14="http://schemas.microsoft.com/office/powerpoint/2010/main" val="389261159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 column text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2" name="Rectangle 1">
            <a:extLst>
              <a:ext uri="{FF2B5EF4-FFF2-40B4-BE49-F238E27FC236}">
                <a16:creationId xmlns:a16="http://schemas.microsoft.com/office/drawing/2014/main" id="{902C0607-98F4-41D7-82CA-1B04446D292C}"/>
              </a:ext>
            </a:extLst>
          </p:cNvPr>
          <p:cNvSpPr/>
          <p:nvPr userDrawn="1"/>
        </p:nvSpPr>
        <p:spPr>
          <a:xfrm>
            <a:off x="3048000" y="2967335"/>
            <a:ext cx="6096000" cy="923330"/>
          </a:xfrm>
          <a:prstGeom prst="rect">
            <a:avLst/>
          </a:prstGeom>
        </p:spPr>
        <p:txBody>
          <a:bodyPr>
            <a:spAutoFit/>
          </a:bodyPr>
          <a:lstStyle/>
          <a:p>
            <a:pPr lvl="2"/>
            <a:r>
              <a:rPr lang="en-US"/>
              <a:t>Third level</a:t>
            </a:r>
          </a:p>
          <a:p>
            <a:pPr lvl="3"/>
            <a:r>
              <a:rPr lang="en-US"/>
              <a:t>Fourth level</a:t>
            </a:r>
          </a:p>
          <a:p>
            <a:pPr lvl="4"/>
            <a:r>
              <a:rPr lang="en-US"/>
              <a:t>Fifth level</a:t>
            </a:r>
            <a:endParaRPr lang="en-GB"/>
          </a:p>
        </p:txBody>
      </p:sp>
      <p:sp>
        <p:nvSpPr>
          <p:cNvPr id="14" name="Text Placeholder 18">
            <a:extLst>
              <a:ext uri="{FF2B5EF4-FFF2-40B4-BE49-F238E27FC236}">
                <a16:creationId xmlns:a16="http://schemas.microsoft.com/office/drawing/2014/main" id="{E63CB131-A1F8-4B40-AEB7-13FC98ED7F7A}"/>
              </a:ext>
            </a:extLst>
          </p:cNvPr>
          <p:cNvSpPr>
            <a:spLocks noGrp="1"/>
          </p:cNvSpPr>
          <p:nvPr>
            <p:ph idx="1"/>
          </p:nvPr>
        </p:nvSpPr>
        <p:spPr>
          <a:xfrm>
            <a:off x="501651" y="1700213"/>
            <a:ext cx="11165416" cy="4678986"/>
          </a:xfrm>
          <a:prstGeom prst="rect">
            <a:avLst/>
          </a:prstGeom>
        </p:spPr>
        <p:txBody>
          <a:bodyPr vert="horz" lIns="0" tIns="0" rIns="0" bIns="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descr="{&quot;templafy&quot;:{&quot;binding&quot;:&quot;UserProfile.LegalEntity.Copyright_en-GB&quot;,&quot;type&quot;:&quot;text&quot;}}" title="UserProfile.LegalEntity.Copyright_en-GB">
            <a:extLst>
              <a:ext uri="{FF2B5EF4-FFF2-40B4-BE49-F238E27FC236}">
                <a16:creationId xmlns:a16="http://schemas.microsoft.com/office/drawing/2014/main" id="{1723EB70-D725-43EA-91EB-D9B1062E29BA}"/>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3" name="Footer Placeholder 2">
            <a:extLst>
              <a:ext uri="{FF2B5EF4-FFF2-40B4-BE49-F238E27FC236}">
                <a16:creationId xmlns:a16="http://schemas.microsoft.com/office/drawing/2014/main" id="{F03B952E-E44B-495A-B76F-4DA87262BE74}"/>
              </a:ext>
            </a:extLst>
          </p:cNvPr>
          <p:cNvSpPr>
            <a:spLocks noGrp="1"/>
          </p:cNvSpPr>
          <p:nvPr>
            <p:ph type="ftr" sz="quarter" idx="14"/>
          </p:nvPr>
        </p:nvSpPr>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F0DF979E-D498-4F5C-B7FA-96AE4639CA68}"/>
              </a:ext>
            </a:extLst>
          </p:cNvPr>
          <p:cNvSpPr>
            <a:spLocks noGrp="1"/>
          </p:cNvSpPr>
          <p:nvPr>
            <p:ph type="sldNum" sz="quarter" idx="15"/>
          </p:nvPr>
        </p:nvSpPr>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277005403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 columns of text">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lvl1pPr>
          </a:lstStyle>
          <a:p>
            <a:r>
              <a:rPr lang="en-US"/>
              <a:t>Click to add title</a:t>
            </a:r>
          </a:p>
        </p:txBody>
      </p:sp>
      <p:sp>
        <p:nvSpPr>
          <p:cNvPr id="9" name="Text Placeholder 8"/>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3" name="Content Placeholder 3"/>
          <p:cNvSpPr>
            <a:spLocks noGrp="1"/>
          </p:cNvSpPr>
          <p:nvPr>
            <p:ph sz="quarter" idx="10"/>
          </p:nvPr>
        </p:nvSpPr>
        <p:spPr>
          <a:xfrm>
            <a:off x="501651" y="1665289"/>
            <a:ext cx="5305579" cy="4716461"/>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p:cNvSpPr>
            <a:spLocks noGrp="1"/>
          </p:cNvSpPr>
          <p:nvPr>
            <p:ph sz="quarter" idx="20"/>
          </p:nvPr>
        </p:nvSpPr>
        <p:spPr>
          <a:xfrm>
            <a:off x="6381539" y="1665289"/>
            <a:ext cx="5322781" cy="4716461"/>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Footer Placeholder 1">
            <a:extLst>
              <a:ext uri="{FF2B5EF4-FFF2-40B4-BE49-F238E27FC236}">
                <a16:creationId xmlns:a16="http://schemas.microsoft.com/office/drawing/2014/main" id="{27C49464-4D49-41F0-8BC7-CEE8435FEB3B}"/>
              </a:ext>
            </a:extLst>
          </p:cNvPr>
          <p:cNvSpPr>
            <a:spLocks noGrp="1"/>
          </p:cNvSpPr>
          <p:nvPr>
            <p:ph type="ftr" sz="quarter" idx="21"/>
          </p:nvPr>
        </p:nvSpPr>
        <p:spPr/>
        <p:txBody>
          <a:bodyPr/>
          <a:lstStyle/>
          <a:p>
            <a:endParaRPr lang="en-GB"/>
          </a:p>
        </p:txBody>
      </p:sp>
      <p:sp>
        <p:nvSpPr>
          <p:cNvPr id="3" name="Slide Number Placeholder 2">
            <a:extLst>
              <a:ext uri="{FF2B5EF4-FFF2-40B4-BE49-F238E27FC236}">
                <a16:creationId xmlns:a16="http://schemas.microsoft.com/office/drawing/2014/main" id="{3E9F5817-4CA8-40AE-B5FB-7B5C1A5098FF}"/>
              </a:ext>
            </a:extLst>
          </p:cNvPr>
          <p:cNvSpPr>
            <a:spLocks noGrp="1"/>
          </p:cNvSpPr>
          <p:nvPr>
            <p:ph type="sldNum" sz="quarter" idx="22"/>
          </p:nvPr>
        </p:nvSpPr>
        <p:spPr/>
        <p:txBody>
          <a:bodyPr/>
          <a:lstStyle/>
          <a:p>
            <a:fld id="{DE3CCE21-0F43-465D-A95C-235E160BA085}" type="slidenum">
              <a:rPr lang="en-GB" smtClean="0"/>
              <a:pPr/>
              <a:t>‹#›</a:t>
            </a:fld>
            <a:endParaRPr lang="en-GB"/>
          </a:p>
        </p:txBody>
      </p:sp>
    </p:spTree>
    <p:extLst>
      <p:ext uri="{BB962C8B-B14F-4D97-AF65-F5344CB8AC3E}">
        <p14:creationId xmlns:p14="http://schemas.microsoft.com/office/powerpoint/2010/main" val="190802701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 columns of text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2" name="Content Placeholder 3">
            <a:extLst>
              <a:ext uri="{FF2B5EF4-FFF2-40B4-BE49-F238E27FC236}">
                <a16:creationId xmlns:a16="http://schemas.microsoft.com/office/drawing/2014/main" id="{CF56F40E-1EC7-4AE5-AC20-F7986D3E10AB}"/>
              </a:ext>
            </a:extLst>
          </p:cNvPr>
          <p:cNvSpPr>
            <a:spLocks noGrp="1"/>
          </p:cNvSpPr>
          <p:nvPr>
            <p:ph sz="quarter" idx="10"/>
          </p:nvPr>
        </p:nvSpPr>
        <p:spPr>
          <a:xfrm>
            <a:off x="501651" y="1665289"/>
            <a:ext cx="5305579" cy="4716461"/>
          </a:xfrm>
          <a:prstGeom prst="rect">
            <a:avLst/>
          </a:prstGeom>
        </p:spPr>
        <p:txBody>
          <a:bodyPr/>
          <a:lstStyle>
            <a:lvl1pPr>
              <a:tabLst>
                <a:tab pos="5029200" algn="r"/>
              </a:tabLst>
              <a:defRPr>
                <a:solidFill>
                  <a:schemeClr val="bg1"/>
                </a:solidFill>
              </a:defRPr>
            </a:lvl1pPr>
            <a:lvl2pPr>
              <a:tabLst>
                <a:tab pos="5029200" algn="r"/>
              </a:tabLst>
              <a:defRPr>
                <a:solidFill>
                  <a:schemeClr val="bg1"/>
                </a:solidFill>
              </a:defRPr>
            </a:lvl2pPr>
            <a:lvl3pPr>
              <a:tabLst>
                <a:tab pos="5029200" algn="r"/>
              </a:tabLst>
              <a:defRPr>
                <a:solidFill>
                  <a:schemeClr val="bg1"/>
                </a:solidFill>
              </a:defRPr>
            </a:lvl3pPr>
            <a:lvl4pPr>
              <a:tabLst>
                <a:tab pos="5029200" algn="r"/>
              </a:tabLst>
              <a:defRPr>
                <a:solidFill>
                  <a:schemeClr val="bg1"/>
                </a:solidFill>
              </a:defRPr>
            </a:lvl4pPr>
            <a:lvl5pPr>
              <a:tabLst>
                <a:tab pos="5029200" algn="r"/>
              </a:tabLst>
              <a:defRPr baseline="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92CDF667-CEE1-4C8F-AC03-55718C3ABCE2}"/>
              </a:ext>
            </a:extLst>
          </p:cNvPr>
          <p:cNvSpPr>
            <a:spLocks noGrp="1"/>
          </p:cNvSpPr>
          <p:nvPr>
            <p:ph sz="quarter" idx="20"/>
          </p:nvPr>
        </p:nvSpPr>
        <p:spPr>
          <a:xfrm>
            <a:off x="6381539" y="1665289"/>
            <a:ext cx="5322781" cy="4716461"/>
          </a:xfrm>
          <a:prstGeom prst="rect">
            <a:avLst/>
          </a:prstGeom>
        </p:spPr>
        <p:txBody>
          <a:bodyPr/>
          <a:lstStyle>
            <a:lvl1pPr>
              <a:tabLst>
                <a:tab pos="5029200" algn="r"/>
              </a:tabLst>
              <a:defRPr>
                <a:solidFill>
                  <a:schemeClr val="bg1"/>
                </a:solidFill>
              </a:defRPr>
            </a:lvl1pPr>
            <a:lvl2pPr>
              <a:tabLst>
                <a:tab pos="5029200" algn="r"/>
              </a:tabLst>
              <a:defRPr>
                <a:solidFill>
                  <a:schemeClr val="bg1"/>
                </a:solidFill>
              </a:defRPr>
            </a:lvl2pPr>
            <a:lvl3pPr>
              <a:tabLst>
                <a:tab pos="5029200" algn="r"/>
              </a:tabLst>
              <a:defRPr>
                <a:solidFill>
                  <a:schemeClr val="bg1"/>
                </a:solidFill>
              </a:defRPr>
            </a:lvl3pPr>
            <a:lvl4pPr>
              <a:tabLst>
                <a:tab pos="5029200" algn="r"/>
              </a:tabLst>
              <a:defRPr>
                <a:solidFill>
                  <a:schemeClr val="bg1"/>
                </a:solidFill>
              </a:defRPr>
            </a:lvl4pPr>
            <a:lvl5pPr>
              <a:tabLst>
                <a:tab pos="5029200" algn="r"/>
              </a:tabLst>
              <a:defRPr baseline="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descr="{&quot;templafy&quot;:{&quot;binding&quot;:&quot;UserProfile.LegalEntity.Copyright_en-GB&quot;,&quot;type&quot;:&quot;text&quot;}}" title="UserProfile.LegalEntity.Copyright_en-GB">
            <a:extLst>
              <a:ext uri="{FF2B5EF4-FFF2-40B4-BE49-F238E27FC236}">
                <a16:creationId xmlns:a16="http://schemas.microsoft.com/office/drawing/2014/main" id="{BDDF984A-2A4A-4912-AE0A-12A355C51772}"/>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2C4D99DB-1CB3-48C7-9CFA-5BB538F9B8C9}"/>
              </a:ext>
            </a:extLst>
          </p:cNvPr>
          <p:cNvSpPr>
            <a:spLocks noGrp="1"/>
          </p:cNvSpPr>
          <p:nvPr>
            <p:ph type="ftr" sz="quarter" idx="21"/>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337433F9-ED17-414D-9F2A-65CF5331C2D3}"/>
              </a:ext>
            </a:extLst>
          </p:cNvPr>
          <p:cNvSpPr>
            <a:spLocks noGrp="1"/>
          </p:cNvSpPr>
          <p:nvPr>
            <p:ph type="sldNum" sz="quarter" idx="22"/>
          </p:nvPr>
        </p:nvSpPr>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419307969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 columns narrow - wid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2" y="317500"/>
            <a:ext cx="11188699" cy="698501"/>
          </a:xfrm>
          <a:prstGeom prst="rect">
            <a:avLst/>
          </a:prstGeom>
        </p:spPr>
        <p:txBody>
          <a:bodyPr vert="horz" lIns="0" tIns="0" rIns="0" bIns="0" rtlCol="0" anchor="t" anchorCtr="0">
            <a:noAutofit/>
          </a:bodyPr>
          <a:lstStyle>
            <a:lvl1pPr>
              <a:defRPr/>
            </a:lvl1pPr>
          </a:lstStyle>
          <a:p>
            <a:r>
              <a:rPr lang="en-US"/>
              <a:t>Click to add title</a:t>
            </a:r>
          </a:p>
        </p:txBody>
      </p:sp>
      <p:sp>
        <p:nvSpPr>
          <p:cNvPr id="6" name="Content Placeholder 3"/>
          <p:cNvSpPr>
            <a:spLocks noGrp="1"/>
          </p:cNvSpPr>
          <p:nvPr>
            <p:ph sz="quarter" idx="10"/>
          </p:nvPr>
        </p:nvSpPr>
        <p:spPr>
          <a:xfrm>
            <a:off x="501650" y="1665289"/>
            <a:ext cx="4431857" cy="4716463"/>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p:cNvSpPr>
            <a:spLocks noGrp="1"/>
          </p:cNvSpPr>
          <p:nvPr>
            <p:ph sz="quarter" idx="16"/>
          </p:nvPr>
        </p:nvSpPr>
        <p:spPr>
          <a:xfrm>
            <a:off x="5450349" y="1700214"/>
            <a:ext cx="6240000" cy="4681537"/>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2" name="Footer Placeholder 1">
            <a:extLst>
              <a:ext uri="{FF2B5EF4-FFF2-40B4-BE49-F238E27FC236}">
                <a16:creationId xmlns:a16="http://schemas.microsoft.com/office/drawing/2014/main" id="{F9E95F15-38E7-4D61-AC9E-7788ACE862C2}"/>
              </a:ext>
            </a:extLst>
          </p:cNvPr>
          <p:cNvSpPr>
            <a:spLocks noGrp="1"/>
          </p:cNvSpPr>
          <p:nvPr>
            <p:ph type="ftr" sz="quarter" idx="17"/>
          </p:nvPr>
        </p:nvSpPr>
        <p:spPr/>
        <p:txBody>
          <a:bodyPr/>
          <a:lstStyle/>
          <a:p>
            <a:endParaRPr lang="en-GB"/>
          </a:p>
        </p:txBody>
      </p:sp>
      <p:sp>
        <p:nvSpPr>
          <p:cNvPr id="3" name="Slide Number Placeholder 2">
            <a:extLst>
              <a:ext uri="{FF2B5EF4-FFF2-40B4-BE49-F238E27FC236}">
                <a16:creationId xmlns:a16="http://schemas.microsoft.com/office/drawing/2014/main" id="{639340B3-CBDE-4642-BB7F-4A9893C2985F}"/>
              </a:ext>
            </a:extLst>
          </p:cNvPr>
          <p:cNvSpPr>
            <a:spLocks noGrp="1"/>
          </p:cNvSpPr>
          <p:nvPr>
            <p:ph type="sldNum" sz="quarter" idx="18"/>
          </p:nvPr>
        </p:nvSpPr>
        <p:spPr/>
        <p:txBody>
          <a:bodyPr/>
          <a:lstStyle/>
          <a:p>
            <a:fld id="{DE3CCE21-0F43-465D-A95C-235E160BA085}" type="slidenum">
              <a:rPr lang="en-GB" smtClean="0"/>
              <a:pPr/>
              <a:t>‹#›</a:t>
            </a:fld>
            <a:endParaRPr lang="en-GB"/>
          </a:p>
        </p:txBody>
      </p:sp>
    </p:spTree>
    <p:extLst>
      <p:ext uri="{BB962C8B-B14F-4D97-AF65-F5344CB8AC3E}">
        <p14:creationId xmlns:p14="http://schemas.microsoft.com/office/powerpoint/2010/main" val="41118749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9"/>
            <a:ext cx="10972800" cy="830997"/>
          </a:xfrm>
          <a:prstGeom prst="rect">
            <a:avLst/>
          </a:prstGeom>
        </p:spPr>
        <p:txBody>
          <a:bodyPr/>
          <a:lstStyle/>
          <a:p>
            <a:r>
              <a:rPr lang="nb-NO"/>
              <a:t>Klikk for å redigere tittelstil</a:t>
            </a:r>
          </a:p>
        </p:txBody>
      </p:sp>
    </p:spTree>
    <p:extLst>
      <p:ext uri="{BB962C8B-B14F-4D97-AF65-F5344CB8AC3E}">
        <p14:creationId xmlns:p14="http://schemas.microsoft.com/office/powerpoint/2010/main" val="3644193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 columns narrow - wide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4" name="Content Placeholder 3">
            <a:extLst>
              <a:ext uri="{FF2B5EF4-FFF2-40B4-BE49-F238E27FC236}">
                <a16:creationId xmlns:a16="http://schemas.microsoft.com/office/drawing/2014/main" id="{5921415E-ADE9-446D-A663-41BD55E434AC}"/>
              </a:ext>
            </a:extLst>
          </p:cNvPr>
          <p:cNvSpPr>
            <a:spLocks noGrp="1"/>
          </p:cNvSpPr>
          <p:nvPr>
            <p:ph sz="quarter" idx="10"/>
          </p:nvPr>
        </p:nvSpPr>
        <p:spPr>
          <a:xfrm>
            <a:off x="501650" y="1665289"/>
            <a:ext cx="4431857" cy="4716463"/>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90BA61BC-E99F-4C88-94D0-8E8C82B94FBE}"/>
              </a:ext>
            </a:extLst>
          </p:cNvPr>
          <p:cNvSpPr>
            <a:spLocks noGrp="1"/>
          </p:cNvSpPr>
          <p:nvPr>
            <p:ph sz="quarter" idx="16"/>
          </p:nvPr>
        </p:nvSpPr>
        <p:spPr>
          <a:xfrm>
            <a:off x="5450349" y="1700214"/>
            <a:ext cx="6240000" cy="4681537"/>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descr="{&quot;templafy&quot;:{&quot;binding&quot;:&quot;UserProfile.LegalEntity.Copyright_en-GB&quot;,&quot;type&quot;:&quot;text&quot;}}" title="UserProfile.LegalEntity.Copyright_en-GB">
            <a:extLst>
              <a:ext uri="{FF2B5EF4-FFF2-40B4-BE49-F238E27FC236}">
                <a16:creationId xmlns:a16="http://schemas.microsoft.com/office/drawing/2014/main" id="{1E708CB6-5D81-4443-9380-B7CAB88D15D8}"/>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B456303D-2332-4B75-A308-0FC66D18651D}"/>
              </a:ext>
            </a:extLst>
          </p:cNvPr>
          <p:cNvSpPr>
            <a:spLocks noGrp="1"/>
          </p:cNvSpPr>
          <p:nvPr>
            <p:ph type="ftr" sz="quarter" idx="17"/>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A0328357-162F-44FA-A13E-5594BCA7B41A}"/>
              </a:ext>
            </a:extLst>
          </p:cNvPr>
          <p:cNvSpPr>
            <a:spLocks noGrp="1"/>
          </p:cNvSpPr>
          <p:nvPr>
            <p:ph type="sldNum" sz="quarter" idx="18"/>
          </p:nvPr>
        </p:nvSpPr>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62859282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 columns wide - narrow">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01651" y="317500"/>
            <a:ext cx="11188700" cy="698500"/>
          </a:xfrm>
          <a:prstGeom prst="rect">
            <a:avLst/>
          </a:prstGeom>
        </p:spPr>
        <p:txBody>
          <a:bodyPr vert="horz" lIns="0" tIns="0" rIns="0" bIns="0" rtlCol="0" anchor="t" anchorCtr="0">
            <a:noAutofit/>
          </a:bodyPr>
          <a:lstStyle>
            <a:lvl1pPr>
              <a:defRPr/>
            </a:lvl1pPr>
          </a:lstStyle>
          <a:p>
            <a:r>
              <a:rPr lang="en-US"/>
              <a:t>Click to add title</a:t>
            </a:r>
          </a:p>
        </p:txBody>
      </p:sp>
      <p:sp>
        <p:nvSpPr>
          <p:cNvPr id="6" name="Content Placeholder 3"/>
          <p:cNvSpPr>
            <a:spLocks noGrp="1"/>
          </p:cNvSpPr>
          <p:nvPr>
            <p:ph sz="quarter" idx="10"/>
          </p:nvPr>
        </p:nvSpPr>
        <p:spPr>
          <a:xfrm>
            <a:off x="7577882" y="1658680"/>
            <a:ext cx="4112468" cy="4723072"/>
          </a:xfrm>
          <a:prstGeom prst="rect">
            <a:avLst/>
          </a:prstGeom>
        </p:spPr>
        <p:txBody>
          <a:bodyPr>
            <a:normAutofit/>
          </a:bodyPr>
          <a:lstStyle>
            <a:lvl1pPr>
              <a:tabLst>
                <a:tab pos="5029200" algn="r"/>
              </a:tabLst>
              <a:defRPr sz="2100">
                <a:solidFill>
                  <a:schemeClr val="accent3"/>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p:txBody>
      </p:sp>
      <p:sp>
        <p:nvSpPr>
          <p:cNvPr id="8" name="Content Placeholder 3"/>
          <p:cNvSpPr>
            <a:spLocks noGrp="1"/>
          </p:cNvSpPr>
          <p:nvPr>
            <p:ph sz="quarter" idx="16"/>
          </p:nvPr>
        </p:nvSpPr>
        <p:spPr>
          <a:xfrm>
            <a:off x="501651" y="1665288"/>
            <a:ext cx="6506348" cy="4716462"/>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13" hasCustomPrompt="1"/>
          </p:nvPr>
        </p:nvSpPr>
        <p:spPr>
          <a:xfrm>
            <a:off x="501652" y="651600"/>
            <a:ext cx="11188699"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2" name="Footer Placeholder 1">
            <a:extLst>
              <a:ext uri="{FF2B5EF4-FFF2-40B4-BE49-F238E27FC236}">
                <a16:creationId xmlns:a16="http://schemas.microsoft.com/office/drawing/2014/main" id="{E06350DA-C88A-4C59-BFD6-47A5E351DA02}"/>
              </a:ext>
            </a:extLst>
          </p:cNvPr>
          <p:cNvSpPr>
            <a:spLocks noGrp="1"/>
          </p:cNvSpPr>
          <p:nvPr>
            <p:ph type="ftr" sz="quarter" idx="17"/>
          </p:nvPr>
        </p:nvSpPr>
        <p:spPr/>
        <p:txBody>
          <a:bodyPr/>
          <a:lstStyle/>
          <a:p>
            <a:endParaRPr lang="en-GB"/>
          </a:p>
        </p:txBody>
      </p:sp>
      <p:sp>
        <p:nvSpPr>
          <p:cNvPr id="3" name="Slide Number Placeholder 2">
            <a:extLst>
              <a:ext uri="{FF2B5EF4-FFF2-40B4-BE49-F238E27FC236}">
                <a16:creationId xmlns:a16="http://schemas.microsoft.com/office/drawing/2014/main" id="{51E1FB5D-8AF2-47C7-A0FF-FAD9BEE17989}"/>
              </a:ext>
            </a:extLst>
          </p:cNvPr>
          <p:cNvSpPr>
            <a:spLocks noGrp="1"/>
          </p:cNvSpPr>
          <p:nvPr>
            <p:ph type="sldNum" sz="quarter" idx="18"/>
          </p:nvPr>
        </p:nvSpPr>
        <p:spPr/>
        <p:txBody>
          <a:bodyPr/>
          <a:lstStyle/>
          <a:p>
            <a:fld id="{DE3CCE21-0F43-465D-A95C-235E160BA085}" type="slidenum">
              <a:rPr lang="en-GB" smtClean="0"/>
              <a:pPr/>
              <a:t>‹#›</a:t>
            </a:fld>
            <a:endParaRPr lang="en-GB"/>
          </a:p>
        </p:txBody>
      </p:sp>
    </p:spTree>
    <p:extLst>
      <p:ext uri="{BB962C8B-B14F-4D97-AF65-F5344CB8AC3E}">
        <p14:creationId xmlns:p14="http://schemas.microsoft.com/office/powerpoint/2010/main" val="252302111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 columns wide - narrow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4" name="Content Placeholder 3">
            <a:extLst>
              <a:ext uri="{FF2B5EF4-FFF2-40B4-BE49-F238E27FC236}">
                <a16:creationId xmlns:a16="http://schemas.microsoft.com/office/drawing/2014/main" id="{79BC63EE-0434-45AB-B765-E776162722C8}"/>
              </a:ext>
            </a:extLst>
          </p:cNvPr>
          <p:cNvSpPr>
            <a:spLocks noGrp="1"/>
          </p:cNvSpPr>
          <p:nvPr>
            <p:ph sz="quarter" idx="10"/>
          </p:nvPr>
        </p:nvSpPr>
        <p:spPr>
          <a:xfrm>
            <a:off x="7577882" y="1658680"/>
            <a:ext cx="4112468" cy="4723072"/>
          </a:xfrm>
          <a:prstGeom prst="rect">
            <a:avLst/>
          </a:prstGeom>
        </p:spPr>
        <p:txBody>
          <a:bodyPr>
            <a:normAutofit/>
          </a:bodyPr>
          <a:lstStyle>
            <a:lvl1pPr>
              <a:tabLst>
                <a:tab pos="5029200" algn="r"/>
              </a:tabLst>
              <a:defRPr sz="2100">
                <a:solidFill>
                  <a:schemeClr val="accent3"/>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p:txBody>
      </p:sp>
      <p:sp>
        <p:nvSpPr>
          <p:cNvPr id="15" name="Content Placeholder 3">
            <a:extLst>
              <a:ext uri="{FF2B5EF4-FFF2-40B4-BE49-F238E27FC236}">
                <a16:creationId xmlns:a16="http://schemas.microsoft.com/office/drawing/2014/main" id="{FA7B3DF7-E19D-499D-800D-14F1B5A5E2A4}"/>
              </a:ext>
            </a:extLst>
          </p:cNvPr>
          <p:cNvSpPr>
            <a:spLocks noGrp="1"/>
          </p:cNvSpPr>
          <p:nvPr>
            <p:ph sz="quarter" idx="16"/>
          </p:nvPr>
        </p:nvSpPr>
        <p:spPr>
          <a:xfrm>
            <a:off x="501651" y="1665288"/>
            <a:ext cx="6506348" cy="4716462"/>
          </a:xfrm>
          <a:prstGeom prst="rect">
            <a:avLst/>
          </a:prstGeom>
        </p:spPr>
        <p:txBody>
          <a:bodyPr/>
          <a:lstStyle>
            <a:lvl1pPr>
              <a:tabLst>
                <a:tab pos="5029200" algn="r"/>
              </a:tabLst>
              <a:defRPr>
                <a:solidFill>
                  <a:schemeClr val="bg1"/>
                </a:solidFill>
              </a:defRPr>
            </a:lvl1pPr>
            <a:lvl2pPr>
              <a:tabLst>
                <a:tab pos="5029200" algn="r"/>
              </a:tabLst>
              <a:defRPr>
                <a:solidFill>
                  <a:schemeClr val="bg1"/>
                </a:solidFill>
              </a:defRPr>
            </a:lvl2pPr>
            <a:lvl3pPr>
              <a:tabLst>
                <a:tab pos="5029200" algn="r"/>
              </a:tabLst>
              <a:defRPr>
                <a:solidFill>
                  <a:schemeClr val="bg1"/>
                </a:solidFill>
              </a:defRPr>
            </a:lvl3pPr>
            <a:lvl4pPr>
              <a:tabLst>
                <a:tab pos="5029200" algn="r"/>
              </a:tabLst>
              <a:defRPr>
                <a:solidFill>
                  <a:schemeClr val="bg1"/>
                </a:solidFill>
              </a:defRPr>
            </a:lvl4pPr>
            <a:lvl5pPr>
              <a:tabLst>
                <a:tab pos="5029200" algn="r"/>
              </a:tabLst>
              <a:defRPr baseline="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descr="{&quot;templafy&quot;:{&quot;binding&quot;:&quot;UserProfile.LegalEntity.Copyright_en-GB&quot;,&quot;type&quot;:&quot;text&quot;}}" title="UserProfile.LegalEntity.Copyright_en-GB">
            <a:extLst>
              <a:ext uri="{FF2B5EF4-FFF2-40B4-BE49-F238E27FC236}">
                <a16:creationId xmlns:a16="http://schemas.microsoft.com/office/drawing/2014/main" id="{8D0D1B28-5A98-4052-8C19-A293E95E11B5}"/>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8B51DFF7-9B07-4D85-8853-B7C5DAC5CC9A}"/>
              </a:ext>
            </a:extLst>
          </p:cNvPr>
          <p:cNvSpPr>
            <a:spLocks noGrp="1"/>
          </p:cNvSpPr>
          <p:nvPr>
            <p:ph type="ftr" sz="quarter" idx="17"/>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B8A73795-91B5-4727-B587-1B4A7A9EB452}"/>
              </a:ext>
            </a:extLst>
          </p:cNvPr>
          <p:cNvSpPr>
            <a:spLocks noGrp="1"/>
          </p:cNvSpPr>
          <p:nvPr>
            <p:ph type="sldNum" sz="quarter" idx="18"/>
          </p:nvPr>
        </p:nvSpPr>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191471658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secondary image">
    <p:bg bwMode="gray">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218B988-7B8D-4B1E-B2B7-ED31EE6F2DFA}"/>
              </a:ext>
            </a:extLst>
          </p:cNvPr>
          <p:cNvSpPr>
            <a:spLocks noGrp="1"/>
          </p:cNvSpPr>
          <p:nvPr>
            <p:ph type="pic" sz="quarter" idx="10"/>
          </p:nvPr>
        </p:nvSpPr>
        <p:spPr>
          <a:xfrm>
            <a:off x="0" y="0"/>
            <a:ext cx="12192000" cy="6858000"/>
          </a:xfrm>
        </p:spPr>
        <p:txBody>
          <a:bodyPr/>
          <a:lstStyle/>
          <a:p>
            <a:r>
              <a:rPr lang="en-US"/>
              <a:t>Click icon to add picture</a:t>
            </a:r>
            <a:endParaRPr lang="nb-NO"/>
          </a:p>
        </p:txBody>
      </p:sp>
      <p:sp>
        <p:nvSpPr>
          <p:cNvPr id="2" name="Title 1"/>
          <p:cNvSpPr>
            <a:spLocks noGrp="1"/>
          </p:cNvSpPr>
          <p:nvPr>
            <p:ph type="title"/>
          </p:nvPr>
        </p:nvSpPr>
        <p:spPr bwMode="gray">
          <a:xfrm>
            <a:off x="504000" y="316800"/>
            <a:ext cx="10541000" cy="569819"/>
          </a:xfrm>
        </p:spPr>
        <p:txBody>
          <a:bodyPr anchor="t"/>
          <a:lstStyle>
            <a:lvl1pPr>
              <a:lnSpc>
                <a:spcPct val="95000"/>
              </a:lnSpc>
              <a:defRPr sz="3600" b="1">
                <a:solidFill>
                  <a:schemeClr val="tx1"/>
                </a:solidFill>
                <a:latin typeface="+mj-lt"/>
                <a:ea typeface="Open Sans" panose="020B0606030504020204" pitchFamily="34" charset="0"/>
                <a:cs typeface="Calibri" panose="020F050202020403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501651" y="886619"/>
            <a:ext cx="10541000" cy="569819"/>
          </a:xfrm>
        </p:spPr>
        <p:txBody>
          <a:bodyPr lIns="0" tIns="0" rIns="0" bIns="0">
            <a:noAutofit/>
          </a:bodyPr>
          <a:lstStyle>
            <a:lvl1pPr marL="0" indent="0">
              <a:lnSpc>
                <a:spcPct val="95000"/>
              </a:lnSpc>
              <a:spcAft>
                <a:spcPts val="0"/>
              </a:spcAft>
              <a:buNone/>
              <a:defRPr sz="36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Footer Placeholder 3">
            <a:extLst>
              <a:ext uri="{FF2B5EF4-FFF2-40B4-BE49-F238E27FC236}">
                <a16:creationId xmlns:a16="http://schemas.microsoft.com/office/drawing/2014/main" id="{E23C7F07-AAB3-49C3-9F96-1F1F02BC40C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406A597-0C84-45D5-95AD-E5698D645B29}"/>
              </a:ext>
            </a:extLst>
          </p:cNvPr>
          <p:cNvSpPr>
            <a:spLocks noGrp="1"/>
          </p:cNvSpPr>
          <p:nvPr>
            <p:ph type="sldNum" sz="quarter" idx="12"/>
          </p:nvPr>
        </p:nvSpPr>
        <p:spPr/>
        <p:txBody>
          <a:bodyPr/>
          <a:lstStyle/>
          <a:p>
            <a:fld id="{DE3CCE21-0F43-465D-A95C-235E160BA085}" type="slidenum">
              <a:rPr lang="en-GB" smtClean="0"/>
              <a:pPr/>
              <a:t>‹#›</a:t>
            </a:fld>
            <a:endParaRPr lang="en-GB"/>
          </a:p>
        </p:txBody>
      </p:sp>
    </p:spTree>
    <p:extLst>
      <p:ext uri="{BB962C8B-B14F-4D97-AF65-F5344CB8AC3E}">
        <p14:creationId xmlns:p14="http://schemas.microsoft.com/office/powerpoint/2010/main" val="45635081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 name="Footer Placeholder 1">
            <a:extLst>
              <a:ext uri="{FF2B5EF4-FFF2-40B4-BE49-F238E27FC236}">
                <a16:creationId xmlns:a16="http://schemas.microsoft.com/office/drawing/2014/main" id="{B7D0765F-780A-4F4D-B03F-41FB7F8F6520}"/>
              </a:ext>
            </a:extLst>
          </p:cNvPr>
          <p:cNvSpPr>
            <a:spLocks noGrp="1"/>
          </p:cNvSpPr>
          <p:nvPr>
            <p:ph type="ftr" sz="quarter" idx="10"/>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1CF036A1-897B-46BD-AA6B-ECB36B05444C}"/>
              </a:ext>
            </a:extLst>
          </p:cNvPr>
          <p:cNvSpPr>
            <a:spLocks noGrp="1"/>
          </p:cNvSpPr>
          <p:nvPr>
            <p:ph type="sldNum" sz="quarter" idx="11"/>
          </p:nvPr>
        </p:nvSpPr>
        <p:spPr/>
        <p:txBody>
          <a:bodyPr/>
          <a:lstStyle>
            <a:lvl1pPr>
              <a:defRPr>
                <a:solidFill>
                  <a:schemeClr val="bg1"/>
                </a:solidFill>
              </a:defRPr>
            </a:lvl1pPr>
          </a:lstStyle>
          <a:p>
            <a:fld id="{DE3CCE21-0F43-465D-A95C-235E160BA085}" type="slidenum">
              <a:rPr lang="en-GB" smtClean="0"/>
              <a:pPr/>
              <a:t>‹#›</a:t>
            </a:fld>
            <a:endParaRPr lang="en-GB"/>
          </a:p>
        </p:txBody>
      </p:sp>
      <p:sp>
        <p:nvSpPr>
          <p:cNvPr id="4" name="text" descr="{&quot;templafy&quot;:{&quot;binding&quot;:&quot;UserProfile.LegalEntity.Copyright_en-GB&quot;,&quot;type&quot;:&quot;text&quot;}}" title="UserProfile.LegalEntity.Copyright_en-GB">
            <a:extLst>
              <a:ext uri="{FF2B5EF4-FFF2-40B4-BE49-F238E27FC236}">
                <a16:creationId xmlns:a16="http://schemas.microsoft.com/office/drawing/2014/main" id="{77B70F6C-7876-4E07-8C7A-DFCA853318AF}"/>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Tree>
    <p:extLst>
      <p:ext uri="{BB962C8B-B14F-4D97-AF65-F5344CB8AC3E}">
        <p14:creationId xmlns:p14="http://schemas.microsoft.com/office/powerpoint/2010/main" val="247329544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 dark green">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0" name="text" descr="{&quot;templafy&quot;:{&quot;binding&quot;:&quot;UserProfile.LegalEntity.Copyright_en-GB&quot;,&quot;type&quot;:&quot;text&quot;}}" title="UserProfile.LegalEntity.Copyright_en-GB">
            <a:extLst>
              <a:ext uri="{FF2B5EF4-FFF2-40B4-BE49-F238E27FC236}">
                <a16:creationId xmlns:a16="http://schemas.microsoft.com/office/drawing/2014/main" id="{40D3ABB0-FF78-45A8-B4EC-6E4E37B64E89}"/>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604C104D-C46A-4A96-B0EE-56DA24335297}"/>
              </a:ext>
            </a:extLst>
          </p:cNvPr>
          <p:cNvSpPr>
            <a:spLocks noGrp="1"/>
          </p:cNvSpPr>
          <p:nvPr>
            <p:ph type="ftr" sz="quarter" idx="10"/>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34CABE6D-2DA1-425C-BBE4-4468FE1DECE9}"/>
              </a:ext>
            </a:extLst>
          </p:cNvPr>
          <p:cNvSpPr>
            <a:spLocks noGrp="1"/>
          </p:cNvSpPr>
          <p:nvPr>
            <p:ph type="sldNum" sz="quarter" idx="11"/>
          </p:nvPr>
        </p:nvSpPr>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337310635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teal">
    <p:bg bwMode="gray">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7" name="text" descr="{&quot;templafy&quot;:{&quot;binding&quot;:&quot;UserProfile.LegalEntity.Copyright_en-GB&quot;,&quot;type&quot;:&quot;text&quot;}}" title="UserProfile.LegalEntity.Copyright_en-GB">
            <a:extLst>
              <a:ext uri="{FF2B5EF4-FFF2-40B4-BE49-F238E27FC236}">
                <a16:creationId xmlns:a16="http://schemas.microsoft.com/office/drawing/2014/main" id="{BCF44EEF-CE24-4989-A48C-7AB1AA88F2B1}"/>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4" name="Footer Placeholder 3">
            <a:extLst>
              <a:ext uri="{FF2B5EF4-FFF2-40B4-BE49-F238E27FC236}">
                <a16:creationId xmlns:a16="http://schemas.microsoft.com/office/drawing/2014/main" id="{C8197B26-0E8E-4CBC-8096-8055E5DA6247}"/>
              </a:ext>
            </a:extLst>
          </p:cNvPr>
          <p:cNvSpPr>
            <a:spLocks noGrp="1"/>
          </p:cNvSpPr>
          <p:nvPr>
            <p:ph type="ftr" sz="quarter" idx="10"/>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CFF52AA-A52A-4CB6-B32B-9DBBF8F5BC62}"/>
              </a:ext>
            </a:extLst>
          </p:cNvPr>
          <p:cNvSpPr>
            <a:spLocks noGrp="1"/>
          </p:cNvSpPr>
          <p:nvPr>
            <p:ph type="sldNum" sz="quarter" idx="11"/>
          </p:nvPr>
        </p:nvSpPr>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334772209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ivider blue">
    <p:bg bwMode="gray">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4" name="Footer Placeholder 3">
            <a:extLst>
              <a:ext uri="{FF2B5EF4-FFF2-40B4-BE49-F238E27FC236}">
                <a16:creationId xmlns:a16="http://schemas.microsoft.com/office/drawing/2014/main" id="{9E680AD1-08A2-4E41-AE6F-B85572F093E2}"/>
              </a:ext>
            </a:extLst>
          </p:cNvPr>
          <p:cNvSpPr>
            <a:spLocks noGrp="1"/>
          </p:cNvSpPr>
          <p:nvPr>
            <p:ph type="ftr" sz="quarter" idx="10"/>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C9EA02CC-0633-4389-95E6-605F25107F75}"/>
              </a:ext>
            </a:extLst>
          </p:cNvPr>
          <p:cNvSpPr>
            <a:spLocks noGrp="1"/>
          </p:cNvSpPr>
          <p:nvPr>
            <p:ph type="sldNum" sz="quarter" idx="11"/>
          </p:nvPr>
        </p:nvSpPr>
        <p:spPr/>
        <p:txBody>
          <a:bodyPr/>
          <a:lstStyle>
            <a:lvl1pPr>
              <a:defRPr>
                <a:solidFill>
                  <a:schemeClr val="bg1"/>
                </a:solidFill>
              </a:defRPr>
            </a:lvl1pPr>
          </a:lstStyle>
          <a:p>
            <a:fld id="{DE3CCE21-0F43-465D-A95C-235E160BA085}" type="slidenum">
              <a:rPr lang="en-GB" smtClean="0"/>
              <a:pPr/>
              <a:t>‹#›</a:t>
            </a:fld>
            <a:endParaRPr lang="en-GB"/>
          </a:p>
        </p:txBody>
      </p:sp>
      <p:sp>
        <p:nvSpPr>
          <p:cNvPr id="6" name="text" descr="{&quot;templafy&quot;:{&quot;binding&quot;:&quot;UserProfile.LegalEntity.Copyright_en-GB&quot;,&quot;type&quot;:&quot;text&quot;}}" title="UserProfile.LegalEntity.Copyright_en-GB">
            <a:extLst>
              <a:ext uri="{FF2B5EF4-FFF2-40B4-BE49-F238E27FC236}">
                <a16:creationId xmlns:a16="http://schemas.microsoft.com/office/drawing/2014/main" id="{BD29BA6C-94C2-4919-BB29-31C7D912583D}"/>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Tree>
    <p:extLst>
      <p:ext uri="{BB962C8B-B14F-4D97-AF65-F5344CB8AC3E}">
        <p14:creationId xmlns:p14="http://schemas.microsoft.com/office/powerpoint/2010/main" val="163302021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ivider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6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60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0" name="text" descr="{&quot;templafy&quot;:{&quot;binding&quot;:&quot;UserProfile.LegalEntity.Copyright_en-GB&quot;,&quot;type&quot;:&quot;text&quot;}}" title="UserProfile.LegalEntity.Copyright_en-GB">
            <a:extLst>
              <a:ext uri="{FF2B5EF4-FFF2-40B4-BE49-F238E27FC236}">
                <a16:creationId xmlns:a16="http://schemas.microsoft.com/office/drawing/2014/main" id="{362F6D8C-0EDD-4EF1-B065-F9AFABCC65DC}"/>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7129D999-B1FA-4B63-8D84-848830EF3483}"/>
              </a:ext>
            </a:extLst>
          </p:cNvPr>
          <p:cNvSpPr>
            <a:spLocks noGrp="1"/>
          </p:cNvSpPr>
          <p:nvPr>
            <p:ph type="ftr" sz="quarter" idx="10"/>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0976F29B-6D1A-4023-BEED-3CA2A224AE2A}"/>
              </a:ext>
            </a:extLst>
          </p:cNvPr>
          <p:cNvSpPr>
            <a:spLocks noGrp="1"/>
          </p:cNvSpPr>
          <p:nvPr>
            <p:ph type="sldNum" sz="quarter" idx="11"/>
          </p:nvPr>
        </p:nvSpPr>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109364965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 columns with green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4" name="Rectangle 3"/>
          <p:cNvSpPr/>
          <p:nvPr/>
        </p:nvSpPr>
        <p:spPr>
          <a:xfrm>
            <a:off x="4320000" y="1705968"/>
            <a:ext cx="355611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5" name="Rectangle 4"/>
          <p:cNvSpPr/>
          <p:nvPr/>
        </p:nvSpPr>
        <p:spPr>
          <a:xfrm>
            <a:off x="504000" y="1700214"/>
            <a:ext cx="3560000" cy="59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6" name="Rectangle 5"/>
          <p:cNvSpPr/>
          <p:nvPr/>
        </p:nvSpPr>
        <p:spPr>
          <a:xfrm>
            <a:off x="8115300" y="1705968"/>
            <a:ext cx="358385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noProof="0">
              <a:solidFill>
                <a:schemeClr val="bg1"/>
              </a:solidFill>
            </a:endParaRPr>
          </a:p>
        </p:txBody>
      </p:sp>
      <p:sp>
        <p:nvSpPr>
          <p:cNvPr id="7" name="Text Placeholder 8"/>
          <p:cNvSpPr>
            <a:spLocks noGrp="1"/>
          </p:cNvSpPr>
          <p:nvPr>
            <p:ph type="body" sz="quarter" idx="17"/>
          </p:nvPr>
        </p:nvSpPr>
        <p:spPr>
          <a:xfrm>
            <a:off x="4325712" y="1851441"/>
            <a:ext cx="3540577" cy="3845754"/>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8"/>
          <p:cNvSpPr>
            <a:spLocks noGrp="1"/>
          </p:cNvSpPr>
          <p:nvPr>
            <p:ph type="body" sz="quarter" idx="18"/>
          </p:nvPr>
        </p:nvSpPr>
        <p:spPr>
          <a:xfrm>
            <a:off x="504000" y="1851441"/>
            <a:ext cx="3560000" cy="3845754"/>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p:cNvSpPr>
            <a:spLocks noGrp="1"/>
          </p:cNvSpPr>
          <p:nvPr>
            <p:ph type="body" sz="quarter" idx="19"/>
          </p:nvPr>
        </p:nvSpPr>
        <p:spPr>
          <a:xfrm>
            <a:off x="8128000" y="1851441"/>
            <a:ext cx="3571153" cy="3845754"/>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1" name="Rectangle 10">
            <a:extLst>
              <a:ext uri="{FF2B5EF4-FFF2-40B4-BE49-F238E27FC236}">
                <a16:creationId xmlns:a16="http://schemas.microsoft.com/office/drawing/2014/main" id="{9BDBA2A0-079F-412F-A73A-75B5BF79EE89}"/>
              </a:ext>
            </a:extLst>
          </p:cNvPr>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2" name="Rectangle 11">
            <a:extLst>
              <a:ext uri="{FF2B5EF4-FFF2-40B4-BE49-F238E27FC236}">
                <a16:creationId xmlns:a16="http://schemas.microsoft.com/office/drawing/2014/main" id="{859B26C1-E233-44AD-B9EC-FA94D6DBF298}"/>
              </a:ext>
            </a:extLst>
          </p:cNvPr>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3" name="Rectangle 12">
            <a:extLst>
              <a:ext uri="{FF2B5EF4-FFF2-40B4-BE49-F238E27FC236}">
                <a16:creationId xmlns:a16="http://schemas.microsoft.com/office/drawing/2014/main" id="{7F367FCF-B4F9-4FB7-A8BD-27363E526B49}"/>
              </a:ext>
            </a:extLst>
          </p:cNvPr>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3" name="Footer Placeholder 2">
            <a:extLst>
              <a:ext uri="{FF2B5EF4-FFF2-40B4-BE49-F238E27FC236}">
                <a16:creationId xmlns:a16="http://schemas.microsoft.com/office/drawing/2014/main" id="{85CF4726-5B88-438C-BEFD-9B9B1DBDD2E4}"/>
              </a:ext>
            </a:extLst>
          </p:cNvPr>
          <p:cNvSpPr>
            <a:spLocks noGrp="1"/>
          </p:cNvSpPr>
          <p:nvPr>
            <p:ph type="ftr" sz="quarter" idx="20"/>
          </p:nvPr>
        </p:nvSpPr>
        <p:spPr/>
        <p:txBody>
          <a:bodyPr/>
          <a:lstStyle/>
          <a:p>
            <a:endParaRPr lang="en-GB"/>
          </a:p>
        </p:txBody>
      </p:sp>
      <p:sp>
        <p:nvSpPr>
          <p:cNvPr id="14" name="Slide Number Placeholder 13">
            <a:extLst>
              <a:ext uri="{FF2B5EF4-FFF2-40B4-BE49-F238E27FC236}">
                <a16:creationId xmlns:a16="http://schemas.microsoft.com/office/drawing/2014/main" id="{C27987F3-1232-4CCF-8AF5-374A38F63280}"/>
              </a:ext>
            </a:extLst>
          </p:cNvPr>
          <p:cNvSpPr>
            <a:spLocks noGrp="1"/>
          </p:cNvSpPr>
          <p:nvPr>
            <p:ph type="sldNum" sz="quarter" idx="21"/>
          </p:nvPr>
        </p:nvSpPr>
        <p:spPr/>
        <p:txBody>
          <a:bodyPr/>
          <a:lstStyle/>
          <a:p>
            <a:fld id="{DE3CCE21-0F43-465D-A95C-235E160BA085}" type="slidenum">
              <a:rPr lang="en-GB" smtClean="0"/>
              <a:pPr/>
              <a:t>‹#›</a:t>
            </a:fld>
            <a:endParaRPr lang="en-GB"/>
          </a:p>
        </p:txBody>
      </p:sp>
    </p:spTree>
    <p:extLst>
      <p:ext uri="{BB962C8B-B14F-4D97-AF65-F5344CB8AC3E}">
        <p14:creationId xmlns:p14="http://schemas.microsoft.com/office/powerpoint/2010/main" val="99057849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9060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3 columns with green line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4" name="Text Placeholder 8">
            <a:extLst>
              <a:ext uri="{FF2B5EF4-FFF2-40B4-BE49-F238E27FC236}">
                <a16:creationId xmlns:a16="http://schemas.microsoft.com/office/drawing/2014/main" id="{77D1CB24-CC90-40B3-988F-87E1DEA030F3}"/>
              </a:ext>
            </a:extLst>
          </p:cNvPr>
          <p:cNvSpPr>
            <a:spLocks noGrp="1"/>
          </p:cNvSpPr>
          <p:nvPr>
            <p:ph type="body" sz="quarter" idx="17"/>
          </p:nvPr>
        </p:nvSpPr>
        <p:spPr>
          <a:xfrm>
            <a:off x="4325712" y="1851441"/>
            <a:ext cx="3540577" cy="3845754"/>
          </a:xfrm>
        </p:spPr>
        <p:txBody>
          <a:bodyPr/>
          <a:lstStyle>
            <a:lvl1pPr>
              <a:defRPr b="1">
                <a:solidFill>
                  <a:schemeClr val="accent1"/>
                </a:solidFill>
                <a:latin typeface="+mj-lt"/>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8">
            <a:extLst>
              <a:ext uri="{FF2B5EF4-FFF2-40B4-BE49-F238E27FC236}">
                <a16:creationId xmlns:a16="http://schemas.microsoft.com/office/drawing/2014/main" id="{D58D8F7C-28A0-40F3-AB59-ABE5165B11D7}"/>
              </a:ext>
            </a:extLst>
          </p:cNvPr>
          <p:cNvSpPr>
            <a:spLocks noGrp="1"/>
          </p:cNvSpPr>
          <p:nvPr>
            <p:ph type="body" sz="quarter" idx="18"/>
          </p:nvPr>
        </p:nvSpPr>
        <p:spPr>
          <a:xfrm>
            <a:off x="504000" y="1851441"/>
            <a:ext cx="3560000" cy="3845754"/>
          </a:xfrm>
        </p:spPr>
        <p:txBody>
          <a:bodyPr/>
          <a:lstStyle>
            <a:lvl1pPr>
              <a:defRPr b="1">
                <a:solidFill>
                  <a:schemeClr val="accent1"/>
                </a:solidFill>
                <a:latin typeface="+mj-lt"/>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8">
            <a:extLst>
              <a:ext uri="{FF2B5EF4-FFF2-40B4-BE49-F238E27FC236}">
                <a16:creationId xmlns:a16="http://schemas.microsoft.com/office/drawing/2014/main" id="{8EB084B0-FB99-42EF-8C70-91AE8A33C692}"/>
              </a:ext>
            </a:extLst>
          </p:cNvPr>
          <p:cNvSpPr>
            <a:spLocks noGrp="1"/>
          </p:cNvSpPr>
          <p:nvPr>
            <p:ph type="body" sz="quarter" idx="19"/>
          </p:nvPr>
        </p:nvSpPr>
        <p:spPr>
          <a:xfrm>
            <a:off x="8128000" y="1851441"/>
            <a:ext cx="3571153" cy="3845754"/>
          </a:xfrm>
        </p:spPr>
        <p:txBody>
          <a:bodyPr/>
          <a:lstStyle>
            <a:lvl1pPr>
              <a:defRPr b="1">
                <a:solidFill>
                  <a:schemeClr val="accent1"/>
                </a:solidFill>
                <a:latin typeface="+mj-lt"/>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Rectangle 16">
            <a:extLst>
              <a:ext uri="{FF2B5EF4-FFF2-40B4-BE49-F238E27FC236}">
                <a16:creationId xmlns:a16="http://schemas.microsoft.com/office/drawing/2014/main" id="{CD9BA644-13D9-4BD1-88D2-6FE26EE8ACCD}"/>
              </a:ext>
            </a:extLst>
          </p:cNvPr>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8" name="Rectangle 17">
            <a:extLst>
              <a:ext uri="{FF2B5EF4-FFF2-40B4-BE49-F238E27FC236}">
                <a16:creationId xmlns:a16="http://schemas.microsoft.com/office/drawing/2014/main" id="{74C44829-A751-446A-B19B-B7C1B9856756}"/>
              </a:ext>
            </a:extLst>
          </p:cNvPr>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9" name="Rectangle 18">
            <a:extLst>
              <a:ext uri="{FF2B5EF4-FFF2-40B4-BE49-F238E27FC236}">
                <a16:creationId xmlns:a16="http://schemas.microsoft.com/office/drawing/2014/main" id="{C1CB57ED-034E-4FD4-BCEE-1196BFDE4071}"/>
              </a:ext>
            </a:extLst>
          </p:cNvPr>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3" name="text" descr="{&quot;templafy&quot;:{&quot;binding&quot;:&quot;UserProfile.LegalEntity.Copyright_en-GB&quot;,&quot;type&quot;:&quot;text&quot;}}" title="UserProfile.LegalEntity.Copyright_en-GB">
            <a:extLst>
              <a:ext uri="{FF2B5EF4-FFF2-40B4-BE49-F238E27FC236}">
                <a16:creationId xmlns:a16="http://schemas.microsoft.com/office/drawing/2014/main" id="{F51D052F-F39F-4471-A3F9-36E4804C9C61}"/>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2B603429-FB27-4C8C-BDB0-E6CFBB467590}"/>
              </a:ext>
            </a:extLst>
          </p:cNvPr>
          <p:cNvSpPr>
            <a:spLocks noGrp="1"/>
          </p:cNvSpPr>
          <p:nvPr>
            <p:ph type="ftr" sz="quarter" idx="20"/>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5549CF89-1127-4A5A-8176-5756E2E6CD73}"/>
              </a:ext>
            </a:extLst>
          </p:cNvPr>
          <p:cNvSpPr>
            <a:spLocks noGrp="1"/>
          </p:cNvSpPr>
          <p:nvPr>
            <p:ph type="sldNum" sz="quarter" idx="21"/>
          </p:nvPr>
        </p:nvSpPr>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57919491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4 columns - add icons">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1"/>
            <a:ext cx="11188700" cy="705184"/>
          </a:xfrm>
        </p:spPr>
        <p:txBody>
          <a:bodyPr/>
          <a:lstStyle/>
          <a:p>
            <a:r>
              <a:rPr lang="en-US" noProof="0"/>
              <a:t>Click to edit Master title style</a:t>
            </a:r>
          </a:p>
        </p:txBody>
      </p:sp>
      <p:sp>
        <p:nvSpPr>
          <p:cNvPr id="4" name="Text Placeholder 8"/>
          <p:cNvSpPr>
            <a:spLocks noGrp="1"/>
          </p:cNvSpPr>
          <p:nvPr>
            <p:ph type="body" sz="quarter" idx="17"/>
          </p:nvPr>
        </p:nvSpPr>
        <p:spPr>
          <a:xfrm>
            <a:off x="504000" y="2556000"/>
            <a:ext cx="2592000" cy="3394800"/>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p:cNvSpPr>
            <a:spLocks noGrp="1"/>
          </p:cNvSpPr>
          <p:nvPr>
            <p:ph type="body" sz="quarter" idx="18"/>
          </p:nvPr>
        </p:nvSpPr>
        <p:spPr>
          <a:xfrm>
            <a:off x="9096836" y="2556000"/>
            <a:ext cx="2592000" cy="3394800"/>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p:cNvSpPr>
            <a:spLocks noGrp="1"/>
          </p:cNvSpPr>
          <p:nvPr>
            <p:ph type="body" sz="quarter" idx="19"/>
          </p:nvPr>
        </p:nvSpPr>
        <p:spPr>
          <a:xfrm>
            <a:off x="3368279" y="2556000"/>
            <a:ext cx="2592000" cy="3394800"/>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ext Placeholder 8"/>
          <p:cNvSpPr>
            <a:spLocks noGrp="1"/>
          </p:cNvSpPr>
          <p:nvPr>
            <p:ph type="body" sz="quarter" idx="20"/>
          </p:nvPr>
        </p:nvSpPr>
        <p:spPr>
          <a:xfrm>
            <a:off x="6232557" y="2556000"/>
            <a:ext cx="2592000" cy="3394800"/>
          </a:xfrm>
        </p:spPr>
        <p:txBody>
          <a:bodyPr/>
          <a:lstStyle>
            <a:lvl1pPr>
              <a:defRPr b="1">
                <a:solidFill>
                  <a:schemeClr val="accent1"/>
                </a:solidFill>
                <a:latin typeface="+mj-lt"/>
              </a:defRPr>
            </a:lvl1pPr>
            <a:lvl2pPr>
              <a:spcAft>
                <a:spcPts val="1000"/>
              </a:spcAft>
              <a:defRPr/>
            </a:lvl2pPr>
            <a:lvl3pPr marL="0" indent="0">
              <a:spcAft>
                <a:spcPts val="1000"/>
              </a:spcAft>
              <a:buNone/>
              <a:defRPr/>
            </a:lvl3pPr>
            <a:lvl4pPr marL="176400" indent="-176400">
              <a:spcAft>
                <a:spcPts val="1000"/>
              </a:spcAft>
              <a:buFont typeface="Arial" panose="020B0604020202020204" pitchFamily="34" charset="0"/>
              <a:buChar char="•"/>
              <a:defRPr/>
            </a:lvl4pPr>
            <a:lvl5pPr marL="356400" indent="-176400">
              <a:spcAft>
                <a:spcPts val="1000"/>
              </a:spcAft>
              <a:defRPr baseline="0"/>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3" name="Footer Placeholder 2">
            <a:extLst>
              <a:ext uri="{FF2B5EF4-FFF2-40B4-BE49-F238E27FC236}">
                <a16:creationId xmlns:a16="http://schemas.microsoft.com/office/drawing/2014/main" id="{4B31B1FC-A0C2-43A9-A6DC-3B9C23D18917}"/>
              </a:ext>
            </a:extLst>
          </p:cNvPr>
          <p:cNvSpPr>
            <a:spLocks noGrp="1"/>
          </p:cNvSpPr>
          <p:nvPr>
            <p:ph type="ftr" sz="quarter" idx="21"/>
          </p:nvPr>
        </p:nvSpPr>
        <p:spPr/>
        <p:txBody>
          <a:bodyPr/>
          <a:lstStyle/>
          <a:p>
            <a:endParaRPr lang="en-GB"/>
          </a:p>
        </p:txBody>
      </p:sp>
      <p:sp>
        <p:nvSpPr>
          <p:cNvPr id="9" name="Slide Number Placeholder 8">
            <a:extLst>
              <a:ext uri="{FF2B5EF4-FFF2-40B4-BE49-F238E27FC236}">
                <a16:creationId xmlns:a16="http://schemas.microsoft.com/office/drawing/2014/main" id="{3790E7B8-AEB1-4053-B2DA-159314C5AF2D}"/>
              </a:ext>
            </a:extLst>
          </p:cNvPr>
          <p:cNvSpPr>
            <a:spLocks noGrp="1"/>
          </p:cNvSpPr>
          <p:nvPr>
            <p:ph type="sldNum" sz="quarter" idx="22"/>
          </p:nvPr>
        </p:nvSpPr>
        <p:spPr/>
        <p:txBody>
          <a:bodyPr/>
          <a:lstStyle/>
          <a:p>
            <a:fld id="{DE3CCE21-0F43-465D-A95C-235E160BA085}" type="slidenum">
              <a:rPr lang="en-GB" smtClean="0"/>
              <a:pPr/>
              <a:t>‹#›</a:t>
            </a:fld>
            <a:endParaRPr lang="en-GB"/>
          </a:p>
        </p:txBody>
      </p:sp>
    </p:spTree>
    <p:extLst>
      <p:ext uri="{BB962C8B-B14F-4D97-AF65-F5344CB8AC3E}">
        <p14:creationId xmlns:p14="http://schemas.microsoft.com/office/powerpoint/2010/main" val="337985237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4 columns black - add icons">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4" name="Text Placeholder 8">
            <a:extLst>
              <a:ext uri="{FF2B5EF4-FFF2-40B4-BE49-F238E27FC236}">
                <a16:creationId xmlns:a16="http://schemas.microsoft.com/office/drawing/2014/main" id="{786A84D2-E94B-4FDD-A574-D2C17C03B81C}"/>
              </a:ext>
            </a:extLst>
          </p:cNvPr>
          <p:cNvSpPr>
            <a:spLocks noGrp="1"/>
          </p:cNvSpPr>
          <p:nvPr>
            <p:ph type="body" sz="quarter" idx="17"/>
          </p:nvPr>
        </p:nvSpPr>
        <p:spPr>
          <a:xfrm>
            <a:off x="504000" y="2556000"/>
            <a:ext cx="2592000" cy="3394800"/>
          </a:xfrm>
        </p:spPr>
        <p:txBody>
          <a:bodyPr/>
          <a:lstStyle>
            <a:lvl1pPr>
              <a:defRPr b="1">
                <a:solidFill>
                  <a:schemeClr val="accent1"/>
                </a:solidFill>
                <a:latin typeface="+mj-lt"/>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8">
            <a:extLst>
              <a:ext uri="{FF2B5EF4-FFF2-40B4-BE49-F238E27FC236}">
                <a16:creationId xmlns:a16="http://schemas.microsoft.com/office/drawing/2014/main" id="{4266DBFC-D7CC-4CB9-A82C-E8184F81E8A5}"/>
              </a:ext>
            </a:extLst>
          </p:cNvPr>
          <p:cNvSpPr>
            <a:spLocks noGrp="1"/>
          </p:cNvSpPr>
          <p:nvPr>
            <p:ph type="body" sz="quarter" idx="18"/>
          </p:nvPr>
        </p:nvSpPr>
        <p:spPr>
          <a:xfrm>
            <a:off x="9096836" y="2556000"/>
            <a:ext cx="2592000" cy="3394800"/>
          </a:xfrm>
        </p:spPr>
        <p:txBody>
          <a:bodyPr/>
          <a:lstStyle>
            <a:lvl1pPr>
              <a:defRPr b="1">
                <a:solidFill>
                  <a:schemeClr val="accent1"/>
                </a:solidFill>
                <a:latin typeface="+mj-lt"/>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8">
            <a:extLst>
              <a:ext uri="{FF2B5EF4-FFF2-40B4-BE49-F238E27FC236}">
                <a16:creationId xmlns:a16="http://schemas.microsoft.com/office/drawing/2014/main" id="{BB14514A-78B0-4AAD-B02E-4EA30200D4C1}"/>
              </a:ext>
            </a:extLst>
          </p:cNvPr>
          <p:cNvSpPr>
            <a:spLocks noGrp="1"/>
          </p:cNvSpPr>
          <p:nvPr>
            <p:ph type="body" sz="quarter" idx="19"/>
          </p:nvPr>
        </p:nvSpPr>
        <p:spPr>
          <a:xfrm>
            <a:off x="3368279" y="2556000"/>
            <a:ext cx="2592000" cy="3394800"/>
          </a:xfrm>
        </p:spPr>
        <p:txBody>
          <a:bodyPr/>
          <a:lstStyle>
            <a:lvl1pPr>
              <a:defRPr b="1">
                <a:solidFill>
                  <a:schemeClr val="accent1"/>
                </a:solidFill>
                <a:latin typeface="+mj-lt"/>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8">
            <a:extLst>
              <a:ext uri="{FF2B5EF4-FFF2-40B4-BE49-F238E27FC236}">
                <a16:creationId xmlns:a16="http://schemas.microsoft.com/office/drawing/2014/main" id="{E3C18526-9947-4995-80C1-37CBA6D95E46}"/>
              </a:ext>
            </a:extLst>
          </p:cNvPr>
          <p:cNvSpPr>
            <a:spLocks noGrp="1"/>
          </p:cNvSpPr>
          <p:nvPr>
            <p:ph type="body" sz="quarter" idx="20"/>
          </p:nvPr>
        </p:nvSpPr>
        <p:spPr>
          <a:xfrm>
            <a:off x="6232557" y="2556000"/>
            <a:ext cx="2592000" cy="3394800"/>
          </a:xfrm>
        </p:spPr>
        <p:txBody>
          <a:bodyPr/>
          <a:lstStyle>
            <a:lvl1pPr>
              <a:defRPr b="1">
                <a:solidFill>
                  <a:schemeClr val="accent1"/>
                </a:solidFill>
                <a:latin typeface="+mj-lt"/>
              </a:defRPr>
            </a:lvl1pPr>
            <a:lvl2pPr>
              <a:spcAft>
                <a:spcPts val="1000"/>
              </a:spcAft>
              <a:defRPr>
                <a:solidFill>
                  <a:schemeClr val="bg1"/>
                </a:solidFill>
              </a:defRPr>
            </a:lvl2pPr>
            <a:lvl3pPr marL="0" indent="0">
              <a:spcAft>
                <a:spcPts val="1000"/>
              </a:spcAft>
              <a:buNone/>
              <a:defRPr>
                <a:solidFill>
                  <a:schemeClr val="bg1"/>
                </a:solidFill>
              </a:defRPr>
            </a:lvl3pPr>
            <a:lvl4pPr marL="176400" indent="-176400">
              <a:spcAft>
                <a:spcPts val="1000"/>
              </a:spcAft>
              <a:buFont typeface="Arial" panose="020B0604020202020204" pitchFamily="34" charset="0"/>
              <a:buChar char="•"/>
              <a:defRPr>
                <a:solidFill>
                  <a:schemeClr val="bg1"/>
                </a:solidFill>
              </a:defRPr>
            </a:lvl4pPr>
            <a:lvl5pPr marL="356400" indent="-176400">
              <a:spcAft>
                <a:spcPts val="1000"/>
              </a:spcAft>
              <a:defRPr baseline="0">
                <a:solidFill>
                  <a:schemeClr val="bg1"/>
                </a:solidFill>
              </a:defRPr>
            </a:lvl5pPr>
            <a:lvl6pPr marL="356400" indent="-176400">
              <a:spcAft>
                <a:spcPts val="1000"/>
              </a:spcAft>
              <a:buFont typeface="Verdana" panose="020B0604030504040204" pitchFamily="34" charset="0"/>
              <a:buChar char="−"/>
              <a:defRPr/>
            </a:lvl6pPr>
            <a:lvl7pPr marL="356400" indent="-176400">
              <a:spcAft>
                <a:spcPts val="1000"/>
              </a:spcAft>
              <a:defRPr/>
            </a:lvl7pPr>
            <a:lvl8pPr marL="356400" indent="-176400">
              <a:spcAft>
                <a:spcPts val="1000"/>
              </a:spcAft>
              <a:defRPr/>
            </a:lvl8pPr>
            <a:lvl9pPr marL="356400" indent="-176400">
              <a:spcAft>
                <a:spcPts val="100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descr="{&quot;templafy&quot;:{&quot;binding&quot;:&quot;UserProfile.LegalEntity.Copyright_en-GB&quot;,&quot;type&quot;:&quot;text&quot;}}" title="UserProfile.LegalEntity.Copyright_en-GB">
            <a:extLst>
              <a:ext uri="{FF2B5EF4-FFF2-40B4-BE49-F238E27FC236}">
                <a16:creationId xmlns:a16="http://schemas.microsoft.com/office/drawing/2014/main" id="{DA86D536-FB75-42B1-80FD-4B89218D07E2}"/>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B5E2F486-AB4D-44AC-A9DC-E778A5520988}"/>
              </a:ext>
            </a:extLst>
          </p:cNvPr>
          <p:cNvSpPr>
            <a:spLocks noGrp="1"/>
          </p:cNvSpPr>
          <p:nvPr>
            <p:ph type="ftr" sz="quarter" idx="21"/>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EBFFDDB2-0CB4-41CC-8A47-02AEACC4BEC7}"/>
              </a:ext>
            </a:extLst>
          </p:cNvPr>
          <p:cNvSpPr>
            <a:spLocks noGrp="1"/>
          </p:cNvSpPr>
          <p:nvPr>
            <p:ph type="sldNum" sz="quarter" idx="22"/>
          </p:nvPr>
        </p:nvSpPr>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372013031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501652" y="1665289"/>
            <a:ext cx="5355165" cy="4455725"/>
          </a:xfrm>
          <a:prstGeom prst="rect">
            <a:avLst/>
          </a:prstGeom>
        </p:spPr>
        <p:txBody>
          <a:bodyPr/>
          <a:lstStyle>
            <a:lvl1pPr>
              <a:tabLst>
                <a:tab pos="5029200" algn="r"/>
              </a:tabLst>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hart Placeholder 2"/>
          <p:cNvSpPr>
            <a:spLocks noGrp="1"/>
          </p:cNvSpPr>
          <p:nvPr>
            <p:ph type="chart" sz="quarter" idx="21"/>
          </p:nvPr>
        </p:nvSpPr>
        <p:spPr>
          <a:xfrm>
            <a:off x="6341223" y="2125013"/>
            <a:ext cx="5349128" cy="3996000"/>
          </a:xfrm>
        </p:spPr>
        <p:txBody>
          <a:bodyPr/>
          <a:lstStyle/>
          <a:p>
            <a:r>
              <a:rPr lang="en-US" noProof="0"/>
              <a:t>Click icon to add chart</a:t>
            </a:r>
          </a:p>
        </p:txBody>
      </p:sp>
      <p:sp>
        <p:nvSpPr>
          <p:cNvPr id="6" name="Text Placeholder 5"/>
          <p:cNvSpPr>
            <a:spLocks noGrp="1"/>
          </p:cNvSpPr>
          <p:nvPr>
            <p:ph type="body" sz="quarter" idx="22"/>
          </p:nvPr>
        </p:nvSpPr>
        <p:spPr>
          <a:xfrm>
            <a:off x="6341223" y="1665288"/>
            <a:ext cx="5349128" cy="420687"/>
          </a:xfrm>
        </p:spPr>
        <p:txBody>
          <a:bodyPr/>
          <a:lstStyle/>
          <a:p>
            <a:pPr lvl="0"/>
            <a:r>
              <a:rPr lang="en-US" noProof="0"/>
              <a:t>Click to edit Master text styles</a:t>
            </a:r>
          </a:p>
        </p:txBody>
      </p:sp>
      <p:sp>
        <p:nvSpPr>
          <p:cNvPr id="11"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3"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US"/>
              <a:t>Click to add title</a:t>
            </a:r>
          </a:p>
        </p:txBody>
      </p:sp>
      <p:sp>
        <p:nvSpPr>
          <p:cNvPr id="15" name="Text Placeholder 7"/>
          <p:cNvSpPr>
            <a:spLocks noGrp="1"/>
          </p:cNvSpPr>
          <p:nvPr>
            <p:ph type="body" sz="quarter" idx="23"/>
          </p:nvPr>
        </p:nvSpPr>
        <p:spPr>
          <a:xfrm>
            <a:off x="501650" y="6121014"/>
            <a:ext cx="11188700" cy="260737"/>
          </a:xfrm>
        </p:spPr>
        <p:txBody>
          <a:bodyPr>
            <a:normAutofit/>
          </a:bodyPr>
          <a:lstStyle>
            <a:lvl1pPr>
              <a:spcAft>
                <a:spcPts val="0"/>
              </a:spcAft>
              <a:defRPr sz="1100"/>
            </a:lvl1pPr>
          </a:lstStyle>
          <a:p>
            <a:pPr lvl="0"/>
            <a:r>
              <a:rPr lang="en-US"/>
              <a:t>Click to edit Master text styles</a:t>
            </a:r>
          </a:p>
        </p:txBody>
      </p:sp>
      <p:sp>
        <p:nvSpPr>
          <p:cNvPr id="2" name="Footer Placeholder 1">
            <a:extLst>
              <a:ext uri="{FF2B5EF4-FFF2-40B4-BE49-F238E27FC236}">
                <a16:creationId xmlns:a16="http://schemas.microsoft.com/office/drawing/2014/main" id="{F302A525-06EB-4B1E-9F5C-83AC4FDB8F8D}"/>
              </a:ext>
            </a:extLst>
          </p:cNvPr>
          <p:cNvSpPr>
            <a:spLocks noGrp="1"/>
          </p:cNvSpPr>
          <p:nvPr>
            <p:ph type="ftr" sz="quarter" idx="24"/>
          </p:nvPr>
        </p:nvSpPr>
        <p:spPr/>
        <p:txBody>
          <a:bodyPr/>
          <a:lstStyle/>
          <a:p>
            <a:endParaRPr lang="en-GB"/>
          </a:p>
        </p:txBody>
      </p:sp>
      <p:sp>
        <p:nvSpPr>
          <p:cNvPr id="4" name="Slide Number Placeholder 3">
            <a:extLst>
              <a:ext uri="{FF2B5EF4-FFF2-40B4-BE49-F238E27FC236}">
                <a16:creationId xmlns:a16="http://schemas.microsoft.com/office/drawing/2014/main" id="{8FF849BD-E224-41F6-8A08-CABE1ACA46CF}"/>
              </a:ext>
            </a:extLst>
          </p:cNvPr>
          <p:cNvSpPr>
            <a:spLocks noGrp="1"/>
          </p:cNvSpPr>
          <p:nvPr>
            <p:ph type="sldNum" sz="quarter" idx="25"/>
          </p:nvPr>
        </p:nvSpPr>
        <p:spPr/>
        <p:txBody>
          <a:bodyPr/>
          <a:lstStyle/>
          <a:p>
            <a:fld id="{DE3CCE21-0F43-465D-A95C-235E160BA085}" type="slidenum">
              <a:rPr lang="en-GB" smtClean="0"/>
              <a:pPr/>
              <a:t>‹#›</a:t>
            </a:fld>
            <a:endParaRPr lang="en-GB"/>
          </a:p>
        </p:txBody>
      </p:sp>
    </p:spTree>
    <p:extLst>
      <p:ext uri="{BB962C8B-B14F-4D97-AF65-F5344CB8AC3E}">
        <p14:creationId xmlns:p14="http://schemas.microsoft.com/office/powerpoint/2010/main" val="186030692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ext and chart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4" name="Content Placeholder 3">
            <a:extLst>
              <a:ext uri="{FF2B5EF4-FFF2-40B4-BE49-F238E27FC236}">
                <a16:creationId xmlns:a16="http://schemas.microsoft.com/office/drawing/2014/main" id="{48A6D167-B954-451C-8439-A3AE643E9385}"/>
              </a:ext>
            </a:extLst>
          </p:cNvPr>
          <p:cNvSpPr>
            <a:spLocks noGrp="1"/>
          </p:cNvSpPr>
          <p:nvPr>
            <p:ph sz="quarter" idx="10"/>
          </p:nvPr>
        </p:nvSpPr>
        <p:spPr>
          <a:xfrm>
            <a:off x="501652" y="1665289"/>
            <a:ext cx="5355165" cy="4455725"/>
          </a:xfrm>
          <a:prstGeom prst="rect">
            <a:avLst/>
          </a:prstGeom>
        </p:spPr>
        <p:txBody>
          <a:bodyPr/>
          <a:lstStyle>
            <a:lvl1pPr>
              <a:tabLst>
                <a:tab pos="5029200" algn="r"/>
              </a:tabLst>
              <a:defRPr>
                <a:solidFill>
                  <a:schemeClr val="bg1"/>
                </a:solidFill>
              </a:defRPr>
            </a:lvl1pPr>
            <a:lvl2pPr>
              <a:tabLst>
                <a:tab pos="5029200" algn="r"/>
              </a:tabLst>
              <a:defRPr>
                <a:solidFill>
                  <a:schemeClr val="bg1"/>
                </a:solidFill>
              </a:defRPr>
            </a:lvl2pPr>
            <a:lvl3pPr>
              <a:tabLst>
                <a:tab pos="5029200" algn="r"/>
              </a:tabLst>
              <a:defRPr>
                <a:solidFill>
                  <a:schemeClr val="bg1"/>
                </a:solidFill>
              </a:defRPr>
            </a:lvl3pPr>
            <a:lvl4pPr>
              <a:tabLst>
                <a:tab pos="5029200" algn="r"/>
              </a:tabLst>
              <a:defRPr>
                <a:solidFill>
                  <a:schemeClr val="bg1"/>
                </a:solidFill>
              </a:defRPr>
            </a:lvl4pPr>
            <a:lvl5pPr>
              <a:tabLst>
                <a:tab pos="5029200" algn="r"/>
              </a:tabLst>
              <a:defRPr baseline="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hart Placeholder 2">
            <a:extLst>
              <a:ext uri="{FF2B5EF4-FFF2-40B4-BE49-F238E27FC236}">
                <a16:creationId xmlns:a16="http://schemas.microsoft.com/office/drawing/2014/main" id="{444AFB75-2F0E-4B82-85F4-1E7ECE379407}"/>
              </a:ext>
            </a:extLst>
          </p:cNvPr>
          <p:cNvSpPr>
            <a:spLocks noGrp="1"/>
          </p:cNvSpPr>
          <p:nvPr>
            <p:ph type="chart" sz="quarter" idx="21"/>
          </p:nvPr>
        </p:nvSpPr>
        <p:spPr>
          <a:xfrm>
            <a:off x="6341223" y="2125013"/>
            <a:ext cx="5349128" cy="3996000"/>
          </a:xfrm>
        </p:spPr>
        <p:txBody>
          <a:bodyPr/>
          <a:lstStyle>
            <a:lvl1pPr>
              <a:defRPr>
                <a:solidFill>
                  <a:schemeClr val="bg1"/>
                </a:solidFill>
              </a:defRPr>
            </a:lvl1pPr>
          </a:lstStyle>
          <a:p>
            <a:r>
              <a:rPr lang="en-US" noProof="0"/>
              <a:t>Click icon to add chart</a:t>
            </a:r>
          </a:p>
        </p:txBody>
      </p:sp>
      <p:sp>
        <p:nvSpPr>
          <p:cNvPr id="16" name="Text Placeholder 5">
            <a:extLst>
              <a:ext uri="{FF2B5EF4-FFF2-40B4-BE49-F238E27FC236}">
                <a16:creationId xmlns:a16="http://schemas.microsoft.com/office/drawing/2014/main" id="{DE4E3E2B-A025-4B15-AF8D-32388E4B1D11}"/>
              </a:ext>
            </a:extLst>
          </p:cNvPr>
          <p:cNvSpPr>
            <a:spLocks noGrp="1"/>
          </p:cNvSpPr>
          <p:nvPr>
            <p:ph type="body" sz="quarter" idx="22"/>
          </p:nvPr>
        </p:nvSpPr>
        <p:spPr>
          <a:xfrm>
            <a:off x="6341223" y="1665288"/>
            <a:ext cx="5349128" cy="420687"/>
          </a:xfrm>
        </p:spPr>
        <p:txBody>
          <a:bodyPr/>
          <a:lstStyle>
            <a:lvl1pPr>
              <a:defRPr>
                <a:solidFill>
                  <a:schemeClr val="bg1"/>
                </a:solidFill>
              </a:defRPr>
            </a:lvl1pPr>
          </a:lstStyle>
          <a:p>
            <a:pPr lvl="0"/>
            <a:r>
              <a:rPr lang="en-US" noProof="0"/>
              <a:t>Click to edit Master text styles</a:t>
            </a:r>
          </a:p>
        </p:txBody>
      </p:sp>
      <p:sp>
        <p:nvSpPr>
          <p:cNvPr id="12" name="text" descr="{&quot;templafy&quot;:{&quot;binding&quot;:&quot;UserProfile.LegalEntity.Copyright_en-GB&quot;,&quot;type&quot;:&quot;text&quot;}}" title="UserProfile.LegalEntity.Copyright_en-GB">
            <a:extLst>
              <a:ext uri="{FF2B5EF4-FFF2-40B4-BE49-F238E27FC236}">
                <a16:creationId xmlns:a16="http://schemas.microsoft.com/office/drawing/2014/main" id="{751A35B6-621C-4C92-90C6-769F2A510901}"/>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58880E1D-4E0B-4022-9A7B-8DF95CD391A5}"/>
              </a:ext>
            </a:extLst>
          </p:cNvPr>
          <p:cNvSpPr>
            <a:spLocks noGrp="1"/>
          </p:cNvSpPr>
          <p:nvPr>
            <p:ph type="ftr" sz="quarter" idx="23"/>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E872CC13-4663-49C3-9B95-A7D7B8BF2B4F}"/>
              </a:ext>
            </a:extLst>
          </p:cNvPr>
          <p:cNvSpPr>
            <a:spLocks noGrp="1"/>
          </p:cNvSpPr>
          <p:nvPr>
            <p:ph type="sldNum" sz="quarter" idx="24"/>
          </p:nvPr>
        </p:nvSpPr>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12737110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6"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US"/>
              <a:t>Click to add title</a:t>
            </a:r>
          </a:p>
        </p:txBody>
      </p:sp>
      <p:sp>
        <p:nvSpPr>
          <p:cNvPr id="17" name="Chart Placeholder 3"/>
          <p:cNvSpPr>
            <a:spLocks noGrp="1"/>
          </p:cNvSpPr>
          <p:nvPr>
            <p:ph type="chart" sz="quarter" idx="15"/>
          </p:nvPr>
        </p:nvSpPr>
        <p:spPr>
          <a:xfrm>
            <a:off x="501652" y="2052000"/>
            <a:ext cx="11188699" cy="4069013"/>
          </a:xfrm>
          <a:prstGeom prst="rect">
            <a:avLst/>
          </a:prstGeom>
        </p:spPr>
        <p:txBody>
          <a:bodyPr/>
          <a:lstStyle/>
          <a:p>
            <a:r>
              <a:rPr lang="en-US"/>
              <a:t>Click icon to add chart</a:t>
            </a:r>
            <a:endParaRPr lang="en-GB"/>
          </a:p>
        </p:txBody>
      </p:sp>
      <p:sp>
        <p:nvSpPr>
          <p:cNvPr id="18" name="Text Placeholder 8"/>
          <p:cNvSpPr>
            <a:spLocks noGrp="1"/>
          </p:cNvSpPr>
          <p:nvPr>
            <p:ph type="body" sz="quarter" idx="18"/>
          </p:nvPr>
        </p:nvSpPr>
        <p:spPr>
          <a:xfrm>
            <a:off x="501652" y="1700214"/>
            <a:ext cx="11188699" cy="357187"/>
          </a:xfrm>
        </p:spPr>
        <p:txBody>
          <a:bodyPr/>
          <a:lstStyle/>
          <a:p>
            <a:pPr lvl="0"/>
            <a:r>
              <a:rPr lang="en-US" noProof="0"/>
              <a:t>Click to edit Master text styles</a:t>
            </a:r>
          </a:p>
        </p:txBody>
      </p:sp>
      <p:sp>
        <p:nvSpPr>
          <p:cNvPr id="19" name="Text Placeholder 7"/>
          <p:cNvSpPr>
            <a:spLocks noGrp="1"/>
          </p:cNvSpPr>
          <p:nvPr>
            <p:ph type="body" sz="quarter" idx="23"/>
          </p:nvPr>
        </p:nvSpPr>
        <p:spPr>
          <a:xfrm>
            <a:off x="501651" y="6121014"/>
            <a:ext cx="11188700" cy="260737"/>
          </a:xfrm>
        </p:spPr>
        <p:txBody>
          <a:bodyPr>
            <a:normAutofit/>
          </a:bodyPr>
          <a:lstStyle>
            <a:lvl1pPr>
              <a:spcAft>
                <a:spcPts val="0"/>
              </a:spcAft>
              <a:defRPr sz="900"/>
            </a:lvl1pPr>
          </a:lstStyle>
          <a:p>
            <a:pPr lvl="0"/>
            <a:r>
              <a:rPr lang="en-US"/>
              <a:t>Click to edit Master text styles</a:t>
            </a:r>
          </a:p>
        </p:txBody>
      </p:sp>
      <p:sp>
        <p:nvSpPr>
          <p:cNvPr id="2" name="Footer Placeholder 1">
            <a:extLst>
              <a:ext uri="{FF2B5EF4-FFF2-40B4-BE49-F238E27FC236}">
                <a16:creationId xmlns:a16="http://schemas.microsoft.com/office/drawing/2014/main" id="{118F2B3A-0273-4F82-B0C5-002CE4913CF7}"/>
              </a:ext>
            </a:extLst>
          </p:cNvPr>
          <p:cNvSpPr>
            <a:spLocks noGrp="1"/>
          </p:cNvSpPr>
          <p:nvPr>
            <p:ph type="ftr" sz="quarter" idx="24"/>
          </p:nvPr>
        </p:nvSpPr>
        <p:spPr/>
        <p:txBody>
          <a:bodyPr/>
          <a:lstStyle/>
          <a:p>
            <a:endParaRPr lang="en-GB"/>
          </a:p>
        </p:txBody>
      </p:sp>
      <p:sp>
        <p:nvSpPr>
          <p:cNvPr id="3" name="Slide Number Placeholder 2">
            <a:extLst>
              <a:ext uri="{FF2B5EF4-FFF2-40B4-BE49-F238E27FC236}">
                <a16:creationId xmlns:a16="http://schemas.microsoft.com/office/drawing/2014/main" id="{E7CDE5D9-7BC3-4466-A181-2E0B55E1FC7A}"/>
              </a:ext>
            </a:extLst>
          </p:cNvPr>
          <p:cNvSpPr>
            <a:spLocks noGrp="1"/>
          </p:cNvSpPr>
          <p:nvPr>
            <p:ph type="sldNum" sz="quarter" idx="25"/>
          </p:nvPr>
        </p:nvSpPr>
        <p:spPr/>
        <p:txBody>
          <a:bodyPr/>
          <a:lstStyle/>
          <a:p>
            <a:fld id="{DE3CCE21-0F43-465D-A95C-235E160BA085}" type="slidenum">
              <a:rPr lang="en-GB" smtClean="0"/>
              <a:pPr/>
              <a:t>‹#›</a:t>
            </a:fld>
            <a:endParaRPr lang="en-GB"/>
          </a:p>
        </p:txBody>
      </p:sp>
    </p:spTree>
    <p:extLst>
      <p:ext uri="{BB962C8B-B14F-4D97-AF65-F5344CB8AC3E}">
        <p14:creationId xmlns:p14="http://schemas.microsoft.com/office/powerpoint/2010/main" val="138736080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 chart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6" name="Chart Placeholder 3">
            <a:extLst>
              <a:ext uri="{FF2B5EF4-FFF2-40B4-BE49-F238E27FC236}">
                <a16:creationId xmlns:a16="http://schemas.microsoft.com/office/drawing/2014/main" id="{D9BA85CA-EA31-4EB7-A783-2D465F82E62C}"/>
              </a:ext>
            </a:extLst>
          </p:cNvPr>
          <p:cNvSpPr>
            <a:spLocks noGrp="1"/>
          </p:cNvSpPr>
          <p:nvPr>
            <p:ph type="chart" sz="quarter" idx="15"/>
          </p:nvPr>
        </p:nvSpPr>
        <p:spPr>
          <a:xfrm>
            <a:off x="501652" y="2052000"/>
            <a:ext cx="11188699" cy="4069013"/>
          </a:xfrm>
          <a:prstGeom prst="rect">
            <a:avLst/>
          </a:prstGeom>
        </p:spPr>
        <p:txBody>
          <a:bodyPr/>
          <a:lstStyle>
            <a:lvl1pPr>
              <a:defRPr>
                <a:solidFill>
                  <a:schemeClr val="bg1"/>
                </a:solidFill>
              </a:defRPr>
            </a:lvl1pPr>
          </a:lstStyle>
          <a:p>
            <a:r>
              <a:rPr lang="en-US"/>
              <a:t>Click icon to add chart</a:t>
            </a:r>
            <a:endParaRPr lang="en-GB"/>
          </a:p>
        </p:txBody>
      </p:sp>
      <p:sp>
        <p:nvSpPr>
          <p:cNvPr id="17" name="Text Placeholder 8">
            <a:extLst>
              <a:ext uri="{FF2B5EF4-FFF2-40B4-BE49-F238E27FC236}">
                <a16:creationId xmlns:a16="http://schemas.microsoft.com/office/drawing/2014/main" id="{88F24FA1-071B-4484-A157-61772227024A}"/>
              </a:ext>
            </a:extLst>
          </p:cNvPr>
          <p:cNvSpPr>
            <a:spLocks noGrp="1"/>
          </p:cNvSpPr>
          <p:nvPr>
            <p:ph type="body" sz="quarter" idx="18"/>
          </p:nvPr>
        </p:nvSpPr>
        <p:spPr>
          <a:xfrm>
            <a:off x="501652" y="1700214"/>
            <a:ext cx="11188699" cy="357187"/>
          </a:xfrm>
        </p:spPr>
        <p:txBody>
          <a:bodyPr/>
          <a:lstStyle>
            <a:lvl1pPr>
              <a:defRPr>
                <a:solidFill>
                  <a:schemeClr val="bg1"/>
                </a:solidFill>
              </a:defRPr>
            </a:lvl1pPr>
          </a:lstStyle>
          <a:p>
            <a:pPr lvl="0"/>
            <a:r>
              <a:rPr lang="en-US" noProof="0"/>
              <a:t>Click to edit Master text styles</a:t>
            </a:r>
          </a:p>
        </p:txBody>
      </p:sp>
      <p:sp>
        <p:nvSpPr>
          <p:cNvPr id="12" name="text" descr="{&quot;templafy&quot;:{&quot;binding&quot;:&quot;UserProfile.LegalEntity.Copyright_en-GB&quot;,&quot;type&quot;:&quot;text&quot;}}" title="UserProfile.LegalEntity.Copyright_en-GB">
            <a:extLst>
              <a:ext uri="{FF2B5EF4-FFF2-40B4-BE49-F238E27FC236}">
                <a16:creationId xmlns:a16="http://schemas.microsoft.com/office/drawing/2014/main" id="{E25B3FAF-9C16-45F2-8667-165883B6A730}"/>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0D8E8787-F085-45DE-A9E1-21FDA7681879}"/>
              </a:ext>
            </a:extLst>
          </p:cNvPr>
          <p:cNvSpPr>
            <a:spLocks noGrp="1"/>
          </p:cNvSpPr>
          <p:nvPr>
            <p:ph type="ftr" sz="quarter" idx="19"/>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2595C289-358B-42E6-944E-E0C56DEDA211}"/>
              </a:ext>
            </a:extLst>
          </p:cNvPr>
          <p:cNvSpPr>
            <a:spLocks noGrp="1"/>
          </p:cNvSpPr>
          <p:nvPr>
            <p:ph type="sldNum" sz="quarter" idx="20"/>
          </p:nvPr>
        </p:nvSpPr>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173621655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 charts">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341221" y="2125013"/>
            <a:ext cx="5349129" cy="3996000"/>
          </a:xfrm>
        </p:spPr>
        <p:txBody>
          <a:bodyPr/>
          <a:lstStyle/>
          <a:p>
            <a:r>
              <a:rPr lang="en-US"/>
              <a:t>Click icon to add chart</a:t>
            </a:r>
            <a:endParaRPr lang="en-GB"/>
          </a:p>
        </p:txBody>
      </p:sp>
      <p:sp>
        <p:nvSpPr>
          <p:cNvPr id="6" name="Text Placeholder 5"/>
          <p:cNvSpPr>
            <a:spLocks noGrp="1"/>
          </p:cNvSpPr>
          <p:nvPr>
            <p:ph type="body" sz="quarter" idx="22"/>
          </p:nvPr>
        </p:nvSpPr>
        <p:spPr>
          <a:xfrm>
            <a:off x="6341222" y="1665288"/>
            <a:ext cx="5349129" cy="420687"/>
          </a:xfrm>
        </p:spPr>
        <p:txBody>
          <a:bodyPr/>
          <a:lstStyle/>
          <a:p>
            <a:pPr lvl="0"/>
            <a:r>
              <a:rPr lang="en-US" noProof="0"/>
              <a:t>Click to edit Master text styles</a:t>
            </a:r>
          </a:p>
        </p:txBody>
      </p:sp>
      <p:sp>
        <p:nvSpPr>
          <p:cNvPr id="11"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3"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US"/>
              <a:t>Click to add title</a:t>
            </a:r>
          </a:p>
        </p:txBody>
      </p:sp>
      <p:sp>
        <p:nvSpPr>
          <p:cNvPr id="15" name="Text Placeholder 7"/>
          <p:cNvSpPr>
            <a:spLocks noGrp="1"/>
          </p:cNvSpPr>
          <p:nvPr>
            <p:ph type="body" sz="quarter" idx="23"/>
          </p:nvPr>
        </p:nvSpPr>
        <p:spPr>
          <a:xfrm>
            <a:off x="501649" y="6121014"/>
            <a:ext cx="11165419" cy="260737"/>
          </a:xfrm>
        </p:spPr>
        <p:txBody>
          <a:bodyPr>
            <a:normAutofit/>
          </a:bodyPr>
          <a:lstStyle>
            <a:lvl1pPr>
              <a:spcAft>
                <a:spcPts val="0"/>
              </a:spcAft>
              <a:defRPr sz="1100"/>
            </a:lvl1pPr>
          </a:lstStyle>
          <a:p>
            <a:pPr lvl="0"/>
            <a:r>
              <a:rPr lang="en-US"/>
              <a:t>Click to edit Master text styles</a:t>
            </a:r>
          </a:p>
        </p:txBody>
      </p:sp>
      <p:sp>
        <p:nvSpPr>
          <p:cNvPr id="9" name="Chart Placeholder 2"/>
          <p:cNvSpPr>
            <a:spLocks noGrp="1"/>
          </p:cNvSpPr>
          <p:nvPr>
            <p:ph type="chart" sz="quarter" idx="24"/>
          </p:nvPr>
        </p:nvSpPr>
        <p:spPr>
          <a:xfrm>
            <a:off x="501651" y="2125013"/>
            <a:ext cx="5339063" cy="3996000"/>
          </a:xfrm>
        </p:spPr>
        <p:txBody>
          <a:bodyPr/>
          <a:lstStyle/>
          <a:p>
            <a:r>
              <a:rPr lang="en-US"/>
              <a:t>Click icon to add chart</a:t>
            </a:r>
            <a:endParaRPr lang="en-GB"/>
          </a:p>
        </p:txBody>
      </p:sp>
      <p:sp>
        <p:nvSpPr>
          <p:cNvPr id="12" name="Text Placeholder 5"/>
          <p:cNvSpPr>
            <a:spLocks noGrp="1"/>
          </p:cNvSpPr>
          <p:nvPr>
            <p:ph type="body" sz="quarter" idx="25"/>
          </p:nvPr>
        </p:nvSpPr>
        <p:spPr>
          <a:xfrm>
            <a:off x="501649" y="1665288"/>
            <a:ext cx="5339064" cy="420687"/>
          </a:xfrm>
        </p:spPr>
        <p:txBody>
          <a:bodyPr/>
          <a:lstStyle/>
          <a:p>
            <a:pPr lvl="0"/>
            <a:r>
              <a:rPr lang="en-US" noProof="0"/>
              <a:t>Click to edit Master text styles</a:t>
            </a:r>
          </a:p>
        </p:txBody>
      </p:sp>
      <p:sp>
        <p:nvSpPr>
          <p:cNvPr id="2" name="Footer Placeholder 1">
            <a:extLst>
              <a:ext uri="{FF2B5EF4-FFF2-40B4-BE49-F238E27FC236}">
                <a16:creationId xmlns:a16="http://schemas.microsoft.com/office/drawing/2014/main" id="{9FC72E50-73B0-4A07-8F77-01D8D0E7FC20}"/>
              </a:ext>
            </a:extLst>
          </p:cNvPr>
          <p:cNvSpPr>
            <a:spLocks noGrp="1"/>
          </p:cNvSpPr>
          <p:nvPr>
            <p:ph type="ftr" sz="quarter" idx="26"/>
          </p:nvPr>
        </p:nvSpPr>
        <p:spPr/>
        <p:txBody>
          <a:bodyPr/>
          <a:lstStyle/>
          <a:p>
            <a:endParaRPr lang="en-GB"/>
          </a:p>
        </p:txBody>
      </p:sp>
      <p:sp>
        <p:nvSpPr>
          <p:cNvPr id="4" name="Slide Number Placeholder 3">
            <a:extLst>
              <a:ext uri="{FF2B5EF4-FFF2-40B4-BE49-F238E27FC236}">
                <a16:creationId xmlns:a16="http://schemas.microsoft.com/office/drawing/2014/main" id="{DD160DF5-F341-4969-8651-00157F2888B4}"/>
              </a:ext>
            </a:extLst>
          </p:cNvPr>
          <p:cNvSpPr>
            <a:spLocks noGrp="1"/>
          </p:cNvSpPr>
          <p:nvPr>
            <p:ph type="sldNum" sz="quarter" idx="27"/>
          </p:nvPr>
        </p:nvSpPr>
        <p:spPr/>
        <p:txBody>
          <a:bodyPr/>
          <a:lstStyle/>
          <a:p>
            <a:fld id="{DE3CCE21-0F43-465D-A95C-235E160BA085}" type="slidenum">
              <a:rPr lang="en-GB" smtClean="0"/>
              <a:pPr/>
              <a:t>‹#›</a:t>
            </a:fld>
            <a:endParaRPr lang="en-GB"/>
          </a:p>
        </p:txBody>
      </p:sp>
    </p:spTree>
    <p:extLst>
      <p:ext uri="{BB962C8B-B14F-4D97-AF65-F5344CB8AC3E}">
        <p14:creationId xmlns:p14="http://schemas.microsoft.com/office/powerpoint/2010/main" val="406314747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 charts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4" name="Chart Placeholder 2">
            <a:extLst>
              <a:ext uri="{FF2B5EF4-FFF2-40B4-BE49-F238E27FC236}">
                <a16:creationId xmlns:a16="http://schemas.microsoft.com/office/drawing/2014/main" id="{0A16ED1D-2C31-4B2D-9164-64C32C54606C}"/>
              </a:ext>
            </a:extLst>
          </p:cNvPr>
          <p:cNvSpPr>
            <a:spLocks noGrp="1"/>
          </p:cNvSpPr>
          <p:nvPr>
            <p:ph type="chart" sz="quarter" idx="21"/>
          </p:nvPr>
        </p:nvSpPr>
        <p:spPr>
          <a:xfrm>
            <a:off x="6341221" y="2125013"/>
            <a:ext cx="5349129" cy="3996000"/>
          </a:xfrm>
        </p:spPr>
        <p:txBody>
          <a:bodyPr/>
          <a:lstStyle>
            <a:lvl1pPr>
              <a:defRPr>
                <a:solidFill>
                  <a:schemeClr val="bg1"/>
                </a:solidFill>
              </a:defRPr>
            </a:lvl1pPr>
          </a:lstStyle>
          <a:p>
            <a:r>
              <a:rPr lang="en-US"/>
              <a:t>Click icon to add chart</a:t>
            </a:r>
            <a:endParaRPr lang="en-GB"/>
          </a:p>
        </p:txBody>
      </p:sp>
      <p:sp>
        <p:nvSpPr>
          <p:cNvPr id="15" name="Text Placeholder 5">
            <a:extLst>
              <a:ext uri="{FF2B5EF4-FFF2-40B4-BE49-F238E27FC236}">
                <a16:creationId xmlns:a16="http://schemas.microsoft.com/office/drawing/2014/main" id="{B9436C05-7B88-45D7-9213-283CE632BC63}"/>
              </a:ext>
            </a:extLst>
          </p:cNvPr>
          <p:cNvSpPr>
            <a:spLocks noGrp="1"/>
          </p:cNvSpPr>
          <p:nvPr>
            <p:ph type="body" sz="quarter" idx="22"/>
          </p:nvPr>
        </p:nvSpPr>
        <p:spPr>
          <a:xfrm>
            <a:off x="6341222" y="1665288"/>
            <a:ext cx="5349129" cy="420687"/>
          </a:xfrm>
        </p:spPr>
        <p:txBody>
          <a:bodyPr/>
          <a:lstStyle>
            <a:lvl1pPr>
              <a:defRPr>
                <a:solidFill>
                  <a:schemeClr val="bg1"/>
                </a:solidFill>
              </a:defRPr>
            </a:lvl1pPr>
          </a:lstStyle>
          <a:p>
            <a:pPr lvl="0"/>
            <a:r>
              <a:rPr lang="en-US" noProof="0"/>
              <a:t>Click to edit Master text styles</a:t>
            </a:r>
          </a:p>
        </p:txBody>
      </p:sp>
      <p:sp>
        <p:nvSpPr>
          <p:cNvPr id="16" name="Chart Placeholder 2">
            <a:extLst>
              <a:ext uri="{FF2B5EF4-FFF2-40B4-BE49-F238E27FC236}">
                <a16:creationId xmlns:a16="http://schemas.microsoft.com/office/drawing/2014/main" id="{782347DE-502E-4C72-BFD3-9D5D74BBCF6A}"/>
              </a:ext>
            </a:extLst>
          </p:cNvPr>
          <p:cNvSpPr>
            <a:spLocks noGrp="1"/>
          </p:cNvSpPr>
          <p:nvPr>
            <p:ph type="chart" sz="quarter" idx="24"/>
          </p:nvPr>
        </p:nvSpPr>
        <p:spPr>
          <a:xfrm>
            <a:off x="501651" y="2125013"/>
            <a:ext cx="5339063" cy="3996000"/>
          </a:xfrm>
        </p:spPr>
        <p:txBody>
          <a:bodyPr/>
          <a:lstStyle>
            <a:lvl1pPr>
              <a:defRPr>
                <a:solidFill>
                  <a:schemeClr val="bg1"/>
                </a:solidFill>
              </a:defRPr>
            </a:lvl1pPr>
          </a:lstStyle>
          <a:p>
            <a:r>
              <a:rPr lang="en-US"/>
              <a:t>Click icon to add chart</a:t>
            </a:r>
            <a:endParaRPr lang="en-GB"/>
          </a:p>
        </p:txBody>
      </p:sp>
      <p:sp>
        <p:nvSpPr>
          <p:cNvPr id="17" name="Text Placeholder 5">
            <a:extLst>
              <a:ext uri="{FF2B5EF4-FFF2-40B4-BE49-F238E27FC236}">
                <a16:creationId xmlns:a16="http://schemas.microsoft.com/office/drawing/2014/main" id="{C5A70E3F-CBD9-46C5-97D2-10789F7B5E0A}"/>
              </a:ext>
            </a:extLst>
          </p:cNvPr>
          <p:cNvSpPr>
            <a:spLocks noGrp="1"/>
          </p:cNvSpPr>
          <p:nvPr>
            <p:ph type="body" sz="quarter" idx="25"/>
          </p:nvPr>
        </p:nvSpPr>
        <p:spPr>
          <a:xfrm>
            <a:off x="501649" y="1665288"/>
            <a:ext cx="5339064" cy="420687"/>
          </a:xfrm>
        </p:spPr>
        <p:txBody>
          <a:bodyPr/>
          <a:lstStyle>
            <a:lvl1pPr>
              <a:defRPr>
                <a:solidFill>
                  <a:schemeClr val="bg1"/>
                </a:solidFill>
              </a:defRPr>
            </a:lvl1pPr>
          </a:lstStyle>
          <a:p>
            <a:pPr lvl="0"/>
            <a:r>
              <a:rPr lang="en-US" noProof="0"/>
              <a:t>Click to edit Master text styles</a:t>
            </a:r>
          </a:p>
        </p:txBody>
      </p:sp>
      <p:sp>
        <p:nvSpPr>
          <p:cNvPr id="12" name="text" descr="{&quot;templafy&quot;:{&quot;binding&quot;:&quot;UserProfile.LegalEntity.Copyright_en-GB&quot;,&quot;type&quot;:&quot;text&quot;}}" title="UserProfile.LegalEntity.Copyright_en-GB">
            <a:extLst>
              <a:ext uri="{FF2B5EF4-FFF2-40B4-BE49-F238E27FC236}">
                <a16:creationId xmlns:a16="http://schemas.microsoft.com/office/drawing/2014/main" id="{AA407BA6-7A08-4EB1-A238-DC04DAA967DE}"/>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6DF595A7-D0CF-4A74-A9BA-C9AB03260694}"/>
              </a:ext>
            </a:extLst>
          </p:cNvPr>
          <p:cNvSpPr>
            <a:spLocks noGrp="1"/>
          </p:cNvSpPr>
          <p:nvPr>
            <p:ph type="ftr" sz="quarter" idx="26"/>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6EB6BDB5-3F70-4FB0-A918-9BB3889F84A5}"/>
              </a:ext>
            </a:extLst>
          </p:cNvPr>
          <p:cNvSpPr>
            <a:spLocks noGrp="1"/>
          </p:cNvSpPr>
          <p:nvPr>
            <p:ph type="sldNum" sz="quarter" idx="27"/>
          </p:nvPr>
        </p:nvSpPr>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234017368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 charts">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501651"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6"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US"/>
              <a:t>Click to add title</a:t>
            </a:r>
          </a:p>
        </p:txBody>
      </p:sp>
      <p:sp>
        <p:nvSpPr>
          <p:cNvPr id="17" name="Chart Placeholder 3"/>
          <p:cNvSpPr>
            <a:spLocks noGrp="1"/>
          </p:cNvSpPr>
          <p:nvPr>
            <p:ph type="chart" sz="quarter" idx="15"/>
          </p:nvPr>
        </p:nvSpPr>
        <p:spPr>
          <a:xfrm>
            <a:off x="504000" y="2051999"/>
            <a:ext cx="3549549" cy="4069014"/>
          </a:xfrm>
          <a:prstGeom prst="rect">
            <a:avLst/>
          </a:prstGeom>
        </p:spPr>
        <p:txBody>
          <a:bodyPr/>
          <a:lstStyle/>
          <a:p>
            <a:r>
              <a:rPr lang="en-US" noProof="0"/>
              <a:t>Click icon to add chart</a:t>
            </a:r>
          </a:p>
        </p:txBody>
      </p:sp>
      <p:sp>
        <p:nvSpPr>
          <p:cNvPr id="18" name="Text Placeholder 8"/>
          <p:cNvSpPr>
            <a:spLocks noGrp="1"/>
          </p:cNvSpPr>
          <p:nvPr>
            <p:ph type="body" sz="quarter" idx="18"/>
          </p:nvPr>
        </p:nvSpPr>
        <p:spPr>
          <a:xfrm>
            <a:off x="501650" y="1665289"/>
            <a:ext cx="3562351" cy="392112"/>
          </a:xfrm>
        </p:spPr>
        <p:txBody>
          <a:bodyPr/>
          <a:lstStyle/>
          <a:p>
            <a:pPr lvl="0"/>
            <a:r>
              <a:rPr lang="en-US" noProof="0"/>
              <a:t>Click to edit Master text styles</a:t>
            </a:r>
          </a:p>
        </p:txBody>
      </p:sp>
      <p:sp>
        <p:nvSpPr>
          <p:cNvPr id="7" name="Chart Placeholder 3"/>
          <p:cNvSpPr>
            <a:spLocks noGrp="1"/>
          </p:cNvSpPr>
          <p:nvPr>
            <p:ph type="chart" sz="quarter" idx="19"/>
          </p:nvPr>
        </p:nvSpPr>
        <p:spPr>
          <a:xfrm>
            <a:off x="4303184" y="2051999"/>
            <a:ext cx="3561616" cy="4069014"/>
          </a:xfrm>
          <a:prstGeom prst="rect">
            <a:avLst/>
          </a:prstGeom>
        </p:spPr>
        <p:txBody>
          <a:bodyPr/>
          <a:lstStyle/>
          <a:p>
            <a:r>
              <a:rPr lang="en-US" noProof="0"/>
              <a:t>Click icon to add chart</a:t>
            </a:r>
          </a:p>
        </p:txBody>
      </p:sp>
      <p:sp>
        <p:nvSpPr>
          <p:cNvPr id="8" name="Text Placeholder 8"/>
          <p:cNvSpPr>
            <a:spLocks noGrp="1"/>
          </p:cNvSpPr>
          <p:nvPr>
            <p:ph type="body" sz="quarter" idx="20"/>
          </p:nvPr>
        </p:nvSpPr>
        <p:spPr>
          <a:xfrm>
            <a:off x="4303185" y="1665289"/>
            <a:ext cx="3561615" cy="392112"/>
          </a:xfrm>
        </p:spPr>
        <p:txBody>
          <a:bodyPr/>
          <a:lstStyle/>
          <a:p>
            <a:pPr lvl="0"/>
            <a:r>
              <a:rPr lang="en-US" noProof="0"/>
              <a:t>Click to edit Master text styles</a:t>
            </a:r>
          </a:p>
        </p:txBody>
      </p:sp>
      <p:sp>
        <p:nvSpPr>
          <p:cNvPr id="9" name="Chart Placeholder 3"/>
          <p:cNvSpPr>
            <a:spLocks noGrp="1"/>
          </p:cNvSpPr>
          <p:nvPr>
            <p:ph type="chart" sz="quarter" idx="21"/>
          </p:nvPr>
        </p:nvSpPr>
        <p:spPr>
          <a:xfrm>
            <a:off x="8126397" y="2051999"/>
            <a:ext cx="3563953" cy="4069014"/>
          </a:xfrm>
          <a:prstGeom prst="rect">
            <a:avLst/>
          </a:prstGeom>
        </p:spPr>
        <p:txBody>
          <a:bodyPr/>
          <a:lstStyle/>
          <a:p>
            <a:r>
              <a:rPr lang="en-US" noProof="0"/>
              <a:t>Click icon to add chart</a:t>
            </a:r>
          </a:p>
        </p:txBody>
      </p:sp>
      <p:sp>
        <p:nvSpPr>
          <p:cNvPr id="10" name="Text Placeholder 8"/>
          <p:cNvSpPr>
            <a:spLocks noGrp="1"/>
          </p:cNvSpPr>
          <p:nvPr>
            <p:ph type="body" sz="quarter" idx="22"/>
          </p:nvPr>
        </p:nvSpPr>
        <p:spPr>
          <a:xfrm>
            <a:off x="8126396" y="1659145"/>
            <a:ext cx="3563955" cy="398256"/>
          </a:xfrm>
        </p:spPr>
        <p:txBody>
          <a:bodyPr/>
          <a:lstStyle/>
          <a:p>
            <a:pPr lvl="0"/>
            <a:r>
              <a:rPr lang="en-US" noProof="0"/>
              <a:t>Click to edit Master text styles</a:t>
            </a:r>
          </a:p>
        </p:txBody>
      </p:sp>
      <p:sp>
        <p:nvSpPr>
          <p:cNvPr id="12" name="Text Placeholder 7"/>
          <p:cNvSpPr>
            <a:spLocks noGrp="1"/>
          </p:cNvSpPr>
          <p:nvPr>
            <p:ph type="body" sz="quarter" idx="23"/>
          </p:nvPr>
        </p:nvSpPr>
        <p:spPr>
          <a:xfrm>
            <a:off x="501649" y="6121014"/>
            <a:ext cx="11165419" cy="260737"/>
          </a:xfrm>
        </p:spPr>
        <p:txBody>
          <a:bodyPr>
            <a:normAutofit/>
          </a:bodyPr>
          <a:lstStyle>
            <a:lvl1pPr>
              <a:spcAft>
                <a:spcPts val="0"/>
              </a:spcAft>
              <a:defRPr sz="900"/>
            </a:lvl1pPr>
          </a:lstStyle>
          <a:p>
            <a:pPr lvl="0"/>
            <a:r>
              <a:rPr lang="en-US" noProof="0"/>
              <a:t>Click to edit Master text styles</a:t>
            </a:r>
          </a:p>
        </p:txBody>
      </p:sp>
      <p:sp>
        <p:nvSpPr>
          <p:cNvPr id="2" name="Footer Placeholder 1">
            <a:extLst>
              <a:ext uri="{FF2B5EF4-FFF2-40B4-BE49-F238E27FC236}">
                <a16:creationId xmlns:a16="http://schemas.microsoft.com/office/drawing/2014/main" id="{DA69122E-23A0-42CC-BB5D-4632387B7F4D}"/>
              </a:ext>
            </a:extLst>
          </p:cNvPr>
          <p:cNvSpPr>
            <a:spLocks noGrp="1"/>
          </p:cNvSpPr>
          <p:nvPr>
            <p:ph type="ftr" sz="quarter" idx="24"/>
          </p:nvPr>
        </p:nvSpPr>
        <p:spPr/>
        <p:txBody>
          <a:bodyPr/>
          <a:lstStyle/>
          <a:p>
            <a:endParaRPr lang="en-GB"/>
          </a:p>
        </p:txBody>
      </p:sp>
      <p:sp>
        <p:nvSpPr>
          <p:cNvPr id="3" name="Slide Number Placeholder 2">
            <a:extLst>
              <a:ext uri="{FF2B5EF4-FFF2-40B4-BE49-F238E27FC236}">
                <a16:creationId xmlns:a16="http://schemas.microsoft.com/office/drawing/2014/main" id="{516B5BD2-420E-4ED5-A9A8-0EE43C7CEF7E}"/>
              </a:ext>
            </a:extLst>
          </p:cNvPr>
          <p:cNvSpPr>
            <a:spLocks noGrp="1"/>
          </p:cNvSpPr>
          <p:nvPr>
            <p:ph type="sldNum" sz="quarter" idx="25"/>
          </p:nvPr>
        </p:nvSpPr>
        <p:spPr/>
        <p:txBody>
          <a:bodyPr/>
          <a:lstStyle/>
          <a:p>
            <a:fld id="{DE3CCE21-0F43-465D-A95C-235E160BA085}" type="slidenum">
              <a:rPr lang="en-GB" smtClean="0"/>
              <a:pPr/>
              <a:t>‹#›</a:t>
            </a:fld>
            <a:endParaRPr lang="en-GB"/>
          </a:p>
        </p:txBody>
      </p:sp>
    </p:spTree>
    <p:extLst>
      <p:ext uri="{BB962C8B-B14F-4D97-AF65-F5344CB8AC3E}">
        <p14:creationId xmlns:p14="http://schemas.microsoft.com/office/powerpoint/2010/main" val="226399669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2" y="521901"/>
            <a:ext cx="4011084" cy="913199"/>
          </a:xfrm>
          <a:prstGeom prst="rect">
            <a:avLst/>
          </a:prstGeom>
        </p:spPr>
        <p:txBody>
          <a:bodyPr anchor="b"/>
          <a:lstStyle>
            <a:lvl1pPr algn="l">
              <a:defRPr sz="2667" b="1"/>
            </a:lvl1pPr>
          </a:lstStyle>
          <a:p>
            <a:r>
              <a:rPr lang="nb-NO"/>
              <a:t>Klikk for å redigere tittelstil</a:t>
            </a:r>
          </a:p>
        </p:txBody>
      </p:sp>
      <p:sp>
        <p:nvSpPr>
          <p:cNvPr id="3" name="Plassholder for innhold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b-NO"/>
              <a:t>Klikk for å redigere tekststiler i malen</a:t>
            </a:r>
          </a:p>
        </p:txBody>
      </p:sp>
    </p:spTree>
    <p:extLst>
      <p:ext uri="{BB962C8B-B14F-4D97-AF65-F5344CB8AC3E}">
        <p14:creationId xmlns:p14="http://schemas.microsoft.com/office/powerpoint/2010/main" val="8158609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3 charts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4" name="Chart Placeholder 3">
            <a:extLst>
              <a:ext uri="{FF2B5EF4-FFF2-40B4-BE49-F238E27FC236}">
                <a16:creationId xmlns:a16="http://schemas.microsoft.com/office/drawing/2014/main" id="{6A0CBA38-604C-49D1-AC54-524C07B4B3CB}"/>
              </a:ext>
            </a:extLst>
          </p:cNvPr>
          <p:cNvSpPr>
            <a:spLocks noGrp="1"/>
          </p:cNvSpPr>
          <p:nvPr>
            <p:ph type="chart" sz="quarter" idx="15"/>
          </p:nvPr>
        </p:nvSpPr>
        <p:spPr>
          <a:xfrm>
            <a:off x="504000" y="2051999"/>
            <a:ext cx="3549549" cy="4069014"/>
          </a:xfrm>
          <a:prstGeom prst="rect">
            <a:avLst/>
          </a:prstGeom>
        </p:spPr>
        <p:txBody>
          <a:bodyPr/>
          <a:lstStyle>
            <a:lvl1pPr>
              <a:defRPr>
                <a:solidFill>
                  <a:schemeClr val="bg1"/>
                </a:solidFill>
              </a:defRPr>
            </a:lvl1pPr>
          </a:lstStyle>
          <a:p>
            <a:r>
              <a:rPr lang="en-US" noProof="0"/>
              <a:t>Click icon to add chart</a:t>
            </a:r>
          </a:p>
        </p:txBody>
      </p:sp>
      <p:sp>
        <p:nvSpPr>
          <p:cNvPr id="15" name="Text Placeholder 8">
            <a:extLst>
              <a:ext uri="{FF2B5EF4-FFF2-40B4-BE49-F238E27FC236}">
                <a16:creationId xmlns:a16="http://schemas.microsoft.com/office/drawing/2014/main" id="{ACEFF67E-C8CE-4F9E-84A6-91835DDE157F}"/>
              </a:ext>
            </a:extLst>
          </p:cNvPr>
          <p:cNvSpPr>
            <a:spLocks noGrp="1"/>
          </p:cNvSpPr>
          <p:nvPr>
            <p:ph type="body" sz="quarter" idx="18"/>
          </p:nvPr>
        </p:nvSpPr>
        <p:spPr>
          <a:xfrm>
            <a:off x="501650" y="1665289"/>
            <a:ext cx="3562351" cy="392112"/>
          </a:xfrm>
        </p:spPr>
        <p:txBody>
          <a:bodyPr/>
          <a:lstStyle>
            <a:lvl1pPr>
              <a:defRPr>
                <a:solidFill>
                  <a:schemeClr val="bg1"/>
                </a:solidFill>
              </a:defRPr>
            </a:lvl1pPr>
          </a:lstStyle>
          <a:p>
            <a:pPr lvl="0"/>
            <a:r>
              <a:rPr lang="en-US" noProof="0"/>
              <a:t>Click to edit Master text styles</a:t>
            </a:r>
          </a:p>
        </p:txBody>
      </p:sp>
      <p:sp>
        <p:nvSpPr>
          <p:cNvPr id="16" name="Chart Placeholder 3">
            <a:extLst>
              <a:ext uri="{FF2B5EF4-FFF2-40B4-BE49-F238E27FC236}">
                <a16:creationId xmlns:a16="http://schemas.microsoft.com/office/drawing/2014/main" id="{AA5D6A00-C412-49DC-B613-7CE614EC0646}"/>
              </a:ext>
            </a:extLst>
          </p:cNvPr>
          <p:cNvSpPr>
            <a:spLocks noGrp="1"/>
          </p:cNvSpPr>
          <p:nvPr>
            <p:ph type="chart" sz="quarter" idx="19"/>
          </p:nvPr>
        </p:nvSpPr>
        <p:spPr>
          <a:xfrm>
            <a:off x="4303184" y="2051999"/>
            <a:ext cx="3561616" cy="4069014"/>
          </a:xfrm>
          <a:prstGeom prst="rect">
            <a:avLst/>
          </a:prstGeom>
        </p:spPr>
        <p:txBody>
          <a:bodyPr/>
          <a:lstStyle>
            <a:lvl1pPr>
              <a:defRPr>
                <a:solidFill>
                  <a:schemeClr val="bg1"/>
                </a:solidFill>
              </a:defRPr>
            </a:lvl1pPr>
          </a:lstStyle>
          <a:p>
            <a:r>
              <a:rPr lang="en-US" noProof="0"/>
              <a:t>Click icon to add chart</a:t>
            </a:r>
          </a:p>
        </p:txBody>
      </p:sp>
      <p:sp>
        <p:nvSpPr>
          <p:cNvPr id="17" name="Text Placeholder 8">
            <a:extLst>
              <a:ext uri="{FF2B5EF4-FFF2-40B4-BE49-F238E27FC236}">
                <a16:creationId xmlns:a16="http://schemas.microsoft.com/office/drawing/2014/main" id="{1D5EC103-766B-4D6A-A0AE-4CFDB8EB1D4A}"/>
              </a:ext>
            </a:extLst>
          </p:cNvPr>
          <p:cNvSpPr>
            <a:spLocks noGrp="1"/>
          </p:cNvSpPr>
          <p:nvPr>
            <p:ph type="body" sz="quarter" idx="20"/>
          </p:nvPr>
        </p:nvSpPr>
        <p:spPr>
          <a:xfrm>
            <a:off x="4303185" y="1665289"/>
            <a:ext cx="3561615" cy="392112"/>
          </a:xfrm>
        </p:spPr>
        <p:txBody>
          <a:bodyPr/>
          <a:lstStyle>
            <a:lvl1pPr>
              <a:defRPr>
                <a:solidFill>
                  <a:schemeClr val="bg1"/>
                </a:solidFill>
              </a:defRPr>
            </a:lvl1pPr>
          </a:lstStyle>
          <a:p>
            <a:pPr lvl="0"/>
            <a:r>
              <a:rPr lang="en-US" noProof="0"/>
              <a:t>Click to edit Master text styles</a:t>
            </a:r>
          </a:p>
        </p:txBody>
      </p:sp>
      <p:sp>
        <p:nvSpPr>
          <p:cNvPr id="18" name="Chart Placeholder 3">
            <a:extLst>
              <a:ext uri="{FF2B5EF4-FFF2-40B4-BE49-F238E27FC236}">
                <a16:creationId xmlns:a16="http://schemas.microsoft.com/office/drawing/2014/main" id="{5B2E1344-5FF1-4352-846A-CF329C1B8A06}"/>
              </a:ext>
            </a:extLst>
          </p:cNvPr>
          <p:cNvSpPr>
            <a:spLocks noGrp="1"/>
          </p:cNvSpPr>
          <p:nvPr>
            <p:ph type="chart" sz="quarter" idx="21"/>
          </p:nvPr>
        </p:nvSpPr>
        <p:spPr>
          <a:xfrm>
            <a:off x="8126397" y="2051999"/>
            <a:ext cx="3563953" cy="4069014"/>
          </a:xfrm>
          <a:prstGeom prst="rect">
            <a:avLst/>
          </a:prstGeom>
        </p:spPr>
        <p:txBody>
          <a:bodyPr/>
          <a:lstStyle>
            <a:lvl1pPr>
              <a:defRPr>
                <a:solidFill>
                  <a:schemeClr val="bg1"/>
                </a:solidFill>
              </a:defRPr>
            </a:lvl1pPr>
          </a:lstStyle>
          <a:p>
            <a:r>
              <a:rPr lang="en-US" noProof="0"/>
              <a:t>Click icon to add chart</a:t>
            </a:r>
          </a:p>
        </p:txBody>
      </p:sp>
      <p:sp>
        <p:nvSpPr>
          <p:cNvPr id="19" name="Text Placeholder 8">
            <a:extLst>
              <a:ext uri="{FF2B5EF4-FFF2-40B4-BE49-F238E27FC236}">
                <a16:creationId xmlns:a16="http://schemas.microsoft.com/office/drawing/2014/main" id="{348DAC6B-E5C4-428C-9E9D-FD8FFA53D42C}"/>
              </a:ext>
            </a:extLst>
          </p:cNvPr>
          <p:cNvSpPr>
            <a:spLocks noGrp="1"/>
          </p:cNvSpPr>
          <p:nvPr>
            <p:ph type="body" sz="quarter" idx="22"/>
          </p:nvPr>
        </p:nvSpPr>
        <p:spPr>
          <a:xfrm>
            <a:off x="8126396" y="1659145"/>
            <a:ext cx="3563955" cy="398256"/>
          </a:xfrm>
        </p:spPr>
        <p:txBody>
          <a:bodyPr/>
          <a:lstStyle>
            <a:lvl1pPr>
              <a:defRPr>
                <a:solidFill>
                  <a:schemeClr val="bg1"/>
                </a:solidFill>
              </a:defRPr>
            </a:lvl1pPr>
          </a:lstStyle>
          <a:p>
            <a:pPr lvl="0"/>
            <a:r>
              <a:rPr lang="en-US" noProof="0"/>
              <a:t>Click to edit Master text styles</a:t>
            </a:r>
          </a:p>
        </p:txBody>
      </p:sp>
      <p:sp>
        <p:nvSpPr>
          <p:cNvPr id="13" name="text" descr="{&quot;templafy&quot;:{&quot;binding&quot;:&quot;UserProfile.LegalEntity.Copyright_en-GB&quot;,&quot;type&quot;:&quot;text&quot;}}" title="UserProfile.LegalEntity.Copyright_en-GB">
            <a:extLst>
              <a:ext uri="{FF2B5EF4-FFF2-40B4-BE49-F238E27FC236}">
                <a16:creationId xmlns:a16="http://schemas.microsoft.com/office/drawing/2014/main" id="{BE6585F8-B761-4FBD-BC5D-0D742F6F3D8E}"/>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9919A719-187E-427F-AAB6-971A083531AE}"/>
              </a:ext>
            </a:extLst>
          </p:cNvPr>
          <p:cNvSpPr>
            <a:spLocks noGrp="1"/>
          </p:cNvSpPr>
          <p:nvPr>
            <p:ph type="ftr" sz="quarter" idx="23"/>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8449645C-BEB6-477F-842B-BD315345529F}"/>
              </a:ext>
            </a:extLst>
          </p:cNvPr>
          <p:cNvSpPr>
            <a:spLocks noGrp="1"/>
          </p:cNvSpPr>
          <p:nvPr>
            <p:ph type="sldNum" sz="quarter" idx="24"/>
          </p:nvPr>
        </p:nvSpPr>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186893211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eam profile 4 people">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0"/>
            <a:ext cx="11188700" cy="698500"/>
          </a:xfrm>
        </p:spPr>
        <p:txBody>
          <a:bodyPr/>
          <a:lstStyle/>
          <a:p>
            <a:r>
              <a:rPr lang="en-US" noProof="0"/>
              <a:t>Click to edit Master title style</a:t>
            </a:r>
          </a:p>
        </p:txBody>
      </p:sp>
      <p:sp>
        <p:nvSpPr>
          <p:cNvPr id="4" name="Rectangle 3"/>
          <p:cNvSpPr/>
          <p:nvPr/>
        </p:nvSpPr>
        <p:spPr>
          <a:xfrm>
            <a:off x="504000" y="1707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5" name="Rectangle 4"/>
          <p:cNvSpPr/>
          <p:nvPr/>
        </p:nvSpPr>
        <p:spPr>
          <a:xfrm>
            <a:off x="6224085" y="1700213"/>
            <a:ext cx="5475067"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6" name="Rectangle 5"/>
          <p:cNvSpPr/>
          <p:nvPr/>
        </p:nvSpPr>
        <p:spPr>
          <a:xfrm>
            <a:off x="504000" y="4065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7" name="Rectangle 6"/>
          <p:cNvSpPr/>
          <p:nvPr/>
        </p:nvSpPr>
        <p:spPr>
          <a:xfrm>
            <a:off x="6224085" y="4065173"/>
            <a:ext cx="547506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8" name="Picture Placeholder 11"/>
          <p:cNvSpPr>
            <a:spLocks noGrp="1"/>
          </p:cNvSpPr>
          <p:nvPr>
            <p:ph type="pic" sz="quarter" idx="25"/>
          </p:nvPr>
        </p:nvSpPr>
        <p:spPr>
          <a:xfrm>
            <a:off x="504000" y="1880213"/>
            <a:ext cx="1440000" cy="1440000"/>
          </a:xfrm>
        </p:spPr>
        <p:txBody>
          <a:bodyPr/>
          <a:lstStyle>
            <a:lvl1pPr algn="ctr">
              <a:defRPr/>
            </a:lvl1pPr>
          </a:lstStyle>
          <a:p>
            <a:r>
              <a:rPr lang="en-US"/>
              <a:t>Click icon to add picture</a:t>
            </a:r>
            <a:endParaRPr lang="en-GB"/>
          </a:p>
        </p:txBody>
      </p:sp>
      <p:sp>
        <p:nvSpPr>
          <p:cNvPr id="9" name="Picture Placeholder 11"/>
          <p:cNvSpPr>
            <a:spLocks noGrp="1"/>
          </p:cNvSpPr>
          <p:nvPr>
            <p:ph type="pic" sz="quarter" idx="27"/>
          </p:nvPr>
        </p:nvSpPr>
        <p:spPr>
          <a:xfrm>
            <a:off x="6224085" y="1880213"/>
            <a:ext cx="1440000" cy="1440000"/>
          </a:xfrm>
        </p:spPr>
        <p:txBody>
          <a:bodyPr/>
          <a:lstStyle>
            <a:lvl1pPr algn="ctr">
              <a:defRPr/>
            </a:lvl1pPr>
          </a:lstStyle>
          <a:p>
            <a:r>
              <a:rPr lang="en-US"/>
              <a:t>Click icon to add picture</a:t>
            </a:r>
            <a:endParaRPr lang="en-GB"/>
          </a:p>
        </p:txBody>
      </p:sp>
      <p:sp>
        <p:nvSpPr>
          <p:cNvPr id="10" name="Picture Placeholder 11"/>
          <p:cNvSpPr>
            <a:spLocks noGrp="1"/>
          </p:cNvSpPr>
          <p:nvPr>
            <p:ph type="pic" sz="quarter" idx="29"/>
          </p:nvPr>
        </p:nvSpPr>
        <p:spPr>
          <a:xfrm>
            <a:off x="504000" y="4256213"/>
            <a:ext cx="1440000" cy="1440000"/>
          </a:xfrm>
        </p:spPr>
        <p:txBody>
          <a:bodyPr/>
          <a:lstStyle>
            <a:lvl1pPr algn="ctr">
              <a:defRPr/>
            </a:lvl1pPr>
          </a:lstStyle>
          <a:p>
            <a:r>
              <a:rPr lang="en-US"/>
              <a:t>Click icon to add picture</a:t>
            </a:r>
            <a:endParaRPr lang="en-GB"/>
          </a:p>
        </p:txBody>
      </p:sp>
      <p:sp>
        <p:nvSpPr>
          <p:cNvPr id="11" name="Picture Placeholder 11"/>
          <p:cNvSpPr>
            <a:spLocks noGrp="1"/>
          </p:cNvSpPr>
          <p:nvPr>
            <p:ph type="pic" sz="quarter" idx="31"/>
          </p:nvPr>
        </p:nvSpPr>
        <p:spPr>
          <a:xfrm>
            <a:off x="6224085" y="4256213"/>
            <a:ext cx="1440000" cy="1440000"/>
          </a:xfrm>
        </p:spPr>
        <p:txBody>
          <a:bodyPr/>
          <a:lstStyle>
            <a:lvl1pPr algn="ctr">
              <a:defRPr/>
            </a:lvl1pPr>
          </a:lstStyle>
          <a:p>
            <a:r>
              <a:rPr lang="en-US"/>
              <a:t>Click icon to add picture</a:t>
            </a:r>
            <a:endParaRPr lang="en-GB"/>
          </a:p>
        </p:txBody>
      </p:sp>
      <p:sp>
        <p:nvSpPr>
          <p:cNvPr id="13" name="Text Placeholder 12"/>
          <p:cNvSpPr>
            <a:spLocks noGrp="1"/>
          </p:cNvSpPr>
          <p:nvPr>
            <p:ph type="body" sz="quarter" idx="32"/>
          </p:nvPr>
        </p:nvSpPr>
        <p:spPr>
          <a:xfrm>
            <a:off x="2120400" y="1880213"/>
            <a:ext cx="3893180" cy="1944000"/>
          </a:xfrm>
        </p:spPr>
        <p:txBody>
          <a:bodyPr/>
          <a:lstStyle>
            <a:lvl1pPr>
              <a:spcAft>
                <a:spcPts val="0"/>
              </a:spcAft>
              <a:defRPr b="1">
                <a:latin typeface="+mj-lt"/>
              </a:defRPr>
            </a:lvl1pPr>
            <a:lvl2pPr>
              <a:spcAft>
                <a:spcPts val="0"/>
              </a:spcAft>
              <a:defRPr b="0"/>
            </a:lvl2pPr>
          </a:lstStyle>
          <a:p>
            <a:pPr lvl="0"/>
            <a:r>
              <a:rPr lang="en-US"/>
              <a:t>Click to edit Master text styles</a:t>
            </a:r>
          </a:p>
          <a:p>
            <a:pPr lvl="1"/>
            <a:r>
              <a:rPr lang="en-US"/>
              <a:t>Second level</a:t>
            </a:r>
          </a:p>
        </p:txBody>
      </p:sp>
      <p:sp>
        <p:nvSpPr>
          <p:cNvPr id="14" name="Text Placeholder 12"/>
          <p:cNvSpPr>
            <a:spLocks noGrp="1"/>
          </p:cNvSpPr>
          <p:nvPr>
            <p:ph type="body" sz="quarter" idx="33"/>
          </p:nvPr>
        </p:nvSpPr>
        <p:spPr>
          <a:xfrm>
            <a:off x="7851600" y="1880213"/>
            <a:ext cx="3870100" cy="1944000"/>
          </a:xfrm>
        </p:spPr>
        <p:txBody>
          <a:bodyPr/>
          <a:lstStyle>
            <a:lvl1pPr>
              <a:spcAft>
                <a:spcPts val="0"/>
              </a:spcAft>
              <a:defRPr b="1">
                <a:latin typeface="+mj-lt"/>
              </a:defRPr>
            </a:lvl1pPr>
            <a:lvl2pPr>
              <a:spcAft>
                <a:spcPts val="0"/>
              </a:spcAft>
              <a:defRPr b="0"/>
            </a:lvl2pPr>
          </a:lstStyle>
          <a:p>
            <a:pPr lvl="0"/>
            <a:r>
              <a:rPr lang="en-US"/>
              <a:t>Click to edit Master text styles</a:t>
            </a:r>
          </a:p>
          <a:p>
            <a:pPr lvl="1"/>
            <a:r>
              <a:rPr lang="en-US"/>
              <a:t>Second level</a:t>
            </a:r>
          </a:p>
        </p:txBody>
      </p:sp>
      <p:sp>
        <p:nvSpPr>
          <p:cNvPr id="15" name="Text Placeholder 12"/>
          <p:cNvSpPr>
            <a:spLocks noGrp="1"/>
          </p:cNvSpPr>
          <p:nvPr>
            <p:ph type="body" sz="quarter" idx="34"/>
          </p:nvPr>
        </p:nvSpPr>
        <p:spPr>
          <a:xfrm>
            <a:off x="2120400" y="4256213"/>
            <a:ext cx="3893180" cy="1944000"/>
          </a:xfrm>
        </p:spPr>
        <p:txBody>
          <a:bodyPr/>
          <a:lstStyle>
            <a:lvl1pPr>
              <a:spcAft>
                <a:spcPts val="0"/>
              </a:spcAft>
              <a:defRPr b="1">
                <a:latin typeface="+mj-lt"/>
              </a:defRPr>
            </a:lvl1pPr>
            <a:lvl2pPr>
              <a:spcAft>
                <a:spcPts val="0"/>
              </a:spcAft>
              <a:defRPr b="0"/>
            </a:lvl2pPr>
          </a:lstStyle>
          <a:p>
            <a:pPr lvl="0"/>
            <a:r>
              <a:rPr lang="en-US"/>
              <a:t>Click to edit Master text styles</a:t>
            </a:r>
          </a:p>
          <a:p>
            <a:pPr lvl="1"/>
            <a:r>
              <a:rPr lang="en-US"/>
              <a:t>Second level</a:t>
            </a:r>
          </a:p>
        </p:txBody>
      </p:sp>
      <p:sp>
        <p:nvSpPr>
          <p:cNvPr id="16" name="Text Placeholder 12"/>
          <p:cNvSpPr>
            <a:spLocks noGrp="1"/>
          </p:cNvSpPr>
          <p:nvPr>
            <p:ph type="body" sz="quarter" idx="35"/>
          </p:nvPr>
        </p:nvSpPr>
        <p:spPr>
          <a:xfrm>
            <a:off x="7851600" y="4256213"/>
            <a:ext cx="3870100" cy="1944000"/>
          </a:xfrm>
        </p:spPr>
        <p:txBody>
          <a:bodyPr/>
          <a:lstStyle>
            <a:lvl1pPr>
              <a:spcAft>
                <a:spcPts val="0"/>
              </a:spcAft>
              <a:defRPr b="1">
                <a:latin typeface="+mj-lt"/>
              </a:defRPr>
            </a:lvl1pPr>
            <a:lvl2pPr>
              <a:spcAft>
                <a:spcPts val="0"/>
              </a:spcAft>
              <a:defRPr b="0"/>
            </a:lvl2pPr>
          </a:lstStyle>
          <a:p>
            <a:pPr lvl="0"/>
            <a:r>
              <a:rPr lang="en-US"/>
              <a:t>Click to edit Master text styles</a:t>
            </a:r>
          </a:p>
          <a:p>
            <a:pPr lvl="1"/>
            <a:r>
              <a:rPr lang="en-US"/>
              <a:t>Second level</a:t>
            </a:r>
          </a:p>
        </p:txBody>
      </p:sp>
      <p:sp>
        <p:nvSpPr>
          <p:cNvPr id="17"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18" name="Rectangle 17">
            <a:extLst>
              <a:ext uri="{FF2B5EF4-FFF2-40B4-BE49-F238E27FC236}">
                <a16:creationId xmlns:a16="http://schemas.microsoft.com/office/drawing/2014/main" id="{59D67354-589A-4134-9BF4-49073EF6916F}"/>
              </a:ext>
            </a:extLst>
          </p:cNvPr>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19" name="Rectangle 18">
            <a:extLst>
              <a:ext uri="{FF2B5EF4-FFF2-40B4-BE49-F238E27FC236}">
                <a16:creationId xmlns:a16="http://schemas.microsoft.com/office/drawing/2014/main" id="{8508A8FC-38F0-4C2F-8341-81E110B7DDFA}"/>
              </a:ext>
            </a:extLst>
          </p:cNvPr>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0" name="Rectangle 19">
            <a:extLst>
              <a:ext uri="{FF2B5EF4-FFF2-40B4-BE49-F238E27FC236}">
                <a16:creationId xmlns:a16="http://schemas.microsoft.com/office/drawing/2014/main" id="{D65299EA-E622-4E9E-AFE3-61DB41B094B4}"/>
              </a:ext>
            </a:extLst>
          </p:cNvPr>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1" name="Rectangle 20">
            <a:extLst>
              <a:ext uri="{FF2B5EF4-FFF2-40B4-BE49-F238E27FC236}">
                <a16:creationId xmlns:a16="http://schemas.microsoft.com/office/drawing/2014/main" id="{E897B3BB-FEAA-48F4-A091-7980D1AB72E6}"/>
              </a:ext>
            </a:extLst>
          </p:cNvPr>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3" name="Footer Placeholder 2">
            <a:extLst>
              <a:ext uri="{FF2B5EF4-FFF2-40B4-BE49-F238E27FC236}">
                <a16:creationId xmlns:a16="http://schemas.microsoft.com/office/drawing/2014/main" id="{FB1BF6D5-DBD4-481A-B404-0DF29F26385D}"/>
              </a:ext>
            </a:extLst>
          </p:cNvPr>
          <p:cNvSpPr>
            <a:spLocks noGrp="1"/>
          </p:cNvSpPr>
          <p:nvPr>
            <p:ph type="ftr" sz="quarter" idx="36"/>
          </p:nvPr>
        </p:nvSpPr>
        <p:spPr/>
        <p:txBody>
          <a:bodyPr/>
          <a:lstStyle/>
          <a:p>
            <a:endParaRPr lang="en-GB"/>
          </a:p>
        </p:txBody>
      </p:sp>
      <p:sp>
        <p:nvSpPr>
          <p:cNvPr id="12" name="Slide Number Placeholder 11">
            <a:extLst>
              <a:ext uri="{FF2B5EF4-FFF2-40B4-BE49-F238E27FC236}">
                <a16:creationId xmlns:a16="http://schemas.microsoft.com/office/drawing/2014/main" id="{143DEA0E-EAC1-4C34-B35E-1E51B408A069}"/>
              </a:ext>
            </a:extLst>
          </p:cNvPr>
          <p:cNvSpPr>
            <a:spLocks noGrp="1"/>
          </p:cNvSpPr>
          <p:nvPr>
            <p:ph type="sldNum" sz="quarter" idx="37"/>
          </p:nvPr>
        </p:nvSpPr>
        <p:spPr/>
        <p:txBody>
          <a:bodyPr/>
          <a:lstStyle/>
          <a:p>
            <a:fld id="{DE3CCE21-0F43-465D-A95C-235E160BA085}" type="slidenum">
              <a:rPr lang="en-GB" smtClean="0"/>
              <a:pPr/>
              <a:t>‹#›</a:t>
            </a:fld>
            <a:endParaRPr lang="en-GB"/>
          </a:p>
        </p:txBody>
      </p:sp>
    </p:spTree>
    <p:extLst>
      <p:ext uri="{BB962C8B-B14F-4D97-AF65-F5344CB8AC3E}">
        <p14:creationId xmlns:p14="http://schemas.microsoft.com/office/powerpoint/2010/main" val="303956201"/>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eam profile 4 people black">
    <p:bg bwMode="gray">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B5AECBA4-12F9-46D6-8DCA-3408B16A0809}"/>
              </a:ext>
            </a:extLst>
          </p:cNvPr>
          <p:cNvSpPr>
            <a:spLocks noGrp="1"/>
          </p:cNvSpPr>
          <p:nvPr>
            <p:ph type="title" hasCustomPrompt="1"/>
          </p:nvPr>
        </p:nvSpPr>
        <p:spPr>
          <a:xfrm>
            <a:off x="501651" y="317500"/>
            <a:ext cx="11202669" cy="698501"/>
          </a:xfrm>
          <a:prstGeom prst="rect">
            <a:avLst/>
          </a:prstGeom>
        </p:spPr>
        <p:txBody>
          <a:bodyPr vert="horz" lIns="0" tIns="0" rIns="0" bIns="0" rtlCol="0" anchor="t" anchorCtr="0">
            <a:noAutofit/>
          </a:bodyPr>
          <a:lstStyle>
            <a:lvl1pPr>
              <a:defRPr>
                <a:solidFill>
                  <a:schemeClr val="bg1"/>
                </a:solidFill>
              </a:defRPr>
            </a:lvl1pPr>
          </a:lstStyle>
          <a:p>
            <a:r>
              <a:rPr lang="en-US"/>
              <a:t>Click to add title</a:t>
            </a:r>
          </a:p>
        </p:txBody>
      </p:sp>
      <p:sp>
        <p:nvSpPr>
          <p:cNvPr id="11" name="Text Placeholder 8">
            <a:extLst>
              <a:ext uri="{FF2B5EF4-FFF2-40B4-BE49-F238E27FC236}">
                <a16:creationId xmlns:a16="http://schemas.microsoft.com/office/drawing/2014/main" id="{D9D63DB5-B41D-45DF-8E3C-E1871E24ADAB}"/>
              </a:ext>
            </a:extLst>
          </p:cNvPr>
          <p:cNvSpPr>
            <a:spLocks noGrp="1"/>
          </p:cNvSpPr>
          <p:nvPr>
            <p:ph type="body" sz="quarter" idx="13" hasCustomPrompt="1"/>
          </p:nvPr>
        </p:nvSpPr>
        <p:spPr>
          <a:xfrm>
            <a:off x="501651" y="651600"/>
            <a:ext cx="11202669" cy="757255"/>
          </a:xfrm>
          <a:prstGeom prst="rect">
            <a:avLst/>
          </a:prstGeom>
        </p:spPr>
        <p:txBody>
          <a:bodyPr lIns="0" tIns="0" rIns="0" bIns="0">
            <a:noAutofit/>
          </a:bodyPr>
          <a:lstStyle>
            <a:lvl1pPr marL="0" indent="0">
              <a:buNone/>
              <a:defRPr sz="1800" b="0">
                <a:solidFill>
                  <a:schemeClr val="bg1">
                    <a:lumMod val="75000"/>
                  </a:schemeClr>
                </a:solidFill>
              </a:defRPr>
            </a:lvl1pPr>
          </a:lstStyle>
          <a:p>
            <a:pPr lvl="0"/>
            <a:r>
              <a:rPr lang="en-US"/>
              <a:t>Click to add subtitle</a:t>
            </a:r>
          </a:p>
        </p:txBody>
      </p:sp>
      <p:sp>
        <p:nvSpPr>
          <p:cNvPr id="14" name="Rectangle 13">
            <a:extLst>
              <a:ext uri="{FF2B5EF4-FFF2-40B4-BE49-F238E27FC236}">
                <a16:creationId xmlns:a16="http://schemas.microsoft.com/office/drawing/2014/main" id="{3EF95EC2-57B4-463F-A692-F56C8756CB5F}"/>
              </a:ext>
            </a:extLst>
          </p:cNvPr>
          <p:cNvSpPr/>
          <p:nvPr userDrawn="1"/>
        </p:nvSpPr>
        <p:spPr>
          <a:xfrm>
            <a:off x="504000" y="1707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15" name="Rectangle 14">
            <a:extLst>
              <a:ext uri="{FF2B5EF4-FFF2-40B4-BE49-F238E27FC236}">
                <a16:creationId xmlns:a16="http://schemas.microsoft.com/office/drawing/2014/main" id="{028A6021-3374-4284-B4C3-3C32CCB79248}"/>
              </a:ext>
            </a:extLst>
          </p:cNvPr>
          <p:cNvSpPr/>
          <p:nvPr userDrawn="1"/>
        </p:nvSpPr>
        <p:spPr>
          <a:xfrm>
            <a:off x="6224085" y="1700213"/>
            <a:ext cx="5475067" cy="60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16" name="Rectangle 15">
            <a:extLst>
              <a:ext uri="{FF2B5EF4-FFF2-40B4-BE49-F238E27FC236}">
                <a16:creationId xmlns:a16="http://schemas.microsoft.com/office/drawing/2014/main" id="{C6B6EDA2-0854-4D1E-ACA4-EB3F839D76CE}"/>
              </a:ext>
            </a:extLst>
          </p:cNvPr>
          <p:cNvSpPr/>
          <p:nvPr userDrawn="1"/>
        </p:nvSpPr>
        <p:spPr>
          <a:xfrm>
            <a:off x="504000" y="4065173"/>
            <a:ext cx="5496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17" name="Rectangle 16">
            <a:extLst>
              <a:ext uri="{FF2B5EF4-FFF2-40B4-BE49-F238E27FC236}">
                <a16:creationId xmlns:a16="http://schemas.microsoft.com/office/drawing/2014/main" id="{2A009F48-8E64-41F8-973C-11B013569832}"/>
              </a:ext>
            </a:extLst>
          </p:cNvPr>
          <p:cNvSpPr/>
          <p:nvPr userDrawn="1"/>
        </p:nvSpPr>
        <p:spPr>
          <a:xfrm>
            <a:off x="6224085" y="4065173"/>
            <a:ext cx="5475067"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bg1"/>
              </a:solidFill>
            </a:endParaRPr>
          </a:p>
        </p:txBody>
      </p:sp>
      <p:sp>
        <p:nvSpPr>
          <p:cNvPr id="18" name="Picture Placeholder 11">
            <a:extLst>
              <a:ext uri="{FF2B5EF4-FFF2-40B4-BE49-F238E27FC236}">
                <a16:creationId xmlns:a16="http://schemas.microsoft.com/office/drawing/2014/main" id="{FFDBE5B9-3A30-4641-8F7F-5943A80FC413}"/>
              </a:ext>
            </a:extLst>
          </p:cNvPr>
          <p:cNvSpPr>
            <a:spLocks noGrp="1"/>
          </p:cNvSpPr>
          <p:nvPr>
            <p:ph type="pic" sz="quarter" idx="25"/>
          </p:nvPr>
        </p:nvSpPr>
        <p:spPr>
          <a:xfrm>
            <a:off x="504000" y="1880213"/>
            <a:ext cx="1440000" cy="1440000"/>
          </a:xfrm>
        </p:spPr>
        <p:txBody>
          <a:bodyPr/>
          <a:lstStyle>
            <a:lvl1pPr algn="ctr">
              <a:defRPr>
                <a:solidFill>
                  <a:schemeClr val="bg1"/>
                </a:solidFill>
              </a:defRPr>
            </a:lvl1pPr>
          </a:lstStyle>
          <a:p>
            <a:r>
              <a:rPr lang="en-US"/>
              <a:t>Click icon to add picture</a:t>
            </a:r>
            <a:endParaRPr lang="en-GB"/>
          </a:p>
        </p:txBody>
      </p:sp>
      <p:sp>
        <p:nvSpPr>
          <p:cNvPr id="19" name="Picture Placeholder 11">
            <a:extLst>
              <a:ext uri="{FF2B5EF4-FFF2-40B4-BE49-F238E27FC236}">
                <a16:creationId xmlns:a16="http://schemas.microsoft.com/office/drawing/2014/main" id="{2B2D7D9F-3EC4-428F-BCDB-1706AC2E9C39}"/>
              </a:ext>
            </a:extLst>
          </p:cNvPr>
          <p:cNvSpPr>
            <a:spLocks noGrp="1"/>
          </p:cNvSpPr>
          <p:nvPr>
            <p:ph type="pic" sz="quarter" idx="27"/>
          </p:nvPr>
        </p:nvSpPr>
        <p:spPr>
          <a:xfrm>
            <a:off x="6224085" y="1880213"/>
            <a:ext cx="1440000" cy="1440000"/>
          </a:xfrm>
        </p:spPr>
        <p:txBody>
          <a:bodyPr/>
          <a:lstStyle>
            <a:lvl1pPr algn="ctr">
              <a:defRPr>
                <a:solidFill>
                  <a:schemeClr val="bg1"/>
                </a:solidFill>
              </a:defRPr>
            </a:lvl1pPr>
          </a:lstStyle>
          <a:p>
            <a:r>
              <a:rPr lang="en-US"/>
              <a:t>Click icon to add picture</a:t>
            </a:r>
            <a:endParaRPr lang="en-GB"/>
          </a:p>
        </p:txBody>
      </p:sp>
      <p:sp>
        <p:nvSpPr>
          <p:cNvPr id="20" name="Picture Placeholder 11">
            <a:extLst>
              <a:ext uri="{FF2B5EF4-FFF2-40B4-BE49-F238E27FC236}">
                <a16:creationId xmlns:a16="http://schemas.microsoft.com/office/drawing/2014/main" id="{31A5EA96-8CB2-493D-B677-302E800F5717}"/>
              </a:ext>
            </a:extLst>
          </p:cNvPr>
          <p:cNvSpPr>
            <a:spLocks noGrp="1"/>
          </p:cNvSpPr>
          <p:nvPr>
            <p:ph type="pic" sz="quarter" idx="29"/>
          </p:nvPr>
        </p:nvSpPr>
        <p:spPr>
          <a:xfrm>
            <a:off x="504000" y="4256213"/>
            <a:ext cx="1440000" cy="1440000"/>
          </a:xfrm>
        </p:spPr>
        <p:txBody>
          <a:bodyPr/>
          <a:lstStyle>
            <a:lvl1pPr algn="ctr">
              <a:defRPr>
                <a:solidFill>
                  <a:schemeClr val="bg1"/>
                </a:solidFill>
              </a:defRPr>
            </a:lvl1pPr>
          </a:lstStyle>
          <a:p>
            <a:r>
              <a:rPr lang="en-US"/>
              <a:t>Click icon to add picture</a:t>
            </a:r>
            <a:endParaRPr lang="en-GB"/>
          </a:p>
        </p:txBody>
      </p:sp>
      <p:sp>
        <p:nvSpPr>
          <p:cNvPr id="21" name="Picture Placeholder 11">
            <a:extLst>
              <a:ext uri="{FF2B5EF4-FFF2-40B4-BE49-F238E27FC236}">
                <a16:creationId xmlns:a16="http://schemas.microsoft.com/office/drawing/2014/main" id="{AA75A8B6-A900-4E6A-8F8F-3807F089851D}"/>
              </a:ext>
            </a:extLst>
          </p:cNvPr>
          <p:cNvSpPr>
            <a:spLocks noGrp="1"/>
          </p:cNvSpPr>
          <p:nvPr>
            <p:ph type="pic" sz="quarter" idx="31"/>
          </p:nvPr>
        </p:nvSpPr>
        <p:spPr>
          <a:xfrm>
            <a:off x="6224085" y="4256213"/>
            <a:ext cx="1440000" cy="1440000"/>
          </a:xfrm>
        </p:spPr>
        <p:txBody>
          <a:bodyPr/>
          <a:lstStyle>
            <a:lvl1pPr algn="ctr">
              <a:defRPr>
                <a:solidFill>
                  <a:schemeClr val="bg1"/>
                </a:solidFill>
              </a:defRPr>
            </a:lvl1pPr>
          </a:lstStyle>
          <a:p>
            <a:r>
              <a:rPr lang="en-US"/>
              <a:t>Click icon to add picture</a:t>
            </a:r>
            <a:endParaRPr lang="en-GB"/>
          </a:p>
        </p:txBody>
      </p:sp>
      <p:sp>
        <p:nvSpPr>
          <p:cNvPr id="22" name="Text Placeholder 12">
            <a:extLst>
              <a:ext uri="{FF2B5EF4-FFF2-40B4-BE49-F238E27FC236}">
                <a16:creationId xmlns:a16="http://schemas.microsoft.com/office/drawing/2014/main" id="{DAE089A7-0A1A-4E49-9759-F1374A037AF1}"/>
              </a:ext>
            </a:extLst>
          </p:cNvPr>
          <p:cNvSpPr>
            <a:spLocks noGrp="1"/>
          </p:cNvSpPr>
          <p:nvPr>
            <p:ph type="body" sz="quarter" idx="32"/>
          </p:nvPr>
        </p:nvSpPr>
        <p:spPr>
          <a:xfrm>
            <a:off x="2120400" y="1880213"/>
            <a:ext cx="3893180" cy="1944000"/>
          </a:xfrm>
        </p:spPr>
        <p:txBody>
          <a:bodyPr/>
          <a:lstStyle>
            <a:lvl1pPr>
              <a:spcAft>
                <a:spcPts val="0"/>
              </a:spcAft>
              <a:defRPr b="1">
                <a:solidFill>
                  <a:schemeClr val="bg1"/>
                </a:solidFill>
                <a:latin typeface="+mj-lt"/>
              </a:defRPr>
            </a:lvl1pPr>
            <a:lvl2pPr>
              <a:spcAft>
                <a:spcPts val="0"/>
              </a:spcAft>
              <a:defRPr b="0">
                <a:solidFill>
                  <a:schemeClr val="bg1"/>
                </a:solidFill>
              </a:defRPr>
            </a:lvl2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8A56195C-E835-42B6-9CA0-5909D7051808}"/>
              </a:ext>
            </a:extLst>
          </p:cNvPr>
          <p:cNvSpPr>
            <a:spLocks noGrp="1"/>
          </p:cNvSpPr>
          <p:nvPr>
            <p:ph type="body" sz="quarter" idx="33"/>
          </p:nvPr>
        </p:nvSpPr>
        <p:spPr>
          <a:xfrm>
            <a:off x="7851600" y="1880213"/>
            <a:ext cx="3870100" cy="1944000"/>
          </a:xfrm>
        </p:spPr>
        <p:txBody>
          <a:bodyPr/>
          <a:lstStyle>
            <a:lvl1pPr>
              <a:spcAft>
                <a:spcPts val="0"/>
              </a:spcAft>
              <a:defRPr b="1">
                <a:solidFill>
                  <a:schemeClr val="bg1"/>
                </a:solidFill>
                <a:latin typeface="+mj-lt"/>
              </a:defRPr>
            </a:lvl1pPr>
            <a:lvl2pPr>
              <a:spcAft>
                <a:spcPts val="0"/>
              </a:spcAft>
              <a:defRPr b="0">
                <a:solidFill>
                  <a:schemeClr val="bg1"/>
                </a:solidFill>
              </a:defRPr>
            </a:lvl2pPr>
          </a:lstStyle>
          <a:p>
            <a:pPr lvl="0"/>
            <a:r>
              <a:rPr lang="en-US"/>
              <a:t>Click to edit Master text styles</a:t>
            </a:r>
          </a:p>
          <a:p>
            <a:pPr lvl="1"/>
            <a:r>
              <a:rPr lang="en-US"/>
              <a:t>Second level</a:t>
            </a:r>
          </a:p>
        </p:txBody>
      </p:sp>
      <p:sp>
        <p:nvSpPr>
          <p:cNvPr id="24" name="Text Placeholder 12">
            <a:extLst>
              <a:ext uri="{FF2B5EF4-FFF2-40B4-BE49-F238E27FC236}">
                <a16:creationId xmlns:a16="http://schemas.microsoft.com/office/drawing/2014/main" id="{D16AB6C9-1A7B-47C0-8022-46E2851B7586}"/>
              </a:ext>
            </a:extLst>
          </p:cNvPr>
          <p:cNvSpPr>
            <a:spLocks noGrp="1"/>
          </p:cNvSpPr>
          <p:nvPr>
            <p:ph type="body" sz="quarter" idx="34"/>
          </p:nvPr>
        </p:nvSpPr>
        <p:spPr>
          <a:xfrm>
            <a:off x="2120400" y="4256213"/>
            <a:ext cx="3893180" cy="1944000"/>
          </a:xfrm>
        </p:spPr>
        <p:txBody>
          <a:bodyPr/>
          <a:lstStyle>
            <a:lvl1pPr>
              <a:spcAft>
                <a:spcPts val="0"/>
              </a:spcAft>
              <a:defRPr b="1">
                <a:solidFill>
                  <a:schemeClr val="bg1"/>
                </a:solidFill>
                <a:latin typeface="+mj-lt"/>
              </a:defRPr>
            </a:lvl1pPr>
            <a:lvl2pPr>
              <a:spcAft>
                <a:spcPts val="0"/>
              </a:spcAft>
              <a:defRPr b="0">
                <a:solidFill>
                  <a:schemeClr val="bg1"/>
                </a:solidFill>
              </a:defRPr>
            </a:lvl2pPr>
          </a:lstStyle>
          <a:p>
            <a:pPr lvl="0"/>
            <a:r>
              <a:rPr lang="en-US"/>
              <a:t>Click to edit Master text styles</a:t>
            </a:r>
          </a:p>
          <a:p>
            <a:pPr lvl="1"/>
            <a:r>
              <a:rPr lang="en-US"/>
              <a:t>Second level</a:t>
            </a:r>
          </a:p>
        </p:txBody>
      </p:sp>
      <p:sp>
        <p:nvSpPr>
          <p:cNvPr id="25" name="Text Placeholder 12">
            <a:extLst>
              <a:ext uri="{FF2B5EF4-FFF2-40B4-BE49-F238E27FC236}">
                <a16:creationId xmlns:a16="http://schemas.microsoft.com/office/drawing/2014/main" id="{EE97791C-0B31-4947-8105-57B1B738B25E}"/>
              </a:ext>
            </a:extLst>
          </p:cNvPr>
          <p:cNvSpPr>
            <a:spLocks noGrp="1"/>
          </p:cNvSpPr>
          <p:nvPr>
            <p:ph type="body" sz="quarter" idx="35"/>
          </p:nvPr>
        </p:nvSpPr>
        <p:spPr>
          <a:xfrm>
            <a:off x="7851600" y="4256213"/>
            <a:ext cx="3870100" cy="1944000"/>
          </a:xfrm>
        </p:spPr>
        <p:txBody>
          <a:bodyPr/>
          <a:lstStyle>
            <a:lvl1pPr>
              <a:spcAft>
                <a:spcPts val="0"/>
              </a:spcAft>
              <a:defRPr b="1">
                <a:solidFill>
                  <a:schemeClr val="bg1"/>
                </a:solidFill>
                <a:latin typeface="+mj-lt"/>
              </a:defRPr>
            </a:lvl1pPr>
            <a:lvl2pPr>
              <a:spcAft>
                <a:spcPts val="0"/>
              </a:spcAft>
              <a:defRPr b="0">
                <a:solidFill>
                  <a:schemeClr val="bg1"/>
                </a:solidFill>
              </a:defRPr>
            </a:lvl2pPr>
          </a:lstStyle>
          <a:p>
            <a:pPr lvl="0"/>
            <a:r>
              <a:rPr lang="en-US"/>
              <a:t>Click to edit Master text styles</a:t>
            </a:r>
          </a:p>
          <a:p>
            <a:pPr lvl="1"/>
            <a:r>
              <a:rPr lang="en-US"/>
              <a:t>Second level</a:t>
            </a:r>
          </a:p>
        </p:txBody>
      </p:sp>
      <p:sp>
        <p:nvSpPr>
          <p:cNvPr id="26" name="Rectangle 25">
            <a:extLst>
              <a:ext uri="{FF2B5EF4-FFF2-40B4-BE49-F238E27FC236}">
                <a16:creationId xmlns:a16="http://schemas.microsoft.com/office/drawing/2014/main" id="{1612DEA3-FE77-488D-84CE-E1381B04E135}"/>
              </a:ext>
            </a:extLst>
          </p:cNvPr>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7" name="Rectangle 26">
            <a:extLst>
              <a:ext uri="{FF2B5EF4-FFF2-40B4-BE49-F238E27FC236}">
                <a16:creationId xmlns:a16="http://schemas.microsoft.com/office/drawing/2014/main" id="{8D4BEE35-0A98-4EEB-8918-1EA1513CABC8}"/>
              </a:ext>
            </a:extLst>
          </p:cNvPr>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8" name="Rectangle 27">
            <a:extLst>
              <a:ext uri="{FF2B5EF4-FFF2-40B4-BE49-F238E27FC236}">
                <a16:creationId xmlns:a16="http://schemas.microsoft.com/office/drawing/2014/main" id="{4459B9E2-893D-4213-8A97-121867E5A2F1}"/>
              </a:ext>
            </a:extLst>
          </p:cNvPr>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29" name="Rectangle 28">
            <a:extLst>
              <a:ext uri="{FF2B5EF4-FFF2-40B4-BE49-F238E27FC236}">
                <a16:creationId xmlns:a16="http://schemas.microsoft.com/office/drawing/2014/main" id="{F7B54DBD-D930-4841-B7E1-04EC7F086A64}"/>
              </a:ext>
            </a:extLst>
          </p:cNvPr>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30" name="text" descr="{&quot;templafy&quot;:{&quot;binding&quot;:&quot;UserProfile.LegalEntity.Copyright_en-GB&quot;,&quot;type&quot;:&quot;text&quot;}}" title="UserProfile.LegalEntity.Copyright_en-GB">
            <a:extLst>
              <a:ext uri="{FF2B5EF4-FFF2-40B4-BE49-F238E27FC236}">
                <a16:creationId xmlns:a16="http://schemas.microsoft.com/office/drawing/2014/main" id="{17F85BCB-2DD9-42E2-ADBB-D58462FE8647}"/>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F48A771D-E007-4160-8ECA-A1751600F439}"/>
              </a:ext>
            </a:extLst>
          </p:cNvPr>
          <p:cNvSpPr>
            <a:spLocks noGrp="1"/>
          </p:cNvSpPr>
          <p:nvPr>
            <p:ph type="ftr" sz="quarter" idx="36"/>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81DFBF37-422F-4EDC-B231-4F383F64E735}"/>
              </a:ext>
            </a:extLst>
          </p:cNvPr>
          <p:cNvSpPr>
            <a:spLocks noGrp="1"/>
          </p:cNvSpPr>
          <p:nvPr>
            <p:ph type="sldNum" sz="quarter" idx="37"/>
          </p:nvPr>
        </p:nvSpPr>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95280706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Key statement white">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1651" y="1628775"/>
            <a:ext cx="9277349" cy="4752975"/>
          </a:xfrm>
          <a:prstGeom prst="rect">
            <a:avLst/>
          </a:prstGeom>
        </p:spPr>
        <p:txBody>
          <a:bodyPr>
            <a:normAutofit/>
          </a:bodyPr>
          <a:lstStyle>
            <a:lvl1pPr>
              <a:spcBef>
                <a:spcPts val="3600"/>
              </a:spcBef>
              <a:defRPr sz="3600">
                <a:solidFill>
                  <a:schemeClr val="tx1"/>
                </a:solidFill>
              </a:defRPr>
            </a:lvl1pPr>
            <a:lvl2pPr marL="457200" indent="-457200">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US" noProof="0"/>
              <a:t>Click to edit Master text styles</a:t>
            </a:r>
          </a:p>
        </p:txBody>
      </p:sp>
      <p:sp>
        <p:nvSpPr>
          <p:cNvPr id="2" name="Footer Placeholder 1">
            <a:extLst>
              <a:ext uri="{FF2B5EF4-FFF2-40B4-BE49-F238E27FC236}">
                <a16:creationId xmlns:a16="http://schemas.microsoft.com/office/drawing/2014/main" id="{03F1BB85-2148-4BFE-B7C3-B3216BD4925B}"/>
              </a:ext>
            </a:extLst>
          </p:cNvPr>
          <p:cNvSpPr>
            <a:spLocks noGrp="1"/>
          </p:cNvSpPr>
          <p:nvPr>
            <p:ph type="ftr" sz="quarter" idx="11"/>
          </p:nvPr>
        </p:nvSpPr>
        <p:spPr/>
        <p:txBody>
          <a:bodyPr/>
          <a:lstStyle/>
          <a:p>
            <a:endParaRPr lang="en-GB"/>
          </a:p>
        </p:txBody>
      </p:sp>
      <p:sp>
        <p:nvSpPr>
          <p:cNvPr id="3" name="Slide Number Placeholder 2">
            <a:extLst>
              <a:ext uri="{FF2B5EF4-FFF2-40B4-BE49-F238E27FC236}">
                <a16:creationId xmlns:a16="http://schemas.microsoft.com/office/drawing/2014/main" id="{3D127FDB-122C-4CB8-A302-01BA7B0E3BAE}"/>
              </a:ext>
            </a:extLst>
          </p:cNvPr>
          <p:cNvSpPr>
            <a:spLocks noGrp="1"/>
          </p:cNvSpPr>
          <p:nvPr>
            <p:ph type="sldNum" sz="quarter" idx="12"/>
          </p:nvPr>
        </p:nvSpPr>
        <p:spPr/>
        <p:txBody>
          <a:bodyPr/>
          <a:lstStyle/>
          <a:p>
            <a:fld id="{DE3CCE21-0F43-465D-A95C-235E160BA085}" type="slidenum">
              <a:rPr lang="en-GB" smtClean="0"/>
              <a:pPr/>
              <a:t>‹#›</a:t>
            </a:fld>
            <a:endParaRPr lang="en-GB"/>
          </a:p>
        </p:txBody>
      </p:sp>
    </p:spTree>
    <p:extLst>
      <p:ext uri="{BB962C8B-B14F-4D97-AF65-F5344CB8AC3E}">
        <p14:creationId xmlns:p14="http://schemas.microsoft.com/office/powerpoint/2010/main" val="39479796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Key statement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2" name="Footer Placeholder 1">
            <a:extLst>
              <a:ext uri="{FF2B5EF4-FFF2-40B4-BE49-F238E27FC236}">
                <a16:creationId xmlns:a16="http://schemas.microsoft.com/office/drawing/2014/main" id="{17BEFE88-1362-4A52-9B58-4737A1943BD0}"/>
              </a:ext>
            </a:extLst>
          </p:cNvPr>
          <p:cNvSpPr>
            <a:spLocks noGrp="1"/>
          </p:cNvSpPr>
          <p:nvPr>
            <p:ph type="ftr" sz="quarter" idx="11"/>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C2E9ED32-08DD-46B4-99F8-6268A1C76882}"/>
              </a:ext>
            </a:extLst>
          </p:cNvPr>
          <p:cNvSpPr>
            <a:spLocks noGrp="1"/>
          </p:cNvSpPr>
          <p:nvPr>
            <p:ph type="sldNum" sz="quarter" idx="12"/>
          </p:nvPr>
        </p:nvSpPr>
        <p:spPr/>
        <p:txBody>
          <a:bodyPr/>
          <a:lstStyle>
            <a:lvl1pPr>
              <a:defRPr>
                <a:solidFill>
                  <a:schemeClr val="bg1"/>
                </a:solidFill>
              </a:defRPr>
            </a:lvl1pPr>
          </a:lstStyle>
          <a:p>
            <a:fld id="{DE3CCE21-0F43-465D-A95C-235E160BA085}" type="slidenum">
              <a:rPr lang="en-GB" smtClean="0"/>
              <a:pPr/>
              <a:t>‹#›</a:t>
            </a:fld>
            <a:endParaRPr lang="en-GB"/>
          </a:p>
        </p:txBody>
      </p:sp>
      <p:sp>
        <p:nvSpPr>
          <p:cNvPr id="5" name="text" descr="{&quot;templafy&quot;:{&quot;binding&quot;:&quot;UserProfile.LegalEntity.Copyright_en-GB&quot;,&quot;type&quot;:&quot;text&quot;}}" title="UserProfile.LegalEntity.Copyright_en-GB">
            <a:extLst>
              <a:ext uri="{FF2B5EF4-FFF2-40B4-BE49-F238E27FC236}">
                <a16:creationId xmlns:a16="http://schemas.microsoft.com/office/drawing/2014/main" id="{C3186949-79B4-4AB9-B39F-AAF3D8B74431}"/>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Tree>
    <p:extLst>
      <p:ext uri="{BB962C8B-B14F-4D97-AF65-F5344CB8AC3E}">
        <p14:creationId xmlns:p14="http://schemas.microsoft.com/office/powerpoint/2010/main" val="397402653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2" name="Footer Placeholder 1">
            <a:extLst>
              <a:ext uri="{FF2B5EF4-FFF2-40B4-BE49-F238E27FC236}">
                <a16:creationId xmlns:a16="http://schemas.microsoft.com/office/drawing/2014/main" id="{C44CBC9F-55B9-4AA3-B021-17227F1DA361}"/>
              </a:ext>
            </a:extLst>
          </p:cNvPr>
          <p:cNvSpPr>
            <a:spLocks noGrp="1"/>
          </p:cNvSpPr>
          <p:nvPr>
            <p:ph type="ftr" sz="quarter" idx="11"/>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FEBF467A-94A8-4373-A596-0D34741BEF98}"/>
              </a:ext>
            </a:extLst>
          </p:cNvPr>
          <p:cNvSpPr>
            <a:spLocks noGrp="1"/>
          </p:cNvSpPr>
          <p:nvPr>
            <p:ph type="sldNum" sz="quarter" idx="12"/>
          </p:nvPr>
        </p:nvSpPr>
        <p:spPr/>
        <p:txBody>
          <a:bodyPr/>
          <a:lstStyle>
            <a:lvl1pPr>
              <a:defRPr>
                <a:solidFill>
                  <a:schemeClr val="bg1"/>
                </a:solidFill>
              </a:defRPr>
            </a:lvl1pPr>
          </a:lstStyle>
          <a:p>
            <a:fld id="{DE3CCE21-0F43-465D-A95C-235E160BA085}" type="slidenum">
              <a:rPr lang="en-GB" smtClean="0"/>
              <a:pPr/>
              <a:t>‹#›</a:t>
            </a:fld>
            <a:endParaRPr lang="en-GB"/>
          </a:p>
        </p:txBody>
      </p:sp>
      <p:sp>
        <p:nvSpPr>
          <p:cNvPr id="4" name="text" descr="{&quot;templafy&quot;:{&quot;binding&quot;:&quot;UserProfile.LegalEntity.Copyright_en-GB&quot;,&quot;type&quot;:&quot;text&quot;}}" title="UserProfile.LegalEntity.Copyright_en-GB">
            <a:extLst>
              <a:ext uri="{FF2B5EF4-FFF2-40B4-BE49-F238E27FC236}">
                <a16:creationId xmlns:a16="http://schemas.microsoft.com/office/drawing/2014/main" id="{0335DE16-E10E-4044-B798-661479EB07BB}"/>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Tree>
    <p:extLst>
      <p:ext uri="{BB962C8B-B14F-4D97-AF65-F5344CB8AC3E}">
        <p14:creationId xmlns:p14="http://schemas.microsoft.com/office/powerpoint/2010/main" val="247460900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2" name="Footer Placeholder 1">
            <a:extLst>
              <a:ext uri="{FF2B5EF4-FFF2-40B4-BE49-F238E27FC236}">
                <a16:creationId xmlns:a16="http://schemas.microsoft.com/office/drawing/2014/main" id="{5F3B1024-44F2-40F5-9417-6DB00590C60F}"/>
              </a:ext>
            </a:extLst>
          </p:cNvPr>
          <p:cNvSpPr>
            <a:spLocks noGrp="1"/>
          </p:cNvSpPr>
          <p:nvPr>
            <p:ph type="ftr" sz="quarter" idx="11"/>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B194805D-4617-4868-9ADD-5695985DBC7B}"/>
              </a:ext>
            </a:extLst>
          </p:cNvPr>
          <p:cNvSpPr>
            <a:spLocks noGrp="1"/>
          </p:cNvSpPr>
          <p:nvPr>
            <p:ph type="sldNum" sz="quarter" idx="12"/>
          </p:nvPr>
        </p:nvSpPr>
        <p:spPr/>
        <p:txBody>
          <a:bodyPr/>
          <a:lstStyle>
            <a:lvl1pPr>
              <a:defRPr>
                <a:solidFill>
                  <a:schemeClr val="bg1"/>
                </a:solidFill>
              </a:defRPr>
            </a:lvl1pPr>
          </a:lstStyle>
          <a:p>
            <a:fld id="{DE3CCE21-0F43-465D-A95C-235E160BA085}" type="slidenum">
              <a:rPr lang="en-GB" smtClean="0"/>
              <a:pPr/>
              <a:t>‹#›</a:t>
            </a:fld>
            <a:endParaRPr lang="en-GB"/>
          </a:p>
        </p:txBody>
      </p:sp>
      <p:sp>
        <p:nvSpPr>
          <p:cNvPr id="4" name="text" descr="{&quot;templafy&quot;:{&quot;binding&quot;:&quot;UserProfile.LegalEntity.Copyright_en-GB&quot;,&quot;type&quot;:&quot;text&quot;}}" title="UserProfile.LegalEntity.Copyright_en-GB">
            <a:extLst>
              <a:ext uri="{FF2B5EF4-FFF2-40B4-BE49-F238E27FC236}">
                <a16:creationId xmlns:a16="http://schemas.microsoft.com/office/drawing/2014/main" id="{F6AA4835-39C4-4729-9B7C-FA25C44AA640}"/>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Tree>
    <p:extLst>
      <p:ext uri="{BB962C8B-B14F-4D97-AF65-F5344CB8AC3E}">
        <p14:creationId xmlns:p14="http://schemas.microsoft.com/office/powerpoint/2010/main" val="181836709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Key statement blue">
    <p:bg>
      <p:bgPr>
        <a:solidFill>
          <a:schemeClr val="accent6"/>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9" name="text" descr="{&quot;templafy&quot;:{&quot;binding&quot;:&quot;UserProfile.LegalEntity.Copyright_en-GB&quot;,&quot;type&quot;:&quot;text&quot;}}" title="UserProfile.LegalEntity.Copyright_en-GB">
            <a:extLst>
              <a:ext uri="{FF2B5EF4-FFF2-40B4-BE49-F238E27FC236}">
                <a16:creationId xmlns:a16="http://schemas.microsoft.com/office/drawing/2014/main" id="{EE0E92FE-ABD3-42FF-810A-22AFC1DA9A8F}"/>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
        <p:nvSpPr>
          <p:cNvPr id="2" name="Footer Placeholder 1">
            <a:extLst>
              <a:ext uri="{FF2B5EF4-FFF2-40B4-BE49-F238E27FC236}">
                <a16:creationId xmlns:a16="http://schemas.microsoft.com/office/drawing/2014/main" id="{0CDDB2AD-4665-40D5-8D9D-A909C9ECAF17}"/>
              </a:ext>
            </a:extLst>
          </p:cNvPr>
          <p:cNvSpPr>
            <a:spLocks noGrp="1"/>
          </p:cNvSpPr>
          <p:nvPr>
            <p:ph type="ftr" sz="quarter" idx="11"/>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3B367EC3-7098-4C5F-8685-D3958829E56D}"/>
              </a:ext>
            </a:extLst>
          </p:cNvPr>
          <p:cNvSpPr>
            <a:spLocks noGrp="1"/>
          </p:cNvSpPr>
          <p:nvPr>
            <p:ph type="sldNum" sz="quarter" idx="12"/>
          </p:nvPr>
        </p:nvSpPr>
        <p:spPr/>
        <p:txBody>
          <a:bodyPr/>
          <a:lstStyle>
            <a:lvl1pPr>
              <a:defRPr>
                <a:solidFill>
                  <a:schemeClr val="bg1"/>
                </a:solidFill>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128367906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36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2" name="Footer Placeholder 1">
            <a:extLst>
              <a:ext uri="{FF2B5EF4-FFF2-40B4-BE49-F238E27FC236}">
                <a16:creationId xmlns:a16="http://schemas.microsoft.com/office/drawing/2014/main" id="{9913B09B-7DE3-436A-BACF-FE319683E92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3" name="Slide Number Placeholder 2">
            <a:extLst>
              <a:ext uri="{FF2B5EF4-FFF2-40B4-BE49-F238E27FC236}">
                <a16:creationId xmlns:a16="http://schemas.microsoft.com/office/drawing/2014/main" id="{AFD60FF6-46FF-4165-BCFD-693B64B0D4DD}"/>
              </a:ext>
            </a:extLst>
          </p:cNvPr>
          <p:cNvSpPr>
            <a:spLocks noGrp="1"/>
          </p:cNvSpPr>
          <p:nvPr>
            <p:ph type="sldNum" sz="quarter" idx="12"/>
          </p:nvPr>
        </p:nvSpPr>
        <p:spPr/>
        <p:txBody>
          <a:bodyPr/>
          <a:lstStyle>
            <a:lvl1pPr>
              <a:defRPr>
                <a:solidFill>
                  <a:schemeClr val="bg1"/>
                </a:solidFill>
              </a:defRPr>
            </a:lvl1pPr>
          </a:lstStyle>
          <a:p>
            <a:fld id="{DE3CCE21-0F43-465D-A95C-235E160BA085}" type="slidenum">
              <a:rPr lang="en-GB" smtClean="0"/>
              <a:pPr/>
              <a:t>‹#›</a:t>
            </a:fld>
            <a:endParaRPr lang="en-GB"/>
          </a:p>
        </p:txBody>
      </p:sp>
      <p:sp>
        <p:nvSpPr>
          <p:cNvPr id="4" name="text" descr="{&quot;templafy&quot;:{&quot;binding&quot;:&quot;UserProfile.LegalEntity.Copyright_en-GB&quot;,&quot;type&quot;:&quot;text&quot;}}" title="UserProfile.LegalEntity.Copyright_en-GB">
            <a:extLst>
              <a:ext uri="{FF2B5EF4-FFF2-40B4-BE49-F238E27FC236}">
                <a16:creationId xmlns:a16="http://schemas.microsoft.com/office/drawing/2014/main" id="{8B386B3F-5B31-4C03-B9AF-7B6028BA02FD}"/>
              </a:ext>
            </a:extLst>
          </p:cNvPr>
          <p:cNvSpPr txBox="1"/>
          <p:nvPr userDrawn="1"/>
        </p:nvSpPr>
        <p:spPr>
          <a:xfrm>
            <a:off x="501649" y="6261557"/>
            <a:ext cx="5355168" cy="353943"/>
          </a:xfrm>
          <a:prstGeom prst="rect">
            <a:avLst/>
          </a:prstGeom>
          <a:noFill/>
        </p:spPr>
        <p:txBody>
          <a:bodyPr wrap="square" lIns="0" tIns="0" rIns="0" bIns="0" rtlCol="0" anchor="b" anchorCtr="0">
            <a:spAutoFit/>
          </a:bodyPr>
          <a:lstStyle/>
          <a:p>
            <a:pPr marL="0" indent="0">
              <a:spcBef>
                <a:spcPts val="600"/>
              </a:spcBef>
              <a:buSzPct val="100000"/>
              <a:buFont typeface="Arial"/>
              <a:buNone/>
            </a:pPr>
            <a:endParaRPr lang="en-US" sz="900" noProof="0">
              <a:solidFill>
                <a:schemeClr val="bg1"/>
              </a:solidFill>
              <a:latin typeface="Calibri" panose="020F0502020204030204" pitchFamily="34" charset="0"/>
              <a:cs typeface="Calibri" panose="020F0502020204030204" pitchFamily="34" charset="0"/>
            </a:endParaRPr>
          </a:p>
          <a:p>
            <a:pPr marL="0" indent="0">
              <a:spcBef>
                <a:spcPts val="600"/>
              </a:spcBef>
              <a:buSzPct val="100000"/>
              <a:buFont typeface="Arial"/>
              <a:buNone/>
            </a:pPr>
            <a:r>
              <a:rPr lang="en-US" sz="900" noProof="0">
                <a:solidFill>
                  <a:schemeClr val="bg1"/>
                </a:solidFill>
                <a:latin typeface="Calibri" panose="020F0502020204030204" pitchFamily="34" charset="0"/>
                <a:cs typeface="Calibri" panose="020F0502020204030204" pitchFamily="34" charset="0"/>
              </a:rPr>
              <a:t>Copyright text</a:t>
            </a:r>
          </a:p>
        </p:txBody>
      </p:sp>
    </p:spTree>
    <p:extLst>
      <p:ext uri="{BB962C8B-B14F-4D97-AF65-F5344CB8AC3E}">
        <p14:creationId xmlns:p14="http://schemas.microsoft.com/office/powerpoint/2010/main" val="3399184591"/>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1" name="Title Placeholder 1"/>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vl1pPr>
          </a:lstStyle>
          <a:p>
            <a:r>
              <a:rPr lang="en-US"/>
              <a:t>Click to add title</a:t>
            </a:r>
          </a:p>
        </p:txBody>
      </p:sp>
      <p:sp>
        <p:nvSpPr>
          <p:cNvPr id="2" name="Footer Placeholder 1">
            <a:extLst>
              <a:ext uri="{FF2B5EF4-FFF2-40B4-BE49-F238E27FC236}">
                <a16:creationId xmlns:a16="http://schemas.microsoft.com/office/drawing/2014/main" id="{28959999-10E2-4760-B391-7D27A911CE0B}"/>
              </a:ext>
            </a:extLst>
          </p:cNvPr>
          <p:cNvSpPr>
            <a:spLocks noGrp="1"/>
          </p:cNvSpPr>
          <p:nvPr>
            <p:ph type="ftr" sz="quarter" idx="14"/>
          </p:nvPr>
        </p:nvSpPr>
        <p:spPr/>
        <p:txBody>
          <a:bodyPr/>
          <a:lstStyle/>
          <a:p>
            <a:endParaRPr lang="en-GB"/>
          </a:p>
        </p:txBody>
      </p:sp>
      <p:sp>
        <p:nvSpPr>
          <p:cNvPr id="3" name="Slide Number Placeholder 2">
            <a:extLst>
              <a:ext uri="{FF2B5EF4-FFF2-40B4-BE49-F238E27FC236}">
                <a16:creationId xmlns:a16="http://schemas.microsoft.com/office/drawing/2014/main" id="{CF31D28A-FFA4-4EB9-A3CE-A1C93E3F0601}"/>
              </a:ext>
            </a:extLst>
          </p:cNvPr>
          <p:cNvSpPr>
            <a:spLocks noGrp="1"/>
          </p:cNvSpPr>
          <p:nvPr>
            <p:ph type="sldNum" sz="quarter" idx="15"/>
          </p:nvPr>
        </p:nvSpPr>
        <p:spPr/>
        <p:txBody>
          <a:bodyPr/>
          <a:lstStyle/>
          <a:p>
            <a:fld id="{DE3CCE21-0F43-465D-A95C-235E160BA085}" type="slidenum">
              <a:rPr lang="en-GB" smtClean="0"/>
              <a:pPr/>
              <a:t>‹#›</a:t>
            </a:fld>
            <a:endParaRPr lang="en-GB"/>
          </a:p>
        </p:txBody>
      </p:sp>
    </p:spTree>
    <p:extLst>
      <p:ext uri="{BB962C8B-B14F-4D97-AF65-F5344CB8AC3E}">
        <p14:creationId xmlns:p14="http://schemas.microsoft.com/office/powerpoint/2010/main" val="105411666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64573"/>
            <a:ext cx="7315200" cy="502766"/>
          </a:xfrm>
          <a:prstGeom prst="rect">
            <a:avLst/>
          </a:prstGeom>
        </p:spPr>
        <p:txBody>
          <a:bodyPr anchor="b"/>
          <a:lstStyle>
            <a:lvl1pPr algn="l">
              <a:defRPr sz="2667"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nb-NO"/>
          </a:p>
        </p:txBody>
      </p:sp>
      <p:sp>
        <p:nvSpPr>
          <p:cNvPr id="4" name="Plassholder for tekst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b-NO"/>
              <a:t>Klikk for å redigere tekststiler i malen</a:t>
            </a:r>
          </a:p>
        </p:txBody>
      </p:sp>
    </p:spTree>
    <p:extLst>
      <p:ext uri="{BB962C8B-B14F-4D97-AF65-F5344CB8AC3E}">
        <p14:creationId xmlns:p14="http://schemas.microsoft.com/office/powerpoint/2010/main" val="17645089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End slide white">
    <p:bg>
      <p:bgRef idx="1001">
        <a:schemeClr val="bg1"/>
      </p:bgRef>
    </p:bg>
    <p:spTree>
      <p:nvGrpSpPr>
        <p:cNvPr id="1" name=""/>
        <p:cNvGrpSpPr/>
        <p:nvPr/>
      </p:nvGrpSpPr>
      <p:grpSpPr>
        <a:xfrm>
          <a:off x="0" y="0"/>
          <a:ext cx="0" cy="0"/>
          <a:chOff x="0" y="0"/>
          <a:chExt cx="0" cy="0"/>
        </a:xfrm>
      </p:grpSpPr>
      <p:pic>
        <p:nvPicPr>
          <p:cNvPr id="16" name="image" descr="{&quot;templafy&quot;:{&quot;inheritDimensions&quot;:&quot;inheritNone&quot;,&quot;height&quot;:&quot;2.78 cm&quot;,&quot;binding&quot;:&quot;UserProfile.Logo.PptLogo&quot;,&quot;type&quot;:&quot;image&quot;}}" title="UserProfile.Logo.PptLogo">
            <a:extLst>
              <a:ext uri="{FF2B5EF4-FFF2-40B4-BE49-F238E27FC236}">
                <a16:creationId xmlns:a16="http://schemas.microsoft.com/office/drawing/2014/main" id="{A6AF16BB-720B-4AD4-94FD-5F5D12CE533D}"/>
              </a:ext>
            </a:extLst>
          </p:cNvPr>
          <p:cNvPicPr>
            <a:picLocks noChangeAspect="1"/>
          </p:cNvPicPr>
          <p:nvPr userDrawn="1"/>
        </p:nvPicPr>
        <p:blipFill>
          <a:blip r:embed="rId2"/>
          <a:stretch>
            <a:fillRect/>
          </a:stretch>
        </p:blipFill>
        <p:spPr>
          <a:xfrm>
            <a:off x="475325" y="457200"/>
            <a:ext cx="2283231" cy="1000800"/>
          </a:xfrm>
          <a:prstGeom prst="rect">
            <a:avLst/>
          </a:prstGeom>
        </p:spPr>
      </p:pic>
      <p:sp>
        <p:nvSpPr>
          <p:cNvPr id="6" name="text" descr="{&quot;templafy&quot;:{&quot;type&quot;:&quot;text&quot;,&quot;binding&quot;:&quot;UserProfile.LegalEntity.Business_{{Form.Audience.BusinessDisclaimer}}&quot;}}" title="UserProfile.LegalEntity.Business_{{Form.Audience.BusinessDisclaimer}}">
            <a:extLst>
              <a:ext uri="{FF2B5EF4-FFF2-40B4-BE49-F238E27FC236}">
                <a16:creationId xmlns:a16="http://schemas.microsoft.com/office/drawing/2014/main" id="{C4EF5986-F506-410D-9AE5-434585CDB3D9}"/>
              </a:ext>
            </a:extLst>
          </p:cNvPr>
          <p:cNvSpPr/>
          <p:nvPr userDrawn="1"/>
        </p:nvSpPr>
        <p:spPr bwMode="gray">
          <a:xfrm>
            <a:off x="501651" y="4211955"/>
            <a:ext cx="8528935" cy="2169796"/>
          </a:xfrm>
          <a:prstGeom prst="rect">
            <a:avLst/>
          </a:prstGeom>
        </p:spPr>
        <p:txBody>
          <a:bodyPr vert="horz" lIns="0" tIns="0" rIns="0" bIns="0" rtlCol="0" anchor="b" anchorCtr="0">
            <a:noAutofit/>
          </a:bodyPr>
          <a:lstStyle/>
          <a:p>
            <a:pPr lvl="0" indent="0">
              <a:lnSpc>
                <a:spcPct val="100000"/>
              </a:lnSpc>
              <a:spcBef>
                <a:spcPts val="0"/>
              </a:spcBef>
              <a:spcAft>
                <a:spcPts val="0"/>
              </a:spcAft>
              <a:buSzPct val="100000"/>
              <a:buFont typeface="Arial" panose="020B0604020202020204" pitchFamily="34" charset="0"/>
              <a:buNone/>
            </a:pPr>
            <a:endParaRPr lang="en-GB" sz="900" b="0">
              <a:solidFill>
                <a:schemeClr val="tx1"/>
              </a:solidFill>
              <a:cs typeface="Calibri Light" panose="020F0302020204030204" pitchFamily="34" charset="0"/>
            </a:endParaRPr>
          </a:p>
          <a:p>
            <a:pPr lvl="0" indent="0">
              <a:lnSpc>
                <a:spcPct val="100000"/>
              </a:lnSpc>
              <a:spcBef>
                <a:spcPts val="0"/>
              </a:spcBef>
              <a:spcAft>
                <a:spcPts val="0"/>
              </a:spcAft>
              <a:buSzPct val="100000"/>
              <a:buFont typeface="Arial" panose="020B0604020202020204" pitchFamily="34" charset="0"/>
              <a:buNone/>
            </a:pPr>
            <a:r>
              <a:rPr lang="en-GB" sz="900" b="0">
                <a:solidFill>
                  <a:schemeClr val="tx1"/>
                </a:solidFill>
                <a:cs typeface="Calibri Light" panose="020F0302020204030204" pitchFamily="34" charset="0"/>
              </a:rPr>
              <a:t>Legal disclaimer</a:t>
            </a:r>
          </a:p>
        </p:txBody>
      </p:sp>
    </p:spTree>
    <p:extLst>
      <p:ext uri="{BB962C8B-B14F-4D97-AF65-F5344CB8AC3E}">
        <p14:creationId xmlns:p14="http://schemas.microsoft.com/office/powerpoint/2010/main" val="2072122387"/>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End slide black">
    <p:bg>
      <p:bgPr>
        <a:solidFill>
          <a:schemeClr val="tx1"/>
        </a:solidFill>
        <a:effectLst/>
      </p:bgPr>
    </p:bg>
    <p:spTree>
      <p:nvGrpSpPr>
        <p:cNvPr id="1" name=""/>
        <p:cNvGrpSpPr/>
        <p:nvPr/>
      </p:nvGrpSpPr>
      <p:grpSpPr>
        <a:xfrm>
          <a:off x="0" y="0"/>
          <a:ext cx="0" cy="0"/>
          <a:chOff x="0" y="0"/>
          <a:chExt cx="0" cy="0"/>
        </a:xfrm>
      </p:grpSpPr>
      <p:pic>
        <p:nvPicPr>
          <p:cNvPr id="16" name="image" descr="{&quot;templafy&quot;:{&quot;inheritDimensions&quot;:&quot;inheritNone&quot;,&quot;height&quot;:&quot;2.78 cm&quot;,&quot;binding&quot;:&quot;UserProfile.Logo.PptLogoWhite&quot;,&quot;type&quot;:&quot;image&quot;}}" title="UserProfile.Logo.PptLogoWhite">
            <a:extLst>
              <a:ext uri="{FF2B5EF4-FFF2-40B4-BE49-F238E27FC236}">
                <a16:creationId xmlns:a16="http://schemas.microsoft.com/office/drawing/2014/main" id="{8DF7C9A8-8875-4945-AFF8-BC5D1402D974}"/>
              </a:ext>
            </a:extLst>
          </p:cNvPr>
          <p:cNvPicPr>
            <a:picLocks noChangeAspect="1"/>
          </p:cNvPicPr>
          <p:nvPr userDrawn="1"/>
        </p:nvPicPr>
        <p:blipFill>
          <a:blip r:embed="rId2"/>
          <a:stretch>
            <a:fillRect/>
          </a:stretch>
        </p:blipFill>
        <p:spPr>
          <a:xfrm>
            <a:off x="466948" y="457761"/>
            <a:ext cx="2282400" cy="1000435"/>
          </a:xfrm>
          <a:prstGeom prst="rect">
            <a:avLst/>
          </a:prstGeom>
        </p:spPr>
      </p:pic>
      <p:sp>
        <p:nvSpPr>
          <p:cNvPr id="6" name="text" descr="{&quot;templafy&quot;:{&quot;type&quot;:&quot;text&quot;,&quot;binding&quot;:&quot;UserProfile.LegalEntity.Business_{{Form.Audience.BusinessDisclaimer}}&quot;}}" title="UserProfile.LegalEntity.Business_{{Form.Audience.BusinessDisclaimer}}">
            <a:extLst>
              <a:ext uri="{FF2B5EF4-FFF2-40B4-BE49-F238E27FC236}">
                <a16:creationId xmlns:a16="http://schemas.microsoft.com/office/drawing/2014/main" id="{C516FAD5-43D4-443A-87B4-6ED378EF8DBA}"/>
              </a:ext>
            </a:extLst>
          </p:cNvPr>
          <p:cNvSpPr/>
          <p:nvPr userDrawn="1"/>
        </p:nvSpPr>
        <p:spPr bwMode="gray">
          <a:xfrm>
            <a:off x="501651" y="4211955"/>
            <a:ext cx="8528935" cy="2169796"/>
          </a:xfrm>
          <a:prstGeom prst="rect">
            <a:avLst/>
          </a:prstGeom>
        </p:spPr>
        <p:txBody>
          <a:bodyPr vert="horz" lIns="0" tIns="0" rIns="0" bIns="0" rtlCol="0" anchor="b" anchorCtr="0">
            <a:noAutofit/>
          </a:bodyPr>
          <a:lstStyle/>
          <a:p>
            <a:pPr lvl="0" indent="0">
              <a:lnSpc>
                <a:spcPct val="100000"/>
              </a:lnSpc>
              <a:spcBef>
                <a:spcPts val="0"/>
              </a:spcBef>
              <a:spcAft>
                <a:spcPts val="0"/>
              </a:spcAft>
              <a:buSzPct val="100000"/>
              <a:buFont typeface="Arial" panose="020B0604020202020204" pitchFamily="34" charset="0"/>
              <a:buNone/>
            </a:pPr>
            <a:endParaRPr lang="en-GB" sz="900" b="0">
              <a:solidFill>
                <a:schemeClr val="bg1"/>
              </a:solidFill>
              <a:cs typeface="Calibri Light" panose="020F0302020204030204" pitchFamily="34" charset="0"/>
            </a:endParaRPr>
          </a:p>
          <a:p>
            <a:pPr lvl="0" indent="0">
              <a:lnSpc>
                <a:spcPct val="100000"/>
              </a:lnSpc>
              <a:spcBef>
                <a:spcPts val="0"/>
              </a:spcBef>
              <a:spcAft>
                <a:spcPts val="0"/>
              </a:spcAft>
              <a:buSzPct val="100000"/>
              <a:buFont typeface="Arial" panose="020B0604020202020204" pitchFamily="34" charset="0"/>
              <a:buNone/>
            </a:pPr>
            <a:r>
              <a:rPr lang="en-GB" sz="900" b="0">
                <a:solidFill>
                  <a:schemeClr val="bg1"/>
                </a:solidFill>
                <a:cs typeface="Calibri Light" panose="020F0302020204030204" pitchFamily="34" charset="0"/>
              </a:rPr>
              <a:t>Legal disclaimer</a:t>
            </a:r>
          </a:p>
        </p:txBody>
      </p:sp>
    </p:spTree>
    <p:extLst>
      <p:ext uri="{BB962C8B-B14F-4D97-AF65-F5344CB8AC3E}">
        <p14:creationId xmlns:p14="http://schemas.microsoft.com/office/powerpoint/2010/main" val="3564441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4.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2.jpeg"/><Relationship Id="rId2" Type="http://schemas.openxmlformats.org/officeDocument/2006/relationships/slideLayout" Target="../slideLayouts/slideLayout14.xml"/><Relationship Id="rId16" Type="http://schemas.openxmlformats.org/officeDocument/2006/relationships/image" Target="../media/image1.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oleObject" Target="../embeddings/oleObject2.bin"/><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oleObject" Target="../embeddings/oleObject3.bin"/><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ags" Target="../tags/tag7.xml"/><Relationship Id="rId2" Type="http://schemas.openxmlformats.org/officeDocument/2006/relationships/slideLayout" Target="../slideLayouts/slideLayout25.xml"/><Relationship Id="rId16" Type="http://schemas.openxmlformats.org/officeDocument/2006/relationships/tags" Target="../tags/tag6.xml"/><Relationship Id="rId20" Type="http://schemas.openxmlformats.org/officeDocument/2006/relationships/image" Target="../media/image3.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image" Target="../media/image1.emf"/><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emf"/><Relationship Id="rId2" Type="http://schemas.openxmlformats.org/officeDocument/2006/relationships/slideLayout" Target="../slideLayouts/slideLayout39.xml"/><Relationship Id="rId16" Type="http://schemas.openxmlformats.org/officeDocument/2006/relationships/oleObject" Target="../embeddings/oleObject6.bin"/><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ags" Target="../tags/tag1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theme" Target="../theme/theme5.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41" Type="http://schemas.openxmlformats.org/officeDocument/2006/relationships/slideLayout" Target="../slideLayouts/slideLayout91.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image" Target="../media/image1.emf"/><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4" Type="http://schemas.openxmlformats.org/officeDocument/2006/relationships/oleObject" Target="../embeddings/oleObject7.bin"/><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tags" Target="../tags/tag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0F553F2-CB7D-46D6-A6A5-D16CF29D07D6}"/>
              </a:ext>
            </a:extLst>
          </p:cNvPr>
          <p:cNvGraphicFramePr>
            <a:graphicFrameLocks noChangeAspect="1"/>
          </p:cNvGraphicFramePr>
          <p:nvPr userDrawn="1">
            <p:custDataLst>
              <p:tags r:id="rId14"/>
            </p:custDataLst>
            <p:extLst>
              <p:ext uri="{D42A27DB-BD31-4B8C-83A1-F6EECF244321}">
                <p14:modId xmlns:p14="http://schemas.microsoft.com/office/powerpoint/2010/main" val="2112530238"/>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16" imgW="592" imgH="591" progId="TCLayout.ActiveDocument.1">
                  <p:embed/>
                </p:oleObj>
              </mc:Choice>
              <mc:Fallback>
                <p:oleObj name="think-cell Slide" r:id="rId16" imgW="592" imgH="591" progId="TCLayout.ActiveDocument.1">
                  <p:embed/>
                  <p:pic>
                    <p:nvPicPr>
                      <p:cNvPr id="5" name="Object 4" hidden="1">
                        <a:extLst>
                          <a:ext uri="{FF2B5EF4-FFF2-40B4-BE49-F238E27FC236}">
                            <a16:creationId xmlns:a16="http://schemas.microsoft.com/office/drawing/2014/main" id="{A0F553F2-CB7D-46D6-A6A5-D16CF29D07D6}"/>
                          </a:ext>
                        </a:extLst>
                      </p:cNvPr>
                      <p:cNvPicPr/>
                      <p:nvPr/>
                    </p:nvPicPr>
                    <p:blipFill>
                      <a:blip r:embed="rId17"/>
                      <a:stretch>
                        <a:fillRect/>
                      </a:stretch>
                    </p:blipFill>
                    <p:spPr>
                      <a:xfrm>
                        <a:off x="2118" y="2118"/>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E29948F-3307-473B-885D-E9EEF3840228}"/>
              </a:ext>
            </a:extLst>
          </p:cNvPr>
          <p:cNvSpPr/>
          <p:nvPr userDrawn="1">
            <p:custDataLst>
              <p:tags r:id="rId15"/>
            </p:custDataLst>
          </p:nvPr>
        </p:nvSpPr>
        <p:spPr>
          <a:xfrm>
            <a:off x="0" y="0"/>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nb-NO" sz="48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Plassholder for tittel 1"/>
          <p:cNvSpPr>
            <a:spLocks noGrp="1"/>
          </p:cNvSpPr>
          <p:nvPr>
            <p:ph type="title"/>
          </p:nvPr>
        </p:nvSpPr>
        <p:spPr>
          <a:xfrm>
            <a:off x="431799" y="274639"/>
            <a:ext cx="11278420" cy="861775"/>
          </a:xfrm>
          <a:prstGeom prst="rect">
            <a:avLst/>
          </a:prstGeom>
        </p:spPr>
        <p:txBody>
          <a:bodyPr vert="horz"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431799" y="1248697"/>
            <a:ext cx="11278420" cy="4877467"/>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1" name="Bilde 10">
            <a:extLst>
              <a:ext uri="{FF2B5EF4-FFF2-40B4-BE49-F238E27FC236}">
                <a16:creationId xmlns:a16="http://schemas.microsoft.com/office/drawing/2014/main" id="{AB1FCAE9-E6CF-CA49-A956-CEDD0847952D}"/>
              </a:ext>
            </a:extLst>
          </p:cNvPr>
          <p:cNvPicPr>
            <a:picLocks noChangeAspect="1"/>
          </p:cNvPicPr>
          <p:nvPr userDrawn="1"/>
        </p:nvPicPr>
        <p:blipFill>
          <a:blip r:embed="rId18"/>
          <a:stretch>
            <a:fillRect/>
          </a:stretch>
        </p:blipFill>
        <p:spPr>
          <a:xfrm>
            <a:off x="564241" y="6401225"/>
            <a:ext cx="3360060" cy="273079"/>
          </a:xfrm>
          <a:prstGeom prst="rect">
            <a:avLst/>
          </a:prstGeom>
        </p:spPr>
      </p:pic>
      <p:sp>
        <p:nvSpPr>
          <p:cNvPr id="7" name="Plassholder for lysbildenummer 5">
            <a:extLst>
              <a:ext uri="{FF2B5EF4-FFF2-40B4-BE49-F238E27FC236}">
                <a16:creationId xmlns:a16="http://schemas.microsoft.com/office/drawing/2014/main" id="{FE08F9A8-C6B7-4BAE-BD6C-8CDE0653CD72}"/>
              </a:ext>
            </a:extLst>
          </p:cNvPr>
          <p:cNvSpPr txBox="1">
            <a:spLocks/>
          </p:cNvSpPr>
          <p:nvPr userDrawn="1"/>
        </p:nvSpPr>
        <p:spPr>
          <a:xfrm>
            <a:off x="11299735" y="6421248"/>
            <a:ext cx="456108"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0" i="0" smtClean="0">
                <a:solidFill>
                  <a:schemeClr val="tx1"/>
                </a:solidFill>
                <a:latin typeface="Arial"/>
                <a:cs typeface="Arial"/>
              </a:rPr>
              <a:pPr algn="ctr"/>
              <a:t>‹#›</a:t>
            </a:fld>
            <a:endParaRPr lang="nb-NO" sz="1333" b="0" i="0">
              <a:solidFill>
                <a:schemeClr val="tx1"/>
              </a:solidFill>
              <a:latin typeface="Arial"/>
              <a:cs typeface="Arial"/>
            </a:endParaRPr>
          </a:p>
        </p:txBody>
      </p:sp>
    </p:spTree>
    <p:extLst>
      <p:ext uri="{BB962C8B-B14F-4D97-AF65-F5344CB8AC3E}">
        <p14:creationId xmlns:p14="http://schemas.microsoft.com/office/powerpoint/2010/main" val="119508855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l" defTabSz="609585" rtl="0" eaLnBrk="1" latinLnBrk="0" hangingPunct="1">
        <a:spcBef>
          <a:spcPct val="0"/>
        </a:spcBef>
        <a:buNone/>
        <a:defRPr sz="4800" b="1" i="0"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b-NO"/>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0F553F2-CB7D-46D6-A6A5-D16CF29D07D6}"/>
              </a:ext>
            </a:extLst>
          </p:cNvPr>
          <p:cNvGraphicFramePr>
            <a:graphicFrameLocks noChangeAspect="1"/>
          </p:cNvGraphicFramePr>
          <p:nvPr userDrawn="1">
            <p:custDataLst>
              <p:tags r:id="rId13"/>
            </p:custDataLst>
            <p:extLst>
              <p:ext uri="{D42A27DB-BD31-4B8C-83A1-F6EECF244321}">
                <p14:modId xmlns:p14="http://schemas.microsoft.com/office/powerpoint/2010/main" val="1928573368"/>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15" imgW="592" imgH="591" progId="TCLayout.ActiveDocument.1">
                  <p:embed/>
                </p:oleObj>
              </mc:Choice>
              <mc:Fallback>
                <p:oleObj name="think-cell Slide" r:id="rId15" imgW="592" imgH="591" progId="TCLayout.ActiveDocument.1">
                  <p:embed/>
                  <p:pic>
                    <p:nvPicPr>
                      <p:cNvPr id="5" name="Object 4" hidden="1">
                        <a:extLst>
                          <a:ext uri="{FF2B5EF4-FFF2-40B4-BE49-F238E27FC236}">
                            <a16:creationId xmlns:a16="http://schemas.microsoft.com/office/drawing/2014/main" id="{A0F553F2-CB7D-46D6-A6A5-D16CF29D07D6}"/>
                          </a:ext>
                        </a:extLst>
                      </p:cNvPr>
                      <p:cNvPicPr/>
                      <p:nvPr/>
                    </p:nvPicPr>
                    <p:blipFill>
                      <a:blip r:embed="rId16"/>
                      <a:stretch>
                        <a:fillRect/>
                      </a:stretch>
                    </p:blipFill>
                    <p:spPr>
                      <a:xfrm>
                        <a:off x="2118" y="2118"/>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E29948F-3307-473B-885D-E9EEF3840228}"/>
              </a:ext>
            </a:extLst>
          </p:cNvPr>
          <p:cNvSpPr/>
          <p:nvPr userDrawn="1">
            <p:custDataLst>
              <p:tags r:id="rId14"/>
            </p:custDataLst>
          </p:nvPr>
        </p:nvSpPr>
        <p:spPr>
          <a:xfrm>
            <a:off x="0" y="0"/>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nb-NO" sz="48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Plassholder for tittel 1"/>
          <p:cNvSpPr>
            <a:spLocks noGrp="1"/>
          </p:cNvSpPr>
          <p:nvPr>
            <p:ph type="title"/>
          </p:nvPr>
        </p:nvSpPr>
        <p:spPr>
          <a:xfrm>
            <a:off x="431799" y="274639"/>
            <a:ext cx="11278420" cy="861775"/>
          </a:xfrm>
          <a:prstGeom prst="rect">
            <a:avLst/>
          </a:prstGeom>
        </p:spPr>
        <p:txBody>
          <a:bodyPr vert="horz"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431799" y="1248697"/>
            <a:ext cx="11278420" cy="4877467"/>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1" name="Bilde 10">
            <a:extLst>
              <a:ext uri="{FF2B5EF4-FFF2-40B4-BE49-F238E27FC236}">
                <a16:creationId xmlns:a16="http://schemas.microsoft.com/office/drawing/2014/main" id="{AB1FCAE9-E6CF-CA49-A956-CEDD0847952D}"/>
              </a:ext>
            </a:extLst>
          </p:cNvPr>
          <p:cNvPicPr>
            <a:picLocks noChangeAspect="1"/>
          </p:cNvPicPr>
          <p:nvPr userDrawn="1"/>
        </p:nvPicPr>
        <p:blipFill>
          <a:blip r:embed="rId17"/>
          <a:stretch>
            <a:fillRect/>
          </a:stretch>
        </p:blipFill>
        <p:spPr>
          <a:xfrm>
            <a:off x="564241" y="6401225"/>
            <a:ext cx="3360060" cy="273079"/>
          </a:xfrm>
          <a:prstGeom prst="rect">
            <a:avLst/>
          </a:prstGeom>
        </p:spPr>
      </p:pic>
    </p:spTree>
    <p:extLst>
      <p:ext uri="{BB962C8B-B14F-4D97-AF65-F5344CB8AC3E}">
        <p14:creationId xmlns:p14="http://schemas.microsoft.com/office/powerpoint/2010/main" val="514623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09585" rtl="0" eaLnBrk="1" latinLnBrk="0" hangingPunct="1">
        <a:spcBef>
          <a:spcPct val="0"/>
        </a:spcBef>
        <a:buNone/>
        <a:defRPr sz="4800" b="1" i="0"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b-NO"/>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6"/>
            </p:custDataLst>
            <p:extLst>
              <p:ext uri="{D42A27DB-BD31-4B8C-83A1-F6EECF244321}">
                <p14:modId xmlns:p14="http://schemas.microsoft.com/office/powerpoint/2010/main" val="28820668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8" imgW="395" imgH="394" progId="TCLayout.ActiveDocument.1">
                  <p:embed/>
                </p:oleObj>
              </mc:Choice>
              <mc:Fallback>
                <p:oleObj name="think-cell Slide" r:id="rId18" imgW="395" imgH="394" progId="TCLayout.ActiveDocument.1">
                  <p:embed/>
                  <p:pic>
                    <p:nvPicPr>
                      <p:cNvPr id="5" name="Object 4" hidden="1"/>
                      <p:cNvPicPr/>
                      <p:nvPr/>
                    </p:nvPicPr>
                    <p:blipFill>
                      <a:blip r:embed="rId19"/>
                      <a:stretch>
                        <a:fillRect/>
                      </a:stretch>
                    </p:blipFill>
                    <p:spPr>
                      <a:xfrm>
                        <a:off x="1588" y="1588"/>
                        <a:ext cx="1587" cy="158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D5B2E437-770C-457B-8206-896B2E374B33}"/>
              </a:ext>
            </a:extLst>
          </p:cNvPr>
          <p:cNvSpPr/>
          <p:nvPr userDrawn="1">
            <p:custDataLst>
              <p:tags r:id="rId17"/>
            </p:custDataLst>
          </p:nvPr>
        </p:nvSpPr>
        <p:spPr bwMode="auto">
          <a:xfrm>
            <a:off x="0" y="0"/>
            <a:ext cx="158750" cy="158750"/>
          </a:xfrm>
          <a:prstGeom prst="rect">
            <a:avLst/>
          </a:prstGeom>
          <a:solidFill>
            <a:srgbClr val="01509D"/>
          </a:solidFill>
          <a:ln>
            <a:noFill/>
          </a:ln>
        </p:spPr>
        <p:txBody>
          <a:bodyPr vert="horz" wrap="none" lIns="0" tIns="0" rIns="0" bIns="0" numCol="1" spcCol="0" rtlCol="0" anchor="t" anchorCtr="0" compatLnSpc="1">
            <a:prstTxWarp prst="textNoShape">
              <a:avLst/>
            </a:prstTxWarp>
            <a:noAutofit/>
          </a:bodyPr>
          <a:lstStyle/>
          <a:p>
            <a:pPr marL="0" lvl="0" indent="0" algn="ctr"/>
            <a:endParaRPr lang="nb-NO" sz="48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Plassholder for tittel 1"/>
          <p:cNvSpPr>
            <a:spLocks noGrp="1"/>
          </p:cNvSpPr>
          <p:nvPr>
            <p:ph type="title"/>
          </p:nvPr>
        </p:nvSpPr>
        <p:spPr>
          <a:xfrm>
            <a:off x="1592837" y="274639"/>
            <a:ext cx="9876539"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1592837" y="1600201"/>
            <a:ext cx="9876539"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descr="stripe_16_9.jp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0"/>
            <a:ext cx="860803" cy="6858000"/>
          </a:xfrm>
          <a:prstGeom prst="rect">
            <a:avLst/>
          </a:prstGeom>
        </p:spPr>
      </p:pic>
    </p:spTree>
    <p:extLst>
      <p:ext uri="{BB962C8B-B14F-4D97-AF65-F5344CB8AC3E}">
        <p14:creationId xmlns:p14="http://schemas.microsoft.com/office/powerpoint/2010/main" val="461820071"/>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Lst>
  <p:txStyles>
    <p:titleStyle>
      <a:lvl1pPr algn="l" defTabSz="609585" rtl="0" eaLnBrk="1" latinLnBrk="0" hangingPunct="1">
        <a:spcBef>
          <a:spcPct val="0"/>
        </a:spcBef>
        <a:buNone/>
        <a:defRPr sz="4800" b="1" i="0"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b-NO"/>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5777CA0-1980-4235-909E-71C7DF229B89}"/>
              </a:ext>
            </a:extLst>
          </p:cNvPr>
          <p:cNvGraphicFramePr>
            <a:graphicFrameLocks noChangeAspect="1"/>
          </p:cNvGraphicFramePr>
          <p:nvPr userDrawn="1">
            <p:custDataLst>
              <p:tags r:id="rId15"/>
            </p:custDataLst>
            <p:extLst>
              <p:ext uri="{D42A27DB-BD31-4B8C-83A1-F6EECF244321}">
                <p14:modId xmlns:p14="http://schemas.microsoft.com/office/powerpoint/2010/main" val="4918275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592" imgH="591" progId="TCLayout.ActiveDocument.1">
                  <p:embed/>
                </p:oleObj>
              </mc:Choice>
              <mc:Fallback>
                <p:oleObj name="think-cell Slide" r:id="rId16" imgW="592" imgH="591" progId="TCLayout.ActiveDocument.1">
                  <p:embed/>
                  <p:pic>
                    <p:nvPicPr>
                      <p:cNvPr id="8" name="Object 7" hidden="1">
                        <a:extLst>
                          <a:ext uri="{FF2B5EF4-FFF2-40B4-BE49-F238E27FC236}">
                            <a16:creationId xmlns:a16="http://schemas.microsoft.com/office/drawing/2014/main" id="{85777CA0-1980-4235-909E-71C7DF229B89}"/>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43BDC-0553-40FA-A4DB-EDAAA606CFF6}" type="datetimeFigureOut">
              <a:rPr lang="en-US" smtClean="0"/>
              <a:t>9/6/2022</a:t>
            </a:fld>
            <a:endParaRPr lang="en-US"/>
          </a:p>
        </p:txBody>
      </p:sp>
      <p:sp>
        <p:nvSpPr>
          <p:cNvPr id="5" name="Plassholder for bunntekst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ssholder for lysbildenumm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189290720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9DE1A47-F9AB-4B9B-AA7A-1782BFB94F76}"/>
              </a:ext>
            </a:extLst>
          </p:cNvPr>
          <p:cNvGraphicFramePr>
            <a:graphicFrameLocks noChangeAspect="1"/>
          </p:cNvGraphicFramePr>
          <p:nvPr userDrawn="1">
            <p:custDataLst>
              <p:tags r:id="rId43"/>
            </p:custDataLst>
            <p:extLst>
              <p:ext uri="{D42A27DB-BD31-4B8C-83A1-F6EECF244321}">
                <p14:modId xmlns:p14="http://schemas.microsoft.com/office/powerpoint/2010/main" val="27626678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592" imgH="591" progId="TCLayout.ActiveDocument.1">
                  <p:embed/>
                </p:oleObj>
              </mc:Choice>
              <mc:Fallback>
                <p:oleObj name="think-cell Slide" r:id="rId44" imgW="592" imgH="591" progId="TCLayout.ActiveDocument.1">
                  <p:embed/>
                  <p:pic>
                    <p:nvPicPr>
                      <p:cNvPr id="4" name="Object 3" hidden="1">
                        <a:extLst>
                          <a:ext uri="{FF2B5EF4-FFF2-40B4-BE49-F238E27FC236}">
                            <a16:creationId xmlns:a16="http://schemas.microsoft.com/office/drawing/2014/main" id="{B9DE1A47-F9AB-4B9B-AA7A-1782BFB94F76}"/>
                          </a:ext>
                        </a:extLst>
                      </p:cNvPr>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bwMode="gray">
          <a:xfrm>
            <a:off x="501651" y="317501"/>
            <a:ext cx="11188700" cy="309820"/>
          </a:xfrm>
          <a:prstGeom prst="rect">
            <a:avLst/>
          </a:prstGeom>
        </p:spPr>
        <p:txBody>
          <a:bodyPr vert="horz" lIns="0" tIns="0" rIns="0" bIns="0" rtlCol="0" anchor="t" anchorCtr="0">
            <a:noAutofit/>
          </a:bodyPr>
          <a:lstStyle/>
          <a:p>
            <a:r>
              <a:rPr lang="en-US" noProof="0"/>
              <a:t>Click to edit Master title style</a:t>
            </a:r>
          </a:p>
        </p:txBody>
      </p:sp>
      <p:sp>
        <p:nvSpPr>
          <p:cNvPr id="18" name="text" descr="{&quot;templafy&quot;:{&quot;binding&quot;:&quot;UserProfile.LegalEntity.Copyright_en-GB&quot;,&quot;type&quot;:&quot;text&quot;}}" title="UserProfile.LegalEntity.Copyright_en-GB"/>
          <p:cNvSpPr txBox="1"/>
          <p:nvPr/>
        </p:nvSpPr>
        <p:spPr>
          <a:xfrm>
            <a:off x="501649" y="6477001"/>
            <a:ext cx="5355168" cy="138499"/>
          </a:xfrm>
          <a:prstGeom prst="rect">
            <a:avLst/>
          </a:prstGeom>
          <a:noFill/>
        </p:spPr>
        <p:txBody>
          <a:bodyPr wrap="square" lIns="0" tIns="0" rIns="0" bIns="0" rtlCol="0" anchor="b" anchorCtr="0">
            <a:spAutoFit/>
          </a:bodyPr>
          <a:lstStyle/>
          <a:p>
            <a:pPr marL="0" indent="0">
              <a:spcBef>
                <a:spcPts val="600"/>
              </a:spcBef>
              <a:buSzPct val="100000"/>
              <a:buFont typeface="Arial"/>
              <a:buNone/>
            </a:pPr>
            <a:r>
              <a:rPr lang="nb-NO" sz="900" noProof="0">
                <a:solidFill>
                  <a:schemeClr val="tx1"/>
                </a:solidFill>
                <a:latin typeface="Calibri" panose="020F0502020204030204" pitchFamily="34" charset="0"/>
                <a:cs typeface="Calibri" panose="020F0502020204030204" pitchFamily="34" charset="0"/>
              </a:rPr>
              <a:t>© 2021 Deloitte AS</a:t>
            </a:r>
          </a:p>
        </p:txBody>
      </p:sp>
      <p:sp>
        <p:nvSpPr>
          <p:cNvPr id="19" name="Text Placeholder 18"/>
          <p:cNvSpPr>
            <a:spLocks noGrp="1"/>
          </p:cNvSpPr>
          <p:nvPr>
            <p:ph type="body" idx="1"/>
          </p:nvPr>
        </p:nvSpPr>
        <p:spPr>
          <a:xfrm>
            <a:off x="501650" y="1665289"/>
            <a:ext cx="11188700" cy="4716462"/>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B0B965DF-5C81-4F34-A5C7-A1227C601159}"/>
              </a:ext>
            </a:extLst>
          </p:cNvPr>
          <p:cNvSpPr>
            <a:spLocks noGrp="1"/>
          </p:cNvSpPr>
          <p:nvPr>
            <p:ph type="ftr" sz="quarter" idx="3"/>
          </p:nvPr>
        </p:nvSpPr>
        <p:spPr>
          <a:xfrm>
            <a:off x="7515224" y="6381751"/>
            <a:ext cx="3716519" cy="233748"/>
          </a:xfrm>
          <a:prstGeom prst="rect">
            <a:avLst/>
          </a:prstGeom>
        </p:spPr>
        <p:txBody>
          <a:bodyPr vert="horz" lIns="0" tIns="0" rIns="0" bIns="0" rtlCol="0" anchor="b"/>
          <a:lstStyle>
            <a:lvl1pPr algn="r">
              <a:defRPr lang="en-GB" sz="900" kern="1200" dirty="0">
                <a:solidFill>
                  <a:schemeClr val="tx1"/>
                </a:solidFill>
                <a:latin typeface="Calibri" panose="020F0502020204030204" pitchFamily="34" charset="0"/>
                <a:ea typeface="+mn-ea"/>
                <a:cs typeface="Calibri" panose="020F0502020204030204" pitchFamily="34" charset="0"/>
              </a:defRPr>
            </a:lvl1pPr>
          </a:lstStyle>
          <a:p>
            <a:endParaRPr lang="en-GB"/>
          </a:p>
        </p:txBody>
      </p:sp>
      <p:sp>
        <p:nvSpPr>
          <p:cNvPr id="6" name="Slide Number Placeholder 5">
            <a:extLst>
              <a:ext uri="{FF2B5EF4-FFF2-40B4-BE49-F238E27FC236}">
                <a16:creationId xmlns:a16="http://schemas.microsoft.com/office/drawing/2014/main" id="{01B9EE85-3632-4DE1-8DC5-9C5A4FD98904}"/>
              </a:ext>
            </a:extLst>
          </p:cNvPr>
          <p:cNvSpPr>
            <a:spLocks noGrp="1"/>
          </p:cNvSpPr>
          <p:nvPr>
            <p:ph type="sldNum" sz="quarter" idx="4"/>
          </p:nvPr>
        </p:nvSpPr>
        <p:spPr>
          <a:xfrm>
            <a:off x="11402135" y="6478588"/>
            <a:ext cx="288215" cy="136911"/>
          </a:xfrm>
          <a:prstGeom prst="rect">
            <a:avLst/>
          </a:prstGeom>
        </p:spPr>
        <p:txBody>
          <a:bodyPr vert="horz" lIns="0" tIns="0" rIns="0" bIns="0" rtlCol="0" anchor="t"/>
          <a:lstStyle>
            <a:lvl1pPr algn="r">
              <a:defRPr lang="en-GB" sz="900" kern="1200" smtClean="0">
                <a:solidFill>
                  <a:schemeClr val="tx1"/>
                </a:solidFill>
                <a:latin typeface="Calibri" panose="020F0502020204030204" pitchFamily="34" charset="0"/>
                <a:ea typeface="+mn-ea"/>
                <a:cs typeface="Calibri" panose="020F0502020204030204" pitchFamily="34" charset="0"/>
              </a:defRPr>
            </a:lvl1pPr>
          </a:lstStyle>
          <a:p>
            <a:fld id="{DE3CCE21-0F43-465D-A95C-235E160BA085}" type="slidenum">
              <a:rPr lang="en-GB" smtClean="0"/>
              <a:pPr/>
              <a:t>‹#›</a:t>
            </a:fld>
            <a:endParaRPr lang="en-GB"/>
          </a:p>
        </p:txBody>
      </p:sp>
    </p:spTree>
    <p:extLst>
      <p:ext uri="{BB962C8B-B14F-4D97-AF65-F5344CB8AC3E}">
        <p14:creationId xmlns:p14="http://schemas.microsoft.com/office/powerpoint/2010/main" val="3828577944"/>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 id="2147483893" r:id="rId21"/>
    <p:sldLayoutId id="2147483894" r:id="rId22"/>
    <p:sldLayoutId id="2147483895" r:id="rId23"/>
    <p:sldLayoutId id="2147483896" r:id="rId24"/>
    <p:sldLayoutId id="2147483897" r:id="rId25"/>
    <p:sldLayoutId id="2147483898" r:id="rId26"/>
    <p:sldLayoutId id="2147483899" r:id="rId27"/>
    <p:sldLayoutId id="2147483900" r:id="rId28"/>
    <p:sldLayoutId id="2147483901" r:id="rId29"/>
    <p:sldLayoutId id="2147483902" r:id="rId30"/>
    <p:sldLayoutId id="2147483903" r:id="rId31"/>
    <p:sldLayoutId id="2147483904" r:id="rId32"/>
    <p:sldLayoutId id="2147483905" r:id="rId33"/>
    <p:sldLayoutId id="2147483906" r:id="rId34"/>
    <p:sldLayoutId id="2147483907" r:id="rId35"/>
    <p:sldLayoutId id="2147483908" r:id="rId36"/>
    <p:sldLayoutId id="2147483909" r:id="rId37"/>
    <p:sldLayoutId id="2147483910" r:id="rId38"/>
    <p:sldLayoutId id="2147483911" r:id="rId39"/>
    <p:sldLayoutId id="2147483912" r:id="rId40"/>
    <p:sldLayoutId id="2147483913" r:id="rId41"/>
  </p:sldLayoutIdLst>
  <p:transition>
    <p:fade/>
  </p:transition>
  <p:hf hdr="0" dt="0"/>
  <p:txStyles>
    <p:titleStyle>
      <a:lvl1pPr algn="l" defTabSz="914400" rtl="0" eaLnBrk="1" latinLnBrk="0" hangingPunct="1">
        <a:spcBef>
          <a:spcPct val="0"/>
        </a:spcBef>
        <a:buNone/>
        <a:defRPr sz="2100" kern="1200">
          <a:solidFill>
            <a:schemeClr val="tx1"/>
          </a:solidFill>
          <a:latin typeface="+mn-lt"/>
          <a:ea typeface="+mj-ea"/>
          <a:cs typeface="Calibri Light" panose="020F0302020204030204" pitchFamily="34" charset="0"/>
        </a:defRPr>
      </a:lvl1pPr>
    </p:titleStyle>
    <p:body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4">
          <p15:clr>
            <a:srgbClr val="F26B43"/>
          </p15:clr>
        </p15:guide>
        <p15:guide id="3" orient="horz" pos="4020">
          <p15:clr>
            <a:srgbClr val="F26B43"/>
          </p15:clr>
        </p15:guide>
        <p15:guide id="4" pos="237">
          <p15:clr>
            <a:srgbClr val="F26B43"/>
          </p15:clr>
        </p15:guide>
        <p15:guide id="5" pos="5523">
          <p15:clr>
            <a:srgbClr val="F26B43"/>
          </p15:clr>
        </p15:guide>
        <p15:guide id="7" orient="horz" pos="200">
          <p15:clr>
            <a:srgbClr val="F26B43"/>
          </p15:clr>
        </p15:guide>
        <p15:guide id="8" orient="horz" pos="4080">
          <p15:clr>
            <a:srgbClr val="F26B43"/>
          </p15:clr>
        </p15:guide>
        <p15:guide id="10" pos="3721">
          <p15:clr>
            <a:srgbClr val="F26B43"/>
          </p15:clr>
        </p15:guide>
        <p15:guide id="11" orient="horz" pos="236">
          <p15:clr>
            <a:srgbClr val="F26B43"/>
          </p15:clr>
        </p15:guide>
        <p15:guide id="12" pos="1022">
          <p15:clr>
            <a:srgbClr val="F26B43"/>
          </p15:clr>
        </p15:guide>
        <p15:guide id="13" pos="1137">
          <p15:clr>
            <a:srgbClr val="F26B43"/>
          </p15:clr>
        </p15:guide>
        <p15:guide id="14" pos="1920">
          <p15:clr>
            <a:srgbClr val="F26B43"/>
          </p15:clr>
        </p15:guide>
        <p15:guide id="15" pos="2033">
          <p15:clr>
            <a:srgbClr val="F26B43"/>
          </p15:clr>
        </p15:guide>
        <p15:guide id="16" pos="4620">
          <p15:clr>
            <a:srgbClr val="F26B43"/>
          </p15:clr>
        </p15:guide>
        <p15:guide id="17" pos="2823">
          <p15:clr>
            <a:srgbClr val="F26B43"/>
          </p15:clr>
        </p15:guide>
        <p15:guide id="18" pos="2937">
          <p15:clr>
            <a:srgbClr val="F26B43"/>
          </p15:clr>
        </p15:guide>
        <p15:guide id="19" pos="2880">
          <p15:clr>
            <a:srgbClr val="F26B43"/>
          </p15:clr>
        </p15:guide>
        <p15:guide id="20" pos="4734">
          <p15:clr>
            <a:srgbClr val="F26B43"/>
          </p15:clr>
        </p15:guide>
        <p15:guide id="22" orient="horz" pos="640">
          <p15:clr>
            <a:srgbClr val="F26B43"/>
          </p15:clr>
        </p15:guide>
        <p15:guide id="23" pos="5098">
          <p15:clr>
            <a:srgbClr val="F26B43"/>
          </p15:clr>
        </p15:guide>
        <p15:guide id="24" orient="horz" pos="2160">
          <p15:clr>
            <a:srgbClr val="F26B43"/>
          </p15:clr>
        </p15:guide>
        <p15:guide id="25" orient="horz" pos="3968">
          <p15:clr>
            <a:srgbClr val="F26B43"/>
          </p15:clr>
        </p15:guide>
        <p15:guide id="26" pos="296">
          <p15:clr>
            <a:srgbClr val="F26B43"/>
          </p15:clr>
        </p15:guide>
        <p15:guide id="27" pos="7384">
          <p15:clr>
            <a:srgbClr val="F26B43"/>
          </p15:clr>
        </p15:guide>
        <p15:guide id="28" orient="horz" pos="1071">
          <p15:clr>
            <a:srgbClr val="F26B43"/>
          </p15:clr>
        </p15:guide>
        <p15:guide id="29" orient="horz" pos="245">
          <p15:clr>
            <a:srgbClr val="F26B43"/>
          </p15:clr>
        </p15:guide>
        <p15:guide id="30" orient="horz" pos="4081">
          <p15:clr>
            <a:srgbClr val="F26B43"/>
          </p15:clr>
        </p15:guide>
        <p15:guide id="31" pos="4986">
          <p15:clr>
            <a:srgbClr val="F26B43"/>
          </p15:clr>
        </p15:guide>
        <p15:guide id="32" pos="1382">
          <p15:clr>
            <a:srgbClr val="F26B43"/>
          </p15:clr>
        </p15:guide>
        <p15:guide id="33" pos="1496">
          <p15:clr>
            <a:srgbClr val="F26B43"/>
          </p15:clr>
        </p15:guide>
        <p15:guide id="34" pos="2581">
          <p15:clr>
            <a:srgbClr val="F26B43"/>
          </p15:clr>
        </p15:guide>
        <p15:guide id="35" pos="2695">
          <p15:clr>
            <a:srgbClr val="F26B43"/>
          </p15:clr>
        </p15:guide>
        <p15:guide id="36" pos="6185">
          <p15:clr>
            <a:srgbClr val="F26B43"/>
          </p15:clr>
        </p15:guide>
        <p15:guide id="37" pos="3783">
          <p15:clr>
            <a:srgbClr val="F26B43"/>
          </p15:clr>
        </p15:guide>
        <p15:guide id="38" pos="3896">
          <p15:clr>
            <a:srgbClr val="F26B43"/>
          </p15:clr>
        </p15:guide>
        <p15:guide id="39" pos="3840">
          <p15:clr>
            <a:srgbClr val="F26B43"/>
          </p15:clr>
        </p15:guide>
        <p15:guide id="40" pos="6299">
          <p15:clr>
            <a:srgbClr val="F26B43"/>
          </p15:clr>
        </p15:guide>
        <p15:guide id="41" orient="horz" pos="1049">
          <p15:clr>
            <a:srgbClr val="F26B43"/>
          </p15:clr>
        </p15:guide>
        <p15:guide id="42" orient="horz" pos="641">
          <p15:clr>
            <a:srgbClr val="F26B43"/>
          </p15:clr>
        </p15:guide>
        <p15:guide id="43"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1.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11.bin"/></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6" Type="http://schemas.openxmlformats.org/officeDocument/2006/relationships/tags" Target="../tags/tag54.xml"/><Relationship Id="rId117" Type="http://schemas.openxmlformats.org/officeDocument/2006/relationships/tags" Target="../tags/tag145.xml"/><Relationship Id="rId21" Type="http://schemas.openxmlformats.org/officeDocument/2006/relationships/tags" Target="../tags/tag49.xml"/><Relationship Id="rId42" Type="http://schemas.openxmlformats.org/officeDocument/2006/relationships/tags" Target="../tags/tag70.xml"/><Relationship Id="rId47" Type="http://schemas.openxmlformats.org/officeDocument/2006/relationships/tags" Target="../tags/tag75.xml"/><Relationship Id="rId63" Type="http://schemas.openxmlformats.org/officeDocument/2006/relationships/tags" Target="../tags/tag91.xml"/><Relationship Id="rId68" Type="http://schemas.openxmlformats.org/officeDocument/2006/relationships/tags" Target="../tags/tag96.xml"/><Relationship Id="rId84" Type="http://schemas.openxmlformats.org/officeDocument/2006/relationships/tags" Target="../tags/tag112.xml"/><Relationship Id="rId89" Type="http://schemas.openxmlformats.org/officeDocument/2006/relationships/tags" Target="../tags/tag117.xml"/><Relationship Id="rId112" Type="http://schemas.openxmlformats.org/officeDocument/2006/relationships/tags" Target="../tags/tag140.xml"/><Relationship Id="rId133" Type="http://schemas.openxmlformats.org/officeDocument/2006/relationships/tags" Target="../tags/tag161.xml"/><Relationship Id="rId138" Type="http://schemas.openxmlformats.org/officeDocument/2006/relationships/tags" Target="../tags/tag166.xml"/><Relationship Id="rId154" Type="http://schemas.openxmlformats.org/officeDocument/2006/relationships/tags" Target="../tags/tag182.xml"/><Relationship Id="rId159" Type="http://schemas.openxmlformats.org/officeDocument/2006/relationships/tags" Target="../tags/tag187.xml"/><Relationship Id="rId175" Type="http://schemas.openxmlformats.org/officeDocument/2006/relationships/tags" Target="../tags/tag203.xml"/><Relationship Id="rId170" Type="http://schemas.openxmlformats.org/officeDocument/2006/relationships/tags" Target="../tags/tag198.xml"/><Relationship Id="rId191" Type="http://schemas.openxmlformats.org/officeDocument/2006/relationships/image" Target="../media/image1.emf"/><Relationship Id="rId16" Type="http://schemas.openxmlformats.org/officeDocument/2006/relationships/tags" Target="../tags/tag44.xml"/><Relationship Id="rId107" Type="http://schemas.openxmlformats.org/officeDocument/2006/relationships/tags" Target="../tags/tag135.xml"/><Relationship Id="rId11" Type="http://schemas.openxmlformats.org/officeDocument/2006/relationships/tags" Target="../tags/tag39.xml"/><Relationship Id="rId32" Type="http://schemas.openxmlformats.org/officeDocument/2006/relationships/tags" Target="../tags/tag60.xml"/><Relationship Id="rId37" Type="http://schemas.openxmlformats.org/officeDocument/2006/relationships/tags" Target="../tags/tag65.xml"/><Relationship Id="rId53" Type="http://schemas.openxmlformats.org/officeDocument/2006/relationships/tags" Target="../tags/tag81.xml"/><Relationship Id="rId58" Type="http://schemas.openxmlformats.org/officeDocument/2006/relationships/tags" Target="../tags/tag86.xml"/><Relationship Id="rId74" Type="http://schemas.openxmlformats.org/officeDocument/2006/relationships/tags" Target="../tags/tag102.xml"/><Relationship Id="rId79" Type="http://schemas.openxmlformats.org/officeDocument/2006/relationships/tags" Target="../tags/tag107.xml"/><Relationship Id="rId102" Type="http://schemas.openxmlformats.org/officeDocument/2006/relationships/tags" Target="../tags/tag130.xml"/><Relationship Id="rId123" Type="http://schemas.openxmlformats.org/officeDocument/2006/relationships/tags" Target="../tags/tag151.xml"/><Relationship Id="rId128" Type="http://schemas.openxmlformats.org/officeDocument/2006/relationships/tags" Target="../tags/tag156.xml"/><Relationship Id="rId144" Type="http://schemas.openxmlformats.org/officeDocument/2006/relationships/tags" Target="../tags/tag172.xml"/><Relationship Id="rId149" Type="http://schemas.openxmlformats.org/officeDocument/2006/relationships/tags" Target="../tags/tag177.xml"/><Relationship Id="rId5" Type="http://schemas.openxmlformats.org/officeDocument/2006/relationships/tags" Target="../tags/tag33.xml"/><Relationship Id="rId90" Type="http://schemas.openxmlformats.org/officeDocument/2006/relationships/tags" Target="../tags/tag118.xml"/><Relationship Id="rId95" Type="http://schemas.openxmlformats.org/officeDocument/2006/relationships/tags" Target="../tags/tag123.xml"/><Relationship Id="rId160" Type="http://schemas.openxmlformats.org/officeDocument/2006/relationships/tags" Target="../tags/tag188.xml"/><Relationship Id="rId165" Type="http://schemas.openxmlformats.org/officeDocument/2006/relationships/tags" Target="../tags/tag193.xml"/><Relationship Id="rId181" Type="http://schemas.openxmlformats.org/officeDocument/2006/relationships/tags" Target="../tags/tag209.xml"/><Relationship Id="rId186" Type="http://schemas.openxmlformats.org/officeDocument/2006/relationships/tags" Target="../tags/tag214.xml"/><Relationship Id="rId22" Type="http://schemas.openxmlformats.org/officeDocument/2006/relationships/tags" Target="../tags/tag50.xml"/><Relationship Id="rId27" Type="http://schemas.openxmlformats.org/officeDocument/2006/relationships/tags" Target="../tags/tag55.xml"/><Relationship Id="rId43" Type="http://schemas.openxmlformats.org/officeDocument/2006/relationships/tags" Target="../tags/tag71.xml"/><Relationship Id="rId48" Type="http://schemas.openxmlformats.org/officeDocument/2006/relationships/tags" Target="../tags/tag76.xml"/><Relationship Id="rId64" Type="http://schemas.openxmlformats.org/officeDocument/2006/relationships/tags" Target="../tags/tag92.xml"/><Relationship Id="rId69" Type="http://schemas.openxmlformats.org/officeDocument/2006/relationships/tags" Target="../tags/tag97.xml"/><Relationship Id="rId113" Type="http://schemas.openxmlformats.org/officeDocument/2006/relationships/tags" Target="../tags/tag141.xml"/><Relationship Id="rId118" Type="http://schemas.openxmlformats.org/officeDocument/2006/relationships/tags" Target="../tags/tag146.xml"/><Relationship Id="rId134" Type="http://schemas.openxmlformats.org/officeDocument/2006/relationships/tags" Target="../tags/tag162.xml"/><Relationship Id="rId139" Type="http://schemas.openxmlformats.org/officeDocument/2006/relationships/tags" Target="../tags/tag167.xml"/><Relationship Id="rId80" Type="http://schemas.openxmlformats.org/officeDocument/2006/relationships/tags" Target="../tags/tag108.xml"/><Relationship Id="rId85" Type="http://schemas.openxmlformats.org/officeDocument/2006/relationships/tags" Target="../tags/tag113.xml"/><Relationship Id="rId150" Type="http://schemas.openxmlformats.org/officeDocument/2006/relationships/tags" Target="../tags/tag178.xml"/><Relationship Id="rId155" Type="http://schemas.openxmlformats.org/officeDocument/2006/relationships/tags" Target="../tags/tag183.xml"/><Relationship Id="rId171" Type="http://schemas.openxmlformats.org/officeDocument/2006/relationships/tags" Target="../tags/tag199.xml"/><Relationship Id="rId176" Type="http://schemas.openxmlformats.org/officeDocument/2006/relationships/tags" Target="../tags/tag204.xml"/><Relationship Id="rId12" Type="http://schemas.openxmlformats.org/officeDocument/2006/relationships/tags" Target="../tags/tag40.xml"/><Relationship Id="rId17" Type="http://schemas.openxmlformats.org/officeDocument/2006/relationships/tags" Target="../tags/tag45.xml"/><Relationship Id="rId33" Type="http://schemas.openxmlformats.org/officeDocument/2006/relationships/tags" Target="../tags/tag61.xml"/><Relationship Id="rId38" Type="http://schemas.openxmlformats.org/officeDocument/2006/relationships/tags" Target="../tags/tag66.xml"/><Relationship Id="rId59" Type="http://schemas.openxmlformats.org/officeDocument/2006/relationships/tags" Target="../tags/tag87.xml"/><Relationship Id="rId103" Type="http://schemas.openxmlformats.org/officeDocument/2006/relationships/tags" Target="../tags/tag131.xml"/><Relationship Id="rId108" Type="http://schemas.openxmlformats.org/officeDocument/2006/relationships/tags" Target="../tags/tag136.xml"/><Relationship Id="rId124" Type="http://schemas.openxmlformats.org/officeDocument/2006/relationships/tags" Target="../tags/tag152.xml"/><Relationship Id="rId129" Type="http://schemas.openxmlformats.org/officeDocument/2006/relationships/tags" Target="../tags/tag157.xml"/><Relationship Id="rId54" Type="http://schemas.openxmlformats.org/officeDocument/2006/relationships/tags" Target="../tags/tag82.xml"/><Relationship Id="rId70" Type="http://schemas.openxmlformats.org/officeDocument/2006/relationships/tags" Target="../tags/tag98.xml"/><Relationship Id="rId75" Type="http://schemas.openxmlformats.org/officeDocument/2006/relationships/tags" Target="../tags/tag103.xml"/><Relationship Id="rId91" Type="http://schemas.openxmlformats.org/officeDocument/2006/relationships/tags" Target="../tags/tag119.xml"/><Relationship Id="rId96" Type="http://schemas.openxmlformats.org/officeDocument/2006/relationships/tags" Target="../tags/tag124.xml"/><Relationship Id="rId140" Type="http://schemas.openxmlformats.org/officeDocument/2006/relationships/tags" Target="../tags/tag168.xml"/><Relationship Id="rId145" Type="http://schemas.openxmlformats.org/officeDocument/2006/relationships/tags" Target="../tags/tag173.xml"/><Relationship Id="rId161" Type="http://schemas.openxmlformats.org/officeDocument/2006/relationships/tags" Target="../tags/tag189.xml"/><Relationship Id="rId166" Type="http://schemas.openxmlformats.org/officeDocument/2006/relationships/tags" Target="../tags/tag194.xml"/><Relationship Id="rId182" Type="http://schemas.openxmlformats.org/officeDocument/2006/relationships/tags" Target="../tags/tag210.xml"/><Relationship Id="rId187" Type="http://schemas.openxmlformats.org/officeDocument/2006/relationships/tags" Target="../tags/tag215.xml"/><Relationship Id="rId1" Type="http://schemas.openxmlformats.org/officeDocument/2006/relationships/customXml" Target="../../customXml/item5.xml"/><Relationship Id="rId6" Type="http://schemas.openxmlformats.org/officeDocument/2006/relationships/tags" Target="../tags/tag34.xml"/><Relationship Id="rId23" Type="http://schemas.openxmlformats.org/officeDocument/2006/relationships/tags" Target="../tags/tag51.xml"/><Relationship Id="rId28" Type="http://schemas.openxmlformats.org/officeDocument/2006/relationships/tags" Target="../tags/tag56.xml"/><Relationship Id="rId49" Type="http://schemas.openxmlformats.org/officeDocument/2006/relationships/tags" Target="../tags/tag77.xml"/><Relationship Id="rId114" Type="http://schemas.openxmlformats.org/officeDocument/2006/relationships/tags" Target="../tags/tag142.xml"/><Relationship Id="rId119" Type="http://schemas.openxmlformats.org/officeDocument/2006/relationships/tags" Target="../tags/tag147.xml"/><Relationship Id="rId44" Type="http://schemas.openxmlformats.org/officeDocument/2006/relationships/tags" Target="../tags/tag72.xml"/><Relationship Id="rId60" Type="http://schemas.openxmlformats.org/officeDocument/2006/relationships/tags" Target="../tags/tag88.xml"/><Relationship Id="rId65" Type="http://schemas.openxmlformats.org/officeDocument/2006/relationships/tags" Target="../tags/tag93.xml"/><Relationship Id="rId81" Type="http://schemas.openxmlformats.org/officeDocument/2006/relationships/tags" Target="../tags/tag109.xml"/><Relationship Id="rId86" Type="http://schemas.openxmlformats.org/officeDocument/2006/relationships/tags" Target="../tags/tag114.xml"/><Relationship Id="rId130" Type="http://schemas.openxmlformats.org/officeDocument/2006/relationships/tags" Target="../tags/tag158.xml"/><Relationship Id="rId135" Type="http://schemas.openxmlformats.org/officeDocument/2006/relationships/tags" Target="../tags/tag163.xml"/><Relationship Id="rId151" Type="http://schemas.openxmlformats.org/officeDocument/2006/relationships/tags" Target="../tags/tag179.xml"/><Relationship Id="rId156" Type="http://schemas.openxmlformats.org/officeDocument/2006/relationships/tags" Target="../tags/tag184.xml"/><Relationship Id="rId177" Type="http://schemas.openxmlformats.org/officeDocument/2006/relationships/tags" Target="../tags/tag205.xml"/><Relationship Id="rId172" Type="http://schemas.openxmlformats.org/officeDocument/2006/relationships/tags" Target="../tags/tag200.xml"/><Relationship Id="rId13" Type="http://schemas.openxmlformats.org/officeDocument/2006/relationships/tags" Target="../tags/tag41.xml"/><Relationship Id="rId18" Type="http://schemas.openxmlformats.org/officeDocument/2006/relationships/tags" Target="../tags/tag46.xml"/><Relationship Id="rId39" Type="http://schemas.openxmlformats.org/officeDocument/2006/relationships/tags" Target="../tags/tag67.xml"/><Relationship Id="rId109" Type="http://schemas.openxmlformats.org/officeDocument/2006/relationships/tags" Target="../tags/tag137.xml"/><Relationship Id="rId34" Type="http://schemas.openxmlformats.org/officeDocument/2006/relationships/tags" Target="../tags/tag62.xml"/><Relationship Id="rId50" Type="http://schemas.openxmlformats.org/officeDocument/2006/relationships/tags" Target="../tags/tag78.xml"/><Relationship Id="rId55" Type="http://schemas.openxmlformats.org/officeDocument/2006/relationships/tags" Target="../tags/tag83.xml"/><Relationship Id="rId76" Type="http://schemas.openxmlformats.org/officeDocument/2006/relationships/tags" Target="../tags/tag104.xml"/><Relationship Id="rId97" Type="http://schemas.openxmlformats.org/officeDocument/2006/relationships/tags" Target="../tags/tag125.xml"/><Relationship Id="rId104" Type="http://schemas.openxmlformats.org/officeDocument/2006/relationships/tags" Target="../tags/tag132.xml"/><Relationship Id="rId120" Type="http://schemas.openxmlformats.org/officeDocument/2006/relationships/tags" Target="../tags/tag148.xml"/><Relationship Id="rId125" Type="http://schemas.openxmlformats.org/officeDocument/2006/relationships/tags" Target="../tags/tag153.xml"/><Relationship Id="rId141" Type="http://schemas.openxmlformats.org/officeDocument/2006/relationships/tags" Target="../tags/tag169.xml"/><Relationship Id="rId146" Type="http://schemas.openxmlformats.org/officeDocument/2006/relationships/tags" Target="../tags/tag174.xml"/><Relationship Id="rId167" Type="http://schemas.openxmlformats.org/officeDocument/2006/relationships/tags" Target="../tags/tag195.xml"/><Relationship Id="rId188" Type="http://schemas.openxmlformats.org/officeDocument/2006/relationships/slideLayout" Target="../slideLayouts/slideLayout57.xml"/><Relationship Id="rId7" Type="http://schemas.openxmlformats.org/officeDocument/2006/relationships/tags" Target="../tags/tag35.xml"/><Relationship Id="rId71" Type="http://schemas.openxmlformats.org/officeDocument/2006/relationships/tags" Target="../tags/tag99.xml"/><Relationship Id="rId92" Type="http://schemas.openxmlformats.org/officeDocument/2006/relationships/tags" Target="../tags/tag120.xml"/><Relationship Id="rId162" Type="http://schemas.openxmlformats.org/officeDocument/2006/relationships/tags" Target="../tags/tag190.xml"/><Relationship Id="rId183" Type="http://schemas.openxmlformats.org/officeDocument/2006/relationships/tags" Target="../tags/tag211.xml"/><Relationship Id="rId2" Type="http://schemas.openxmlformats.org/officeDocument/2006/relationships/customXml" Target="../../customXml/item14.xml"/><Relationship Id="rId29" Type="http://schemas.openxmlformats.org/officeDocument/2006/relationships/tags" Target="../tags/tag57.xml"/><Relationship Id="rId24" Type="http://schemas.openxmlformats.org/officeDocument/2006/relationships/tags" Target="../tags/tag52.xml"/><Relationship Id="rId40" Type="http://schemas.openxmlformats.org/officeDocument/2006/relationships/tags" Target="../tags/tag68.xml"/><Relationship Id="rId45" Type="http://schemas.openxmlformats.org/officeDocument/2006/relationships/tags" Target="../tags/tag73.xml"/><Relationship Id="rId66" Type="http://schemas.openxmlformats.org/officeDocument/2006/relationships/tags" Target="../tags/tag94.xml"/><Relationship Id="rId87" Type="http://schemas.openxmlformats.org/officeDocument/2006/relationships/tags" Target="../tags/tag115.xml"/><Relationship Id="rId110" Type="http://schemas.openxmlformats.org/officeDocument/2006/relationships/tags" Target="../tags/tag138.xml"/><Relationship Id="rId115" Type="http://schemas.openxmlformats.org/officeDocument/2006/relationships/tags" Target="../tags/tag143.xml"/><Relationship Id="rId131" Type="http://schemas.openxmlformats.org/officeDocument/2006/relationships/tags" Target="../tags/tag159.xml"/><Relationship Id="rId136" Type="http://schemas.openxmlformats.org/officeDocument/2006/relationships/tags" Target="../tags/tag164.xml"/><Relationship Id="rId157" Type="http://schemas.openxmlformats.org/officeDocument/2006/relationships/tags" Target="../tags/tag185.xml"/><Relationship Id="rId178" Type="http://schemas.openxmlformats.org/officeDocument/2006/relationships/tags" Target="../tags/tag206.xml"/><Relationship Id="rId61" Type="http://schemas.openxmlformats.org/officeDocument/2006/relationships/tags" Target="../tags/tag89.xml"/><Relationship Id="rId82" Type="http://schemas.openxmlformats.org/officeDocument/2006/relationships/tags" Target="../tags/tag110.xml"/><Relationship Id="rId152" Type="http://schemas.openxmlformats.org/officeDocument/2006/relationships/tags" Target="../tags/tag180.xml"/><Relationship Id="rId173" Type="http://schemas.openxmlformats.org/officeDocument/2006/relationships/tags" Target="../tags/tag201.xml"/><Relationship Id="rId19" Type="http://schemas.openxmlformats.org/officeDocument/2006/relationships/tags" Target="../tags/tag47.xml"/><Relationship Id="rId14" Type="http://schemas.openxmlformats.org/officeDocument/2006/relationships/tags" Target="../tags/tag42.xml"/><Relationship Id="rId30" Type="http://schemas.openxmlformats.org/officeDocument/2006/relationships/tags" Target="../tags/tag58.xml"/><Relationship Id="rId35" Type="http://schemas.openxmlformats.org/officeDocument/2006/relationships/tags" Target="../tags/tag63.xml"/><Relationship Id="rId56" Type="http://schemas.openxmlformats.org/officeDocument/2006/relationships/tags" Target="../tags/tag84.xml"/><Relationship Id="rId77" Type="http://schemas.openxmlformats.org/officeDocument/2006/relationships/tags" Target="../tags/tag105.xml"/><Relationship Id="rId100" Type="http://schemas.openxmlformats.org/officeDocument/2006/relationships/tags" Target="../tags/tag128.xml"/><Relationship Id="rId105" Type="http://schemas.openxmlformats.org/officeDocument/2006/relationships/tags" Target="../tags/tag133.xml"/><Relationship Id="rId126" Type="http://schemas.openxmlformats.org/officeDocument/2006/relationships/tags" Target="../tags/tag154.xml"/><Relationship Id="rId147" Type="http://schemas.openxmlformats.org/officeDocument/2006/relationships/tags" Target="../tags/tag175.xml"/><Relationship Id="rId168" Type="http://schemas.openxmlformats.org/officeDocument/2006/relationships/tags" Target="../tags/tag196.xml"/><Relationship Id="rId8" Type="http://schemas.openxmlformats.org/officeDocument/2006/relationships/tags" Target="../tags/tag36.xml"/><Relationship Id="rId51" Type="http://schemas.openxmlformats.org/officeDocument/2006/relationships/tags" Target="../tags/tag79.xml"/><Relationship Id="rId72" Type="http://schemas.openxmlformats.org/officeDocument/2006/relationships/tags" Target="../tags/tag100.xml"/><Relationship Id="rId93" Type="http://schemas.openxmlformats.org/officeDocument/2006/relationships/tags" Target="../tags/tag121.xml"/><Relationship Id="rId98" Type="http://schemas.openxmlformats.org/officeDocument/2006/relationships/tags" Target="../tags/tag126.xml"/><Relationship Id="rId121" Type="http://schemas.openxmlformats.org/officeDocument/2006/relationships/tags" Target="../tags/tag149.xml"/><Relationship Id="rId142" Type="http://schemas.openxmlformats.org/officeDocument/2006/relationships/tags" Target="../tags/tag170.xml"/><Relationship Id="rId163" Type="http://schemas.openxmlformats.org/officeDocument/2006/relationships/tags" Target="../tags/tag191.xml"/><Relationship Id="rId184" Type="http://schemas.openxmlformats.org/officeDocument/2006/relationships/tags" Target="../tags/tag212.xml"/><Relationship Id="rId189" Type="http://schemas.openxmlformats.org/officeDocument/2006/relationships/notesSlide" Target="../notesSlides/notesSlide13.xml"/><Relationship Id="rId3" Type="http://schemas.openxmlformats.org/officeDocument/2006/relationships/tags" Target="../tags/tag31.xml"/><Relationship Id="rId25" Type="http://schemas.openxmlformats.org/officeDocument/2006/relationships/tags" Target="../tags/tag53.xml"/><Relationship Id="rId46" Type="http://schemas.openxmlformats.org/officeDocument/2006/relationships/tags" Target="../tags/tag74.xml"/><Relationship Id="rId67" Type="http://schemas.openxmlformats.org/officeDocument/2006/relationships/tags" Target="../tags/tag95.xml"/><Relationship Id="rId116" Type="http://schemas.openxmlformats.org/officeDocument/2006/relationships/tags" Target="../tags/tag144.xml"/><Relationship Id="rId137" Type="http://schemas.openxmlformats.org/officeDocument/2006/relationships/tags" Target="../tags/tag165.xml"/><Relationship Id="rId158" Type="http://schemas.openxmlformats.org/officeDocument/2006/relationships/tags" Target="../tags/tag186.xml"/><Relationship Id="rId20" Type="http://schemas.openxmlformats.org/officeDocument/2006/relationships/tags" Target="../tags/tag48.xml"/><Relationship Id="rId41" Type="http://schemas.openxmlformats.org/officeDocument/2006/relationships/tags" Target="../tags/tag69.xml"/><Relationship Id="rId62" Type="http://schemas.openxmlformats.org/officeDocument/2006/relationships/tags" Target="../tags/tag90.xml"/><Relationship Id="rId83" Type="http://schemas.openxmlformats.org/officeDocument/2006/relationships/tags" Target="../tags/tag111.xml"/><Relationship Id="rId88" Type="http://schemas.openxmlformats.org/officeDocument/2006/relationships/tags" Target="../tags/tag116.xml"/><Relationship Id="rId111" Type="http://schemas.openxmlformats.org/officeDocument/2006/relationships/tags" Target="../tags/tag139.xml"/><Relationship Id="rId132" Type="http://schemas.openxmlformats.org/officeDocument/2006/relationships/tags" Target="../tags/tag160.xml"/><Relationship Id="rId153" Type="http://schemas.openxmlformats.org/officeDocument/2006/relationships/tags" Target="../tags/tag181.xml"/><Relationship Id="rId174" Type="http://schemas.openxmlformats.org/officeDocument/2006/relationships/tags" Target="../tags/tag202.xml"/><Relationship Id="rId179" Type="http://schemas.openxmlformats.org/officeDocument/2006/relationships/tags" Target="../tags/tag207.xml"/><Relationship Id="rId190" Type="http://schemas.openxmlformats.org/officeDocument/2006/relationships/oleObject" Target="../embeddings/oleObject12.bin"/><Relationship Id="rId15" Type="http://schemas.openxmlformats.org/officeDocument/2006/relationships/tags" Target="../tags/tag43.xml"/><Relationship Id="rId36" Type="http://schemas.openxmlformats.org/officeDocument/2006/relationships/tags" Target="../tags/tag64.xml"/><Relationship Id="rId57" Type="http://schemas.openxmlformats.org/officeDocument/2006/relationships/tags" Target="../tags/tag85.xml"/><Relationship Id="rId106" Type="http://schemas.openxmlformats.org/officeDocument/2006/relationships/tags" Target="../tags/tag134.xml"/><Relationship Id="rId127" Type="http://schemas.openxmlformats.org/officeDocument/2006/relationships/tags" Target="../tags/tag155.xml"/><Relationship Id="rId10" Type="http://schemas.openxmlformats.org/officeDocument/2006/relationships/tags" Target="../tags/tag38.xml"/><Relationship Id="rId31" Type="http://schemas.openxmlformats.org/officeDocument/2006/relationships/tags" Target="../tags/tag59.xml"/><Relationship Id="rId52" Type="http://schemas.openxmlformats.org/officeDocument/2006/relationships/tags" Target="../tags/tag80.xml"/><Relationship Id="rId73" Type="http://schemas.openxmlformats.org/officeDocument/2006/relationships/tags" Target="../tags/tag101.xml"/><Relationship Id="rId78" Type="http://schemas.openxmlformats.org/officeDocument/2006/relationships/tags" Target="../tags/tag106.xml"/><Relationship Id="rId94" Type="http://schemas.openxmlformats.org/officeDocument/2006/relationships/tags" Target="../tags/tag122.xml"/><Relationship Id="rId99" Type="http://schemas.openxmlformats.org/officeDocument/2006/relationships/tags" Target="../tags/tag127.xml"/><Relationship Id="rId101" Type="http://schemas.openxmlformats.org/officeDocument/2006/relationships/tags" Target="../tags/tag129.xml"/><Relationship Id="rId122" Type="http://schemas.openxmlformats.org/officeDocument/2006/relationships/tags" Target="../tags/tag150.xml"/><Relationship Id="rId143" Type="http://schemas.openxmlformats.org/officeDocument/2006/relationships/tags" Target="../tags/tag171.xml"/><Relationship Id="rId148" Type="http://schemas.openxmlformats.org/officeDocument/2006/relationships/tags" Target="../tags/tag176.xml"/><Relationship Id="rId164" Type="http://schemas.openxmlformats.org/officeDocument/2006/relationships/tags" Target="../tags/tag192.xml"/><Relationship Id="rId169" Type="http://schemas.openxmlformats.org/officeDocument/2006/relationships/tags" Target="../tags/tag197.xml"/><Relationship Id="rId185" Type="http://schemas.openxmlformats.org/officeDocument/2006/relationships/tags" Target="../tags/tag213.xml"/><Relationship Id="rId4" Type="http://schemas.openxmlformats.org/officeDocument/2006/relationships/tags" Target="../tags/tag32.xml"/><Relationship Id="rId9" Type="http://schemas.openxmlformats.org/officeDocument/2006/relationships/tags" Target="../tags/tag37.xml"/><Relationship Id="rId180" Type="http://schemas.openxmlformats.org/officeDocument/2006/relationships/tags" Target="../tags/tag20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7.xml"/><Relationship Id="rId1" Type="http://schemas.openxmlformats.org/officeDocument/2006/relationships/tags" Target="../tags/tag216.xml"/><Relationship Id="rId5" Type="http://schemas.openxmlformats.org/officeDocument/2006/relationships/image" Target="../media/image1.emf"/><Relationship Id="rId4" Type="http://schemas.openxmlformats.org/officeDocument/2006/relationships/oleObject" Target="../embeddings/oleObject13.bin"/></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oleObject" Target="../embeddings/oleObject14.bin"/><Relationship Id="rId7"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217.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1.emf"/><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oleObject" Target="../embeddings/oleObject15.bin"/><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21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219.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Layout" Target="../diagrams/layout1.xml"/><Relationship Id="rId7" Type="http://schemas.openxmlformats.org/officeDocument/2006/relationships/image" Target="../media/image45.png"/><Relationship Id="rId2" Type="http://schemas.openxmlformats.org/officeDocument/2006/relationships/diagramData" Target="../diagrams/data1.xml"/><Relationship Id="rId1" Type="http://schemas.openxmlformats.org/officeDocument/2006/relationships/slideLayout" Target="../slideLayouts/slideLayout3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0.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hyperlink" Target="http://s.ntnu.no/ntnusak" TargetMode="External"/><Relationship Id="rId13" Type="http://schemas.openxmlformats.org/officeDocument/2006/relationships/hyperlink" Target="https://hjelp.ntnu.no/tas/public/ssp/content/serviceflow?unid=86b42d670164456ebf13b00c08e96218" TargetMode="External"/><Relationship Id="rId3" Type="http://schemas.openxmlformats.org/officeDocument/2006/relationships/image" Target="../media/image61.png"/><Relationship Id="rId7" Type="http://schemas.openxmlformats.org/officeDocument/2006/relationships/hyperlink" Target="http://s.ntnu.no/bott-ol" TargetMode="External"/><Relationship Id="rId12" Type="http://schemas.openxmlformats.org/officeDocument/2006/relationships/hyperlink" Target="https://hjelp.ntnu.no/tas/public/ssp/content/serviceflow?unid=57e0d83b78554690baa9cab8f7ff5693&amp;from=b129e9a6-fac3-4cce-bda0-619942e66256&amp;openedFromService=true" TargetMode="External"/><Relationship Id="rId17" Type="http://schemas.openxmlformats.org/officeDocument/2006/relationships/image" Target="../media/image65.svg"/><Relationship Id="rId2" Type="http://schemas.openxmlformats.org/officeDocument/2006/relationships/notesSlide" Target="../notesSlides/notesSlide22.xml"/><Relationship Id="rId16"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hyperlink" Target="https://innsida.ntnu.no/start#/feed/610592a9-1fa5-3581-96bf-a1b92e13c58a" TargetMode="External"/><Relationship Id="rId11" Type="http://schemas.openxmlformats.org/officeDocument/2006/relationships/hyperlink" Target="https://i.ntnu.no/documents/portlet_file_entry/1305837853/TOA-presentasjon+fagkaf%C3%A9+fredag+2.+september+2022.pptx/720885ff-a0c1-b4e7-0e60-4da951da397e?status=0&amp;download=true" TargetMode="External"/><Relationship Id="rId5" Type="http://schemas.openxmlformats.org/officeDocument/2006/relationships/hyperlink" Target="https://ntnu.cloud.panopto.eu/Panopto/Pages/Viewer.aspx?id=fa871f46-d04d-4fb0-8bd1-aeb000c98a58" TargetMode="External"/><Relationship Id="rId15" Type="http://schemas.openxmlformats.org/officeDocument/2006/relationships/image" Target="../media/image63.svg"/><Relationship Id="rId10" Type="http://schemas.openxmlformats.org/officeDocument/2006/relationships/hyperlink" Target="https://ntnu.cloud.panopto.eu/Panopto/Pages/Viewer.aspx?id=67b3250b-2c73-480b-a2cd-af04008d43c9" TargetMode="External"/><Relationship Id="rId4" Type="http://schemas.openxmlformats.org/officeDocument/2006/relationships/hyperlink" Target="https://i.ntnu.no/documents/portlet_file_entry/1305837853/Informasjonsm%C3%B8te+ledere+10.06.2022.pptx/19343dfd-f81c-059d-1107-dd15a4ac620b?status=0&amp;download=true" TargetMode="External"/><Relationship Id="rId9" Type="http://schemas.openxmlformats.org/officeDocument/2006/relationships/hyperlink" Target="https://innsida.ntnu.no/start#/feed/610592a9-1fa5-3581-96bf-a1b92e13c58a/e1b9acd8-c1d8-3912-bbbc-6c845c72ff3a" TargetMode="External"/><Relationship Id="rId1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emf"/><Relationship Id="rId11" Type="http://schemas.openxmlformats.org/officeDocument/2006/relationships/image" Target="../media/image15.png"/><Relationship Id="rId5" Type="http://schemas.openxmlformats.org/officeDocument/2006/relationships/oleObject" Target="../embeddings/oleObject10.bin"/><Relationship Id="rId10" Type="http://schemas.openxmlformats.org/officeDocument/2006/relationships/image" Target="../media/image14.svg"/><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2907E4-33AC-47EE-90CC-08CBE65B9E32}"/>
              </a:ext>
            </a:extLst>
          </p:cNvPr>
          <p:cNvGraphicFramePr>
            <a:graphicFrameLocks noChangeAspect="1"/>
          </p:cNvGraphicFramePr>
          <p:nvPr>
            <p:custDataLst>
              <p:tags r:id="rId1"/>
            </p:custDataLst>
            <p:extLst>
              <p:ext uri="{D42A27DB-BD31-4B8C-83A1-F6EECF244321}">
                <p14:modId xmlns:p14="http://schemas.microsoft.com/office/powerpoint/2010/main" val="1853805082"/>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0C2907E4-33AC-47EE-90CC-08CBE65B9E32}"/>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03CB462-D9E6-48BE-AF21-E78169557E7B}"/>
              </a:ext>
            </a:extLst>
          </p:cNvPr>
          <p:cNvSpPr/>
          <p:nvPr>
            <p:custDataLst>
              <p:tags r:id="rId2"/>
            </p:custDataLst>
          </p:nvPr>
        </p:nvSpPr>
        <p:spPr>
          <a:xfrm>
            <a:off x="0" y="0"/>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85"/>
            <a:endParaRPr lang="nb-NO" sz="5400" b="1">
              <a:solidFill>
                <a:srgbClr val="FFFFFF"/>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Rektangel 10"/>
          <p:cNvSpPr/>
          <p:nvPr/>
        </p:nvSpPr>
        <p:spPr>
          <a:xfrm>
            <a:off x="0" y="0"/>
            <a:ext cx="12227378"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nb-NO" sz="2400">
              <a:solidFill>
                <a:srgbClr val="FFFFFF"/>
              </a:solidFill>
              <a:latin typeface="Arial" panose="020B0604020202020204"/>
            </a:endParaRPr>
          </a:p>
        </p:txBody>
      </p:sp>
      <p:sp>
        <p:nvSpPr>
          <p:cNvPr id="9" name="Tittel 1"/>
          <p:cNvSpPr>
            <a:spLocks noGrp="1"/>
          </p:cNvSpPr>
          <p:nvPr>
            <p:ph type="ctrTitle"/>
          </p:nvPr>
        </p:nvSpPr>
        <p:spPr>
          <a:xfrm>
            <a:off x="686608" y="2984914"/>
            <a:ext cx="10818784" cy="923330"/>
          </a:xfrm>
        </p:spPr>
        <p:txBody>
          <a:bodyPr/>
          <a:lstStyle/>
          <a:p>
            <a:pPr algn="ctr"/>
            <a:r>
              <a:rPr lang="nb-NO" sz="5400">
                <a:solidFill>
                  <a:schemeClr val="bg1"/>
                </a:solidFill>
              </a:rPr>
              <a:t>Informasjonsmøte for ledere</a:t>
            </a:r>
          </a:p>
        </p:txBody>
      </p:sp>
      <p:sp>
        <p:nvSpPr>
          <p:cNvPr id="10" name="Undertittel 2"/>
          <p:cNvSpPr>
            <a:spLocks noGrp="1"/>
          </p:cNvSpPr>
          <p:nvPr>
            <p:ph type="subTitle" idx="1"/>
          </p:nvPr>
        </p:nvSpPr>
        <p:spPr>
          <a:xfrm>
            <a:off x="686608" y="4092910"/>
            <a:ext cx="10818785" cy="797463"/>
          </a:xfrm>
        </p:spPr>
        <p:txBody>
          <a:bodyPr vert="horz" lIns="91440" tIns="45720" rIns="91440" bIns="45720" rtlCol="0" anchor="t">
            <a:noAutofit/>
          </a:bodyPr>
          <a:lstStyle/>
          <a:p>
            <a:pPr algn="ctr"/>
            <a:r>
              <a:rPr lang="nb-NO" sz="3600" b="1">
                <a:solidFill>
                  <a:schemeClr val="bg1"/>
                </a:solidFill>
              </a:rPr>
              <a:t>BOTT ØL Innføring og NTNU Sak</a:t>
            </a:r>
            <a:endParaRPr lang="nb-NO" sz="3600">
              <a:solidFill>
                <a:schemeClr val="bg1"/>
              </a:solidFill>
            </a:endParaRPr>
          </a:p>
        </p:txBody>
      </p:sp>
      <p:pic>
        <p:nvPicPr>
          <p:cNvPr id="5" name="Bilde 4">
            <a:extLst>
              <a:ext uri="{FF2B5EF4-FFF2-40B4-BE49-F238E27FC236}">
                <a16:creationId xmlns:a16="http://schemas.microsoft.com/office/drawing/2014/main" id="{589D61C2-2E0E-8541-A434-8E4817E38EF2}"/>
              </a:ext>
            </a:extLst>
          </p:cNvPr>
          <p:cNvPicPr>
            <a:picLocks noChangeAspect="1"/>
          </p:cNvPicPr>
          <p:nvPr/>
        </p:nvPicPr>
        <p:blipFill>
          <a:blip r:embed="rId7"/>
          <a:stretch>
            <a:fillRect/>
          </a:stretch>
        </p:blipFill>
        <p:spPr>
          <a:xfrm>
            <a:off x="2491761" y="1547553"/>
            <a:ext cx="7208479" cy="577729"/>
          </a:xfrm>
          <a:prstGeom prst="rect">
            <a:avLst/>
          </a:prstGeom>
        </p:spPr>
      </p:pic>
      <p:sp>
        <p:nvSpPr>
          <p:cNvPr id="3" name="Rectangle 2">
            <a:extLst>
              <a:ext uri="{FF2B5EF4-FFF2-40B4-BE49-F238E27FC236}">
                <a16:creationId xmlns:a16="http://schemas.microsoft.com/office/drawing/2014/main" id="{991FC646-4967-4503-A60F-7C8FA1187E7C}"/>
              </a:ext>
            </a:extLst>
          </p:cNvPr>
          <p:cNvSpPr/>
          <p:nvPr/>
        </p:nvSpPr>
        <p:spPr>
          <a:xfrm>
            <a:off x="4487120" y="5683171"/>
            <a:ext cx="3217761" cy="492443"/>
          </a:xfrm>
          <a:prstGeom prst="rect">
            <a:avLst/>
          </a:prstGeom>
        </p:spPr>
        <p:txBody>
          <a:bodyPr wrap="square" lIns="121920" tIns="60960" rIns="121920" bIns="60960" anchor="t">
            <a:spAutoFit/>
          </a:bodyPr>
          <a:lstStyle/>
          <a:p>
            <a:pPr algn="ctr" defTabSz="609585">
              <a:defRPr/>
            </a:pPr>
            <a:r>
              <a:rPr lang="nb-NO" sz="2400">
                <a:solidFill>
                  <a:srgbClr val="FFFFFF"/>
                </a:solidFill>
                <a:latin typeface="Arial" panose="020B0604020202020204"/>
              </a:rPr>
              <a:t>7. september 2022</a:t>
            </a:r>
            <a:endParaRPr lang="nb-NO" sz="2000">
              <a:solidFill>
                <a:srgbClr val="000000"/>
              </a:solidFill>
              <a:latin typeface="Arial" panose="020B0604020202020204"/>
            </a:endParaRPr>
          </a:p>
        </p:txBody>
      </p:sp>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E49FE9-172A-4968-88E4-8953B076312B}"/>
              </a:ext>
            </a:extLst>
          </p:cNvPr>
          <p:cNvSpPr>
            <a:spLocks noGrp="1"/>
          </p:cNvSpPr>
          <p:nvPr>
            <p:ph type="title"/>
          </p:nvPr>
        </p:nvSpPr>
        <p:spPr>
          <a:xfrm>
            <a:off x="561975" y="365125"/>
            <a:ext cx="10791825" cy="1325563"/>
          </a:xfrm>
        </p:spPr>
        <p:txBody>
          <a:bodyPr>
            <a:normAutofit/>
          </a:bodyPr>
          <a:lstStyle/>
          <a:p>
            <a:r>
              <a:rPr lang="nb-NO" sz="3200" b="1" dirty="0"/>
              <a:t>Diverse aktiviteter BOTT ØL - IE vår/sommer 2022</a:t>
            </a:r>
          </a:p>
        </p:txBody>
      </p:sp>
      <p:sp>
        <p:nvSpPr>
          <p:cNvPr id="3" name="Plassholder for innhold 2">
            <a:extLst>
              <a:ext uri="{FF2B5EF4-FFF2-40B4-BE49-F238E27FC236}">
                <a16:creationId xmlns:a16="http://schemas.microsoft.com/office/drawing/2014/main" id="{2E184F27-819B-4838-8D8A-857690F20F39}"/>
              </a:ext>
            </a:extLst>
          </p:cNvPr>
          <p:cNvSpPr>
            <a:spLocks noGrp="1"/>
          </p:cNvSpPr>
          <p:nvPr>
            <p:ph idx="1"/>
          </p:nvPr>
        </p:nvSpPr>
        <p:spPr>
          <a:xfrm>
            <a:off x="561975" y="1438275"/>
            <a:ext cx="10791825" cy="5162549"/>
          </a:xfrm>
        </p:spPr>
        <p:txBody>
          <a:bodyPr>
            <a:normAutofit fontScale="55000" lnSpcReduction="20000"/>
          </a:bodyPr>
          <a:lstStyle/>
          <a:p>
            <a:r>
              <a:rPr lang="nb-NO" sz="2900" dirty="0"/>
              <a:t>Sentralt innføringsprosjekt NTNU: ukentlige møter med Innføringsledere </a:t>
            </a:r>
          </a:p>
          <a:p>
            <a:r>
              <a:rPr lang="nb-NO" sz="2900" dirty="0"/>
              <a:t>Diverse infomøter/BOTT kafeer i regi av sentralt innføringsprosjekt</a:t>
            </a:r>
          </a:p>
          <a:p>
            <a:r>
              <a:rPr lang="nb-NO" sz="2900" dirty="0"/>
              <a:t>Innføringsleder med i Styringsgruppa</a:t>
            </a:r>
          </a:p>
          <a:p>
            <a:pPr marL="0" indent="0">
              <a:buNone/>
            </a:pPr>
            <a:endParaRPr lang="nb-NO" sz="2900" dirty="0"/>
          </a:p>
          <a:p>
            <a:r>
              <a:rPr lang="nb-NO" sz="2900" dirty="0"/>
              <a:t>Møter i Innføringsgruppa på IE (kontorsjefer, ressurspersoner på ulike fagområder, fagpersoner </a:t>
            </a:r>
            <a:r>
              <a:rPr lang="nb-NO" sz="2900" dirty="0" err="1"/>
              <a:t>fakadm</a:t>
            </a:r>
            <a:r>
              <a:rPr lang="nb-NO" sz="2900" dirty="0"/>
              <a:t> mm)</a:t>
            </a:r>
          </a:p>
          <a:p>
            <a:r>
              <a:rPr lang="nb-NO" sz="2900" dirty="0"/>
              <a:t>Tema også på egne møter med kontorsjefer/seksjonsledere</a:t>
            </a:r>
          </a:p>
          <a:p>
            <a:r>
              <a:rPr lang="nb-NO" sz="2900" dirty="0"/>
              <a:t>Egne interne BOTT ØL møter med ressurspersoner fra </a:t>
            </a:r>
            <a:r>
              <a:rPr lang="nb-NO" sz="2900" dirty="0" err="1"/>
              <a:t>fakadm</a:t>
            </a:r>
            <a:endParaRPr lang="nb-NO" sz="2900" dirty="0"/>
          </a:p>
          <a:p>
            <a:r>
              <a:rPr lang="nb-NO" sz="2900" dirty="0"/>
              <a:t>Temaspesifikke områder på BOTT ØL tatt i følgende fora:</a:t>
            </a:r>
          </a:p>
          <a:p>
            <a:pPr lvl="1"/>
            <a:r>
              <a:rPr lang="nb-NO" sz="2500" dirty="0"/>
              <a:t>HR forum</a:t>
            </a:r>
          </a:p>
          <a:p>
            <a:pPr lvl="1"/>
            <a:r>
              <a:rPr lang="nb-NO" sz="2500" dirty="0"/>
              <a:t>Prosjektøkonomforum</a:t>
            </a:r>
          </a:p>
          <a:p>
            <a:pPr lvl="1"/>
            <a:r>
              <a:rPr lang="nb-NO" sz="2500" dirty="0" err="1"/>
              <a:t>Controllerkontaktforum</a:t>
            </a:r>
            <a:endParaRPr lang="nb-NO" sz="2500" dirty="0"/>
          </a:p>
          <a:p>
            <a:pPr lvl="1"/>
            <a:r>
              <a:rPr lang="nb-NO" sz="2500" dirty="0"/>
              <a:t>(</a:t>
            </a:r>
            <a:r>
              <a:rPr lang="nb-NO" sz="2500" dirty="0" err="1"/>
              <a:t>BtB</a:t>
            </a:r>
            <a:r>
              <a:rPr lang="nb-NO" sz="2500" dirty="0"/>
              <a:t>)</a:t>
            </a:r>
          </a:p>
          <a:p>
            <a:pPr marL="457200" lvl="1" indent="0">
              <a:buNone/>
            </a:pPr>
            <a:endParaRPr lang="nb-NO" sz="2500" dirty="0"/>
          </a:p>
          <a:p>
            <a:r>
              <a:rPr lang="nb-NO" sz="2900" dirty="0"/>
              <a:t>Info i LOSAM</a:t>
            </a:r>
          </a:p>
          <a:p>
            <a:r>
              <a:rPr lang="nb-NO" sz="2900" dirty="0"/>
              <a:t>Info på LG møter</a:t>
            </a:r>
          </a:p>
          <a:p>
            <a:pPr marL="0" indent="0">
              <a:buNone/>
            </a:pPr>
            <a:endParaRPr lang="nb-NO" sz="2500" dirty="0"/>
          </a:p>
          <a:p>
            <a:r>
              <a:rPr lang="nb-NO" sz="2900" dirty="0"/>
              <a:t>Overføring av oppgaver til sentralt </a:t>
            </a:r>
            <a:r>
              <a:rPr lang="nb-NO" sz="2900" dirty="0" err="1"/>
              <a:t>Tjenestesenter</a:t>
            </a:r>
            <a:r>
              <a:rPr lang="nb-NO" sz="2900" dirty="0"/>
              <a:t> – samhandling og deltakelse i felles møter med HR på IE</a:t>
            </a:r>
          </a:p>
          <a:p>
            <a:r>
              <a:rPr lang="nb-NO" sz="2900" dirty="0"/>
              <a:t>Prosessrådgivere (ekspert/superbruker) – tidlig opplæring</a:t>
            </a:r>
          </a:p>
          <a:p>
            <a:r>
              <a:rPr lang="nb-NO" sz="2900" dirty="0"/>
              <a:t>Sertifisering av anskaffelsesrådgivere</a:t>
            </a:r>
          </a:p>
          <a:p>
            <a:pPr marL="457200" lvl="1" indent="0">
              <a:buNone/>
            </a:pPr>
            <a:endParaRPr lang="nb-NO" sz="2800" dirty="0"/>
          </a:p>
          <a:p>
            <a:pPr lvl="1"/>
            <a:endParaRPr lang="nb-NO" dirty="0"/>
          </a:p>
        </p:txBody>
      </p:sp>
    </p:spTree>
    <p:extLst>
      <p:ext uri="{BB962C8B-B14F-4D97-AF65-F5344CB8AC3E}">
        <p14:creationId xmlns:p14="http://schemas.microsoft.com/office/powerpoint/2010/main" val="2692144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867729-6836-4E6E-9240-E4364DFBB5A7}"/>
              </a:ext>
            </a:extLst>
          </p:cNvPr>
          <p:cNvSpPr>
            <a:spLocks noGrp="1"/>
          </p:cNvSpPr>
          <p:nvPr>
            <p:ph type="title"/>
          </p:nvPr>
        </p:nvSpPr>
        <p:spPr>
          <a:xfrm>
            <a:off x="401847" y="309143"/>
            <a:ext cx="10515600" cy="1325563"/>
          </a:xfrm>
        </p:spPr>
        <p:txBody>
          <a:bodyPr>
            <a:normAutofit fontScale="90000"/>
          </a:bodyPr>
          <a:lstStyle/>
          <a:p>
            <a:r>
              <a:rPr lang="nb-NO" sz="3600" b="1" dirty="0">
                <a:latin typeface="+mn-lt"/>
              </a:rPr>
              <a:t>Fra LG møte juni 2022:</a:t>
            </a:r>
            <a:br>
              <a:rPr lang="nb-NO" sz="3600" b="1" dirty="0">
                <a:latin typeface="+mn-lt"/>
              </a:rPr>
            </a:br>
            <a:br>
              <a:rPr lang="nb-NO" sz="3600" b="1" dirty="0">
                <a:latin typeface="+mn-lt"/>
              </a:rPr>
            </a:br>
            <a:r>
              <a:rPr lang="nb-NO" sz="4800" b="1" dirty="0">
                <a:latin typeface="+mn-lt"/>
              </a:rPr>
              <a:t>Høst 2022:</a:t>
            </a:r>
          </a:p>
        </p:txBody>
      </p:sp>
      <p:sp>
        <p:nvSpPr>
          <p:cNvPr id="3" name="Plassholder for innhold 2">
            <a:extLst>
              <a:ext uri="{FF2B5EF4-FFF2-40B4-BE49-F238E27FC236}">
                <a16:creationId xmlns:a16="http://schemas.microsoft.com/office/drawing/2014/main" id="{FF923183-DB41-4E27-A65F-8C0919AF839D}"/>
              </a:ext>
            </a:extLst>
          </p:cNvPr>
          <p:cNvSpPr>
            <a:spLocks noGrp="1"/>
          </p:cNvSpPr>
          <p:nvPr>
            <p:ph idx="1"/>
          </p:nvPr>
        </p:nvSpPr>
        <p:spPr>
          <a:xfrm>
            <a:off x="401847" y="2059912"/>
            <a:ext cx="11224996" cy="4105474"/>
          </a:xfrm>
        </p:spPr>
        <p:txBody>
          <a:bodyPr>
            <a:normAutofit/>
          </a:bodyPr>
          <a:lstStyle/>
          <a:p>
            <a:pPr marL="0" indent="0">
              <a:buNone/>
            </a:pPr>
            <a:endParaRPr lang="nb-NO" sz="3600" b="1" dirty="0"/>
          </a:p>
          <a:p>
            <a:pPr marL="0" indent="0">
              <a:buNone/>
            </a:pPr>
            <a:r>
              <a:rPr lang="nb-NO" sz="3600" b="1" dirty="0"/>
              <a:t>Mange skal gjennom opplæring (</a:t>
            </a:r>
            <a:r>
              <a:rPr lang="nb-NO" sz="3600" b="1" dirty="0" err="1"/>
              <a:t>okt</a:t>
            </a:r>
            <a:r>
              <a:rPr lang="nb-NO" sz="3600" b="1" dirty="0"/>
              <a:t>-des), bli kjent med nye systemer, rutiner endres, rydding i data mm.</a:t>
            </a:r>
          </a:p>
          <a:p>
            <a:pPr marL="0" indent="0" algn="ctr">
              <a:buNone/>
            </a:pPr>
            <a:r>
              <a:rPr lang="nb-NO" sz="4400" b="1" dirty="0"/>
              <a:t>Hva gjør instituttene for å ivareta «sikker drift» høsten 2022?</a:t>
            </a:r>
          </a:p>
          <a:p>
            <a:endParaRPr lang="nb-NO" sz="4400" b="1" dirty="0"/>
          </a:p>
          <a:p>
            <a:endParaRPr lang="nb-NO" sz="4400" b="1" dirty="0"/>
          </a:p>
          <a:p>
            <a:pPr marL="0" indent="0">
              <a:buNone/>
            </a:pPr>
            <a:endParaRPr lang="nb-NO" dirty="0"/>
          </a:p>
        </p:txBody>
      </p:sp>
    </p:spTree>
    <p:extLst>
      <p:ext uri="{BB962C8B-B14F-4D97-AF65-F5344CB8AC3E}">
        <p14:creationId xmlns:p14="http://schemas.microsoft.com/office/powerpoint/2010/main" val="1811901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E6A4DDE-46E0-470F-A3D7-1151EF574CC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5" name="Object 4" hidden="1">
                        <a:extLst>
                          <a:ext uri="{FF2B5EF4-FFF2-40B4-BE49-F238E27FC236}">
                            <a16:creationId xmlns:a16="http://schemas.microsoft.com/office/drawing/2014/main" id="{3E6A4DDE-46E0-470F-A3D7-1151EF574C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000956C-57C9-4271-A88F-87B349879F78}"/>
              </a:ext>
            </a:extLst>
          </p:cNvPr>
          <p:cNvSpPr>
            <a:spLocks noGrp="1"/>
          </p:cNvSpPr>
          <p:nvPr>
            <p:ph type="title"/>
          </p:nvPr>
        </p:nvSpPr>
        <p:spPr>
          <a:xfrm>
            <a:off x="401847" y="397785"/>
            <a:ext cx="11224996" cy="586957"/>
          </a:xfrm>
        </p:spPr>
        <p:txBody>
          <a:bodyPr vert="horz">
            <a:noAutofit/>
          </a:bodyPr>
          <a:lstStyle/>
          <a:p>
            <a:r>
              <a:rPr lang="nb-NO" sz="4000" b="1" dirty="0">
                <a:solidFill>
                  <a:schemeClr val="accent2"/>
                </a:solidFill>
              </a:rPr>
              <a:t>P</a:t>
            </a:r>
            <a:r>
              <a:rPr lang="nb-NO" sz="4000" b="1" dirty="0"/>
              <a:t>rosess, </a:t>
            </a:r>
            <a:r>
              <a:rPr lang="nb-NO" sz="4000" b="1" dirty="0">
                <a:solidFill>
                  <a:schemeClr val="accent2"/>
                </a:solidFill>
              </a:rPr>
              <a:t>S</a:t>
            </a:r>
            <a:r>
              <a:rPr lang="nb-NO" sz="4000" b="1" dirty="0"/>
              <a:t>ystemer og </a:t>
            </a:r>
            <a:r>
              <a:rPr lang="nb-NO" sz="4000" b="1" dirty="0">
                <a:solidFill>
                  <a:schemeClr val="accent2"/>
                </a:solidFill>
              </a:rPr>
              <a:t>O</a:t>
            </a:r>
            <a:r>
              <a:rPr lang="nb-NO" sz="4000" b="1" dirty="0"/>
              <a:t>rganisering (PSO)</a:t>
            </a:r>
          </a:p>
        </p:txBody>
      </p:sp>
      <p:sp>
        <p:nvSpPr>
          <p:cNvPr id="3" name="Content Placeholder 2">
            <a:extLst>
              <a:ext uri="{FF2B5EF4-FFF2-40B4-BE49-F238E27FC236}">
                <a16:creationId xmlns:a16="http://schemas.microsoft.com/office/drawing/2014/main" id="{5A335C01-892B-4B26-8952-ACCC40FAFD75}"/>
              </a:ext>
            </a:extLst>
          </p:cNvPr>
          <p:cNvSpPr>
            <a:spLocks noGrp="1"/>
          </p:cNvSpPr>
          <p:nvPr>
            <p:ph idx="1"/>
          </p:nvPr>
        </p:nvSpPr>
        <p:spPr>
          <a:xfrm>
            <a:off x="401847" y="1174401"/>
            <a:ext cx="11224996" cy="2198564"/>
          </a:xfrm>
        </p:spPr>
        <p:txBody>
          <a:bodyPr vert="horz" lIns="90000" tIns="46800" rIns="90000" bIns="46800" rtlCol="0" anchor="t">
            <a:noAutofit/>
          </a:bodyPr>
          <a:lstStyle/>
          <a:p>
            <a:r>
              <a:rPr lang="nb-NO" sz="2000" dirty="0"/>
              <a:t>Vi står sammen med UiB, UiO og UiT i felles roller, prosesser og systemer. Disse er utviklet i fellesskap og tatt i bruk på de tre andre universitetene. </a:t>
            </a:r>
          </a:p>
          <a:p>
            <a:r>
              <a:rPr lang="nb-NO" sz="2000" dirty="0"/>
              <a:t>I fjor ble det jobbet godt med å forstå og ta disse prosessene "hjem til NTNU» og jobbe i et PSO-perspektiv der vi må få de tre delene til å henge sammen.</a:t>
            </a:r>
          </a:p>
          <a:p>
            <a:r>
              <a:rPr lang="nb-NO" sz="2000" dirty="0"/>
              <a:t>BOTT ØL vil føre med seg at mange ansatte får nye roller, må jobbe på nye måter, og alle ansatte vil på et eller annet vis få et eller flere nye systemer å forholde seg til.</a:t>
            </a:r>
          </a:p>
        </p:txBody>
      </p:sp>
      <p:sp>
        <p:nvSpPr>
          <p:cNvPr id="9" name="TextBox 8">
            <a:extLst>
              <a:ext uri="{FF2B5EF4-FFF2-40B4-BE49-F238E27FC236}">
                <a16:creationId xmlns:a16="http://schemas.microsoft.com/office/drawing/2014/main" id="{24629DD7-40EC-4208-A5AA-57AEB356A3A6}"/>
              </a:ext>
            </a:extLst>
          </p:cNvPr>
          <p:cNvSpPr txBox="1"/>
          <p:nvPr/>
        </p:nvSpPr>
        <p:spPr>
          <a:xfrm>
            <a:off x="311086" y="3480957"/>
            <a:ext cx="36565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000000"/>
                </a:solidFill>
                <a:effectLst/>
                <a:uLnTx/>
                <a:uFillTx/>
                <a:latin typeface="Arial" panose="020B0604020202020204"/>
                <a:ea typeface="+mn-ea"/>
                <a:cs typeface="+mn-cs"/>
              </a:rPr>
              <a:t>Prosesser</a:t>
            </a:r>
          </a:p>
        </p:txBody>
      </p:sp>
      <p:sp>
        <p:nvSpPr>
          <p:cNvPr id="10" name="TextBox 9">
            <a:extLst>
              <a:ext uri="{FF2B5EF4-FFF2-40B4-BE49-F238E27FC236}">
                <a16:creationId xmlns:a16="http://schemas.microsoft.com/office/drawing/2014/main" id="{0FD02E53-7750-47B3-9C81-D88492369694}"/>
              </a:ext>
            </a:extLst>
          </p:cNvPr>
          <p:cNvSpPr txBox="1"/>
          <p:nvPr/>
        </p:nvSpPr>
        <p:spPr>
          <a:xfrm>
            <a:off x="8554653" y="3480957"/>
            <a:ext cx="29739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000000"/>
                </a:solidFill>
                <a:effectLst/>
                <a:uLnTx/>
                <a:uFillTx/>
                <a:latin typeface="Arial" panose="020B0604020202020204"/>
                <a:ea typeface="+mn-ea"/>
                <a:cs typeface="+mn-cs"/>
              </a:rPr>
              <a:t>Organisering</a:t>
            </a:r>
          </a:p>
        </p:txBody>
      </p:sp>
      <p:sp>
        <p:nvSpPr>
          <p:cNvPr id="18" name="TextBox 17">
            <a:extLst>
              <a:ext uri="{FF2B5EF4-FFF2-40B4-BE49-F238E27FC236}">
                <a16:creationId xmlns:a16="http://schemas.microsoft.com/office/drawing/2014/main" id="{1E5281C7-04CE-44A1-88A6-6C20EFD5AB67}"/>
              </a:ext>
            </a:extLst>
          </p:cNvPr>
          <p:cNvSpPr txBox="1"/>
          <p:nvPr/>
        </p:nvSpPr>
        <p:spPr>
          <a:xfrm>
            <a:off x="4954373" y="3480957"/>
            <a:ext cx="29739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000000"/>
                </a:solidFill>
                <a:effectLst/>
                <a:uLnTx/>
                <a:uFillTx/>
                <a:latin typeface="Arial" panose="020B0604020202020204"/>
                <a:ea typeface="+mn-ea"/>
                <a:cs typeface="+mn-cs"/>
              </a:rPr>
              <a:t>Systemer 	</a:t>
            </a:r>
          </a:p>
        </p:txBody>
      </p:sp>
      <p:sp>
        <p:nvSpPr>
          <p:cNvPr id="24" name="TextBox 23">
            <a:extLst>
              <a:ext uri="{FF2B5EF4-FFF2-40B4-BE49-F238E27FC236}">
                <a16:creationId xmlns:a16="http://schemas.microsoft.com/office/drawing/2014/main" id="{B0DD742C-EECE-4226-936D-ADB1CA3FC8A9}"/>
              </a:ext>
            </a:extLst>
          </p:cNvPr>
          <p:cNvSpPr txBox="1"/>
          <p:nvPr/>
        </p:nvSpPr>
        <p:spPr>
          <a:xfrm>
            <a:off x="102371" y="6353778"/>
            <a:ext cx="11545556" cy="369332"/>
          </a:xfrm>
          <a:prstGeom prst="rect">
            <a:avLst/>
          </a:prstGeom>
          <a:solidFill>
            <a:schemeClr val="tx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rPr>
              <a:t>Brukerdokumentasjon, roller, opplæringsmateriell med mer ligger på felles samleside: bott-samarbeidet.no</a:t>
            </a:r>
          </a:p>
        </p:txBody>
      </p:sp>
      <p:pic>
        <p:nvPicPr>
          <p:cNvPr id="4" name="Picture 3">
            <a:extLst>
              <a:ext uri="{FF2B5EF4-FFF2-40B4-BE49-F238E27FC236}">
                <a16:creationId xmlns:a16="http://schemas.microsoft.com/office/drawing/2014/main" id="{C3BB3DBF-B5F5-40FE-ADCE-9E237E00CFAB}"/>
              </a:ext>
            </a:extLst>
          </p:cNvPr>
          <p:cNvPicPr>
            <a:picLocks noChangeAspect="1"/>
          </p:cNvPicPr>
          <p:nvPr/>
        </p:nvPicPr>
        <p:blipFill>
          <a:blip r:embed="rId6"/>
          <a:stretch>
            <a:fillRect/>
          </a:stretch>
        </p:blipFill>
        <p:spPr>
          <a:xfrm>
            <a:off x="747766" y="3958281"/>
            <a:ext cx="3060457" cy="1725318"/>
          </a:xfrm>
          <a:prstGeom prst="rect">
            <a:avLst/>
          </a:prstGeom>
        </p:spPr>
      </p:pic>
      <p:pic>
        <p:nvPicPr>
          <p:cNvPr id="6" name="Picture 5">
            <a:extLst>
              <a:ext uri="{FF2B5EF4-FFF2-40B4-BE49-F238E27FC236}">
                <a16:creationId xmlns:a16="http://schemas.microsoft.com/office/drawing/2014/main" id="{112FBDE3-72D2-495A-8D40-1FD5C2C384CD}"/>
              </a:ext>
            </a:extLst>
          </p:cNvPr>
          <p:cNvPicPr>
            <a:picLocks noChangeAspect="1"/>
          </p:cNvPicPr>
          <p:nvPr/>
        </p:nvPicPr>
        <p:blipFill>
          <a:blip r:embed="rId7"/>
          <a:stretch>
            <a:fillRect/>
          </a:stretch>
        </p:blipFill>
        <p:spPr>
          <a:xfrm>
            <a:off x="4484116" y="3958281"/>
            <a:ext cx="3060457" cy="1725318"/>
          </a:xfrm>
          <a:prstGeom prst="rect">
            <a:avLst/>
          </a:prstGeom>
        </p:spPr>
      </p:pic>
      <p:pic>
        <p:nvPicPr>
          <p:cNvPr id="8" name="Picture 7">
            <a:extLst>
              <a:ext uri="{FF2B5EF4-FFF2-40B4-BE49-F238E27FC236}">
                <a16:creationId xmlns:a16="http://schemas.microsoft.com/office/drawing/2014/main" id="{AEB7EB10-E88A-42AF-9F64-C7027975F02C}"/>
              </a:ext>
            </a:extLst>
          </p:cNvPr>
          <p:cNvPicPr>
            <a:picLocks noChangeAspect="1"/>
          </p:cNvPicPr>
          <p:nvPr/>
        </p:nvPicPr>
        <p:blipFill>
          <a:blip r:embed="rId8"/>
          <a:stretch>
            <a:fillRect/>
          </a:stretch>
        </p:blipFill>
        <p:spPr>
          <a:xfrm>
            <a:off x="8468132" y="3989741"/>
            <a:ext cx="3060457" cy="1725318"/>
          </a:xfrm>
          <a:prstGeom prst="rect">
            <a:avLst/>
          </a:prstGeom>
        </p:spPr>
      </p:pic>
    </p:spTree>
    <p:extLst>
      <p:ext uri="{BB962C8B-B14F-4D97-AF65-F5344CB8AC3E}">
        <p14:creationId xmlns:p14="http://schemas.microsoft.com/office/powerpoint/2010/main" val="4253806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6"/>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2"/>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197416325"/>
              </p:ext>
            </p:extLst>
          </p:nvPr>
        </p:nvGraphicFramePr>
        <p:xfrm>
          <a:off x="475488" y="1600200"/>
          <a:ext cx="6141212" cy="3291840"/>
        </p:xfrm>
        <a:graphic>
          <a:graphicData uri="http://schemas.openxmlformats.org/drawingml/2006/table">
            <a:tbl>
              <a:tblPr bandRow="1">
                <a:tableStyleId>{2D5ABB26-0587-4C30-8999-92F81FD0307C}</a:tableStyleId>
              </a:tblPr>
              <a:tblGrid>
                <a:gridCol w="6141212">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Velkommen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6654291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Status fra lokalt arbeid med innføringene ved IE</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276666774"/>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1" dirty="0">
                          <a:solidFill>
                            <a:schemeClr val="bg1"/>
                          </a:solidFill>
                        </a:rPr>
                        <a:t>BOTT ØL Innføring </a:t>
                      </a:r>
                    </a:p>
                  </a:txBody>
                  <a:tcPr marL="121920" marR="121920" marT="60960" marB="60960">
                    <a:lnR w="12700" cap="flat" cmpd="sng" algn="ctr">
                      <a:noFill/>
                      <a:prstDash val="solid"/>
                      <a:round/>
                      <a:headEnd type="none" w="med" len="med"/>
                      <a:tailEnd type="none" w="med" len="med"/>
                    </a:lnR>
                    <a:solidFill>
                      <a:schemeClr val="accent2"/>
                    </a:solidFill>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til BOTT ØL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090798671"/>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NTNU Sak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til NTNU Sak</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9560484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dirty="0"/>
                        <a:t>Avslutning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793882596"/>
                  </a:ext>
                </a:extLst>
              </a:tr>
            </a:tbl>
          </a:graphicData>
        </a:graphic>
      </p:graphicFrame>
      <p:pic>
        <p:nvPicPr>
          <p:cNvPr id="7" name="Picture 6">
            <a:extLst>
              <a:ext uri="{FF2B5EF4-FFF2-40B4-BE49-F238E27FC236}">
                <a16:creationId xmlns:a16="http://schemas.microsoft.com/office/drawing/2014/main" id="{B5DAB59E-3B55-9E1E-4A0B-56DBBCF9EFF1}"/>
              </a:ext>
            </a:extLst>
          </p:cNvPr>
          <p:cNvPicPr>
            <a:picLocks noChangeAspect="1"/>
          </p:cNvPicPr>
          <p:nvPr/>
        </p:nvPicPr>
        <p:blipFill>
          <a:blip r:embed="rId7"/>
          <a:stretch>
            <a:fillRect/>
          </a:stretch>
        </p:blipFill>
        <p:spPr>
          <a:xfrm>
            <a:off x="7955925" y="0"/>
            <a:ext cx="4236075" cy="6858000"/>
          </a:xfrm>
          <a:prstGeom prst="rect">
            <a:avLst/>
          </a:prstGeom>
        </p:spPr>
      </p:pic>
    </p:spTree>
    <p:extLst>
      <p:ext uri="{BB962C8B-B14F-4D97-AF65-F5344CB8AC3E}">
        <p14:creationId xmlns:p14="http://schemas.microsoft.com/office/powerpoint/2010/main" val="1788085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hidden="1">
            <a:extLst>
              <a:ext uri="{FF2B5EF4-FFF2-40B4-BE49-F238E27FC236}">
                <a16:creationId xmlns:a16="http://schemas.microsoft.com/office/drawing/2014/main" id="{19C4BCBB-2E88-4658-9166-1A817D6844F2}"/>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0" imgW="592" imgH="591" progId="TCLayout.ActiveDocument.1">
                  <p:embed/>
                </p:oleObj>
              </mc:Choice>
              <mc:Fallback>
                <p:oleObj name="think-cell Slide" r:id="rId190" imgW="592" imgH="591" progId="TCLayout.ActiveDocument.1">
                  <p:embed/>
                  <p:pic>
                    <p:nvPicPr>
                      <p:cNvPr id="21" name="Object 20" hidden="1">
                        <a:extLst>
                          <a:ext uri="{FF2B5EF4-FFF2-40B4-BE49-F238E27FC236}">
                            <a16:creationId xmlns:a16="http://schemas.microsoft.com/office/drawing/2014/main" id="{19C4BCBB-2E88-4658-9166-1A817D6844F2}"/>
                          </a:ext>
                        </a:extLst>
                      </p:cNvPr>
                      <p:cNvPicPr/>
                      <p:nvPr/>
                    </p:nvPicPr>
                    <p:blipFill>
                      <a:blip r:embed="rId191"/>
                      <a:stretch>
                        <a:fillRect/>
                      </a:stretch>
                    </p:blipFill>
                    <p:spPr>
                      <a:xfrm>
                        <a:off x="1588" y="1588"/>
                        <a:ext cx="1588" cy="1588"/>
                      </a:xfrm>
                      <a:prstGeom prst="rect">
                        <a:avLst/>
                      </a:prstGeom>
                    </p:spPr>
                  </p:pic>
                </p:oleObj>
              </mc:Fallback>
            </mc:AlternateContent>
          </a:graphicData>
        </a:graphic>
      </p:graphicFrame>
      <p:sp>
        <p:nvSpPr>
          <p:cNvPr id="311" name="Rectangle 310">
            <a:extLst>
              <a:ext uri="{FF2B5EF4-FFF2-40B4-BE49-F238E27FC236}">
                <a16:creationId xmlns:a16="http://schemas.microsoft.com/office/drawing/2014/main" id="{82640086-305C-497B-A02E-3E0E45B3B240}"/>
              </a:ext>
            </a:extLst>
          </p:cNvPr>
          <p:cNvSpPr/>
          <p:nvPr>
            <p:custDataLst>
              <p:tags r:id="rId4"/>
            </p:custDataLst>
          </p:nvPr>
        </p:nvSpPr>
        <p:spPr bwMode="auto">
          <a:xfrm>
            <a:off x="704850" y="803275"/>
            <a:ext cx="10852150" cy="382588"/>
          </a:xfrm>
          <a:prstGeom prst="rect">
            <a:avLst/>
          </a:prstGeom>
          <a:solidFill>
            <a:srgbClr val="D0D0CE"/>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312" name="Rectangle 311">
            <a:extLst>
              <a:ext uri="{FF2B5EF4-FFF2-40B4-BE49-F238E27FC236}">
                <a16:creationId xmlns:a16="http://schemas.microsoft.com/office/drawing/2014/main" id="{20EFF422-7C9D-4849-9487-409D1666AB8E}"/>
              </a:ext>
            </a:extLst>
          </p:cNvPr>
          <p:cNvSpPr/>
          <p:nvPr>
            <p:custDataLst>
              <p:tags r:id="rId5"/>
            </p:custDataLst>
          </p:nvPr>
        </p:nvSpPr>
        <p:spPr bwMode="auto">
          <a:xfrm>
            <a:off x="6135688" y="803275"/>
            <a:ext cx="769938" cy="5113338"/>
          </a:xfrm>
          <a:prstGeom prst="rect">
            <a:avLst/>
          </a:prstGeom>
          <a:solidFill>
            <a:schemeClr val="tx2"/>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318" name="Text Placeholder 18">
            <a:extLst>
              <a:ext uri="{FF2B5EF4-FFF2-40B4-BE49-F238E27FC236}">
                <a16:creationId xmlns:a16="http://schemas.microsoft.com/office/drawing/2014/main" id="{178FB222-773C-4C47-8805-5640F3AE2B1D}"/>
              </a:ext>
            </a:extLst>
          </p:cNvPr>
          <p:cNvSpPr>
            <a:spLocks noGrp="1"/>
          </p:cNvSpPr>
          <p:nvPr>
            <p:custDataLst>
              <p:tags r:id="rId6"/>
            </p:custDataLst>
          </p:nvPr>
        </p:nvSpPr>
        <p:spPr bwMode="auto">
          <a:xfrm>
            <a:off x="2765425" y="573088"/>
            <a:ext cx="56832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fld id="{B7AF5590-0C3B-4BD3-AD4E-1343C3FE476B}" type="datetime'''''''''''''j''''''''''''''''''a''''''''''n'''''''''''''''''">
              <a:rPr kumimoji="0" lang="nb-NO" altLang="en-US" sz="1200" b="1" i="0" u="none" strike="noStrike" kern="1200" cap="none" spc="0" normalizeH="0" baseline="0" noProof="0" smtClean="0">
                <a:ln>
                  <a:noFill/>
                </a:ln>
                <a:solidFill>
                  <a:prstClr val="black"/>
                </a:solidFill>
                <a:effectLst/>
                <a:uLnTx/>
                <a:uFillTx/>
                <a:latin typeface="Calibri Light"/>
                <a:ea typeface="+mn-ea"/>
                <a:cs typeface="Calibri Light" panose="020F0302020204030204" pitchFamily="34" charset="0"/>
              </a:rPr>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t>jan</a:t>
            </a:fld>
            <a:endParaRPr kumimoji="0" lang="nb-NO" sz="1200" b="1"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319" name="Text Placeholder 18">
            <a:extLst>
              <a:ext uri="{FF2B5EF4-FFF2-40B4-BE49-F238E27FC236}">
                <a16:creationId xmlns:a16="http://schemas.microsoft.com/office/drawing/2014/main" id="{F52B571D-AC7A-4866-BDDE-BBE3BE4D0730}"/>
              </a:ext>
            </a:extLst>
          </p:cNvPr>
          <p:cNvSpPr>
            <a:spLocks noGrp="1"/>
          </p:cNvSpPr>
          <p:nvPr>
            <p:custDataLst>
              <p:tags r:id="rId7"/>
            </p:custDataLst>
          </p:nvPr>
        </p:nvSpPr>
        <p:spPr bwMode="auto">
          <a:xfrm>
            <a:off x="3333750" y="573088"/>
            <a:ext cx="512763"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fld id="{787CB8C7-CD82-4268-A70B-119E924A171D}" type="datetime'''''''''''''''''f''e''''''''''''''''''''''''''''''''b'''">
              <a:rPr kumimoji="0" lang="nb-NO" altLang="en-US" sz="1200" b="1" i="0" u="none" strike="noStrike" kern="1200" cap="none" spc="0" normalizeH="0" baseline="0" noProof="0" smtClean="0">
                <a:ln>
                  <a:noFill/>
                </a:ln>
                <a:solidFill>
                  <a:prstClr val="black"/>
                </a:solidFill>
                <a:effectLst/>
                <a:uLnTx/>
                <a:uFillTx/>
                <a:latin typeface="Calibri Light"/>
                <a:ea typeface="+mn-ea"/>
                <a:cs typeface="Calibri Light" panose="020F0302020204030204" pitchFamily="34" charset="0"/>
              </a:rPr>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t>feb</a:t>
            </a:fld>
            <a:endParaRPr kumimoji="0" lang="nb-NO" sz="1200" b="1"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320" name="Text Placeholder 18">
            <a:extLst>
              <a:ext uri="{FF2B5EF4-FFF2-40B4-BE49-F238E27FC236}">
                <a16:creationId xmlns:a16="http://schemas.microsoft.com/office/drawing/2014/main" id="{33A4CA0A-CDE6-4A77-8412-1B82A1710A7D}"/>
              </a:ext>
            </a:extLst>
          </p:cNvPr>
          <p:cNvSpPr>
            <a:spLocks noGrp="1"/>
          </p:cNvSpPr>
          <p:nvPr>
            <p:custDataLst>
              <p:tags r:id="rId8"/>
            </p:custDataLst>
          </p:nvPr>
        </p:nvSpPr>
        <p:spPr bwMode="auto">
          <a:xfrm>
            <a:off x="3846513" y="573088"/>
            <a:ext cx="5667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fld id="{5D5F14CE-9F5C-4D87-84B5-B0699D3F1112}" type="datetime'''''''''''''''''ma''''''''''''''''''''''''r'''">
              <a:rPr kumimoji="0" lang="nb-NO" altLang="en-US" sz="1200" b="1" i="0" u="none" strike="noStrike" kern="1200" cap="none" spc="0" normalizeH="0" baseline="0" noProof="0" smtClean="0">
                <a:ln>
                  <a:noFill/>
                </a:ln>
                <a:solidFill>
                  <a:prstClr val="black"/>
                </a:solidFill>
                <a:effectLst/>
                <a:uLnTx/>
                <a:uFillTx/>
                <a:latin typeface="Calibri Light"/>
                <a:ea typeface="+mn-ea"/>
                <a:cs typeface="Calibri Light" panose="020F0302020204030204" pitchFamily="34" charset="0"/>
              </a:rPr>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t>mar</a:t>
            </a:fld>
            <a:endParaRPr kumimoji="0" lang="nb-NO" sz="1200" b="1"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321" name="Text Placeholder 18">
            <a:extLst>
              <a:ext uri="{FF2B5EF4-FFF2-40B4-BE49-F238E27FC236}">
                <a16:creationId xmlns:a16="http://schemas.microsoft.com/office/drawing/2014/main" id="{CD0E0D0A-EA4B-4F55-9576-80087DE52FD0}"/>
              </a:ext>
            </a:extLst>
          </p:cNvPr>
          <p:cNvSpPr>
            <a:spLocks noGrp="1"/>
          </p:cNvSpPr>
          <p:nvPr>
            <p:custDataLst>
              <p:tags r:id="rId9"/>
            </p:custDataLst>
          </p:nvPr>
        </p:nvSpPr>
        <p:spPr bwMode="auto">
          <a:xfrm>
            <a:off x="4413250" y="573088"/>
            <a:ext cx="550863"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fld id="{F2320288-8FFB-43D2-923A-430EB4F2D5EB}" type="datetime'''''''''''a''''''''''p''''''''r'''''''''''''''''''''''''''''''">
              <a:rPr kumimoji="0" lang="nb-NO" altLang="en-US" sz="1200" b="1" i="0" u="none" strike="noStrike" kern="1200" cap="none" spc="0" normalizeH="0" baseline="0" noProof="0" smtClean="0">
                <a:ln>
                  <a:noFill/>
                </a:ln>
                <a:solidFill>
                  <a:prstClr val="black"/>
                </a:solidFill>
                <a:effectLst/>
                <a:uLnTx/>
                <a:uFillTx/>
                <a:latin typeface="Calibri Light"/>
                <a:ea typeface="+mn-ea"/>
                <a:cs typeface="Calibri Light" panose="020F0302020204030204" pitchFamily="34" charset="0"/>
              </a:rPr>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t>apr</a:t>
            </a:fld>
            <a:endParaRPr kumimoji="0" lang="nb-NO" sz="1200" b="1"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322" name="Text Placeholder 18">
            <a:extLst>
              <a:ext uri="{FF2B5EF4-FFF2-40B4-BE49-F238E27FC236}">
                <a16:creationId xmlns:a16="http://schemas.microsoft.com/office/drawing/2014/main" id="{4B55448B-FBE2-46FD-B34C-1E975D988817}"/>
              </a:ext>
            </a:extLst>
          </p:cNvPr>
          <p:cNvSpPr>
            <a:spLocks noGrp="1"/>
          </p:cNvSpPr>
          <p:nvPr>
            <p:custDataLst>
              <p:tags r:id="rId10"/>
            </p:custDataLst>
          </p:nvPr>
        </p:nvSpPr>
        <p:spPr bwMode="auto">
          <a:xfrm>
            <a:off x="4964113" y="573088"/>
            <a:ext cx="5667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fld id="{8B3BF779-6744-4769-950D-A071131B57F2}" type="datetime'''m''a''''''''''''''''''''''''''''''''''''''''''''''i'''''''''">
              <a:rPr kumimoji="0" lang="nb-NO" altLang="en-US" sz="1200" b="1" i="0" u="none" strike="noStrike" kern="1200" cap="none" spc="0" normalizeH="0" baseline="0" noProof="0" smtClean="0">
                <a:ln>
                  <a:noFill/>
                </a:ln>
                <a:solidFill>
                  <a:prstClr val="black"/>
                </a:solidFill>
                <a:effectLst/>
                <a:uLnTx/>
                <a:uFillTx/>
                <a:latin typeface="Calibri Light"/>
                <a:ea typeface="+mn-ea"/>
                <a:cs typeface="Calibri Light" panose="020F0302020204030204" pitchFamily="34" charset="0"/>
              </a:rPr>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t>mai</a:t>
            </a:fld>
            <a:endParaRPr kumimoji="0" lang="nb-NO" sz="1200" b="1"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323" name="Text Placeholder 18">
            <a:extLst>
              <a:ext uri="{FF2B5EF4-FFF2-40B4-BE49-F238E27FC236}">
                <a16:creationId xmlns:a16="http://schemas.microsoft.com/office/drawing/2014/main" id="{89732BBF-8CF6-4E39-B99B-AF4680E68C6F}"/>
              </a:ext>
            </a:extLst>
          </p:cNvPr>
          <p:cNvSpPr>
            <a:spLocks noGrp="1"/>
          </p:cNvSpPr>
          <p:nvPr>
            <p:custDataLst>
              <p:tags r:id="rId11"/>
            </p:custDataLst>
          </p:nvPr>
        </p:nvSpPr>
        <p:spPr bwMode="auto">
          <a:xfrm>
            <a:off x="5530850" y="573088"/>
            <a:ext cx="54927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fld id="{EE49D703-2917-403C-A24C-3D9B3180B96C}" type="datetime'j''''''''''''''''''''un'''''''''''''''''''''''''">
              <a:rPr kumimoji="0" lang="nb-NO" altLang="en-US" sz="1200" b="1" i="0" u="none" strike="noStrike" kern="1200" cap="none" spc="0" normalizeH="0" baseline="0" noProof="0" smtClean="0">
                <a:ln>
                  <a:noFill/>
                </a:ln>
                <a:solidFill>
                  <a:prstClr val="black"/>
                </a:solidFill>
                <a:effectLst/>
                <a:uLnTx/>
                <a:uFillTx/>
                <a:latin typeface="Calibri Light"/>
                <a:ea typeface="+mn-ea"/>
                <a:cs typeface="Calibri Light" panose="020F0302020204030204" pitchFamily="34" charset="0"/>
              </a:rPr>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t>jun</a:t>
            </a:fld>
            <a:endParaRPr kumimoji="0" lang="nb-NO" sz="1200" b="1"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324" name="Text Placeholder 18">
            <a:extLst>
              <a:ext uri="{FF2B5EF4-FFF2-40B4-BE49-F238E27FC236}">
                <a16:creationId xmlns:a16="http://schemas.microsoft.com/office/drawing/2014/main" id="{12611675-A1BD-4AF9-8593-AD391A17E0ED}"/>
              </a:ext>
            </a:extLst>
          </p:cNvPr>
          <p:cNvSpPr>
            <a:spLocks noGrp="1"/>
          </p:cNvSpPr>
          <p:nvPr>
            <p:custDataLst>
              <p:tags r:id="rId12"/>
            </p:custDataLst>
          </p:nvPr>
        </p:nvSpPr>
        <p:spPr bwMode="auto">
          <a:xfrm>
            <a:off x="6080125" y="573088"/>
            <a:ext cx="56832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fld id="{2F346038-CE02-4BFB-90C1-E8A70CEADD71}" type="datetime'''''''''''''''''''''ju''''''''l'''''''''''''">
              <a:rPr kumimoji="0" lang="nb-NO" altLang="en-US" sz="1200" b="1" i="0" u="none" strike="noStrike" kern="1200" cap="none" spc="0" normalizeH="0" baseline="0" noProof="0" smtClean="0">
                <a:ln>
                  <a:noFill/>
                </a:ln>
                <a:solidFill>
                  <a:prstClr val="black"/>
                </a:solidFill>
                <a:effectLst/>
                <a:uLnTx/>
                <a:uFillTx/>
                <a:latin typeface="Calibri Light"/>
                <a:ea typeface="+mn-ea"/>
                <a:cs typeface="Calibri Light" panose="020F0302020204030204" pitchFamily="34" charset="0"/>
              </a:rPr>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t>jul</a:t>
            </a:fld>
            <a:endParaRPr kumimoji="0" lang="nb-NO" sz="1200" b="1"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325" name="Text Placeholder 18">
            <a:extLst>
              <a:ext uri="{FF2B5EF4-FFF2-40B4-BE49-F238E27FC236}">
                <a16:creationId xmlns:a16="http://schemas.microsoft.com/office/drawing/2014/main" id="{79160F9C-597D-4514-A12B-FDA7956C8CCE}"/>
              </a:ext>
            </a:extLst>
          </p:cNvPr>
          <p:cNvSpPr>
            <a:spLocks noGrp="1"/>
          </p:cNvSpPr>
          <p:nvPr>
            <p:custDataLst>
              <p:tags r:id="rId13"/>
            </p:custDataLst>
          </p:nvPr>
        </p:nvSpPr>
        <p:spPr bwMode="auto">
          <a:xfrm>
            <a:off x="6648450" y="573088"/>
            <a:ext cx="56832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fld id="{9403392B-0D9D-40C1-9009-548E7C6155ED}" type="datetime'''''a''''''''''''''''''''u''''''''''''g'''''''">
              <a:rPr kumimoji="0" lang="nb-NO" altLang="en-US" sz="1200" b="1" i="0" u="none" strike="noStrike" kern="1200" cap="none" spc="0" normalizeH="0" baseline="0" noProof="0" smtClean="0">
                <a:ln>
                  <a:noFill/>
                </a:ln>
                <a:solidFill>
                  <a:prstClr val="black"/>
                </a:solidFill>
                <a:effectLst/>
                <a:uLnTx/>
                <a:uFillTx/>
                <a:latin typeface="Calibri Light"/>
                <a:ea typeface="+mn-ea"/>
                <a:cs typeface="Calibri Light" panose="020F0302020204030204" pitchFamily="34" charset="0"/>
              </a:rPr>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t>aug</a:t>
            </a:fld>
            <a:endParaRPr kumimoji="0" lang="nb-NO" sz="1200" b="1"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326" name="Text Placeholder 18">
            <a:extLst>
              <a:ext uri="{FF2B5EF4-FFF2-40B4-BE49-F238E27FC236}">
                <a16:creationId xmlns:a16="http://schemas.microsoft.com/office/drawing/2014/main" id="{3DDA2B8F-0C80-4821-9ABA-BBDDD28A9DB5}"/>
              </a:ext>
            </a:extLst>
          </p:cNvPr>
          <p:cNvSpPr>
            <a:spLocks noGrp="1"/>
          </p:cNvSpPr>
          <p:nvPr>
            <p:custDataLst>
              <p:tags r:id="rId14"/>
            </p:custDataLst>
          </p:nvPr>
        </p:nvSpPr>
        <p:spPr bwMode="auto">
          <a:xfrm>
            <a:off x="7216775" y="573088"/>
            <a:ext cx="54927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fld id="{A91CFFF3-92F4-42A3-9B42-CC8DB0400946}" type="datetime'''''''''s''''''''''e''''''''p'''''''''''''''''">
              <a:rPr kumimoji="0" lang="nb-NO" altLang="en-US" sz="1200" b="1" i="0" u="none" strike="noStrike" kern="1200" cap="none" spc="0" normalizeH="0" baseline="0" noProof="0" smtClean="0">
                <a:ln>
                  <a:noFill/>
                </a:ln>
                <a:solidFill>
                  <a:prstClr val="black"/>
                </a:solidFill>
                <a:effectLst/>
                <a:uLnTx/>
                <a:uFillTx/>
                <a:latin typeface="Calibri Light"/>
                <a:ea typeface="+mn-ea"/>
                <a:cs typeface="Calibri Light" panose="020F0302020204030204" pitchFamily="34" charset="0"/>
              </a:rPr>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t>sep</a:t>
            </a:fld>
            <a:endParaRPr kumimoji="0" lang="nb-NO" sz="1200" b="1"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327" name="Text Placeholder 18">
            <a:extLst>
              <a:ext uri="{FF2B5EF4-FFF2-40B4-BE49-F238E27FC236}">
                <a16:creationId xmlns:a16="http://schemas.microsoft.com/office/drawing/2014/main" id="{720C49E9-B172-474A-BBF0-8214C59ADAB9}"/>
              </a:ext>
            </a:extLst>
          </p:cNvPr>
          <p:cNvSpPr>
            <a:spLocks noGrp="1"/>
          </p:cNvSpPr>
          <p:nvPr>
            <p:custDataLst>
              <p:tags r:id="rId15"/>
            </p:custDataLst>
          </p:nvPr>
        </p:nvSpPr>
        <p:spPr bwMode="auto">
          <a:xfrm>
            <a:off x="7766050" y="573088"/>
            <a:ext cx="5667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fld id="{7E24F3D6-08F3-4A53-A243-3DC76C88E967}" type="datetime'''''o''''''''''''''''''''kt'''''''''''''''''''''''''''">
              <a:rPr kumimoji="0" lang="nb-NO" altLang="en-US" sz="1200" b="1" i="0" u="none" strike="noStrike" kern="1200" cap="none" spc="0" normalizeH="0" baseline="0" noProof="0" smtClean="0">
                <a:ln>
                  <a:noFill/>
                </a:ln>
                <a:solidFill>
                  <a:prstClr val="black"/>
                </a:solidFill>
                <a:effectLst/>
                <a:uLnTx/>
                <a:uFillTx/>
                <a:latin typeface="Calibri Light"/>
                <a:ea typeface="+mn-ea"/>
                <a:cs typeface="Calibri Light" panose="020F0302020204030204" pitchFamily="34" charset="0"/>
              </a:rPr>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t>okt</a:t>
            </a:fld>
            <a:endParaRPr kumimoji="0" lang="nb-NO" sz="1200" b="1"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328" name="Text Placeholder 18">
            <a:extLst>
              <a:ext uri="{FF2B5EF4-FFF2-40B4-BE49-F238E27FC236}">
                <a16:creationId xmlns:a16="http://schemas.microsoft.com/office/drawing/2014/main" id="{11DC9986-4B68-4DD7-A247-4AADC1EAAB7E}"/>
              </a:ext>
            </a:extLst>
          </p:cNvPr>
          <p:cNvSpPr>
            <a:spLocks noGrp="1"/>
          </p:cNvSpPr>
          <p:nvPr>
            <p:custDataLst>
              <p:tags r:id="rId16"/>
            </p:custDataLst>
          </p:nvPr>
        </p:nvSpPr>
        <p:spPr bwMode="auto">
          <a:xfrm>
            <a:off x="8332788" y="573088"/>
            <a:ext cx="550863"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fld id="{AB5D2CEC-1F37-41F3-930F-CF20B91769B9}" type="datetime'''no''''''''''v'''''''''''''''''''''">
              <a:rPr kumimoji="0" lang="nb-NO" altLang="en-US" sz="1200" b="1" i="0" u="none" strike="noStrike" kern="1200" cap="none" spc="0" normalizeH="0" baseline="0" noProof="0" smtClean="0">
                <a:ln>
                  <a:noFill/>
                </a:ln>
                <a:solidFill>
                  <a:prstClr val="black"/>
                </a:solidFill>
                <a:effectLst/>
                <a:uLnTx/>
                <a:uFillTx/>
                <a:latin typeface="Calibri Light"/>
                <a:ea typeface="+mn-ea"/>
                <a:cs typeface="Calibri Light" panose="020F0302020204030204" pitchFamily="34" charset="0"/>
              </a:rPr>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t>nov</a:t>
            </a:fld>
            <a:endParaRPr kumimoji="0" lang="nb-NO" sz="1200" b="1"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329" name="Text Placeholder 18">
            <a:extLst>
              <a:ext uri="{FF2B5EF4-FFF2-40B4-BE49-F238E27FC236}">
                <a16:creationId xmlns:a16="http://schemas.microsoft.com/office/drawing/2014/main" id="{39BC5F72-389A-43C1-ABAB-2F6DA3156BFB}"/>
              </a:ext>
            </a:extLst>
          </p:cNvPr>
          <p:cNvSpPr>
            <a:spLocks noGrp="1"/>
          </p:cNvSpPr>
          <p:nvPr>
            <p:custDataLst>
              <p:tags r:id="rId17"/>
            </p:custDataLst>
          </p:nvPr>
        </p:nvSpPr>
        <p:spPr bwMode="auto">
          <a:xfrm>
            <a:off x="8883650" y="573088"/>
            <a:ext cx="566738"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fld id="{D9557C03-3F93-4FF3-82C9-6BFF9946E6BC}" type="datetime'''''''''d''''''''''''e''s'''''''">
              <a:rPr kumimoji="0" lang="nb-NO" altLang="en-US" sz="1200" b="1" i="0" u="none" strike="noStrike" kern="1200" cap="none" spc="0" normalizeH="0" baseline="0" noProof="0" smtClean="0">
                <a:ln>
                  <a:noFill/>
                </a:ln>
                <a:solidFill>
                  <a:prstClr val="black"/>
                </a:solidFill>
                <a:effectLst/>
                <a:uLnTx/>
                <a:uFillTx/>
                <a:latin typeface="Calibri Light"/>
                <a:ea typeface="+mn-ea"/>
                <a:cs typeface="Calibri Light" panose="020F0302020204030204" pitchFamily="34" charset="0"/>
              </a:rPr>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t>des</a:t>
            </a:fld>
            <a:endParaRPr kumimoji="0" lang="nb-NO" sz="1200" b="1"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330" name="Text Placeholder 18">
            <a:extLst>
              <a:ext uri="{FF2B5EF4-FFF2-40B4-BE49-F238E27FC236}">
                <a16:creationId xmlns:a16="http://schemas.microsoft.com/office/drawing/2014/main" id="{5B367E55-1172-4FBC-87DB-A9FE5B53F918}"/>
              </a:ext>
            </a:extLst>
          </p:cNvPr>
          <p:cNvSpPr>
            <a:spLocks noGrp="1"/>
          </p:cNvSpPr>
          <p:nvPr>
            <p:custDataLst>
              <p:tags r:id="rId18"/>
            </p:custDataLst>
          </p:nvPr>
        </p:nvSpPr>
        <p:spPr bwMode="auto">
          <a:xfrm>
            <a:off x="9450388" y="573088"/>
            <a:ext cx="568325"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fld id="{6CCB1ED1-2EC9-4D5F-8A80-14D6C2F547A5}" type="datetime'''j''''''''''''''''''''''a''''''''n'">
              <a:rPr kumimoji="0" lang="nb-NO" altLang="en-US" sz="1200" b="1" i="0" u="none" strike="noStrike" kern="1200" cap="none" spc="0" normalizeH="0" baseline="0" noProof="0" smtClean="0">
                <a:ln>
                  <a:noFill/>
                </a:ln>
                <a:solidFill>
                  <a:prstClr val="black"/>
                </a:solidFill>
                <a:effectLst/>
                <a:uLnTx/>
                <a:uFillTx/>
                <a:latin typeface="Calibri Light"/>
                <a:ea typeface="+mn-ea"/>
                <a:cs typeface="Calibri Light" panose="020F0302020204030204" pitchFamily="34" charset="0"/>
              </a:rPr>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t>jan</a:t>
            </a:fld>
            <a:endParaRPr kumimoji="0" lang="nb-NO" sz="1200" b="1"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331" name="Text Placeholder 18">
            <a:extLst>
              <a:ext uri="{FF2B5EF4-FFF2-40B4-BE49-F238E27FC236}">
                <a16:creationId xmlns:a16="http://schemas.microsoft.com/office/drawing/2014/main" id="{16A14A63-EB6C-4898-9FD4-F0F44204C2B1}"/>
              </a:ext>
            </a:extLst>
          </p:cNvPr>
          <p:cNvSpPr>
            <a:spLocks noGrp="1"/>
          </p:cNvSpPr>
          <p:nvPr>
            <p:custDataLst>
              <p:tags r:id="rId19"/>
            </p:custDataLst>
          </p:nvPr>
        </p:nvSpPr>
        <p:spPr bwMode="auto">
          <a:xfrm>
            <a:off x="10018713" y="573088"/>
            <a:ext cx="512763" cy="230188"/>
          </a:xfrm>
          <a:prstGeom prst="rect">
            <a:avLst/>
          </a:prstGeom>
          <a:noFill/>
          <a:ln w="9525" algn="ctr">
            <a:solidFill>
              <a:schemeClr val="tx1"/>
            </a:solidFill>
          </a:ln>
          <a:extLst>
            <a:ext uri="{909E8E84-426E-40DD-AFC4-6F175D3DCCD1}">
              <a14:hiddenFill xmlns:a14="http://schemas.microsoft.com/office/drawing/2010/main">
                <a:solidFill>
                  <a:scrgbClr r="0" g="0" b="0"/>
                </a:solidFill>
              </a14:hiddenFill>
            </a:ext>
          </a:extLst>
        </p:spPr>
        <p:txBody>
          <a:bodyPr vert="horz" wrap="none" lIns="0" tIns="23813" rIns="0" bIns="23813" numCol="1" spcCol="0" rtlCol="0" anchor="ctr"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fld id="{6625D6EE-B230-4D97-980F-931987C890D3}" type="datetime'''f''''''''''e''''''''''''''''''''''''b'''''''''''''">
              <a:rPr kumimoji="0" lang="nb-NO" altLang="en-US" sz="1200" b="1" i="0" u="none" strike="noStrike" kern="1200" cap="none" spc="0" normalizeH="0" baseline="0" noProof="0" smtClean="0">
                <a:ln>
                  <a:noFill/>
                </a:ln>
                <a:solidFill>
                  <a:prstClr val="black"/>
                </a:solidFill>
                <a:effectLst/>
                <a:uLnTx/>
                <a:uFillTx/>
                <a:latin typeface="Calibri Light"/>
                <a:ea typeface="+mn-ea"/>
                <a:cs typeface="Calibri Light" panose="020F0302020204030204" pitchFamily="34" charset="0"/>
              </a:rPr>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t>feb</a:t>
            </a:fld>
            <a:endParaRPr kumimoji="0" lang="nb-NO" sz="1200" b="1"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cxnSp>
        <p:nvCxnSpPr>
          <p:cNvPr id="342" name="Straight Connector 341">
            <a:extLst>
              <a:ext uri="{FF2B5EF4-FFF2-40B4-BE49-F238E27FC236}">
                <a16:creationId xmlns:a16="http://schemas.microsoft.com/office/drawing/2014/main" id="{DAE86F90-5747-453D-8CED-5B1BDD900D63}"/>
              </a:ext>
            </a:extLst>
          </p:cNvPr>
          <p:cNvCxnSpPr/>
          <p:nvPr>
            <p:custDataLst>
              <p:tags r:id="rId20"/>
            </p:custDataLst>
          </p:nvPr>
        </p:nvCxnSpPr>
        <p:spPr bwMode="auto">
          <a:xfrm>
            <a:off x="3846513" y="803275"/>
            <a:ext cx="0" cy="5113338"/>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6" name="Straight Connector 345">
            <a:extLst>
              <a:ext uri="{FF2B5EF4-FFF2-40B4-BE49-F238E27FC236}">
                <a16:creationId xmlns:a16="http://schemas.microsoft.com/office/drawing/2014/main" id="{D1D2F46C-B435-4AB4-84CE-3F9D68DC1DB4}"/>
              </a:ext>
            </a:extLst>
          </p:cNvPr>
          <p:cNvCxnSpPr/>
          <p:nvPr>
            <p:custDataLst>
              <p:tags r:id="rId21"/>
            </p:custDataLst>
          </p:nvPr>
        </p:nvCxnSpPr>
        <p:spPr bwMode="auto">
          <a:xfrm>
            <a:off x="3333750" y="803275"/>
            <a:ext cx="0" cy="5113338"/>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3" name="Straight Connector 342">
            <a:extLst>
              <a:ext uri="{FF2B5EF4-FFF2-40B4-BE49-F238E27FC236}">
                <a16:creationId xmlns:a16="http://schemas.microsoft.com/office/drawing/2014/main" id="{F47B785A-9E11-4039-994D-370B653C14A4}"/>
              </a:ext>
            </a:extLst>
          </p:cNvPr>
          <p:cNvCxnSpPr/>
          <p:nvPr>
            <p:custDataLst>
              <p:tags r:id="rId22"/>
            </p:custDataLst>
          </p:nvPr>
        </p:nvCxnSpPr>
        <p:spPr bwMode="auto">
          <a:xfrm>
            <a:off x="704850" y="803275"/>
            <a:ext cx="0" cy="5113338"/>
          </a:xfrm>
          <a:prstGeom prst="line">
            <a:avLst/>
          </a:prstGeom>
          <a:ln w="952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8" name="Straight Connector 337">
            <a:extLst>
              <a:ext uri="{FF2B5EF4-FFF2-40B4-BE49-F238E27FC236}">
                <a16:creationId xmlns:a16="http://schemas.microsoft.com/office/drawing/2014/main" id="{656882FA-B1FC-4E2B-A07D-A4853C00E147}"/>
              </a:ext>
            </a:extLst>
          </p:cNvPr>
          <p:cNvCxnSpPr/>
          <p:nvPr>
            <p:custDataLst>
              <p:tags r:id="rId23"/>
            </p:custDataLst>
          </p:nvPr>
        </p:nvCxnSpPr>
        <p:spPr bwMode="auto">
          <a:xfrm>
            <a:off x="10018713" y="803275"/>
            <a:ext cx="0" cy="5113338"/>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8" name="Straight Connector 347">
            <a:extLst>
              <a:ext uri="{FF2B5EF4-FFF2-40B4-BE49-F238E27FC236}">
                <a16:creationId xmlns:a16="http://schemas.microsoft.com/office/drawing/2014/main" id="{24E3FD3E-907C-4C54-98EB-8DBFE1BF1A65}"/>
              </a:ext>
            </a:extLst>
          </p:cNvPr>
          <p:cNvCxnSpPr/>
          <p:nvPr>
            <p:custDataLst>
              <p:tags r:id="rId24"/>
            </p:custDataLst>
          </p:nvPr>
        </p:nvCxnSpPr>
        <p:spPr bwMode="auto">
          <a:xfrm>
            <a:off x="8883650" y="803275"/>
            <a:ext cx="0" cy="5113338"/>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20" name="Straight Connector 519">
            <a:extLst>
              <a:ext uri="{FF2B5EF4-FFF2-40B4-BE49-F238E27FC236}">
                <a16:creationId xmlns:a16="http://schemas.microsoft.com/office/drawing/2014/main" id="{11444503-66B4-44BA-8968-0094D47359D0}"/>
              </a:ext>
            </a:extLst>
          </p:cNvPr>
          <p:cNvCxnSpPr/>
          <p:nvPr>
            <p:custDataLst>
              <p:tags r:id="rId25"/>
            </p:custDataLst>
          </p:nvPr>
        </p:nvCxnSpPr>
        <p:spPr bwMode="auto">
          <a:xfrm>
            <a:off x="11557000" y="803275"/>
            <a:ext cx="0" cy="5113338"/>
          </a:xfrm>
          <a:prstGeom prst="line">
            <a:avLst/>
          </a:prstGeom>
          <a:ln w="952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5" name="Straight Connector 344">
            <a:extLst>
              <a:ext uri="{FF2B5EF4-FFF2-40B4-BE49-F238E27FC236}">
                <a16:creationId xmlns:a16="http://schemas.microsoft.com/office/drawing/2014/main" id="{23C353FB-36FD-4C12-92AA-5E5D3BB1E2D8}"/>
              </a:ext>
            </a:extLst>
          </p:cNvPr>
          <p:cNvCxnSpPr/>
          <p:nvPr>
            <p:custDataLst>
              <p:tags r:id="rId26"/>
            </p:custDataLst>
          </p:nvPr>
        </p:nvCxnSpPr>
        <p:spPr bwMode="auto">
          <a:xfrm>
            <a:off x="7766050" y="803275"/>
            <a:ext cx="0" cy="5113338"/>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8E79DDD-9A95-4A75-94A0-5444BCFFD3A6}"/>
              </a:ext>
            </a:extLst>
          </p:cNvPr>
          <p:cNvCxnSpPr/>
          <p:nvPr>
            <p:custDataLst>
              <p:tags r:id="rId27"/>
            </p:custDataLst>
          </p:nvPr>
        </p:nvCxnSpPr>
        <p:spPr bwMode="auto">
          <a:xfrm>
            <a:off x="4413250" y="803275"/>
            <a:ext cx="0" cy="5113338"/>
          </a:xfrm>
          <a:prstGeom prst="line">
            <a:avLst/>
          </a:prstGeom>
          <a:ln w="317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7" name="Straight Connector 346">
            <a:extLst>
              <a:ext uri="{FF2B5EF4-FFF2-40B4-BE49-F238E27FC236}">
                <a16:creationId xmlns:a16="http://schemas.microsoft.com/office/drawing/2014/main" id="{367B7BDC-5CAC-4C7F-847B-88F6AD25B675}"/>
              </a:ext>
            </a:extLst>
          </p:cNvPr>
          <p:cNvCxnSpPr/>
          <p:nvPr>
            <p:custDataLst>
              <p:tags r:id="rId28"/>
            </p:custDataLst>
          </p:nvPr>
        </p:nvCxnSpPr>
        <p:spPr bwMode="auto">
          <a:xfrm>
            <a:off x="2765425" y="803275"/>
            <a:ext cx="0" cy="5113338"/>
          </a:xfrm>
          <a:prstGeom prst="line">
            <a:avLst/>
          </a:prstGeom>
          <a:ln w="952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1" name="Straight Connector 340">
            <a:extLst>
              <a:ext uri="{FF2B5EF4-FFF2-40B4-BE49-F238E27FC236}">
                <a16:creationId xmlns:a16="http://schemas.microsoft.com/office/drawing/2014/main" id="{7DF96939-728D-4058-99B3-A61B0F1CEA09}"/>
              </a:ext>
            </a:extLst>
          </p:cNvPr>
          <p:cNvCxnSpPr/>
          <p:nvPr>
            <p:custDataLst>
              <p:tags r:id="rId29"/>
            </p:custDataLst>
          </p:nvPr>
        </p:nvCxnSpPr>
        <p:spPr bwMode="auto">
          <a:xfrm>
            <a:off x="5530850" y="803275"/>
            <a:ext cx="0" cy="5113338"/>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9" name="Straight Connector 348">
            <a:extLst>
              <a:ext uri="{FF2B5EF4-FFF2-40B4-BE49-F238E27FC236}">
                <a16:creationId xmlns:a16="http://schemas.microsoft.com/office/drawing/2014/main" id="{29F27DEB-484E-455D-AD8C-2536977D0274}"/>
              </a:ext>
            </a:extLst>
          </p:cNvPr>
          <p:cNvCxnSpPr/>
          <p:nvPr>
            <p:custDataLst>
              <p:tags r:id="rId30"/>
            </p:custDataLst>
          </p:nvPr>
        </p:nvCxnSpPr>
        <p:spPr bwMode="auto">
          <a:xfrm>
            <a:off x="10531475" y="803275"/>
            <a:ext cx="0" cy="5113338"/>
          </a:xfrm>
          <a:prstGeom prst="line">
            <a:avLst/>
          </a:prstGeom>
          <a:ln w="952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7" name="Straight Connector 336">
            <a:extLst>
              <a:ext uri="{FF2B5EF4-FFF2-40B4-BE49-F238E27FC236}">
                <a16:creationId xmlns:a16="http://schemas.microsoft.com/office/drawing/2014/main" id="{A31280CF-42E9-4CF4-808D-6EA66470FE3C}"/>
              </a:ext>
            </a:extLst>
          </p:cNvPr>
          <p:cNvCxnSpPr/>
          <p:nvPr>
            <p:custDataLst>
              <p:tags r:id="rId31"/>
            </p:custDataLst>
          </p:nvPr>
        </p:nvCxnSpPr>
        <p:spPr bwMode="auto">
          <a:xfrm>
            <a:off x="8332788" y="803275"/>
            <a:ext cx="0" cy="5113338"/>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3" name="Straight Connector 332">
            <a:extLst>
              <a:ext uri="{FF2B5EF4-FFF2-40B4-BE49-F238E27FC236}">
                <a16:creationId xmlns:a16="http://schemas.microsoft.com/office/drawing/2014/main" id="{D3C3EC5F-381C-4053-9B17-30EEF8457377}"/>
              </a:ext>
            </a:extLst>
          </p:cNvPr>
          <p:cNvCxnSpPr/>
          <p:nvPr>
            <p:custDataLst>
              <p:tags r:id="rId32"/>
            </p:custDataLst>
          </p:nvPr>
        </p:nvCxnSpPr>
        <p:spPr bwMode="auto">
          <a:xfrm>
            <a:off x="7216775" y="803275"/>
            <a:ext cx="0" cy="5113338"/>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0" name="Straight Connector 339">
            <a:extLst>
              <a:ext uri="{FF2B5EF4-FFF2-40B4-BE49-F238E27FC236}">
                <a16:creationId xmlns:a16="http://schemas.microsoft.com/office/drawing/2014/main" id="{32A7D388-6371-4DB1-A861-91CF410EA218}"/>
              </a:ext>
            </a:extLst>
          </p:cNvPr>
          <p:cNvCxnSpPr/>
          <p:nvPr>
            <p:custDataLst>
              <p:tags r:id="rId33"/>
            </p:custDataLst>
          </p:nvPr>
        </p:nvCxnSpPr>
        <p:spPr bwMode="auto">
          <a:xfrm>
            <a:off x="6080125" y="803275"/>
            <a:ext cx="0" cy="5113338"/>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2" name="Straight Connector 331">
            <a:extLst>
              <a:ext uri="{FF2B5EF4-FFF2-40B4-BE49-F238E27FC236}">
                <a16:creationId xmlns:a16="http://schemas.microsoft.com/office/drawing/2014/main" id="{CE0AEDDC-05B8-4D35-843C-F262410D349B}"/>
              </a:ext>
            </a:extLst>
          </p:cNvPr>
          <p:cNvCxnSpPr/>
          <p:nvPr>
            <p:custDataLst>
              <p:tags r:id="rId34"/>
            </p:custDataLst>
          </p:nvPr>
        </p:nvCxnSpPr>
        <p:spPr bwMode="auto">
          <a:xfrm>
            <a:off x="4964113" y="803275"/>
            <a:ext cx="0" cy="5113338"/>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4" name="Straight Connector 343">
            <a:extLst>
              <a:ext uri="{FF2B5EF4-FFF2-40B4-BE49-F238E27FC236}">
                <a16:creationId xmlns:a16="http://schemas.microsoft.com/office/drawing/2014/main" id="{56BE58A9-7307-4712-A3EC-57277F0803B3}"/>
              </a:ext>
            </a:extLst>
          </p:cNvPr>
          <p:cNvCxnSpPr/>
          <p:nvPr>
            <p:custDataLst>
              <p:tags r:id="rId35"/>
            </p:custDataLst>
          </p:nvPr>
        </p:nvCxnSpPr>
        <p:spPr bwMode="auto">
          <a:xfrm>
            <a:off x="6648450" y="803275"/>
            <a:ext cx="0" cy="5113338"/>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5" name="Straight Connector 374">
            <a:extLst>
              <a:ext uri="{FF2B5EF4-FFF2-40B4-BE49-F238E27FC236}">
                <a16:creationId xmlns:a16="http://schemas.microsoft.com/office/drawing/2014/main" id="{E4926DEE-479D-4D8C-B253-8FA9986D0425}"/>
              </a:ext>
            </a:extLst>
          </p:cNvPr>
          <p:cNvCxnSpPr/>
          <p:nvPr>
            <p:custDataLst>
              <p:tags r:id="rId36"/>
            </p:custDataLst>
          </p:nvPr>
        </p:nvCxnSpPr>
        <p:spPr bwMode="auto">
          <a:xfrm>
            <a:off x="9085263"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793DA0A-C182-464F-94DB-568D694DEB39}"/>
              </a:ext>
            </a:extLst>
          </p:cNvPr>
          <p:cNvCxnSpPr/>
          <p:nvPr>
            <p:custDataLst>
              <p:tags r:id="rId37"/>
            </p:custDataLst>
          </p:nvPr>
        </p:nvCxnSpPr>
        <p:spPr bwMode="auto">
          <a:xfrm>
            <a:off x="3827463"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3" name="Straight Connector 362">
            <a:extLst>
              <a:ext uri="{FF2B5EF4-FFF2-40B4-BE49-F238E27FC236}">
                <a16:creationId xmlns:a16="http://schemas.microsoft.com/office/drawing/2014/main" id="{E17BC7CA-C66C-42E0-A70A-F7AB44E75A95}"/>
              </a:ext>
            </a:extLst>
          </p:cNvPr>
          <p:cNvCxnSpPr/>
          <p:nvPr>
            <p:custDataLst>
              <p:tags r:id="rId38"/>
            </p:custDataLst>
          </p:nvPr>
        </p:nvCxnSpPr>
        <p:spPr bwMode="auto">
          <a:xfrm>
            <a:off x="7802563"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6467EF6-736D-4ADA-80DB-191DD7ACEAF3}"/>
              </a:ext>
            </a:extLst>
          </p:cNvPr>
          <p:cNvCxnSpPr/>
          <p:nvPr>
            <p:custDataLst>
              <p:tags r:id="rId39"/>
            </p:custDataLst>
          </p:nvPr>
        </p:nvCxnSpPr>
        <p:spPr bwMode="auto">
          <a:xfrm>
            <a:off x="3698875"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19" name="Straight Connector 418">
            <a:extLst>
              <a:ext uri="{FF2B5EF4-FFF2-40B4-BE49-F238E27FC236}">
                <a16:creationId xmlns:a16="http://schemas.microsoft.com/office/drawing/2014/main" id="{1157BB67-4782-4B80-8CDF-CD6859945B76}"/>
              </a:ext>
            </a:extLst>
          </p:cNvPr>
          <p:cNvCxnSpPr/>
          <p:nvPr>
            <p:custDataLst>
              <p:tags r:id="rId40"/>
            </p:custDataLst>
          </p:nvPr>
        </p:nvCxnSpPr>
        <p:spPr bwMode="auto">
          <a:xfrm>
            <a:off x="3571875"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7" name="Straight Connector 376">
            <a:extLst>
              <a:ext uri="{FF2B5EF4-FFF2-40B4-BE49-F238E27FC236}">
                <a16:creationId xmlns:a16="http://schemas.microsoft.com/office/drawing/2014/main" id="{C8477A89-1A83-4693-BF88-6253B8EB8F5D}"/>
              </a:ext>
            </a:extLst>
          </p:cNvPr>
          <p:cNvCxnSpPr/>
          <p:nvPr>
            <p:custDataLst>
              <p:tags r:id="rId41"/>
            </p:custDataLst>
          </p:nvPr>
        </p:nvCxnSpPr>
        <p:spPr bwMode="auto">
          <a:xfrm>
            <a:off x="8058150"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8A411F4-5494-4691-A7F1-D18FE05D8FB3}"/>
              </a:ext>
            </a:extLst>
          </p:cNvPr>
          <p:cNvCxnSpPr/>
          <p:nvPr>
            <p:custDataLst>
              <p:tags r:id="rId42"/>
            </p:custDataLst>
          </p:nvPr>
        </p:nvCxnSpPr>
        <p:spPr bwMode="auto">
          <a:xfrm>
            <a:off x="3443288"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8" name="Straight Connector 377">
            <a:extLst>
              <a:ext uri="{FF2B5EF4-FFF2-40B4-BE49-F238E27FC236}">
                <a16:creationId xmlns:a16="http://schemas.microsoft.com/office/drawing/2014/main" id="{A6A92831-62E0-4DBC-817C-0A4A8641B087}"/>
              </a:ext>
            </a:extLst>
          </p:cNvPr>
          <p:cNvCxnSpPr/>
          <p:nvPr>
            <p:custDataLst>
              <p:tags r:id="rId43"/>
            </p:custDataLst>
          </p:nvPr>
        </p:nvCxnSpPr>
        <p:spPr bwMode="auto">
          <a:xfrm>
            <a:off x="8315325"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2" name="Straight Connector 381">
            <a:extLst>
              <a:ext uri="{FF2B5EF4-FFF2-40B4-BE49-F238E27FC236}">
                <a16:creationId xmlns:a16="http://schemas.microsoft.com/office/drawing/2014/main" id="{D0E3728D-BB85-48F8-B4F8-679C666A8B4D}"/>
              </a:ext>
            </a:extLst>
          </p:cNvPr>
          <p:cNvCxnSpPr/>
          <p:nvPr>
            <p:custDataLst>
              <p:tags r:id="rId44"/>
            </p:custDataLst>
          </p:nvPr>
        </p:nvCxnSpPr>
        <p:spPr bwMode="auto">
          <a:xfrm>
            <a:off x="8699500"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4" name="Straight Connector 363">
            <a:extLst>
              <a:ext uri="{FF2B5EF4-FFF2-40B4-BE49-F238E27FC236}">
                <a16:creationId xmlns:a16="http://schemas.microsoft.com/office/drawing/2014/main" id="{902D836D-26E9-4130-B21F-58A9251A2DD6}"/>
              </a:ext>
            </a:extLst>
          </p:cNvPr>
          <p:cNvCxnSpPr/>
          <p:nvPr>
            <p:custDataLst>
              <p:tags r:id="rId45"/>
            </p:custDataLst>
          </p:nvPr>
        </p:nvCxnSpPr>
        <p:spPr bwMode="auto">
          <a:xfrm>
            <a:off x="8186738"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21" name="Straight Connector 420">
            <a:extLst>
              <a:ext uri="{FF2B5EF4-FFF2-40B4-BE49-F238E27FC236}">
                <a16:creationId xmlns:a16="http://schemas.microsoft.com/office/drawing/2014/main" id="{B1A816CE-1A59-42CE-848A-FE660D56916C}"/>
              </a:ext>
            </a:extLst>
          </p:cNvPr>
          <p:cNvCxnSpPr/>
          <p:nvPr>
            <p:custDataLst>
              <p:tags r:id="rId46"/>
            </p:custDataLst>
          </p:nvPr>
        </p:nvCxnSpPr>
        <p:spPr bwMode="auto">
          <a:xfrm>
            <a:off x="8828088"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3CFA3C1-58D9-462A-8C19-556B3AC29B39}"/>
              </a:ext>
            </a:extLst>
          </p:cNvPr>
          <p:cNvCxnSpPr/>
          <p:nvPr>
            <p:custDataLst>
              <p:tags r:id="rId47"/>
            </p:custDataLst>
          </p:nvPr>
        </p:nvCxnSpPr>
        <p:spPr bwMode="auto">
          <a:xfrm>
            <a:off x="3314700"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23" name="Straight Connector 422">
            <a:extLst>
              <a:ext uri="{FF2B5EF4-FFF2-40B4-BE49-F238E27FC236}">
                <a16:creationId xmlns:a16="http://schemas.microsoft.com/office/drawing/2014/main" id="{A5157747-9A21-453F-9204-BA9E7D921B0D}"/>
              </a:ext>
            </a:extLst>
          </p:cNvPr>
          <p:cNvCxnSpPr/>
          <p:nvPr>
            <p:custDataLst>
              <p:tags r:id="rId48"/>
            </p:custDataLst>
          </p:nvPr>
        </p:nvCxnSpPr>
        <p:spPr bwMode="auto">
          <a:xfrm>
            <a:off x="3956050"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16" name="Straight Connector 415">
            <a:extLst>
              <a:ext uri="{FF2B5EF4-FFF2-40B4-BE49-F238E27FC236}">
                <a16:creationId xmlns:a16="http://schemas.microsoft.com/office/drawing/2014/main" id="{43E2857E-1C25-4FB9-9037-1FA14CDBB2DC}"/>
              </a:ext>
            </a:extLst>
          </p:cNvPr>
          <p:cNvCxnSpPr/>
          <p:nvPr>
            <p:custDataLst>
              <p:tags r:id="rId49"/>
            </p:custDataLst>
          </p:nvPr>
        </p:nvCxnSpPr>
        <p:spPr bwMode="auto">
          <a:xfrm>
            <a:off x="3186113"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97" name="Straight Connector 396">
            <a:extLst>
              <a:ext uri="{FF2B5EF4-FFF2-40B4-BE49-F238E27FC236}">
                <a16:creationId xmlns:a16="http://schemas.microsoft.com/office/drawing/2014/main" id="{9B7B49DD-58A0-425F-A553-C1D7627F1410}"/>
              </a:ext>
            </a:extLst>
          </p:cNvPr>
          <p:cNvCxnSpPr/>
          <p:nvPr>
            <p:custDataLst>
              <p:tags r:id="rId50"/>
            </p:custDataLst>
          </p:nvPr>
        </p:nvCxnSpPr>
        <p:spPr bwMode="auto">
          <a:xfrm>
            <a:off x="3059113"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6" name="Straight Connector 385">
            <a:extLst>
              <a:ext uri="{FF2B5EF4-FFF2-40B4-BE49-F238E27FC236}">
                <a16:creationId xmlns:a16="http://schemas.microsoft.com/office/drawing/2014/main" id="{3C7F1733-1B3D-494C-9F0C-4E37D782CF2A}"/>
              </a:ext>
            </a:extLst>
          </p:cNvPr>
          <p:cNvCxnSpPr/>
          <p:nvPr>
            <p:custDataLst>
              <p:tags r:id="rId51"/>
            </p:custDataLst>
          </p:nvPr>
        </p:nvCxnSpPr>
        <p:spPr bwMode="auto">
          <a:xfrm>
            <a:off x="9598025"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15" name="Straight Connector 414">
            <a:extLst>
              <a:ext uri="{FF2B5EF4-FFF2-40B4-BE49-F238E27FC236}">
                <a16:creationId xmlns:a16="http://schemas.microsoft.com/office/drawing/2014/main" id="{C2A3E499-835E-4C9E-BC62-1A0097E5A57A}"/>
              </a:ext>
            </a:extLst>
          </p:cNvPr>
          <p:cNvCxnSpPr/>
          <p:nvPr>
            <p:custDataLst>
              <p:tags r:id="rId52"/>
            </p:custDataLst>
          </p:nvPr>
        </p:nvCxnSpPr>
        <p:spPr bwMode="auto">
          <a:xfrm>
            <a:off x="2930525"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1" name="Straight Connector 380">
            <a:extLst>
              <a:ext uri="{FF2B5EF4-FFF2-40B4-BE49-F238E27FC236}">
                <a16:creationId xmlns:a16="http://schemas.microsoft.com/office/drawing/2014/main" id="{C78DFB1D-2892-4FA1-BB43-BA1926E4B22D}"/>
              </a:ext>
            </a:extLst>
          </p:cNvPr>
          <p:cNvCxnSpPr/>
          <p:nvPr>
            <p:custDataLst>
              <p:tags r:id="rId53"/>
            </p:custDataLst>
          </p:nvPr>
        </p:nvCxnSpPr>
        <p:spPr bwMode="auto">
          <a:xfrm>
            <a:off x="8570913"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14" name="Straight Connector 413">
            <a:extLst>
              <a:ext uri="{FF2B5EF4-FFF2-40B4-BE49-F238E27FC236}">
                <a16:creationId xmlns:a16="http://schemas.microsoft.com/office/drawing/2014/main" id="{F89E30FD-7BEC-4DD9-8F35-D8320EC84113}"/>
              </a:ext>
            </a:extLst>
          </p:cNvPr>
          <p:cNvCxnSpPr/>
          <p:nvPr>
            <p:custDataLst>
              <p:tags r:id="rId54"/>
            </p:custDataLst>
          </p:nvPr>
        </p:nvCxnSpPr>
        <p:spPr bwMode="auto">
          <a:xfrm>
            <a:off x="2801938"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3" name="Straight Connector 382">
            <a:extLst>
              <a:ext uri="{FF2B5EF4-FFF2-40B4-BE49-F238E27FC236}">
                <a16:creationId xmlns:a16="http://schemas.microsoft.com/office/drawing/2014/main" id="{971A9BD9-3762-402F-88A4-EC3906C6E61F}"/>
              </a:ext>
            </a:extLst>
          </p:cNvPr>
          <p:cNvCxnSpPr/>
          <p:nvPr>
            <p:custDataLst>
              <p:tags r:id="rId55"/>
            </p:custDataLst>
          </p:nvPr>
        </p:nvCxnSpPr>
        <p:spPr bwMode="auto">
          <a:xfrm>
            <a:off x="8956675"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7" name="Straight Connector 406">
            <a:extLst>
              <a:ext uri="{FF2B5EF4-FFF2-40B4-BE49-F238E27FC236}">
                <a16:creationId xmlns:a16="http://schemas.microsoft.com/office/drawing/2014/main" id="{B1B35FAE-2A98-473C-BB72-424AF79AD574}"/>
              </a:ext>
            </a:extLst>
          </p:cNvPr>
          <p:cNvCxnSpPr/>
          <p:nvPr>
            <p:custDataLst>
              <p:tags r:id="rId56"/>
            </p:custDataLst>
          </p:nvPr>
        </p:nvCxnSpPr>
        <p:spPr bwMode="auto">
          <a:xfrm>
            <a:off x="9340850"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5" name="Straight Connector 384">
            <a:extLst>
              <a:ext uri="{FF2B5EF4-FFF2-40B4-BE49-F238E27FC236}">
                <a16:creationId xmlns:a16="http://schemas.microsoft.com/office/drawing/2014/main" id="{1DF739BC-A151-4D72-B54E-A3D4B26F0420}"/>
              </a:ext>
            </a:extLst>
          </p:cNvPr>
          <p:cNvCxnSpPr/>
          <p:nvPr>
            <p:custDataLst>
              <p:tags r:id="rId57"/>
            </p:custDataLst>
          </p:nvPr>
        </p:nvCxnSpPr>
        <p:spPr bwMode="auto">
          <a:xfrm>
            <a:off x="9469438"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7" name="Straight Connector 386">
            <a:extLst>
              <a:ext uri="{FF2B5EF4-FFF2-40B4-BE49-F238E27FC236}">
                <a16:creationId xmlns:a16="http://schemas.microsoft.com/office/drawing/2014/main" id="{A888E60C-6AE2-4376-A6AD-5CDA81B2B0E2}"/>
              </a:ext>
            </a:extLst>
          </p:cNvPr>
          <p:cNvCxnSpPr/>
          <p:nvPr>
            <p:custDataLst>
              <p:tags r:id="rId58"/>
            </p:custDataLst>
          </p:nvPr>
        </p:nvCxnSpPr>
        <p:spPr bwMode="auto">
          <a:xfrm>
            <a:off x="9725025"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6" name="Straight Connector 365">
            <a:extLst>
              <a:ext uri="{FF2B5EF4-FFF2-40B4-BE49-F238E27FC236}">
                <a16:creationId xmlns:a16="http://schemas.microsoft.com/office/drawing/2014/main" id="{149C3FB0-B9D0-4E16-A3D0-94B6D87CA57F}"/>
              </a:ext>
            </a:extLst>
          </p:cNvPr>
          <p:cNvCxnSpPr/>
          <p:nvPr>
            <p:custDataLst>
              <p:tags r:id="rId59"/>
            </p:custDataLst>
          </p:nvPr>
        </p:nvCxnSpPr>
        <p:spPr bwMode="auto">
          <a:xfrm>
            <a:off x="6519863"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8" name="Straight Connector 387">
            <a:extLst>
              <a:ext uri="{FF2B5EF4-FFF2-40B4-BE49-F238E27FC236}">
                <a16:creationId xmlns:a16="http://schemas.microsoft.com/office/drawing/2014/main" id="{A8D84A90-449E-41AD-8D0C-A599A493430A}"/>
              </a:ext>
            </a:extLst>
          </p:cNvPr>
          <p:cNvCxnSpPr/>
          <p:nvPr>
            <p:custDataLst>
              <p:tags r:id="rId60"/>
            </p:custDataLst>
          </p:nvPr>
        </p:nvCxnSpPr>
        <p:spPr bwMode="auto">
          <a:xfrm>
            <a:off x="9853613"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0" name="Straight Connector 359">
            <a:extLst>
              <a:ext uri="{FF2B5EF4-FFF2-40B4-BE49-F238E27FC236}">
                <a16:creationId xmlns:a16="http://schemas.microsoft.com/office/drawing/2014/main" id="{9F984EE6-2532-4DFF-BE0D-2F2B46790983}"/>
              </a:ext>
            </a:extLst>
          </p:cNvPr>
          <p:cNvCxnSpPr/>
          <p:nvPr>
            <p:custDataLst>
              <p:tags r:id="rId61"/>
            </p:custDataLst>
          </p:nvPr>
        </p:nvCxnSpPr>
        <p:spPr bwMode="auto">
          <a:xfrm>
            <a:off x="9982200"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2" name="Straight Connector 401">
            <a:extLst>
              <a:ext uri="{FF2B5EF4-FFF2-40B4-BE49-F238E27FC236}">
                <a16:creationId xmlns:a16="http://schemas.microsoft.com/office/drawing/2014/main" id="{BF9DB030-AD04-4620-BB87-8AF0B6FAEC23}"/>
              </a:ext>
            </a:extLst>
          </p:cNvPr>
          <p:cNvCxnSpPr/>
          <p:nvPr>
            <p:custDataLst>
              <p:tags r:id="rId62"/>
            </p:custDataLst>
          </p:nvPr>
        </p:nvCxnSpPr>
        <p:spPr bwMode="auto">
          <a:xfrm>
            <a:off x="10110788"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3" name="Straight Connector 372">
            <a:extLst>
              <a:ext uri="{FF2B5EF4-FFF2-40B4-BE49-F238E27FC236}">
                <a16:creationId xmlns:a16="http://schemas.microsoft.com/office/drawing/2014/main" id="{0100FC66-CE4F-462E-917F-9477EAEE5C8B}"/>
              </a:ext>
            </a:extLst>
          </p:cNvPr>
          <p:cNvCxnSpPr/>
          <p:nvPr>
            <p:custDataLst>
              <p:tags r:id="rId63"/>
            </p:custDataLst>
          </p:nvPr>
        </p:nvCxnSpPr>
        <p:spPr bwMode="auto">
          <a:xfrm>
            <a:off x="10237788"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90" name="Straight Connector 389">
            <a:extLst>
              <a:ext uri="{FF2B5EF4-FFF2-40B4-BE49-F238E27FC236}">
                <a16:creationId xmlns:a16="http://schemas.microsoft.com/office/drawing/2014/main" id="{120E7E26-1008-4326-888A-B58753BF43D1}"/>
              </a:ext>
            </a:extLst>
          </p:cNvPr>
          <p:cNvCxnSpPr/>
          <p:nvPr>
            <p:custDataLst>
              <p:tags r:id="rId64"/>
            </p:custDataLst>
          </p:nvPr>
        </p:nvCxnSpPr>
        <p:spPr bwMode="auto">
          <a:xfrm>
            <a:off x="10494963"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4" name="Straight Connector 383">
            <a:extLst>
              <a:ext uri="{FF2B5EF4-FFF2-40B4-BE49-F238E27FC236}">
                <a16:creationId xmlns:a16="http://schemas.microsoft.com/office/drawing/2014/main" id="{A06F5085-D8CE-413F-A929-DDADC8CA9399}"/>
              </a:ext>
            </a:extLst>
          </p:cNvPr>
          <p:cNvCxnSpPr/>
          <p:nvPr>
            <p:custDataLst>
              <p:tags r:id="rId65"/>
            </p:custDataLst>
          </p:nvPr>
        </p:nvCxnSpPr>
        <p:spPr bwMode="auto">
          <a:xfrm>
            <a:off x="9212263"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1" name="Straight Connector 370">
            <a:extLst>
              <a:ext uri="{FF2B5EF4-FFF2-40B4-BE49-F238E27FC236}">
                <a16:creationId xmlns:a16="http://schemas.microsoft.com/office/drawing/2014/main" id="{E3370705-5BB4-416D-904F-52A4BA3A7DDF}"/>
              </a:ext>
            </a:extLst>
          </p:cNvPr>
          <p:cNvCxnSpPr/>
          <p:nvPr>
            <p:custDataLst>
              <p:tags r:id="rId66"/>
            </p:custDataLst>
          </p:nvPr>
        </p:nvCxnSpPr>
        <p:spPr bwMode="auto">
          <a:xfrm>
            <a:off x="7161213"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0" name="Straight Connector 379">
            <a:extLst>
              <a:ext uri="{FF2B5EF4-FFF2-40B4-BE49-F238E27FC236}">
                <a16:creationId xmlns:a16="http://schemas.microsoft.com/office/drawing/2014/main" id="{FCC433D0-E7CA-49A5-B5C7-359B49F44853}"/>
              </a:ext>
            </a:extLst>
          </p:cNvPr>
          <p:cNvCxnSpPr/>
          <p:nvPr>
            <p:custDataLst>
              <p:tags r:id="rId67"/>
            </p:custDataLst>
          </p:nvPr>
        </p:nvCxnSpPr>
        <p:spPr bwMode="auto">
          <a:xfrm>
            <a:off x="8443913"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6" name="Straight Connector 375">
            <a:extLst>
              <a:ext uri="{FF2B5EF4-FFF2-40B4-BE49-F238E27FC236}">
                <a16:creationId xmlns:a16="http://schemas.microsoft.com/office/drawing/2014/main" id="{B1BE6668-B0C4-47E3-88F5-96176E67AD7B}"/>
              </a:ext>
            </a:extLst>
          </p:cNvPr>
          <p:cNvCxnSpPr/>
          <p:nvPr>
            <p:custDataLst>
              <p:tags r:id="rId68"/>
            </p:custDataLst>
          </p:nvPr>
        </p:nvCxnSpPr>
        <p:spPr bwMode="auto">
          <a:xfrm>
            <a:off x="7931150"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9" name="Straight Connector 358">
            <a:extLst>
              <a:ext uri="{FF2B5EF4-FFF2-40B4-BE49-F238E27FC236}">
                <a16:creationId xmlns:a16="http://schemas.microsoft.com/office/drawing/2014/main" id="{180C536D-963B-408B-8EA4-04FF937EAE61}"/>
              </a:ext>
            </a:extLst>
          </p:cNvPr>
          <p:cNvCxnSpPr/>
          <p:nvPr>
            <p:custDataLst>
              <p:tags r:id="rId69"/>
            </p:custDataLst>
          </p:nvPr>
        </p:nvCxnSpPr>
        <p:spPr bwMode="auto">
          <a:xfrm>
            <a:off x="6135688"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9" name="Straight Connector 388">
            <a:extLst>
              <a:ext uri="{FF2B5EF4-FFF2-40B4-BE49-F238E27FC236}">
                <a16:creationId xmlns:a16="http://schemas.microsoft.com/office/drawing/2014/main" id="{AF078C04-BDCE-42B1-AF5C-453539047DA8}"/>
              </a:ext>
            </a:extLst>
          </p:cNvPr>
          <p:cNvCxnSpPr/>
          <p:nvPr>
            <p:custDataLst>
              <p:tags r:id="rId70"/>
            </p:custDataLst>
          </p:nvPr>
        </p:nvCxnSpPr>
        <p:spPr bwMode="auto">
          <a:xfrm>
            <a:off x="10366375"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12" name="Straight Connector 411">
            <a:extLst>
              <a:ext uri="{FF2B5EF4-FFF2-40B4-BE49-F238E27FC236}">
                <a16:creationId xmlns:a16="http://schemas.microsoft.com/office/drawing/2014/main" id="{7019A1BC-5270-47AB-A288-8749BAE08F8B}"/>
              </a:ext>
            </a:extLst>
          </p:cNvPr>
          <p:cNvCxnSpPr/>
          <p:nvPr>
            <p:custDataLst>
              <p:tags r:id="rId71"/>
            </p:custDataLst>
          </p:nvPr>
        </p:nvCxnSpPr>
        <p:spPr bwMode="auto">
          <a:xfrm>
            <a:off x="4084638"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1CA245F-DE0B-4F9C-8437-5048D1A58098}"/>
              </a:ext>
            </a:extLst>
          </p:cNvPr>
          <p:cNvCxnSpPr/>
          <p:nvPr>
            <p:custDataLst>
              <p:tags r:id="rId72"/>
            </p:custDataLst>
          </p:nvPr>
        </p:nvCxnSpPr>
        <p:spPr bwMode="auto">
          <a:xfrm>
            <a:off x="4211638"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11" name="Straight Connector 410">
            <a:extLst>
              <a:ext uri="{FF2B5EF4-FFF2-40B4-BE49-F238E27FC236}">
                <a16:creationId xmlns:a16="http://schemas.microsoft.com/office/drawing/2014/main" id="{C17219B3-13A7-4CE4-BFCB-E2AEEACAF461}"/>
              </a:ext>
            </a:extLst>
          </p:cNvPr>
          <p:cNvCxnSpPr/>
          <p:nvPr>
            <p:custDataLst>
              <p:tags r:id="rId73"/>
            </p:custDataLst>
          </p:nvPr>
        </p:nvCxnSpPr>
        <p:spPr bwMode="auto">
          <a:xfrm>
            <a:off x="4340225"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24" name="Straight Connector 423">
            <a:extLst>
              <a:ext uri="{FF2B5EF4-FFF2-40B4-BE49-F238E27FC236}">
                <a16:creationId xmlns:a16="http://schemas.microsoft.com/office/drawing/2014/main" id="{18F24A6A-DC2E-40D0-ABCD-DB94ADB82AC6}"/>
              </a:ext>
            </a:extLst>
          </p:cNvPr>
          <p:cNvCxnSpPr/>
          <p:nvPr>
            <p:custDataLst>
              <p:tags r:id="rId74"/>
            </p:custDataLst>
          </p:nvPr>
        </p:nvCxnSpPr>
        <p:spPr bwMode="auto">
          <a:xfrm>
            <a:off x="4468813"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25" name="Straight Connector 424">
            <a:extLst>
              <a:ext uri="{FF2B5EF4-FFF2-40B4-BE49-F238E27FC236}">
                <a16:creationId xmlns:a16="http://schemas.microsoft.com/office/drawing/2014/main" id="{E2E15BD2-C5A2-4CD7-AEBB-39DEC38A7CF8}"/>
              </a:ext>
            </a:extLst>
          </p:cNvPr>
          <p:cNvCxnSpPr/>
          <p:nvPr>
            <p:custDataLst>
              <p:tags r:id="rId75"/>
            </p:custDataLst>
          </p:nvPr>
        </p:nvCxnSpPr>
        <p:spPr bwMode="auto">
          <a:xfrm>
            <a:off x="4597400"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403CBFE2-8A3C-4B7B-95E6-7D2F183815BC}"/>
              </a:ext>
            </a:extLst>
          </p:cNvPr>
          <p:cNvCxnSpPr/>
          <p:nvPr>
            <p:custDataLst>
              <p:tags r:id="rId76"/>
            </p:custDataLst>
          </p:nvPr>
        </p:nvCxnSpPr>
        <p:spPr bwMode="auto">
          <a:xfrm>
            <a:off x="4725988" y="803275"/>
            <a:ext cx="0" cy="5113338"/>
          </a:xfrm>
          <a:prstGeom prst="line">
            <a:avLst/>
          </a:prstGeom>
          <a:ln w="3175" cap="flat" cmpd="sng" algn="ctr">
            <a:solidFill>
              <a:schemeClr val="tx1"/>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7B4788EF-6A34-43CF-848A-F859B3CABCCB}"/>
              </a:ext>
            </a:extLst>
          </p:cNvPr>
          <p:cNvCxnSpPr/>
          <p:nvPr>
            <p:custDataLst>
              <p:tags r:id="rId77"/>
            </p:custDataLst>
          </p:nvPr>
        </p:nvCxnSpPr>
        <p:spPr bwMode="auto">
          <a:xfrm>
            <a:off x="4852988" y="803275"/>
            <a:ext cx="0" cy="5113338"/>
          </a:xfrm>
          <a:prstGeom prst="line">
            <a:avLst/>
          </a:prstGeom>
          <a:ln w="3175" cap="flat" cmpd="sng" algn="ctr">
            <a:solidFill>
              <a:schemeClr val="tx1"/>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2" name="Straight Connector 361">
            <a:extLst>
              <a:ext uri="{FF2B5EF4-FFF2-40B4-BE49-F238E27FC236}">
                <a16:creationId xmlns:a16="http://schemas.microsoft.com/office/drawing/2014/main" id="{86366B8E-027C-407F-84EC-5E2843A1545A}"/>
              </a:ext>
            </a:extLst>
          </p:cNvPr>
          <p:cNvCxnSpPr/>
          <p:nvPr>
            <p:custDataLst>
              <p:tags r:id="rId78"/>
            </p:custDataLst>
          </p:nvPr>
        </p:nvCxnSpPr>
        <p:spPr bwMode="auto">
          <a:xfrm>
            <a:off x="4981575"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773FFD40-9AF7-4A0E-BDCA-1AC422E8D587}"/>
              </a:ext>
            </a:extLst>
          </p:cNvPr>
          <p:cNvCxnSpPr/>
          <p:nvPr>
            <p:custDataLst>
              <p:tags r:id="rId79"/>
            </p:custDataLst>
          </p:nvPr>
        </p:nvCxnSpPr>
        <p:spPr bwMode="auto">
          <a:xfrm>
            <a:off x="5110163" y="803275"/>
            <a:ext cx="0" cy="5113338"/>
          </a:xfrm>
          <a:prstGeom prst="line">
            <a:avLst/>
          </a:prstGeom>
          <a:ln w="3175" cap="flat" cmpd="sng" algn="ctr">
            <a:solidFill>
              <a:schemeClr val="tx1"/>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8" name="Straight Connector 357">
            <a:extLst>
              <a:ext uri="{FF2B5EF4-FFF2-40B4-BE49-F238E27FC236}">
                <a16:creationId xmlns:a16="http://schemas.microsoft.com/office/drawing/2014/main" id="{3C754BDE-2326-4E89-850B-AFE90C68C525}"/>
              </a:ext>
            </a:extLst>
          </p:cNvPr>
          <p:cNvCxnSpPr/>
          <p:nvPr>
            <p:custDataLst>
              <p:tags r:id="rId80"/>
            </p:custDataLst>
          </p:nvPr>
        </p:nvCxnSpPr>
        <p:spPr bwMode="auto">
          <a:xfrm>
            <a:off x="6007100"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3" name="Straight Connector 352">
            <a:extLst>
              <a:ext uri="{FF2B5EF4-FFF2-40B4-BE49-F238E27FC236}">
                <a16:creationId xmlns:a16="http://schemas.microsoft.com/office/drawing/2014/main" id="{1C7CC69D-A0F0-4C23-B142-D41099A3DC51}"/>
              </a:ext>
            </a:extLst>
          </p:cNvPr>
          <p:cNvCxnSpPr/>
          <p:nvPr>
            <p:custDataLst>
              <p:tags r:id="rId81"/>
            </p:custDataLst>
          </p:nvPr>
        </p:nvCxnSpPr>
        <p:spPr bwMode="auto">
          <a:xfrm>
            <a:off x="5238750"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4" name="Straight Connector 353">
            <a:extLst>
              <a:ext uri="{FF2B5EF4-FFF2-40B4-BE49-F238E27FC236}">
                <a16:creationId xmlns:a16="http://schemas.microsoft.com/office/drawing/2014/main" id="{3B0E8E47-343F-4509-BCB4-5F0379FC6698}"/>
              </a:ext>
            </a:extLst>
          </p:cNvPr>
          <p:cNvCxnSpPr/>
          <p:nvPr>
            <p:custDataLst>
              <p:tags r:id="rId82"/>
            </p:custDataLst>
          </p:nvPr>
        </p:nvCxnSpPr>
        <p:spPr bwMode="auto">
          <a:xfrm>
            <a:off x="5365750"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4" name="Straight Connector 373">
            <a:extLst>
              <a:ext uri="{FF2B5EF4-FFF2-40B4-BE49-F238E27FC236}">
                <a16:creationId xmlns:a16="http://schemas.microsoft.com/office/drawing/2014/main" id="{7D6DB002-7E29-4FC0-94BD-120B794C3CB8}"/>
              </a:ext>
            </a:extLst>
          </p:cNvPr>
          <p:cNvCxnSpPr/>
          <p:nvPr>
            <p:custDataLst>
              <p:tags r:id="rId83"/>
            </p:custDataLst>
          </p:nvPr>
        </p:nvCxnSpPr>
        <p:spPr bwMode="auto">
          <a:xfrm>
            <a:off x="7545388"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6" name="Straight Connector 355">
            <a:extLst>
              <a:ext uri="{FF2B5EF4-FFF2-40B4-BE49-F238E27FC236}">
                <a16:creationId xmlns:a16="http://schemas.microsoft.com/office/drawing/2014/main" id="{B5F01F72-3449-491E-999A-AF57579E046A}"/>
              </a:ext>
            </a:extLst>
          </p:cNvPr>
          <p:cNvCxnSpPr/>
          <p:nvPr>
            <p:custDataLst>
              <p:tags r:id="rId84"/>
            </p:custDataLst>
          </p:nvPr>
        </p:nvCxnSpPr>
        <p:spPr bwMode="auto">
          <a:xfrm>
            <a:off x="5622925"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7" name="Straight Connector 356">
            <a:extLst>
              <a:ext uri="{FF2B5EF4-FFF2-40B4-BE49-F238E27FC236}">
                <a16:creationId xmlns:a16="http://schemas.microsoft.com/office/drawing/2014/main" id="{5B9DBBFD-9C7E-4477-8BB0-EC12AA6A766D}"/>
              </a:ext>
            </a:extLst>
          </p:cNvPr>
          <p:cNvCxnSpPr/>
          <p:nvPr>
            <p:custDataLst>
              <p:tags r:id="rId85"/>
            </p:custDataLst>
          </p:nvPr>
        </p:nvCxnSpPr>
        <p:spPr bwMode="auto">
          <a:xfrm>
            <a:off x="5751513"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9" name="Straight Connector 378">
            <a:extLst>
              <a:ext uri="{FF2B5EF4-FFF2-40B4-BE49-F238E27FC236}">
                <a16:creationId xmlns:a16="http://schemas.microsoft.com/office/drawing/2014/main" id="{E67CC87B-FAE6-474C-93E0-4D6760D10C11}"/>
              </a:ext>
            </a:extLst>
          </p:cNvPr>
          <p:cNvCxnSpPr/>
          <p:nvPr>
            <p:custDataLst>
              <p:tags r:id="rId86"/>
            </p:custDataLst>
          </p:nvPr>
        </p:nvCxnSpPr>
        <p:spPr bwMode="auto">
          <a:xfrm>
            <a:off x="5878513"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1" name="Straight Connector 360">
            <a:extLst>
              <a:ext uri="{FF2B5EF4-FFF2-40B4-BE49-F238E27FC236}">
                <a16:creationId xmlns:a16="http://schemas.microsoft.com/office/drawing/2014/main" id="{B98AC1E5-1F98-46E3-842B-58CB34716648}"/>
              </a:ext>
            </a:extLst>
          </p:cNvPr>
          <p:cNvCxnSpPr/>
          <p:nvPr>
            <p:custDataLst>
              <p:tags r:id="rId87"/>
            </p:custDataLst>
          </p:nvPr>
        </p:nvCxnSpPr>
        <p:spPr bwMode="auto">
          <a:xfrm>
            <a:off x="6264275"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5" name="Straight Connector 364">
            <a:extLst>
              <a:ext uri="{FF2B5EF4-FFF2-40B4-BE49-F238E27FC236}">
                <a16:creationId xmlns:a16="http://schemas.microsoft.com/office/drawing/2014/main" id="{1A5CADD4-F515-4E3B-BDDB-3E229B4E9CEA}"/>
              </a:ext>
            </a:extLst>
          </p:cNvPr>
          <p:cNvCxnSpPr/>
          <p:nvPr>
            <p:custDataLst>
              <p:tags r:id="rId88"/>
            </p:custDataLst>
          </p:nvPr>
        </p:nvCxnSpPr>
        <p:spPr bwMode="auto">
          <a:xfrm>
            <a:off x="6391275"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7" name="Straight Connector 366">
            <a:extLst>
              <a:ext uri="{FF2B5EF4-FFF2-40B4-BE49-F238E27FC236}">
                <a16:creationId xmlns:a16="http://schemas.microsoft.com/office/drawing/2014/main" id="{BFD50ED2-79D0-4558-ADD2-14A67362B954}"/>
              </a:ext>
            </a:extLst>
          </p:cNvPr>
          <p:cNvCxnSpPr/>
          <p:nvPr>
            <p:custDataLst>
              <p:tags r:id="rId89"/>
            </p:custDataLst>
          </p:nvPr>
        </p:nvCxnSpPr>
        <p:spPr bwMode="auto">
          <a:xfrm>
            <a:off x="6777038"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8" name="Straight Connector 367">
            <a:extLst>
              <a:ext uri="{FF2B5EF4-FFF2-40B4-BE49-F238E27FC236}">
                <a16:creationId xmlns:a16="http://schemas.microsoft.com/office/drawing/2014/main" id="{353F74CA-3342-40AE-A558-95AC9EB9CCE1}"/>
              </a:ext>
            </a:extLst>
          </p:cNvPr>
          <p:cNvCxnSpPr/>
          <p:nvPr>
            <p:custDataLst>
              <p:tags r:id="rId90"/>
            </p:custDataLst>
          </p:nvPr>
        </p:nvCxnSpPr>
        <p:spPr bwMode="auto">
          <a:xfrm>
            <a:off x="6905625"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9" name="Straight Connector 368">
            <a:extLst>
              <a:ext uri="{FF2B5EF4-FFF2-40B4-BE49-F238E27FC236}">
                <a16:creationId xmlns:a16="http://schemas.microsoft.com/office/drawing/2014/main" id="{4625F98F-CE83-4073-95EF-F97326BB22D8}"/>
              </a:ext>
            </a:extLst>
          </p:cNvPr>
          <p:cNvCxnSpPr/>
          <p:nvPr>
            <p:custDataLst>
              <p:tags r:id="rId91"/>
            </p:custDataLst>
          </p:nvPr>
        </p:nvCxnSpPr>
        <p:spPr bwMode="auto">
          <a:xfrm>
            <a:off x="7032625"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2" name="Straight Connector 371">
            <a:extLst>
              <a:ext uri="{FF2B5EF4-FFF2-40B4-BE49-F238E27FC236}">
                <a16:creationId xmlns:a16="http://schemas.microsoft.com/office/drawing/2014/main" id="{72E61FE3-0D30-4669-8365-A1B9BF92B9C7}"/>
              </a:ext>
            </a:extLst>
          </p:cNvPr>
          <p:cNvCxnSpPr/>
          <p:nvPr>
            <p:custDataLst>
              <p:tags r:id="rId92"/>
            </p:custDataLst>
          </p:nvPr>
        </p:nvCxnSpPr>
        <p:spPr bwMode="auto">
          <a:xfrm>
            <a:off x="7289800"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9" name="Straight Connector 408">
            <a:extLst>
              <a:ext uri="{FF2B5EF4-FFF2-40B4-BE49-F238E27FC236}">
                <a16:creationId xmlns:a16="http://schemas.microsoft.com/office/drawing/2014/main" id="{422D8C7E-C866-4074-8248-BCB590CF95BD}"/>
              </a:ext>
            </a:extLst>
          </p:cNvPr>
          <p:cNvCxnSpPr/>
          <p:nvPr>
            <p:custDataLst>
              <p:tags r:id="rId93"/>
            </p:custDataLst>
          </p:nvPr>
        </p:nvCxnSpPr>
        <p:spPr bwMode="auto">
          <a:xfrm>
            <a:off x="7418388"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4" name="Straight Connector 403">
            <a:extLst>
              <a:ext uri="{FF2B5EF4-FFF2-40B4-BE49-F238E27FC236}">
                <a16:creationId xmlns:a16="http://schemas.microsoft.com/office/drawing/2014/main" id="{F04D14FB-F0CF-4A78-8E7C-288E697CA8CD}"/>
              </a:ext>
            </a:extLst>
          </p:cNvPr>
          <p:cNvCxnSpPr/>
          <p:nvPr>
            <p:custDataLst>
              <p:tags r:id="rId94"/>
            </p:custDataLst>
          </p:nvPr>
        </p:nvCxnSpPr>
        <p:spPr bwMode="auto">
          <a:xfrm>
            <a:off x="7673975" y="803275"/>
            <a:ext cx="0" cy="5113338"/>
          </a:xfrm>
          <a:prstGeom prst="line">
            <a:avLst/>
          </a:prstGeom>
          <a:ln w="3175" cap="flat" cmpd="sng" algn="ctr">
            <a:solidFill>
              <a:schemeClr val="tx1"/>
            </a:solidFill>
            <a:prstDash val="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39" name="Straight Connector 438">
            <a:extLst>
              <a:ext uri="{FF2B5EF4-FFF2-40B4-BE49-F238E27FC236}">
                <a16:creationId xmlns:a16="http://schemas.microsoft.com/office/drawing/2014/main" id="{3FEAB595-73E3-4417-81C4-B06BAC0334CB}"/>
              </a:ext>
            </a:extLst>
          </p:cNvPr>
          <p:cNvCxnSpPr/>
          <p:nvPr>
            <p:custDataLst>
              <p:tags r:id="rId95"/>
            </p:custDataLst>
          </p:nvPr>
        </p:nvCxnSpPr>
        <p:spPr bwMode="auto">
          <a:xfrm>
            <a:off x="704850" y="2244725"/>
            <a:ext cx="10852150" cy="0"/>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35" name="Straight Connector 434">
            <a:extLst>
              <a:ext uri="{FF2B5EF4-FFF2-40B4-BE49-F238E27FC236}">
                <a16:creationId xmlns:a16="http://schemas.microsoft.com/office/drawing/2014/main" id="{1254E4FB-71ED-4144-A53B-FB05C3C49AF9}"/>
              </a:ext>
            </a:extLst>
          </p:cNvPr>
          <p:cNvCxnSpPr/>
          <p:nvPr>
            <p:custDataLst>
              <p:tags r:id="rId96"/>
            </p:custDataLst>
          </p:nvPr>
        </p:nvCxnSpPr>
        <p:spPr bwMode="auto">
          <a:xfrm>
            <a:off x="704850" y="4772025"/>
            <a:ext cx="10852150" cy="0"/>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34" name="Straight Connector 433">
            <a:extLst>
              <a:ext uri="{FF2B5EF4-FFF2-40B4-BE49-F238E27FC236}">
                <a16:creationId xmlns:a16="http://schemas.microsoft.com/office/drawing/2014/main" id="{5284360A-CB2D-40B0-A76B-6530372E5B1B}"/>
              </a:ext>
            </a:extLst>
          </p:cNvPr>
          <p:cNvCxnSpPr/>
          <p:nvPr>
            <p:custDataLst>
              <p:tags r:id="rId97"/>
            </p:custDataLst>
          </p:nvPr>
        </p:nvCxnSpPr>
        <p:spPr bwMode="auto">
          <a:xfrm>
            <a:off x="704850" y="1703388"/>
            <a:ext cx="10852150" cy="0"/>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1" name="Straight Connector 440">
            <a:extLst>
              <a:ext uri="{FF2B5EF4-FFF2-40B4-BE49-F238E27FC236}">
                <a16:creationId xmlns:a16="http://schemas.microsoft.com/office/drawing/2014/main" id="{E78CAB65-C4E5-4256-B013-5238353EB2FC}"/>
              </a:ext>
            </a:extLst>
          </p:cNvPr>
          <p:cNvCxnSpPr/>
          <p:nvPr>
            <p:custDataLst>
              <p:tags r:id="rId98"/>
            </p:custDataLst>
          </p:nvPr>
        </p:nvCxnSpPr>
        <p:spPr bwMode="auto">
          <a:xfrm>
            <a:off x="704850" y="5489575"/>
            <a:ext cx="10852150" cy="0"/>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38" name="Straight Connector 437">
            <a:extLst>
              <a:ext uri="{FF2B5EF4-FFF2-40B4-BE49-F238E27FC236}">
                <a16:creationId xmlns:a16="http://schemas.microsoft.com/office/drawing/2014/main" id="{8EE63714-5D0E-4A2A-88D2-10D0183F57E2}"/>
              </a:ext>
            </a:extLst>
          </p:cNvPr>
          <p:cNvCxnSpPr/>
          <p:nvPr>
            <p:custDataLst>
              <p:tags r:id="rId99"/>
            </p:custDataLst>
          </p:nvPr>
        </p:nvCxnSpPr>
        <p:spPr bwMode="auto">
          <a:xfrm>
            <a:off x="704850" y="2787650"/>
            <a:ext cx="10852150" cy="0"/>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0" name="Straight Connector 439">
            <a:extLst>
              <a:ext uri="{FF2B5EF4-FFF2-40B4-BE49-F238E27FC236}">
                <a16:creationId xmlns:a16="http://schemas.microsoft.com/office/drawing/2014/main" id="{296EE072-BCA0-4D46-9D90-3848C4987088}"/>
              </a:ext>
            </a:extLst>
          </p:cNvPr>
          <p:cNvCxnSpPr/>
          <p:nvPr>
            <p:custDataLst>
              <p:tags r:id="rId100"/>
            </p:custDataLst>
          </p:nvPr>
        </p:nvCxnSpPr>
        <p:spPr bwMode="auto">
          <a:xfrm>
            <a:off x="704850" y="5130800"/>
            <a:ext cx="10852150" cy="0"/>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37" name="Straight Connector 436">
            <a:extLst>
              <a:ext uri="{FF2B5EF4-FFF2-40B4-BE49-F238E27FC236}">
                <a16:creationId xmlns:a16="http://schemas.microsoft.com/office/drawing/2014/main" id="{84C067E1-F248-411B-BBC6-429057D05B1C}"/>
              </a:ext>
            </a:extLst>
          </p:cNvPr>
          <p:cNvCxnSpPr/>
          <p:nvPr>
            <p:custDataLst>
              <p:tags r:id="rId101"/>
            </p:custDataLst>
          </p:nvPr>
        </p:nvCxnSpPr>
        <p:spPr bwMode="auto">
          <a:xfrm>
            <a:off x="704850" y="1185863"/>
            <a:ext cx="10852150" cy="0"/>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28" name="Straight Connector 427">
            <a:extLst>
              <a:ext uri="{FF2B5EF4-FFF2-40B4-BE49-F238E27FC236}">
                <a16:creationId xmlns:a16="http://schemas.microsoft.com/office/drawing/2014/main" id="{D8375188-17F4-4DB8-A27D-37F6432A6939}"/>
              </a:ext>
            </a:extLst>
          </p:cNvPr>
          <p:cNvCxnSpPr/>
          <p:nvPr>
            <p:custDataLst>
              <p:tags r:id="rId102"/>
            </p:custDataLst>
          </p:nvPr>
        </p:nvCxnSpPr>
        <p:spPr bwMode="auto">
          <a:xfrm>
            <a:off x="704850" y="4411663"/>
            <a:ext cx="10852150" cy="0"/>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36" name="Straight Connector 435">
            <a:extLst>
              <a:ext uri="{FF2B5EF4-FFF2-40B4-BE49-F238E27FC236}">
                <a16:creationId xmlns:a16="http://schemas.microsoft.com/office/drawing/2014/main" id="{3EA8A359-86E9-49C2-A7E5-F2331A2AB58A}"/>
              </a:ext>
            </a:extLst>
          </p:cNvPr>
          <p:cNvCxnSpPr/>
          <p:nvPr>
            <p:custDataLst>
              <p:tags r:id="rId103"/>
            </p:custDataLst>
          </p:nvPr>
        </p:nvCxnSpPr>
        <p:spPr bwMode="auto">
          <a:xfrm>
            <a:off x="704850" y="3870325"/>
            <a:ext cx="10852150" cy="0"/>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30" name="Straight Connector 429">
            <a:extLst>
              <a:ext uri="{FF2B5EF4-FFF2-40B4-BE49-F238E27FC236}">
                <a16:creationId xmlns:a16="http://schemas.microsoft.com/office/drawing/2014/main" id="{5B49B136-04FB-4BF1-8CFD-5AFD58EF144F}"/>
              </a:ext>
            </a:extLst>
          </p:cNvPr>
          <p:cNvCxnSpPr/>
          <p:nvPr>
            <p:custDataLst>
              <p:tags r:id="rId104"/>
            </p:custDataLst>
          </p:nvPr>
        </p:nvCxnSpPr>
        <p:spPr bwMode="auto">
          <a:xfrm>
            <a:off x="704850" y="3511550"/>
            <a:ext cx="10852150" cy="0"/>
          </a:xfrm>
          <a:prstGeom prst="line">
            <a:avLst/>
          </a:prstGeom>
          <a:ln w="317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2" name="Straight Connector 441">
            <a:extLst>
              <a:ext uri="{FF2B5EF4-FFF2-40B4-BE49-F238E27FC236}">
                <a16:creationId xmlns:a16="http://schemas.microsoft.com/office/drawing/2014/main" id="{F19839D1-8DB2-4A58-80A4-187E95737D18}"/>
              </a:ext>
            </a:extLst>
          </p:cNvPr>
          <p:cNvCxnSpPr/>
          <p:nvPr>
            <p:custDataLst>
              <p:tags r:id="rId105"/>
            </p:custDataLst>
          </p:nvPr>
        </p:nvCxnSpPr>
        <p:spPr bwMode="gray">
          <a:xfrm>
            <a:off x="9450388" y="803275"/>
            <a:ext cx="0" cy="5113338"/>
          </a:xfrm>
          <a:prstGeom prst="line">
            <a:avLst/>
          </a:prstGeom>
          <a:ln w="19050" cap="flat" cmpd="sng" algn="ctr">
            <a:solidFill>
              <a:srgbClr val="DA291C"/>
            </a:solidFill>
            <a:prstDash val="lg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3" name="Straight Connector 442">
            <a:extLst>
              <a:ext uri="{FF2B5EF4-FFF2-40B4-BE49-F238E27FC236}">
                <a16:creationId xmlns:a16="http://schemas.microsoft.com/office/drawing/2014/main" id="{AB99B6AB-4BCA-4E53-BEAE-141342FE9484}"/>
              </a:ext>
            </a:extLst>
          </p:cNvPr>
          <p:cNvCxnSpPr/>
          <p:nvPr>
            <p:custDataLst>
              <p:tags r:id="rId106"/>
            </p:custDataLst>
          </p:nvPr>
        </p:nvCxnSpPr>
        <p:spPr bwMode="auto">
          <a:xfrm>
            <a:off x="704850" y="5916613"/>
            <a:ext cx="10852150" cy="0"/>
          </a:xfrm>
          <a:prstGeom prst="line">
            <a:avLst/>
          </a:prstGeom>
          <a:ln w="952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3ECD2F5D-CB65-4022-ABDF-B96C468D1884}"/>
              </a:ext>
            </a:extLst>
          </p:cNvPr>
          <p:cNvCxnSpPr/>
          <p:nvPr>
            <p:custDataLst>
              <p:tags r:id="rId107"/>
            </p:custDataLst>
          </p:nvPr>
        </p:nvCxnSpPr>
        <p:spPr bwMode="gray">
          <a:xfrm>
            <a:off x="5494338" y="803275"/>
            <a:ext cx="0" cy="5276850"/>
          </a:xfrm>
          <a:prstGeom prst="line">
            <a:avLst/>
          </a:prstGeom>
          <a:ln w="19050" cap="flat" cmpd="sng" algn="ctr">
            <a:solidFill>
              <a:srgbClr val="DA291C"/>
            </a:solidFill>
            <a:prstDash val="lg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4" name="Straight Connector 443">
            <a:extLst>
              <a:ext uri="{FF2B5EF4-FFF2-40B4-BE49-F238E27FC236}">
                <a16:creationId xmlns:a16="http://schemas.microsoft.com/office/drawing/2014/main" id="{374C6BE3-7F5B-4AEA-86CC-79363B086C7A}"/>
              </a:ext>
            </a:extLst>
          </p:cNvPr>
          <p:cNvCxnSpPr/>
          <p:nvPr>
            <p:custDataLst>
              <p:tags r:id="rId108"/>
            </p:custDataLst>
          </p:nvPr>
        </p:nvCxnSpPr>
        <p:spPr bwMode="auto">
          <a:xfrm>
            <a:off x="704850" y="803275"/>
            <a:ext cx="10852150" cy="0"/>
          </a:xfrm>
          <a:prstGeom prst="line">
            <a:avLst/>
          </a:prstGeom>
          <a:ln w="9525" cap="flat" cmpd="sng" algn="ctr">
            <a:solidFill>
              <a:schemeClr val="tx1"/>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45" name="Text Placeholder 18">
            <a:extLst>
              <a:ext uri="{FF2B5EF4-FFF2-40B4-BE49-F238E27FC236}">
                <a16:creationId xmlns:a16="http://schemas.microsoft.com/office/drawing/2014/main" id="{4950A764-9586-4C0F-A340-1441180CFDF1}"/>
              </a:ext>
            </a:extLst>
          </p:cNvPr>
          <p:cNvSpPr>
            <a:spLocks noGrp="1"/>
          </p:cNvSpPr>
          <p:nvPr>
            <p:custDataLst>
              <p:tags r:id="rId109"/>
            </p:custDataLst>
          </p:nvPr>
        </p:nvSpPr>
        <p:spPr bwMode="auto">
          <a:xfrm>
            <a:off x="8710613" y="865188"/>
            <a:ext cx="1308100" cy="234950"/>
          </a:xfrm>
          <a:prstGeom prst="chevron">
            <a:avLst>
              <a:gd name="adj" fmla="val 18243"/>
            </a:avLst>
          </a:prstGeom>
          <a:solidFill>
            <a:srgbClr val="00509E"/>
          </a:solidFill>
          <a:ln w="9525" algn="ctr">
            <a:solidFill>
              <a:schemeClr val="tx1"/>
            </a:solidFill>
          </a:ln>
        </p:spPr>
        <p:txBody>
          <a:bodyPr vert="horz" wrap="none" lIns="90488" tIns="46038" rIns="0" bIns="46038" numCol="1" spcCol="0" rtlCol="0" anchor="ctr"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000" b="0" i="0" u="none" strike="noStrike" kern="1200" cap="none" spc="0" normalizeH="0" baseline="0" noProof="0">
                <a:ln>
                  <a:noFill/>
                </a:ln>
                <a:solidFill>
                  <a:prstClr val="white"/>
                </a:solidFill>
                <a:effectLst/>
                <a:uLnTx/>
                <a:uFillTx/>
                <a:latin typeface="Calibri Light"/>
                <a:ea typeface="+mn-ea"/>
                <a:cs typeface="Calibri Light" panose="020F0302020204030204" pitchFamily="34" charset="0"/>
              </a:rPr>
              <a:t>Sikker drift</a:t>
            </a:r>
            <a:endParaRPr kumimoji="0" lang="nb-NO" sz="1000" b="0" i="0" u="none" strike="noStrike" kern="1200" cap="none" spc="0" normalizeH="0" baseline="0" noProof="0">
              <a:ln>
                <a:noFill/>
              </a:ln>
              <a:solidFill>
                <a:prstClr val="white"/>
              </a:solidFill>
              <a:effectLst/>
              <a:uLnTx/>
              <a:uFillTx/>
              <a:latin typeface="Calibri Light"/>
              <a:ea typeface="+mn-ea"/>
              <a:cs typeface="Calibri Light" panose="020F0302020204030204" pitchFamily="34" charset="0"/>
            </a:endParaRPr>
          </a:p>
        </p:txBody>
      </p:sp>
      <p:sp>
        <p:nvSpPr>
          <p:cNvPr id="446" name="Text Placeholder 18">
            <a:extLst>
              <a:ext uri="{FF2B5EF4-FFF2-40B4-BE49-F238E27FC236}">
                <a16:creationId xmlns:a16="http://schemas.microsoft.com/office/drawing/2014/main" id="{DEBB5D7B-2B12-471F-91A3-14A628906C37}"/>
              </a:ext>
            </a:extLst>
          </p:cNvPr>
          <p:cNvSpPr>
            <a:spLocks noGrp="1"/>
          </p:cNvSpPr>
          <p:nvPr>
            <p:custDataLst>
              <p:tags r:id="rId110"/>
            </p:custDataLst>
          </p:nvPr>
        </p:nvSpPr>
        <p:spPr bwMode="auto">
          <a:xfrm>
            <a:off x="8142288" y="865188"/>
            <a:ext cx="612775" cy="234950"/>
          </a:xfrm>
          <a:prstGeom prst="chevron">
            <a:avLst>
              <a:gd name="adj" fmla="val 18243"/>
            </a:avLst>
          </a:prstGeom>
          <a:solidFill>
            <a:srgbClr val="00509E"/>
          </a:solidFill>
          <a:ln w="9525" algn="ctr">
            <a:solidFill>
              <a:schemeClr val="tx1"/>
            </a:solidFill>
          </a:ln>
        </p:spPr>
        <p:txBody>
          <a:bodyPr vert="horz" wrap="none" lIns="90488" tIns="46038" rIns="0" bIns="46038" numCol="1" spcCol="0" rtlCol="0" anchor="ctr"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000" b="0" i="0" u="none" strike="noStrike" kern="1200" cap="none" spc="0" normalizeH="0" baseline="0" noProof="0">
                <a:ln>
                  <a:noFill/>
                </a:ln>
                <a:solidFill>
                  <a:prstClr val="white"/>
                </a:solidFill>
                <a:effectLst/>
                <a:uLnTx/>
                <a:uFillTx/>
                <a:latin typeface="Calibri Light"/>
                <a:ea typeface="+mn-ea"/>
                <a:cs typeface="Calibri Light" panose="020F0302020204030204" pitchFamily="34" charset="0"/>
              </a:rPr>
              <a:t>Opplæring</a:t>
            </a:r>
            <a:endParaRPr kumimoji="0" lang="nb-NO" sz="1000" b="0" i="0" u="none" strike="noStrike" kern="1200" cap="none" spc="0" normalizeH="0" baseline="0" noProof="0">
              <a:ln>
                <a:noFill/>
              </a:ln>
              <a:solidFill>
                <a:prstClr val="white"/>
              </a:solidFill>
              <a:effectLst/>
              <a:uLnTx/>
              <a:uFillTx/>
              <a:latin typeface="Calibri Light"/>
              <a:ea typeface="+mn-ea"/>
              <a:cs typeface="Calibri Light" panose="020F0302020204030204" pitchFamily="34" charset="0"/>
            </a:endParaRPr>
          </a:p>
        </p:txBody>
      </p:sp>
      <p:sp>
        <p:nvSpPr>
          <p:cNvPr id="447" name="Text Placeholder 18">
            <a:extLst>
              <a:ext uri="{FF2B5EF4-FFF2-40B4-BE49-F238E27FC236}">
                <a16:creationId xmlns:a16="http://schemas.microsoft.com/office/drawing/2014/main" id="{9DD79D37-1398-46F4-A312-FEF083725248}"/>
              </a:ext>
            </a:extLst>
          </p:cNvPr>
          <p:cNvSpPr>
            <a:spLocks noGrp="1"/>
          </p:cNvSpPr>
          <p:nvPr>
            <p:custDataLst>
              <p:tags r:id="rId111"/>
            </p:custDataLst>
          </p:nvPr>
        </p:nvSpPr>
        <p:spPr bwMode="auto">
          <a:xfrm>
            <a:off x="6905625" y="865188"/>
            <a:ext cx="1281113" cy="234950"/>
          </a:xfrm>
          <a:prstGeom prst="homePlate">
            <a:avLst>
              <a:gd name="adj" fmla="val 18243"/>
            </a:avLst>
          </a:prstGeom>
          <a:solidFill>
            <a:srgbClr val="00509E"/>
          </a:solidFill>
          <a:ln w="9525" algn="ctr">
            <a:solidFill>
              <a:schemeClr val="tx1"/>
            </a:solidFill>
          </a:ln>
        </p:spPr>
        <p:txBody>
          <a:bodyPr vert="horz" wrap="none" lIns="90488" tIns="46038" rIns="0" bIns="46038" numCol="1" spcCol="0" rtlCol="0" anchor="ctr"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sz="1000" b="0" i="0" u="none" strike="noStrike" kern="1200" cap="none" spc="0" normalizeH="0" baseline="0" noProof="0">
                <a:ln>
                  <a:noFill/>
                </a:ln>
                <a:solidFill>
                  <a:prstClr val="white"/>
                </a:solidFill>
                <a:effectLst/>
                <a:uLnTx/>
                <a:uFillTx/>
                <a:latin typeface="Calibri Light"/>
                <a:ea typeface="+mn-ea"/>
                <a:cs typeface="Calibri Light" panose="020F0302020204030204" pitchFamily="34" charset="0"/>
              </a:rPr>
              <a:t>Konvertering</a:t>
            </a:r>
          </a:p>
        </p:txBody>
      </p:sp>
      <p:sp>
        <p:nvSpPr>
          <p:cNvPr id="448" name="Text Placeholder 18">
            <a:extLst>
              <a:ext uri="{FF2B5EF4-FFF2-40B4-BE49-F238E27FC236}">
                <a16:creationId xmlns:a16="http://schemas.microsoft.com/office/drawing/2014/main" id="{0392623B-409E-447F-8F9B-21E44969E536}"/>
              </a:ext>
            </a:extLst>
          </p:cNvPr>
          <p:cNvSpPr>
            <a:spLocks noGrp="1"/>
          </p:cNvSpPr>
          <p:nvPr>
            <p:custDataLst>
              <p:tags r:id="rId112"/>
            </p:custDataLst>
          </p:nvPr>
        </p:nvSpPr>
        <p:spPr bwMode="auto">
          <a:xfrm>
            <a:off x="2765425" y="865188"/>
            <a:ext cx="3370263" cy="234950"/>
          </a:xfrm>
          <a:prstGeom prst="homePlate">
            <a:avLst>
              <a:gd name="adj" fmla="val 18243"/>
            </a:avLst>
          </a:prstGeom>
          <a:solidFill>
            <a:srgbClr val="00509E"/>
          </a:solidFill>
          <a:ln w="9525" algn="ctr">
            <a:solidFill>
              <a:schemeClr val="tx1"/>
            </a:solidFill>
          </a:ln>
        </p:spPr>
        <p:txBody>
          <a:bodyPr vert="horz" wrap="none" lIns="90488" tIns="46038" rIns="0" bIns="46038" numCol="1" spcCol="0" rtlCol="0" anchor="ctr"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sz="1000" b="0" i="0" u="none" strike="noStrike" kern="1200" cap="none" spc="0" normalizeH="0" baseline="0" noProof="0">
                <a:ln>
                  <a:noFill/>
                </a:ln>
                <a:solidFill>
                  <a:prstClr val="white"/>
                </a:solidFill>
                <a:effectLst/>
                <a:uLnTx/>
                <a:uFillTx/>
                <a:latin typeface="Calibri Light"/>
                <a:ea typeface="+mn-ea"/>
                <a:cs typeface="Calibri Light" panose="020F0302020204030204" pitchFamily="34" charset="0"/>
              </a:rPr>
              <a:t>Planlegge, innsikt, testing, prosesser</a:t>
            </a:r>
          </a:p>
        </p:txBody>
      </p:sp>
      <p:sp>
        <p:nvSpPr>
          <p:cNvPr id="453" name="Rectangle 452">
            <a:extLst>
              <a:ext uri="{FF2B5EF4-FFF2-40B4-BE49-F238E27FC236}">
                <a16:creationId xmlns:a16="http://schemas.microsoft.com/office/drawing/2014/main" id="{68A676B6-16D2-45E5-9B7F-0DB8849BEB9F}"/>
              </a:ext>
            </a:extLst>
          </p:cNvPr>
          <p:cNvSpPr/>
          <p:nvPr>
            <p:custDataLst>
              <p:tags r:id="rId113"/>
            </p:custDataLst>
          </p:nvPr>
        </p:nvSpPr>
        <p:spPr bwMode="auto">
          <a:xfrm>
            <a:off x="2801938" y="1295400"/>
            <a:ext cx="6538913" cy="79375"/>
          </a:xfrm>
          <a:prstGeom prst="rect">
            <a:avLst/>
          </a:prstGeom>
          <a:solidFill>
            <a:schemeClr val="bg1"/>
          </a:solidFill>
          <a:ln w="19050" algn="ctr">
            <a:solidFill>
              <a:srgbClr val="00509E"/>
            </a:solidFill>
            <a:prstDash val="dash"/>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459" name="Rectangle 458">
            <a:extLst>
              <a:ext uri="{FF2B5EF4-FFF2-40B4-BE49-F238E27FC236}">
                <a16:creationId xmlns:a16="http://schemas.microsoft.com/office/drawing/2014/main" id="{63C0033D-C00C-46C3-BECF-1744EE98464B}"/>
              </a:ext>
            </a:extLst>
          </p:cNvPr>
          <p:cNvSpPr/>
          <p:nvPr>
            <p:custDataLst>
              <p:tags r:id="rId114"/>
            </p:custDataLst>
          </p:nvPr>
        </p:nvSpPr>
        <p:spPr bwMode="gray">
          <a:xfrm>
            <a:off x="7766050" y="4905375"/>
            <a:ext cx="2252663" cy="79375"/>
          </a:xfrm>
          <a:prstGeom prst="rect">
            <a:avLst/>
          </a:prstGeom>
          <a:solidFill>
            <a:srgbClr val="00509E"/>
          </a:solidFill>
          <a:ln w="19050" algn="ctr">
            <a:solidFill>
              <a:srgbClr val="00509E"/>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29" name="Rectangle 28">
            <a:extLst>
              <a:ext uri="{FF2B5EF4-FFF2-40B4-BE49-F238E27FC236}">
                <a16:creationId xmlns:a16="http://schemas.microsoft.com/office/drawing/2014/main" id="{AF2AD8B7-4AB3-45CD-A033-519E1676D912}"/>
              </a:ext>
            </a:extLst>
          </p:cNvPr>
          <p:cNvSpPr/>
          <p:nvPr>
            <p:custDataLst>
              <p:tags r:id="rId115"/>
            </p:custDataLst>
          </p:nvPr>
        </p:nvSpPr>
        <p:spPr bwMode="gray">
          <a:xfrm>
            <a:off x="6777038" y="2921000"/>
            <a:ext cx="3241675" cy="79375"/>
          </a:xfrm>
          <a:prstGeom prst="rect">
            <a:avLst/>
          </a:prstGeom>
          <a:solidFill>
            <a:srgbClr val="00509E"/>
          </a:solidFill>
          <a:ln w="19050" algn="ctr">
            <a:solidFill>
              <a:srgbClr val="00509E"/>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3" name="Rectangle 2">
            <a:extLst>
              <a:ext uri="{FF2B5EF4-FFF2-40B4-BE49-F238E27FC236}">
                <a16:creationId xmlns:a16="http://schemas.microsoft.com/office/drawing/2014/main" id="{E2463B66-9DB3-4CD5-B728-E1AC386FD82A}"/>
              </a:ext>
            </a:extLst>
          </p:cNvPr>
          <p:cNvSpPr/>
          <p:nvPr>
            <p:custDataLst>
              <p:tags r:id="rId116"/>
            </p:custDataLst>
          </p:nvPr>
        </p:nvSpPr>
        <p:spPr bwMode="gray">
          <a:xfrm>
            <a:off x="6905625" y="4905375"/>
            <a:ext cx="255588" cy="79375"/>
          </a:xfrm>
          <a:prstGeom prst="rect">
            <a:avLst/>
          </a:prstGeom>
          <a:solidFill>
            <a:srgbClr val="00509E"/>
          </a:solidFill>
          <a:ln w="19050" algn="ctr">
            <a:solidFill>
              <a:srgbClr val="00509E"/>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456" name="Rectangle 455">
            <a:extLst>
              <a:ext uri="{FF2B5EF4-FFF2-40B4-BE49-F238E27FC236}">
                <a16:creationId xmlns:a16="http://schemas.microsoft.com/office/drawing/2014/main" id="{9EB758E5-0B60-46C5-AF64-5DDDFF4791FA}"/>
              </a:ext>
            </a:extLst>
          </p:cNvPr>
          <p:cNvSpPr/>
          <p:nvPr>
            <p:custDataLst>
              <p:tags r:id="rId117"/>
            </p:custDataLst>
          </p:nvPr>
        </p:nvSpPr>
        <p:spPr bwMode="gray">
          <a:xfrm>
            <a:off x="4964113" y="2921000"/>
            <a:ext cx="1300163" cy="79375"/>
          </a:xfrm>
          <a:prstGeom prst="rect">
            <a:avLst/>
          </a:prstGeom>
          <a:solidFill>
            <a:srgbClr val="00509E"/>
          </a:solidFill>
          <a:ln w="19050" algn="ctr">
            <a:solidFill>
              <a:srgbClr val="00509E"/>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20" name="Rectangle 19">
            <a:extLst>
              <a:ext uri="{FF2B5EF4-FFF2-40B4-BE49-F238E27FC236}">
                <a16:creationId xmlns:a16="http://schemas.microsoft.com/office/drawing/2014/main" id="{B5F6D7EC-97BA-4F47-A744-21842E04C92C}"/>
              </a:ext>
            </a:extLst>
          </p:cNvPr>
          <p:cNvSpPr/>
          <p:nvPr>
            <p:custDataLst>
              <p:tags r:id="rId118"/>
            </p:custDataLst>
          </p:nvPr>
        </p:nvSpPr>
        <p:spPr bwMode="gray">
          <a:xfrm>
            <a:off x="3698875" y="2921000"/>
            <a:ext cx="769938" cy="79375"/>
          </a:xfrm>
          <a:prstGeom prst="rect">
            <a:avLst/>
          </a:prstGeom>
          <a:solidFill>
            <a:srgbClr val="005587"/>
          </a:solidFill>
          <a:ln w="19050" algn="ctr">
            <a:solidFill>
              <a:srgbClr val="005587"/>
            </a:solidFill>
            <a:prstDash val="solid"/>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23" name="Rectangle 22">
            <a:extLst>
              <a:ext uri="{FF2B5EF4-FFF2-40B4-BE49-F238E27FC236}">
                <a16:creationId xmlns:a16="http://schemas.microsoft.com/office/drawing/2014/main" id="{ED95E449-9A1B-442A-9861-202AA8E9A03B}"/>
              </a:ext>
            </a:extLst>
          </p:cNvPr>
          <p:cNvSpPr/>
          <p:nvPr>
            <p:custDataLst>
              <p:tags r:id="rId119"/>
            </p:custDataLst>
          </p:nvPr>
        </p:nvSpPr>
        <p:spPr bwMode="gray">
          <a:xfrm>
            <a:off x="7032625" y="2378075"/>
            <a:ext cx="2052638" cy="79375"/>
          </a:xfrm>
          <a:prstGeom prst="rect">
            <a:avLst/>
          </a:prstGeom>
          <a:solidFill>
            <a:srgbClr val="00509E"/>
          </a:solidFill>
          <a:ln w="19050" algn="ctr">
            <a:solidFill>
              <a:srgbClr val="00509E"/>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11" name="Rectangle 10">
            <a:extLst>
              <a:ext uri="{FF2B5EF4-FFF2-40B4-BE49-F238E27FC236}">
                <a16:creationId xmlns:a16="http://schemas.microsoft.com/office/drawing/2014/main" id="{A97BF5E7-8264-4AC5-99A2-A166100FC4D6}"/>
              </a:ext>
            </a:extLst>
          </p:cNvPr>
          <p:cNvSpPr/>
          <p:nvPr>
            <p:custDataLst>
              <p:tags r:id="rId120"/>
            </p:custDataLst>
          </p:nvPr>
        </p:nvSpPr>
        <p:spPr bwMode="gray">
          <a:xfrm>
            <a:off x="7015163" y="3644900"/>
            <a:ext cx="1171575" cy="79375"/>
          </a:xfrm>
          <a:prstGeom prst="rect">
            <a:avLst/>
          </a:prstGeom>
          <a:solidFill>
            <a:srgbClr val="00509E"/>
          </a:solidFill>
          <a:ln w="19050" algn="ctr">
            <a:solidFill>
              <a:srgbClr val="00509E"/>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12" name="Rectangle 11">
            <a:extLst>
              <a:ext uri="{FF2B5EF4-FFF2-40B4-BE49-F238E27FC236}">
                <a16:creationId xmlns:a16="http://schemas.microsoft.com/office/drawing/2014/main" id="{D76A1954-B896-49C5-8248-031F2F474CC6}"/>
              </a:ext>
            </a:extLst>
          </p:cNvPr>
          <p:cNvSpPr/>
          <p:nvPr>
            <p:custDataLst>
              <p:tags r:id="rId121"/>
            </p:custDataLst>
          </p:nvPr>
        </p:nvSpPr>
        <p:spPr bwMode="gray">
          <a:xfrm>
            <a:off x="4964113" y="4905375"/>
            <a:ext cx="1171575" cy="79375"/>
          </a:xfrm>
          <a:prstGeom prst="rect">
            <a:avLst/>
          </a:prstGeom>
          <a:solidFill>
            <a:srgbClr val="00509E"/>
          </a:solidFill>
          <a:ln w="19050" algn="ctr">
            <a:solidFill>
              <a:srgbClr val="00509E"/>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466" name="Rectangle 465">
            <a:extLst>
              <a:ext uri="{FF2B5EF4-FFF2-40B4-BE49-F238E27FC236}">
                <a16:creationId xmlns:a16="http://schemas.microsoft.com/office/drawing/2014/main" id="{8FE4AD91-D171-4777-AC0B-C3FFEA758D35}"/>
              </a:ext>
            </a:extLst>
          </p:cNvPr>
          <p:cNvSpPr/>
          <p:nvPr>
            <p:custDataLst>
              <p:tags r:id="rId122"/>
            </p:custDataLst>
          </p:nvPr>
        </p:nvSpPr>
        <p:spPr bwMode="gray">
          <a:xfrm>
            <a:off x="2801938" y="1836738"/>
            <a:ext cx="1611313" cy="79375"/>
          </a:xfrm>
          <a:prstGeom prst="rect">
            <a:avLst/>
          </a:prstGeom>
          <a:solidFill>
            <a:srgbClr val="00509E"/>
          </a:solidFill>
          <a:ln w="19050" algn="ctr">
            <a:solidFill>
              <a:srgbClr val="00509E"/>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34" name="Rectangle 33">
            <a:extLst>
              <a:ext uri="{FF2B5EF4-FFF2-40B4-BE49-F238E27FC236}">
                <a16:creationId xmlns:a16="http://schemas.microsoft.com/office/drawing/2014/main" id="{09729976-7331-4B40-9E09-FBC72F5E1991}"/>
              </a:ext>
            </a:extLst>
          </p:cNvPr>
          <p:cNvSpPr/>
          <p:nvPr>
            <p:custDataLst>
              <p:tags r:id="rId123"/>
            </p:custDataLst>
          </p:nvPr>
        </p:nvSpPr>
        <p:spPr bwMode="gray">
          <a:xfrm>
            <a:off x="7161213" y="4545013"/>
            <a:ext cx="1154113" cy="79375"/>
          </a:xfrm>
          <a:prstGeom prst="rect">
            <a:avLst/>
          </a:prstGeom>
          <a:solidFill>
            <a:srgbClr val="00509E"/>
          </a:solidFill>
          <a:ln w="19050" algn="ctr">
            <a:solidFill>
              <a:srgbClr val="00509E"/>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458" name="Rectangle 457">
            <a:extLst>
              <a:ext uri="{FF2B5EF4-FFF2-40B4-BE49-F238E27FC236}">
                <a16:creationId xmlns:a16="http://schemas.microsoft.com/office/drawing/2014/main" id="{904E9A11-760B-4576-BEA9-F48AD0534600}"/>
              </a:ext>
            </a:extLst>
          </p:cNvPr>
          <p:cNvSpPr/>
          <p:nvPr>
            <p:custDataLst>
              <p:tags r:id="rId124"/>
            </p:custDataLst>
          </p:nvPr>
        </p:nvSpPr>
        <p:spPr bwMode="gray">
          <a:xfrm>
            <a:off x="3333750" y="3644900"/>
            <a:ext cx="2746375" cy="79375"/>
          </a:xfrm>
          <a:prstGeom prst="rect">
            <a:avLst/>
          </a:prstGeom>
          <a:solidFill>
            <a:srgbClr val="00509E"/>
          </a:solidFill>
          <a:ln w="19050" algn="ctr">
            <a:solidFill>
              <a:srgbClr val="00509E"/>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4" name="Rectangle 3">
            <a:extLst>
              <a:ext uri="{FF2B5EF4-FFF2-40B4-BE49-F238E27FC236}">
                <a16:creationId xmlns:a16="http://schemas.microsoft.com/office/drawing/2014/main" id="{AE184209-82BE-4763-8949-A92AE7B94D8B}"/>
              </a:ext>
            </a:extLst>
          </p:cNvPr>
          <p:cNvSpPr/>
          <p:nvPr>
            <p:custDataLst>
              <p:tags r:id="rId125"/>
            </p:custDataLst>
          </p:nvPr>
        </p:nvSpPr>
        <p:spPr bwMode="gray">
          <a:xfrm>
            <a:off x="4084638" y="4905375"/>
            <a:ext cx="641350" cy="79375"/>
          </a:xfrm>
          <a:prstGeom prst="rect">
            <a:avLst/>
          </a:prstGeom>
          <a:solidFill>
            <a:srgbClr val="00509E"/>
          </a:solidFill>
          <a:ln w="19050" algn="ctr">
            <a:solidFill>
              <a:srgbClr val="00509E"/>
            </a:solidFill>
            <a:prstDash val="solid"/>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457" name="Rectangle 456">
            <a:extLst>
              <a:ext uri="{FF2B5EF4-FFF2-40B4-BE49-F238E27FC236}">
                <a16:creationId xmlns:a16="http://schemas.microsoft.com/office/drawing/2014/main" id="{22CBBF50-0409-4062-83BC-8284432CCA16}"/>
              </a:ext>
            </a:extLst>
          </p:cNvPr>
          <p:cNvSpPr/>
          <p:nvPr>
            <p:custDataLst>
              <p:tags r:id="rId126"/>
            </p:custDataLst>
          </p:nvPr>
        </p:nvSpPr>
        <p:spPr bwMode="gray">
          <a:xfrm>
            <a:off x="5384800" y="2378075"/>
            <a:ext cx="695325" cy="79375"/>
          </a:xfrm>
          <a:prstGeom prst="rect">
            <a:avLst/>
          </a:prstGeom>
          <a:solidFill>
            <a:srgbClr val="00509E"/>
          </a:solidFill>
          <a:ln w="19050" algn="ctr">
            <a:solidFill>
              <a:srgbClr val="00509E"/>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460" name="Rectangle 459">
            <a:extLst>
              <a:ext uri="{FF2B5EF4-FFF2-40B4-BE49-F238E27FC236}">
                <a16:creationId xmlns:a16="http://schemas.microsoft.com/office/drawing/2014/main" id="{1A6486EC-C6F3-46B2-B9FB-F6B564AA40E1}"/>
              </a:ext>
            </a:extLst>
          </p:cNvPr>
          <p:cNvSpPr/>
          <p:nvPr>
            <p:custDataLst>
              <p:tags r:id="rId127"/>
            </p:custDataLst>
          </p:nvPr>
        </p:nvSpPr>
        <p:spPr bwMode="gray">
          <a:xfrm>
            <a:off x="3846513" y="2378075"/>
            <a:ext cx="1392238" cy="79375"/>
          </a:xfrm>
          <a:prstGeom prst="rect">
            <a:avLst/>
          </a:prstGeom>
          <a:solidFill>
            <a:srgbClr val="00509E"/>
          </a:solidFill>
          <a:ln w="19050" algn="ctr">
            <a:solidFill>
              <a:srgbClr val="00509E"/>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465" name="Rectangle 464">
            <a:extLst>
              <a:ext uri="{FF2B5EF4-FFF2-40B4-BE49-F238E27FC236}">
                <a16:creationId xmlns:a16="http://schemas.microsoft.com/office/drawing/2014/main" id="{32AACA33-589E-4664-B26B-DF9A8867F52F}"/>
              </a:ext>
            </a:extLst>
          </p:cNvPr>
          <p:cNvSpPr/>
          <p:nvPr>
            <p:custDataLst>
              <p:tags r:id="rId128"/>
            </p:custDataLst>
          </p:nvPr>
        </p:nvSpPr>
        <p:spPr bwMode="gray">
          <a:xfrm>
            <a:off x="8332788" y="5264150"/>
            <a:ext cx="1685925" cy="79375"/>
          </a:xfrm>
          <a:prstGeom prst="rect">
            <a:avLst/>
          </a:prstGeom>
          <a:solidFill>
            <a:srgbClr val="00509E"/>
          </a:solidFill>
          <a:ln w="19050" algn="ctr">
            <a:solidFill>
              <a:srgbClr val="00509E"/>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471" name="Rectangle 470">
            <a:extLst>
              <a:ext uri="{FF2B5EF4-FFF2-40B4-BE49-F238E27FC236}">
                <a16:creationId xmlns:a16="http://schemas.microsoft.com/office/drawing/2014/main" id="{7D3F2A86-2F33-4040-A48D-6DC171989EEE}"/>
              </a:ext>
            </a:extLst>
          </p:cNvPr>
          <p:cNvSpPr/>
          <p:nvPr>
            <p:custDataLst>
              <p:tags r:id="rId129"/>
            </p:custDataLst>
          </p:nvPr>
        </p:nvSpPr>
        <p:spPr bwMode="gray">
          <a:xfrm>
            <a:off x="8516937" y="4003676"/>
            <a:ext cx="1593850" cy="79375"/>
          </a:xfrm>
          <a:prstGeom prst="rect">
            <a:avLst/>
          </a:prstGeom>
          <a:solidFill>
            <a:srgbClr val="00509E"/>
          </a:solidFill>
          <a:ln w="19050" algn="ctr">
            <a:solidFill>
              <a:srgbClr val="00509E"/>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455" name="Rectangle 454">
            <a:extLst>
              <a:ext uri="{FF2B5EF4-FFF2-40B4-BE49-F238E27FC236}">
                <a16:creationId xmlns:a16="http://schemas.microsoft.com/office/drawing/2014/main" id="{629E549C-E11B-4C21-8AF9-EF925DDBC462}"/>
              </a:ext>
            </a:extLst>
          </p:cNvPr>
          <p:cNvSpPr/>
          <p:nvPr>
            <p:custDataLst>
              <p:tags r:id="rId130"/>
            </p:custDataLst>
          </p:nvPr>
        </p:nvSpPr>
        <p:spPr bwMode="gray">
          <a:xfrm>
            <a:off x="4468813" y="4545013"/>
            <a:ext cx="1611313" cy="79375"/>
          </a:xfrm>
          <a:prstGeom prst="rect">
            <a:avLst/>
          </a:prstGeom>
          <a:solidFill>
            <a:srgbClr val="00509E"/>
          </a:solidFill>
          <a:ln w="19050" algn="ctr">
            <a:solidFill>
              <a:srgbClr val="00509E"/>
            </a:solidFill>
            <a:prstDash val="solid"/>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475" name="Isosceles Triangle 474">
            <a:extLst>
              <a:ext uri="{FF2B5EF4-FFF2-40B4-BE49-F238E27FC236}">
                <a16:creationId xmlns:a16="http://schemas.microsoft.com/office/drawing/2014/main" id="{EB16829C-5010-4A6D-A2D9-DEDF85A17E22}"/>
              </a:ext>
            </a:extLst>
          </p:cNvPr>
          <p:cNvSpPr/>
          <p:nvPr>
            <p:custDataLst>
              <p:tags r:id="rId131"/>
            </p:custDataLst>
          </p:nvPr>
        </p:nvSpPr>
        <p:spPr bwMode="auto">
          <a:xfrm rot="10800000">
            <a:off x="6413500" y="6061075"/>
            <a:ext cx="212725" cy="107950"/>
          </a:xfrm>
          <a:prstGeom prst="triangle">
            <a:avLst>
              <a:gd name="adj" fmla="val 50000"/>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473" name="Right Bracket 472">
            <a:extLst>
              <a:ext uri="{FF2B5EF4-FFF2-40B4-BE49-F238E27FC236}">
                <a16:creationId xmlns:a16="http://schemas.microsoft.com/office/drawing/2014/main" id="{E73584E2-B034-4A17-8C99-978604BB155C}"/>
              </a:ext>
            </a:extLst>
          </p:cNvPr>
          <p:cNvSpPr/>
          <p:nvPr>
            <p:custDataLst>
              <p:tags r:id="rId132"/>
            </p:custDataLst>
          </p:nvPr>
        </p:nvSpPr>
        <p:spPr bwMode="auto">
          <a:xfrm rot="5400000">
            <a:off x="6465888" y="5622925"/>
            <a:ext cx="107950" cy="769938"/>
          </a:xfrm>
          <a:prstGeom prst="rightBracket">
            <a:avLst>
              <a:gd name="adj" fmla="val 0"/>
            </a:avLst>
          </a:pr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crgbClr r="0" g="0" b="0"/>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28" name="Isosceles Triangle 27">
            <a:extLst>
              <a:ext uri="{FF2B5EF4-FFF2-40B4-BE49-F238E27FC236}">
                <a16:creationId xmlns:a16="http://schemas.microsoft.com/office/drawing/2014/main" id="{DA3E9269-064B-4BAA-AF9B-7F2685042DE1}"/>
              </a:ext>
            </a:extLst>
          </p:cNvPr>
          <p:cNvSpPr/>
          <p:nvPr>
            <p:custDataLst>
              <p:tags r:id="rId133"/>
            </p:custDataLst>
          </p:nvPr>
        </p:nvSpPr>
        <p:spPr bwMode="gray">
          <a:xfrm>
            <a:off x="9393238" y="2903538"/>
            <a:ext cx="114300" cy="114300"/>
          </a:xfrm>
          <a:prstGeom prst="triangle">
            <a:avLst/>
          </a:prstGeom>
          <a:solidFill>
            <a:srgbClr val="DA291C"/>
          </a:solidFill>
          <a:ln w="9525" algn="ctr">
            <a:solidFill>
              <a:srgbClr val="DA291C"/>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27" name="Isosceles Triangle 26">
            <a:extLst>
              <a:ext uri="{FF2B5EF4-FFF2-40B4-BE49-F238E27FC236}">
                <a16:creationId xmlns:a16="http://schemas.microsoft.com/office/drawing/2014/main" id="{C967622A-8613-439A-BFDE-B76AD914240F}"/>
              </a:ext>
            </a:extLst>
          </p:cNvPr>
          <p:cNvSpPr/>
          <p:nvPr>
            <p:custDataLst>
              <p:tags r:id="rId134"/>
            </p:custDataLst>
          </p:nvPr>
        </p:nvSpPr>
        <p:spPr bwMode="gray">
          <a:xfrm>
            <a:off x="9155113" y="2903538"/>
            <a:ext cx="114300" cy="114300"/>
          </a:xfrm>
          <a:prstGeom prst="triangle">
            <a:avLst/>
          </a:prstGeom>
          <a:solidFill>
            <a:srgbClr val="DA291C"/>
          </a:solidFill>
          <a:ln w="9525" algn="ctr">
            <a:solidFill>
              <a:srgbClr val="DA291C"/>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26" name="Isosceles Triangle 25">
            <a:extLst>
              <a:ext uri="{FF2B5EF4-FFF2-40B4-BE49-F238E27FC236}">
                <a16:creationId xmlns:a16="http://schemas.microsoft.com/office/drawing/2014/main" id="{BB1474FE-D16E-4512-9E25-936FC1E5E58A}"/>
              </a:ext>
            </a:extLst>
          </p:cNvPr>
          <p:cNvSpPr/>
          <p:nvPr>
            <p:custDataLst>
              <p:tags r:id="rId135"/>
            </p:custDataLst>
          </p:nvPr>
        </p:nvSpPr>
        <p:spPr bwMode="gray">
          <a:xfrm>
            <a:off x="8770938" y="2903538"/>
            <a:ext cx="114300" cy="114300"/>
          </a:xfrm>
          <a:prstGeom prst="triangle">
            <a:avLst/>
          </a:prstGeom>
          <a:solidFill>
            <a:srgbClr val="DA291C"/>
          </a:solidFill>
          <a:ln w="9525" algn="ctr">
            <a:solidFill>
              <a:srgbClr val="DA291C"/>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25" name="Isosceles Triangle 24">
            <a:extLst>
              <a:ext uri="{FF2B5EF4-FFF2-40B4-BE49-F238E27FC236}">
                <a16:creationId xmlns:a16="http://schemas.microsoft.com/office/drawing/2014/main" id="{E40BC4C8-8383-4B55-B25A-1036A30D3C8A}"/>
              </a:ext>
            </a:extLst>
          </p:cNvPr>
          <p:cNvSpPr/>
          <p:nvPr>
            <p:custDataLst>
              <p:tags r:id="rId136"/>
            </p:custDataLst>
          </p:nvPr>
        </p:nvSpPr>
        <p:spPr bwMode="gray">
          <a:xfrm>
            <a:off x="8513763" y="2903538"/>
            <a:ext cx="114300" cy="114300"/>
          </a:xfrm>
          <a:prstGeom prst="triangle">
            <a:avLst/>
          </a:prstGeom>
          <a:solidFill>
            <a:srgbClr val="DA291C"/>
          </a:solidFill>
          <a:ln w="9525" algn="ctr">
            <a:solidFill>
              <a:srgbClr val="DA291C"/>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24" name="Isosceles Triangle 23">
            <a:extLst>
              <a:ext uri="{FF2B5EF4-FFF2-40B4-BE49-F238E27FC236}">
                <a16:creationId xmlns:a16="http://schemas.microsoft.com/office/drawing/2014/main" id="{E547EAA8-6327-4152-A525-89252632A5F0}"/>
              </a:ext>
            </a:extLst>
          </p:cNvPr>
          <p:cNvSpPr/>
          <p:nvPr>
            <p:custDataLst>
              <p:tags r:id="rId137"/>
            </p:custDataLst>
          </p:nvPr>
        </p:nvSpPr>
        <p:spPr bwMode="gray">
          <a:xfrm>
            <a:off x="8129588" y="2903538"/>
            <a:ext cx="114300" cy="114300"/>
          </a:xfrm>
          <a:prstGeom prst="triangle">
            <a:avLst/>
          </a:prstGeom>
          <a:solidFill>
            <a:srgbClr val="DA291C"/>
          </a:solidFill>
          <a:ln w="9525" algn="ctr">
            <a:solidFill>
              <a:srgbClr val="DA291C"/>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22" name="Isosceles Triangle 21">
            <a:extLst>
              <a:ext uri="{FF2B5EF4-FFF2-40B4-BE49-F238E27FC236}">
                <a16:creationId xmlns:a16="http://schemas.microsoft.com/office/drawing/2014/main" id="{E8F9E180-4AAF-4018-9BF4-6AAF08818244}"/>
              </a:ext>
            </a:extLst>
          </p:cNvPr>
          <p:cNvSpPr/>
          <p:nvPr>
            <p:custDataLst>
              <p:tags r:id="rId138"/>
            </p:custDataLst>
          </p:nvPr>
        </p:nvSpPr>
        <p:spPr bwMode="gray">
          <a:xfrm>
            <a:off x="7708900" y="2903538"/>
            <a:ext cx="114300" cy="114300"/>
          </a:xfrm>
          <a:prstGeom prst="triangle">
            <a:avLst/>
          </a:prstGeom>
          <a:solidFill>
            <a:srgbClr val="DA291C"/>
          </a:solidFill>
          <a:ln w="9525" algn="ctr">
            <a:solidFill>
              <a:srgbClr val="DA291C"/>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32" name="Isosceles Triangle 31">
            <a:extLst>
              <a:ext uri="{FF2B5EF4-FFF2-40B4-BE49-F238E27FC236}">
                <a16:creationId xmlns:a16="http://schemas.microsoft.com/office/drawing/2014/main" id="{995014A5-2A3C-41AD-AC85-E61AC4D6E899}"/>
              </a:ext>
            </a:extLst>
          </p:cNvPr>
          <p:cNvSpPr/>
          <p:nvPr>
            <p:custDataLst>
              <p:tags r:id="rId139"/>
            </p:custDataLst>
          </p:nvPr>
        </p:nvSpPr>
        <p:spPr bwMode="gray">
          <a:xfrm>
            <a:off x="7104063" y="3627438"/>
            <a:ext cx="114300" cy="114300"/>
          </a:xfrm>
          <a:prstGeom prst="triangle">
            <a:avLst/>
          </a:prstGeom>
          <a:solidFill>
            <a:srgbClr val="DA291C"/>
          </a:solidFill>
          <a:ln w="9525" algn="ctr">
            <a:solidFill>
              <a:srgbClr val="DA291C"/>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39" name="Isosceles Triangle 38">
            <a:extLst>
              <a:ext uri="{FF2B5EF4-FFF2-40B4-BE49-F238E27FC236}">
                <a16:creationId xmlns:a16="http://schemas.microsoft.com/office/drawing/2014/main" id="{2A3E9F08-1B82-46D8-8240-42A2112DF9FF}"/>
              </a:ext>
            </a:extLst>
          </p:cNvPr>
          <p:cNvSpPr/>
          <p:nvPr>
            <p:custDataLst>
              <p:tags r:id="rId140"/>
            </p:custDataLst>
          </p:nvPr>
        </p:nvSpPr>
        <p:spPr bwMode="gray">
          <a:xfrm>
            <a:off x="7415213" y="2360613"/>
            <a:ext cx="114300" cy="114300"/>
          </a:xfrm>
          <a:prstGeom prst="triangle">
            <a:avLst/>
          </a:prstGeom>
          <a:solidFill>
            <a:srgbClr val="DA291C"/>
          </a:solidFill>
          <a:ln w="9525" algn="ctr">
            <a:solidFill>
              <a:srgbClr val="DA291C"/>
            </a:solidFill>
            <a:miter lim="800000"/>
            <a:headEnd/>
            <a:tailEnd/>
          </a:ln>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37" name="Isosceles Triangle 36">
            <a:extLst>
              <a:ext uri="{FF2B5EF4-FFF2-40B4-BE49-F238E27FC236}">
                <a16:creationId xmlns:a16="http://schemas.microsoft.com/office/drawing/2014/main" id="{4066EFA6-EB2D-4787-AE10-F848927A5BC3}"/>
              </a:ext>
            </a:extLst>
          </p:cNvPr>
          <p:cNvSpPr/>
          <p:nvPr>
            <p:custDataLst>
              <p:tags r:id="rId141"/>
            </p:custDataLst>
          </p:nvPr>
        </p:nvSpPr>
        <p:spPr bwMode="gray">
          <a:xfrm>
            <a:off x="7745413" y="4887913"/>
            <a:ext cx="114300" cy="114300"/>
          </a:xfrm>
          <a:prstGeom prst="triangle">
            <a:avLst/>
          </a:prstGeom>
          <a:solidFill>
            <a:srgbClr val="DA291C"/>
          </a:solidFill>
          <a:ln w="9525" algn="ctr">
            <a:solidFill>
              <a:srgbClr val="DA291C"/>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19" name="Isosceles Triangle 18">
            <a:extLst>
              <a:ext uri="{FF2B5EF4-FFF2-40B4-BE49-F238E27FC236}">
                <a16:creationId xmlns:a16="http://schemas.microsoft.com/office/drawing/2014/main" id="{D1F13F0A-0E64-4E73-990F-3F05A5764371}"/>
              </a:ext>
            </a:extLst>
          </p:cNvPr>
          <p:cNvSpPr/>
          <p:nvPr>
            <p:custDataLst>
              <p:tags r:id="rId142"/>
            </p:custDataLst>
          </p:nvPr>
        </p:nvSpPr>
        <p:spPr bwMode="gray">
          <a:xfrm>
            <a:off x="6022975" y="2903538"/>
            <a:ext cx="114300" cy="114300"/>
          </a:xfrm>
          <a:prstGeom prst="triangle">
            <a:avLst/>
          </a:prstGeom>
          <a:solidFill>
            <a:srgbClr val="DA291C"/>
          </a:solidFill>
          <a:ln w="9525" algn="ctr">
            <a:solidFill>
              <a:srgbClr val="DA291C"/>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31" name="Isosceles Triangle 30">
            <a:extLst>
              <a:ext uri="{FF2B5EF4-FFF2-40B4-BE49-F238E27FC236}">
                <a16:creationId xmlns:a16="http://schemas.microsoft.com/office/drawing/2014/main" id="{C4CBB43A-9323-4D9C-9FE2-37A69B652D0A}"/>
              </a:ext>
            </a:extLst>
          </p:cNvPr>
          <p:cNvSpPr/>
          <p:nvPr>
            <p:custDataLst>
              <p:tags r:id="rId143"/>
            </p:custDataLst>
          </p:nvPr>
        </p:nvSpPr>
        <p:spPr bwMode="gray">
          <a:xfrm>
            <a:off x="5437188" y="3627438"/>
            <a:ext cx="114300" cy="114300"/>
          </a:xfrm>
          <a:prstGeom prst="triangle">
            <a:avLst/>
          </a:prstGeom>
          <a:solidFill>
            <a:srgbClr val="DA291C"/>
          </a:solidFill>
          <a:ln w="9525" algn="ctr">
            <a:solidFill>
              <a:srgbClr val="DA291C"/>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17" name="Isosceles Triangle 16">
            <a:extLst>
              <a:ext uri="{FF2B5EF4-FFF2-40B4-BE49-F238E27FC236}">
                <a16:creationId xmlns:a16="http://schemas.microsoft.com/office/drawing/2014/main" id="{C20E3AB9-5042-4273-B3DD-19463CC55449}"/>
              </a:ext>
            </a:extLst>
          </p:cNvPr>
          <p:cNvSpPr/>
          <p:nvPr>
            <p:custDataLst>
              <p:tags r:id="rId144"/>
            </p:custDataLst>
          </p:nvPr>
        </p:nvSpPr>
        <p:spPr bwMode="gray">
          <a:xfrm>
            <a:off x="6022975" y="2360613"/>
            <a:ext cx="114300" cy="114300"/>
          </a:xfrm>
          <a:prstGeom prst="triangle">
            <a:avLst/>
          </a:prstGeom>
          <a:solidFill>
            <a:srgbClr val="DA291C"/>
          </a:solidFill>
          <a:ln w="9525" algn="ctr">
            <a:solidFill>
              <a:srgbClr val="DA291C"/>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13" name="Isosceles Triangle 12">
            <a:extLst>
              <a:ext uri="{FF2B5EF4-FFF2-40B4-BE49-F238E27FC236}">
                <a16:creationId xmlns:a16="http://schemas.microsoft.com/office/drawing/2014/main" id="{7FFA8638-FB1D-416B-B90C-A3177E114421}"/>
              </a:ext>
            </a:extLst>
          </p:cNvPr>
          <p:cNvSpPr/>
          <p:nvPr>
            <p:custDataLst>
              <p:tags r:id="rId145"/>
            </p:custDataLst>
          </p:nvPr>
        </p:nvSpPr>
        <p:spPr bwMode="gray">
          <a:xfrm>
            <a:off x="4411663" y="2360613"/>
            <a:ext cx="114300" cy="114300"/>
          </a:xfrm>
          <a:prstGeom prst="triangle">
            <a:avLst/>
          </a:prstGeom>
          <a:solidFill>
            <a:srgbClr val="DA291C"/>
          </a:solidFill>
          <a:ln w="9525" algn="ctr">
            <a:solidFill>
              <a:srgbClr val="DA291C"/>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481" name="Isosceles Triangle 480">
            <a:extLst>
              <a:ext uri="{FF2B5EF4-FFF2-40B4-BE49-F238E27FC236}">
                <a16:creationId xmlns:a16="http://schemas.microsoft.com/office/drawing/2014/main" id="{9CF55BA8-C093-42B8-AB01-9815D844F191}"/>
              </a:ext>
            </a:extLst>
          </p:cNvPr>
          <p:cNvSpPr/>
          <p:nvPr>
            <p:custDataLst>
              <p:tags r:id="rId146"/>
            </p:custDataLst>
          </p:nvPr>
        </p:nvSpPr>
        <p:spPr bwMode="gray">
          <a:xfrm>
            <a:off x="9393238" y="5605463"/>
            <a:ext cx="114300" cy="114300"/>
          </a:xfrm>
          <a:prstGeom prst="triangle">
            <a:avLst/>
          </a:prstGeom>
          <a:solidFill>
            <a:srgbClr val="DA291C"/>
          </a:solidFill>
          <a:ln w="9525" algn="ctr">
            <a:solidFill>
              <a:srgbClr val="DA291C"/>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18" name="Isosceles Triangle 17">
            <a:extLst>
              <a:ext uri="{FF2B5EF4-FFF2-40B4-BE49-F238E27FC236}">
                <a16:creationId xmlns:a16="http://schemas.microsoft.com/office/drawing/2014/main" id="{B1EC6658-5937-4D2E-9A33-8C877DBE9778}"/>
              </a:ext>
            </a:extLst>
          </p:cNvPr>
          <p:cNvSpPr/>
          <p:nvPr>
            <p:custDataLst>
              <p:tags r:id="rId147"/>
            </p:custDataLst>
          </p:nvPr>
        </p:nvSpPr>
        <p:spPr bwMode="gray">
          <a:xfrm>
            <a:off x="4411663" y="2903538"/>
            <a:ext cx="114300" cy="114300"/>
          </a:xfrm>
          <a:prstGeom prst="triangle">
            <a:avLst/>
          </a:prstGeom>
          <a:solidFill>
            <a:srgbClr val="DA291C"/>
          </a:solidFill>
          <a:ln w="9525" algn="ctr">
            <a:solidFill>
              <a:srgbClr val="DA291C"/>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35" name="Isosceles Triangle 34">
            <a:extLst>
              <a:ext uri="{FF2B5EF4-FFF2-40B4-BE49-F238E27FC236}">
                <a16:creationId xmlns:a16="http://schemas.microsoft.com/office/drawing/2014/main" id="{E4225C0A-7CB6-43EF-BDBF-037F71D546C7}"/>
              </a:ext>
            </a:extLst>
          </p:cNvPr>
          <p:cNvSpPr/>
          <p:nvPr>
            <p:custDataLst>
              <p:tags r:id="rId148"/>
            </p:custDataLst>
          </p:nvPr>
        </p:nvSpPr>
        <p:spPr bwMode="gray">
          <a:xfrm>
            <a:off x="4668838" y="4887913"/>
            <a:ext cx="114300" cy="114300"/>
          </a:xfrm>
          <a:prstGeom prst="triangle">
            <a:avLst/>
          </a:prstGeom>
          <a:solidFill>
            <a:srgbClr val="DA291C"/>
          </a:solidFill>
          <a:ln w="9525" algn="ctr">
            <a:solidFill>
              <a:srgbClr val="DA291C"/>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6" name="Isosceles Triangle 5">
            <a:extLst>
              <a:ext uri="{FF2B5EF4-FFF2-40B4-BE49-F238E27FC236}">
                <a16:creationId xmlns:a16="http://schemas.microsoft.com/office/drawing/2014/main" id="{00DE18A2-6EA0-4B30-9C45-90D9DE95F20B}"/>
              </a:ext>
            </a:extLst>
          </p:cNvPr>
          <p:cNvSpPr/>
          <p:nvPr>
            <p:custDataLst>
              <p:tags r:id="rId149"/>
            </p:custDataLst>
          </p:nvPr>
        </p:nvSpPr>
        <p:spPr bwMode="gray">
          <a:xfrm>
            <a:off x="4283075" y="1819275"/>
            <a:ext cx="114300" cy="114300"/>
          </a:xfrm>
          <a:prstGeom prst="triangle">
            <a:avLst/>
          </a:prstGeom>
          <a:solidFill>
            <a:srgbClr val="DA291C"/>
          </a:solidFill>
          <a:ln w="9525" algn="ctr">
            <a:solidFill>
              <a:srgbClr val="DA291C"/>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5" name="Oval 4">
            <a:extLst>
              <a:ext uri="{FF2B5EF4-FFF2-40B4-BE49-F238E27FC236}">
                <a16:creationId xmlns:a16="http://schemas.microsoft.com/office/drawing/2014/main" id="{C297AA66-1ED2-4C39-B4C0-585129A54D63}"/>
              </a:ext>
            </a:extLst>
          </p:cNvPr>
          <p:cNvSpPr/>
          <p:nvPr>
            <p:custDataLst>
              <p:tags r:id="rId150"/>
            </p:custDataLst>
          </p:nvPr>
        </p:nvSpPr>
        <p:spPr bwMode="gray">
          <a:xfrm>
            <a:off x="5437188" y="6022975"/>
            <a:ext cx="114300" cy="114300"/>
          </a:xfrm>
          <a:prstGeom prst="ellipse">
            <a:avLst/>
          </a:prstGeom>
          <a:solidFill>
            <a:srgbClr val="DA291C"/>
          </a:solidFill>
          <a:ln w="9525" algn="ctr">
            <a:solidFill>
              <a:srgbClr val="DA291C"/>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30" name="Isosceles Triangle 29">
            <a:extLst>
              <a:ext uri="{FF2B5EF4-FFF2-40B4-BE49-F238E27FC236}">
                <a16:creationId xmlns:a16="http://schemas.microsoft.com/office/drawing/2014/main" id="{CB7AEE90-04F3-4840-9AE3-8AE9C6CC6CA3}"/>
              </a:ext>
            </a:extLst>
          </p:cNvPr>
          <p:cNvSpPr/>
          <p:nvPr>
            <p:custDataLst>
              <p:tags r:id="rId151"/>
            </p:custDataLst>
          </p:nvPr>
        </p:nvSpPr>
        <p:spPr bwMode="gray">
          <a:xfrm>
            <a:off x="4411663" y="3627438"/>
            <a:ext cx="114300" cy="114300"/>
          </a:xfrm>
          <a:prstGeom prst="triangle">
            <a:avLst/>
          </a:prstGeom>
          <a:solidFill>
            <a:srgbClr val="DA291C"/>
          </a:solidFill>
          <a:ln w="9525" algn="ctr">
            <a:solidFill>
              <a:srgbClr val="DA291C"/>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nb-NO" sz="1600" b="1" i="0" u="none" strike="noStrike" kern="1200" cap="none" spc="0" normalizeH="0" baseline="0" noProof="0">
              <a:ln>
                <a:noFill/>
              </a:ln>
              <a:solidFill>
                <a:prstClr val="white"/>
              </a:solidFill>
              <a:effectLst/>
              <a:uLnTx/>
              <a:uFillTx/>
              <a:latin typeface="Calibri Light"/>
              <a:ea typeface="+mn-ea"/>
              <a:cs typeface="+mn-cs"/>
            </a:endParaRPr>
          </a:p>
        </p:txBody>
      </p:sp>
      <p:sp>
        <p:nvSpPr>
          <p:cNvPr id="547" name="Text Placeholder 18">
            <a:extLst>
              <a:ext uri="{FF2B5EF4-FFF2-40B4-BE49-F238E27FC236}">
                <a16:creationId xmlns:a16="http://schemas.microsoft.com/office/drawing/2014/main" id="{3DBD9A50-7A5F-4FE1-B005-5AEB2E1726E3}"/>
              </a:ext>
            </a:extLst>
          </p:cNvPr>
          <p:cNvSpPr>
            <a:spLocks noGrp="1"/>
          </p:cNvSpPr>
          <p:nvPr>
            <p:custDataLst>
              <p:tags r:id="rId152"/>
            </p:custDataLst>
          </p:nvPr>
        </p:nvSpPr>
        <p:spPr bwMode="auto">
          <a:xfrm>
            <a:off x="10591800" y="2876550"/>
            <a:ext cx="61912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DFØ + alle</a:t>
            </a:r>
          </a:p>
        </p:txBody>
      </p:sp>
      <p:sp>
        <p:nvSpPr>
          <p:cNvPr id="491" name="Text Placeholder 18">
            <a:extLst>
              <a:ext uri="{FF2B5EF4-FFF2-40B4-BE49-F238E27FC236}">
                <a16:creationId xmlns:a16="http://schemas.microsoft.com/office/drawing/2014/main" id="{BFA2D785-C514-44ED-84C5-54D7AD72F09E}"/>
              </a:ext>
            </a:extLst>
          </p:cNvPr>
          <p:cNvSpPr>
            <a:spLocks noGrp="1"/>
          </p:cNvSpPr>
          <p:nvPr>
            <p:custDataLst>
              <p:tags r:id="rId153"/>
            </p:custDataLst>
          </p:nvPr>
        </p:nvSpPr>
        <p:spPr bwMode="auto">
          <a:xfrm>
            <a:off x="765175" y="4500563"/>
            <a:ext cx="186055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Organisatorisk tilpassing/roller</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485" name="Text Placeholder 18">
            <a:extLst>
              <a:ext uri="{FF2B5EF4-FFF2-40B4-BE49-F238E27FC236}">
                <a16:creationId xmlns:a16="http://schemas.microsoft.com/office/drawing/2014/main" id="{AD9E22A9-182C-4CA4-84F2-321AF5BFCC34}"/>
              </a:ext>
            </a:extLst>
          </p:cNvPr>
          <p:cNvSpPr>
            <a:spLocks noGrp="1"/>
          </p:cNvSpPr>
          <p:nvPr>
            <p:custDataLst>
              <p:tags r:id="rId154"/>
            </p:custDataLst>
          </p:nvPr>
        </p:nvSpPr>
        <p:spPr bwMode="auto">
          <a:xfrm>
            <a:off x="765175" y="4860925"/>
            <a:ext cx="162083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Opplæring og brukerstøtte</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531" name="Text Placeholder 18">
            <a:extLst>
              <a:ext uri="{FF2B5EF4-FFF2-40B4-BE49-F238E27FC236}">
                <a16:creationId xmlns:a16="http://schemas.microsoft.com/office/drawing/2014/main" id="{4496B630-A397-4C83-BF68-3E2983CC944C}"/>
              </a:ext>
            </a:extLst>
          </p:cNvPr>
          <p:cNvSpPr>
            <a:spLocks noGrp="1"/>
          </p:cNvSpPr>
          <p:nvPr>
            <p:custDataLst>
              <p:tags r:id="rId155"/>
            </p:custDataLst>
          </p:nvPr>
        </p:nvSpPr>
        <p:spPr bwMode="auto">
          <a:xfrm>
            <a:off x="10591800" y="4860925"/>
            <a:ext cx="1555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P2</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useBgFill="1">
        <p:nvSpPr>
          <p:cNvPr id="515" name="Text Placeholder 18">
            <a:extLst>
              <a:ext uri="{FF2B5EF4-FFF2-40B4-BE49-F238E27FC236}">
                <a16:creationId xmlns:a16="http://schemas.microsoft.com/office/drawing/2014/main" id="{FB83E2D0-A4FB-4634-B688-D39ADF70959C}"/>
              </a:ext>
            </a:extLst>
          </p:cNvPr>
          <p:cNvSpPr>
            <a:spLocks noGrp="1"/>
          </p:cNvSpPr>
          <p:nvPr>
            <p:custDataLst>
              <p:tags r:id="rId156"/>
            </p:custDataLst>
          </p:nvPr>
        </p:nvSpPr>
        <p:spPr bwMode="auto">
          <a:xfrm>
            <a:off x="5051425" y="3027363"/>
            <a:ext cx="1125538" cy="160338"/>
          </a:xfrm>
          <a:prstGeom prst="rect">
            <a:avLst/>
          </a:prstGeom>
          <a:ln>
            <a:noFill/>
          </a:ln>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05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Videreutvikle løsning</a:t>
            </a:r>
            <a:endParaRPr kumimoji="0" lang="nb-NO" sz="105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483" name="Text Placeholder 18">
            <a:extLst>
              <a:ext uri="{FF2B5EF4-FFF2-40B4-BE49-F238E27FC236}">
                <a16:creationId xmlns:a16="http://schemas.microsoft.com/office/drawing/2014/main" id="{59DDF1BD-BFDF-407C-A188-E7791CFD898F}"/>
              </a:ext>
            </a:extLst>
          </p:cNvPr>
          <p:cNvSpPr>
            <a:spLocks noGrp="1"/>
          </p:cNvSpPr>
          <p:nvPr>
            <p:custDataLst>
              <p:tags r:id="rId157"/>
            </p:custDataLst>
          </p:nvPr>
        </p:nvSpPr>
        <p:spPr bwMode="auto">
          <a:xfrm>
            <a:off x="765175" y="2333625"/>
            <a:ext cx="841375" cy="3651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Testmiljø og</a:t>
            </a:r>
          </a:p>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 integrasjoner</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512" name="Text Placeholder 18">
            <a:extLst>
              <a:ext uri="{FF2B5EF4-FFF2-40B4-BE49-F238E27FC236}">
                <a16:creationId xmlns:a16="http://schemas.microsoft.com/office/drawing/2014/main" id="{452C5CE2-B01E-44C2-BBA4-2D460EAFC18C}"/>
              </a:ext>
            </a:extLst>
          </p:cNvPr>
          <p:cNvSpPr>
            <a:spLocks noGrp="1"/>
          </p:cNvSpPr>
          <p:nvPr>
            <p:custDataLst>
              <p:tags r:id="rId158"/>
            </p:custDataLst>
          </p:nvPr>
        </p:nvSpPr>
        <p:spPr bwMode="auto">
          <a:xfrm>
            <a:off x="765175" y="5219700"/>
            <a:ext cx="65405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Sikker drift</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533" name="Text Placeholder 18">
            <a:extLst>
              <a:ext uri="{FF2B5EF4-FFF2-40B4-BE49-F238E27FC236}">
                <a16:creationId xmlns:a16="http://schemas.microsoft.com/office/drawing/2014/main" id="{FDE8D227-B2AF-4D80-AAEE-9DDF719E6765}"/>
              </a:ext>
            </a:extLst>
          </p:cNvPr>
          <p:cNvSpPr>
            <a:spLocks noGrp="1"/>
          </p:cNvSpPr>
          <p:nvPr>
            <p:custDataLst>
              <p:tags r:id="rId159"/>
            </p:custDataLst>
          </p:nvPr>
        </p:nvSpPr>
        <p:spPr bwMode="auto">
          <a:xfrm>
            <a:off x="10591800" y="5219700"/>
            <a:ext cx="1412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PL</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useBgFill="1">
        <p:nvSpPr>
          <p:cNvPr id="502" name="Text Placeholder 18">
            <a:extLst>
              <a:ext uri="{FF2B5EF4-FFF2-40B4-BE49-F238E27FC236}">
                <a16:creationId xmlns:a16="http://schemas.microsoft.com/office/drawing/2014/main" id="{9DBB2D35-F62D-4BD2-AD8B-EBF114D9CD37}"/>
              </a:ext>
            </a:extLst>
          </p:cNvPr>
          <p:cNvSpPr>
            <a:spLocks noGrp="1"/>
          </p:cNvSpPr>
          <p:nvPr>
            <p:custDataLst>
              <p:tags r:id="rId160"/>
            </p:custDataLst>
          </p:nvPr>
        </p:nvSpPr>
        <p:spPr bwMode="auto">
          <a:xfrm>
            <a:off x="5091113" y="2484438"/>
            <a:ext cx="1282700" cy="160338"/>
          </a:xfrm>
          <a:prstGeom prst="rect">
            <a:avLst/>
          </a:prstGeom>
          <a:ln>
            <a:noFill/>
          </a:ln>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05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Teste, justere og utvikle</a:t>
            </a:r>
            <a:endParaRPr kumimoji="0" lang="nb-NO" sz="105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486" name="Text Placeholder 18">
            <a:extLst>
              <a:ext uri="{FF2B5EF4-FFF2-40B4-BE49-F238E27FC236}">
                <a16:creationId xmlns:a16="http://schemas.microsoft.com/office/drawing/2014/main" id="{FB9D4E25-2751-4ACA-A95C-EC5600D09BD8}"/>
              </a:ext>
            </a:extLst>
          </p:cNvPr>
          <p:cNvSpPr>
            <a:spLocks noGrp="1"/>
          </p:cNvSpPr>
          <p:nvPr>
            <p:custDataLst>
              <p:tags r:id="rId161"/>
            </p:custDataLst>
          </p:nvPr>
        </p:nvSpPr>
        <p:spPr bwMode="auto">
          <a:xfrm>
            <a:off x="765175" y="5578475"/>
            <a:ext cx="42703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Go-live</a:t>
            </a:r>
          </a:p>
        </p:txBody>
      </p:sp>
      <p:sp>
        <p:nvSpPr>
          <p:cNvPr id="493" name="Text Placeholder 18">
            <a:extLst>
              <a:ext uri="{FF2B5EF4-FFF2-40B4-BE49-F238E27FC236}">
                <a16:creationId xmlns:a16="http://schemas.microsoft.com/office/drawing/2014/main" id="{F64F2AFF-9726-4295-B0E4-24885B1B68CF}"/>
              </a:ext>
            </a:extLst>
          </p:cNvPr>
          <p:cNvSpPr>
            <a:spLocks noGrp="1"/>
          </p:cNvSpPr>
          <p:nvPr>
            <p:custDataLst>
              <p:tags r:id="rId162"/>
            </p:custDataLst>
          </p:nvPr>
        </p:nvSpPr>
        <p:spPr bwMode="auto">
          <a:xfrm>
            <a:off x="765175" y="1792288"/>
            <a:ext cx="1939925" cy="3651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Etablere plan, avklare portefølje</a:t>
            </a:r>
            <a:br>
              <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br>
            <a:r>
              <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og erfaringslæring</a:t>
            </a:r>
          </a:p>
        </p:txBody>
      </p:sp>
      <p:sp>
        <p:nvSpPr>
          <p:cNvPr id="518" name="Text Placeholder 18">
            <a:extLst>
              <a:ext uri="{FF2B5EF4-FFF2-40B4-BE49-F238E27FC236}">
                <a16:creationId xmlns:a16="http://schemas.microsoft.com/office/drawing/2014/main" id="{75040CE1-A63E-4AEE-BB04-674474DC4793}"/>
              </a:ext>
            </a:extLst>
          </p:cNvPr>
          <p:cNvSpPr>
            <a:spLocks noGrp="1"/>
          </p:cNvSpPr>
          <p:nvPr>
            <p:custDataLst>
              <p:tags r:id="rId163"/>
            </p:custDataLst>
          </p:nvPr>
        </p:nvSpPr>
        <p:spPr bwMode="auto">
          <a:xfrm>
            <a:off x="10591800" y="596900"/>
            <a:ext cx="69691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sz="1200" b="1"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Hovedaktør</a:t>
            </a:r>
          </a:p>
        </p:txBody>
      </p:sp>
      <p:sp useBgFill="1">
        <p:nvSpPr>
          <p:cNvPr id="190" name="Text Placeholder 18">
            <a:extLst>
              <a:ext uri="{FF2B5EF4-FFF2-40B4-BE49-F238E27FC236}">
                <a16:creationId xmlns:a16="http://schemas.microsoft.com/office/drawing/2014/main" id="{DFE080B5-0694-43F0-B124-D0181AF1E668}"/>
              </a:ext>
            </a:extLst>
          </p:cNvPr>
          <p:cNvSpPr>
            <a:spLocks noGrp="1"/>
          </p:cNvSpPr>
          <p:nvPr>
            <p:custDataLst>
              <p:tags r:id="rId164"/>
            </p:custDataLst>
          </p:nvPr>
        </p:nvSpPr>
        <p:spPr bwMode="auto">
          <a:xfrm>
            <a:off x="7635875" y="3027363"/>
            <a:ext cx="1524000" cy="160338"/>
          </a:xfrm>
          <a:prstGeom prst="rect">
            <a:avLst/>
          </a:prstGeom>
          <a:ln>
            <a:noFill/>
          </a:ln>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050" b="0" i="0" u="none" strike="noStrike" kern="1200" cap="none" spc="0" normalizeH="0" baseline="0" noProof="0">
                <a:ln>
                  <a:noFill/>
                </a:ln>
                <a:solidFill>
                  <a:srgbClr val="000000"/>
                </a:solidFill>
                <a:effectLst/>
                <a:uLnTx/>
                <a:uFillTx/>
                <a:latin typeface="Calibri Light"/>
                <a:ea typeface="+mn-ea"/>
                <a:cs typeface="Calibri Light" panose="020F0302020204030204" pitchFamily="34" charset="0"/>
              </a:rPr>
              <a:t>Konvertering og produksjon </a:t>
            </a:r>
            <a:endParaRPr kumimoji="0" lang="nb-NO" sz="1050" b="0" i="0" u="none" strike="noStrike" kern="1200" cap="none" spc="0" normalizeH="0" baseline="0" noProof="0">
              <a:ln>
                <a:noFill/>
              </a:ln>
              <a:solidFill>
                <a:srgbClr val="000000"/>
              </a:solidFill>
              <a:effectLst/>
              <a:uLnTx/>
              <a:uFillTx/>
              <a:latin typeface="Calibri Light"/>
              <a:ea typeface="+mn-ea"/>
              <a:cs typeface="Calibri Light" panose="020F0302020204030204" pitchFamily="34" charset="0"/>
            </a:endParaRPr>
          </a:p>
        </p:txBody>
      </p:sp>
      <p:sp>
        <p:nvSpPr>
          <p:cNvPr id="521" name="Text Placeholder 18">
            <a:extLst>
              <a:ext uri="{FF2B5EF4-FFF2-40B4-BE49-F238E27FC236}">
                <a16:creationId xmlns:a16="http://schemas.microsoft.com/office/drawing/2014/main" id="{CEF6FAA0-02E4-4360-A7FD-358CB2B842D0}"/>
              </a:ext>
            </a:extLst>
          </p:cNvPr>
          <p:cNvSpPr>
            <a:spLocks noGrp="1"/>
          </p:cNvSpPr>
          <p:nvPr>
            <p:custDataLst>
              <p:tags r:id="rId165"/>
            </p:custDataLst>
          </p:nvPr>
        </p:nvSpPr>
        <p:spPr bwMode="auto">
          <a:xfrm>
            <a:off x="10591800" y="1250950"/>
            <a:ext cx="9048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Tjenestesenter</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529" name="Text Placeholder 18">
            <a:extLst>
              <a:ext uri="{FF2B5EF4-FFF2-40B4-BE49-F238E27FC236}">
                <a16:creationId xmlns:a16="http://schemas.microsoft.com/office/drawing/2014/main" id="{65E2E929-931E-45B7-A07A-D8F829A43F1E}"/>
              </a:ext>
            </a:extLst>
          </p:cNvPr>
          <p:cNvSpPr>
            <a:spLocks noGrp="1"/>
          </p:cNvSpPr>
          <p:nvPr>
            <p:custDataLst>
              <p:tags r:id="rId166"/>
            </p:custDataLst>
          </p:nvPr>
        </p:nvSpPr>
        <p:spPr bwMode="auto">
          <a:xfrm>
            <a:off x="10591800" y="4500563"/>
            <a:ext cx="1412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PL</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useBgFill="1">
        <p:nvSpPr>
          <p:cNvPr id="501" name="Text Placeholder 18">
            <a:extLst>
              <a:ext uri="{FF2B5EF4-FFF2-40B4-BE49-F238E27FC236}">
                <a16:creationId xmlns:a16="http://schemas.microsoft.com/office/drawing/2014/main" id="{89549C60-A882-4BDC-BCC1-591FB0822DA1}"/>
              </a:ext>
            </a:extLst>
          </p:cNvPr>
          <p:cNvSpPr>
            <a:spLocks noGrp="1"/>
          </p:cNvSpPr>
          <p:nvPr>
            <p:custDataLst>
              <p:tags r:id="rId167"/>
            </p:custDataLst>
          </p:nvPr>
        </p:nvSpPr>
        <p:spPr bwMode="auto">
          <a:xfrm>
            <a:off x="4095750" y="2484438"/>
            <a:ext cx="892175" cy="160338"/>
          </a:xfrm>
          <a:prstGeom prst="rect">
            <a:avLst/>
          </a:prstGeom>
          <a:ln>
            <a:noFill/>
          </a:ln>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05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Etablere fra DFØ</a:t>
            </a:r>
            <a:endParaRPr kumimoji="0" lang="nb-NO" sz="105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488" name="Text Placeholder 18">
            <a:extLst>
              <a:ext uri="{FF2B5EF4-FFF2-40B4-BE49-F238E27FC236}">
                <a16:creationId xmlns:a16="http://schemas.microsoft.com/office/drawing/2014/main" id="{C88AC69D-6F8A-4839-BC3D-4637D2086E3B}"/>
              </a:ext>
            </a:extLst>
          </p:cNvPr>
          <p:cNvSpPr>
            <a:spLocks noGrp="1"/>
          </p:cNvSpPr>
          <p:nvPr>
            <p:custDataLst>
              <p:tags r:id="rId168"/>
            </p:custDataLst>
          </p:nvPr>
        </p:nvSpPr>
        <p:spPr bwMode="auto">
          <a:xfrm>
            <a:off x="765175" y="892175"/>
            <a:ext cx="7159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Hovedfokus</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539" name="Text Placeholder 18">
            <a:extLst>
              <a:ext uri="{FF2B5EF4-FFF2-40B4-BE49-F238E27FC236}">
                <a16:creationId xmlns:a16="http://schemas.microsoft.com/office/drawing/2014/main" id="{EABAA5A9-A245-4878-81B6-A72CACD46494}"/>
              </a:ext>
            </a:extLst>
          </p:cNvPr>
          <p:cNvSpPr>
            <a:spLocks noGrp="1"/>
          </p:cNvSpPr>
          <p:nvPr>
            <p:custDataLst>
              <p:tags r:id="rId169"/>
            </p:custDataLst>
          </p:nvPr>
        </p:nvSpPr>
        <p:spPr bwMode="auto">
          <a:xfrm>
            <a:off x="10591800" y="1792288"/>
            <a:ext cx="1412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PL</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useBgFill="1">
        <p:nvSpPr>
          <p:cNvPr id="494" name="Text Placeholder 18">
            <a:extLst>
              <a:ext uri="{FF2B5EF4-FFF2-40B4-BE49-F238E27FC236}">
                <a16:creationId xmlns:a16="http://schemas.microsoft.com/office/drawing/2014/main" id="{C22EA884-6CCF-4F66-A0BB-CD6D3D793BB4}"/>
              </a:ext>
            </a:extLst>
          </p:cNvPr>
          <p:cNvSpPr>
            <a:spLocks noGrp="1"/>
          </p:cNvSpPr>
          <p:nvPr>
            <p:custDataLst>
              <p:tags r:id="rId170"/>
            </p:custDataLst>
          </p:nvPr>
        </p:nvSpPr>
        <p:spPr bwMode="auto">
          <a:xfrm>
            <a:off x="4537075" y="1401763"/>
            <a:ext cx="3067050" cy="160338"/>
          </a:xfrm>
          <a:prstGeom prst="rect">
            <a:avLst/>
          </a:prstGeom>
          <a:ln>
            <a:noFill/>
          </a:ln>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05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Forbedring, prosessutvikling og tilpasning før nytt system</a:t>
            </a:r>
            <a:endParaRPr kumimoji="0" lang="nb-NO" sz="105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490" name="Text Placeholder 18">
            <a:extLst>
              <a:ext uri="{FF2B5EF4-FFF2-40B4-BE49-F238E27FC236}">
                <a16:creationId xmlns:a16="http://schemas.microsoft.com/office/drawing/2014/main" id="{060B79F7-5BE9-4787-9F88-F6197F27C42C}"/>
              </a:ext>
            </a:extLst>
          </p:cNvPr>
          <p:cNvSpPr>
            <a:spLocks noGrp="1"/>
          </p:cNvSpPr>
          <p:nvPr>
            <p:custDataLst>
              <p:tags r:id="rId171"/>
            </p:custDataLst>
          </p:nvPr>
        </p:nvSpPr>
        <p:spPr bwMode="auto">
          <a:xfrm>
            <a:off x="765175" y="596900"/>
            <a:ext cx="68421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1"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Delprosjekt</a:t>
            </a:r>
            <a:endParaRPr kumimoji="0" lang="nb-NO" sz="1200" b="1"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useBgFill="1">
        <p:nvSpPr>
          <p:cNvPr id="263" name="Text Placeholder 18">
            <a:extLst>
              <a:ext uri="{FF2B5EF4-FFF2-40B4-BE49-F238E27FC236}">
                <a16:creationId xmlns:a16="http://schemas.microsoft.com/office/drawing/2014/main" id="{A71DBBDF-4B83-4F3D-BD1D-27DE37656E9C}"/>
              </a:ext>
            </a:extLst>
          </p:cNvPr>
          <p:cNvSpPr>
            <a:spLocks noGrp="1"/>
          </p:cNvSpPr>
          <p:nvPr>
            <p:custDataLst>
              <p:tags r:id="rId172"/>
            </p:custDataLst>
          </p:nvPr>
        </p:nvSpPr>
        <p:spPr bwMode="auto">
          <a:xfrm>
            <a:off x="3724275" y="3027363"/>
            <a:ext cx="717550" cy="160338"/>
          </a:xfrm>
          <a:prstGeom prst="rect">
            <a:avLst/>
          </a:prstGeom>
          <a:ln>
            <a:noFill/>
          </a:ln>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050" b="0" i="0" u="none" strike="noStrike" kern="1200" cap="none" spc="0" normalizeH="0" baseline="0" noProof="0">
                <a:ln>
                  <a:noFill/>
                </a:ln>
                <a:solidFill>
                  <a:srgbClr val="000000"/>
                </a:solidFill>
                <a:effectLst/>
                <a:uLnTx/>
                <a:uFillTx/>
                <a:latin typeface="Calibri Light"/>
                <a:ea typeface="+mn-ea"/>
                <a:cs typeface="Calibri Light" panose="020F0302020204030204" pitchFamily="34" charset="0"/>
              </a:rPr>
              <a:t>Rammer DFØ</a:t>
            </a:r>
            <a:endParaRPr kumimoji="0" lang="nb-NO" sz="1050" b="0" i="0" u="none" strike="noStrike" kern="1200" cap="none" spc="0" normalizeH="0" baseline="0" noProof="0">
              <a:ln>
                <a:noFill/>
              </a:ln>
              <a:solidFill>
                <a:srgbClr val="000000"/>
              </a:solidFill>
              <a:effectLst/>
              <a:uLnTx/>
              <a:uFillTx/>
              <a:latin typeface="Calibri Light"/>
              <a:ea typeface="+mn-ea"/>
              <a:cs typeface="Calibri Light" panose="020F0302020204030204" pitchFamily="34" charset="0"/>
            </a:endParaRPr>
          </a:p>
        </p:txBody>
      </p:sp>
      <p:sp>
        <p:nvSpPr>
          <p:cNvPr id="495" name="Text Placeholder 18">
            <a:extLst>
              <a:ext uri="{FF2B5EF4-FFF2-40B4-BE49-F238E27FC236}">
                <a16:creationId xmlns:a16="http://schemas.microsoft.com/office/drawing/2014/main" id="{E83BBDE9-8A15-4602-815F-E2827269705D}"/>
              </a:ext>
            </a:extLst>
          </p:cNvPr>
          <p:cNvSpPr>
            <a:spLocks noGrp="1"/>
          </p:cNvSpPr>
          <p:nvPr>
            <p:custDataLst>
              <p:tags r:id="rId173"/>
            </p:custDataLst>
          </p:nvPr>
        </p:nvSpPr>
        <p:spPr bwMode="auto">
          <a:xfrm>
            <a:off x="765175" y="3600450"/>
            <a:ext cx="8810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Prosessarbeid </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useBgFill="1">
        <p:nvSpPr>
          <p:cNvPr id="180" name="Text Placeholder 18">
            <a:extLst>
              <a:ext uri="{FF2B5EF4-FFF2-40B4-BE49-F238E27FC236}">
                <a16:creationId xmlns:a16="http://schemas.microsoft.com/office/drawing/2014/main" id="{6118A799-AFD0-4FFD-B9B6-E59FE39398A6}"/>
              </a:ext>
            </a:extLst>
          </p:cNvPr>
          <p:cNvSpPr>
            <a:spLocks noGrp="1"/>
          </p:cNvSpPr>
          <p:nvPr>
            <p:custDataLst>
              <p:tags r:id="rId174"/>
            </p:custDataLst>
          </p:nvPr>
        </p:nvSpPr>
        <p:spPr bwMode="auto">
          <a:xfrm>
            <a:off x="5240338" y="6159500"/>
            <a:ext cx="509588" cy="160338"/>
          </a:xfrm>
          <a:prstGeom prst="rect">
            <a:avLst/>
          </a:prstGeom>
          <a:ln>
            <a:noFill/>
          </a:ln>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050" b="0" i="0" u="none" strike="noStrike" kern="1200" cap="none" spc="0" normalizeH="0" baseline="0" noProof="0">
                <a:ln>
                  <a:noFill/>
                </a:ln>
                <a:solidFill>
                  <a:srgbClr val="000000"/>
                </a:solidFill>
                <a:effectLst/>
                <a:uLnTx/>
                <a:uFillTx/>
                <a:latin typeface="Calibri Light"/>
                <a:ea typeface="+mn-ea"/>
                <a:cs typeface="Calibri Light" panose="020F0302020204030204" pitchFamily="34" charset="0"/>
              </a:rPr>
              <a:t>Fremdrift</a:t>
            </a:r>
            <a:endParaRPr kumimoji="0" lang="nb-NO" sz="1050" b="0" i="0" u="none" strike="noStrike" kern="1200" cap="none" spc="0" normalizeH="0" baseline="0" noProof="0">
              <a:ln>
                <a:noFill/>
              </a:ln>
              <a:solidFill>
                <a:srgbClr val="000000"/>
              </a:solidFill>
              <a:effectLst/>
              <a:uLnTx/>
              <a:uFillTx/>
              <a:latin typeface="Calibri Light"/>
              <a:ea typeface="+mn-ea"/>
              <a:cs typeface="Calibri Light" panose="020F0302020204030204" pitchFamily="34" charset="0"/>
            </a:endParaRPr>
          </a:p>
        </p:txBody>
      </p:sp>
      <p:sp useBgFill="1">
        <p:nvSpPr>
          <p:cNvPr id="506" name="Text Placeholder 18">
            <a:extLst>
              <a:ext uri="{FF2B5EF4-FFF2-40B4-BE49-F238E27FC236}">
                <a16:creationId xmlns:a16="http://schemas.microsoft.com/office/drawing/2014/main" id="{D27B67F7-3F83-4BA4-B24D-73E17CCA7E38}"/>
              </a:ext>
            </a:extLst>
          </p:cNvPr>
          <p:cNvSpPr>
            <a:spLocks noGrp="1"/>
          </p:cNvSpPr>
          <p:nvPr>
            <p:custDataLst>
              <p:tags r:id="rId175"/>
            </p:custDataLst>
          </p:nvPr>
        </p:nvSpPr>
        <p:spPr bwMode="auto">
          <a:xfrm>
            <a:off x="6124575" y="6186488"/>
            <a:ext cx="792163" cy="182563"/>
          </a:xfrm>
          <a:prstGeom prst="rect">
            <a:avLst/>
          </a:prstGeom>
          <a:ln>
            <a:noFill/>
          </a:ln>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Sommerferie</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499" name="Text Placeholder 18">
            <a:extLst>
              <a:ext uri="{FF2B5EF4-FFF2-40B4-BE49-F238E27FC236}">
                <a16:creationId xmlns:a16="http://schemas.microsoft.com/office/drawing/2014/main" id="{0002C9D5-DEBF-4410-A2C1-81A1044DAFC6}"/>
              </a:ext>
            </a:extLst>
          </p:cNvPr>
          <p:cNvSpPr>
            <a:spLocks noGrp="1"/>
          </p:cNvSpPr>
          <p:nvPr>
            <p:custDataLst>
              <p:tags r:id="rId176"/>
            </p:custDataLst>
          </p:nvPr>
        </p:nvSpPr>
        <p:spPr bwMode="auto">
          <a:xfrm>
            <a:off x="765175" y="2876550"/>
            <a:ext cx="1674813" cy="5476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Plan DFØ</a:t>
            </a:r>
            <a:b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b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Datainnsamling,</a:t>
            </a:r>
            <a:b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b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konvertering og produksjon</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useBgFill="1">
        <p:nvSpPr>
          <p:cNvPr id="184" name="Text Placeholder 18">
            <a:extLst>
              <a:ext uri="{FF2B5EF4-FFF2-40B4-BE49-F238E27FC236}">
                <a16:creationId xmlns:a16="http://schemas.microsoft.com/office/drawing/2014/main" id="{51E7B158-738F-47B0-904A-4284DBDC247B}"/>
              </a:ext>
            </a:extLst>
          </p:cNvPr>
          <p:cNvSpPr>
            <a:spLocks noGrp="1"/>
          </p:cNvSpPr>
          <p:nvPr>
            <p:custDataLst>
              <p:tags r:id="rId177"/>
            </p:custDataLst>
          </p:nvPr>
        </p:nvSpPr>
        <p:spPr bwMode="auto">
          <a:xfrm>
            <a:off x="7975600" y="5011738"/>
            <a:ext cx="1833563" cy="182563"/>
          </a:xfrm>
          <a:prstGeom prst="rect">
            <a:avLst/>
          </a:prstGeom>
          <a:ln>
            <a:noFill/>
          </a:ln>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err="1">
                <a:ln>
                  <a:noFill/>
                </a:ln>
                <a:solidFill>
                  <a:prstClr val="black"/>
                </a:solidFill>
                <a:effectLst/>
                <a:uLnTx/>
                <a:uFillTx/>
                <a:latin typeface="Calibri Light"/>
                <a:ea typeface="+mn-ea"/>
                <a:cs typeface="Calibri Light" panose="020F0302020204030204" pitchFamily="34" charset="0"/>
              </a:rPr>
              <a:t>Hovedopplæring</a:t>
            </a: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/brukerstøtte</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useBgFill="1">
        <p:nvSpPr>
          <p:cNvPr id="183" name="Text Placeholder 18">
            <a:extLst>
              <a:ext uri="{FF2B5EF4-FFF2-40B4-BE49-F238E27FC236}">
                <a16:creationId xmlns:a16="http://schemas.microsoft.com/office/drawing/2014/main" id="{D9B1B977-F5FD-4EAE-8DBB-00FA912DAF13}"/>
              </a:ext>
            </a:extLst>
          </p:cNvPr>
          <p:cNvSpPr>
            <a:spLocks noGrp="1"/>
          </p:cNvSpPr>
          <p:nvPr>
            <p:custDataLst>
              <p:tags r:id="rId178"/>
            </p:custDataLst>
          </p:nvPr>
        </p:nvSpPr>
        <p:spPr bwMode="auto">
          <a:xfrm>
            <a:off x="7278688" y="2484438"/>
            <a:ext cx="1560513" cy="160338"/>
          </a:xfrm>
          <a:prstGeom prst="rect">
            <a:avLst/>
          </a:prstGeom>
          <a:ln>
            <a:noFill/>
          </a:ln>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050" b="0" i="0" u="none" strike="noStrike" kern="1200" cap="none" spc="0" normalizeH="0" baseline="0" noProof="0">
                <a:ln>
                  <a:noFill/>
                </a:ln>
                <a:solidFill>
                  <a:srgbClr val="000000"/>
                </a:solidFill>
                <a:effectLst/>
                <a:uLnTx/>
                <a:uFillTx/>
                <a:latin typeface="Calibri Light"/>
                <a:ea typeface="+mn-ea"/>
                <a:cs typeface="Calibri Light" panose="020F0302020204030204" pitchFamily="34" charset="0"/>
              </a:rPr>
              <a:t>Videreutvikle bruke og forstå</a:t>
            </a:r>
            <a:endParaRPr kumimoji="0" lang="nb-NO" sz="1050" b="0" i="0" u="none" strike="noStrike" kern="1200" cap="none" spc="0" normalizeH="0" baseline="0" noProof="0">
              <a:ln>
                <a:noFill/>
              </a:ln>
              <a:solidFill>
                <a:srgbClr val="000000"/>
              </a:solidFill>
              <a:effectLst/>
              <a:uLnTx/>
              <a:uFillTx/>
              <a:latin typeface="Calibri Light"/>
              <a:ea typeface="+mn-ea"/>
              <a:cs typeface="Calibri Light" panose="020F0302020204030204" pitchFamily="34" charset="0"/>
            </a:endParaRPr>
          </a:p>
        </p:txBody>
      </p:sp>
      <p:sp>
        <p:nvSpPr>
          <p:cNvPr id="537" name="Text Placeholder 18">
            <a:extLst>
              <a:ext uri="{FF2B5EF4-FFF2-40B4-BE49-F238E27FC236}">
                <a16:creationId xmlns:a16="http://schemas.microsoft.com/office/drawing/2014/main" id="{BB2DBC66-F27C-452C-8C54-DCB0E820D8EA}"/>
              </a:ext>
            </a:extLst>
          </p:cNvPr>
          <p:cNvSpPr>
            <a:spLocks noGrp="1"/>
          </p:cNvSpPr>
          <p:nvPr>
            <p:custDataLst>
              <p:tags r:id="rId179"/>
            </p:custDataLst>
          </p:nvPr>
        </p:nvSpPr>
        <p:spPr bwMode="auto">
          <a:xfrm>
            <a:off x="10591800" y="2333625"/>
            <a:ext cx="57785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P3/P1/P2</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535" name="Text Placeholder 18">
            <a:extLst>
              <a:ext uri="{FF2B5EF4-FFF2-40B4-BE49-F238E27FC236}">
                <a16:creationId xmlns:a16="http://schemas.microsoft.com/office/drawing/2014/main" id="{82E68513-91AA-4249-A6D9-A077072441B1}"/>
              </a:ext>
            </a:extLst>
          </p:cNvPr>
          <p:cNvSpPr>
            <a:spLocks noGrp="1"/>
          </p:cNvSpPr>
          <p:nvPr>
            <p:custDataLst>
              <p:tags r:id="rId180"/>
            </p:custDataLst>
          </p:nvPr>
        </p:nvSpPr>
        <p:spPr bwMode="auto">
          <a:xfrm>
            <a:off x="10591800" y="5578475"/>
            <a:ext cx="1412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PL</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496" name="Text Placeholder 18">
            <a:extLst>
              <a:ext uri="{FF2B5EF4-FFF2-40B4-BE49-F238E27FC236}">
                <a16:creationId xmlns:a16="http://schemas.microsoft.com/office/drawing/2014/main" id="{CC3B3120-17FC-4CA3-A676-0E3DD8888560}"/>
              </a:ext>
            </a:extLst>
          </p:cNvPr>
          <p:cNvSpPr>
            <a:spLocks noGrp="1"/>
          </p:cNvSpPr>
          <p:nvPr>
            <p:custDataLst>
              <p:tags r:id="rId181"/>
            </p:custDataLst>
          </p:nvPr>
        </p:nvSpPr>
        <p:spPr bwMode="auto">
          <a:xfrm>
            <a:off x="765175" y="1250950"/>
            <a:ext cx="882650" cy="3651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Etablere felles</a:t>
            </a:r>
            <a:br>
              <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br>
            <a:r>
              <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tjenestesenter</a:t>
            </a:r>
          </a:p>
        </p:txBody>
      </p:sp>
      <p:sp useBgFill="1">
        <p:nvSpPr>
          <p:cNvPr id="511" name="Text Placeholder 18">
            <a:extLst>
              <a:ext uri="{FF2B5EF4-FFF2-40B4-BE49-F238E27FC236}">
                <a16:creationId xmlns:a16="http://schemas.microsoft.com/office/drawing/2014/main" id="{BA31F0BD-BD2B-42BB-84E0-0B240E673F79}"/>
              </a:ext>
            </a:extLst>
          </p:cNvPr>
          <p:cNvSpPr>
            <a:spLocks noGrp="1"/>
          </p:cNvSpPr>
          <p:nvPr>
            <p:custDataLst>
              <p:tags r:id="rId182"/>
            </p:custDataLst>
          </p:nvPr>
        </p:nvSpPr>
        <p:spPr bwMode="auto">
          <a:xfrm>
            <a:off x="9144000" y="5741988"/>
            <a:ext cx="612775" cy="160338"/>
          </a:xfrm>
          <a:prstGeom prst="rect">
            <a:avLst/>
          </a:prstGeom>
          <a:ln>
            <a:noFill/>
          </a:ln>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fld id="{3BC553CD-9E63-472B-9E16-3053410A4F2B}" type="datetime'0''''''''''''''''''''''1''''''''.''''0''1''.''2''''0''2''''3'">
              <a:rPr kumimoji="0" lang="nb-NO" altLang="en-US" sz="1050" b="0" i="0" u="none" strike="noStrike" kern="1200" cap="none" spc="0" normalizeH="0" baseline="0" noProof="0" smtClean="0">
                <a:ln>
                  <a:noFill/>
                </a:ln>
                <a:solidFill>
                  <a:prstClr val="black"/>
                </a:solidFill>
                <a:effectLst/>
                <a:uLnTx/>
                <a:uFillTx/>
                <a:latin typeface="Calibri Light"/>
                <a:ea typeface="+mn-ea"/>
                <a:cs typeface="Calibri Light" panose="020F0302020204030204" pitchFamily="34" charset="0"/>
              </a:rPr>
              <a:pPr marL="0" marR="0" lvl="0" indent="0" algn="ctr"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t>01.01.2023</a:t>
            </a:fld>
            <a:endParaRPr kumimoji="0" lang="nb-NO" sz="105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527" name="Text Placeholder 18">
            <a:extLst>
              <a:ext uri="{FF2B5EF4-FFF2-40B4-BE49-F238E27FC236}">
                <a16:creationId xmlns:a16="http://schemas.microsoft.com/office/drawing/2014/main" id="{9A0C6F5C-263E-4D43-9132-5D8510C757CD}"/>
              </a:ext>
            </a:extLst>
          </p:cNvPr>
          <p:cNvSpPr>
            <a:spLocks noGrp="1"/>
          </p:cNvSpPr>
          <p:nvPr>
            <p:custDataLst>
              <p:tags r:id="rId183"/>
            </p:custDataLst>
          </p:nvPr>
        </p:nvSpPr>
        <p:spPr bwMode="auto">
          <a:xfrm>
            <a:off x="10591800" y="3959225"/>
            <a:ext cx="1555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P1</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513" name="Text Placeholder 18">
            <a:extLst>
              <a:ext uri="{FF2B5EF4-FFF2-40B4-BE49-F238E27FC236}">
                <a16:creationId xmlns:a16="http://schemas.microsoft.com/office/drawing/2014/main" id="{013713F4-5A89-4745-919E-3D3BDFBF479D}"/>
              </a:ext>
            </a:extLst>
          </p:cNvPr>
          <p:cNvSpPr>
            <a:spLocks noGrp="1"/>
          </p:cNvSpPr>
          <p:nvPr>
            <p:custDataLst>
              <p:tags r:id="rId184"/>
            </p:custDataLst>
          </p:nvPr>
        </p:nvSpPr>
        <p:spPr bwMode="auto">
          <a:xfrm>
            <a:off x="765175" y="3959225"/>
            <a:ext cx="1096963" cy="3651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a:rPr>
              <a:t>Budsjettering i ny </a:t>
            </a:r>
            <a:b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br>
            <a:r>
              <a:rPr kumimoji="0" lang="nb-NO" altLang="en-US" sz="1200" b="0" i="0" u="none" strike="noStrike" kern="1200" cap="none" spc="0" normalizeH="0" baseline="0" noProof="0" err="1">
                <a:ln>
                  <a:noFill/>
                </a:ln>
                <a:solidFill>
                  <a:prstClr val="black"/>
                </a:solidFill>
                <a:effectLst/>
                <a:uLnTx/>
                <a:uFillTx/>
                <a:latin typeface="Calibri Light"/>
                <a:ea typeface="+mn-ea"/>
                <a:cs typeface="Calibri Light"/>
              </a:rPr>
              <a:t>økmod</a:t>
            </a: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a:rPr>
              <a:t> i BEVISST</a:t>
            </a:r>
            <a:endParaRPr kumimoji="0" lang="nb-NO" sz="1200" b="0" i="0" u="none" strike="noStrike" kern="1200" cap="none" spc="0" normalizeH="0" baseline="0" noProof="0">
              <a:ln>
                <a:noFill/>
              </a:ln>
              <a:solidFill>
                <a:prstClr val="black"/>
              </a:solidFill>
              <a:effectLst/>
              <a:uLnTx/>
              <a:uFillTx/>
              <a:latin typeface="Calibri Light"/>
              <a:ea typeface="+mn-ea"/>
              <a:cs typeface="Calibri Light"/>
            </a:endParaRPr>
          </a:p>
        </p:txBody>
      </p:sp>
      <p:sp useBgFill="1">
        <p:nvSpPr>
          <p:cNvPr id="177" name="Text Placeholder 18">
            <a:extLst>
              <a:ext uri="{FF2B5EF4-FFF2-40B4-BE49-F238E27FC236}">
                <a16:creationId xmlns:a16="http://schemas.microsoft.com/office/drawing/2014/main" id="{B14CC824-E42A-4CBA-BC39-65583D0F33B9}"/>
              </a:ext>
            </a:extLst>
          </p:cNvPr>
          <p:cNvSpPr>
            <a:spLocks noGrp="1"/>
          </p:cNvSpPr>
          <p:nvPr>
            <p:custDataLst>
              <p:tags r:id="rId185"/>
            </p:custDataLst>
          </p:nvPr>
        </p:nvSpPr>
        <p:spPr bwMode="auto">
          <a:xfrm>
            <a:off x="4003675" y="5011738"/>
            <a:ext cx="803275" cy="182563"/>
          </a:xfrm>
          <a:prstGeom prst="rect">
            <a:avLst/>
          </a:prstGeom>
          <a:ln>
            <a:noFill/>
          </a:ln>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Etablere plan</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525" name="Text Placeholder 18">
            <a:extLst>
              <a:ext uri="{FF2B5EF4-FFF2-40B4-BE49-F238E27FC236}">
                <a16:creationId xmlns:a16="http://schemas.microsoft.com/office/drawing/2014/main" id="{5E85D6FF-7E60-4FDA-856F-35090B456B3C}"/>
              </a:ext>
            </a:extLst>
          </p:cNvPr>
          <p:cNvSpPr>
            <a:spLocks noGrp="1"/>
          </p:cNvSpPr>
          <p:nvPr>
            <p:custDataLst>
              <p:tags r:id="rId186"/>
            </p:custDataLst>
          </p:nvPr>
        </p:nvSpPr>
        <p:spPr bwMode="auto">
          <a:xfrm>
            <a:off x="10591800" y="3600450"/>
            <a:ext cx="1555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P2</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useBgFill="1">
        <p:nvSpPr>
          <p:cNvPr id="179" name="Text Placeholder 18">
            <a:extLst>
              <a:ext uri="{FF2B5EF4-FFF2-40B4-BE49-F238E27FC236}">
                <a16:creationId xmlns:a16="http://schemas.microsoft.com/office/drawing/2014/main" id="{FD152628-9A0E-47EA-B702-39FE27CDE687}"/>
              </a:ext>
            </a:extLst>
          </p:cNvPr>
          <p:cNvSpPr>
            <a:spLocks noGrp="1"/>
          </p:cNvSpPr>
          <p:nvPr>
            <p:custDataLst>
              <p:tags r:id="rId187"/>
            </p:custDataLst>
          </p:nvPr>
        </p:nvSpPr>
        <p:spPr bwMode="auto">
          <a:xfrm>
            <a:off x="5057775" y="5011738"/>
            <a:ext cx="984250" cy="182563"/>
          </a:xfrm>
          <a:prstGeom prst="rect">
            <a:avLst/>
          </a:prstGeom>
          <a:ln>
            <a:noFill/>
          </a:ln>
        </p:spPr>
        <p:txBody>
          <a:bodyPr vert="horz" wrap="none" lIns="0" tIns="0" rIns="0" bIns="0" numCol="1" spcCol="0" rtlCol="0" anchor="t" anchorCtr="0">
            <a:noAutofit/>
          </a:bodyPr>
          <a:lstStyle>
            <a:lvl1pPr marL="0" indent="0" algn="l" defTabSz="914400" rtl="0" eaLnBrk="1" latinLnBrk="0" hangingPunct="1">
              <a:spcBef>
                <a:spcPts val="0"/>
              </a:spcBef>
              <a:spcAft>
                <a:spcPts val="1000"/>
              </a:spcAft>
              <a:buSzPct val="100000"/>
              <a:buFont typeface="Arial" panose="020B0604020202020204" pitchFamily="34" charset="0"/>
              <a:buNone/>
              <a:defRPr sz="1300" b="0" kern="1200">
                <a:solidFill>
                  <a:schemeClr val="tx1"/>
                </a:solidFill>
                <a:latin typeface="+mn-lt"/>
                <a:ea typeface="+mn-ea"/>
                <a:cs typeface="Calibri Light" panose="020F0302020204030204" pitchFamily="34" charset="0"/>
              </a:defRPr>
            </a:lvl1pPr>
            <a:lvl2pPr marL="0" indent="0" algn="l" defTabSz="914400" rtl="0" eaLnBrk="1" latinLnBrk="0" hangingPunct="1">
              <a:spcBef>
                <a:spcPts val="0"/>
              </a:spcBef>
              <a:spcAft>
                <a:spcPts val="1000"/>
              </a:spcAft>
              <a:buClrTx/>
              <a:buSzPct val="100000"/>
              <a:buFont typeface="Arial"/>
              <a:buNone/>
              <a:defRPr lang="en-US" sz="1300" b="1" kern="1200" dirty="0" smtClean="0">
                <a:solidFill>
                  <a:schemeClr val="tx1"/>
                </a:solidFill>
                <a:latin typeface="+mj-lt"/>
                <a:ea typeface="+mn-ea"/>
                <a:cs typeface="Calibri Light" panose="020F0302020204030204" pitchFamily="34" charset="0"/>
              </a:defRPr>
            </a:lvl2pPr>
            <a:lvl3pPr marL="176400" indent="-176400" algn="l" defTabSz="914400" rtl="0" eaLnBrk="1" latinLnBrk="0" hangingPunct="1">
              <a:spcBef>
                <a:spcPts val="0"/>
              </a:spcBef>
              <a:spcAft>
                <a:spcPts val="1000"/>
              </a:spcAft>
              <a:buClrTx/>
              <a:buSzPct val="100000"/>
              <a:buFont typeface="Arial" panose="020B0604020202020204" pitchFamily="34" charset="0"/>
              <a:buChar char="•"/>
              <a:defRPr lang="en-US" sz="1300" kern="1200" dirty="0" smtClean="0">
                <a:solidFill>
                  <a:schemeClr val="tx1"/>
                </a:solidFill>
                <a:latin typeface="+mn-lt"/>
                <a:ea typeface="+mn-ea"/>
                <a:cs typeface="Calibri Light" panose="020F0302020204030204" pitchFamily="34" charset="0"/>
              </a:defRPr>
            </a:lvl3pPr>
            <a:lvl4pPr marL="356400" indent="-176400" algn="l" defTabSz="914400" rtl="0" eaLnBrk="1" latinLnBrk="0" hangingPunct="1">
              <a:spcBef>
                <a:spcPts val="0"/>
              </a:spcBef>
              <a:spcAft>
                <a:spcPts val="1000"/>
              </a:spcAft>
              <a:buClrTx/>
              <a:buSzPct val="100000"/>
              <a:buFont typeface="Verdana" panose="020B0604030504040204" pitchFamily="34" charset="0"/>
              <a:buChar char="−"/>
              <a:defRPr lang="en-US" sz="1300" kern="1200" baseline="0" dirty="0" smtClean="0">
                <a:solidFill>
                  <a:schemeClr val="tx1"/>
                </a:solidFill>
                <a:latin typeface="+mn-lt"/>
                <a:ea typeface="+mn-ea"/>
                <a:cs typeface="Calibri Light" panose="020F0302020204030204" pitchFamily="34" charset="0"/>
              </a:defRPr>
            </a:lvl4pPr>
            <a:lvl5pPr marL="532800" indent="-176400" algn="l" defTabSz="798513" rtl="0" eaLnBrk="1" latinLnBrk="0" hangingPunct="1">
              <a:spcBef>
                <a:spcPts val="0"/>
              </a:spcBef>
              <a:spcAft>
                <a:spcPts val="1000"/>
              </a:spcAft>
              <a:buClrTx/>
              <a:buSzPct val="100000"/>
              <a:buFont typeface="Verdana" panose="020B0604030504040204" pitchFamily="34" charset="0"/>
              <a:buChar char="−"/>
              <a:tabLst/>
              <a:defRPr lang="en-US" sz="1300" kern="1200" baseline="0" dirty="0" smtClean="0">
                <a:solidFill>
                  <a:schemeClr val="tx1"/>
                </a:solidFill>
                <a:latin typeface="+mn-lt"/>
                <a:ea typeface="+mn-ea"/>
                <a:cs typeface="Calibri Light" panose="020F030202020403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Pct val="100000"/>
              <a:buFont typeface="Arial" panose="020B0604020202020204" pitchFamily="34" charset="0"/>
              <a:buNone/>
              <a:tabLst/>
              <a:defRPr/>
            </a:pPr>
            <a:r>
              <a:rPr kumimoji="0" lang="nb-NO" altLang="en-US"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rPr>
              <a:t>Tidlig opplæring</a:t>
            </a:r>
            <a:endParaRPr kumimoji="0" lang="nb-NO" sz="1200" b="0" i="0" u="none" strike="noStrike" kern="1200" cap="none" spc="0" normalizeH="0" baseline="0" noProof="0">
              <a:ln>
                <a:noFill/>
              </a:ln>
              <a:solidFill>
                <a:prstClr val="black"/>
              </a:solidFill>
              <a:effectLst/>
              <a:uLnTx/>
              <a:uFillTx/>
              <a:latin typeface="Calibri Light"/>
              <a:ea typeface="+mn-ea"/>
              <a:cs typeface="Calibri Light" panose="020F0302020204030204" pitchFamily="34" charset="0"/>
            </a:endParaRPr>
          </a:p>
        </p:txBody>
      </p:sp>
      <p:sp>
        <p:nvSpPr>
          <p:cNvPr id="178" name="Title 1">
            <a:extLst>
              <a:ext uri="{FF2B5EF4-FFF2-40B4-BE49-F238E27FC236}">
                <a16:creationId xmlns:a16="http://schemas.microsoft.com/office/drawing/2014/main" id="{9CBFBD3F-EA26-4591-8998-7F2E7F6F6815}"/>
              </a:ext>
            </a:extLst>
          </p:cNvPr>
          <p:cNvSpPr txBox="1">
            <a:spLocks/>
          </p:cNvSpPr>
          <p:nvPr/>
        </p:nvSpPr>
        <p:spPr>
          <a:xfrm>
            <a:off x="798512" y="-19727"/>
            <a:ext cx="10972800" cy="707886"/>
          </a:xfrm>
          <a:prstGeom prst="rect">
            <a:avLst/>
          </a:prstGeom>
        </p:spPr>
        <p:txBody>
          <a:bodyPr vert="horz" lIns="91440" tIns="45720" rIns="91440" bIns="45720" rtlCol="0" anchor="t" anchorCtr="0">
            <a:spAutoFit/>
          </a:bodyPr>
          <a:lstStyle>
            <a:lvl1pPr algn="l" defTabSz="609585" rtl="0" eaLnBrk="1" latinLnBrk="0" hangingPunct="1">
              <a:spcBef>
                <a:spcPct val="0"/>
              </a:spcBef>
              <a:buNone/>
              <a:defRPr sz="4800" b="1" i="0" kern="1200">
                <a:solidFill>
                  <a:schemeClr val="tx1"/>
                </a:solidFill>
                <a:latin typeface="Arial"/>
                <a:ea typeface="+mj-ea"/>
                <a:cs typeface="Arial"/>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nb-NO" sz="4000" b="1" i="0" u="none" strike="noStrike" kern="1200" cap="none" spc="0" normalizeH="0" baseline="0" noProof="0">
                <a:ln>
                  <a:noFill/>
                </a:ln>
                <a:solidFill>
                  <a:prstClr val="black"/>
                </a:solidFill>
                <a:effectLst/>
                <a:uLnTx/>
                <a:uFillTx/>
                <a:latin typeface="Arial"/>
                <a:ea typeface="+mj-ea"/>
                <a:cs typeface="Arial"/>
              </a:rPr>
              <a:t>Prosjektfremdriftsplan</a:t>
            </a:r>
          </a:p>
        </p:txBody>
      </p:sp>
      <p:sp>
        <p:nvSpPr>
          <p:cNvPr id="2" name="Rectangle 1">
            <a:extLst>
              <a:ext uri="{FF2B5EF4-FFF2-40B4-BE49-F238E27FC236}">
                <a16:creationId xmlns:a16="http://schemas.microsoft.com/office/drawing/2014/main" id="{EA19EA4F-F5C0-4B26-AF52-4F2D4FD5A985}"/>
              </a:ext>
            </a:extLst>
          </p:cNvPr>
          <p:cNvSpPr/>
          <p:nvPr/>
        </p:nvSpPr>
        <p:spPr bwMode="gray">
          <a:xfrm>
            <a:off x="420688" y="573088"/>
            <a:ext cx="6821488" cy="5920582"/>
          </a:xfrm>
          <a:prstGeom prst="rect">
            <a:avLst/>
          </a:prstGeom>
          <a:solidFill>
            <a:srgbClr val="FFFFFF">
              <a:alpha val="69804"/>
            </a:srgb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nb-NO" sz="1600" b="1">
              <a:solidFill>
                <a:schemeClr val="bg1"/>
              </a:solidFill>
            </a:endParaRPr>
          </a:p>
        </p:txBody>
      </p:sp>
    </p:spTree>
    <p:custDataLst>
      <p:custData r:id="rId1"/>
      <p:custData r:id="rId2"/>
    </p:custDataLst>
    <p:extLst>
      <p:ext uri="{BB962C8B-B14F-4D97-AF65-F5344CB8AC3E}">
        <p14:creationId xmlns:p14="http://schemas.microsoft.com/office/powerpoint/2010/main" val="372730154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able 49">
            <a:extLst>
              <a:ext uri="{FF2B5EF4-FFF2-40B4-BE49-F238E27FC236}">
                <a16:creationId xmlns:a16="http://schemas.microsoft.com/office/drawing/2014/main" id="{A29102CE-CE1C-4F4A-A162-2B55C67B3E3C}"/>
              </a:ext>
            </a:extLst>
          </p:cNvPr>
          <p:cNvGraphicFramePr>
            <a:graphicFrameLocks noGrp="1"/>
          </p:cNvGraphicFramePr>
          <p:nvPr/>
        </p:nvGraphicFramePr>
        <p:xfrm>
          <a:off x="9420425" y="783007"/>
          <a:ext cx="2592000" cy="411480"/>
        </p:xfrm>
        <a:graphic>
          <a:graphicData uri="http://schemas.openxmlformats.org/drawingml/2006/table">
            <a:tbl>
              <a:tblPr/>
              <a:tblGrid>
                <a:gridCol w="2592000">
                  <a:extLst>
                    <a:ext uri="{9D8B030D-6E8A-4147-A177-3AD203B41FA5}">
                      <a16:colId xmlns:a16="http://schemas.microsoft.com/office/drawing/2014/main" val="3014484910"/>
                    </a:ext>
                  </a:extLst>
                </a:gridCol>
              </a:tblGrid>
              <a:tr h="411480">
                <a:tc>
                  <a:txBody>
                    <a:bodyPr/>
                    <a:lstStyle/>
                    <a:p>
                      <a:pPr marL="0" marR="0" lvl="0" indent="0" algn="l" defTabSz="914400" rtl="0" eaLnBrk="1" fontAlgn="base" latinLnBrk="0" hangingPunct="1">
                        <a:lnSpc>
                          <a:spcPct val="106000"/>
                        </a:lnSpc>
                        <a:spcBef>
                          <a:spcPct val="50000"/>
                        </a:spcBef>
                        <a:spcAft>
                          <a:spcPct val="0"/>
                        </a:spcAft>
                        <a:buClrTx/>
                        <a:buSzTx/>
                        <a:buFont typeface="Arial" panose="020B0604020202020204" pitchFamily="34" charset="0"/>
                        <a:buNone/>
                        <a:tabLst/>
                      </a:pPr>
                      <a:r>
                        <a:rPr kumimoji="0" lang="nb-NO" sz="1300" b="0" i="0" u="none" strike="noStrike" kern="1200" cap="none" normalizeH="0" baseline="0" noProof="0">
                          <a:ln>
                            <a:noFill/>
                          </a:ln>
                          <a:solidFill>
                            <a:schemeClr val="tx1"/>
                          </a:solidFill>
                          <a:effectLst/>
                          <a:latin typeface="Arial" panose="020B0604020202020204" pitchFamily="34" charset="0"/>
                          <a:ea typeface="+mn-ea"/>
                          <a:cs typeface="Arial" panose="020B0604020202020204" pitchFamily="34" charset="0"/>
                        </a:rPr>
                        <a:t>Overordnet status</a:t>
                      </a:r>
                    </a:p>
                  </a:txBody>
                  <a:tcPr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860311903"/>
                  </a:ext>
                </a:extLst>
              </a:tr>
            </a:tbl>
          </a:graphicData>
        </a:graphic>
      </p:graphicFrame>
      <p:graphicFrame>
        <p:nvGraphicFramePr>
          <p:cNvPr id="7" name="Object 6" hidden="1">
            <a:extLst>
              <a:ext uri="{FF2B5EF4-FFF2-40B4-BE49-F238E27FC236}">
                <a16:creationId xmlns:a16="http://schemas.microsoft.com/office/drawing/2014/main" id="{E14D96C9-0742-497F-8889-19409489A1E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7" name="Object 6" hidden="1">
                        <a:extLst>
                          <a:ext uri="{FF2B5EF4-FFF2-40B4-BE49-F238E27FC236}">
                            <a16:creationId xmlns:a16="http://schemas.microsoft.com/office/drawing/2014/main" id="{E14D96C9-0742-497F-8889-19409489A1E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C1ACDD7B-C24F-4389-BB65-A6F6FFE0B283}"/>
              </a:ext>
            </a:extLst>
          </p:cNvPr>
          <p:cNvSpPr>
            <a:spLocks noGrp="1"/>
          </p:cNvSpPr>
          <p:nvPr>
            <p:ph type="body" sz="quarter" idx="13"/>
          </p:nvPr>
        </p:nvSpPr>
        <p:spPr>
          <a:xfrm>
            <a:off x="1064592" y="651600"/>
            <a:ext cx="3738608" cy="757255"/>
          </a:xfrm>
        </p:spPr>
        <p:txBody>
          <a:bodyPr/>
          <a:lstStyle/>
          <a:p>
            <a:r>
              <a:rPr lang="nb-NO">
                <a:latin typeface="Arial" panose="020B0604020202020204" pitchFamily="34" charset="0"/>
                <a:cs typeface="Arial" panose="020B0604020202020204" pitchFamily="34" charset="0"/>
              </a:rPr>
              <a:t>BOTT ØL Hovedprosjektet</a:t>
            </a:r>
          </a:p>
        </p:txBody>
      </p:sp>
      <p:graphicFrame>
        <p:nvGraphicFramePr>
          <p:cNvPr id="15" name="Table 14">
            <a:extLst>
              <a:ext uri="{FF2B5EF4-FFF2-40B4-BE49-F238E27FC236}">
                <a16:creationId xmlns:a16="http://schemas.microsoft.com/office/drawing/2014/main" id="{8760E7EF-7A77-4973-9293-F010CA902A26}"/>
              </a:ext>
            </a:extLst>
          </p:cNvPr>
          <p:cNvGraphicFramePr>
            <a:graphicFrameLocks noGrp="1"/>
          </p:cNvGraphicFramePr>
          <p:nvPr/>
        </p:nvGraphicFramePr>
        <p:xfrm>
          <a:off x="6597052" y="783006"/>
          <a:ext cx="2592000" cy="411480"/>
        </p:xfrm>
        <a:graphic>
          <a:graphicData uri="http://schemas.openxmlformats.org/drawingml/2006/table">
            <a:tbl>
              <a:tblPr/>
              <a:tblGrid>
                <a:gridCol w="2592000">
                  <a:extLst>
                    <a:ext uri="{9D8B030D-6E8A-4147-A177-3AD203B41FA5}">
                      <a16:colId xmlns:a16="http://schemas.microsoft.com/office/drawing/2014/main" val="1973345947"/>
                    </a:ext>
                  </a:extLst>
                </a:gridCol>
              </a:tblGrid>
              <a:tr h="411480">
                <a:tc>
                  <a:txBody>
                    <a:bodyPr/>
                    <a:lstStyle/>
                    <a:p>
                      <a:pPr marL="0" marR="0" lvl="0" indent="0" algn="l" defTabSz="914400" rtl="0" eaLnBrk="1" fontAlgn="base" latinLnBrk="0" hangingPunct="1">
                        <a:lnSpc>
                          <a:spcPct val="106000"/>
                        </a:lnSpc>
                        <a:spcBef>
                          <a:spcPct val="50000"/>
                        </a:spcBef>
                        <a:spcAft>
                          <a:spcPct val="0"/>
                        </a:spcAft>
                        <a:buClrTx/>
                        <a:buSzTx/>
                        <a:buFont typeface="Arial" panose="020B0604020202020204" pitchFamily="34" charset="0"/>
                        <a:buNone/>
                        <a:tabLst/>
                      </a:pPr>
                      <a:r>
                        <a:rPr kumimoji="0" lang="nb-NO" sz="1300" b="0" i="0" u="none" strike="noStrike" kern="1200" cap="none" normalizeH="0" baseline="0" noProof="0">
                          <a:ln>
                            <a:noFill/>
                          </a:ln>
                          <a:solidFill>
                            <a:schemeClr val="tx1"/>
                          </a:solidFill>
                          <a:effectLst/>
                          <a:latin typeface="Arial" panose="020B0604020202020204" pitchFamily="34" charset="0"/>
                          <a:ea typeface="+mn-ea"/>
                          <a:cs typeface="Arial" panose="020B0604020202020204" pitchFamily="34" charset="0"/>
                        </a:rPr>
                        <a:t>Fremdrift</a:t>
                      </a:r>
                    </a:p>
                  </a:txBody>
                  <a:tcPr marT="91440" marB="9144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860311903"/>
                  </a:ext>
                </a:extLst>
              </a:tr>
            </a:tbl>
          </a:graphicData>
        </a:graphic>
      </p:graphicFrame>
      <p:graphicFrame>
        <p:nvGraphicFramePr>
          <p:cNvPr id="54" name="Table 53">
            <a:extLst>
              <a:ext uri="{FF2B5EF4-FFF2-40B4-BE49-F238E27FC236}">
                <a16:creationId xmlns:a16="http://schemas.microsoft.com/office/drawing/2014/main" id="{C29950D2-642E-4512-8C38-5433238EB590}"/>
              </a:ext>
            </a:extLst>
          </p:cNvPr>
          <p:cNvGraphicFramePr>
            <a:graphicFrameLocks noGrp="1"/>
          </p:cNvGraphicFramePr>
          <p:nvPr>
            <p:extLst>
              <p:ext uri="{D42A27DB-BD31-4B8C-83A1-F6EECF244321}">
                <p14:modId xmlns:p14="http://schemas.microsoft.com/office/powerpoint/2010/main" val="1277568085"/>
              </p:ext>
            </p:extLst>
          </p:nvPr>
        </p:nvGraphicFramePr>
        <p:xfrm>
          <a:off x="1065217" y="1030227"/>
          <a:ext cx="5423252" cy="3118863"/>
        </p:xfrm>
        <a:graphic>
          <a:graphicData uri="http://schemas.openxmlformats.org/drawingml/2006/table">
            <a:tbl>
              <a:tblPr/>
              <a:tblGrid>
                <a:gridCol w="5423252">
                  <a:extLst>
                    <a:ext uri="{9D8B030D-6E8A-4147-A177-3AD203B41FA5}">
                      <a16:colId xmlns:a16="http://schemas.microsoft.com/office/drawing/2014/main" val="79375080"/>
                    </a:ext>
                  </a:extLst>
                </a:gridCol>
              </a:tblGrid>
              <a:tr h="311168">
                <a:tc>
                  <a:txBody>
                    <a:bodyPr/>
                    <a:lstStyle/>
                    <a:p>
                      <a:pPr marL="0" marR="0" lvl="0" indent="0" algn="l" rtl="0" eaLnBrk="1" fontAlgn="base" latinLnBrk="0" hangingPunct="1">
                        <a:lnSpc>
                          <a:spcPct val="106000"/>
                        </a:lnSpc>
                        <a:spcBef>
                          <a:spcPct val="50000"/>
                        </a:spcBef>
                        <a:spcAft>
                          <a:spcPct val="0"/>
                        </a:spcAft>
                        <a:buClrTx/>
                        <a:buSzTx/>
                        <a:buFont typeface="Arial" panose="020B0604020202020204" pitchFamily="34" charset="0"/>
                        <a:buNone/>
                      </a:pPr>
                      <a:r>
                        <a:rPr kumimoji="0" lang="nb-NO" sz="1100" b="0" i="0" u="none" strike="noStrike" cap="none" normalizeH="0" baseline="0" noProof="0">
                          <a:ln>
                            <a:noFill/>
                          </a:ln>
                          <a:solidFill>
                            <a:schemeClr val="bg1"/>
                          </a:solidFill>
                          <a:effectLst/>
                          <a:latin typeface="Arial"/>
                          <a:cs typeface="Arial"/>
                        </a:rPr>
                        <a:t>Aktiviteter inneværende periode </a:t>
                      </a:r>
                      <a:r>
                        <a:rPr lang="nb-NO" sz="1100" b="0" i="0" u="none" strike="noStrike" cap="none" normalizeH="0" baseline="0" noProof="0">
                          <a:ln>
                            <a:noFill/>
                          </a:ln>
                          <a:solidFill>
                            <a:schemeClr val="bg1"/>
                          </a:solidFill>
                          <a:effectLst/>
                          <a:latin typeface="Arial"/>
                          <a:cs typeface="Arial"/>
                        </a:rPr>
                        <a:t>14.08 – 07.09</a:t>
                      </a:r>
                      <a:endParaRPr kumimoji="0" lang="nb-NO" sz="1100" b="0" i="0" u="none" strike="noStrike" cap="none" normalizeH="0" baseline="0" noProof="0">
                        <a:ln>
                          <a:noFill/>
                        </a:ln>
                        <a:solidFill>
                          <a:schemeClr val="bg1"/>
                        </a:solidFill>
                        <a:effectLst/>
                        <a:latin typeface="Arial"/>
                        <a:cs typeface="Arial"/>
                      </a:endParaRPr>
                    </a:p>
                  </a:txBody>
                  <a:tcPr marT="91440" marB="91440" anchor="ctr" horzOverflow="overflow">
                    <a:lnL cap="flat">
                      <a:noFill/>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1509D"/>
                    </a:solidFill>
                  </a:tcPr>
                </a:tc>
                <a:extLst>
                  <a:ext uri="{0D108BD9-81ED-4DB2-BD59-A6C34878D82A}">
                    <a16:rowId xmlns:a16="http://schemas.microsoft.com/office/drawing/2014/main" val="321440604"/>
                  </a:ext>
                </a:extLst>
              </a:tr>
              <a:tr h="2770883">
                <a:tc>
                  <a:txBody>
                    <a:bodyPr/>
                    <a:lstStyle/>
                    <a:p>
                      <a:pPr marL="171450" marR="0" lvl="0" indent="-171450" algn="l">
                        <a:lnSpc>
                          <a:spcPct val="106000"/>
                        </a:lnSpc>
                        <a:spcBef>
                          <a:spcPct val="50000"/>
                        </a:spcBef>
                        <a:spcAft>
                          <a:spcPct val="0"/>
                        </a:spcAft>
                        <a:buClr>
                          <a:srgbClr val="000000"/>
                        </a:buClr>
                        <a:buSzTx/>
                        <a:buFont typeface="Arial,Sans-Serif" panose="020B0604020202020204" pitchFamily="34" charset="0"/>
                        <a:buChar char="•"/>
                      </a:pPr>
                      <a:r>
                        <a:rPr lang="nb-NO" sz="1050" b="0" i="0" u="none" strike="noStrike" cap="none" normalizeH="0" baseline="0" noProof="0">
                          <a:ln>
                            <a:noFill/>
                          </a:ln>
                          <a:solidFill>
                            <a:schemeClr val="tx1"/>
                          </a:solidFill>
                          <a:effectLst/>
                          <a:latin typeface="Arial"/>
                          <a:cs typeface="Arial"/>
                        </a:rPr>
                        <a:t>Gjennomført systemgjennomgang med DFØ</a:t>
                      </a:r>
                    </a:p>
                    <a:p>
                      <a:pPr marL="171450" marR="0" lvl="0" indent="-171450" algn="l">
                        <a:lnSpc>
                          <a:spcPct val="106000"/>
                        </a:lnSpc>
                        <a:spcBef>
                          <a:spcPct val="50000"/>
                        </a:spcBef>
                        <a:spcAft>
                          <a:spcPct val="0"/>
                        </a:spcAft>
                        <a:buClr>
                          <a:srgbClr val="000000"/>
                        </a:buClr>
                        <a:buSzTx/>
                        <a:buFont typeface="Arial,Sans-Serif" panose="020B0604020202020204" pitchFamily="34" charset="0"/>
                        <a:buChar char="•"/>
                      </a:pPr>
                      <a:r>
                        <a:rPr lang="nb-NO" sz="1050" b="0" i="0" u="none" strike="noStrike" cap="none" normalizeH="0" baseline="0" noProof="0">
                          <a:ln>
                            <a:noFill/>
                          </a:ln>
                          <a:solidFill>
                            <a:schemeClr val="tx1"/>
                          </a:solidFill>
                          <a:effectLst/>
                          <a:latin typeface="Arial"/>
                          <a:cs typeface="Arial"/>
                        </a:rPr>
                        <a:t>Oppstart dedikerte ukentlige konverteringsmøter med DFØ </a:t>
                      </a:r>
                    </a:p>
                    <a:p>
                      <a:pPr marL="171450" marR="0" lvl="0" indent="-171450" algn="l">
                        <a:lnSpc>
                          <a:spcPct val="106000"/>
                        </a:lnSpc>
                        <a:spcBef>
                          <a:spcPct val="50000"/>
                        </a:spcBef>
                        <a:spcAft>
                          <a:spcPct val="0"/>
                        </a:spcAft>
                        <a:buClr>
                          <a:srgbClr val="000000"/>
                        </a:buClr>
                        <a:buSzTx/>
                        <a:buFont typeface="Arial,Sans-Serif" panose="020B0604020202020204" pitchFamily="34" charset="0"/>
                        <a:buChar char="•"/>
                      </a:pPr>
                      <a:r>
                        <a:rPr lang="nb-NO" sz="1050" b="0" i="0" u="none" strike="noStrike" cap="none" normalizeH="0" baseline="0" noProof="0">
                          <a:ln>
                            <a:noFill/>
                          </a:ln>
                          <a:solidFill>
                            <a:schemeClr val="tx1"/>
                          </a:solidFill>
                          <a:effectLst/>
                          <a:latin typeface="Arial"/>
                          <a:cs typeface="Arial"/>
                        </a:rPr>
                        <a:t>Ferdigstilt arbeid med innmelding av roller, ryddeaktivteter og forberedelser til konvertering av data.</a:t>
                      </a:r>
                    </a:p>
                    <a:p>
                      <a:pPr marL="171450" marR="0" lvl="0" indent="-171450" algn="l">
                        <a:lnSpc>
                          <a:spcPct val="106000"/>
                        </a:lnSpc>
                        <a:spcBef>
                          <a:spcPct val="50000"/>
                        </a:spcBef>
                        <a:spcAft>
                          <a:spcPct val="0"/>
                        </a:spcAft>
                        <a:buClr>
                          <a:srgbClr val="000000"/>
                        </a:buClr>
                        <a:buSzTx/>
                        <a:buFont typeface="Arial,Sans-Serif" panose="020B0604020202020204" pitchFamily="34" charset="0"/>
                        <a:buChar char="•"/>
                      </a:pPr>
                      <a:r>
                        <a:rPr lang="nb-NO" sz="1050" b="0" i="0" u="none" strike="noStrike" cap="none" normalizeH="0" baseline="0" noProof="0">
                          <a:ln>
                            <a:noFill/>
                          </a:ln>
                          <a:solidFill>
                            <a:schemeClr val="tx1"/>
                          </a:solidFill>
                          <a:effectLst/>
                          <a:latin typeface="Arial"/>
                          <a:cs typeface="Arial"/>
                        </a:rPr>
                        <a:t>Omfattende opplæringsplan er ferdig og tidligopplæring og egenopplæring startet</a:t>
                      </a:r>
                    </a:p>
                    <a:p>
                      <a:pPr marL="171450" marR="0" lvl="0" indent="-171450" algn="l" defTabSz="609585" rtl="0" eaLnBrk="1" fontAlgn="auto" latinLnBrk="0" hangingPunct="1">
                        <a:lnSpc>
                          <a:spcPct val="106000"/>
                        </a:lnSpc>
                        <a:spcBef>
                          <a:spcPct val="50000"/>
                        </a:spcBef>
                        <a:spcAft>
                          <a:spcPct val="0"/>
                        </a:spcAft>
                        <a:buClr>
                          <a:srgbClr val="000000"/>
                        </a:buClr>
                        <a:buSzTx/>
                        <a:buFont typeface="Arial,Sans-Serif" panose="020B0604020202020204" pitchFamily="34" charset="0"/>
                        <a:buChar char="•"/>
                        <a:tabLst/>
                        <a:defRPr/>
                      </a:pPr>
                      <a:r>
                        <a:rPr lang="nb-NO" sz="1050" b="0" i="0" u="none" strike="noStrike" cap="none" normalizeH="0" baseline="0" noProof="0">
                          <a:ln>
                            <a:noFill/>
                          </a:ln>
                          <a:solidFill>
                            <a:schemeClr val="tx1"/>
                          </a:solidFill>
                          <a:effectLst/>
                          <a:latin typeface="Arial"/>
                          <a:cs typeface="Arial"/>
                        </a:rPr>
                        <a:t>Gjennomført BOTT-ØL-kafé for alle lederne, og spesifikk kafé for TOA prosess. </a:t>
                      </a:r>
                    </a:p>
                    <a:p>
                      <a:pPr marL="171450" marR="0" lvl="0" indent="-171450" algn="l">
                        <a:lnSpc>
                          <a:spcPct val="106000"/>
                        </a:lnSpc>
                        <a:spcBef>
                          <a:spcPct val="50000"/>
                        </a:spcBef>
                        <a:spcAft>
                          <a:spcPct val="0"/>
                        </a:spcAft>
                        <a:buClr>
                          <a:srgbClr val="000000"/>
                        </a:buClr>
                        <a:buSzTx/>
                        <a:buFont typeface="Arial,Sans-Serif" panose="020B0604020202020204" pitchFamily="34" charset="0"/>
                        <a:buChar char="•"/>
                      </a:pPr>
                      <a:r>
                        <a:rPr lang="nb-NO" sz="1050" b="0" i="0" u="none" strike="noStrike" cap="none" normalizeH="0" baseline="0" noProof="0">
                          <a:ln>
                            <a:noFill/>
                          </a:ln>
                          <a:solidFill>
                            <a:schemeClr val="tx1"/>
                          </a:solidFill>
                          <a:effectLst/>
                          <a:latin typeface="Arial"/>
                          <a:cs typeface="Arial"/>
                        </a:rPr>
                        <a:t>Komplett pakke utarbeidet for Innføringslederne (Prosessboka med bl.a. oversikt over leveranser, Brukerhistorier, Informasjonsmateriell, Opplæringsplan på Web, mm)</a:t>
                      </a:r>
                    </a:p>
                    <a:p>
                      <a:pPr marL="171450" marR="0" lvl="0" indent="-171450" algn="l">
                        <a:lnSpc>
                          <a:spcPct val="106000"/>
                        </a:lnSpc>
                        <a:spcBef>
                          <a:spcPct val="50000"/>
                        </a:spcBef>
                        <a:spcAft>
                          <a:spcPct val="0"/>
                        </a:spcAft>
                        <a:buClr>
                          <a:srgbClr val="000000"/>
                        </a:buClr>
                        <a:buSzTx/>
                        <a:buFont typeface="Arial,Sans-Serif" panose="020B0604020202020204" pitchFamily="34" charset="0"/>
                        <a:buChar char="•"/>
                      </a:pPr>
                      <a:r>
                        <a:rPr lang="nb-NO" sz="1050" b="0" i="0" u="none" strike="noStrike" cap="none" normalizeH="0" baseline="0" noProof="0">
                          <a:ln>
                            <a:noFill/>
                          </a:ln>
                          <a:solidFill>
                            <a:schemeClr val="tx1"/>
                          </a:solidFill>
                          <a:effectLst/>
                          <a:latin typeface="Arial"/>
                          <a:cs typeface="Arial"/>
                        </a:rPr>
                        <a:t>Stor aktivitet i alle delprosjekter, fremdrift og aktiviteter ihht. plan</a:t>
                      </a:r>
                    </a:p>
                    <a:p>
                      <a:pPr marL="171450" marR="0" lvl="0" indent="-171450" algn="l">
                        <a:lnSpc>
                          <a:spcPct val="106000"/>
                        </a:lnSpc>
                        <a:spcBef>
                          <a:spcPct val="50000"/>
                        </a:spcBef>
                        <a:spcAft>
                          <a:spcPct val="0"/>
                        </a:spcAft>
                        <a:buClr>
                          <a:srgbClr val="000000"/>
                        </a:buClr>
                        <a:buSzTx/>
                        <a:buFont typeface="Arial,Sans-Serif" panose="020B0604020202020204" pitchFamily="34" charset="0"/>
                        <a:buChar char="•"/>
                      </a:pPr>
                      <a:endParaRPr lang="nb-NO" sz="1050" b="0" i="0" u="none" strike="noStrike" cap="none" normalizeH="0" baseline="0" noProof="0">
                        <a:ln>
                          <a:noFill/>
                        </a:ln>
                        <a:solidFill>
                          <a:schemeClr val="tx1"/>
                        </a:solidFill>
                        <a:effectLst/>
                        <a:latin typeface="+mn-lt"/>
                      </a:endParaRPr>
                    </a:p>
                  </a:txBody>
                  <a:tcPr marT="91440" marB="91440" horzOverflow="overflow">
                    <a:lnL cap="flat">
                      <a:noFill/>
                    </a:lnL>
                    <a:lnR w="762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10988859"/>
                  </a:ext>
                </a:extLst>
              </a:tr>
            </a:tbl>
          </a:graphicData>
        </a:graphic>
      </p:graphicFrame>
      <p:graphicFrame>
        <p:nvGraphicFramePr>
          <p:cNvPr id="55" name="Table 54">
            <a:extLst>
              <a:ext uri="{FF2B5EF4-FFF2-40B4-BE49-F238E27FC236}">
                <a16:creationId xmlns:a16="http://schemas.microsoft.com/office/drawing/2014/main" id="{5ED5296F-0ADE-4F0F-AE87-EEB57F166A67}"/>
              </a:ext>
            </a:extLst>
          </p:cNvPr>
          <p:cNvGraphicFramePr>
            <a:graphicFrameLocks noGrp="1"/>
          </p:cNvGraphicFramePr>
          <p:nvPr/>
        </p:nvGraphicFramePr>
        <p:xfrm>
          <a:off x="6597052" y="1237131"/>
          <a:ext cx="5413727" cy="3066114"/>
        </p:xfrm>
        <a:graphic>
          <a:graphicData uri="http://schemas.openxmlformats.org/drawingml/2006/table">
            <a:tbl>
              <a:tblPr/>
              <a:tblGrid>
                <a:gridCol w="5413727">
                  <a:extLst>
                    <a:ext uri="{9D8B030D-6E8A-4147-A177-3AD203B41FA5}">
                      <a16:colId xmlns:a16="http://schemas.microsoft.com/office/drawing/2014/main" val="79375080"/>
                    </a:ext>
                  </a:extLst>
                </a:gridCol>
              </a:tblGrid>
              <a:tr h="422375">
                <a:tc>
                  <a:txBody>
                    <a:bodyPr/>
                    <a:lstStyle/>
                    <a:p>
                      <a:pPr marL="0" marR="0" lvl="0" indent="0" algn="l" rtl="0" eaLnBrk="1" fontAlgn="base" latinLnBrk="0" hangingPunct="1">
                        <a:lnSpc>
                          <a:spcPct val="106000"/>
                        </a:lnSpc>
                        <a:spcBef>
                          <a:spcPct val="50000"/>
                        </a:spcBef>
                        <a:spcAft>
                          <a:spcPct val="0"/>
                        </a:spcAft>
                        <a:buClrTx/>
                        <a:buSzTx/>
                        <a:buFont typeface="Arial" panose="020B0604020202020204" pitchFamily="34" charset="0"/>
                        <a:buNone/>
                      </a:pPr>
                      <a:r>
                        <a:rPr lang="nb-NO" sz="1200" b="0" i="0" u="none" strike="noStrike" cap="none" normalizeH="0" baseline="0" noProof="0">
                          <a:ln>
                            <a:noFill/>
                          </a:ln>
                          <a:solidFill>
                            <a:schemeClr val="bg1"/>
                          </a:solidFill>
                          <a:effectLst/>
                          <a:latin typeface="Arial"/>
                          <a:cs typeface="Arial"/>
                        </a:rPr>
                        <a:t>Små seiere siden sist</a:t>
                      </a:r>
                      <a:endParaRPr kumimoji="0" lang="nb-NO" sz="1200" b="0" i="0" u="none" strike="noStrike" cap="none" normalizeH="0" baseline="0" noProof="0">
                        <a:ln>
                          <a:noFill/>
                        </a:ln>
                        <a:solidFill>
                          <a:schemeClr val="bg1"/>
                        </a:solidFill>
                        <a:effectLst/>
                        <a:latin typeface="Arial"/>
                        <a:cs typeface="Arial"/>
                      </a:endParaRPr>
                    </a:p>
                  </a:txBody>
                  <a:tcPr marT="91440" marB="91440" anchor="ctr" horzOverflow="overflow">
                    <a:lnL cap="flat">
                      <a:noFill/>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1509D"/>
                    </a:solidFill>
                  </a:tcPr>
                </a:tc>
                <a:extLst>
                  <a:ext uri="{0D108BD9-81ED-4DB2-BD59-A6C34878D82A}">
                    <a16:rowId xmlns:a16="http://schemas.microsoft.com/office/drawing/2014/main" val="321440604"/>
                  </a:ext>
                </a:extLst>
              </a:tr>
              <a:tr h="2643739">
                <a:tc>
                  <a:txBody>
                    <a:bodyPr/>
                    <a:lstStyle/>
                    <a:p>
                      <a:pPr marL="171450" marR="0" lvl="0" indent="-171450" algn="l">
                        <a:lnSpc>
                          <a:spcPct val="106000"/>
                        </a:lnSpc>
                        <a:spcBef>
                          <a:spcPct val="50000"/>
                        </a:spcBef>
                        <a:spcAft>
                          <a:spcPct val="0"/>
                        </a:spcAft>
                        <a:buClr>
                          <a:srgbClr val="000000"/>
                        </a:buClr>
                        <a:buSzTx/>
                        <a:buFont typeface="Arial" panose="020B0604020202020204" pitchFamily="34" charset="0"/>
                        <a:buChar char="•"/>
                      </a:pPr>
                      <a:r>
                        <a:rPr lang="nb-NO" sz="1100" b="0" i="0" u="none" strike="noStrike" cap="none" normalizeH="0" baseline="0" noProof="0">
                          <a:ln>
                            <a:noFill/>
                          </a:ln>
                          <a:solidFill>
                            <a:schemeClr val="tx1"/>
                          </a:solidFill>
                          <a:effectLst/>
                          <a:latin typeface="Arial"/>
                          <a:cs typeface="Arial"/>
                        </a:rPr>
                        <a:t>God stemning i prosjektet og opplevd god forankring i organisasjonen</a:t>
                      </a:r>
                    </a:p>
                    <a:p>
                      <a:pPr marL="171450" marR="0" lvl="0" indent="-171450" algn="l">
                        <a:lnSpc>
                          <a:spcPct val="106000"/>
                        </a:lnSpc>
                        <a:spcBef>
                          <a:spcPct val="50000"/>
                        </a:spcBef>
                        <a:spcAft>
                          <a:spcPct val="0"/>
                        </a:spcAft>
                        <a:buClr>
                          <a:srgbClr val="000000"/>
                        </a:buClr>
                        <a:buSzTx/>
                        <a:buFont typeface="Arial" panose="020B0604020202020204" pitchFamily="34" charset="0"/>
                        <a:buChar char="•"/>
                      </a:pPr>
                      <a:r>
                        <a:rPr lang="nb-NO" sz="1100" b="0" i="0" u="none" strike="noStrike" cap="none" normalizeH="0" baseline="0" noProof="0">
                          <a:ln>
                            <a:noFill/>
                          </a:ln>
                          <a:solidFill>
                            <a:schemeClr val="tx1"/>
                          </a:solidFill>
                          <a:effectLst/>
                          <a:latin typeface="Arial"/>
                          <a:cs typeface="Arial"/>
                        </a:rPr>
                        <a:t>Rydding gir oss økt datakvalitet i overgang</a:t>
                      </a:r>
                    </a:p>
                    <a:p>
                      <a:pPr marL="171450" marR="0" lvl="0" indent="-171450" algn="l">
                        <a:lnSpc>
                          <a:spcPct val="106000"/>
                        </a:lnSpc>
                        <a:spcBef>
                          <a:spcPct val="50000"/>
                        </a:spcBef>
                        <a:spcAft>
                          <a:spcPct val="0"/>
                        </a:spcAft>
                        <a:buClr>
                          <a:srgbClr val="000000"/>
                        </a:buClr>
                        <a:buSzTx/>
                        <a:buFont typeface="Arial" panose="020B0604020202020204" pitchFamily="34" charset="0"/>
                        <a:buChar char="•"/>
                      </a:pPr>
                      <a:r>
                        <a:rPr lang="nb-NO" sz="1100" b="0" i="0" u="none" strike="noStrike" cap="none" normalizeH="0" baseline="0" noProof="0">
                          <a:ln>
                            <a:noFill/>
                          </a:ln>
                          <a:solidFill>
                            <a:schemeClr val="tx1"/>
                          </a:solidFill>
                          <a:effectLst/>
                          <a:latin typeface="Arial"/>
                          <a:cs typeface="Arial"/>
                        </a:rPr>
                        <a:t>Mer innsikt og økt synlighet</a:t>
                      </a:r>
                    </a:p>
                    <a:p>
                      <a:pPr marL="171450" marR="0" lvl="0" indent="-171450" algn="l">
                        <a:lnSpc>
                          <a:spcPct val="106000"/>
                        </a:lnSpc>
                        <a:spcBef>
                          <a:spcPct val="50000"/>
                        </a:spcBef>
                        <a:spcAft>
                          <a:spcPct val="0"/>
                        </a:spcAft>
                        <a:buClr>
                          <a:srgbClr val="000000"/>
                        </a:buClr>
                        <a:buSzTx/>
                        <a:buFont typeface="Arial" panose="020B0604020202020204" pitchFamily="34" charset="0"/>
                        <a:buChar char="•"/>
                      </a:pPr>
                      <a:r>
                        <a:rPr lang="nb-NO" sz="1100" b="0" i="0" u="none" strike="noStrike" cap="none" normalizeH="0" baseline="0" noProof="0">
                          <a:ln>
                            <a:noFill/>
                          </a:ln>
                          <a:solidFill>
                            <a:schemeClr val="tx1"/>
                          </a:solidFill>
                          <a:effectLst/>
                          <a:latin typeface="Arial"/>
                          <a:cs typeface="Arial"/>
                        </a:rPr>
                        <a:t>Godt samarbeid og koordinering med SAK</a:t>
                      </a:r>
                    </a:p>
                    <a:p>
                      <a:pPr marL="171450" marR="0" lvl="0" indent="-171450" algn="l">
                        <a:lnSpc>
                          <a:spcPct val="106000"/>
                        </a:lnSpc>
                        <a:spcBef>
                          <a:spcPct val="50000"/>
                        </a:spcBef>
                        <a:spcAft>
                          <a:spcPct val="0"/>
                        </a:spcAft>
                        <a:buClr>
                          <a:srgbClr val="000000"/>
                        </a:buClr>
                        <a:buSzTx/>
                        <a:buFont typeface="Arial" panose="020B0604020202020204" pitchFamily="34" charset="0"/>
                        <a:buChar char="•"/>
                      </a:pPr>
                      <a:r>
                        <a:rPr lang="nb-NO" sz="1100" b="0" i="0" u="none" strike="noStrike" cap="none" normalizeH="0" baseline="0" noProof="0">
                          <a:ln>
                            <a:noFill/>
                          </a:ln>
                          <a:solidFill>
                            <a:schemeClr val="tx1"/>
                          </a:solidFill>
                          <a:effectLst/>
                          <a:latin typeface="Arial"/>
                          <a:cs typeface="Arial"/>
                        </a:rPr>
                        <a:t>God mottakelse av opplæringsplan og lett tilgjengelig informasjon om opplæringsaktiviteter på nett</a:t>
                      </a:r>
                    </a:p>
                    <a:p>
                      <a:pPr marL="171450" marR="0" lvl="0" indent="-171450" algn="l">
                        <a:lnSpc>
                          <a:spcPct val="106000"/>
                        </a:lnSpc>
                        <a:spcBef>
                          <a:spcPct val="50000"/>
                        </a:spcBef>
                        <a:spcAft>
                          <a:spcPct val="0"/>
                        </a:spcAft>
                        <a:buClr>
                          <a:srgbClr val="000000"/>
                        </a:buClr>
                        <a:buSzTx/>
                        <a:buFont typeface="Arial" panose="020B0604020202020204" pitchFamily="34" charset="0"/>
                        <a:buChar char="•"/>
                      </a:pPr>
                      <a:r>
                        <a:rPr lang="nb-NO" sz="1100" b="0" i="0" u="none" strike="noStrike" cap="none" normalizeH="0" baseline="0" noProof="0">
                          <a:ln>
                            <a:noFill/>
                          </a:ln>
                          <a:solidFill>
                            <a:schemeClr val="tx1"/>
                          </a:solidFill>
                          <a:effectLst/>
                          <a:latin typeface="Arial"/>
                          <a:cs typeface="Arial"/>
                        </a:rPr>
                        <a:t>Kick-</a:t>
                      </a:r>
                      <a:r>
                        <a:rPr lang="nb-NO" sz="1100" b="0" i="0" u="none" strike="noStrike" cap="none" normalizeH="0" baseline="0" noProof="0" err="1">
                          <a:ln>
                            <a:noFill/>
                          </a:ln>
                          <a:solidFill>
                            <a:schemeClr val="tx1"/>
                          </a:solidFill>
                          <a:effectLst/>
                          <a:latin typeface="Arial"/>
                          <a:cs typeface="Arial"/>
                        </a:rPr>
                        <a:t>off</a:t>
                      </a:r>
                      <a:r>
                        <a:rPr lang="nb-NO" sz="1100" b="0" i="0" u="none" strike="noStrike" cap="none" normalizeH="0" baseline="0" noProof="0">
                          <a:ln>
                            <a:noFill/>
                          </a:ln>
                          <a:solidFill>
                            <a:schemeClr val="tx1"/>
                          </a:solidFill>
                          <a:effectLst/>
                          <a:latin typeface="Arial"/>
                          <a:cs typeface="Arial"/>
                        </a:rPr>
                        <a:t> med Innføringslederne med inspirerende innlegg om hvordan fakultet kan forberede seg på endringer som kommer</a:t>
                      </a:r>
                    </a:p>
                    <a:p>
                      <a:pPr marL="171450" marR="0" lvl="0" indent="-171450" algn="l">
                        <a:lnSpc>
                          <a:spcPct val="106000"/>
                        </a:lnSpc>
                        <a:spcBef>
                          <a:spcPct val="50000"/>
                        </a:spcBef>
                        <a:spcAft>
                          <a:spcPct val="0"/>
                        </a:spcAft>
                        <a:buClr>
                          <a:srgbClr val="000000"/>
                        </a:buClr>
                        <a:buSzTx/>
                        <a:buFont typeface="Arial" panose="020B0604020202020204" pitchFamily="34" charset="0"/>
                        <a:buChar char="•"/>
                      </a:pPr>
                      <a:endParaRPr lang="nb-NO" sz="1100" b="0" i="0" u="none" strike="noStrike" cap="none" normalizeH="0" baseline="0" noProof="0">
                        <a:ln>
                          <a:noFill/>
                        </a:ln>
                        <a:solidFill>
                          <a:schemeClr val="tx1"/>
                        </a:solidFill>
                        <a:effectLst/>
                        <a:latin typeface="Arial"/>
                        <a:cs typeface="Arial"/>
                      </a:endParaRPr>
                    </a:p>
                  </a:txBody>
                  <a:tcPr marT="91440" marB="91440" horzOverflow="overflow">
                    <a:lnL cap="flat">
                      <a:noFill/>
                    </a:lnL>
                    <a:lnR w="762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10988859"/>
                  </a:ext>
                </a:extLst>
              </a:tr>
            </a:tbl>
          </a:graphicData>
        </a:graphic>
      </p:graphicFrame>
      <p:graphicFrame>
        <p:nvGraphicFramePr>
          <p:cNvPr id="58" name="Table 57">
            <a:extLst>
              <a:ext uri="{FF2B5EF4-FFF2-40B4-BE49-F238E27FC236}">
                <a16:creationId xmlns:a16="http://schemas.microsoft.com/office/drawing/2014/main" id="{98C7C119-5689-4DE0-8254-EC0D6B9F4BF0}"/>
              </a:ext>
            </a:extLst>
          </p:cNvPr>
          <p:cNvGraphicFramePr>
            <a:graphicFrameLocks noGrp="1"/>
          </p:cNvGraphicFramePr>
          <p:nvPr/>
        </p:nvGraphicFramePr>
        <p:xfrm>
          <a:off x="1069980" y="4286486"/>
          <a:ext cx="5413727" cy="2571625"/>
        </p:xfrm>
        <a:graphic>
          <a:graphicData uri="http://schemas.openxmlformats.org/drawingml/2006/table">
            <a:tbl>
              <a:tblPr/>
              <a:tblGrid>
                <a:gridCol w="5413727">
                  <a:extLst>
                    <a:ext uri="{9D8B030D-6E8A-4147-A177-3AD203B41FA5}">
                      <a16:colId xmlns:a16="http://schemas.microsoft.com/office/drawing/2014/main" val="79375080"/>
                    </a:ext>
                  </a:extLst>
                </a:gridCol>
              </a:tblGrid>
              <a:tr h="394210">
                <a:tc>
                  <a:txBody>
                    <a:bodyPr/>
                    <a:lstStyle/>
                    <a:p>
                      <a:pPr marL="0" marR="0" lvl="0" indent="0" algn="l" rtl="0" eaLnBrk="1" fontAlgn="base" latinLnBrk="0" hangingPunct="1">
                        <a:lnSpc>
                          <a:spcPct val="106000"/>
                        </a:lnSpc>
                        <a:spcBef>
                          <a:spcPct val="50000"/>
                        </a:spcBef>
                        <a:spcAft>
                          <a:spcPct val="0"/>
                        </a:spcAft>
                        <a:buClrTx/>
                        <a:buSzTx/>
                        <a:buFont typeface="Arial" panose="020B0604020202020204" pitchFamily="34" charset="0"/>
                        <a:buNone/>
                      </a:pPr>
                      <a:r>
                        <a:rPr kumimoji="0" lang="nb-NO" sz="1050" b="0" i="0" u="none" strike="noStrike" cap="none" normalizeH="0" baseline="0" noProof="0">
                          <a:ln>
                            <a:noFill/>
                          </a:ln>
                          <a:solidFill>
                            <a:schemeClr val="bg1"/>
                          </a:solidFill>
                          <a:effectLst/>
                          <a:latin typeface="Arial"/>
                          <a:cs typeface="Arial"/>
                        </a:rPr>
                        <a:t>Sentrale aktiviteter neste periode</a:t>
                      </a:r>
                      <a:r>
                        <a:rPr lang="nb-NO" sz="1050" b="0" i="0" u="none" strike="noStrike" cap="none" normalizeH="0" baseline="0" noProof="0">
                          <a:ln>
                            <a:noFill/>
                          </a:ln>
                          <a:solidFill>
                            <a:schemeClr val="bg1"/>
                          </a:solidFill>
                          <a:effectLst/>
                          <a:latin typeface="Arial"/>
                          <a:cs typeface="Arial"/>
                        </a:rPr>
                        <a:t> 07.09 - 17.10</a:t>
                      </a:r>
                      <a:endParaRPr kumimoji="0" lang="nb-NO" sz="1050" b="0" i="0" u="none" strike="noStrike" cap="none" normalizeH="0" baseline="0" noProof="0">
                        <a:ln>
                          <a:noFill/>
                        </a:ln>
                        <a:solidFill>
                          <a:schemeClr val="bg1"/>
                        </a:solidFill>
                        <a:effectLst/>
                        <a:latin typeface="Arial"/>
                        <a:cs typeface="Arial"/>
                      </a:endParaRPr>
                    </a:p>
                  </a:txBody>
                  <a:tcPr marT="91440" marB="91440" anchor="ctr" horzOverflow="overflow">
                    <a:lnL cap="flat">
                      <a:noFill/>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1509D"/>
                    </a:solidFill>
                  </a:tcPr>
                </a:tc>
                <a:extLst>
                  <a:ext uri="{0D108BD9-81ED-4DB2-BD59-A6C34878D82A}">
                    <a16:rowId xmlns:a16="http://schemas.microsoft.com/office/drawing/2014/main" val="321440604"/>
                  </a:ext>
                </a:extLst>
              </a:tr>
              <a:tr h="2085748">
                <a:tc>
                  <a:txBody>
                    <a:bodyPr/>
                    <a:lstStyle/>
                    <a:p>
                      <a:pPr marL="171450" marR="0" lvl="0" indent="-171450" algn="l">
                        <a:lnSpc>
                          <a:spcPct val="106000"/>
                        </a:lnSpc>
                        <a:spcBef>
                          <a:spcPct val="50000"/>
                        </a:spcBef>
                        <a:spcAft>
                          <a:spcPct val="0"/>
                        </a:spcAft>
                        <a:buClr>
                          <a:srgbClr val="000000"/>
                        </a:buClr>
                        <a:buSzTx/>
                        <a:buFont typeface="Arial" panose="020B0604020202020204" pitchFamily="34" charset="0"/>
                        <a:buChar char="•"/>
                      </a:pPr>
                      <a:r>
                        <a:rPr lang="nb-NO" sz="1050" b="0" i="0" u="none" strike="noStrike" kern="1200" cap="none" normalizeH="0" baseline="0" noProof="0">
                          <a:ln>
                            <a:noFill/>
                          </a:ln>
                          <a:solidFill>
                            <a:schemeClr val="tx1"/>
                          </a:solidFill>
                          <a:effectLst/>
                          <a:latin typeface="Arial"/>
                          <a:ea typeface="+mn-ea"/>
                          <a:cs typeface="Arial"/>
                        </a:rPr>
                        <a:t>Systemgjennomgang med DFØ for </a:t>
                      </a:r>
                      <a:r>
                        <a:rPr lang="nb-NO" sz="1050" b="0" i="0" u="none" strike="noStrike" kern="1200" cap="none" normalizeH="0" baseline="0" noProof="0" err="1">
                          <a:ln>
                            <a:noFill/>
                          </a:ln>
                          <a:solidFill>
                            <a:schemeClr val="tx1"/>
                          </a:solidFill>
                          <a:effectLst/>
                          <a:latin typeface="Arial"/>
                          <a:ea typeface="+mn-ea"/>
                          <a:cs typeface="Arial"/>
                        </a:rPr>
                        <a:t>BtB</a:t>
                      </a:r>
                      <a:r>
                        <a:rPr lang="nb-NO" sz="1050" b="0" i="0" u="none" strike="noStrike" kern="1200" cap="none" normalizeH="0" baseline="0" noProof="0">
                          <a:ln>
                            <a:noFill/>
                          </a:ln>
                          <a:solidFill>
                            <a:schemeClr val="tx1"/>
                          </a:solidFill>
                          <a:effectLst/>
                          <a:latin typeface="Arial"/>
                          <a:ea typeface="+mn-ea"/>
                          <a:cs typeface="Arial"/>
                        </a:rPr>
                        <a:t> (9.september)</a:t>
                      </a:r>
                    </a:p>
                    <a:p>
                      <a:pPr marL="171450" marR="0" lvl="0" indent="-171450" algn="l" defTabSz="609585" rtl="0" eaLnBrk="1" fontAlgn="auto" latinLnBrk="0" hangingPunct="1">
                        <a:lnSpc>
                          <a:spcPct val="106000"/>
                        </a:lnSpc>
                        <a:spcBef>
                          <a:spcPct val="50000"/>
                        </a:spcBef>
                        <a:spcAft>
                          <a:spcPct val="0"/>
                        </a:spcAft>
                        <a:buClr>
                          <a:srgbClr val="000000"/>
                        </a:buClr>
                        <a:buSzTx/>
                        <a:buFont typeface="Arial" panose="020B0604020202020204" pitchFamily="34" charset="0"/>
                        <a:buChar char="•"/>
                        <a:tabLst/>
                        <a:defRPr/>
                      </a:pPr>
                      <a:r>
                        <a:rPr lang="nb-NO" sz="1050" b="0" i="0" u="none" strike="noStrike" kern="1200" cap="none" normalizeH="0" baseline="0" noProof="0">
                          <a:ln>
                            <a:noFill/>
                          </a:ln>
                          <a:solidFill>
                            <a:schemeClr val="tx1"/>
                          </a:solidFill>
                          <a:effectLst/>
                          <a:latin typeface="Arial"/>
                          <a:ea typeface="+mn-ea"/>
                          <a:cs typeface="Arial"/>
                        </a:rPr>
                        <a:t>Ferdigstille arbeid med (i tett samarbeid med fakultet og FA) organisasjonsstruktur, KSTED og SAP struktur (15.09 intern frist/1.10 frist leveranse DFØ)</a:t>
                      </a:r>
                    </a:p>
                    <a:p>
                      <a:pPr marL="171450" marR="0" lvl="0" indent="-171450" algn="l">
                        <a:lnSpc>
                          <a:spcPct val="106000"/>
                        </a:lnSpc>
                        <a:spcBef>
                          <a:spcPct val="50000"/>
                        </a:spcBef>
                        <a:spcAft>
                          <a:spcPct val="0"/>
                        </a:spcAft>
                        <a:buClr>
                          <a:srgbClr val="000000"/>
                        </a:buClr>
                        <a:buSzTx/>
                        <a:buFont typeface="Arial" panose="020B0604020202020204" pitchFamily="34" charset="0"/>
                        <a:buChar char="•"/>
                      </a:pPr>
                      <a:r>
                        <a:rPr lang="nb-NO" sz="1050" b="0" i="0" u="none" strike="noStrike" kern="1200" cap="none" normalizeH="0" baseline="0" noProof="0">
                          <a:ln>
                            <a:noFill/>
                          </a:ln>
                          <a:solidFill>
                            <a:schemeClr val="tx1"/>
                          </a:solidFill>
                          <a:effectLst/>
                          <a:latin typeface="Arial"/>
                          <a:ea typeface="+mn-ea"/>
                          <a:cs typeface="Arial"/>
                        </a:rPr>
                        <a:t>Videreføre arbeid i henhold til planer i ulike delprosjekter og arbeidsgrupper</a:t>
                      </a:r>
                    </a:p>
                    <a:p>
                      <a:pPr marL="171450" marR="0" lvl="0" indent="-171450" algn="l">
                        <a:lnSpc>
                          <a:spcPct val="106000"/>
                        </a:lnSpc>
                        <a:spcBef>
                          <a:spcPct val="50000"/>
                        </a:spcBef>
                        <a:spcAft>
                          <a:spcPct val="0"/>
                        </a:spcAft>
                        <a:buClr>
                          <a:srgbClr val="000000"/>
                        </a:buClr>
                        <a:buSzTx/>
                        <a:buFont typeface="Arial" panose="020B0604020202020204" pitchFamily="34" charset="0"/>
                        <a:buChar char="•"/>
                      </a:pPr>
                      <a:r>
                        <a:rPr lang="nb-NO" sz="1050" b="0" i="0" u="none" strike="noStrike" kern="1200" cap="none" normalizeH="0" baseline="0" noProof="0">
                          <a:ln>
                            <a:noFill/>
                          </a:ln>
                          <a:solidFill>
                            <a:schemeClr val="tx1"/>
                          </a:solidFill>
                          <a:effectLst/>
                          <a:latin typeface="Arial"/>
                          <a:ea typeface="+mn-ea"/>
                          <a:cs typeface="Arial"/>
                        </a:rPr>
                        <a:t>Implementere opplæringsplan med fokus på tidligopplæring for prosessveiledere, egenlæring og etablering av nettverk</a:t>
                      </a:r>
                    </a:p>
                    <a:p>
                      <a:pPr marL="171450" marR="0" lvl="0" indent="-171450" algn="l">
                        <a:lnSpc>
                          <a:spcPct val="106000"/>
                        </a:lnSpc>
                        <a:spcBef>
                          <a:spcPct val="50000"/>
                        </a:spcBef>
                        <a:spcAft>
                          <a:spcPct val="0"/>
                        </a:spcAft>
                        <a:buClr>
                          <a:srgbClr val="000000"/>
                        </a:buClr>
                        <a:buSzTx/>
                        <a:buFont typeface="Arial" panose="020B0604020202020204" pitchFamily="34" charset="0"/>
                        <a:buChar char="•"/>
                      </a:pPr>
                      <a:r>
                        <a:rPr lang="nb-NO" sz="1050" b="0" i="0" u="none" strike="noStrike" kern="1200" cap="none" normalizeH="0" baseline="0" noProof="0">
                          <a:ln>
                            <a:noFill/>
                          </a:ln>
                          <a:solidFill>
                            <a:schemeClr val="tx1"/>
                          </a:solidFill>
                          <a:effectLst/>
                          <a:latin typeface="Arial"/>
                          <a:ea typeface="+mn-ea"/>
                          <a:cs typeface="Arial"/>
                        </a:rPr>
                        <a:t>Videreføre systematisk kommunikasjonsarbeid tilpasset ulike interessentgrupper </a:t>
                      </a:r>
                    </a:p>
                    <a:p>
                      <a:pPr marL="171450" marR="0" lvl="0" indent="-171450" algn="l">
                        <a:lnSpc>
                          <a:spcPct val="106000"/>
                        </a:lnSpc>
                        <a:spcBef>
                          <a:spcPct val="50000"/>
                        </a:spcBef>
                        <a:spcAft>
                          <a:spcPct val="0"/>
                        </a:spcAft>
                        <a:buClr>
                          <a:srgbClr val="000000"/>
                        </a:buClr>
                        <a:buSzTx/>
                        <a:buFont typeface="Arial" panose="020B0604020202020204" pitchFamily="34" charset="0"/>
                        <a:buChar char="•"/>
                      </a:pPr>
                      <a:r>
                        <a:rPr lang="nb-NO" sz="1050" b="0" i="0" u="none" strike="noStrike" kern="1200" cap="none" normalizeH="0" baseline="0" noProof="0">
                          <a:ln>
                            <a:noFill/>
                          </a:ln>
                          <a:solidFill>
                            <a:schemeClr val="tx1"/>
                          </a:solidFill>
                          <a:effectLst/>
                          <a:latin typeface="Arial"/>
                          <a:ea typeface="+mn-ea"/>
                          <a:cs typeface="Arial"/>
                        </a:rPr>
                        <a:t>Tett samarbeid med innføringslederne på fakultet og FA</a:t>
                      </a:r>
                    </a:p>
                    <a:p>
                      <a:pPr marL="171450" marR="0" lvl="0" indent="-171450" algn="l">
                        <a:lnSpc>
                          <a:spcPct val="106000"/>
                        </a:lnSpc>
                        <a:spcBef>
                          <a:spcPct val="50000"/>
                        </a:spcBef>
                        <a:spcAft>
                          <a:spcPct val="0"/>
                        </a:spcAft>
                        <a:buClr>
                          <a:srgbClr val="000000"/>
                        </a:buClr>
                        <a:buSzTx/>
                        <a:buFont typeface="Arial" panose="020B0604020202020204" pitchFamily="34" charset="0"/>
                        <a:buChar char="•"/>
                      </a:pPr>
                      <a:r>
                        <a:rPr lang="nb-NO" sz="1050" b="0" i="0" u="none" strike="noStrike" kern="1200" cap="none" normalizeH="0" baseline="0" noProof="0">
                          <a:ln>
                            <a:noFill/>
                          </a:ln>
                          <a:solidFill>
                            <a:schemeClr val="tx1"/>
                          </a:solidFill>
                          <a:effectLst/>
                          <a:latin typeface="Arial"/>
                          <a:ea typeface="+mn-ea"/>
                          <a:cs typeface="Arial"/>
                        </a:rPr>
                        <a:t>Sikre kapasitet og kompetanse i hele prosjektorganisasjonen</a:t>
                      </a:r>
                    </a:p>
                  </a:txBody>
                  <a:tcPr marT="91440" marB="91440" horzOverflow="overflow">
                    <a:lnL cap="flat">
                      <a:noFill/>
                    </a:lnL>
                    <a:lnR w="762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10988859"/>
                  </a:ext>
                </a:extLst>
              </a:tr>
            </a:tbl>
          </a:graphicData>
        </a:graphic>
      </p:graphicFrame>
      <p:graphicFrame>
        <p:nvGraphicFramePr>
          <p:cNvPr id="59" name="Table 58">
            <a:extLst>
              <a:ext uri="{FF2B5EF4-FFF2-40B4-BE49-F238E27FC236}">
                <a16:creationId xmlns:a16="http://schemas.microsoft.com/office/drawing/2014/main" id="{DEDFA25C-16FE-49F0-9563-24E9F533099A}"/>
              </a:ext>
            </a:extLst>
          </p:cNvPr>
          <p:cNvGraphicFramePr>
            <a:graphicFrameLocks noGrp="1"/>
          </p:cNvGraphicFramePr>
          <p:nvPr/>
        </p:nvGraphicFramePr>
        <p:xfrm>
          <a:off x="6605710" y="4296438"/>
          <a:ext cx="5413727" cy="2631128"/>
        </p:xfrm>
        <a:graphic>
          <a:graphicData uri="http://schemas.openxmlformats.org/drawingml/2006/table">
            <a:tbl>
              <a:tblPr/>
              <a:tblGrid>
                <a:gridCol w="5413727">
                  <a:extLst>
                    <a:ext uri="{9D8B030D-6E8A-4147-A177-3AD203B41FA5}">
                      <a16:colId xmlns:a16="http://schemas.microsoft.com/office/drawing/2014/main" val="79375080"/>
                    </a:ext>
                  </a:extLst>
                </a:gridCol>
              </a:tblGrid>
              <a:tr h="419994">
                <a:tc>
                  <a:txBody>
                    <a:bodyPr/>
                    <a:lstStyle/>
                    <a:p>
                      <a:pPr marL="0" marR="0" lvl="0" indent="0" algn="l" defTabSz="914400" rtl="0" eaLnBrk="1" fontAlgn="base" latinLnBrk="0" hangingPunct="1">
                        <a:lnSpc>
                          <a:spcPct val="106000"/>
                        </a:lnSpc>
                        <a:spcBef>
                          <a:spcPct val="50000"/>
                        </a:spcBef>
                        <a:spcAft>
                          <a:spcPct val="0"/>
                        </a:spcAft>
                        <a:buClrTx/>
                        <a:buSzTx/>
                        <a:buFont typeface="Arial" panose="020B0604020202020204" pitchFamily="34" charset="0"/>
                        <a:buNone/>
                        <a:tabLst/>
                      </a:pPr>
                      <a:r>
                        <a:rPr kumimoji="0" lang="nb-NO" sz="1200" b="0" i="0" u="none" strike="noStrike" cap="none" normalizeH="0" baseline="0" noProof="0">
                          <a:ln>
                            <a:noFill/>
                          </a:ln>
                          <a:solidFill>
                            <a:schemeClr val="bg1"/>
                          </a:solidFill>
                          <a:effectLst/>
                          <a:latin typeface="Arial"/>
                          <a:cs typeface="Arial"/>
                        </a:rPr>
                        <a:t>Bekymringer, risiko, nødvendige beslutninger</a:t>
                      </a:r>
                    </a:p>
                  </a:txBody>
                  <a:tcPr marT="91440" marB="91440" anchor="ctr" horzOverflow="overflow">
                    <a:lnL cap="flat">
                      <a:noFill/>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solidFill>
                      <a:srgbClr val="01509D"/>
                    </a:solidFill>
                  </a:tcPr>
                </a:tc>
                <a:extLst>
                  <a:ext uri="{0D108BD9-81ED-4DB2-BD59-A6C34878D82A}">
                    <a16:rowId xmlns:a16="http://schemas.microsoft.com/office/drawing/2014/main" val="321440604"/>
                  </a:ext>
                </a:extLst>
              </a:tr>
              <a:tr h="2050011">
                <a:tc>
                  <a:txBody>
                    <a:bodyPr/>
                    <a:lstStyle/>
                    <a:p>
                      <a:pPr marL="171450" marR="0" lvl="0" indent="-171450" algn="l">
                        <a:lnSpc>
                          <a:spcPct val="106000"/>
                        </a:lnSpc>
                        <a:spcBef>
                          <a:spcPct val="50000"/>
                        </a:spcBef>
                        <a:spcAft>
                          <a:spcPct val="0"/>
                        </a:spcAft>
                        <a:buClr>
                          <a:srgbClr val="000000"/>
                        </a:buClr>
                        <a:buSzTx/>
                        <a:buFont typeface="Arial" panose="020B0604020202020204" pitchFamily="34" charset="0"/>
                        <a:buChar char="•"/>
                      </a:pPr>
                      <a:r>
                        <a:rPr lang="nb-NO" sz="1100" b="0" i="0" u="none" strike="noStrike" cap="none" normalizeH="0" baseline="0" noProof="0">
                          <a:ln>
                            <a:noFill/>
                          </a:ln>
                          <a:solidFill>
                            <a:schemeClr val="tx1"/>
                          </a:solidFill>
                          <a:effectLst/>
                          <a:latin typeface="Arial"/>
                          <a:cs typeface="Arial"/>
                        </a:rPr>
                        <a:t>Tempo i å rette opp mangler og feil ved eksisterende løsninger fra DFØ</a:t>
                      </a:r>
                    </a:p>
                    <a:p>
                      <a:pPr marL="171450" marR="0" lvl="0" indent="-171450" algn="l">
                        <a:lnSpc>
                          <a:spcPct val="106000"/>
                        </a:lnSpc>
                        <a:spcBef>
                          <a:spcPct val="50000"/>
                        </a:spcBef>
                        <a:spcAft>
                          <a:spcPct val="0"/>
                        </a:spcAft>
                        <a:buClr>
                          <a:srgbClr val="000000"/>
                        </a:buClr>
                        <a:buSzTx/>
                        <a:buFont typeface="Arial" panose="020B0604020202020204" pitchFamily="34" charset="0"/>
                        <a:buChar char="•"/>
                      </a:pPr>
                      <a:r>
                        <a:rPr lang="nb-NO" sz="1100" b="0" i="0" u="none" strike="noStrike" cap="none" normalizeH="0" baseline="0" noProof="0">
                          <a:ln>
                            <a:noFill/>
                          </a:ln>
                          <a:solidFill>
                            <a:schemeClr val="tx1"/>
                          </a:solidFill>
                          <a:effectLst/>
                          <a:latin typeface="Arial"/>
                          <a:cs typeface="Arial"/>
                        </a:rPr>
                        <a:t>Det tar lang tid å eventuelt endre på standardiserte løsninger som er tilpasset BOTT. Det er få muligheter til å gjøre endringer i systemene før oppgang</a:t>
                      </a:r>
                    </a:p>
                    <a:p>
                      <a:pPr marL="171450" marR="0" lvl="0" indent="-171450" algn="l">
                        <a:lnSpc>
                          <a:spcPct val="106000"/>
                        </a:lnSpc>
                        <a:spcBef>
                          <a:spcPct val="50000"/>
                        </a:spcBef>
                        <a:spcAft>
                          <a:spcPct val="0"/>
                        </a:spcAft>
                        <a:buClr>
                          <a:srgbClr val="000000"/>
                        </a:buClr>
                        <a:buSzTx/>
                        <a:buFont typeface="Arial" panose="020B0604020202020204" pitchFamily="34" charset="0"/>
                        <a:buChar char="•"/>
                      </a:pPr>
                      <a:r>
                        <a:rPr lang="nb-NO" sz="1100" b="0" i="0" u="none" strike="noStrike" cap="none" normalizeH="0" baseline="0" noProof="0">
                          <a:ln>
                            <a:noFill/>
                          </a:ln>
                          <a:solidFill>
                            <a:schemeClr val="tx1"/>
                          </a:solidFill>
                          <a:effectLst/>
                          <a:latin typeface="Arial"/>
                          <a:cs typeface="Arial"/>
                        </a:rPr>
                        <a:t>Betydelig arbeid som skal gjøres i høst og i forbindelse med oppgang/overgang og belastning dette vil medføre for sentrale medarbeidere</a:t>
                      </a:r>
                    </a:p>
                    <a:p>
                      <a:pPr marL="171450" marR="0" lvl="0" indent="-171450" algn="l">
                        <a:lnSpc>
                          <a:spcPct val="106000"/>
                        </a:lnSpc>
                        <a:spcBef>
                          <a:spcPct val="50000"/>
                        </a:spcBef>
                        <a:spcAft>
                          <a:spcPct val="0"/>
                        </a:spcAft>
                        <a:buClr>
                          <a:srgbClr val="000000"/>
                        </a:buClr>
                        <a:buSzTx/>
                        <a:buFont typeface="Arial" panose="020B0604020202020204" pitchFamily="34" charset="0"/>
                        <a:buChar char="•"/>
                      </a:pPr>
                      <a:r>
                        <a:rPr lang="nb-NO" sz="1100" b="0" i="0" u="none" strike="noStrike" cap="none" normalizeH="0" baseline="0" noProof="0">
                          <a:ln>
                            <a:noFill/>
                          </a:ln>
                          <a:solidFill>
                            <a:schemeClr val="tx1"/>
                          </a:solidFill>
                          <a:effectLst/>
                          <a:latin typeface="Arial"/>
                          <a:cs typeface="Arial"/>
                        </a:rPr>
                        <a:t>Sikre tilstrekkelig kapasitet i prosjektfasen og god brukerstøtte i forbindelse med oppgang</a:t>
                      </a:r>
                    </a:p>
                    <a:p>
                      <a:pPr marL="171450" marR="0" lvl="0" indent="-171450" algn="l">
                        <a:lnSpc>
                          <a:spcPct val="106000"/>
                        </a:lnSpc>
                        <a:spcBef>
                          <a:spcPct val="50000"/>
                        </a:spcBef>
                        <a:spcAft>
                          <a:spcPct val="0"/>
                        </a:spcAft>
                        <a:buClr>
                          <a:srgbClr val="000000"/>
                        </a:buClr>
                        <a:buSzTx/>
                        <a:buFont typeface="Arial" panose="020B0604020202020204" pitchFamily="34" charset="0"/>
                        <a:buChar char="•"/>
                      </a:pPr>
                      <a:endParaRPr lang="nb-NO" sz="1100" b="0" i="0" u="none" strike="noStrike" cap="none" normalizeH="0" baseline="0" noProof="0">
                        <a:ln>
                          <a:noFill/>
                        </a:ln>
                        <a:solidFill>
                          <a:schemeClr val="tx1"/>
                        </a:solidFill>
                        <a:effectLst/>
                        <a:latin typeface="Arial"/>
                        <a:cs typeface="Arial"/>
                      </a:endParaRPr>
                    </a:p>
                    <a:p>
                      <a:pPr marL="0" marR="0" lvl="0" indent="0" algn="l" rtl="0" eaLnBrk="1" fontAlgn="base" latinLnBrk="0" hangingPunct="1">
                        <a:lnSpc>
                          <a:spcPct val="106000"/>
                        </a:lnSpc>
                        <a:spcBef>
                          <a:spcPct val="50000"/>
                        </a:spcBef>
                        <a:spcAft>
                          <a:spcPct val="0"/>
                        </a:spcAft>
                        <a:buClr>
                          <a:schemeClr val="tx1"/>
                        </a:buClr>
                        <a:buSzTx/>
                        <a:buFont typeface="Arial" panose="020B0604020202020204" pitchFamily="34" charset="0"/>
                        <a:buNone/>
                      </a:pPr>
                      <a:endParaRPr lang="nb-NO" sz="1200" b="0"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a:txBody>
                  <a:tcPr marT="91440" marB="91440" horzOverflow="overflow">
                    <a:lnL cap="flat">
                      <a:noFill/>
                    </a:lnL>
                    <a:lnR w="762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BBBCB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10988859"/>
                  </a:ext>
                </a:extLst>
              </a:tr>
            </a:tbl>
          </a:graphicData>
        </a:graphic>
      </p:graphicFrame>
      <p:graphicFrame>
        <p:nvGraphicFramePr>
          <p:cNvPr id="49" name="Table 48">
            <a:extLst>
              <a:ext uri="{FF2B5EF4-FFF2-40B4-BE49-F238E27FC236}">
                <a16:creationId xmlns:a16="http://schemas.microsoft.com/office/drawing/2014/main" id="{ADF530C2-9C70-49BF-9519-DEE31FEDBAEF}"/>
              </a:ext>
            </a:extLst>
          </p:cNvPr>
          <p:cNvGraphicFramePr>
            <a:graphicFrameLocks noGrp="1"/>
          </p:cNvGraphicFramePr>
          <p:nvPr/>
        </p:nvGraphicFramePr>
        <p:xfrm>
          <a:off x="6597052" y="314839"/>
          <a:ext cx="2592000" cy="411480"/>
        </p:xfrm>
        <a:graphic>
          <a:graphicData uri="http://schemas.openxmlformats.org/drawingml/2006/table">
            <a:tbl>
              <a:tblPr/>
              <a:tblGrid>
                <a:gridCol w="2592000">
                  <a:extLst>
                    <a:ext uri="{9D8B030D-6E8A-4147-A177-3AD203B41FA5}">
                      <a16:colId xmlns:a16="http://schemas.microsoft.com/office/drawing/2014/main" val="1244777604"/>
                    </a:ext>
                  </a:extLst>
                </a:gridCol>
              </a:tblGrid>
              <a:tr h="411480">
                <a:tc>
                  <a:txBody>
                    <a:bodyPr/>
                    <a:lstStyle/>
                    <a:p>
                      <a:pPr marL="0" marR="0" lvl="0" indent="0" algn="l" defTabSz="914400" rtl="0" eaLnBrk="1" fontAlgn="base" latinLnBrk="0" hangingPunct="1">
                        <a:lnSpc>
                          <a:spcPct val="106000"/>
                        </a:lnSpc>
                        <a:spcBef>
                          <a:spcPct val="50000"/>
                        </a:spcBef>
                        <a:spcAft>
                          <a:spcPct val="0"/>
                        </a:spcAft>
                        <a:buClrTx/>
                        <a:buSzTx/>
                        <a:buFont typeface="Arial" panose="020B0604020202020204" pitchFamily="34" charset="0"/>
                        <a:buNone/>
                        <a:tabLst/>
                      </a:pPr>
                      <a:r>
                        <a:rPr kumimoji="0" lang="nb-NO" sz="1300" b="0" i="0" u="none" strike="noStrike" kern="1200" cap="none" normalizeH="0" baseline="0" noProof="0">
                          <a:ln>
                            <a:noFill/>
                          </a:ln>
                          <a:solidFill>
                            <a:schemeClr val="tx1"/>
                          </a:solidFill>
                          <a:effectLst/>
                          <a:latin typeface="Arial" panose="020B0604020202020204" pitchFamily="34" charset="0"/>
                          <a:ea typeface="+mn-ea"/>
                          <a:cs typeface="Arial" panose="020B0604020202020204" pitchFamily="34" charset="0"/>
                        </a:rPr>
                        <a:t>Prosjektrisiko</a:t>
                      </a:r>
                    </a:p>
                  </a:txBody>
                  <a:tcPr marT="91440" marB="9144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860311903"/>
                  </a:ext>
                </a:extLst>
              </a:tr>
            </a:tbl>
          </a:graphicData>
        </a:graphic>
      </p:graphicFrame>
      <p:graphicFrame>
        <p:nvGraphicFramePr>
          <p:cNvPr id="51" name="Table 50">
            <a:extLst>
              <a:ext uri="{FF2B5EF4-FFF2-40B4-BE49-F238E27FC236}">
                <a16:creationId xmlns:a16="http://schemas.microsoft.com/office/drawing/2014/main" id="{A156A9D6-4721-47D8-8A2F-88EB66FF09F3}"/>
              </a:ext>
            </a:extLst>
          </p:cNvPr>
          <p:cNvGraphicFramePr>
            <a:graphicFrameLocks noGrp="1"/>
          </p:cNvGraphicFramePr>
          <p:nvPr/>
        </p:nvGraphicFramePr>
        <p:xfrm>
          <a:off x="9420425" y="308033"/>
          <a:ext cx="2592000" cy="411480"/>
        </p:xfrm>
        <a:graphic>
          <a:graphicData uri="http://schemas.openxmlformats.org/drawingml/2006/table">
            <a:tbl>
              <a:tblPr/>
              <a:tblGrid>
                <a:gridCol w="1418349">
                  <a:extLst>
                    <a:ext uri="{9D8B030D-6E8A-4147-A177-3AD203B41FA5}">
                      <a16:colId xmlns:a16="http://schemas.microsoft.com/office/drawing/2014/main" val="1244777604"/>
                    </a:ext>
                  </a:extLst>
                </a:gridCol>
                <a:gridCol w="1173651">
                  <a:extLst>
                    <a:ext uri="{9D8B030D-6E8A-4147-A177-3AD203B41FA5}">
                      <a16:colId xmlns:a16="http://schemas.microsoft.com/office/drawing/2014/main" val="1874488101"/>
                    </a:ext>
                  </a:extLst>
                </a:gridCol>
              </a:tblGrid>
              <a:tr h="411480">
                <a:tc>
                  <a:txBody>
                    <a:bodyPr/>
                    <a:lstStyle/>
                    <a:p>
                      <a:pPr marL="0" marR="0" lvl="0" indent="0" algn="l" defTabSz="914400" rtl="0" eaLnBrk="1" fontAlgn="base" latinLnBrk="0" hangingPunct="1">
                        <a:lnSpc>
                          <a:spcPct val="106000"/>
                        </a:lnSpc>
                        <a:spcBef>
                          <a:spcPct val="50000"/>
                        </a:spcBef>
                        <a:spcAft>
                          <a:spcPct val="0"/>
                        </a:spcAft>
                        <a:buClrTx/>
                        <a:buSzTx/>
                        <a:buFont typeface="Arial" panose="020B0604020202020204" pitchFamily="34" charset="0"/>
                        <a:buNone/>
                        <a:tabLst/>
                      </a:pPr>
                      <a:r>
                        <a:rPr kumimoji="0" lang="nb-NO" sz="1300" b="0" i="0" u="none" strike="noStrike" kern="1200" cap="none" normalizeH="0" baseline="0" noProof="0">
                          <a:ln>
                            <a:noFill/>
                          </a:ln>
                          <a:solidFill>
                            <a:schemeClr val="tx1"/>
                          </a:solidFill>
                          <a:effectLst/>
                          <a:latin typeface="Arial"/>
                          <a:ea typeface="+mn-ea"/>
                          <a:cs typeface="Arial"/>
                        </a:rPr>
                        <a:t>Dato</a:t>
                      </a:r>
                    </a:p>
                  </a:txBody>
                  <a:tcPr marT="91440" marB="9144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6000"/>
                        </a:lnSpc>
                        <a:spcBef>
                          <a:spcPct val="50000"/>
                        </a:spcBef>
                        <a:spcAft>
                          <a:spcPct val="0"/>
                        </a:spcAft>
                        <a:buClrTx/>
                        <a:buSzTx/>
                        <a:buFont typeface="Arial" panose="020B0604020202020204" pitchFamily="34" charset="0"/>
                        <a:buNone/>
                        <a:tabLst/>
                      </a:pPr>
                      <a:r>
                        <a:rPr lang="nb-NO" sz="1300" b="0" i="0" u="none" strike="noStrike" kern="1200" cap="none" normalizeH="0" baseline="0" noProof="0">
                          <a:ln>
                            <a:noFill/>
                          </a:ln>
                          <a:solidFill>
                            <a:schemeClr val="tx1"/>
                          </a:solidFill>
                          <a:effectLst/>
                          <a:latin typeface="Arial"/>
                          <a:ea typeface="+mn-ea"/>
                          <a:cs typeface="Arial"/>
                        </a:rPr>
                        <a:t>07.09.2022</a:t>
                      </a:r>
                      <a:endParaRPr kumimoji="0" lang="nb-NO" sz="1300" b="0" i="0" u="none" strike="noStrike" kern="1200" cap="none" normalizeH="0" baseline="0" noProof="0">
                        <a:ln>
                          <a:noFill/>
                        </a:ln>
                        <a:solidFill>
                          <a:schemeClr val="tx1"/>
                        </a:solidFill>
                        <a:effectLst/>
                        <a:latin typeface="Arial" panose="020B0604020202020204" pitchFamily="34" charset="0"/>
                        <a:ea typeface="+mn-ea"/>
                        <a:cs typeface="Arial" panose="020B0604020202020204" pitchFamily="34" charset="0"/>
                      </a:endParaRPr>
                    </a:p>
                  </a:txBody>
                  <a:tcPr marT="91440" marB="9144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860311903"/>
                  </a:ext>
                </a:extLst>
              </a:tr>
            </a:tbl>
          </a:graphicData>
        </a:graphic>
      </p:graphicFrame>
      <p:sp>
        <p:nvSpPr>
          <p:cNvPr id="31" name="Title 13">
            <a:extLst>
              <a:ext uri="{FF2B5EF4-FFF2-40B4-BE49-F238E27FC236}">
                <a16:creationId xmlns:a16="http://schemas.microsoft.com/office/drawing/2014/main" id="{FB98550C-7E16-4BFA-84A7-B18FCCB03C22}"/>
              </a:ext>
            </a:extLst>
          </p:cNvPr>
          <p:cNvSpPr txBox="1">
            <a:spLocks/>
          </p:cNvSpPr>
          <p:nvPr/>
        </p:nvSpPr>
        <p:spPr>
          <a:xfrm>
            <a:off x="985283" y="90531"/>
            <a:ext cx="4236957" cy="427943"/>
          </a:xfrm>
          <a:prstGeom prst="rect">
            <a:avLst/>
          </a:prstGeom>
        </p:spPr>
        <p:txBody>
          <a:bodyPr vert="horz" lIns="91440" tIns="45720" rIns="91440" bIns="45720" rtlCol="0" anchor="ctr">
            <a:noAutofit/>
          </a:bodyPr>
          <a:lstStyle>
            <a:lvl1pPr algn="l" defTabSz="609585" rtl="0" eaLnBrk="1" latinLnBrk="0" hangingPunct="1">
              <a:spcBef>
                <a:spcPct val="0"/>
              </a:spcBef>
              <a:buNone/>
              <a:defRPr sz="3600" b="1" i="0" kern="1200">
                <a:solidFill>
                  <a:schemeClr val="tx1"/>
                </a:solidFill>
                <a:latin typeface="Arial"/>
                <a:ea typeface="+mj-ea"/>
                <a:cs typeface="Arial"/>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nb-NO" sz="3600" b="1" i="0" u="none" strike="noStrike" kern="1200" cap="none" spc="0" normalizeH="0" baseline="0" noProof="0">
                <a:ln>
                  <a:noFill/>
                </a:ln>
                <a:solidFill>
                  <a:sysClr val="windowText" lastClr="000000"/>
                </a:solidFill>
                <a:effectLst/>
                <a:uLnTx/>
                <a:uFillTx/>
                <a:latin typeface="Arial"/>
                <a:ea typeface="+mj-ea"/>
                <a:cs typeface="Arial"/>
              </a:rPr>
              <a:t>Statusoppdatering</a:t>
            </a:r>
          </a:p>
        </p:txBody>
      </p:sp>
      <p:sp>
        <p:nvSpPr>
          <p:cNvPr id="36" name="Slide Number Placeholder 5">
            <a:extLst>
              <a:ext uri="{FF2B5EF4-FFF2-40B4-BE49-F238E27FC236}">
                <a16:creationId xmlns:a16="http://schemas.microsoft.com/office/drawing/2014/main" id="{1EBAC813-DB5D-45DF-B5FE-546058E28272}"/>
              </a:ext>
            </a:extLst>
          </p:cNvPr>
          <p:cNvSpPr>
            <a:spLocks noGrp="1"/>
          </p:cNvSpPr>
          <p:nvPr/>
        </p:nvSpPr>
        <p:spPr>
          <a:xfrm>
            <a:off x="11734834" y="436621"/>
            <a:ext cx="288215" cy="136911"/>
          </a:xfrm>
          <a:prstGeom prst="rect">
            <a:avLst/>
          </a:prstGeom>
        </p:spPr>
        <p:txBody>
          <a:bodyPr vert="horz" lIns="91440" tIns="45720" rIns="91440" bIns="45720" rtlCol="0" anchor="ct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2">
            <a:extLst>
              <a:ext uri="{FF2B5EF4-FFF2-40B4-BE49-F238E27FC236}">
                <a16:creationId xmlns:a16="http://schemas.microsoft.com/office/drawing/2014/main" id="{B5B6164F-A602-476D-A3CB-088F9A399C71}"/>
              </a:ext>
            </a:extLst>
          </p:cNvPr>
          <p:cNvSpPr txBox="1"/>
          <p:nvPr/>
        </p:nvSpPr>
        <p:spPr>
          <a:xfrm>
            <a:off x="7235127" y="25400"/>
            <a:ext cx="1816122" cy="230832"/>
          </a:xfrm>
          <a:prstGeom prst="rect">
            <a:avLst/>
          </a:prstGeom>
          <a:solidFill>
            <a:schemeClr val="bg1"/>
          </a:solidFill>
        </p:spPr>
        <p:txBody>
          <a:bodyPr wrap="square" lIns="36000" rIns="0"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519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Kritiske avvik, tiltak må iverksettes</a:t>
            </a:r>
          </a:p>
        </p:txBody>
      </p:sp>
      <p:sp>
        <p:nvSpPr>
          <p:cNvPr id="38" name="TextBox 3">
            <a:extLst>
              <a:ext uri="{FF2B5EF4-FFF2-40B4-BE49-F238E27FC236}">
                <a16:creationId xmlns:a16="http://schemas.microsoft.com/office/drawing/2014/main" id="{D6C73D5C-2709-4F78-8AA6-7C52780AF6F1}"/>
              </a:ext>
            </a:extLst>
          </p:cNvPr>
          <p:cNvSpPr txBox="1"/>
          <p:nvPr/>
        </p:nvSpPr>
        <p:spPr>
          <a:xfrm>
            <a:off x="9361333" y="25400"/>
            <a:ext cx="944737" cy="230832"/>
          </a:xfrm>
          <a:prstGeom prst="rect">
            <a:avLst/>
          </a:prstGeom>
          <a:solidFill>
            <a:schemeClr val="bg1"/>
          </a:solidFill>
        </p:spPr>
        <p:txBody>
          <a:bodyPr wrap="none" lIns="36000" rIns="36000"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519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Avvik, ikke kritisk</a:t>
            </a:r>
          </a:p>
        </p:txBody>
      </p:sp>
      <p:sp>
        <p:nvSpPr>
          <p:cNvPr id="40" name="TextBox 4">
            <a:extLst>
              <a:ext uri="{FF2B5EF4-FFF2-40B4-BE49-F238E27FC236}">
                <a16:creationId xmlns:a16="http://schemas.microsoft.com/office/drawing/2014/main" id="{DC218BD6-0642-4446-81EF-A2E901A66611}"/>
              </a:ext>
            </a:extLst>
          </p:cNvPr>
          <p:cNvSpPr txBox="1"/>
          <p:nvPr/>
        </p:nvSpPr>
        <p:spPr>
          <a:xfrm>
            <a:off x="10641392" y="25400"/>
            <a:ext cx="912677" cy="230832"/>
          </a:xfrm>
          <a:prstGeom prst="rect">
            <a:avLst/>
          </a:prstGeom>
          <a:solidFill>
            <a:schemeClr val="bg1"/>
          </a:solidFill>
        </p:spPr>
        <p:txBody>
          <a:bodyPr wrap="none" lIns="36000" rIns="36000"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5197"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 henhold til plan</a:t>
            </a:r>
          </a:p>
        </p:txBody>
      </p:sp>
      <p:sp>
        <p:nvSpPr>
          <p:cNvPr id="41" name="Oval 40">
            <a:extLst>
              <a:ext uri="{FF2B5EF4-FFF2-40B4-BE49-F238E27FC236}">
                <a16:creationId xmlns:a16="http://schemas.microsoft.com/office/drawing/2014/main" id="{B393FAFE-C915-41B7-986D-7FD2158BA6B8}"/>
              </a:ext>
            </a:extLst>
          </p:cNvPr>
          <p:cNvSpPr>
            <a:spLocks noChangeArrowheads="1"/>
          </p:cNvSpPr>
          <p:nvPr/>
        </p:nvSpPr>
        <p:spPr bwMode="auto">
          <a:xfrm>
            <a:off x="7055127" y="50816"/>
            <a:ext cx="180000" cy="180000"/>
          </a:xfrm>
          <a:prstGeom prst="ellipse">
            <a:avLst/>
          </a:prstGeom>
          <a:solidFill>
            <a:srgbClr val="DA291C"/>
          </a:solidFill>
          <a:ln w="6350">
            <a:noFill/>
            <a:round/>
            <a:headEnd/>
            <a:tailEnd/>
          </a:ln>
        </p:spPr>
        <p:txBody>
          <a:bodyPr wrap="none" anchor="ct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Oval 42">
            <a:extLst>
              <a:ext uri="{FF2B5EF4-FFF2-40B4-BE49-F238E27FC236}">
                <a16:creationId xmlns:a16="http://schemas.microsoft.com/office/drawing/2014/main" id="{83C25739-0569-4C50-8411-F7E0FB63E884}"/>
              </a:ext>
            </a:extLst>
          </p:cNvPr>
          <p:cNvSpPr>
            <a:spLocks noChangeArrowheads="1"/>
          </p:cNvSpPr>
          <p:nvPr/>
        </p:nvSpPr>
        <p:spPr bwMode="auto">
          <a:xfrm>
            <a:off x="9127262" y="76216"/>
            <a:ext cx="180000" cy="180000"/>
          </a:xfrm>
          <a:prstGeom prst="ellipse">
            <a:avLst/>
          </a:prstGeom>
          <a:solidFill>
            <a:srgbClr val="ED8B00"/>
          </a:solidFill>
          <a:ln w="6350">
            <a:noFill/>
            <a:round/>
            <a:headEnd/>
            <a:tailEnd/>
          </a:ln>
        </p:spPr>
        <p:txBody>
          <a:bodyPr wrap="none" anchor="ct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Oval 43">
            <a:extLst>
              <a:ext uri="{FF2B5EF4-FFF2-40B4-BE49-F238E27FC236}">
                <a16:creationId xmlns:a16="http://schemas.microsoft.com/office/drawing/2014/main" id="{E83FD1C3-051A-4DAC-83A1-0242A30CD2A9}"/>
              </a:ext>
            </a:extLst>
          </p:cNvPr>
          <p:cNvSpPr>
            <a:spLocks noChangeArrowheads="1"/>
          </p:cNvSpPr>
          <p:nvPr/>
        </p:nvSpPr>
        <p:spPr bwMode="auto">
          <a:xfrm>
            <a:off x="10416875" y="53124"/>
            <a:ext cx="180000" cy="180000"/>
          </a:xfrm>
          <a:prstGeom prst="ellipse">
            <a:avLst/>
          </a:prstGeom>
          <a:solidFill>
            <a:srgbClr val="009A44"/>
          </a:solidFill>
          <a:ln w="6350">
            <a:noFill/>
            <a:round/>
            <a:headEnd/>
            <a:tailEnd/>
          </a:ln>
        </p:spPr>
        <p:txBody>
          <a:bodyPr wrap="none" anchor="ct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Oval 27">
            <a:extLst>
              <a:ext uri="{FF2B5EF4-FFF2-40B4-BE49-F238E27FC236}">
                <a16:creationId xmlns:a16="http://schemas.microsoft.com/office/drawing/2014/main" id="{1702F561-D9C9-43F1-A4DD-F0B6432B0C32}"/>
              </a:ext>
            </a:extLst>
          </p:cNvPr>
          <p:cNvSpPr>
            <a:spLocks noChangeArrowheads="1"/>
          </p:cNvSpPr>
          <p:nvPr/>
        </p:nvSpPr>
        <p:spPr bwMode="auto">
          <a:xfrm>
            <a:off x="8752821" y="372476"/>
            <a:ext cx="298936" cy="298936"/>
          </a:xfrm>
          <a:prstGeom prst="ellipse">
            <a:avLst/>
          </a:prstGeom>
          <a:solidFill>
            <a:srgbClr val="ED8B00"/>
          </a:solidFill>
          <a:ln w="6350">
            <a:noFill/>
            <a:round/>
            <a:headEnd/>
            <a:tailEnd/>
          </a:ln>
        </p:spPr>
        <p:txBody>
          <a:bodyPr wrap="none" anchor="ct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Oval 23">
            <a:extLst>
              <a:ext uri="{FF2B5EF4-FFF2-40B4-BE49-F238E27FC236}">
                <a16:creationId xmlns:a16="http://schemas.microsoft.com/office/drawing/2014/main" id="{22435665-5B01-438D-BA09-2289B904B074}"/>
              </a:ext>
            </a:extLst>
          </p:cNvPr>
          <p:cNvSpPr>
            <a:spLocks noChangeArrowheads="1"/>
          </p:cNvSpPr>
          <p:nvPr/>
        </p:nvSpPr>
        <p:spPr bwMode="auto">
          <a:xfrm>
            <a:off x="8752820" y="840066"/>
            <a:ext cx="298936" cy="298936"/>
          </a:xfrm>
          <a:prstGeom prst="ellipse">
            <a:avLst/>
          </a:prstGeom>
          <a:solidFill>
            <a:srgbClr val="00B050"/>
          </a:solidFill>
          <a:ln w="6350">
            <a:noFill/>
            <a:round/>
            <a:headEnd/>
            <a:tailEnd/>
          </a:ln>
        </p:spPr>
        <p:txBody>
          <a:bodyPr wrap="none" anchor="ct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Oval 28">
            <a:extLst>
              <a:ext uri="{FF2B5EF4-FFF2-40B4-BE49-F238E27FC236}">
                <a16:creationId xmlns:a16="http://schemas.microsoft.com/office/drawing/2014/main" id="{5C714FF2-D8A9-4894-86C8-2A231A011B51}"/>
              </a:ext>
            </a:extLst>
          </p:cNvPr>
          <p:cNvSpPr>
            <a:spLocks noChangeArrowheads="1"/>
          </p:cNvSpPr>
          <p:nvPr/>
        </p:nvSpPr>
        <p:spPr bwMode="auto">
          <a:xfrm>
            <a:off x="11584343" y="840066"/>
            <a:ext cx="298936" cy="298936"/>
          </a:xfrm>
          <a:prstGeom prst="ellipse">
            <a:avLst/>
          </a:prstGeom>
          <a:solidFill>
            <a:srgbClr val="00B050"/>
          </a:solidFill>
          <a:ln w="6350">
            <a:noFill/>
            <a:round/>
            <a:headEnd/>
            <a:tailEnd/>
          </a:ln>
        </p:spPr>
        <p:txBody>
          <a:bodyPr wrap="none" anchor="ct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989452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C045968-5061-428D-8A64-3657AD36C193}"/>
              </a:ext>
            </a:extLst>
          </p:cNvPr>
          <p:cNvGraphicFramePr>
            <a:graphicFrameLocks noChangeAspect="1"/>
          </p:cNvGraphicFramePr>
          <p:nvPr>
            <p:custDataLst>
              <p:tags r:id="rId1"/>
            </p:custDataLst>
            <p:extLst>
              <p:ext uri="{D42A27DB-BD31-4B8C-83A1-F6EECF244321}">
                <p14:modId xmlns:p14="http://schemas.microsoft.com/office/powerpoint/2010/main" val="29883250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6" name="Object 5" hidden="1">
                        <a:extLst>
                          <a:ext uri="{FF2B5EF4-FFF2-40B4-BE49-F238E27FC236}">
                            <a16:creationId xmlns:a16="http://schemas.microsoft.com/office/drawing/2014/main" id="{1C045968-5061-428D-8A64-3657AD36C19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1" name="Graphic 20" descr="A calculator">
            <a:extLst>
              <a:ext uri="{FF2B5EF4-FFF2-40B4-BE49-F238E27FC236}">
                <a16:creationId xmlns:a16="http://schemas.microsoft.com/office/drawing/2014/main" id="{5FE7D962-D0E5-453F-B297-052AD52679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44877" y="823625"/>
            <a:ext cx="4572000" cy="4572000"/>
          </a:xfrm>
          <a:prstGeom prst="rect">
            <a:avLst/>
          </a:prstGeom>
        </p:spPr>
      </p:pic>
      <p:sp>
        <p:nvSpPr>
          <p:cNvPr id="23" name="TextBox 22">
            <a:extLst>
              <a:ext uri="{FF2B5EF4-FFF2-40B4-BE49-F238E27FC236}">
                <a16:creationId xmlns:a16="http://schemas.microsoft.com/office/drawing/2014/main" id="{26019953-7D9E-4C7B-8AE4-D0707BA64BF9}"/>
              </a:ext>
            </a:extLst>
          </p:cNvPr>
          <p:cNvSpPr txBox="1"/>
          <p:nvPr/>
        </p:nvSpPr>
        <p:spPr>
          <a:xfrm>
            <a:off x="5092865" y="2324580"/>
            <a:ext cx="1032093" cy="253916"/>
          </a:xfrm>
          <a:prstGeom prst="rect">
            <a:avLst/>
          </a:prstGeom>
          <a:noFill/>
        </p:spPr>
        <p:txBody>
          <a:bodyPr wrap="square" rtlCol="0">
            <a:spAutoFit/>
          </a:bodyPr>
          <a:lstStyle/>
          <a:p>
            <a:r>
              <a:rPr lang="nb-NO" sz="1050" b="1"/>
              <a:t>Konvertering</a:t>
            </a:r>
          </a:p>
        </p:txBody>
      </p:sp>
      <p:sp>
        <p:nvSpPr>
          <p:cNvPr id="5" name="Title 4">
            <a:extLst>
              <a:ext uri="{FF2B5EF4-FFF2-40B4-BE49-F238E27FC236}">
                <a16:creationId xmlns:a16="http://schemas.microsoft.com/office/drawing/2014/main" id="{64790642-3BB6-4356-A36E-47287F12B730}"/>
              </a:ext>
            </a:extLst>
          </p:cNvPr>
          <p:cNvSpPr>
            <a:spLocks noGrp="1"/>
          </p:cNvSpPr>
          <p:nvPr>
            <p:ph type="title"/>
          </p:nvPr>
        </p:nvSpPr>
        <p:spPr/>
        <p:txBody>
          <a:bodyPr vert="horz"/>
          <a:lstStyle/>
          <a:p>
            <a:r>
              <a:rPr lang="nb-NO"/>
              <a:t>Særskilt fokus framover 	</a:t>
            </a:r>
          </a:p>
        </p:txBody>
      </p:sp>
      <p:grpSp>
        <p:nvGrpSpPr>
          <p:cNvPr id="25" name="Group 24">
            <a:extLst>
              <a:ext uri="{FF2B5EF4-FFF2-40B4-BE49-F238E27FC236}">
                <a16:creationId xmlns:a16="http://schemas.microsoft.com/office/drawing/2014/main" id="{CBBFE250-F5E9-4588-AE58-D0D31F2663F4}"/>
              </a:ext>
            </a:extLst>
          </p:cNvPr>
          <p:cNvGrpSpPr/>
          <p:nvPr/>
        </p:nvGrpSpPr>
        <p:grpSpPr>
          <a:xfrm>
            <a:off x="458357" y="1667197"/>
            <a:ext cx="2884856" cy="3715853"/>
            <a:chOff x="1180083" y="2318763"/>
            <a:chExt cx="2884856" cy="3715853"/>
          </a:xfrm>
        </p:grpSpPr>
        <p:pic>
          <p:nvPicPr>
            <p:cNvPr id="10" name="Graphic 9" descr="An open book">
              <a:extLst>
                <a:ext uri="{FF2B5EF4-FFF2-40B4-BE49-F238E27FC236}">
                  <a16:creationId xmlns:a16="http://schemas.microsoft.com/office/drawing/2014/main" id="{C43A6D5C-BEDB-4AF5-B8A7-37B9F812D1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0083" y="2318763"/>
              <a:ext cx="2884856" cy="2884856"/>
            </a:xfrm>
            <a:prstGeom prst="rect">
              <a:avLst/>
            </a:prstGeom>
          </p:spPr>
        </p:pic>
        <p:sp>
          <p:nvSpPr>
            <p:cNvPr id="15" name="TextBox 14">
              <a:extLst>
                <a:ext uri="{FF2B5EF4-FFF2-40B4-BE49-F238E27FC236}">
                  <a16:creationId xmlns:a16="http://schemas.microsoft.com/office/drawing/2014/main" id="{C0BD01D7-8619-4C3F-BF98-62E952000D46}"/>
                </a:ext>
              </a:extLst>
            </p:cNvPr>
            <p:cNvSpPr txBox="1"/>
            <p:nvPr/>
          </p:nvSpPr>
          <p:spPr>
            <a:xfrm>
              <a:off x="1484994" y="4741954"/>
              <a:ext cx="2170632" cy="1292662"/>
            </a:xfrm>
            <a:prstGeom prst="rect">
              <a:avLst/>
            </a:prstGeom>
            <a:noFill/>
          </p:spPr>
          <p:txBody>
            <a:bodyPr wrap="square" lIns="91440" tIns="45720" rIns="91440" bIns="45720" rtlCol="0" anchor="t">
              <a:spAutoFit/>
            </a:bodyPr>
            <a:lstStyle/>
            <a:p>
              <a:pPr algn="ctr"/>
              <a:r>
                <a:rPr lang="nb-NO" sz="2400" b="1" dirty="0">
                  <a:solidFill>
                    <a:schemeClr val="tx2"/>
                  </a:solidFill>
                </a:rPr>
                <a:t>Opplæring</a:t>
              </a:r>
              <a:br>
                <a:rPr lang="nb-NO" sz="2400" b="1" dirty="0"/>
              </a:br>
              <a:r>
                <a:rPr lang="nb-NO" dirty="0">
                  <a:solidFill>
                    <a:schemeClr val="tx2"/>
                  </a:solidFill>
                </a:rPr>
                <a:t>Alle ansatte på NTNU må læra systema</a:t>
              </a:r>
              <a:endParaRPr lang="nb-NO" dirty="0">
                <a:solidFill>
                  <a:schemeClr val="tx2"/>
                </a:solidFill>
                <a:cs typeface="Arial"/>
              </a:endParaRPr>
            </a:p>
          </p:txBody>
        </p:sp>
      </p:grpSp>
      <p:grpSp>
        <p:nvGrpSpPr>
          <p:cNvPr id="26" name="Group 25">
            <a:extLst>
              <a:ext uri="{FF2B5EF4-FFF2-40B4-BE49-F238E27FC236}">
                <a16:creationId xmlns:a16="http://schemas.microsoft.com/office/drawing/2014/main" id="{41EF55CD-E9C1-419F-83C0-8E3A31866C4C}"/>
              </a:ext>
            </a:extLst>
          </p:cNvPr>
          <p:cNvGrpSpPr/>
          <p:nvPr/>
        </p:nvGrpSpPr>
        <p:grpSpPr>
          <a:xfrm>
            <a:off x="7916877" y="1128452"/>
            <a:ext cx="3933914" cy="4793342"/>
            <a:chOff x="7444466" y="1610605"/>
            <a:chExt cx="3933914" cy="4793342"/>
          </a:xfrm>
        </p:grpSpPr>
        <p:pic>
          <p:nvPicPr>
            <p:cNvPr id="12" name="Graphic 11" descr="Sketchbooks with paints and office supplies">
              <a:extLst>
                <a:ext uri="{FF2B5EF4-FFF2-40B4-BE49-F238E27FC236}">
                  <a16:creationId xmlns:a16="http://schemas.microsoft.com/office/drawing/2014/main" id="{34EEA124-BBE6-4F64-B35C-4E8E718235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91293" y="1610605"/>
              <a:ext cx="3362181" cy="3362181"/>
            </a:xfrm>
            <a:prstGeom prst="rect">
              <a:avLst/>
            </a:prstGeom>
          </p:spPr>
        </p:pic>
        <p:sp>
          <p:nvSpPr>
            <p:cNvPr id="17" name="TextBox 16">
              <a:extLst>
                <a:ext uri="{FF2B5EF4-FFF2-40B4-BE49-F238E27FC236}">
                  <a16:creationId xmlns:a16="http://schemas.microsoft.com/office/drawing/2014/main" id="{0B14643A-51E5-41AC-BD28-6C1984186BD4}"/>
                </a:ext>
              </a:extLst>
            </p:cNvPr>
            <p:cNvSpPr txBox="1"/>
            <p:nvPr/>
          </p:nvSpPr>
          <p:spPr>
            <a:xfrm>
              <a:off x="7444466" y="4741954"/>
              <a:ext cx="3933914" cy="1661993"/>
            </a:xfrm>
            <a:prstGeom prst="rect">
              <a:avLst/>
            </a:prstGeom>
            <a:noFill/>
          </p:spPr>
          <p:txBody>
            <a:bodyPr wrap="square" rtlCol="0">
              <a:spAutoFit/>
            </a:bodyPr>
            <a:lstStyle/>
            <a:p>
              <a:pPr algn="ctr"/>
              <a:r>
                <a:rPr lang="nb-NO" sz="2400" b="1" dirty="0">
                  <a:solidFill>
                    <a:schemeClr val="tx2"/>
                  </a:solidFill>
                </a:rPr>
                <a:t>Sikker drift og </a:t>
              </a:r>
              <a:r>
                <a:rPr lang="nb-NO" sz="2400" b="1" dirty="0" err="1">
                  <a:solidFill>
                    <a:schemeClr val="tx2"/>
                  </a:solidFill>
                </a:rPr>
                <a:t>brukarstøtte</a:t>
              </a:r>
              <a:endParaRPr lang="nb-NO" sz="2400" b="1" dirty="0">
                <a:solidFill>
                  <a:schemeClr val="tx2"/>
                </a:solidFill>
              </a:endParaRPr>
            </a:p>
            <a:p>
              <a:pPr algn="ctr"/>
              <a:r>
                <a:rPr lang="nb-NO" b="0" i="0" u="none" strike="noStrike" dirty="0">
                  <a:solidFill>
                    <a:srgbClr val="014693"/>
                  </a:solidFill>
                  <a:effectLst/>
                  <a:latin typeface="Arial" panose="020B0604020202020204" pitchFamily="34" charset="0"/>
                </a:rPr>
                <a:t>Vi må sikre at alt fungerer både før og etter oppgang, og at brukerne får den støtten de trenger</a:t>
              </a:r>
              <a:endParaRPr lang="nb-NO" b="1" dirty="0">
                <a:solidFill>
                  <a:schemeClr val="tx2"/>
                </a:solidFill>
              </a:endParaRPr>
            </a:p>
          </p:txBody>
        </p:sp>
      </p:grpSp>
      <p:sp>
        <p:nvSpPr>
          <p:cNvPr id="16" name="TextBox 15">
            <a:extLst>
              <a:ext uri="{FF2B5EF4-FFF2-40B4-BE49-F238E27FC236}">
                <a16:creationId xmlns:a16="http://schemas.microsoft.com/office/drawing/2014/main" id="{BFE0FB39-0BD1-4559-8D95-3E595A47F7A7}"/>
              </a:ext>
            </a:extLst>
          </p:cNvPr>
          <p:cNvSpPr txBox="1"/>
          <p:nvPr/>
        </p:nvSpPr>
        <p:spPr>
          <a:xfrm>
            <a:off x="3549781" y="4459943"/>
            <a:ext cx="4142190" cy="1661993"/>
          </a:xfrm>
          <a:prstGeom prst="rect">
            <a:avLst/>
          </a:prstGeom>
          <a:noFill/>
        </p:spPr>
        <p:txBody>
          <a:bodyPr wrap="square" rtlCol="0">
            <a:spAutoFit/>
          </a:bodyPr>
          <a:lstStyle/>
          <a:p>
            <a:pPr algn="ctr"/>
            <a:r>
              <a:rPr lang="nb-NO" sz="2400" b="1" dirty="0">
                <a:solidFill>
                  <a:schemeClr val="tx2"/>
                </a:solidFill>
              </a:rPr>
              <a:t>Konvertering</a:t>
            </a:r>
            <a:br>
              <a:rPr lang="nb-NO" sz="2400" b="1" dirty="0">
                <a:solidFill>
                  <a:schemeClr val="tx2"/>
                </a:solidFill>
              </a:rPr>
            </a:br>
            <a:r>
              <a:rPr lang="nb-NO" b="0" i="0" u="none" strike="noStrike" dirty="0">
                <a:solidFill>
                  <a:srgbClr val="014693"/>
                </a:solidFill>
                <a:effectLst/>
                <a:latin typeface="Arial" panose="020B0604020202020204" pitchFamily="34" charset="0"/>
              </a:rPr>
              <a:t>Våre data må samles inn, kvalitetssikres og leses inn</a:t>
            </a:r>
            <a:br>
              <a:rPr lang="nb-NO" b="0" i="0" u="none" strike="noStrike" dirty="0">
                <a:solidFill>
                  <a:srgbClr val="014693"/>
                </a:solidFill>
                <a:effectLst/>
                <a:latin typeface="Arial" panose="020B0604020202020204" pitchFamily="34" charset="0"/>
              </a:rPr>
            </a:br>
            <a:r>
              <a:rPr lang="nb-NO" b="0" i="0" u="none" strike="noStrike" dirty="0">
                <a:solidFill>
                  <a:srgbClr val="014693"/>
                </a:solidFill>
                <a:effectLst/>
                <a:latin typeface="Arial" panose="020B0604020202020204" pitchFamily="34" charset="0"/>
              </a:rPr>
              <a:t> i </a:t>
            </a:r>
            <a:r>
              <a:rPr lang="nb-NO" b="0" i="0" u="none" strike="noStrike" dirty="0" err="1">
                <a:solidFill>
                  <a:srgbClr val="014693"/>
                </a:solidFill>
                <a:effectLst/>
                <a:latin typeface="Arial" panose="020B0604020202020204" pitchFamily="34" charset="0"/>
              </a:rPr>
              <a:t>DFØs</a:t>
            </a:r>
            <a:r>
              <a:rPr lang="nb-NO" b="0" i="0" u="none" strike="noStrike" dirty="0">
                <a:solidFill>
                  <a:srgbClr val="014693"/>
                </a:solidFill>
                <a:effectLst/>
                <a:latin typeface="Arial" panose="020B0604020202020204" pitchFamily="34" charset="0"/>
              </a:rPr>
              <a:t> systemer</a:t>
            </a:r>
            <a:endParaRPr lang="nb-NO" b="1" dirty="0">
              <a:solidFill>
                <a:schemeClr val="tx2"/>
              </a:solidFill>
            </a:endParaRPr>
          </a:p>
          <a:p>
            <a:pPr algn="ctr"/>
            <a:endParaRPr lang="nb-NO" sz="2400" b="1" dirty="0">
              <a:solidFill>
                <a:schemeClr val="tx2"/>
              </a:solidFill>
            </a:endParaRPr>
          </a:p>
        </p:txBody>
      </p:sp>
    </p:spTree>
    <p:extLst>
      <p:ext uri="{BB962C8B-B14F-4D97-AF65-F5344CB8AC3E}">
        <p14:creationId xmlns:p14="http://schemas.microsoft.com/office/powerpoint/2010/main" val="597282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16A1413-4E42-4B8C-ABD8-B0670413D8CC}"/>
              </a:ext>
            </a:extLst>
          </p:cNvPr>
          <p:cNvGraphicFramePr>
            <a:graphicFrameLocks noChangeAspect="1"/>
          </p:cNvGraphicFramePr>
          <p:nvPr>
            <p:custDataLst>
              <p:tags r:id="rId1"/>
            </p:custDataLst>
            <p:extLst>
              <p:ext uri="{D42A27DB-BD31-4B8C-83A1-F6EECF244321}">
                <p14:modId xmlns:p14="http://schemas.microsoft.com/office/powerpoint/2010/main" val="29854062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4" name="Object 3" hidden="1">
                        <a:extLst>
                          <a:ext uri="{FF2B5EF4-FFF2-40B4-BE49-F238E27FC236}">
                            <a16:creationId xmlns:a16="http://schemas.microsoft.com/office/drawing/2014/main" id="{316A1413-4E42-4B8C-ABD8-B0670413D8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B47434F2-2E7B-44D7-A7B3-32228270DE4B}"/>
              </a:ext>
            </a:extLst>
          </p:cNvPr>
          <p:cNvSpPr/>
          <p:nvPr/>
        </p:nvSpPr>
        <p:spPr>
          <a:xfrm>
            <a:off x="263236" y="1620982"/>
            <a:ext cx="5638800" cy="4596533"/>
          </a:xfrm>
          <a:prstGeom prst="rect">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5" name="Rectangle 14">
            <a:extLst>
              <a:ext uri="{FF2B5EF4-FFF2-40B4-BE49-F238E27FC236}">
                <a16:creationId xmlns:a16="http://schemas.microsoft.com/office/drawing/2014/main" id="{0AD8DE6E-7B0D-4F53-A64B-B4F44A0C84D5}"/>
              </a:ext>
            </a:extLst>
          </p:cNvPr>
          <p:cNvSpPr/>
          <p:nvPr/>
        </p:nvSpPr>
        <p:spPr>
          <a:xfrm>
            <a:off x="6137564" y="1620982"/>
            <a:ext cx="5638800" cy="4596533"/>
          </a:xfrm>
          <a:prstGeom prst="rect">
            <a:avLst/>
          </a:prstGeom>
          <a:solidFill>
            <a:schemeClr val="accent2"/>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a:extLst>
              <a:ext uri="{FF2B5EF4-FFF2-40B4-BE49-F238E27FC236}">
                <a16:creationId xmlns:a16="http://schemas.microsoft.com/office/drawing/2014/main" id="{83BC2886-8293-49BF-8E18-56974A238C65}"/>
              </a:ext>
            </a:extLst>
          </p:cNvPr>
          <p:cNvSpPr>
            <a:spLocks noGrp="1"/>
          </p:cNvSpPr>
          <p:nvPr>
            <p:ph type="title"/>
          </p:nvPr>
        </p:nvSpPr>
        <p:spPr>
          <a:xfrm>
            <a:off x="401847" y="397785"/>
            <a:ext cx="11224996" cy="771623"/>
          </a:xfrm>
        </p:spPr>
        <p:txBody>
          <a:bodyPr vert="horz"/>
          <a:lstStyle/>
          <a:p>
            <a:r>
              <a:rPr lang="nb-NO" sz="4400"/>
              <a:t>Korleis skal </a:t>
            </a:r>
            <a:r>
              <a:rPr lang="nb-NO" sz="4400" err="1"/>
              <a:t>me</a:t>
            </a:r>
            <a:r>
              <a:rPr lang="nb-NO" sz="4400"/>
              <a:t> </a:t>
            </a:r>
            <a:r>
              <a:rPr lang="nb-NO" sz="4400" err="1"/>
              <a:t>lukkast</a:t>
            </a:r>
            <a:r>
              <a:rPr lang="nb-NO" sz="4400"/>
              <a:t> </a:t>
            </a:r>
            <a:r>
              <a:rPr lang="nb-NO" sz="4400" err="1"/>
              <a:t>ilag</a:t>
            </a:r>
            <a:r>
              <a:rPr lang="nb-NO" sz="4400"/>
              <a:t>?</a:t>
            </a:r>
          </a:p>
        </p:txBody>
      </p:sp>
      <p:pic>
        <p:nvPicPr>
          <p:cNvPr id="8" name="Content Placeholder 7" descr="Alien with one eye">
            <a:extLst>
              <a:ext uri="{FF2B5EF4-FFF2-40B4-BE49-F238E27FC236}">
                <a16:creationId xmlns:a16="http://schemas.microsoft.com/office/drawing/2014/main" id="{976C1B2E-2A63-461A-9DC4-B008B6C1C350}"/>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tretch>
            <a:fillRect/>
          </a:stretch>
        </p:blipFill>
        <p:spPr>
          <a:xfrm>
            <a:off x="0" y="4474440"/>
            <a:ext cx="1647825" cy="1743075"/>
          </a:xfrm>
        </p:spPr>
      </p:pic>
      <p:pic>
        <p:nvPicPr>
          <p:cNvPr id="10" name="Graphic 9" descr="Man in hoodie holding controller">
            <a:extLst>
              <a:ext uri="{FF2B5EF4-FFF2-40B4-BE49-F238E27FC236}">
                <a16:creationId xmlns:a16="http://schemas.microsoft.com/office/drawing/2014/main" id="{7B0D78A1-ABA3-4260-84B8-C9B79C0C03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0829997" y="4474440"/>
            <a:ext cx="1362003" cy="1866900"/>
          </a:xfrm>
          <a:prstGeom prst="rect">
            <a:avLst/>
          </a:prstGeom>
        </p:spPr>
      </p:pic>
      <p:sp>
        <p:nvSpPr>
          <p:cNvPr id="16" name="TextBox 15">
            <a:extLst>
              <a:ext uri="{FF2B5EF4-FFF2-40B4-BE49-F238E27FC236}">
                <a16:creationId xmlns:a16="http://schemas.microsoft.com/office/drawing/2014/main" id="{106BD6A2-620A-42D5-8FC5-3467B2A39F90}"/>
              </a:ext>
            </a:extLst>
          </p:cNvPr>
          <p:cNvSpPr txBox="1"/>
          <p:nvPr/>
        </p:nvSpPr>
        <p:spPr>
          <a:xfrm>
            <a:off x="415636" y="1773382"/>
            <a:ext cx="4973782" cy="461665"/>
          </a:xfrm>
          <a:prstGeom prst="rect">
            <a:avLst/>
          </a:prstGeom>
          <a:noFill/>
        </p:spPr>
        <p:txBody>
          <a:bodyPr wrap="square" rtlCol="0">
            <a:spAutoFit/>
          </a:bodyPr>
          <a:lstStyle/>
          <a:p>
            <a:r>
              <a:rPr lang="nb-NO" sz="2400">
                <a:solidFill>
                  <a:schemeClr val="bg1"/>
                </a:solidFill>
              </a:rPr>
              <a:t>Prosjektet</a:t>
            </a:r>
          </a:p>
        </p:txBody>
      </p:sp>
      <p:sp>
        <p:nvSpPr>
          <p:cNvPr id="17" name="TextBox 16">
            <a:extLst>
              <a:ext uri="{FF2B5EF4-FFF2-40B4-BE49-F238E27FC236}">
                <a16:creationId xmlns:a16="http://schemas.microsoft.com/office/drawing/2014/main" id="{A07CABAF-3267-429C-9CD3-9F37EF2120FD}"/>
              </a:ext>
            </a:extLst>
          </p:cNvPr>
          <p:cNvSpPr txBox="1"/>
          <p:nvPr/>
        </p:nvSpPr>
        <p:spPr>
          <a:xfrm>
            <a:off x="6276108" y="1773382"/>
            <a:ext cx="4973782" cy="461665"/>
          </a:xfrm>
          <a:prstGeom prst="rect">
            <a:avLst/>
          </a:prstGeom>
          <a:noFill/>
        </p:spPr>
        <p:txBody>
          <a:bodyPr wrap="square" rtlCol="0">
            <a:spAutoFit/>
          </a:bodyPr>
          <a:lstStyle/>
          <a:p>
            <a:r>
              <a:rPr lang="nb-NO" sz="2400" err="1">
                <a:solidFill>
                  <a:schemeClr val="bg1"/>
                </a:solidFill>
              </a:rPr>
              <a:t>Einingane</a:t>
            </a:r>
            <a:endParaRPr lang="nb-NO" sz="2400">
              <a:solidFill>
                <a:schemeClr val="bg1"/>
              </a:solidFill>
            </a:endParaRPr>
          </a:p>
        </p:txBody>
      </p:sp>
      <p:sp>
        <p:nvSpPr>
          <p:cNvPr id="18" name="TextBox 17">
            <a:extLst>
              <a:ext uri="{FF2B5EF4-FFF2-40B4-BE49-F238E27FC236}">
                <a16:creationId xmlns:a16="http://schemas.microsoft.com/office/drawing/2014/main" id="{9033F1E5-5D8F-4F26-B5BA-366CEC45965F}"/>
              </a:ext>
            </a:extLst>
          </p:cNvPr>
          <p:cNvSpPr txBox="1"/>
          <p:nvPr/>
        </p:nvSpPr>
        <p:spPr>
          <a:xfrm>
            <a:off x="6289964" y="2383560"/>
            <a:ext cx="4946072" cy="317009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b-NO" sz="2000" err="1">
                <a:solidFill>
                  <a:schemeClr val="bg1"/>
                </a:solidFill>
              </a:rPr>
              <a:t>Prioritera</a:t>
            </a:r>
            <a:r>
              <a:rPr lang="nb-NO" sz="2000">
                <a:solidFill>
                  <a:schemeClr val="bg1"/>
                </a:solidFill>
              </a:rPr>
              <a:t> tid</a:t>
            </a:r>
            <a:r>
              <a:rPr lang="nb-NO" sz="2000" dirty="0">
                <a:solidFill>
                  <a:schemeClr val="bg1"/>
                </a:solidFill>
              </a:rPr>
              <a:t> til læring og kvalitet</a:t>
            </a:r>
            <a:endParaRPr lang="nb-NO" sz="2000">
              <a:solidFill>
                <a:schemeClr val="bg1"/>
              </a:solidFill>
            </a:endParaRPr>
          </a:p>
          <a:p>
            <a:pPr marL="285750" indent="-285750">
              <a:buFont typeface="Arial" panose="020B0604020202020204" pitchFamily="34" charset="0"/>
              <a:buChar char="•"/>
            </a:pPr>
            <a:r>
              <a:rPr lang="nb-NO" sz="2000">
                <a:solidFill>
                  <a:schemeClr val="bg1"/>
                </a:solidFill>
              </a:rPr>
              <a:t>Sikra god </a:t>
            </a:r>
            <a:r>
              <a:rPr lang="nb-NO" sz="2000" dirty="0">
                <a:solidFill>
                  <a:schemeClr val="bg1"/>
                </a:solidFill>
              </a:rPr>
              <a:t>kvalitet </a:t>
            </a:r>
            <a:r>
              <a:rPr lang="nb-NO" sz="2000">
                <a:solidFill>
                  <a:schemeClr val="bg1"/>
                </a:solidFill>
              </a:rPr>
              <a:t>i konverterte data</a:t>
            </a:r>
            <a:endParaRPr lang="nb-NO" sz="2000" dirty="0">
              <a:solidFill>
                <a:schemeClr val="bg1"/>
              </a:solidFill>
              <a:cs typeface="Arial"/>
            </a:endParaRPr>
          </a:p>
          <a:p>
            <a:pPr marL="285750" indent="-285750">
              <a:buFont typeface="Arial" panose="020B0604020202020204" pitchFamily="34" charset="0"/>
              <a:buChar char="•"/>
            </a:pPr>
            <a:r>
              <a:rPr lang="nb-NO" sz="2000">
                <a:solidFill>
                  <a:schemeClr val="bg1"/>
                </a:solidFill>
              </a:rPr>
              <a:t>Læra </a:t>
            </a:r>
            <a:r>
              <a:rPr lang="nb-NO" sz="2000" err="1">
                <a:solidFill>
                  <a:schemeClr val="bg1"/>
                </a:solidFill>
              </a:rPr>
              <a:t>ilag</a:t>
            </a:r>
            <a:r>
              <a:rPr lang="nb-NO" sz="2000">
                <a:solidFill>
                  <a:schemeClr val="bg1"/>
                </a:solidFill>
              </a:rPr>
              <a:t> og dela </a:t>
            </a:r>
            <a:r>
              <a:rPr lang="nb-NO" sz="2000" dirty="0">
                <a:solidFill>
                  <a:schemeClr val="bg1"/>
                </a:solidFill>
              </a:rPr>
              <a:t>med </a:t>
            </a:r>
            <a:r>
              <a:rPr lang="nb-NO" sz="2000" dirty="0" err="1">
                <a:solidFill>
                  <a:schemeClr val="bg1"/>
                </a:solidFill>
              </a:rPr>
              <a:t>kvarandre</a:t>
            </a:r>
            <a:endParaRPr lang="nb-NO" sz="2000" dirty="0">
              <a:solidFill>
                <a:schemeClr val="bg1"/>
              </a:solidFill>
              <a:cs typeface="Arial"/>
            </a:endParaRPr>
          </a:p>
          <a:p>
            <a:pPr marL="285750" indent="-285750">
              <a:buFont typeface="Arial" panose="020B0604020202020204" pitchFamily="34" charset="0"/>
              <a:buChar char="•"/>
            </a:pPr>
            <a:r>
              <a:rPr lang="nb-NO" sz="2000">
                <a:solidFill>
                  <a:schemeClr val="bg1"/>
                </a:solidFill>
              </a:rPr>
              <a:t>Sikra forankring og forståing for nye </a:t>
            </a:r>
            <a:r>
              <a:rPr lang="nb-NO" sz="2000" err="1">
                <a:solidFill>
                  <a:schemeClr val="bg1"/>
                </a:solidFill>
              </a:rPr>
              <a:t>prosessar</a:t>
            </a:r>
            <a:r>
              <a:rPr lang="nb-NO" sz="2000">
                <a:solidFill>
                  <a:schemeClr val="bg1"/>
                </a:solidFill>
              </a:rPr>
              <a:t> og </a:t>
            </a:r>
            <a:r>
              <a:rPr lang="nb-NO" sz="2000" err="1">
                <a:solidFill>
                  <a:schemeClr val="bg1"/>
                </a:solidFill>
              </a:rPr>
              <a:t>rollar</a:t>
            </a:r>
            <a:endParaRPr lang="nb-NO" sz="2000">
              <a:solidFill>
                <a:schemeClr val="bg1"/>
              </a:solidFill>
            </a:endParaRPr>
          </a:p>
          <a:p>
            <a:pPr marL="285750" indent="-285750">
              <a:buFont typeface="Arial" panose="020B0604020202020204" pitchFamily="34" charset="0"/>
              <a:buChar char="•"/>
            </a:pPr>
            <a:r>
              <a:rPr lang="nb-NO" sz="2000">
                <a:solidFill>
                  <a:schemeClr val="bg1"/>
                </a:solidFill>
              </a:rPr>
              <a:t>Framsnakka BOTT ØL og kva </a:t>
            </a:r>
            <a:r>
              <a:rPr lang="nb-NO" sz="2000" err="1">
                <a:solidFill>
                  <a:schemeClr val="bg1"/>
                </a:solidFill>
              </a:rPr>
              <a:t>me</a:t>
            </a:r>
            <a:r>
              <a:rPr lang="nb-NO" sz="2000">
                <a:solidFill>
                  <a:schemeClr val="bg1"/>
                </a:solidFill>
              </a:rPr>
              <a:t> skal få til i lag</a:t>
            </a:r>
            <a:r>
              <a:rPr lang="nb-NO" sz="2000" dirty="0">
                <a:solidFill>
                  <a:schemeClr val="bg1"/>
                </a:solidFill>
              </a:rPr>
              <a:t> – </a:t>
            </a:r>
            <a:r>
              <a:rPr lang="nb-NO" sz="2000" dirty="0" err="1">
                <a:solidFill>
                  <a:schemeClr val="bg1"/>
                </a:solidFill>
              </a:rPr>
              <a:t>halda</a:t>
            </a:r>
            <a:r>
              <a:rPr lang="nb-NO" sz="2000" dirty="0">
                <a:solidFill>
                  <a:schemeClr val="bg1"/>
                </a:solidFill>
              </a:rPr>
              <a:t> laget samla!</a:t>
            </a:r>
            <a:endParaRPr lang="nb-NO" sz="2000" dirty="0">
              <a:solidFill>
                <a:schemeClr val="bg1"/>
              </a:solidFill>
              <a:cs typeface="Arial"/>
            </a:endParaRPr>
          </a:p>
          <a:p>
            <a:pPr marL="285750" indent="-285750">
              <a:buFont typeface="Arial" panose="020B0604020202020204" pitchFamily="34" charset="0"/>
              <a:buChar char="•"/>
            </a:pPr>
            <a:endParaRPr lang="nb-NO" sz="2000">
              <a:solidFill>
                <a:schemeClr val="bg1"/>
              </a:solidFill>
            </a:endParaRPr>
          </a:p>
          <a:p>
            <a:pPr marL="285750" indent="-285750">
              <a:buFont typeface="Arial" panose="020B0604020202020204" pitchFamily="34" charset="0"/>
              <a:buChar char="•"/>
            </a:pPr>
            <a:endParaRPr lang="nb-NO" sz="2000">
              <a:solidFill>
                <a:schemeClr val="bg1"/>
              </a:solidFill>
            </a:endParaRPr>
          </a:p>
          <a:p>
            <a:pPr marL="285750" indent="-285750">
              <a:buFont typeface="Arial" panose="020B0604020202020204" pitchFamily="34" charset="0"/>
              <a:buChar char="•"/>
            </a:pPr>
            <a:endParaRPr lang="nb-NO" sz="2000">
              <a:solidFill>
                <a:schemeClr val="bg1"/>
              </a:solidFill>
            </a:endParaRPr>
          </a:p>
        </p:txBody>
      </p:sp>
      <p:sp>
        <p:nvSpPr>
          <p:cNvPr id="19" name="TextBox 18">
            <a:extLst>
              <a:ext uri="{FF2B5EF4-FFF2-40B4-BE49-F238E27FC236}">
                <a16:creationId xmlns:a16="http://schemas.microsoft.com/office/drawing/2014/main" id="{1F9D997F-1A77-4261-AD01-7525C6D328A0}"/>
              </a:ext>
            </a:extLst>
          </p:cNvPr>
          <p:cNvSpPr txBox="1"/>
          <p:nvPr/>
        </p:nvSpPr>
        <p:spPr>
          <a:xfrm>
            <a:off x="946909" y="2288032"/>
            <a:ext cx="4946072"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b-NO" sz="2000">
                <a:solidFill>
                  <a:schemeClr val="bg1"/>
                </a:solidFill>
              </a:rPr>
              <a:t>Vera gode på rett informasjon til rett tid</a:t>
            </a:r>
          </a:p>
          <a:p>
            <a:pPr marL="285750" indent="-285750">
              <a:buFont typeface="Arial" panose="020B0604020202020204" pitchFamily="34" charset="0"/>
              <a:buChar char="•"/>
            </a:pPr>
            <a:r>
              <a:rPr lang="nb-NO" sz="2000">
                <a:solidFill>
                  <a:schemeClr val="bg1"/>
                </a:solidFill>
              </a:rPr>
              <a:t>Vera tilgjengelige for spørsmål og </a:t>
            </a:r>
            <a:r>
              <a:rPr lang="nb-NO" sz="2000" err="1">
                <a:solidFill>
                  <a:schemeClr val="bg1"/>
                </a:solidFill>
              </a:rPr>
              <a:t>innspel</a:t>
            </a:r>
            <a:r>
              <a:rPr lang="nb-NO" sz="2000" dirty="0">
                <a:solidFill>
                  <a:schemeClr val="bg1"/>
                </a:solidFill>
              </a:rPr>
              <a:t> gjennom etablerte fora og </a:t>
            </a:r>
            <a:r>
              <a:rPr lang="nb-NO" sz="2000" dirty="0" err="1">
                <a:solidFill>
                  <a:schemeClr val="bg1"/>
                </a:solidFill>
              </a:rPr>
              <a:t>kanalar</a:t>
            </a:r>
            <a:endParaRPr lang="nb-NO" sz="2000" dirty="0" err="1">
              <a:solidFill>
                <a:schemeClr val="bg1"/>
              </a:solidFill>
              <a:cs typeface="Arial"/>
            </a:endParaRPr>
          </a:p>
          <a:p>
            <a:pPr marL="285750" indent="-285750">
              <a:buFont typeface="Arial" panose="020B0604020202020204" pitchFamily="34" charset="0"/>
              <a:buChar char="•"/>
            </a:pPr>
            <a:r>
              <a:rPr lang="nb-NO" sz="2000">
                <a:solidFill>
                  <a:schemeClr val="bg1"/>
                </a:solidFill>
              </a:rPr>
              <a:t>Sørga for at PSO-perspektivet ivaretakast</a:t>
            </a:r>
            <a:r>
              <a:rPr lang="nb-NO" sz="2000" dirty="0">
                <a:solidFill>
                  <a:schemeClr val="bg1"/>
                </a:solidFill>
              </a:rPr>
              <a:t> og </a:t>
            </a:r>
            <a:r>
              <a:rPr lang="nb-NO" sz="2000" dirty="0" err="1">
                <a:solidFill>
                  <a:schemeClr val="bg1"/>
                </a:solidFill>
              </a:rPr>
              <a:t>fremjast</a:t>
            </a:r>
            <a:endParaRPr lang="nb-NO" sz="2000" dirty="0" err="1">
              <a:solidFill>
                <a:schemeClr val="bg1"/>
              </a:solidFill>
              <a:cs typeface="Arial"/>
            </a:endParaRPr>
          </a:p>
          <a:p>
            <a:pPr marL="285750" indent="-285750">
              <a:buFont typeface="Arial" panose="020B0604020202020204" pitchFamily="34" charset="0"/>
              <a:buChar char="•"/>
            </a:pPr>
            <a:r>
              <a:rPr lang="nb-NO" sz="2000">
                <a:solidFill>
                  <a:schemeClr val="bg1"/>
                </a:solidFill>
              </a:rPr>
              <a:t>Sikra kontroll, </a:t>
            </a:r>
            <a:r>
              <a:rPr lang="nb-NO" sz="2000" err="1">
                <a:solidFill>
                  <a:schemeClr val="bg1"/>
                </a:solidFill>
              </a:rPr>
              <a:t>fristar</a:t>
            </a:r>
            <a:r>
              <a:rPr lang="nb-NO" sz="2000">
                <a:solidFill>
                  <a:schemeClr val="bg1"/>
                </a:solidFill>
              </a:rPr>
              <a:t> og </a:t>
            </a:r>
            <a:r>
              <a:rPr lang="nb-NO" sz="2000" err="1">
                <a:solidFill>
                  <a:schemeClr val="bg1"/>
                </a:solidFill>
              </a:rPr>
              <a:t>leveransar</a:t>
            </a:r>
            <a:r>
              <a:rPr lang="nb-NO" sz="2000">
                <a:solidFill>
                  <a:schemeClr val="bg1"/>
                </a:solidFill>
              </a:rPr>
              <a:t> til DFØ</a:t>
            </a:r>
            <a:endParaRPr lang="nb-NO" sz="2000" dirty="0">
              <a:solidFill>
                <a:schemeClr val="bg1"/>
              </a:solidFill>
              <a:cs typeface="Arial"/>
            </a:endParaRPr>
          </a:p>
          <a:p>
            <a:pPr marL="285750" indent="-285750">
              <a:buFont typeface="Arial" panose="020B0604020202020204" pitchFamily="34" charset="0"/>
              <a:buChar char="•"/>
            </a:pPr>
            <a:r>
              <a:rPr lang="nb-NO" sz="2000">
                <a:solidFill>
                  <a:schemeClr val="bg1"/>
                </a:solidFill>
              </a:rPr>
              <a:t>Sikra opplæring som planlagt</a:t>
            </a:r>
            <a:endParaRPr lang="nb-NO" sz="2000" dirty="0">
              <a:solidFill>
                <a:schemeClr val="bg1"/>
              </a:solidFill>
              <a:cs typeface="Arial"/>
            </a:endParaRPr>
          </a:p>
        </p:txBody>
      </p:sp>
    </p:spTree>
    <p:extLst>
      <p:ext uri="{BB962C8B-B14F-4D97-AF65-F5344CB8AC3E}">
        <p14:creationId xmlns:p14="http://schemas.microsoft.com/office/powerpoint/2010/main" val="2262900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7E7CF1C-F8FD-4BD5-92F4-3CCE400CCC05}"/>
              </a:ext>
            </a:extLst>
          </p:cNvPr>
          <p:cNvGraphicFramePr>
            <a:graphicFrameLocks noChangeAspect="1"/>
          </p:cNvGraphicFramePr>
          <p:nvPr>
            <p:custDataLst>
              <p:tags r:id="rId1"/>
            </p:custDataLst>
            <p:extLst>
              <p:ext uri="{D42A27DB-BD31-4B8C-83A1-F6EECF244321}">
                <p14:modId xmlns:p14="http://schemas.microsoft.com/office/powerpoint/2010/main" val="17743080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5" name="Object 4" hidden="1">
                        <a:extLst>
                          <a:ext uri="{FF2B5EF4-FFF2-40B4-BE49-F238E27FC236}">
                            <a16:creationId xmlns:a16="http://schemas.microsoft.com/office/drawing/2014/main" id="{47E7CF1C-F8FD-4BD5-92F4-3CCE400CCC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01D4F25-71EB-4293-8F1B-FB04F85879C5}"/>
              </a:ext>
            </a:extLst>
          </p:cNvPr>
          <p:cNvSpPr>
            <a:spLocks noGrp="1"/>
          </p:cNvSpPr>
          <p:nvPr>
            <p:ph type="title"/>
          </p:nvPr>
        </p:nvSpPr>
        <p:spPr/>
        <p:txBody>
          <a:bodyPr vert="horz"/>
          <a:lstStyle/>
          <a:p>
            <a:r>
              <a:rPr lang="nb-NO" dirty="0"/>
              <a:t>Kvar finn </a:t>
            </a:r>
            <a:r>
              <a:rPr lang="nb-NO" dirty="0" err="1"/>
              <a:t>eg</a:t>
            </a:r>
            <a:r>
              <a:rPr lang="nb-NO" dirty="0"/>
              <a:t> </a:t>
            </a:r>
            <a:r>
              <a:rPr lang="nb-NO" dirty="0" err="1"/>
              <a:t>meir</a:t>
            </a:r>
            <a:r>
              <a:rPr lang="nb-NO" dirty="0"/>
              <a:t> informasjon?</a:t>
            </a:r>
          </a:p>
        </p:txBody>
      </p:sp>
      <p:pic>
        <p:nvPicPr>
          <p:cNvPr id="11" name="Graphic 10" descr="Internet with solid fill">
            <a:extLst>
              <a:ext uri="{FF2B5EF4-FFF2-40B4-BE49-F238E27FC236}">
                <a16:creationId xmlns:a16="http://schemas.microsoft.com/office/drawing/2014/main" id="{A83FE9B7-582D-403A-9817-1F392FF34C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619" y="1262468"/>
            <a:ext cx="1249111" cy="1249111"/>
          </a:xfrm>
          <a:prstGeom prst="rect">
            <a:avLst/>
          </a:prstGeom>
        </p:spPr>
      </p:pic>
      <p:sp>
        <p:nvSpPr>
          <p:cNvPr id="12" name="TextBox 11">
            <a:extLst>
              <a:ext uri="{FF2B5EF4-FFF2-40B4-BE49-F238E27FC236}">
                <a16:creationId xmlns:a16="http://schemas.microsoft.com/office/drawing/2014/main" id="{3FBE2C25-E0EA-4C15-95A6-55B3EAF61503}"/>
              </a:ext>
            </a:extLst>
          </p:cNvPr>
          <p:cNvSpPr txBox="1"/>
          <p:nvPr/>
        </p:nvSpPr>
        <p:spPr>
          <a:xfrm>
            <a:off x="674404" y="2401062"/>
            <a:ext cx="2153540" cy="369332"/>
          </a:xfrm>
          <a:prstGeom prst="rect">
            <a:avLst/>
          </a:prstGeom>
          <a:noFill/>
        </p:spPr>
        <p:txBody>
          <a:bodyPr wrap="square" rtlCol="0">
            <a:spAutoFit/>
          </a:bodyPr>
          <a:lstStyle/>
          <a:p>
            <a:pPr algn="ctr"/>
            <a:r>
              <a:rPr lang="nb-NO" dirty="0"/>
              <a:t>s.ntnu.no/bott-ol</a:t>
            </a:r>
          </a:p>
        </p:txBody>
      </p:sp>
      <p:pic>
        <p:nvPicPr>
          <p:cNvPr id="13" name="Graphic 12" descr="Internet with solid fill">
            <a:extLst>
              <a:ext uri="{FF2B5EF4-FFF2-40B4-BE49-F238E27FC236}">
                <a16:creationId xmlns:a16="http://schemas.microsoft.com/office/drawing/2014/main" id="{E7D00D58-D97B-44CD-8698-F77BE8AA1A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6619" y="2679845"/>
            <a:ext cx="1249111" cy="1249111"/>
          </a:xfrm>
          <a:prstGeom prst="rect">
            <a:avLst/>
          </a:prstGeom>
        </p:spPr>
      </p:pic>
      <p:sp>
        <p:nvSpPr>
          <p:cNvPr id="14" name="TextBox 13">
            <a:extLst>
              <a:ext uri="{FF2B5EF4-FFF2-40B4-BE49-F238E27FC236}">
                <a16:creationId xmlns:a16="http://schemas.microsoft.com/office/drawing/2014/main" id="{DE970938-01B5-4866-9225-5E56A074627F}"/>
              </a:ext>
            </a:extLst>
          </p:cNvPr>
          <p:cNvSpPr txBox="1"/>
          <p:nvPr/>
        </p:nvSpPr>
        <p:spPr>
          <a:xfrm>
            <a:off x="674404" y="3818439"/>
            <a:ext cx="2153540" cy="646331"/>
          </a:xfrm>
          <a:prstGeom prst="rect">
            <a:avLst/>
          </a:prstGeom>
          <a:noFill/>
        </p:spPr>
        <p:txBody>
          <a:bodyPr wrap="square" rtlCol="0">
            <a:spAutoFit/>
          </a:bodyPr>
          <a:lstStyle/>
          <a:p>
            <a:pPr algn="ctr"/>
            <a:r>
              <a:rPr lang="nb-NO" dirty="0"/>
              <a:t>bott-samarbeidet.no/</a:t>
            </a:r>
          </a:p>
        </p:txBody>
      </p:sp>
      <p:pic>
        <p:nvPicPr>
          <p:cNvPr id="10242" name="Picture 2" descr="Microsoft Teams Logo and symbol, meaning, history, PNG, brand">
            <a:extLst>
              <a:ext uri="{FF2B5EF4-FFF2-40B4-BE49-F238E27FC236}">
                <a16:creationId xmlns:a16="http://schemas.microsoft.com/office/drawing/2014/main" id="{0727D692-3E48-4861-9C01-A54D5D6139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276" y="4630495"/>
            <a:ext cx="1839795" cy="103488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035601F-4EBB-4A4C-8FC2-9F3DFA585EEA}"/>
              </a:ext>
            </a:extLst>
          </p:cNvPr>
          <p:cNvSpPr txBox="1"/>
          <p:nvPr/>
        </p:nvSpPr>
        <p:spPr>
          <a:xfrm>
            <a:off x="646867" y="5595532"/>
            <a:ext cx="2153540" cy="369332"/>
          </a:xfrm>
          <a:prstGeom prst="rect">
            <a:avLst/>
          </a:prstGeom>
          <a:noFill/>
        </p:spPr>
        <p:txBody>
          <a:bodyPr wrap="square" rtlCol="0">
            <a:spAutoFit/>
          </a:bodyPr>
          <a:lstStyle/>
          <a:p>
            <a:pPr algn="ctr"/>
            <a:r>
              <a:rPr lang="nb-NO" dirty="0"/>
              <a:t>Innførings-teams</a:t>
            </a:r>
          </a:p>
        </p:txBody>
      </p:sp>
      <p:sp>
        <p:nvSpPr>
          <p:cNvPr id="19" name="TextBox 18">
            <a:extLst>
              <a:ext uri="{FF2B5EF4-FFF2-40B4-BE49-F238E27FC236}">
                <a16:creationId xmlns:a16="http://schemas.microsoft.com/office/drawing/2014/main" id="{0F5576B0-9CD1-43C5-8608-DE8B6EFA10A1}"/>
              </a:ext>
            </a:extLst>
          </p:cNvPr>
          <p:cNvSpPr txBox="1"/>
          <p:nvPr/>
        </p:nvSpPr>
        <p:spPr>
          <a:xfrm>
            <a:off x="3334782" y="1570065"/>
            <a:ext cx="8237437" cy="1015663"/>
          </a:xfrm>
          <a:prstGeom prst="rect">
            <a:avLst/>
          </a:prstGeom>
          <a:noFill/>
        </p:spPr>
        <p:txBody>
          <a:bodyPr wrap="square" rtlCol="0">
            <a:spAutoFit/>
          </a:bodyPr>
          <a:lstStyle/>
          <a:p>
            <a:r>
              <a:rPr lang="nb-NO" sz="2000" dirty="0"/>
              <a:t>Her finner du all felles informasjon om prosjektet inkl. planer, opplæringsmateriell, siste status, styringsgruppepapirer, månedsrapporter m.m.</a:t>
            </a:r>
          </a:p>
        </p:txBody>
      </p:sp>
      <p:sp>
        <p:nvSpPr>
          <p:cNvPr id="21" name="TextBox 20">
            <a:extLst>
              <a:ext uri="{FF2B5EF4-FFF2-40B4-BE49-F238E27FC236}">
                <a16:creationId xmlns:a16="http://schemas.microsoft.com/office/drawing/2014/main" id="{CB7E5F77-F20D-4EBE-9685-5D350AF01A9B}"/>
              </a:ext>
            </a:extLst>
          </p:cNvPr>
          <p:cNvSpPr txBox="1"/>
          <p:nvPr/>
        </p:nvSpPr>
        <p:spPr>
          <a:xfrm>
            <a:off x="3334782" y="3216826"/>
            <a:ext cx="8237437" cy="707886"/>
          </a:xfrm>
          <a:prstGeom prst="rect">
            <a:avLst/>
          </a:prstGeom>
          <a:noFill/>
        </p:spPr>
        <p:txBody>
          <a:bodyPr wrap="square" rtlCol="0">
            <a:spAutoFit/>
          </a:bodyPr>
          <a:lstStyle/>
          <a:p>
            <a:r>
              <a:rPr lang="nb-NO" sz="2000" dirty="0"/>
              <a:t>Her ligger alle standardiserte roller, prosesser, </a:t>
            </a:r>
            <a:r>
              <a:rPr lang="nb-NO" sz="2000" dirty="0" err="1"/>
              <a:t>opplæringsmatriell</a:t>
            </a:r>
            <a:r>
              <a:rPr lang="nb-NO" sz="2000" dirty="0"/>
              <a:t> m.m. produsert av nasjonalprosjektet.</a:t>
            </a:r>
          </a:p>
        </p:txBody>
      </p:sp>
      <p:sp>
        <p:nvSpPr>
          <p:cNvPr id="22" name="TextBox 21">
            <a:extLst>
              <a:ext uri="{FF2B5EF4-FFF2-40B4-BE49-F238E27FC236}">
                <a16:creationId xmlns:a16="http://schemas.microsoft.com/office/drawing/2014/main" id="{FF258EF3-E487-4D24-A88D-02318B9EE203}"/>
              </a:ext>
            </a:extLst>
          </p:cNvPr>
          <p:cNvSpPr txBox="1"/>
          <p:nvPr/>
        </p:nvSpPr>
        <p:spPr>
          <a:xfrm>
            <a:off x="3334782" y="4944774"/>
            <a:ext cx="8237437" cy="707886"/>
          </a:xfrm>
          <a:prstGeom prst="rect">
            <a:avLst/>
          </a:prstGeom>
          <a:noFill/>
        </p:spPr>
        <p:txBody>
          <a:bodyPr wrap="square" rtlCol="0">
            <a:spAutoFit/>
          </a:bodyPr>
          <a:lstStyle/>
          <a:p>
            <a:r>
              <a:rPr lang="nb-NO" sz="2000" dirty="0"/>
              <a:t>Her er det mer løpende informasjon produsert av prosjektet og </a:t>
            </a:r>
            <a:r>
              <a:rPr lang="nb-NO" sz="2000" dirty="0" err="1"/>
              <a:t>moglegheit</a:t>
            </a:r>
            <a:r>
              <a:rPr lang="nb-NO" sz="2000" dirty="0"/>
              <a:t> for å sjå spørsmål/svar m.m.</a:t>
            </a:r>
          </a:p>
        </p:txBody>
      </p:sp>
    </p:spTree>
    <p:extLst>
      <p:ext uri="{BB962C8B-B14F-4D97-AF65-F5344CB8AC3E}">
        <p14:creationId xmlns:p14="http://schemas.microsoft.com/office/powerpoint/2010/main" val="3021883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6"/>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2"/>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3835499779"/>
              </p:ext>
            </p:extLst>
          </p:nvPr>
        </p:nvGraphicFramePr>
        <p:xfrm>
          <a:off x="475488" y="1600200"/>
          <a:ext cx="6141212" cy="3291840"/>
        </p:xfrm>
        <a:graphic>
          <a:graphicData uri="http://schemas.openxmlformats.org/drawingml/2006/table">
            <a:tbl>
              <a:tblPr bandRow="1">
                <a:tableStyleId>{2D5ABB26-0587-4C30-8999-92F81FD0307C}</a:tableStyleId>
              </a:tblPr>
              <a:tblGrid>
                <a:gridCol w="6141212">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Velkommen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6654291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Status fra lokalt arbeid med innføringene ved IE</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276666774"/>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BOTT ØL Innføring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1" dirty="0">
                          <a:solidFill>
                            <a:schemeClr val="bg1"/>
                          </a:solidFill>
                        </a:rPr>
                        <a:t>Spørsmål og innspill til BOTT ØL</a:t>
                      </a:r>
                    </a:p>
                  </a:txBody>
                  <a:tcPr marL="121920" marR="121920" marT="60960" marB="60960">
                    <a:lnR w="12700" cap="flat" cmpd="sng" algn="ctr">
                      <a:noFill/>
                      <a:prstDash val="solid"/>
                      <a:round/>
                      <a:headEnd type="none" w="med" len="med"/>
                      <a:tailEnd type="none" w="med" len="med"/>
                    </a:lnR>
                    <a:solidFill>
                      <a:schemeClr val="accent2"/>
                    </a:solidFill>
                  </a:tcPr>
                </a:tc>
                <a:extLst>
                  <a:ext uri="{0D108BD9-81ED-4DB2-BD59-A6C34878D82A}">
                    <a16:rowId xmlns:a16="http://schemas.microsoft.com/office/drawing/2014/main" val="3090798671"/>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NTNU Sak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til NTNU Sak</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9560484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dirty="0"/>
                        <a:t>Avslutning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793882596"/>
                  </a:ext>
                </a:extLst>
              </a:tr>
            </a:tbl>
          </a:graphicData>
        </a:graphic>
      </p:graphicFrame>
      <p:pic>
        <p:nvPicPr>
          <p:cNvPr id="7" name="Picture 6">
            <a:extLst>
              <a:ext uri="{FF2B5EF4-FFF2-40B4-BE49-F238E27FC236}">
                <a16:creationId xmlns:a16="http://schemas.microsoft.com/office/drawing/2014/main" id="{B5DAB59E-3B55-9E1E-4A0B-56DBBCF9EFF1}"/>
              </a:ext>
            </a:extLst>
          </p:cNvPr>
          <p:cNvPicPr>
            <a:picLocks noChangeAspect="1"/>
          </p:cNvPicPr>
          <p:nvPr/>
        </p:nvPicPr>
        <p:blipFill>
          <a:blip r:embed="rId7"/>
          <a:stretch>
            <a:fillRect/>
          </a:stretch>
        </p:blipFill>
        <p:spPr>
          <a:xfrm>
            <a:off x="7955925" y="0"/>
            <a:ext cx="4236075" cy="6858000"/>
          </a:xfrm>
          <a:prstGeom prst="rect">
            <a:avLst/>
          </a:prstGeom>
        </p:spPr>
      </p:pic>
    </p:spTree>
    <p:extLst>
      <p:ext uri="{BB962C8B-B14F-4D97-AF65-F5344CB8AC3E}">
        <p14:creationId xmlns:p14="http://schemas.microsoft.com/office/powerpoint/2010/main" val="625140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6"/>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2"/>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1411060208"/>
              </p:ext>
            </p:extLst>
          </p:nvPr>
        </p:nvGraphicFramePr>
        <p:xfrm>
          <a:off x="475488" y="1600200"/>
          <a:ext cx="6141212" cy="3291840"/>
        </p:xfrm>
        <a:graphic>
          <a:graphicData uri="http://schemas.openxmlformats.org/drawingml/2006/table">
            <a:tbl>
              <a:tblPr bandRow="1">
                <a:tableStyleId>{2D5ABB26-0587-4C30-8999-92F81FD0307C}</a:tableStyleId>
              </a:tblPr>
              <a:tblGrid>
                <a:gridCol w="6141212">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Velkommen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6654291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Status fra lokalt arbeid med innføringene ved IE</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276666774"/>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BOTT ØL Innføring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til BOTT ØL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090798671"/>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NTNU Sak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til NTNU Sak</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9560484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dirty="0"/>
                        <a:t>Avslutning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793882596"/>
                  </a:ext>
                </a:extLst>
              </a:tr>
            </a:tbl>
          </a:graphicData>
        </a:graphic>
      </p:graphicFrame>
      <p:pic>
        <p:nvPicPr>
          <p:cNvPr id="7" name="Picture 6">
            <a:extLst>
              <a:ext uri="{FF2B5EF4-FFF2-40B4-BE49-F238E27FC236}">
                <a16:creationId xmlns:a16="http://schemas.microsoft.com/office/drawing/2014/main" id="{B5DAB59E-3B55-9E1E-4A0B-56DBBCF9EFF1}"/>
              </a:ext>
            </a:extLst>
          </p:cNvPr>
          <p:cNvPicPr>
            <a:picLocks noChangeAspect="1"/>
          </p:cNvPicPr>
          <p:nvPr/>
        </p:nvPicPr>
        <p:blipFill>
          <a:blip r:embed="rId7"/>
          <a:stretch>
            <a:fillRect/>
          </a:stretch>
        </p:blipFill>
        <p:spPr>
          <a:xfrm>
            <a:off x="7955925" y="0"/>
            <a:ext cx="4236075" cy="6858000"/>
          </a:xfrm>
          <a:prstGeom prst="rect">
            <a:avLst/>
          </a:prstGeom>
        </p:spPr>
      </p:pic>
    </p:spTree>
    <p:extLst>
      <p:ext uri="{BB962C8B-B14F-4D97-AF65-F5344CB8AC3E}">
        <p14:creationId xmlns:p14="http://schemas.microsoft.com/office/powerpoint/2010/main" val="2776081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77488E-8878-4D40-A802-53F036D0FEA3}"/>
              </a:ext>
            </a:extLst>
          </p:cNvPr>
          <p:cNvPicPr>
            <a:picLocks noChangeAspect="1"/>
          </p:cNvPicPr>
          <p:nvPr/>
        </p:nvPicPr>
        <p:blipFill>
          <a:blip r:embed="rId3"/>
          <a:stretch>
            <a:fillRect/>
          </a:stretch>
        </p:blipFill>
        <p:spPr>
          <a:xfrm>
            <a:off x="0" y="-363557"/>
            <a:ext cx="12460078" cy="7221557"/>
          </a:xfrm>
          <a:prstGeom prst="rect">
            <a:avLst/>
          </a:prstGeom>
          <a:noFill/>
        </p:spPr>
      </p:pic>
      <p:sp>
        <p:nvSpPr>
          <p:cNvPr id="2" name="Title 1">
            <a:extLst>
              <a:ext uri="{FF2B5EF4-FFF2-40B4-BE49-F238E27FC236}">
                <a16:creationId xmlns:a16="http://schemas.microsoft.com/office/drawing/2014/main" id="{5397C9A1-E4B2-4CC2-9708-D40273414082}"/>
              </a:ext>
            </a:extLst>
          </p:cNvPr>
          <p:cNvSpPr>
            <a:spLocks noGrp="1"/>
          </p:cNvSpPr>
          <p:nvPr>
            <p:ph type="title"/>
          </p:nvPr>
        </p:nvSpPr>
        <p:spPr>
          <a:xfrm>
            <a:off x="609600" y="274639"/>
            <a:ext cx="10972800" cy="830997"/>
          </a:xfrm>
        </p:spPr>
        <p:txBody>
          <a:bodyPr anchor="t">
            <a:normAutofit fontScale="90000"/>
          </a:bodyPr>
          <a:lstStyle/>
          <a:p>
            <a:br>
              <a:rPr lang="nb-NO">
                <a:solidFill>
                  <a:schemeClr val="bg1"/>
                </a:solidFill>
              </a:rPr>
            </a:br>
            <a:r>
              <a:rPr lang="nb-NO">
                <a:solidFill>
                  <a:schemeClr val="bg1"/>
                </a:solidFill>
              </a:rPr>
              <a:t>Spørsmål eller innspill til BOTT ØL?</a:t>
            </a:r>
          </a:p>
        </p:txBody>
      </p:sp>
      <p:sp>
        <p:nvSpPr>
          <p:cNvPr id="3" name="Content Placeholder 2">
            <a:extLst>
              <a:ext uri="{FF2B5EF4-FFF2-40B4-BE49-F238E27FC236}">
                <a16:creationId xmlns:a16="http://schemas.microsoft.com/office/drawing/2014/main" id="{D3A7AF02-56B1-4576-B44C-4E8DBEB7EF43}"/>
              </a:ext>
            </a:extLst>
          </p:cNvPr>
          <p:cNvSpPr>
            <a:spLocks noGrp="1"/>
          </p:cNvSpPr>
          <p:nvPr>
            <p:ph sz="half" idx="1"/>
          </p:nvPr>
        </p:nvSpPr>
        <p:spPr>
          <a:xfrm>
            <a:off x="609600" y="1600201"/>
            <a:ext cx="5384800" cy="4525963"/>
          </a:xfrm>
        </p:spPr>
        <p:txBody>
          <a:bodyPr>
            <a:normAutofit/>
          </a:bodyPr>
          <a:lstStyle/>
          <a:p>
            <a:endParaRPr lang="nb-NO" dirty="0"/>
          </a:p>
          <a:p>
            <a:r>
              <a:rPr lang="nb-NO" sz="4400" dirty="0">
                <a:solidFill>
                  <a:schemeClr val="bg1"/>
                </a:solidFill>
              </a:rPr>
              <a:t>Menti.com</a:t>
            </a:r>
          </a:p>
          <a:p>
            <a:r>
              <a:rPr lang="nb-NO" sz="4400" dirty="0">
                <a:solidFill>
                  <a:schemeClr val="bg1"/>
                </a:solidFill>
              </a:rPr>
              <a:t>Kode: 93877422</a:t>
            </a:r>
            <a:endParaRPr lang="nb-NO" dirty="0"/>
          </a:p>
        </p:txBody>
      </p:sp>
    </p:spTree>
    <p:extLst>
      <p:ext uri="{BB962C8B-B14F-4D97-AF65-F5344CB8AC3E}">
        <p14:creationId xmlns:p14="http://schemas.microsoft.com/office/powerpoint/2010/main" val="2902105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6"/>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2"/>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997270963"/>
              </p:ext>
            </p:extLst>
          </p:nvPr>
        </p:nvGraphicFramePr>
        <p:xfrm>
          <a:off x="475488" y="1600200"/>
          <a:ext cx="6141212" cy="3291840"/>
        </p:xfrm>
        <a:graphic>
          <a:graphicData uri="http://schemas.openxmlformats.org/drawingml/2006/table">
            <a:tbl>
              <a:tblPr bandRow="1">
                <a:tableStyleId>{2D5ABB26-0587-4C30-8999-92F81FD0307C}</a:tableStyleId>
              </a:tblPr>
              <a:tblGrid>
                <a:gridCol w="6141212">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Velkommen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6654291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Status fra lokalt arbeid med innføringene ved IE</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276666774"/>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BOTT ØL Innføring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til BOTT ØL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090798671"/>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1" dirty="0">
                          <a:solidFill>
                            <a:schemeClr val="bg1"/>
                          </a:solidFill>
                        </a:rPr>
                        <a:t>NTNU Sak </a:t>
                      </a:r>
                    </a:p>
                  </a:txBody>
                  <a:tcPr marL="121920" marR="121920" marT="60960" marB="60960">
                    <a:lnR w="12700" cap="flat" cmpd="sng" algn="ctr">
                      <a:noFill/>
                      <a:prstDash val="solid"/>
                      <a:round/>
                      <a:headEnd type="none" w="med" len="med"/>
                      <a:tailEnd type="none" w="med" len="med"/>
                    </a:lnR>
                    <a:solidFill>
                      <a:schemeClr val="accent2"/>
                    </a:solidFill>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til NTNU Sak</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9560484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dirty="0"/>
                        <a:t>Avslutning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793882596"/>
                  </a:ext>
                </a:extLst>
              </a:tr>
            </a:tbl>
          </a:graphicData>
        </a:graphic>
      </p:graphicFrame>
      <p:pic>
        <p:nvPicPr>
          <p:cNvPr id="7" name="Picture 6">
            <a:extLst>
              <a:ext uri="{FF2B5EF4-FFF2-40B4-BE49-F238E27FC236}">
                <a16:creationId xmlns:a16="http://schemas.microsoft.com/office/drawing/2014/main" id="{B5DAB59E-3B55-9E1E-4A0B-56DBBCF9EFF1}"/>
              </a:ext>
            </a:extLst>
          </p:cNvPr>
          <p:cNvPicPr>
            <a:picLocks noChangeAspect="1"/>
          </p:cNvPicPr>
          <p:nvPr/>
        </p:nvPicPr>
        <p:blipFill>
          <a:blip r:embed="rId7"/>
          <a:stretch>
            <a:fillRect/>
          </a:stretch>
        </p:blipFill>
        <p:spPr>
          <a:xfrm>
            <a:off x="7955925" y="0"/>
            <a:ext cx="4236075" cy="6858000"/>
          </a:xfrm>
          <a:prstGeom prst="rect">
            <a:avLst/>
          </a:prstGeom>
        </p:spPr>
      </p:pic>
    </p:spTree>
    <p:extLst>
      <p:ext uri="{BB962C8B-B14F-4D97-AF65-F5344CB8AC3E}">
        <p14:creationId xmlns:p14="http://schemas.microsoft.com/office/powerpoint/2010/main" val="537938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6AE7A9-EA54-AAC2-D506-794A0950D6E8}"/>
              </a:ext>
            </a:extLst>
          </p:cNvPr>
          <p:cNvSpPr>
            <a:spLocks noGrp="1"/>
          </p:cNvSpPr>
          <p:nvPr>
            <p:ph type="title"/>
          </p:nvPr>
        </p:nvSpPr>
        <p:spPr>
          <a:xfrm>
            <a:off x="401847" y="397785"/>
            <a:ext cx="11224996" cy="833178"/>
          </a:xfrm>
        </p:spPr>
        <p:txBody>
          <a:bodyPr/>
          <a:lstStyle/>
          <a:p>
            <a:r>
              <a:rPr lang="nb-NO"/>
              <a:t>Hva gjør vi sammen for å lykkes?</a:t>
            </a:r>
          </a:p>
        </p:txBody>
      </p:sp>
      <p:pic>
        <p:nvPicPr>
          <p:cNvPr id="8" name="Picture 10" descr="Icon&#10;&#10;Description automatically generated">
            <a:extLst>
              <a:ext uri="{FF2B5EF4-FFF2-40B4-BE49-F238E27FC236}">
                <a16:creationId xmlns:a16="http://schemas.microsoft.com/office/drawing/2014/main" id="{6C8BAD81-60E2-84BE-772D-D22A0686F32C}"/>
              </a:ext>
            </a:extLst>
          </p:cNvPr>
          <p:cNvPicPr>
            <a:picLocks noChangeAspect="1"/>
          </p:cNvPicPr>
          <p:nvPr/>
        </p:nvPicPr>
        <p:blipFill>
          <a:blip r:embed="rId2"/>
          <a:stretch>
            <a:fillRect/>
          </a:stretch>
        </p:blipFill>
        <p:spPr>
          <a:xfrm>
            <a:off x="6261545" y="1625239"/>
            <a:ext cx="1702727" cy="1612515"/>
          </a:xfrm>
          <a:prstGeom prst="rect">
            <a:avLst/>
          </a:prstGeom>
        </p:spPr>
      </p:pic>
      <p:sp>
        <p:nvSpPr>
          <p:cNvPr id="12" name="Rectangle 11">
            <a:extLst>
              <a:ext uri="{FF2B5EF4-FFF2-40B4-BE49-F238E27FC236}">
                <a16:creationId xmlns:a16="http://schemas.microsoft.com/office/drawing/2014/main" id="{3FFAD4BD-69A7-EE1B-694C-75964C186C14}"/>
              </a:ext>
            </a:extLst>
          </p:cNvPr>
          <p:cNvSpPr/>
          <p:nvPr/>
        </p:nvSpPr>
        <p:spPr>
          <a:xfrm>
            <a:off x="2016065" y="1622519"/>
            <a:ext cx="3730923" cy="1614219"/>
          </a:xfrm>
          <a:prstGeom prst="rect">
            <a:avLst/>
          </a:prstGeom>
          <a:solidFill>
            <a:srgbClr val="CDE4FF"/>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nb-NO" sz="1867" b="1">
                <a:solidFill>
                  <a:schemeClr val="tx1"/>
                </a:solidFill>
              </a:rPr>
              <a:t>Utvikling i UH Sak</a:t>
            </a:r>
            <a:endParaRPr lang="nb-NO" sz="1600" b="1">
              <a:solidFill>
                <a:schemeClr val="tx1"/>
              </a:solidFill>
            </a:endParaRPr>
          </a:p>
          <a:p>
            <a:pPr marL="285744" indent="-285744">
              <a:buFont typeface="Arial" panose="020B0604020202020204" pitchFamily="34" charset="0"/>
              <a:buChar char="•"/>
            </a:pPr>
            <a:r>
              <a:rPr lang="nb-NO" sz="1600">
                <a:solidFill>
                  <a:schemeClr val="tx1"/>
                </a:solidFill>
              </a:rPr>
              <a:t>Prosjektdeltagere fra sektoren</a:t>
            </a:r>
          </a:p>
          <a:p>
            <a:pPr marL="285744" indent="-285744">
              <a:buFont typeface="Arial" panose="020B0604020202020204" pitchFamily="34" charset="0"/>
              <a:buChar char="•"/>
            </a:pPr>
            <a:r>
              <a:rPr lang="nb-NO" sz="1600">
                <a:solidFill>
                  <a:schemeClr val="tx1"/>
                </a:solidFill>
              </a:rPr>
              <a:t>Kravspesifikasjon</a:t>
            </a:r>
          </a:p>
          <a:p>
            <a:pPr marL="285744" indent="-285744">
              <a:buFont typeface="Arial" panose="020B0604020202020204" pitchFamily="34" charset="0"/>
              <a:buChar char="•"/>
            </a:pPr>
            <a:r>
              <a:rPr lang="nb-NO" sz="1600">
                <a:solidFill>
                  <a:schemeClr val="tx1"/>
                </a:solidFill>
              </a:rPr>
              <a:t>Demo og tilbakemeldinger</a:t>
            </a:r>
          </a:p>
          <a:p>
            <a:pPr marL="285744" indent="-285744">
              <a:buFont typeface="Arial" panose="020B0604020202020204" pitchFamily="34" charset="0"/>
              <a:buChar char="•"/>
            </a:pPr>
            <a:r>
              <a:rPr lang="nb-NO" sz="1600">
                <a:solidFill>
                  <a:schemeClr val="tx1"/>
                </a:solidFill>
              </a:rPr>
              <a:t>Omfattende akseptansetest</a:t>
            </a:r>
          </a:p>
        </p:txBody>
      </p:sp>
      <p:sp>
        <p:nvSpPr>
          <p:cNvPr id="13" name="Rectangle 12">
            <a:extLst>
              <a:ext uri="{FF2B5EF4-FFF2-40B4-BE49-F238E27FC236}">
                <a16:creationId xmlns:a16="http://schemas.microsoft.com/office/drawing/2014/main" id="{86E958A9-59E8-1726-7C28-62118FE3ACC8}"/>
              </a:ext>
            </a:extLst>
          </p:cNvPr>
          <p:cNvSpPr/>
          <p:nvPr/>
        </p:nvSpPr>
        <p:spPr>
          <a:xfrm>
            <a:off x="8059231" y="3988071"/>
            <a:ext cx="3730923" cy="1614219"/>
          </a:xfrm>
          <a:prstGeom prst="rect">
            <a:avLst/>
          </a:prstGeom>
          <a:solidFill>
            <a:srgbClr val="CDE4FF"/>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nb-NO" sz="1867" b="1">
                <a:solidFill>
                  <a:schemeClr val="tx1"/>
                </a:solidFill>
              </a:rPr>
              <a:t>Erstatte tjenester i ePhorte</a:t>
            </a:r>
          </a:p>
          <a:p>
            <a:pPr marL="228594" indent="-228594">
              <a:buFont typeface="Arial" panose="020B0604020202020204" pitchFamily="34" charset="0"/>
              <a:buChar char="•"/>
            </a:pPr>
            <a:r>
              <a:rPr lang="nb-NO" sz="1600">
                <a:solidFill>
                  <a:schemeClr val="tx1"/>
                </a:solidFill>
              </a:rPr>
              <a:t>Lage digital støtte for prosesser</a:t>
            </a:r>
          </a:p>
          <a:p>
            <a:pPr marL="228594" indent="-228594">
              <a:buFont typeface="Arial" panose="020B0604020202020204" pitchFamily="34" charset="0"/>
              <a:buChar char="•"/>
            </a:pPr>
            <a:r>
              <a:rPr lang="nb-NO" sz="1600">
                <a:solidFill>
                  <a:schemeClr val="tx1"/>
                </a:solidFill>
              </a:rPr>
              <a:t>Sikre integrasjoner</a:t>
            </a:r>
          </a:p>
          <a:p>
            <a:pPr marL="228594" indent="-228594">
              <a:buFont typeface="Arial" panose="020B0604020202020204" pitchFamily="34" charset="0"/>
              <a:buChar char="•"/>
            </a:pPr>
            <a:r>
              <a:rPr lang="nb-NO" sz="1600">
                <a:solidFill>
                  <a:schemeClr val="tx1"/>
                </a:solidFill>
              </a:rPr>
              <a:t>I tett samarbeid med organisasjonen</a:t>
            </a:r>
          </a:p>
        </p:txBody>
      </p:sp>
      <p:sp>
        <p:nvSpPr>
          <p:cNvPr id="14" name="Rectangle 13">
            <a:extLst>
              <a:ext uri="{FF2B5EF4-FFF2-40B4-BE49-F238E27FC236}">
                <a16:creationId xmlns:a16="http://schemas.microsoft.com/office/drawing/2014/main" id="{DE679936-18BF-894E-5AA4-37B6DC6F6B6E}"/>
              </a:ext>
            </a:extLst>
          </p:cNvPr>
          <p:cNvSpPr/>
          <p:nvPr/>
        </p:nvSpPr>
        <p:spPr>
          <a:xfrm>
            <a:off x="8059231" y="1622519"/>
            <a:ext cx="3730923" cy="1614219"/>
          </a:xfrm>
          <a:prstGeom prst="rect">
            <a:avLst/>
          </a:prstGeom>
          <a:solidFill>
            <a:srgbClr val="CDE4FF"/>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nb-NO" sz="1867" b="1">
                <a:solidFill>
                  <a:schemeClr val="tx1"/>
                </a:solidFill>
              </a:rPr>
              <a:t>Ivareta den enkelte</a:t>
            </a:r>
          </a:p>
          <a:p>
            <a:pPr marL="228594" indent="-228594">
              <a:buFont typeface="Arial" panose="020B0604020202020204" pitchFamily="34" charset="0"/>
              <a:buChar char="•"/>
            </a:pPr>
            <a:r>
              <a:rPr lang="nb-NO" sz="1600">
                <a:solidFill>
                  <a:schemeClr val="tx1"/>
                </a:solidFill>
              </a:rPr>
              <a:t>Involvering og dialog</a:t>
            </a:r>
          </a:p>
          <a:p>
            <a:pPr marL="228594" indent="-228594">
              <a:buFont typeface="Arial" panose="020B0604020202020204" pitchFamily="34" charset="0"/>
              <a:buChar char="•"/>
            </a:pPr>
            <a:r>
              <a:rPr lang="nb-NO" sz="1600">
                <a:solidFill>
                  <a:schemeClr val="tx1"/>
                </a:solidFill>
              </a:rPr>
              <a:t>Opplæring</a:t>
            </a:r>
          </a:p>
          <a:p>
            <a:pPr marL="228594" indent="-228594">
              <a:buFont typeface="Arial" panose="020B0604020202020204" pitchFamily="34" charset="0"/>
              <a:buChar char="•"/>
            </a:pPr>
            <a:r>
              <a:rPr lang="nb-NO" sz="1600">
                <a:solidFill>
                  <a:schemeClr val="tx1"/>
                </a:solidFill>
              </a:rPr>
              <a:t>Brukerstøtte</a:t>
            </a:r>
          </a:p>
          <a:p>
            <a:pPr marL="228594" indent="-228594">
              <a:buFont typeface="Arial" panose="020B0604020202020204" pitchFamily="34" charset="0"/>
              <a:buChar char="•"/>
            </a:pPr>
            <a:r>
              <a:rPr lang="nb-NO" sz="1600">
                <a:solidFill>
                  <a:schemeClr val="tx1"/>
                </a:solidFill>
              </a:rPr>
              <a:t>Lokalt lederansvar</a:t>
            </a:r>
          </a:p>
        </p:txBody>
      </p:sp>
      <p:sp>
        <p:nvSpPr>
          <p:cNvPr id="15" name="Rectangle 14">
            <a:extLst>
              <a:ext uri="{FF2B5EF4-FFF2-40B4-BE49-F238E27FC236}">
                <a16:creationId xmlns:a16="http://schemas.microsoft.com/office/drawing/2014/main" id="{C27CB9F7-783C-E952-958F-91976E82084A}"/>
              </a:ext>
            </a:extLst>
          </p:cNvPr>
          <p:cNvSpPr/>
          <p:nvPr/>
        </p:nvSpPr>
        <p:spPr>
          <a:xfrm>
            <a:off x="2016067" y="3988071"/>
            <a:ext cx="3730923" cy="1614219"/>
          </a:xfrm>
          <a:prstGeom prst="rect">
            <a:avLst/>
          </a:prstGeom>
          <a:solidFill>
            <a:srgbClr val="CDE4FF"/>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nb-NO" sz="1867" b="1">
                <a:solidFill>
                  <a:schemeClr val="tx1"/>
                </a:solidFill>
              </a:rPr>
              <a:t>Sikre tilgang på gamle saker</a:t>
            </a:r>
          </a:p>
          <a:p>
            <a:pPr marL="228594" indent="-228594">
              <a:buFont typeface="Arial" panose="020B0604020202020204" pitchFamily="34" charset="0"/>
              <a:buChar char="•"/>
            </a:pPr>
            <a:r>
              <a:rPr lang="nb-NO" sz="1600">
                <a:solidFill>
                  <a:schemeClr val="tx1"/>
                </a:solidFill>
              </a:rPr>
              <a:t>Rydding og dokumentfangst</a:t>
            </a:r>
          </a:p>
          <a:p>
            <a:pPr marL="228594" indent="-228594">
              <a:buFont typeface="Arial" panose="020B0604020202020204" pitchFamily="34" charset="0"/>
              <a:buChar char="•"/>
            </a:pPr>
            <a:r>
              <a:rPr lang="nb-NO" sz="1600">
                <a:solidFill>
                  <a:schemeClr val="tx1"/>
                </a:solidFill>
              </a:rPr>
              <a:t>Dokumentasjon fra ePhorte blir tilgjengelig</a:t>
            </a:r>
          </a:p>
          <a:p>
            <a:pPr marL="228594" indent="-228594">
              <a:buFont typeface="Arial" panose="020B0604020202020204" pitchFamily="34" charset="0"/>
              <a:buChar char="•"/>
            </a:pPr>
            <a:endParaRPr lang="nb-NO" sz="1600">
              <a:solidFill>
                <a:schemeClr val="tx1"/>
              </a:solidFill>
            </a:endParaRPr>
          </a:p>
        </p:txBody>
      </p:sp>
      <p:pic>
        <p:nvPicPr>
          <p:cNvPr id="17" name="Picture 17" descr="Icon&#10;&#10;Description automatically generated">
            <a:extLst>
              <a:ext uri="{FF2B5EF4-FFF2-40B4-BE49-F238E27FC236}">
                <a16:creationId xmlns:a16="http://schemas.microsoft.com/office/drawing/2014/main" id="{658210D3-AA22-0B44-AFFD-0E75F4519845}"/>
              </a:ext>
            </a:extLst>
          </p:cNvPr>
          <p:cNvPicPr>
            <a:picLocks noChangeAspect="1"/>
          </p:cNvPicPr>
          <p:nvPr/>
        </p:nvPicPr>
        <p:blipFill>
          <a:blip r:embed="rId3"/>
          <a:stretch>
            <a:fillRect/>
          </a:stretch>
        </p:blipFill>
        <p:spPr>
          <a:xfrm>
            <a:off x="401849" y="1618611"/>
            <a:ext cx="1614216" cy="1622033"/>
          </a:xfrm>
          <a:prstGeom prst="rect">
            <a:avLst/>
          </a:prstGeom>
        </p:spPr>
      </p:pic>
      <p:pic>
        <p:nvPicPr>
          <p:cNvPr id="19" name="Picture 16" descr="Icon&#10;&#10;Description automatically generated">
            <a:extLst>
              <a:ext uri="{FF2B5EF4-FFF2-40B4-BE49-F238E27FC236}">
                <a16:creationId xmlns:a16="http://schemas.microsoft.com/office/drawing/2014/main" id="{EAA939F3-1575-0F5E-622C-F6C4E8923979}"/>
              </a:ext>
            </a:extLst>
          </p:cNvPr>
          <p:cNvPicPr>
            <a:picLocks noChangeAspect="1"/>
          </p:cNvPicPr>
          <p:nvPr/>
        </p:nvPicPr>
        <p:blipFill>
          <a:blip r:embed="rId4"/>
          <a:stretch>
            <a:fillRect/>
          </a:stretch>
        </p:blipFill>
        <p:spPr>
          <a:xfrm>
            <a:off x="106532" y="3984165"/>
            <a:ext cx="1907832" cy="1621134"/>
          </a:xfrm>
          <a:prstGeom prst="rect">
            <a:avLst/>
          </a:prstGeom>
        </p:spPr>
      </p:pic>
      <p:pic>
        <p:nvPicPr>
          <p:cNvPr id="20" name="Picture 12">
            <a:extLst>
              <a:ext uri="{FF2B5EF4-FFF2-40B4-BE49-F238E27FC236}">
                <a16:creationId xmlns:a16="http://schemas.microsoft.com/office/drawing/2014/main" id="{B252B88B-C43B-6CE7-7377-EEA9A16968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39393" y="3984164"/>
            <a:ext cx="1819838" cy="1612515"/>
          </a:xfrm>
          <a:prstGeom prst="rect">
            <a:avLst/>
          </a:prstGeom>
        </p:spPr>
      </p:pic>
    </p:spTree>
    <p:extLst>
      <p:ext uri="{BB962C8B-B14F-4D97-AF65-F5344CB8AC3E}">
        <p14:creationId xmlns:p14="http://schemas.microsoft.com/office/powerpoint/2010/main" val="2870389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CC8A5-25B4-4DBD-A12C-2CDC6C981F8E}"/>
              </a:ext>
            </a:extLst>
          </p:cNvPr>
          <p:cNvSpPr>
            <a:spLocks noGrp="1"/>
          </p:cNvSpPr>
          <p:nvPr>
            <p:ph type="title"/>
          </p:nvPr>
        </p:nvSpPr>
        <p:spPr>
          <a:xfrm>
            <a:off x="401847" y="397785"/>
            <a:ext cx="11224996" cy="1603347"/>
          </a:xfrm>
        </p:spPr>
        <p:txBody>
          <a:bodyPr/>
          <a:lstStyle/>
          <a:p>
            <a:r>
              <a:rPr lang="nb-NO"/>
              <a:t>UH Sak: Utvikling av løsning går fremover. Krever noe mer tid.</a:t>
            </a:r>
          </a:p>
        </p:txBody>
      </p:sp>
      <p:pic>
        <p:nvPicPr>
          <p:cNvPr id="5" name="Picture 4">
            <a:extLst>
              <a:ext uri="{FF2B5EF4-FFF2-40B4-BE49-F238E27FC236}">
                <a16:creationId xmlns:a16="http://schemas.microsoft.com/office/drawing/2014/main" id="{DD63830B-6E0B-3CA0-73B1-779A6C4B7762}"/>
              </a:ext>
            </a:extLst>
          </p:cNvPr>
          <p:cNvPicPr>
            <a:picLocks noChangeAspect="1"/>
          </p:cNvPicPr>
          <p:nvPr/>
        </p:nvPicPr>
        <p:blipFill>
          <a:blip r:embed="rId2"/>
          <a:stretch>
            <a:fillRect/>
          </a:stretch>
        </p:blipFill>
        <p:spPr>
          <a:xfrm>
            <a:off x="5919086" y="2344217"/>
            <a:ext cx="6272913" cy="3061547"/>
          </a:xfrm>
          <a:prstGeom prst="rect">
            <a:avLst/>
          </a:prstGeom>
        </p:spPr>
      </p:pic>
      <p:sp>
        <p:nvSpPr>
          <p:cNvPr id="6" name="Oval 5">
            <a:extLst>
              <a:ext uri="{FF2B5EF4-FFF2-40B4-BE49-F238E27FC236}">
                <a16:creationId xmlns:a16="http://schemas.microsoft.com/office/drawing/2014/main" id="{7600419E-3D14-6FB9-BAF6-135CD530CDBF}"/>
              </a:ext>
            </a:extLst>
          </p:cNvPr>
          <p:cNvSpPr/>
          <p:nvPr/>
        </p:nvSpPr>
        <p:spPr>
          <a:xfrm>
            <a:off x="10132663" y="4718917"/>
            <a:ext cx="2033024" cy="1639124"/>
          </a:xfrm>
          <a:prstGeom prst="ellipse">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1467"/>
              <a:t>OBS! Demobilde fra pågående utvikling</a:t>
            </a:r>
          </a:p>
        </p:txBody>
      </p:sp>
      <p:sp>
        <p:nvSpPr>
          <p:cNvPr id="7" name="TextBox 6">
            <a:extLst>
              <a:ext uri="{FF2B5EF4-FFF2-40B4-BE49-F238E27FC236}">
                <a16:creationId xmlns:a16="http://schemas.microsoft.com/office/drawing/2014/main" id="{6D7F132F-E7C5-5912-3A1B-A9CF0225AB45}"/>
              </a:ext>
            </a:extLst>
          </p:cNvPr>
          <p:cNvSpPr txBox="1"/>
          <p:nvPr/>
        </p:nvSpPr>
        <p:spPr>
          <a:xfrm>
            <a:off x="401847" y="2344217"/>
            <a:ext cx="5517239" cy="2400657"/>
          </a:xfrm>
          <a:prstGeom prst="rect">
            <a:avLst/>
          </a:prstGeom>
          <a:noFill/>
        </p:spPr>
        <p:txBody>
          <a:bodyPr wrap="square">
            <a:spAutoFit/>
          </a:bodyPr>
          <a:lstStyle/>
          <a:p>
            <a:r>
              <a:rPr lang="nb-NO" sz="2400"/>
              <a:t>Innføring ved NTNU flyttes fra 1. mars til tentativt </a:t>
            </a:r>
            <a:r>
              <a:rPr lang="nb-NO" sz="2400" b="1"/>
              <a:t>mot slutten av april 2023</a:t>
            </a:r>
            <a:r>
              <a:rPr lang="nb-NO" sz="2400"/>
              <a:t>. </a:t>
            </a:r>
          </a:p>
          <a:p>
            <a:endParaRPr lang="nb-NO" sz="2400"/>
          </a:p>
          <a:p>
            <a:r>
              <a:rPr lang="nb-NO" sz="2400"/>
              <a:t>OBS!</a:t>
            </a:r>
          </a:p>
          <a:p>
            <a:pPr marL="457200" indent="-457200">
              <a:buAutoNum type="arabicPeriod"/>
            </a:pPr>
            <a:r>
              <a:rPr lang="nb-NO"/>
              <a:t>Skal vurdere risiko med tidspunktet</a:t>
            </a:r>
          </a:p>
          <a:p>
            <a:pPr marL="457200" indent="-457200">
              <a:buAutoNum type="arabicPeriod"/>
            </a:pPr>
            <a:r>
              <a:rPr lang="nb-NO"/>
              <a:t>Kontinuerlig vurdering når ny informasjon blir tilgjengelig</a:t>
            </a:r>
          </a:p>
        </p:txBody>
      </p:sp>
    </p:spTree>
    <p:extLst>
      <p:ext uri="{BB962C8B-B14F-4D97-AF65-F5344CB8AC3E}">
        <p14:creationId xmlns:p14="http://schemas.microsoft.com/office/powerpoint/2010/main" val="1140324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610F1-B9E8-4FC7-BD5B-4FF2A77B6BCB}"/>
              </a:ext>
            </a:extLst>
          </p:cNvPr>
          <p:cNvSpPr>
            <a:spLocks noGrp="1"/>
          </p:cNvSpPr>
          <p:nvPr>
            <p:ph type="title"/>
          </p:nvPr>
        </p:nvSpPr>
        <p:spPr>
          <a:xfrm>
            <a:off x="401847" y="397786"/>
            <a:ext cx="11224996" cy="771623"/>
          </a:xfrm>
        </p:spPr>
        <p:txBody>
          <a:bodyPr/>
          <a:lstStyle/>
          <a:p>
            <a:r>
              <a:rPr lang="nb-NO" sz="4400"/>
              <a:t>Hva betyr innføringen i 2023?</a:t>
            </a:r>
          </a:p>
        </p:txBody>
      </p:sp>
      <p:pic>
        <p:nvPicPr>
          <p:cNvPr id="6" name="Bilde 11">
            <a:extLst>
              <a:ext uri="{FF2B5EF4-FFF2-40B4-BE49-F238E27FC236}">
                <a16:creationId xmlns:a16="http://schemas.microsoft.com/office/drawing/2014/main" id="{8606D0A3-D249-4EDD-A73B-D94F29CD9428}"/>
              </a:ext>
            </a:extLst>
          </p:cNvPr>
          <p:cNvPicPr>
            <a:picLocks noChangeAspect="1"/>
          </p:cNvPicPr>
          <p:nvPr/>
        </p:nvPicPr>
        <p:blipFill>
          <a:blip r:embed="rId3"/>
          <a:stretch>
            <a:fillRect/>
          </a:stretch>
        </p:blipFill>
        <p:spPr>
          <a:xfrm>
            <a:off x="9625158" y="1360893"/>
            <a:ext cx="1268585" cy="1360511"/>
          </a:xfrm>
          <a:prstGeom prst="rect">
            <a:avLst/>
          </a:prstGeom>
        </p:spPr>
      </p:pic>
      <p:pic>
        <p:nvPicPr>
          <p:cNvPr id="7" name="Bilde 15">
            <a:extLst>
              <a:ext uri="{FF2B5EF4-FFF2-40B4-BE49-F238E27FC236}">
                <a16:creationId xmlns:a16="http://schemas.microsoft.com/office/drawing/2014/main" id="{E827A3FD-81D6-41BB-BE16-9D18EA6F9375}"/>
              </a:ext>
            </a:extLst>
          </p:cNvPr>
          <p:cNvPicPr>
            <a:picLocks noChangeAspect="1"/>
          </p:cNvPicPr>
          <p:nvPr/>
        </p:nvPicPr>
        <p:blipFill>
          <a:blip r:embed="rId4"/>
          <a:stretch>
            <a:fillRect/>
          </a:stretch>
        </p:blipFill>
        <p:spPr>
          <a:xfrm>
            <a:off x="5394810" y="1314931"/>
            <a:ext cx="1274157" cy="1366487"/>
          </a:xfrm>
          <a:prstGeom prst="rect">
            <a:avLst/>
          </a:prstGeom>
        </p:spPr>
      </p:pic>
      <p:pic>
        <p:nvPicPr>
          <p:cNvPr id="10" name="Bilde 27">
            <a:extLst>
              <a:ext uri="{FF2B5EF4-FFF2-40B4-BE49-F238E27FC236}">
                <a16:creationId xmlns:a16="http://schemas.microsoft.com/office/drawing/2014/main" id="{BC24E90F-4520-4C69-B1E1-CA34D3BE96E4}"/>
              </a:ext>
            </a:extLst>
          </p:cNvPr>
          <p:cNvPicPr>
            <a:picLocks noChangeAspect="1"/>
          </p:cNvPicPr>
          <p:nvPr/>
        </p:nvPicPr>
        <p:blipFill>
          <a:blip r:embed="rId5"/>
          <a:stretch>
            <a:fillRect/>
          </a:stretch>
        </p:blipFill>
        <p:spPr>
          <a:xfrm>
            <a:off x="1333345" y="1360893"/>
            <a:ext cx="1268585" cy="1268585"/>
          </a:xfrm>
          <a:prstGeom prst="rect">
            <a:avLst/>
          </a:prstGeom>
        </p:spPr>
      </p:pic>
      <p:sp>
        <p:nvSpPr>
          <p:cNvPr id="11" name="TextBox 10">
            <a:extLst>
              <a:ext uri="{FF2B5EF4-FFF2-40B4-BE49-F238E27FC236}">
                <a16:creationId xmlns:a16="http://schemas.microsoft.com/office/drawing/2014/main" id="{25E08F13-E33F-47A8-8E49-FE6DA497BA7E}"/>
              </a:ext>
            </a:extLst>
          </p:cNvPr>
          <p:cNvSpPr txBox="1"/>
          <p:nvPr/>
        </p:nvSpPr>
        <p:spPr>
          <a:xfrm>
            <a:off x="782857" y="2681417"/>
            <a:ext cx="2761444" cy="369332"/>
          </a:xfrm>
          <a:prstGeom prst="rect">
            <a:avLst/>
          </a:prstGeom>
          <a:noFill/>
        </p:spPr>
        <p:txBody>
          <a:bodyPr wrap="square">
            <a:spAutoFit/>
          </a:bodyPr>
          <a:lstStyle/>
          <a:p>
            <a:r>
              <a:rPr lang="nb-NO"/>
              <a:t>Administrativt ansatt</a:t>
            </a:r>
          </a:p>
        </p:txBody>
      </p:sp>
      <p:sp>
        <p:nvSpPr>
          <p:cNvPr id="12" name="TextBox 11">
            <a:extLst>
              <a:ext uri="{FF2B5EF4-FFF2-40B4-BE49-F238E27FC236}">
                <a16:creationId xmlns:a16="http://schemas.microsoft.com/office/drawing/2014/main" id="{4C4896FF-88D3-4EB5-A564-F47A9E56B7A3}"/>
              </a:ext>
            </a:extLst>
          </p:cNvPr>
          <p:cNvSpPr txBox="1"/>
          <p:nvPr/>
        </p:nvSpPr>
        <p:spPr>
          <a:xfrm>
            <a:off x="5618537" y="2681416"/>
            <a:ext cx="1232472" cy="369332"/>
          </a:xfrm>
          <a:prstGeom prst="rect">
            <a:avLst/>
          </a:prstGeom>
          <a:noFill/>
        </p:spPr>
        <p:txBody>
          <a:bodyPr wrap="square">
            <a:spAutoFit/>
          </a:bodyPr>
          <a:lstStyle/>
          <a:p>
            <a:r>
              <a:rPr lang="nb-NO"/>
              <a:t>Leder</a:t>
            </a:r>
          </a:p>
        </p:txBody>
      </p:sp>
      <p:sp>
        <p:nvSpPr>
          <p:cNvPr id="14" name="TextBox 13">
            <a:extLst>
              <a:ext uri="{FF2B5EF4-FFF2-40B4-BE49-F238E27FC236}">
                <a16:creationId xmlns:a16="http://schemas.microsoft.com/office/drawing/2014/main" id="{B84E6160-FF95-4F81-86F5-48A892320C05}"/>
              </a:ext>
            </a:extLst>
          </p:cNvPr>
          <p:cNvSpPr txBox="1"/>
          <p:nvPr/>
        </p:nvSpPr>
        <p:spPr>
          <a:xfrm>
            <a:off x="9162207" y="2681417"/>
            <a:ext cx="2381236" cy="369332"/>
          </a:xfrm>
          <a:prstGeom prst="rect">
            <a:avLst/>
          </a:prstGeom>
          <a:noFill/>
        </p:spPr>
        <p:txBody>
          <a:bodyPr wrap="square">
            <a:spAutoFit/>
          </a:bodyPr>
          <a:lstStyle/>
          <a:p>
            <a:r>
              <a:rPr lang="nb-NO"/>
              <a:t>Vitenskapelig ansatt</a:t>
            </a:r>
          </a:p>
        </p:txBody>
      </p:sp>
      <p:sp>
        <p:nvSpPr>
          <p:cNvPr id="23" name="Rectangle 22">
            <a:extLst>
              <a:ext uri="{FF2B5EF4-FFF2-40B4-BE49-F238E27FC236}">
                <a16:creationId xmlns:a16="http://schemas.microsoft.com/office/drawing/2014/main" id="{4DF6BE56-A0DF-44DF-8534-E7C21C5A2AA4}"/>
              </a:ext>
            </a:extLst>
          </p:cNvPr>
          <p:cNvSpPr/>
          <p:nvPr/>
        </p:nvSpPr>
        <p:spPr>
          <a:xfrm>
            <a:off x="302546" y="3148556"/>
            <a:ext cx="3330181" cy="1983661"/>
          </a:xfrm>
          <a:prstGeom prst="rect">
            <a:avLst/>
          </a:prstGeom>
          <a:solidFill>
            <a:srgbClr val="CDE4FF"/>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44" indent="-285744">
              <a:buFont typeface="Arial" panose="020B0604020202020204" pitchFamily="34" charset="0"/>
              <a:buChar char="•"/>
            </a:pPr>
            <a:r>
              <a:rPr lang="nb-NO" sz="1400" b="1">
                <a:solidFill>
                  <a:schemeClr val="tx1"/>
                </a:solidFill>
              </a:rPr>
              <a:t>Nytt saksbehandlingssystem </a:t>
            </a:r>
            <a:r>
              <a:rPr lang="nb-NO" sz="1400">
                <a:solidFill>
                  <a:schemeClr val="tx1"/>
                </a:solidFill>
              </a:rPr>
              <a:t>med mulighet for mer støtte til arbeidet</a:t>
            </a:r>
          </a:p>
          <a:p>
            <a:pPr marL="285744" indent="-285744">
              <a:buFont typeface="Arial" panose="020B0604020202020204" pitchFamily="34" charset="0"/>
              <a:buChar char="•"/>
            </a:pPr>
            <a:r>
              <a:rPr lang="nb-NO" sz="1400" b="1">
                <a:solidFill>
                  <a:schemeClr val="tx1"/>
                </a:solidFill>
              </a:rPr>
              <a:t>Lesetilgang til saker</a:t>
            </a:r>
            <a:r>
              <a:rPr lang="nb-NO" sz="1400">
                <a:solidFill>
                  <a:schemeClr val="tx1"/>
                </a:solidFill>
              </a:rPr>
              <a:t> fra ePhorte i ny plattform</a:t>
            </a:r>
          </a:p>
          <a:p>
            <a:pPr marL="285744" indent="-285744">
              <a:buFont typeface="Arial" panose="020B0604020202020204" pitchFamily="34" charset="0"/>
              <a:buChar char="•"/>
            </a:pPr>
            <a:r>
              <a:rPr lang="nb-NO" sz="1400">
                <a:solidFill>
                  <a:schemeClr val="tx1"/>
                </a:solidFill>
              </a:rPr>
              <a:t>Prosess-støtte for noen prosesser</a:t>
            </a:r>
          </a:p>
        </p:txBody>
      </p:sp>
      <p:sp>
        <p:nvSpPr>
          <p:cNvPr id="24" name="Rectangle 23">
            <a:extLst>
              <a:ext uri="{FF2B5EF4-FFF2-40B4-BE49-F238E27FC236}">
                <a16:creationId xmlns:a16="http://schemas.microsoft.com/office/drawing/2014/main" id="{076D349B-3F54-4F2B-A306-442B1DD6CFC1}"/>
              </a:ext>
            </a:extLst>
          </p:cNvPr>
          <p:cNvSpPr/>
          <p:nvPr/>
        </p:nvSpPr>
        <p:spPr>
          <a:xfrm>
            <a:off x="4361944" y="3148556"/>
            <a:ext cx="3493313" cy="1983661"/>
          </a:xfrm>
          <a:prstGeom prst="rect">
            <a:avLst/>
          </a:prstGeom>
          <a:solidFill>
            <a:srgbClr val="CDE4FF"/>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44" indent="-285744">
              <a:buFont typeface="Arial" panose="020B0604020202020204" pitchFamily="34" charset="0"/>
              <a:buChar char="•"/>
            </a:pPr>
            <a:r>
              <a:rPr lang="nb-NO" sz="1400">
                <a:solidFill>
                  <a:schemeClr val="tx1"/>
                </a:solidFill>
              </a:rPr>
              <a:t>Verktøy for samarbeid, koordinering, oversikt, fordeling, godkjenning og delegering kan gi rom for utvikling egen enhet</a:t>
            </a:r>
          </a:p>
          <a:p>
            <a:pPr marL="285744" indent="-285744">
              <a:buFont typeface="Arial" panose="020B0604020202020204" pitchFamily="34" charset="0"/>
              <a:buChar char="•"/>
            </a:pPr>
            <a:r>
              <a:rPr lang="nb-NO" sz="1400">
                <a:solidFill>
                  <a:schemeClr val="tx1"/>
                </a:solidFill>
              </a:rPr>
              <a:t>Må </a:t>
            </a:r>
            <a:r>
              <a:rPr lang="nb-NO" sz="1400" b="1">
                <a:solidFill>
                  <a:schemeClr val="tx1"/>
                </a:solidFill>
              </a:rPr>
              <a:t>ta ansvar for innføring</a:t>
            </a:r>
            <a:r>
              <a:rPr lang="nb-NO" sz="1400">
                <a:solidFill>
                  <a:schemeClr val="tx1"/>
                </a:solidFill>
              </a:rPr>
              <a:t> </a:t>
            </a:r>
            <a:r>
              <a:rPr lang="nb-NO" sz="1400" b="1">
                <a:solidFill>
                  <a:schemeClr val="tx1"/>
                </a:solidFill>
              </a:rPr>
              <a:t>og bruk </a:t>
            </a:r>
            <a:r>
              <a:rPr lang="nb-NO" sz="1400">
                <a:solidFill>
                  <a:schemeClr val="tx1"/>
                </a:solidFill>
              </a:rPr>
              <a:t>i sin enhet, inkludert ressursplanlegging og informasjon</a:t>
            </a:r>
          </a:p>
          <a:p>
            <a:pPr marL="285744" indent="-285744">
              <a:buFont typeface="Arial" panose="020B0604020202020204" pitchFamily="34" charset="0"/>
              <a:buChar char="•"/>
            </a:pPr>
            <a:r>
              <a:rPr lang="nb-NO" sz="1400" b="1">
                <a:solidFill>
                  <a:schemeClr val="tx1"/>
                </a:solidFill>
              </a:rPr>
              <a:t>Tilgangsbestilling</a:t>
            </a:r>
            <a:r>
              <a:rPr lang="nb-NO" sz="1400">
                <a:solidFill>
                  <a:schemeClr val="tx1"/>
                </a:solidFill>
              </a:rPr>
              <a:t> for sine ansatte</a:t>
            </a:r>
          </a:p>
        </p:txBody>
      </p:sp>
      <p:sp>
        <p:nvSpPr>
          <p:cNvPr id="25" name="Rectangle 24">
            <a:extLst>
              <a:ext uri="{FF2B5EF4-FFF2-40B4-BE49-F238E27FC236}">
                <a16:creationId xmlns:a16="http://schemas.microsoft.com/office/drawing/2014/main" id="{70A120C0-8426-49BE-9E75-47D235D720F7}"/>
              </a:ext>
            </a:extLst>
          </p:cNvPr>
          <p:cNvSpPr/>
          <p:nvPr/>
        </p:nvSpPr>
        <p:spPr>
          <a:xfrm>
            <a:off x="8594363" y="3148556"/>
            <a:ext cx="3330181" cy="1983661"/>
          </a:xfrm>
          <a:prstGeom prst="rect">
            <a:avLst/>
          </a:prstGeom>
          <a:solidFill>
            <a:srgbClr val="CDE4FF"/>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891" indent="-342891">
              <a:buFont typeface="Arial" panose="020B0604020202020204" pitchFamily="34" charset="0"/>
              <a:buChar char="•"/>
            </a:pPr>
            <a:r>
              <a:rPr lang="nb-NO" sz="1400">
                <a:solidFill>
                  <a:schemeClr val="tx1"/>
                </a:solidFill>
              </a:rPr>
              <a:t>Godkjenning av utdanning</a:t>
            </a:r>
          </a:p>
          <a:p>
            <a:pPr marL="342891" indent="-342891">
              <a:buFont typeface="Arial" panose="020B0604020202020204" pitchFamily="34" charset="0"/>
              <a:buChar char="•"/>
            </a:pPr>
            <a:r>
              <a:rPr lang="nb-NO" sz="1400">
                <a:solidFill>
                  <a:schemeClr val="tx1"/>
                </a:solidFill>
              </a:rPr>
              <a:t>Søknad om kompetanseopprykk</a:t>
            </a:r>
          </a:p>
          <a:p>
            <a:pPr marL="342891" indent="-342891">
              <a:buFont typeface="Arial" panose="020B0604020202020204" pitchFamily="34" charset="0"/>
              <a:buChar char="•"/>
            </a:pPr>
            <a:r>
              <a:rPr lang="nb-NO" sz="1400">
                <a:solidFill>
                  <a:schemeClr val="tx1"/>
                </a:solidFill>
              </a:rPr>
              <a:t>Styre, råd og utvalg</a:t>
            </a:r>
          </a:p>
        </p:txBody>
      </p:sp>
      <p:sp>
        <p:nvSpPr>
          <p:cNvPr id="26" name="Rectangle 25">
            <a:extLst>
              <a:ext uri="{FF2B5EF4-FFF2-40B4-BE49-F238E27FC236}">
                <a16:creationId xmlns:a16="http://schemas.microsoft.com/office/drawing/2014/main" id="{5A38F913-1AF2-4FB2-84C1-218410B2D6D0}"/>
              </a:ext>
            </a:extLst>
          </p:cNvPr>
          <p:cNvSpPr/>
          <p:nvPr/>
        </p:nvSpPr>
        <p:spPr>
          <a:xfrm>
            <a:off x="302546" y="5349817"/>
            <a:ext cx="11621999" cy="662073"/>
          </a:xfrm>
          <a:prstGeom prst="rect">
            <a:avLst/>
          </a:prstGeom>
          <a:solidFill>
            <a:srgbClr val="C7B98A"/>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3" spcCol="0" rtlCol="0" fromWordArt="0" anchor="t" anchorCtr="0" forceAA="0" compatLnSpc="1">
            <a:prstTxWarp prst="textNoShape">
              <a:avLst/>
            </a:prstTxWarp>
            <a:noAutofit/>
          </a:bodyPr>
          <a:lstStyle/>
          <a:p>
            <a:pPr marL="285744" indent="-285744">
              <a:buFont typeface="Arial" panose="020B0604020202020204" pitchFamily="34" charset="0"/>
              <a:buChar char="•"/>
            </a:pPr>
            <a:r>
              <a:rPr lang="nb-NO" sz="1600">
                <a:solidFill>
                  <a:schemeClr val="tx1"/>
                </a:solidFill>
              </a:rPr>
              <a:t>Berører hele NTNU og etter hvert alle ansatte og studenter</a:t>
            </a:r>
          </a:p>
          <a:p>
            <a:pPr marL="285744" indent="-285744">
              <a:buFont typeface="Arial" panose="020B0604020202020204" pitchFamily="34" charset="0"/>
              <a:buChar char="•"/>
            </a:pPr>
            <a:r>
              <a:rPr lang="nb-NO" sz="1600">
                <a:solidFill>
                  <a:schemeClr val="tx1"/>
                </a:solidFill>
              </a:rPr>
              <a:t>Vi er pilot og </a:t>
            </a:r>
            <a:r>
              <a:rPr lang="nb-NO" sz="1600" b="1">
                <a:solidFill>
                  <a:schemeClr val="tx1"/>
                </a:solidFill>
              </a:rPr>
              <a:t>først ut i sektoren</a:t>
            </a:r>
          </a:p>
          <a:p>
            <a:pPr marL="285744" indent="-285744">
              <a:buFont typeface="Arial" panose="020B0604020202020204" pitchFamily="34" charset="0"/>
              <a:buChar char="•"/>
            </a:pPr>
            <a:r>
              <a:rPr lang="nb-NO" sz="1600">
                <a:solidFill>
                  <a:schemeClr val="tx1"/>
                </a:solidFill>
              </a:rPr>
              <a:t>Vi får en </a:t>
            </a:r>
            <a:r>
              <a:rPr lang="nb-NO" sz="1600" b="1">
                <a:solidFill>
                  <a:schemeClr val="tx1"/>
                </a:solidFill>
              </a:rPr>
              <a:t>ny tilgangsstyring</a:t>
            </a:r>
          </a:p>
          <a:p>
            <a:pPr marL="285744" indent="-285744">
              <a:buFont typeface="Arial" panose="020B0604020202020204" pitchFamily="34" charset="0"/>
              <a:buChar char="•"/>
            </a:pPr>
            <a:r>
              <a:rPr lang="nb-NO" sz="1600" b="1">
                <a:solidFill>
                  <a:schemeClr val="tx1"/>
                </a:solidFill>
              </a:rPr>
              <a:t>Oppstartsfase</a:t>
            </a:r>
            <a:r>
              <a:rPr lang="nb-NO" sz="1600">
                <a:solidFill>
                  <a:schemeClr val="tx1"/>
                </a:solidFill>
              </a:rPr>
              <a:t> med fortsettelse av pågående saker</a:t>
            </a:r>
          </a:p>
        </p:txBody>
      </p:sp>
    </p:spTree>
    <p:extLst>
      <p:ext uri="{BB962C8B-B14F-4D97-AF65-F5344CB8AC3E}">
        <p14:creationId xmlns:p14="http://schemas.microsoft.com/office/powerpoint/2010/main" val="1578574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2" y="9631"/>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nvGrpSpPr>
          <p:cNvPr id="31" name="Group 30">
            <a:extLst>
              <a:ext uri="{FF2B5EF4-FFF2-40B4-BE49-F238E27FC236}">
                <a16:creationId xmlns:a16="http://schemas.microsoft.com/office/drawing/2014/main" id="{B58FB4AD-41E6-47ED-BDA3-A923E30D3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7035"/>
            <a:ext cx="12188949" cy="6858000"/>
            <a:chOff x="-2848" y="0"/>
            <a:chExt cx="12188949" cy="6858000"/>
          </a:xfrm>
        </p:grpSpPr>
        <p:sp>
          <p:nvSpPr>
            <p:cNvPr id="32" name="Color Cover">
              <a:extLst>
                <a:ext uri="{FF2B5EF4-FFF2-40B4-BE49-F238E27FC236}">
                  <a16:creationId xmlns:a16="http://schemas.microsoft.com/office/drawing/2014/main" id="{6BAE21C0-2D03-4FC3-9667-4C4B9CC76B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3" name="Color Cover">
              <a:extLst>
                <a:ext uri="{FF2B5EF4-FFF2-40B4-BE49-F238E27FC236}">
                  <a16:creationId xmlns:a16="http://schemas.microsoft.com/office/drawing/2014/main" id="{FCB3CB3B-5D77-4F1E-A155-DF4EE6E859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grpSp>
        <p:nvGrpSpPr>
          <p:cNvPr id="35" name="Group 34">
            <a:extLst>
              <a:ext uri="{FF2B5EF4-FFF2-40B4-BE49-F238E27FC236}">
                <a16:creationId xmlns:a16="http://schemas.microsoft.com/office/drawing/2014/main" id="{74F4E70D-A4C9-44E3-A00A-F3AD121AC1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3" cy="5680743"/>
            <a:chOff x="651279" y="598259"/>
            <a:chExt cx="10889442" cy="5680742"/>
          </a:xfrm>
        </p:grpSpPr>
        <p:sp>
          <p:nvSpPr>
            <p:cNvPr id="36" name="Color">
              <a:extLst>
                <a:ext uri="{FF2B5EF4-FFF2-40B4-BE49-F238E27FC236}">
                  <a16:creationId xmlns:a16="http://schemas.microsoft.com/office/drawing/2014/main" id="{E8AFF701-6A8D-44BD-8C85-9EE4110F6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7" name="Color">
              <a:extLst>
                <a:ext uri="{FF2B5EF4-FFF2-40B4-BE49-F238E27FC236}">
                  <a16:creationId xmlns:a16="http://schemas.microsoft.com/office/drawing/2014/main" id="{7D44C50E-4B0D-458E-8745-151B0968E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pic>
        <p:nvPicPr>
          <p:cNvPr id="5" name="Picture 4">
            <a:extLst>
              <a:ext uri="{FF2B5EF4-FFF2-40B4-BE49-F238E27FC236}">
                <a16:creationId xmlns:a16="http://schemas.microsoft.com/office/drawing/2014/main" id="{C4438B0F-52DA-4D45-AB5E-7FB894CF5178}"/>
              </a:ext>
            </a:extLst>
          </p:cNvPr>
          <p:cNvPicPr>
            <a:picLocks noChangeAspect="1"/>
          </p:cNvPicPr>
          <p:nvPr/>
        </p:nvPicPr>
        <p:blipFill rotWithShape="1">
          <a:blip r:embed="rId2"/>
          <a:srcRect r="-4" b="6607"/>
          <a:stretch/>
        </p:blipFill>
        <p:spPr>
          <a:xfrm>
            <a:off x="7082811" y="823200"/>
            <a:ext cx="4166151" cy="2587337"/>
          </a:xfrm>
          <a:prstGeom prst="rect">
            <a:avLst/>
          </a:prstGeom>
        </p:spPr>
      </p:pic>
      <p:pic>
        <p:nvPicPr>
          <p:cNvPr id="8" name="Picture 7">
            <a:extLst>
              <a:ext uri="{FF2B5EF4-FFF2-40B4-BE49-F238E27FC236}">
                <a16:creationId xmlns:a16="http://schemas.microsoft.com/office/drawing/2014/main" id="{9F32B74A-C908-454A-A9C3-2590D9593BF5}"/>
              </a:ext>
            </a:extLst>
          </p:cNvPr>
          <p:cNvPicPr>
            <a:picLocks noChangeAspect="1"/>
          </p:cNvPicPr>
          <p:nvPr/>
        </p:nvPicPr>
        <p:blipFill rotWithShape="1">
          <a:blip r:embed="rId3"/>
          <a:srcRect t="6206" r="-4" b="751"/>
          <a:stretch/>
        </p:blipFill>
        <p:spPr>
          <a:xfrm>
            <a:off x="7082811" y="3440250"/>
            <a:ext cx="4166151" cy="2587337"/>
          </a:xfrm>
          <a:prstGeom prst="rect">
            <a:avLst/>
          </a:prstGeom>
        </p:spPr>
      </p:pic>
      <p:grpSp>
        <p:nvGrpSpPr>
          <p:cNvPr id="39" name="Group 3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0" name="Freeform: Shape 3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endParaRPr lang="en-US">
                <a:solidFill>
                  <a:prstClr val="white"/>
                </a:solidFill>
                <a:latin typeface="Calibri" panose="020F0502020204030204"/>
              </a:endParaRPr>
            </a:p>
          </p:txBody>
        </p:sp>
        <p:sp>
          <p:nvSpPr>
            <p:cNvPr id="41" name="Freeform: Shape 4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endParaRPr lang="en-US">
                <a:solidFill>
                  <a:prstClr val="white"/>
                </a:solidFill>
                <a:latin typeface="Calibri" panose="020F0502020204030204"/>
              </a:endParaRPr>
            </a:p>
          </p:txBody>
        </p:sp>
        <p:sp>
          <p:nvSpPr>
            <p:cNvPr id="42" name="Freeform: Shape 4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endParaRPr lang="en-US">
                <a:solidFill>
                  <a:prstClr val="white"/>
                </a:solidFill>
                <a:latin typeface="Calibri" panose="020F0502020204030204"/>
              </a:endParaRPr>
            </a:p>
          </p:txBody>
        </p:sp>
        <p:sp>
          <p:nvSpPr>
            <p:cNvPr id="43" name="Freeform: Shape 4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endParaRPr lang="en-US">
                <a:solidFill>
                  <a:prstClr val="white"/>
                </a:solidFill>
                <a:latin typeface="Calibri" panose="020F0502020204030204"/>
              </a:endParaRPr>
            </a:p>
          </p:txBody>
        </p:sp>
        <p:sp>
          <p:nvSpPr>
            <p:cNvPr id="44" name="Freeform: Shape 4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endParaRPr lang="en-US">
                <a:solidFill>
                  <a:prstClr val="white"/>
                </a:solidFill>
                <a:latin typeface="Calibri" panose="020F0502020204030204"/>
              </a:endParaRPr>
            </a:p>
          </p:txBody>
        </p:sp>
        <p:sp>
          <p:nvSpPr>
            <p:cNvPr id="45" name="Freeform: Shape 4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endParaRPr lang="en-US">
                <a:solidFill>
                  <a:prstClr val="white"/>
                </a:solidFill>
                <a:latin typeface="Calibri" panose="020F0502020204030204"/>
              </a:endParaRPr>
            </a:p>
          </p:txBody>
        </p:sp>
        <p:sp>
          <p:nvSpPr>
            <p:cNvPr id="46" name="Freeform: Shape 45">
              <a:extLst>
                <a:ext uri="{FF2B5EF4-FFF2-40B4-BE49-F238E27FC236}">
                  <a16:creationId xmlns:a16="http://schemas.microsoft.com/office/drawing/2014/main" id="{4F61F91B-361F-4DD4-9DD1-C381F901C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77608" y="6400535"/>
              <a:ext cx="985772" cy="457465"/>
            </a:xfrm>
            <a:custGeom>
              <a:avLst/>
              <a:gdLst>
                <a:gd name="connsiteX0" fmla="*/ 492886 w 985772"/>
                <a:gd name="connsiteY0" fmla="*/ 0 h 460049"/>
                <a:gd name="connsiteX1" fmla="*/ 979365 w 985772"/>
                <a:gd name="connsiteY1" fmla="*/ 396492 h 460049"/>
                <a:gd name="connsiteX2" fmla="*/ 985772 w 985772"/>
                <a:gd name="connsiteY2" fmla="*/ 460049 h 460049"/>
                <a:gd name="connsiteX3" fmla="*/ 0 w 985772"/>
                <a:gd name="connsiteY3" fmla="*/ 460049 h 460049"/>
                <a:gd name="connsiteX4" fmla="*/ 6407 w 985772"/>
                <a:gd name="connsiteY4" fmla="*/ 396492 h 460049"/>
                <a:gd name="connsiteX5" fmla="*/ 492886 w 985772"/>
                <a:gd name="connsiteY5" fmla="*/ 0 h 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5772" h="460049">
                  <a:moveTo>
                    <a:pt x="492886" y="0"/>
                  </a:moveTo>
                  <a:cubicBezTo>
                    <a:pt x="732851" y="0"/>
                    <a:pt x="933061" y="170215"/>
                    <a:pt x="979365" y="396492"/>
                  </a:cubicBezTo>
                  <a:lnTo>
                    <a:pt x="985772" y="460049"/>
                  </a:lnTo>
                  <a:lnTo>
                    <a:pt x="0" y="460049"/>
                  </a:lnTo>
                  <a:lnTo>
                    <a:pt x="6407" y="396492"/>
                  </a:lnTo>
                  <a:cubicBezTo>
                    <a:pt x="52711" y="170215"/>
                    <a:pt x="252921" y="0"/>
                    <a:pt x="492886" y="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endParaRPr lang="en-US">
                <a:solidFill>
                  <a:prstClr val="white"/>
                </a:solidFill>
                <a:latin typeface="Calibri" panose="020F0502020204030204"/>
              </a:endParaRPr>
            </a:p>
          </p:txBody>
        </p:sp>
        <p:sp>
          <p:nvSpPr>
            <p:cNvPr id="47" name="Freeform: Shape 46">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89"/>
              <a:endParaRPr lang="en-US">
                <a:solidFill>
                  <a:prstClr val="white"/>
                </a:solidFill>
                <a:latin typeface="Calibri" panose="020F0502020204030204"/>
              </a:endParaRPr>
            </a:p>
          </p:txBody>
        </p:sp>
      </p:grpSp>
      <p:sp>
        <p:nvSpPr>
          <p:cNvPr id="7" name="TextBox 6">
            <a:extLst>
              <a:ext uri="{FF2B5EF4-FFF2-40B4-BE49-F238E27FC236}">
                <a16:creationId xmlns:a16="http://schemas.microsoft.com/office/drawing/2014/main" id="{C8DCCC84-E28C-4A49-B15C-E03C602F7CB4}"/>
              </a:ext>
            </a:extLst>
          </p:cNvPr>
          <p:cNvSpPr txBox="1"/>
          <p:nvPr/>
        </p:nvSpPr>
        <p:spPr>
          <a:xfrm>
            <a:off x="1014985" y="819015"/>
            <a:ext cx="5821537" cy="2545727"/>
          </a:xfrm>
          <a:prstGeom prst="rect">
            <a:avLst/>
          </a:prstGeom>
        </p:spPr>
        <p:txBody>
          <a:bodyPr vert="horz" lIns="91440" tIns="45720" rIns="91440" bIns="45720" rtlCol="0" anchor="b" anchorCtr="0">
            <a:normAutofit/>
          </a:bodyPr>
          <a:lstStyle/>
          <a:p>
            <a:pPr defTabSz="914377">
              <a:lnSpc>
                <a:spcPct val="90000"/>
              </a:lnSpc>
              <a:spcBef>
                <a:spcPct val="0"/>
              </a:spcBef>
              <a:spcAft>
                <a:spcPts val="600"/>
              </a:spcAft>
            </a:pPr>
            <a:r>
              <a:rPr lang="en-US" sz="4800" b="1">
                <a:solidFill>
                  <a:prstClr val="white"/>
                </a:solidFill>
                <a:latin typeface="Calibri Light" panose="020F0302020204030204"/>
              </a:rPr>
              <a:t>Felles kultur for kvalitet i arbeidsprosesser </a:t>
            </a:r>
          </a:p>
        </p:txBody>
      </p:sp>
      <p:sp>
        <p:nvSpPr>
          <p:cNvPr id="6" name="Subtitle 2">
            <a:extLst>
              <a:ext uri="{FF2B5EF4-FFF2-40B4-BE49-F238E27FC236}">
                <a16:creationId xmlns:a16="http://schemas.microsoft.com/office/drawing/2014/main" id="{743F026E-8087-4DA8-882C-3172A575EFE7}"/>
              </a:ext>
            </a:extLst>
          </p:cNvPr>
          <p:cNvSpPr txBox="1">
            <a:spLocks/>
          </p:cNvSpPr>
          <p:nvPr/>
        </p:nvSpPr>
        <p:spPr>
          <a:xfrm>
            <a:off x="1014985" y="3442089"/>
            <a:ext cx="5821537" cy="2596896"/>
          </a:xfrm>
          <a:prstGeom prst="rect">
            <a:avLst/>
          </a:prstGeom>
        </p:spPr>
        <p:txBody>
          <a:bodyPr vert="horz" lIns="91440" tIns="45720" rIns="91440" bIns="45720" rtlCol="0" anchor="t">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914377">
              <a:lnSpc>
                <a:spcPct val="90000"/>
              </a:lnSpc>
            </a:pPr>
            <a:r>
              <a:rPr lang="nb-NO" sz="1800">
                <a:solidFill>
                  <a:srgbClr val="44546A"/>
                </a:solidFill>
                <a:latin typeface="Calibri" panose="020F0502020204030204"/>
              </a:rPr>
              <a:t>Studenter, ansatte og eksterne samarbeidspartnere skal oppleve lik behandling og at NTNU fremstår som ett NTNU med én tydelig vei inn til relevante saker. </a:t>
            </a:r>
            <a:endParaRPr lang="nb-NO" sz="1800">
              <a:solidFill>
                <a:srgbClr val="44546A"/>
              </a:solidFill>
              <a:latin typeface="Calibri" panose="020F0502020204030204"/>
              <a:ea typeface="Calibri"/>
            </a:endParaRPr>
          </a:p>
          <a:p>
            <a:pPr indent="-228594" algn="l" defTabSz="914377">
              <a:lnSpc>
                <a:spcPct val="90000"/>
              </a:lnSpc>
              <a:buFont typeface="Arial" panose="020B0604020202020204" pitchFamily="34" charset="0"/>
              <a:buChar char="•"/>
            </a:pPr>
            <a:endParaRPr lang="nb-NO" sz="1800">
              <a:solidFill>
                <a:srgbClr val="44546A"/>
              </a:solidFill>
              <a:latin typeface="Calibri" panose="020F0502020204030204"/>
              <a:ea typeface="Calibri"/>
            </a:endParaRPr>
          </a:p>
          <a:p>
            <a:pPr algn="l" defTabSz="914377">
              <a:lnSpc>
                <a:spcPct val="90000"/>
              </a:lnSpc>
            </a:pPr>
            <a:r>
              <a:rPr lang="nb-NO" sz="1800">
                <a:solidFill>
                  <a:srgbClr val="44546A"/>
                </a:solidFill>
                <a:latin typeface="Calibri" panose="020F0502020204030204"/>
              </a:rPr>
              <a:t>Formål med bruker- og rollebasert opplæring er å forbedre kvalitet i arbeidsprosesser ved NTNU gjennom å styrke den generelle kompetansen på offentlig forvaltning og saksbehandling innen alle funksjonsområder. </a:t>
            </a:r>
            <a:endParaRPr lang="nb-NO" sz="1800">
              <a:solidFill>
                <a:srgbClr val="44546A"/>
              </a:solidFill>
              <a:latin typeface="Calibri" panose="020F0502020204030204"/>
              <a:ea typeface="Calibri"/>
            </a:endParaRPr>
          </a:p>
        </p:txBody>
      </p:sp>
    </p:spTree>
    <p:extLst>
      <p:ext uri="{BB962C8B-B14F-4D97-AF65-F5344CB8AC3E}">
        <p14:creationId xmlns:p14="http://schemas.microsoft.com/office/powerpoint/2010/main" val="907895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C36B98-298F-564B-8EDD-290C8FC4D314}"/>
              </a:ext>
            </a:extLst>
          </p:cNvPr>
          <p:cNvSpPr txBox="1"/>
          <p:nvPr/>
        </p:nvSpPr>
        <p:spPr>
          <a:xfrm>
            <a:off x="1734097" y="306185"/>
            <a:ext cx="8723863" cy="553998"/>
          </a:xfrm>
          <a:prstGeom prst="rect">
            <a:avLst/>
          </a:prstGeom>
          <a:noFill/>
        </p:spPr>
        <p:txBody>
          <a:bodyPr wrap="none" rtlCol="0">
            <a:spAutoFit/>
          </a:bodyPr>
          <a:lstStyle/>
          <a:p>
            <a:pPr algn="ctr" defTabSz="914377"/>
            <a:r>
              <a:rPr lang="en-US" sz="3000" b="1">
                <a:solidFill>
                  <a:srgbClr val="44546A"/>
                </a:solidFill>
                <a:latin typeface="Poppins" pitchFamily="2" charset="77"/>
                <a:cs typeface="Poppins" pitchFamily="2" charset="77"/>
              </a:rPr>
              <a:t>NTNU </a:t>
            </a:r>
            <a:r>
              <a:rPr lang="en-US" sz="3000" b="1" err="1">
                <a:solidFill>
                  <a:srgbClr val="44546A"/>
                </a:solidFill>
                <a:latin typeface="Poppins" pitchFamily="2" charset="77"/>
                <a:cs typeface="Poppins" pitchFamily="2" charset="77"/>
              </a:rPr>
              <a:t>Sak</a:t>
            </a:r>
            <a:r>
              <a:rPr lang="en-US" sz="3000" b="1">
                <a:solidFill>
                  <a:srgbClr val="44546A"/>
                </a:solidFill>
                <a:latin typeface="Poppins" pitchFamily="2" charset="77"/>
                <a:cs typeface="Poppins" pitchFamily="2" charset="77"/>
              </a:rPr>
              <a:t> bruker- og rollebasert opplæring</a:t>
            </a:r>
          </a:p>
        </p:txBody>
      </p:sp>
      <p:sp>
        <p:nvSpPr>
          <p:cNvPr id="3" name="TextBox 2">
            <a:extLst>
              <a:ext uri="{FF2B5EF4-FFF2-40B4-BE49-F238E27FC236}">
                <a16:creationId xmlns:a16="http://schemas.microsoft.com/office/drawing/2014/main" id="{BDAF69D1-0946-2E44-8C77-A798355733E7}"/>
              </a:ext>
            </a:extLst>
          </p:cNvPr>
          <p:cNvSpPr txBox="1"/>
          <p:nvPr/>
        </p:nvSpPr>
        <p:spPr>
          <a:xfrm>
            <a:off x="4305460" y="787594"/>
            <a:ext cx="3581109" cy="276999"/>
          </a:xfrm>
          <a:prstGeom prst="rect">
            <a:avLst/>
          </a:prstGeom>
          <a:noFill/>
        </p:spPr>
        <p:txBody>
          <a:bodyPr wrap="none" rtlCol="0">
            <a:spAutoFit/>
          </a:bodyPr>
          <a:lstStyle/>
          <a:p>
            <a:pPr algn="ctr" defTabSz="914377"/>
            <a:r>
              <a:rPr lang="en-US" sz="1200" spc="151">
                <a:solidFill>
                  <a:prstClr val="white">
                    <a:lumMod val="65000"/>
                  </a:prstClr>
                </a:solidFill>
                <a:latin typeface="Poppins Light" pitchFamily="2" charset="77"/>
                <a:cs typeface="Poppins Light" pitchFamily="2" charset="77"/>
              </a:rPr>
              <a:t>Opplæring i </a:t>
            </a:r>
            <a:r>
              <a:rPr lang="en-US" sz="1200" spc="151" err="1">
                <a:solidFill>
                  <a:prstClr val="white">
                    <a:lumMod val="65000"/>
                  </a:prstClr>
                </a:solidFill>
                <a:latin typeface="Poppins Light" pitchFamily="2" charset="77"/>
                <a:cs typeface="Poppins Light" pitchFamily="2" charset="77"/>
              </a:rPr>
              <a:t>saksbehandling</a:t>
            </a:r>
            <a:r>
              <a:rPr lang="en-US" sz="1200" spc="151">
                <a:solidFill>
                  <a:prstClr val="white">
                    <a:lumMod val="65000"/>
                  </a:prstClr>
                </a:solidFill>
                <a:latin typeface="Poppins Light" pitchFamily="2" charset="77"/>
                <a:cs typeface="Poppins Light" pitchFamily="2" charset="77"/>
              </a:rPr>
              <a:t> for alle</a:t>
            </a:r>
          </a:p>
        </p:txBody>
      </p:sp>
      <p:sp>
        <p:nvSpPr>
          <p:cNvPr id="4" name="Freeform 2">
            <a:extLst>
              <a:ext uri="{FF2B5EF4-FFF2-40B4-BE49-F238E27FC236}">
                <a16:creationId xmlns:a16="http://schemas.microsoft.com/office/drawing/2014/main" id="{0FA8E6B4-7CAF-AC48-B931-E88BB28A8226}"/>
              </a:ext>
            </a:extLst>
          </p:cNvPr>
          <p:cNvSpPr>
            <a:spLocks noChangeArrowheads="1"/>
          </p:cNvSpPr>
          <p:nvPr/>
        </p:nvSpPr>
        <p:spPr bwMode="auto">
          <a:xfrm>
            <a:off x="10625487" y="2357747"/>
            <a:ext cx="32963" cy="1063016"/>
          </a:xfrm>
          <a:custGeom>
            <a:avLst/>
            <a:gdLst>
              <a:gd name="T0" fmla="*/ 51 w 52"/>
              <a:gd name="T1" fmla="*/ 1705 h 1706"/>
              <a:gd name="T2" fmla="*/ 0 w 52"/>
              <a:gd name="T3" fmla="*/ 1705 h 1706"/>
              <a:gd name="T4" fmla="*/ 0 w 52"/>
              <a:gd name="T5" fmla="*/ 0 h 1706"/>
              <a:gd name="T6" fmla="*/ 51 w 52"/>
              <a:gd name="T7" fmla="*/ 0 h 1706"/>
              <a:gd name="T8" fmla="*/ 51 w 52"/>
              <a:gd name="T9" fmla="*/ 1705 h 1706"/>
            </a:gdLst>
            <a:ahLst/>
            <a:cxnLst>
              <a:cxn ang="0">
                <a:pos x="T0" y="T1"/>
              </a:cxn>
              <a:cxn ang="0">
                <a:pos x="T2" y="T3"/>
              </a:cxn>
              <a:cxn ang="0">
                <a:pos x="T4" y="T5"/>
              </a:cxn>
              <a:cxn ang="0">
                <a:pos x="T6" y="T7"/>
              </a:cxn>
              <a:cxn ang="0">
                <a:pos x="T8" y="T9"/>
              </a:cxn>
            </a:cxnLst>
            <a:rect l="0" t="0" r="r" b="b"/>
            <a:pathLst>
              <a:path w="52" h="1706">
                <a:moveTo>
                  <a:pt x="51" y="1705"/>
                </a:moveTo>
                <a:lnTo>
                  <a:pt x="0" y="1705"/>
                </a:lnTo>
                <a:lnTo>
                  <a:pt x="0" y="0"/>
                </a:lnTo>
                <a:lnTo>
                  <a:pt x="51" y="0"/>
                </a:lnTo>
                <a:lnTo>
                  <a:pt x="51" y="1705"/>
                </a:lnTo>
              </a:path>
            </a:pathLst>
          </a:custGeom>
          <a:solidFill>
            <a:schemeClr val="accent4"/>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5" name="Freeform 3">
            <a:extLst>
              <a:ext uri="{FF2B5EF4-FFF2-40B4-BE49-F238E27FC236}">
                <a16:creationId xmlns:a16="http://schemas.microsoft.com/office/drawing/2014/main" id="{E2D087E1-58B2-754E-B1D5-78265FC0D77E}"/>
              </a:ext>
            </a:extLst>
          </p:cNvPr>
          <p:cNvSpPr>
            <a:spLocks noChangeArrowheads="1"/>
          </p:cNvSpPr>
          <p:nvPr/>
        </p:nvSpPr>
        <p:spPr bwMode="auto">
          <a:xfrm>
            <a:off x="10332951" y="2038105"/>
            <a:ext cx="618031" cy="618033"/>
          </a:xfrm>
          <a:custGeom>
            <a:avLst/>
            <a:gdLst>
              <a:gd name="T0" fmla="*/ 496 w 994"/>
              <a:gd name="T1" fmla="*/ 0 h 994"/>
              <a:gd name="T2" fmla="*/ 496 w 994"/>
              <a:gd name="T3" fmla="*/ 0 h 994"/>
              <a:gd name="T4" fmla="*/ 993 w 994"/>
              <a:gd name="T5" fmla="*/ 496 h 994"/>
              <a:gd name="T6" fmla="*/ 993 w 994"/>
              <a:gd name="T7" fmla="*/ 496 h 994"/>
              <a:gd name="T8" fmla="*/ 496 w 994"/>
              <a:gd name="T9" fmla="*/ 993 h 994"/>
              <a:gd name="T10" fmla="*/ 496 w 994"/>
              <a:gd name="T11" fmla="*/ 993 h 994"/>
              <a:gd name="T12" fmla="*/ 0 w 994"/>
              <a:gd name="T13" fmla="*/ 496 h 994"/>
              <a:gd name="T14" fmla="*/ 0 w 994"/>
              <a:gd name="T15" fmla="*/ 496 h 994"/>
              <a:gd name="T16" fmla="*/ 496 w 994"/>
              <a:gd name="T17" fmla="*/ 0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94">
                <a:moveTo>
                  <a:pt x="496" y="0"/>
                </a:moveTo>
                <a:lnTo>
                  <a:pt x="496" y="0"/>
                </a:lnTo>
                <a:cubicBezTo>
                  <a:pt x="771" y="0"/>
                  <a:pt x="993" y="222"/>
                  <a:pt x="993" y="496"/>
                </a:cubicBezTo>
                <a:lnTo>
                  <a:pt x="993" y="496"/>
                </a:lnTo>
                <a:cubicBezTo>
                  <a:pt x="993" y="771"/>
                  <a:pt x="771" y="993"/>
                  <a:pt x="496" y="993"/>
                </a:cubicBezTo>
                <a:lnTo>
                  <a:pt x="496" y="993"/>
                </a:lnTo>
                <a:cubicBezTo>
                  <a:pt x="222" y="993"/>
                  <a:pt x="0" y="771"/>
                  <a:pt x="0" y="496"/>
                </a:cubicBezTo>
                <a:lnTo>
                  <a:pt x="0" y="496"/>
                </a:lnTo>
                <a:cubicBezTo>
                  <a:pt x="0" y="222"/>
                  <a:pt x="222" y="0"/>
                  <a:pt x="496" y="0"/>
                </a:cubicBezTo>
              </a:path>
            </a:pathLst>
          </a:custGeom>
          <a:solidFill>
            <a:schemeClr val="accent4"/>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7" name="Freeform 5">
            <a:extLst>
              <a:ext uri="{FF2B5EF4-FFF2-40B4-BE49-F238E27FC236}">
                <a16:creationId xmlns:a16="http://schemas.microsoft.com/office/drawing/2014/main" id="{0BF9D6F0-2A0C-3940-BE3C-A3297BA0A95F}"/>
              </a:ext>
            </a:extLst>
          </p:cNvPr>
          <p:cNvSpPr>
            <a:spLocks noChangeArrowheads="1"/>
          </p:cNvSpPr>
          <p:nvPr/>
        </p:nvSpPr>
        <p:spPr bwMode="auto">
          <a:xfrm>
            <a:off x="5803039" y="4583185"/>
            <a:ext cx="45719" cy="1474427"/>
          </a:xfrm>
          <a:custGeom>
            <a:avLst/>
            <a:gdLst>
              <a:gd name="T0" fmla="*/ 51 w 52"/>
              <a:gd name="T1" fmla="*/ 1704 h 1705"/>
              <a:gd name="T2" fmla="*/ 0 w 52"/>
              <a:gd name="T3" fmla="*/ 1704 h 1705"/>
              <a:gd name="T4" fmla="*/ 0 w 52"/>
              <a:gd name="T5" fmla="*/ 0 h 1705"/>
              <a:gd name="T6" fmla="*/ 51 w 52"/>
              <a:gd name="T7" fmla="*/ 0 h 1705"/>
              <a:gd name="T8" fmla="*/ 51 w 52"/>
              <a:gd name="T9" fmla="*/ 1704 h 1705"/>
            </a:gdLst>
            <a:ahLst/>
            <a:cxnLst>
              <a:cxn ang="0">
                <a:pos x="T0" y="T1"/>
              </a:cxn>
              <a:cxn ang="0">
                <a:pos x="T2" y="T3"/>
              </a:cxn>
              <a:cxn ang="0">
                <a:pos x="T4" y="T5"/>
              </a:cxn>
              <a:cxn ang="0">
                <a:pos x="T6" y="T7"/>
              </a:cxn>
              <a:cxn ang="0">
                <a:pos x="T8" y="T9"/>
              </a:cxn>
            </a:cxnLst>
            <a:rect l="0" t="0" r="r" b="b"/>
            <a:pathLst>
              <a:path w="52" h="1705">
                <a:moveTo>
                  <a:pt x="51" y="1704"/>
                </a:moveTo>
                <a:lnTo>
                  <a:pt x="0" y="1704"/>
                </a:lnTo>
                <a:lnTo>
                  <a:pt x="0" y="0"/>
                </a:lnTo>
                <a:lnTo>
                  <a:pt x="51" y="0"/>
                </a:lnTo>
                <a:lnTo>
                  <a:pt x="51" y="1704"/>
                </a:lnTo>
              </a:path>
            </a:pathLst>
          </a:custGeom>
          <a:solidFill>
            <a:schemeClr val="accent6"/>
          </a:solidFill>
          <a:ln/>
        </p:spPr>
        <p:style>
          <a:lnRef idx="1">
            <a:schemeClr val="accent6"/>
          </a:lnRef>
          <a:fillRef idx="0">
            <a:schemeClr val="accent6"/>
          </a:fillRef>
          <a:effectRef idx="0">
            <a:schemeClr val="accent6"/>
          </a:effectRef>
          <a:fontRef idx="minor">
            <a:schemeClr val="tx1"/>
          </a:fontRef>
        </p:style>
        <p:txBody>
          <a:bodyPr wrap="none" anchor="ctr"/>
          <a:lstStyle/>
          <a:p>
            <a:pPr defTabSz="914377"/>
            <a:endParaRPr lang="en-US" sz="3265">
              <a:solidFill>
                <a:prstClr val="black"/>
              </a:solidFill>
              <a:latin typeface="Lato Light" panose="020F0502020204030203" pitchFamily="34" charset="0"/>
            </a:endParaRPr>
          </a:p>
        </p:txBody>
      </p:sp>
      <p:sp>
        <p:nvSpPr>
          <p:cNvPr id="8" name="Freeform 6">
            <a:extLst>
              <a:ext uri="{FF2B5EF4-FFF2-40B4-BE49-F238E27FC236}">
                <a16:creationId xmlns:a16="http://schemas.microsoft.com/office/drawing/2014/main" id="{3CF174BF-E4D7-1742-97F8-2E4E60B4D040}"/>
              </a:ext>
            </a:extLst>
          </p:cNvPr>
          <p:cNvSpPr>
            <a:spLocks noChangeArrowheads="1"/>
          </p:cNvSpPr>
          <p:nvPr/>
        </p:nvSpPr>
        <p:spPr bwMode="auto">
          <a:xfrm>
            <a:off x="5496835" y="4393139"/>
            <a:ext cx="634288" cy="634288"/>
          </a:xfrm>
          <a:custGeom>
            <a:avLst/>
            <a:gdLst>
              <a:gd name="T0" fmla="*/ 497 w 994"/>
              <a:gd name="T1" fmla="*/ 0 h 994"/>
              <a:gd name="T2" fmla="*/ 497 w 994"/>
              <a:gd name="T3" fmla="*/ 0 h 994"/>
              <a:gd name="T4" fmla="*/ 993 w 994"/>
              <a:gd name="T5" fmla="*/ 496 h 994"/>
              <a:gd name="T6" fmla="*/ 993 w 994"/>
              <a:gd name="T7" fmla="*/ 496 h 994"/>
              <a:gd name="T8" fmla="*/ 497 w 994"/>
              <a:gd name="T9" fmla="*/ 993 h 994"/>
              <a:gd name="T10" fmla="*/ 497 w 994"/>
              <a:gd name="T11" fmla="*/ 993 h 994"/>
              <a:gd name="T12" fmla="*/ 0 w 994"/>
              <a:gd name="T13" fmla="*/ 496 h 994"/>
              <a:gd name="T14" fmla="*/ 0 w 994"/>
              <a:gd name="T15" fmla="*/ 496 h 994"/>
              <a:gd name="T16" fmla="*/ 497 w 994"/>
              <a:gd name="T17" fmla="*/ 0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94">
                <a:moveTo>
                  <a:pt x="497" y="0"/>
                </a:moveTo>
                <a:lnTo>
                  <a:pt x="497" y="0"/>
                </a:lnTo>
                <a:cubicBezTo>
                  <a:pt x="771" y="0"/>
                  <a:pt x="993" y="222"/>
                  <a:pt x="993" y="496"/>
                </a:cubicBezTo>
                <a:lnTo>
                  <a:pt x="993" y="496"/>
                </a:lnTo>
                <a:cubicBezTo>
                  <a:pt x="993" y="770"/>
                  <a:pt x="771" y="993"/>
                  <a:pt x="497" y="993"/>
                </a:cubicBezTo>
                <a:lnTo>
                  <a:pt x="497" y="993"/>
                </a:lnTo>
                <a:cubicBezTo>
                  <a:pt x="222" y="993"/>
                  <a:pt x="0" y="770"/>
                  <a:pt x="0" y="496"/>
                </a:cubicBezTo>
                <a:lnTo>
                  <a:pt x="0" y="496"/>
                </a:lnTo>
                <a:cubicBezTo>
                  <a:pt x="0" y="222"/>
                  <a:pt x="222" y="0"/>
                  <a:pt x="497" y="0"/>
                </a:cubicBezTo>
              </a:path>
            </a:pathLst>
          </a:custGeom>
          <a:solidFill>
            <a:schemeClr val="accent6"/>
          </a:solidFill>
          <a:ln/>
        </p:spPr>
        <p:style>
          <a:lnRef idx="1">
            <a:schemeClr val="accent6"/>
          </a:lnRef>
          <a:fillRef idx="0">
            <a:schemeClr val="accent6"/>
          </a:fillRef>
          <a:effectRef idx="0">
            <a:schemeClr val="accent6"/>
          </a:effectRef>
          <a:fontRef idx="minor">
            <a:schemeClr val="tx1"/>
          </a:fontRef>
        </p:style>
        <p:txBody>
          <a:bodyPr wrap="none" anchor="ctr"/>
          <a:lstStyle/>
          <a:p>
            <a:pPr defTabSz="914377"/>
            <a:endParaRPr lang="en-US" sz="3265">
              <a:solidFill>
                <a:prstClr val="black"/>
              </a:solidFill>
              <a:latin typeface="Lato Light" panose="020F0502020204030203" pitchFamily="34" charset="0"/>
            </a:endParaRPr>
          </a:p>
        </p:txBody>
      </p:sp>
      <p:sp>
        <p:nvSpPr>
          <p:cNvPr id="10" name="Freeform 8">
            <a:extLst>
              <a:ext uri="{FF2B5EF4-FFF2-40B4-BE49-F238E27FC236}">
                <a16:creationId xmlns:a16="http://schemas.microsoft.com/office/drawing/2014/main" id="{D47D9A2D-5F1C-3843-A326-3347F54102A4}"/>
              </a:ext>
            </a:extLst>
          </p:cNvPr>
          <p:cNvSpPr>
            <a:spLocks noChangeArrowheads="1"/>
          </p:cNvSpPr>
          <p:nvPr/>
        </p:nvSpPr>
        <p:spPr bwMode="auto">
          <a:xfrm>
            <a:off x="9155145" y="3731809"/>
            <a:ext cx="32963" cy="1063015"/>
          </a:xfrm>
          <a:custGeom>
            <a:avLst/>
            <a:gdLst>
              <a:gd name="T0" fmla="*/ 51 w 52"/>
              <a:gd name="T1" fmla="*/ 1704 h 1705"/>
              <a:gd name="T2" fmla="*/ 0 w 52"/>
              <a:gd name="T3" fmla="*/ 1704 h 1705"/>
              <a:gd name="T4" fmla="*/ 0 w 52"/>
              <a:gd name="T5" fmla="*/ 0 h 1705"/>
              <a:gd name="T6" fmla="*/ 51 w 52"/>
              <a:gd name="T7" fmla="*/ 0 h 1705"/>
              <a:gd name="T8" fmla="*/ 51 w 52"/>
              <a:gd name="T9" fmla="*/ 1704 h 1705"/>
            </a:gdLst>
            <a:ahLst/>
            <a:cxnLst>
              <a:cxn ang="0">
                <a:pos x="T0" y="T1"/>
              </a:cxn>
              <a:cxn ang="0">
                <a:pos x="T2" y="T3"/>
              </a:cxn>
              <a:cxn ang="0">
                <a:pos x="T4" y="T5"/>
              </a:cxn>
              <a:cxn ang="0">
                <a:pos x="T6" y="T7"/>
              </a:cxn>
              <a:cxn ang="0">
                <a:pos x="T8" y="T9"/>
              </a:cxn>
            </a:cxnLst>
            <a:rect l="0" t="0" r="r" b="b"/>
            <a:pathLst>
              <a:path w="52" h="1705">
                <a:moveTo>
                  <a:pt x="51" y="1704"/>
                </a:moveTo>
                <a:lnTo>
                  <a:pt x="0" y="1704"/>
                </a:lnTo>
                <a:lnTo>
                  <a:pt x="0" y="0"/>
                </a:lnTo>
                <a:lnTo>
                  <a:pt x="51" y="0"/>
                </a:lnTo>
                <a:lnTo>
                  <a:pt x="51" y="1704"/>
                </a:lnTo>
              </a:path>
            </a:pathLst>
          </a:custGeom>
          <a:solidFill>
            <a:schemeClr val="accent3"/>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11" name="Freeform 9">
            <a:extLst>
              <a:ext uri="{FF2B5EF4-FFF2-40B4-BE49-F238E27FC236}">
                <a16:creationId xmlns:a16="http://schemas.microsoft.com/office/drawing/2014/main" id="{EDFE2790-4AE1-BE44-A460-F0271EF64EBE}"/>
              </a:ext>
            </a:extLst>
          </p:cNvPr>
          <p:cNvSpPr>
            <a:spLocks noChangeArrowheads="1"/>
          </p:cNvSpPr>
          <p:nvPr/>
        </p:nvSpPr>
        <p:spPr bwMode="auto">
          <a:xfrm>
            <a:off x="8861237" y="3288861"/>
            <a:ext cx="620779" cy="620779"/>
          </a:xfrm>
          <a:custGeom>
            <a:avLst/>
            <a:gdLst>
              <a:gd name="T0" fmla="*/ 498 w 995"/>
              <a:gd name="T1" fmla="*/ 0 h 995"/>
              <a:gd name="T2" fmla="*/ 498 w 995"/>
              <a:gd name="T3" fmla="*/ 0 h 995"/>
              <a:gd name="T4" fmla="*/ 994 w 995"/>
              <a:gd name="T5" fmla="*/ 497 h 995"/>
              <a:gd name="T6" fmla="*/ 994 w 995"/>
              <a:gd name="T7" fmla="*/ 497 h 995"/>
              <a:gd name="T8" fmla="*/ 498 w 995"/>
              <a:gd name="T9" fmla="*/ 994 h 995"/>
              <a:gd name="T10" fmla="*/ 498 w 995"/>
              <a:gd name="T11" fmla="*/ 994 h 995"/>
              <a:gd name="T12" fmla="*/ 0 w 995"/>
              <a:gd name="T13" fmla="*/ 497 h 995"/>
              <a:gd name="T14" fmla="*/ 0 w 995"/>
              <a:gd name="T15" fmla="*/ 497 h 995"/>
              <a:gd name="T16" fmla="*/ 498 w 995"/>
              <a:gd name="T17" fmla="*/ 0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5" h="995">
                <a:moveTo>
                  <a:pt x="498" y="0"/>
                </a:moveTo>
                <a:lnTo>
                  <a:pt x="498" y="0"/>
                </a:lnTo>
                <a:cubicBezTo>
                  <a:pt x="772" y="0"/>
                  <a:pt x="994" y="223"/>
                  <a:pt x="994" y="497"/>
                </a:cubicBezTo>
                <a:lnTo>
                  <a:pt x="994" y="497"/>
                </a:lnTo>
                <a:cubicBezTo>
                  <a:pt x="994" y="771"/>
                  <a:pt x="772" y="994"/>
                  <a:pt x="498" y="994"/>
                </a:cubicBezTo>
                <a:lnTo>
                  <a:pt x="498" y="994"/>
                </a:lnTo>
                <a:cubicBezTo>
                  <a:pt x="223" y="994"/>
                  <a:pt x="0" y="771"/>
                  <a:pt x="0" y="497"/>
                </a:cubicBezTo>
                <a:lnTo>
                  <a:pt x="0" y="497"/>
                </a:lnTo>
                <a:cubicBezTo>
                  <a:pt x="0" y="223"/>
                  <a:pt x="223" y="0"/>
                  <a:pt x="498" y="0"/>
                </a:cubicBezTo>
              </a:path>
            </a:pathLst>
          </a:custGeom>
          <a:solidFill>
            <a:schemeClr val="accent3"/>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12" name="Freeform 76">
            <a:extLst>
              <a:ext uri="{FF2B5EF4-FFF2-40B4-BE49-F238E27FC236}">
                <a16:creationId xmlns:a16="http://schemas.microsoft.com/office/drawing/2014/main" id="{AF823FCD-9B05-8844-9017-6666183086A7}"/>
              </a:ext>
            </a:extLst>
          </p:cNvPr>
          <p:cNvSpPr>
            <a:spLocks noChangeArrowheads="1"/>
          </p:cNvSpPr>
          <p:nvPr/>
        </p:nvSpPr>
        <p:spPr bwMode="auto">
          <a:xfrm>
            <a:off x="9282298" y="1337406"/>
            <a:ext cx="615285" cy="480693"/>
          </a:xfrm>
          <a:custGeom>
            <a:avLst/>
            <a:gdLst>
              <a:gd name="T0" fmla="*/ 988 w 989"/>
              <a:gd name="T1" fmla="*/ 0 h 773"/>
              <a:gd name="T2" fmla="*/ 241 w 989"/>
              <a:gd name="T3" fmla="*/ 0 h 773"/>
              <a:gd name="T4" fmla="*/ 241 w 989"/>
              <a:gd name="T5" fmla="*/ 579 h 773"/>
              <a:gd name="T6" fmla="*/ 225 w 989"/>
              <a:gd name="T7" fmla="*/ 579 h 773"/>
              <a:gd name="T8" fmla="*/ 225 w 989"/>
              <a:gd name="T9" fmla="*/ 568 h 773"/>
              <a:gd name="T10" fmla="*/ 0 w 989"/>
              <a:gd name="T11" fmla="*/ 568 h 773"/>
              <a:gd name="T12" fmla="*/ 0 w 989"/>
              <a:gd name="T13" fmla="*/ 772 h 773"/>
              <a:gd name="T14" fmla="*/ 96 w 989"/>
              <a:gd name="T15" fmla="*/ 772 h 773"/>
              <a:gd name="T16" fmla="*/ 192 w 989"/>
              <a:gd name="T17" fmla="*/ 772 h 773"/>
              <a:gd name="T18" fmla="*/ 225 w 989"/>
              <a:gd name="T19" fmla="*/ 772 h 773"/>
              <a:gd name="T20" fmla="*/ 988 w 989"/>
              <a:gd name="T21" fmla="*/ 772 h 773"/>
              <a:gd name="T22" fmla="*/ 723 w 989"/>
              <a:gd name="T23" fmla="*/ 386 h 773"/>
              <a:gd name="T24" fmla="*/ 988 w 989"/>
              <a:gd name="T25"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9" h="773">
                <a:moveTo>
                  <a:pt x="988" y="0"/>
                </a:moveTo>
                <a:lnTo>
                  <a:pt x="241" y="0"/>
                </a:lnTo>
                <a:lnTo>
                  <a:pt x="241" y="579"/>
                </a:lnTo>
                <a:lnTo>
                  <a:pt x="225" y="579"/>
                </a:lnTo>
                <a:lnTo>
                  <a:pt x="225" y="568"/>
                </a:lnTo>
                <a:lnTo>
                  <a:pt x="0" y="568"/>
                </a:lnTo>
                <a:lnTo>
                  <a:pt x="0" y="772"/>
                </a:lnTo>
                <a:lnTo>
                  <a:pt x="96" y="772"/>
                </a:lnTo>
                <a:lnTo>
                  <a:pt x="192" y="772"/>
                </a:lnTo>
                <a:lnTo>
                  <a:pt x="225" y="772"/>
                </a:lnTo>
                <a:lnTo>
                  <a:pt x="988" y="772"/>
                </a:lnTo>
                <a:lnTo>
                  <a:pt x="723" y="386"/>
                </a:lnTo>
                <a:lnTo>
                  <a:pt x="988" y="0"/>
                </a:lnTo>
              </a:path>
            </a:pathLst>
          </a:custGeom>
          <a:solidFill>
            <a:schemeClr val="accent1"/>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13" name="Freeform 76">
            <a:extLst>
              <a:ext uri="{FF2B5EF4-FFF2-40B4-BE49-F238E27FC236}">
                <a16:creationId xmlns:a16="http://schemas.microsoft.com/office/drawing/2014/main" id="{CFB685F4-7EA4-5645-BE01-AA88235E6D76}"/>
              </a:ext>
            </a:extLst>
          </p:cNvPr>
          <p:cNvSpPr>
            <a:spLocks noChangeArrowheads="1"/>
          </p:cNvSpPr>
          <p:nvPr/>
        </p:nvSpPr>
        <p:spPr bwMode="auto">
          <a:xfrm>
            <a:off x="9282298" y="1337406"/>
            <a:ext cx="615285" cy="480693"/>
          </a:xfrm>
          <a:custGeom>
            <a:avLst/>
            <a:gdLst>
              <a:gd name="T0" fmla="*/ 988 w 989"/>
              <a:gd name="T1" fmla="*/ 0 h 773"/>
              <a:gd name="T2" fmla="*/ 241 w 989"/>
              <a:gd name="T3" fmla="*/ 0 h 773"/>
              <a:gd name="T4" fmla="*/ 241 w 989"/>
              <a:gd name="T5" fmla="*/ 579 h 773"/>
              <a:gd name="T6" fmla="*/ 225 w 989"/>
              <a:gd name="T7" fmla="*/ 579 h 773"/>
              <a:gd name="T8" fmla="*/ 225 w 989"/>
              <a:gd name="T9" fmla="*/ 568 h 773"/>
              <a:gd name="T10" fmla="*/ 0 w 989"/>
              <a:gd name="T11" fmla="*/ 568 h 773"/>
              <a:gd name="T12" fmla="*/ 0 w 989"/>
              <a:gd name="T13" fmla="*/ 772 h 773"/>
              <a:gd name="T14" fmla="*/ 96 w 989"/>
              <a:gd name="T15" fmla="*/ 772 h 773"/>
              <a:gd name="T16" fmla="*/ 192 w 989"/>
              <a:gd name="T17" fmla="*/ 772 h 773"/>
              <a:gd name="T18" fmla="*/ 225 w 989"/>
              <a:gd name="T19" fmla="*/ 772 h 773"/>
              <a:gd name="T20" fmla="*/ 988 w 989"/>
              <a:gd name="T21" fmla="*/ 772 h 773"/>
              <a:gd name="T22" fmla="*/ 723 w 989"/>
              <a:gd name="T23" fmla="*/ 386 h 773"/>
              <a:gd name="T24" fmla="*/ 988 w 989"/>
              <a:gd name="T25"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9" h="773">
                <a:moveTo>
                  <a:pt x="988" y="0"/>
                </a:moveTo>
                <a:lnTo>
                  <a:pt x="241" y="0"/>
                </a:lnTo>
                <a:lnTo>
                  <a:pt x="241" y="579"/>
                </a:lnTo>
                <a:lnTo>
                  <a:pt x="225" y="579"/>
                </a:lnTo>
                <a:lnTo>
                  <a:pt x="225" y="568"/>
                </a:lnTo>
                <a:lnTo>
                  <a:pt x="0" y="568"/>
                </a:lnTo>
                <a:lnTo>
                  <a:pt x="0" y="772"/>
                </a:lnTo>
                <a:lnTo>
                  <a:pt x="96" y="772"/>
                </a:lnTo>
                <a:lnTo>
                  <a:pt x="192" y="772"/>
                </a:lnTo>
                <a:lnTo>
                  <a:pt x="225" y="772"/>
                </a:lnTo>
                <a:lnTo>
                  <a:pt x="988" y="772"/>
                </a:lnTo>
                <a:lnTo>
                  <a:pt x="723" y="386"/>
                </a:lnTo>
                <a:lnTo>
                  <a:pt x="988" y="0"/>
                </a:lnTo>
              </a:path>
            </a:pathLst>
          </a:custGeom>
          <a:solidFill>
            <a:schemeClr val="tx2">
              <a:alpha val="20000"/>
            </a:schemeClr>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14" name="Freeform 77">
            <a:extLst>
              <a:ext uri="{FF2B5EF4-FFF2-40B4-BE49-F238E27FC236}">
                <a16:creationId xmlns:a16="http://schemas.microsoft.com/office/drawing/2014/main" id="{A12A90EB-C2E7-AC47-B110-7F10895D7902}"/>
              </a:ext>
            </a:extLst>
          </p:cNvPr>
          <p:cNvSpPr>
            <a:spLocks noChangeArrowheads="1"/>
          </p:cNvSpPr>
          <p:nvPr/>
        </p:nvSpPr>
        <p:spPr bwMode="auto">
          <a:xfrm>
            <a:off x="9070797" y="1206771"/>
            <a:ext cx="30215" cy="900955"/>
          </a:xfrm>
          <a:custGeom>
            <a:avLst/>
            <a:gdLst>
              <a:gd name="T0" fmla="*/ 25 w 50"/>
              <a:gd name="T1" fmla="*/ 0 h 1448"/>
              <a:gd name="T2" fmla="*/ 25 w 50"/>
              <a:gd name="T3" fmla="*/ 0 h 1448"/>
              <a:gd name="T4" fmla="*/ 0 w 50"/>
              <a:gd name="T5" fmla="*/ 24 h 1448"/>
              <a:gd name="T6" fmla="*/ 0 w 50"/>
              <a:gd name="T7" fmla="*/ 97 h 1448"/>
              <a:gd name="T8" fmla="*/ 0 w 50"/>
              <a:gd name="T9" fmla="*/ 1423 h 1448"/>
              <a:gd name="T10" fmla="*/ 0 w 50"/>
              <a:gd name="T11" fmla="*/ 1423 h 1448"/>
              <a:gd name="T12" fmla="*/ 25 w 50"/>
              <a:gd name="T13" fmla="*/ 1447 h 1448"/>
              <a:gd name="T14" fmla="*/ 25 w 50"/>
              <a:gd name="T15" fmla="*/ 1447 h 1448"/>
              <a:gd name="T16" fmla="*/ 49 w 50"/>
              <a:gd name="T17" fmla="*/ 1423 h 1448"/>
              <a:gd name="T18" fmla="*/ 49 w 50"/>
              <a:gd name="T19" fmla="*/ 97 h 1448"/>
              <a:gd name="T20" fmla="*/ 49 w 50"/>
              <a:gd name="T21" fmla="*/ 24 h 1448"/>
              <a:gd name="T22" fmla="*/ 49 w 50"/>
              <a:gd name="T23" fmla="*/ 24 h 1448"/>
              <a:gd name="T24" fmla="*/ 25 w 50"/>
              <a:gd name="T25" fmla="*/ 0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1448">
                <a:moveTo>
                  <a:pt x="25" y="0"/>
                </a:moveTo>
                <a:lnTo>
                  <a:pt x="25" y="0"/>
                </a:lnTo>
                <a:cubicBezTo>
                  <a:pt x="12" y="0"/>
                  <a:pt x="0" y="11"/>
                  <a:pt x="0" y="24"/>
                </a:cubicBezTo>
                <a:lnTo>
                  <a:pt x="0" y="97"/>
                </a:lnTo>
                <a:lnTo>
                  <a:pt x="0" y="1423"/>
                </a:lnTo>
                <a:lnTo>
                  <a:pt x="0" y="1423"/>
                </a:lnTo>
                <a:cubicBezTo>
                  <a:pt x="0" y="1436"/>
                  <a:pt x="12" y="1447"/>
                  <a:pt x="25" y="1447"/>
                </a:cubicBezTo>
                <a:lnTo>
                  <a:pt x="25" y="1447"/>
                </a:lnTo>
                <a:cubicBezTo>
                  <a:pt x="38" y="1447"/>
                  <a:pt x="49" y="1436"/>
                  <a:pt x="49" y="1423"/>
                </a:cubicBezTo>
                <a:lnTo>
                  <a:pt x="49" y="97"/>
                </a:lnTo>
                <a:lnTo>
                  <a:pt x="49" y="24"/>
                </a:lnTo>
                <a:lnTo>
                  <a:pt x="49" y="24"/>
                </a:lnTo>
                <a:cubicBezTo>
                  <a:pt x="49" y="11"/>
                  <a:pt x="38" y="0"/>
                  <a:pt x="25" y="0"/>
                </a:cubicBezTo>
              </a:path>
            </a:pathLst>
          </a:custGeom>
          <a:solidFill>
            <a:schemeClr val="tx2"/>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15" name="Freeform 78">
            <a:extLst>
              <a:ext uri="{FF2B5EF4-FFF2-40B4-BE49-F238E27FC236}">
                <a16:creationId xmlns:a16="http://schemas.microsoft.com/office/drawing/2014/main" id="{FE60F98B-8536-3143-B031-61679EEBB778}"/>
              </a:ext>
            </a:extLst>
          </p:cNvPr>
          <p:cNvSpPr>
            <a:spLocks noChangeArrowheads="1"/>
          </p:cNvSpPr>
          <p:nvPr/>
        </p:nvSpPr>
        <p:spPr bwMode="auto">
          <a:xfrm>
            <a:off x="9101012" y="1260494"/>
            <a:ext cx="332363" cy="436743"/>
          </a:xfrm>
          <a:custGeom>
            <a:avLst/>
            <a:gdLst>
              <a:gd name="T0" fmla="*/ 0 w 532"/>
              <a:gd name="T1" fmla="*/ 0 h 700"/>
              <a:gd name="T2" fmla="*/ 531 w 532"/>
              <a:gd name="T3" fmla="*/ 0 h 700"/>
              <a:gd name="T4" fmla="*/ 531 w 532"/>
              <a:gd name="T5" fmla="*/ 699 h 700"/>
              <a:gd name="T6" fmla="*/ 0 w 532"/>
              <a:gd name="T7" fmla="*/ 699 h 700"/>
              <a:gd name="T8" fmla="*/ 0 w 532"/>
              <a:gd name="T9" fmla="*/ 0 h 700"/>
            </a:gdLst>
            <a:ahLst/>
            <a:cxnLst>
              <a:cxn ang="0">
                <a:pos x="T0" y="T1"/>
              </a:cxn>
              <a:cxn ang="0">
                <a:pos x="T2" y="T3"/>
              </a:cxn>
              <a:cxn ang="0">
                <a:pos x="T4" y="T5"/>
              </a:cxn>
              <a:cxn ang="0">
                <a:pos x="T6" y="T7"/>
              </a:cxn>
              <a:cxn ang="0">
                <a:pos x="T8" y="T9"/>
              </a:cxn>
            </a:cxnLst>
            <a:rect l="0" t="0" r="r" b="b"/>
            <a:pathLst>
              <a:path w="532" h="700">
                <a:moveTo>
                  <a:pt x="0" y="0"/>
                </a:moveTo>
                <a:lnTo>
                  <a:pt x="531" y="0"/>
                </a:lnTo>
                <a:lnTo>
                  <a:pt x="531" y="699"/>
                </a:lnTo>
                <a:lnTo>
                  <a:pt x="0" y="699"/>
                </a:lnTo>
                <a:lnTo>
                  <a:pt x="0" y="0"/>
                </a:lnTo>
              </a:path>
            </a:pathLst>
          </a:custGeom>
          <a:solidFill>
            <a:schemeClr val="accent1">
              <a:lumMod val="90000"/>
            </a:schemeClr>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16" name="Freeform 79">
            <a:extLst>
              <a:ext uri="{FF2B5EF4-FFF2-40B4-BE49-F238E27FC236}">
                <a16:creationId xmlns:a16="http://schemas.microsoft.com/office/drawing/2014/main" id="{C3D6D435-251A-A649-A067-6129EE8660D6}"/>
              </a:ext>
            </a:extLst>
          </p:cNvPr>
          <p:cNvSpPr>
            <a:spLocks noChangeArrowheads="1"/>
          </p:cNvSpPr>
          <p:nvPr/>
        </p:nvSpPr>
        <p:spPr bwMode="auto">
          <a:xfrm>
            <a:off x="9282299" y="1697237"/>
            <a:ext cx="151076" cy="120860"/>
          </a:xfrm>
          <a:custGeom>
            <a:avLst/>
            <a:gdLst>
              <a:gd name="T0" fmla="*/ 0 w 242"/>
              <a:gd name="T1" fmla="*/ 193 h 194"/>
              <a:gd name="T2" fmla="*/ 241 w 242"/>
              <a:gd name="T3" fmla="*/ 0 h 194"/>
              <a:gd name="T4" fmla="*/ 0 w 242"/>
              <a:gd name="T5" fmla="*/ 0 h 194"/>
              <a:gd name="T6" fmla="*/ 0 w 242"/>
              <a:gd name="T7" fmla="*/ 193 h 194"/>
            </a:gdLst>
            <a:ahLst/>
            <a:cxnLst>
              <a:cxn ang="0">
                <a:pos x="T0" y="T1"/>
              </a:cxn>
              <a:cxn ang="0">
                <a:pos x="T2" y="T3"/>
              </a:cxn>
              <a:cxn ang="0">
                <a:pos x="T4" y="T5"/>
              </a:cxn>
              <a:cxn ang="0">
                <a:pos x="T6" y="T7"/>
              </a:cxn>
            </a:cxnLst>
            <a:rect l="0" t="0" r="r" b="b"/>
            <a:pathLst>
              <a:path w="242" h="194">
                <a:moveTo>
                  <a:pt x="0" y="193"/>
                </a:moveTo>
                <a:lnTo>
                  <a:pt x="241" y="0"/>
                </a:lnTo>
                <a:lnTo>
                  <a:pt x="0" y="0"/>
                </a:lnTo>
                <a:lnTo>
                  <a:pt x="0" y="193"/>
                </a:lnTo>
              </a:path>
            </a:pathLst>
          </a:custGeom>
          <a:solidFill>
            <a:schemeClr val="accent1"/>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17" name="Freeform 79">
            <a:extLst>
              <a:ext uri="{FF2B5EF4-FFF2-40B4-BE49-F238E27FC236}">
                <a16:creationId xmlns:a16="http://schemas.microsoft.com/office/drawing/2014/main" id="{8229B006-FEA3-5049-B8E0-49321D399914}"/>
              </a:ext>
            </a:extLst>
          </p:cNvPr>
          <p:cNvSpPr>
            <a:spLocks noChangeArrowheads="1"/>
          </p:cNvSpPr>
          <p:nvPr/>
        </p:nvSpPr>
        <p:spPr bwMode="auto">
          <a:xfrm>
            <a:off x="9282299" y="1697237"/>
            <a:ext cx="151076" cy="120860"/>
          </a:xfrm>
          <a:custGeom>
            <a:avLst/>
            <a:gdLst>
              <a:gd name="T0" fmla="*/ 0 w 242"/>
              <a:gd name="T1" fmla="*/ 193 h 194"/>
              <a:gd name="T2" fmla="*/ 241 w 242"/>
              <a:gd name="T3" fmla="*/ 0 h 194"/>
              <a:gd name="T4" fmla="*/ 0 w 242"/>
              <a:gd name="T5" fmla="*/ 0 h 194"/>
              <a:gd name="T6" fmla="*/ 0 w 242"/>
              <a:gd name="T7" fmla="*/ 193 h 194"/>
            </a:gdLst>
            <a:ahLst/>
            <a:cxnLst>
              <a:cxn ang="0">
                <a:pos x="T0" y="T1"/>
              </a:cxn>
              <a:cxn ang="0">
                <a:pos x="T2" y="T3"/>
              </a:cxn>
              <a:cxn ang="0">
                <a:pos x="T4" y="T5"/>
              </a:cxn>
              <a:cxn ang="0">
                <a:pos x="T6" y="T7"/>
              </a:cxn>
            </a:cxnLst>
            <a:rect l="0" t="0" r="r" b="b"/>
            <a:pathLst>
              <a:path w="242" h="194">
                <a:moveTo>
                  <a:pt x="0" y="193"/>
                </a:moveTo>
                <a:lnTo>
                  <a:pt x="241" y="0"/>
                </a:lnTo>
                <a:lnTo>
                  <a:pt x="0" y="0"/>
                </a:lnTo>
                <a:lnTo>
                  <a:pt x="0" y="193"/>
                </a:lnTo>
              </a:path>
            </a:pathLst>
          </a:custGeom>
          <a:solidFill>
            <a:srgbClr val="000000">
              <a:alpha val="30000"/>
            </a:srgbClr>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18" name="Freeform 80">
            <a:extLst>
              <a:ext uri="{FF2B5EF4-FFF2-40B4-BE49-F238E27FC236}">
                <a16:creationId xmlns:a16="http://schemas.microsoft.com/office/drawing/2014/main" id="{A1CBD420-2346-5E4A-AF7F-30D3AF7FC853}"/>
              </a:ext>
            </a:extLst>
          </p:cNvPr>
          <p:cNvSpPr>
            <a:spLocks noChangeArrowheads="1"/>
          </p:cNvSpPr>
          <p:nvPr/>
        </p:nvSpPr>
        <p:spPr bwMode="auto">
          <a:xfrm>
            <a:off x="8895001" y="2094393"/>
            <a:ext cx="387296" cy="39687"/>
          </a:xfrm>
          <a:custGeom>
            <a:avLst/>
            <a:gdLst>
              <a:gd name="T0" fmla="*/ 1245 w 1246"/>
              <a:gd name="T1" fmla="*/ 126 h 127"/>
              <a:gd name="T2" fmla="*/ 1245 w 1246"/>
              <a:gd name="T3" fmla="*/ 126 h 127"/>
              <a:gd name="T4" fmla="*/ 623 w 1246"/>
              <a:gd name="T5" fmla="*/ 0 h 127"/>
              <a:gd name="T6" fmla="*/ 623 w 1246"/>
              <a:gd name="T7" fmla="*/ 0 h 127"/>
              <a:gd name="T8" fmla="*/ 0 w 1246"/>
              <a:gd name="T9" fmla="*/ 126 h 127"/>
              <a:gd name="T10" fmla="*/ 1245 w 1246"/>
              <a:gd name="T11" fmla="*/ 126 h 127"/>
            </a:gdLst>
            <a:ahLst/>
            <a:cxnLst>
              <a:cxn ang="0">
                <a:pos x="T0" y="T1"/>
              </a:cxn>
              <a:cxn ang="0">
                <a:pos x="T2" y="T3"/>
              </a:cxn>
              <a:cxn ang="0">
                <a:pos x="T4" y="T5"/>
              </a:cxn>
              <a:cxn ang="0">
                <a:pos x="T6" y="T7"/>
              </a:cxn>
              <a:cxn ang="0">
                <a:pos x="T8" y="T9"/>
              </a:cxn>
              <a:cxn ang="0">
                <a:pos x="T10" y="T11"/>
              </a:cxn>
            </a:cxnLst>
            <a:rect l="0" t="0" r="r" b="b"/>
            <a:pathLst>
              <a:path w="1246" h="127">
                <a:moveTo>
                  <a:pt x="1245" y="126"/>
                </a:moveTo>
                <a:lnTo>
                  <a:pt x="1245" y="126"/>
                </a:lnTo>
                <a:cubicBezTo>
                  <a:pt x="1153" y="53"/>
                  <a:pt x="909" y="0"/>
                  <a:pt x="623" y="0"/>
                </a:cubicBezTo>
                <a:lnTo>
                  <a:pt x="623" y="0"/>
                </a:lnTo>
                <a:cubicBezTo>
                  <a:pt x="336" y="0"/>
                  <a:pt x="92" y="53"/>
                  <a:pt x="0" y="126"/>
                </a:cubicBezTo>
                <a:lnTo>
                  <a:pt x="1245" y="126"/>
                </a:lnTo>
              </a:path>
            </a:pathLst>
          </a:custGeom>
          <a:solidFill>
            <a:schemeClr val="bg1">
              <a:lumMod val="50000"/>
            </a:schemeClr>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20" name="Freeform 19">
            <a:extLst>
              <a:ext uri="{FF2B5EF4-FFF2-40B4-BE49-F238E27FC236}">
                <a16:creationId xmlns:a16="http://schemas.microsoft.com/office/drawing/2014/main" id="{4F5A023A-F351-D14F-9DB7-98021BC6987C}"/>
              </a:ext>
            </a:extLst>
          </p:cNvPr>
          <p:cNvSpPr>
            <a:spLocks noChangeArrowheads="1"/>
          </p:cNvSpPr>
          <p:nvPr/>
        </p:nvSpPr>
        <p:spPr bwMode="auto">
          <a:xfrm>
            <a:off x="3209105" y="2135255"/>
            <a:ext cx="8224436" cy="4721143"/>
          </a:xfrm>
          <a:custGeom>
            <a:avLst/>
            <a:gdLst>
              <a:gd name="connsiteX0" fmla="*/ 11346695 w 16448871"/>
              <a:gd name="connsiteY0" fmla="*/ 0 h 9442284"/>
              <a:gd name="connsiteX1" fmla="*/ 12148899 w 16448871"/>
              <a:gd name="connsiteY1" fmla="*/ 0 h 9442284"/>
              <a:gd name="connsiteX2" fmla="*/ 12114019 w 16448871"/>
              <a:gd name="connsiteY2" fmla="*/ 9968 h 9442284"/>
              <a:gd name="connsiteX3" fmla="*/ 12001911 w 16448871"/>
              <a:gd name="connsiteY3" fmla="*/ 49841 h 9442284"/>
              <a:gd name="connsiteX4" fmla="*/ 11944611 w 16448871"/>
              <a:gd name="connsiteY4" fmla="*/ 79745 h 9442284"/>
              <a:gd name="connsiteX5" fmla="*/ 11925925 w 16448871"/>
              <a:gd name="connsiteY5" fmla="*/ 98435 h 9442284"/>
              <a:gd name="connsiteX6" fmla="*/ 11925925 w 16448871"/>
              <a:gd name="connsiteY6" fmla="*/ 107157 h 9442284"/>
              <a:gd name="connsiteX7" fmla="*/ 12052983 w 16448871"/>
              <a:gd name="connsiteY7" fmla="*/ 148276 h 9442284"/>
              <a:gd name="connsiteX8" fmla="*/ 12191251 w 16448871"/>
              <a:gd name="connsiteY8" fmla="*/ 198116 h 9442284"/>
              <a:gd name="connsiteX9" fmla="*/ 12328273 w 16448871"/>
              <a:gd name="connsiteY9" fmla="*/ 255433 h 9442284"/>
              <a:gd name="connsiteX10" fmla="*/ 12442873 w 16448871"/>
              <a:gd name="connsiteY10" fmla="*/ 321471 h 9442284"/>
              <a:gd name="connsiteX11" fmla="*/ 12526331 w 16448871"/>
              <a:gd name="connsiteY11" fmla="*/ 417414 h 9442284"/>
              <a:gd name="connsiteX12" fmla="*/ 12501419 w 16448871"/>
              <a:gd name="connsiteY12" fmla="*/ 512111 h 9442284"/>
              <a:gd name="connsiteX13" fmla="*/ 12353187 w 16448871"/>
              <a:gd name="connsiteY13" fmla="*/ 603070 h 9442284"/>
              <a:gd name="connsiteX14" fmla="*/ 12067931 w 16448871"/>
              <a:gd name="connsiteY14" fmla="*/ 687799 h 9442284"/>
              <a:gd name="connsiteX15" fmla="*/ 11757761 w 16448871"/>
              <a:gd name="connsiteY15" fmla="*/ 765052 h 9442284"/>
              <a:gd name="connsiteX16" fmla="*/ 11532297 w 16448871"/>
              <a:gd name="connsiteY16" fmla="*/ 842305 h 9442284"/>
              <a:gd name="connsiteX17" fmla="*/ 11395275 w 16448871"/>
              <a:gd name="connsiteY17" fmla="*/ 923295 h 9442284"/>
              <a:gd name="connsiteX18" fmla="*/ 11350431 w 16448871"/>
              <a:gd name="connsiteY18" fmla="*/ 1009270 h 9442284"/>
              <a:gd name="connsiteX19" fmla="*/ 11412715 w 16448871"/>
              <a:gd name="connsiteY19" fmla="*/ 1122657 h 9442284"/>
              <a:gd name="connsiteX20" fmla="*/ 11670565 w 16448871"/>
              <a:gd name="connsiteY20" fmla="*/ 1293361 h 9442284"/>
              <a:gd name="connsiteX21" fmla="*/ 12258515 w 16448871"/>
              <a:gd name="connsiteY21" fmla="*/ 1545056 h 9442284"/>
              <a:gd name="connsiteX22" fmla="*/ 13408259 w 16448871"/>
              <a:gd name="connsiteY22" fmla="*/ 1923843 h 9442284"/>
              <a:gd name="connsiteX23" fmla="*/ 13813095 w 16448871"/>
              <a:gd name="connsiteY23" fmla="*/ 2053429 h 9442284"/>
              <a:gd name="connsiteX24" fmla="*/ 14204233 w 16448871"/>
              <a:gd name="connsiteY24" fmla="*/ 2197966 h 9442284"/>
              <a:gd name="connsiteX25" fmla="*/ 14576683 w 16448871"/>
              <a:gd name="connsiteY25" fmla="*/ 2359948 h 9442284"/>
              <a:gd name="connsiteX26" fmla="*/ 14929207 w 16448871"/>
              <a:gd name="connsiteY26" fmla="*/ 2539373 h 9442284"/>
              <a:gd name="connsiteX27" fmla="*/ 15274253 w 16448871"/>
              <a:gd name="connsiteY27" fmla="*/ 2748703 h 9442284"/>
              <a:gd name="connsiteX28" fmla="*/ 15590651 w 16448871"/>
              <a:gd name="connsiteY28" fmla="*/ 2985446 h 9442284"/>
              <a:gd name="connsiteX29" fmla="*/ 15873415 w 16448871"/>
              <a:gd name="connsiteY29" fmla="*/ 3252092 h 9442284"/>
              <a:gd name="connsiteX30" fmla="*/ 16112579 w 16448871"/>
              <a:gd name="connsiteY30" fmla="*/ 3554874 h 9442284"/>
              <a:gd name="connsiteX31" fmla="*/ 16369187 w 16448871"/>
              <a:gd name="connsiteY31" fmla="*/ 4088167 h 9442284"/>
              <a:gd name="connsiteX32" fmla="*/ 16446415 w 16448871"/>
              <a:gd name="connsiteY32" fmla="*/ 4731109 h 9442284"/>
              <a:gd name="connsiteX33" fmla="*/ 16277007 w 16448871"/>
              <a:gd name="connsiteY33" fmla="*/ 5518589 h 9442284"/>
              <a:gd name="connsiteX34" fmla="*/ 15757567 w 16448871"/>
              <a:gd name="connsiteY34" fmla="*/ 6499200 h 9442284"/>
              <a:gd name="connsiteX35" fmla="*/ 15087403 w 16448871"/>
              <a:gd name="connsiteY35" fmla="*/ 7360196 h 9442284"/>
              <a:gd name="connsiteX36" fmla="*/ 14067211 w 16448871"/>
              <a:gd name="connsiteY36" fmla="*/ 8414322 h 9442284"/>
              <a:gd name="connsiteX37" fmla="*/ 12909995 w 16448871"/>
              <a:gd name="connsiteY37" fmla="*/ 9442282 h 9442284"/>
              <a:gd name="connsiteX38" fmla="*/ 8875767 w 16448871"/>
              <a:gd name="connsiteY38" fmla="*/ 9442282 h 9442284"/>
              <a:gd name="connsiteX39" fmla="*/ 8875767 w 16448871"/>
              <a:gd name="connsiteY39" fmla="*/ 9442284 h 9442284"/>
              <a:gd name="connsiteX40" fmla="*/ 5773792 w 16448871"/>
              <a:gd name="connsiteY40" fmla="*/ 9442284 h 9442284"/>
              <a:gd name="connsiteX41" fmla="*/ 5773792 w 16448871"/>
              <a:gd name="connsiteY41" fmla="*/ 9442282 h 9442284"/>
              <a:gd name="connsiteX42" fmla="*/ 0 w 16448871"/>
              <a:gd name="connsiteY42" fmla="*/ 9442282 h 9442284"/>
              <a:gd name="connsiteX43" fmla="*/ 790993 w 16448871"/>
              <a:gd name="connsiteY43" fmla="*/ 9206786 h 9442284"/>
              <a:gd name="connsiteX44" fmla="*/ 3355801 w 16448871"/>
              <a:gd name="connsiteY44" fmla="*/ 8401862 h 9442284"/>
              <a:gd name="connsiteX45" fmla="*/ 6427593 w 16448871"/>
              <a:gd name="connsiteY45" fmla="*/ 7350227 h 9442284"/>
              <a:gd name="connsiteX46" fmla="*/ 9277657 w 16448871"/>
              <a:gd name="connsiteY46" fmla="*/ 6256228 h 9442284"/>
              <a:gd name="connsiteX47" fmla="*/ 10586843 w 16448871"/>
              <a:gd name="connsiteY47" fmla="*/ 5686800 h 9442284"/>
              <a:gd name="connsiteX48" fmla="*/ 11604547 w 16448871"/>
              <a:gd name="connsiteY48" fmla="*/ 5193380 h 9442284"/>
              <a:gd name="connsiteX49" fmla="*/ 12385573 w 16448871"/>
              <a:gd name="connsiteY49" fmla="*/ 4761014 h 9442284"/>
              <a:gd name="connsiteX50" fmla="*/ 12967295 w 16448871"/>
              <a:gd name="connsiteY50" fmla="*/ 4380980 h 9442284"/>
              <a:gd name="connsiteX51" fmla="*/ 13314833 w 16448871"/>
              <a:gd name="connsiteY51" fmla="*/ 4104365 h 9442284"/>
              <a:gd name="connsiteX52" fmla="*/ 13600089 w 16448871"/>
              <a:gd name="connsiteY52" fmla="*/ 3812798 h 9442284"/>
              <a:gd name="connsiteX53" fmla="*/ 13771991 w 16448871"/>
              <a:gd name="connsiteY53" fmla="*/ 3527461 h 9442284"/>
              <a:gd name="connsiteX54" fmla="*/ 13796903 w 16448871"/>
              <a:gd name="connsiteY54" fmla="*/ 3262061 h 9442284"/>
              <a:gd name="connsiteX55" fmla="*/ 13607563 w 16448871"/>
              <a:gd name="connsiteY55" fmla="*/ 2991676 h 9442284"/>
              <a:gd name="connsiteX56" fmla="*/ 13279955 w 16448871"/>
              <a:gd name="connsiteY56" fmla="*/ 2774870 h 9442284"/>
              <a:gd name="connsiteX57" fmla="*/ 12942383 w 16448871"/>
              <a:gd name="connsiteY57" fmla="*/ 2615380 h 9442284"/>
              <a:gd name="connsiteX58" fmla="*/ 12694495 w 16448871"/>
              <a:gd name="connsiteY58" fmla="*/ 2519437 h 9442284"/>
              <a:gd name="connsiteX59" fmla="*/ 11334239 w 16448871"/>
              <a:gd name="connsiteY59" fmla="*/ 1958732 h 9442284"/>
              <a:gd name="connsiteX60" fmla="*/ 10601791 w 16448871"/>
              <a:gd name="connsiteY60" fmla="*/ 1550040 h 9442284"/>
              <a:gd name="connsiteX61" fmla="*/ 10282903 w 16448871"/>
              <a:gd name="connsiteY61" fmla="*/ 1238537 h 9442284"/>
              <a:gd name="connsiteX62" fmla="*/ 10257990 w 16448871"/>
              <a:gd name="connsiteY62" fmla="*/ 991826 h 9442284"/>
              <a:gd name="connsiteX63" fmla="*/ 10326501 w 16448871"/>
              <a:gd name="connsiteY63" fmla="*/ 892145 h 9442284"/>
              <a:gd name="connsiteX64" fmla="*/ 10441101 w 16448871"/>
              <a:gd name="connsiteY64" fmla="*/ 802432 h 9442284"/>
              <a:gd name="connsiteX65" fmla="*/ 10594317 w 16448871"/>
              <a:gd name="connsiteY65" fmla="*/ 721441 h 9442284"/>
              <a:gd name="connsiteX66" fmla="*/ 10783657 w 16448871"/>
              <a:gd name="connsiteY66" fmla="*/ 649173 h 9442284"/>
              <a:gd name="connsiteX67" fmla="*/ 10963031 w 16448871"/>
              <a:gd name="connsiteY67" fmla="*/ 595594 h 9442284"/>
              <a:gd name="connsiteX68" fmla="*/ 11142407 w 16448871"/>
              <a:gd name="connsiteY68" fmla="*/ 549492 h 9442284"/>
              <a:gd name="connsiteX69" fmla="*/ 11314307 w 16448871"/>
              <a:gd name="connsiteY69" fmla="*/ 513357 h 9442284"/>
              <a:gd name="connsiteX70" fmla="*/ 11468769 w 16448871"/>
              <a:gd name="connsiteY70" fmla="*/ 482207 h 9442284"/>
              <a:gd name="connsiteX71" fmla="*/ 11589599 w 16448871"/>
              <a:gd name="connsiteY71" fmla="*/ 453549 h 9442284"/>
              <a:gd name="connsiteX72" fmla="*/ 11658109 w 16448871"/>
              <a:gd name="connsiteY72" fmla="*/ 422398 h 9442284"/>
              <a:gd name="connsiteX73" fmla="*/ 11680531 w 16448871"/>
              <a:gd name="connsiteY73" fmla="*/ 390002 h 9442284"/>
              <a:gd name="connsiteX74" fmla="*/ 11660599 w 16448871"/>
              <a:gd name="connsiteY74" fmla="*/ 350130 h 9442284"/>
              <a:gd name="connsiteX75" fmla="*/ 11597071 w 16448871"/>
              <a:gd name="connsiteY75" fmla="*/ 304027 h 9442284"/>
              <a:gd name="connsiteX76" fmla="*/ 11508631 w 16448871"/>
              <a:gd name="connsiteY76" fmla="*/ 259171 h 9442284"/>
              <a:gd name="connsiteX77" fmla="*/ 11408977 w 16448871"/>
              <a:gd name="connsiteY77" fmla="*/ 218052 h 9442284"/>
              <a:gd name="connsiteX78" fmla="*/ 11311815 w 16448871"/>
              <a:gd name="connsiteY78" fmla="*/ 180672 h 9442284"/>
              <a:gd name="connsiteX79" fmla="*/ 11255761 w 16448871"/>
              <a:gd name="connsiteY79" fmla="*/ 153260 h 9442284"/>
              <a:gd name="connsiteX80" fmla="*/ 11220883 w 16448871"/>
              <a:gd name="connsiteY80" fmla="*/ 119617 h 9442284"/>
              <a:gd name="connsiteX81" fmla="*/ 11223375 w 16448871"/>
              <a:gd name="connsiteY81" fmla="*/ 79745 h 9442284"/>
              <a:gd name="connsiteX82" fmla="*/ 11273201 w 16448871"/>
              <a:gd name="connsiteY82" fmla="*/ 34889 h 9442284"/>
              <a:gd name="connsiteX83" fmla="*/ 11318043 w 16448871"/>
              <a:gd name="connsiteY83" fmla="*/ 11214 h 9442284"/>
              <a:gd name="connsiteX84" fmla="*/ 11346695 w 16448871"/>
              <a:gd name="connsiteY84" fmla="*/ 0 h 944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448871" h="9442284">
                <a:moveTo>
                  <a:pt x="11346695" y="0"/>
                </a:moveTo>
                <a:lnTo>
                  <a:pt x="12148899" y="0"/>
                </a:lnTo>
                <a:cubicBezTo>
                  <a:pt x="12137687" y="3738"/>
                  <a:pt x="12126475" y="6230"/>
                  <a:pt x="12114019" y="9968"/>
                </a:cubicBezTo>
                <a:cubicBezTo>
                  <a:pt x="12065439" y="24920"/>
                  <a:pt x="12029315" y="38627"/>
                  <a:pt x="12001911" y="49841"/>
                </a:cubicBezTo>
                <a:cubicBezTo>
                  <a:pt x="11974507" y="62301"/>
                  <a:pt x="11955821" y="71023"/>
                  <a:pt x="11944611" y="79745"/>
                </a:cubicBezTo>
                <a:cubicBezTo>
                  <a:pt x="11932155" y="87221"/>
                  <a:pt x="11927171" y="93451"/>
                  <a:pt x="11925925" y="98435"/>
                </a:cubicBezTo>
                <a:cubicBezTo>
                  <a:pt x="11923435" y="103419"/>
                  <a:pt x="11924679" y="105911"/>
                  <a:pt x="11925925" y="107157"/>
                </a:cubicBezTo>
                <a:cubicBezTo>
                  <a:pt x="11964541" y="119617"/>
                  <a:pt x="12008139" y="133324"/>
                  <a:pt x="12052983" y="148276"/>
                </a:cubicBezTo>
                <a:cubicBezTo>
                  <a:pt x="12097827" y="163228"/>
                  <a:pt x="12145161" y="180672"/>
                  <a:pt x="12191251" y="198116"/>
                </a:cubicBezTo>
                <a:cubicBezTo>
                  <a:pt x="12238585" y="216806"/>
                  <a:pt x="12285919" y="235497"/>
                  <a:pt x="12328273" y="255433"/>
                </a:cubicBezTo>
                <a:cubicBezTo>
                  <a:pt x="12371871" y="276615"/>
                  <a:pt x="12410487" y="299043"/>
                  <a:pt x="12442873" y="321471"/>
                </a:cubicBezTo>
                <a:cubicBezTo>
                  <a:pt x="12487717" y="353868"/>
                  <a:pt x="12516367" y="385018"/>
                  <a:pt x="12526331" y="417414"/>
                </a:cubicBezTo>
                <a:cubicBezTo>
                  <a:pt x="12537543" y="448565"/>
                  <a:pt x="12530069" y="480961"/>
                  <a:pt x="12501419" y="512111"/>
                </a:cubicBezTo>
                <a:cubicBezTo>
                  <a:pt x="12474015" y="543262"/>
                  <a:pt x="12424187" y="573166"/>
                  <a:pt x="12353187" y="603070"/>
                </a:cubicBezTo>
                <a:cubicBezTo>
                  <a:pt x="12280939" y="632975"/>
                  <a:pt x="12186267" y="661633"/>
                  <a:pt x="12067931" y="687799"/>
                </a:cubicBezTo>
                <a:cubicBezTo>
                  <a:pt x="11949593" y="713965"/>
                  <a:pt x="11846203" y="740132"/>
                  <a:pt x="11757761" y="765052"/>
                </a:cubicBezTo>
                <a:cubicBezTo>
                  <a:pt x="11666827" y="791218"/>
                  <a:pt x="11590843" y="817384"/>
                  <a:pt x="11532297" y="842305"/>
                </a:cubicBezTo>
                <a:cubicBezTo>
                  <a:pt x="11471259" y="869717"/>
                  <a:pt x="11425171" y="895883"/>
                  <a:pt x="11395275" y="923295"/>
                </a:cubicBezTo>
                <a:cubicBezTo>
                  <a:pt x="11364135" y="950708"/>
                  <a:pt x="11350431" y="979366"/>
                  <a:pt x="11350431" y="1009270"/>
                </a:cubicBezTo>
                <a:cubicBezTo>
                  <a:pt x="11350431" y="1040421"/>
                  <a:pt x="11366625" y="1077801"/>
                  <a:pt x="11412715" y="1122657"/>
                </a:cubicBezTo>
                <a:cubicBezTo>
                  <a:pt x="11461295" y="1170006"/>
                  <a:pt x="11542263" y="1227322"/>
                  <a:pt x="11670565" y="1293361"/>
                </a:cubicBezTo>
                <a:cubicBezTo>
                  <a:pt x="11805095" y="1364384"/>
                  <a:pt x="11994435" y="1446621"/>
                  <a:pt x="12258515" y="1545056"/>
                </a:cubicBezTo>
                <a:cubicBezTo>
                  <a:pt x="12540035" y="1650967"/>
                  <a:pt x="12913731" y="1774322"/>
                  <a:pt x="13408259" y="1923843"/>
                </a:cubicBezTo>
                <a:cubicBezTo>
                  <a:pt x="13547771" y="1964962"/>
                  <a:pt x="13682303" y="2008572"/>
                  <a:pt x="13813095" y="2053429"/>
                </a:cubicBezTo>
                <a:cubicBezTo>
                  <a:pt x="13948873" y="2100777"/>
                  <a:pt x="14078421" y="2148126"/>
                  <a:pt x="14204233" y="2197966"/>
                </a:cubicBezTo>
                <a:cubicBezTo>
                  <a:pt x="14333781" y="2250299"/>
                  <a:pt x="14457101" y="2303877"/>
                  <a:pt x="14576683" y="2359948"/>
                </a:cubicBezTo>
                <a:cubicBezTo>
                  <a:pt x="14698759" y="2417264"/>
                  <a:pt x="14817095" y="2477073"/>
                  <a:pt x="14929207" y="2539373"/>
                </a:cubicBezTo>
                <a:cubicBezTo>
                  <a:pt x="15050035" y="2605412"/>
                  <a:pt x="15164635" y="2675189"/>
                  <a:pt x="15274253" y="2748703"/>
                </a:cubicBezTo>
                <a:cubicBezTo>
                  <a:pt x="15386363" y="2824710"/>
                  <a:pt x="15492243" y="2903209"/>
                  <a:pt x="15590651" y="2985446"/>
                </a:cubicBezTo>
                <a:cubicBezTo>
                  <a:pt x="15692795" y="3071421"/>
                  <a:pt x="15786219" y="3159888"/>
                  <a:pt x="15873415" y="3252092"/>
                </a:cubicBezTo>
                <a:cubicBezTo>
                  <a:pt x="15961855" y="3349281"/>
                  <a:pt x="16041579" y="3450208"/>
                  <a:pt x="16112579" y="3554874"/>
                </a:cubicBezTo>
                <a:cubicBezTo>
                  <a:pt x="16225935" y="3723085"/>
                  <a:pt x="16311885" y="3900019"/>
                  <a:pt x="16369187" y="4088167"/>
                </a:cubicBezTo>
                <a:cubicBezTo>
                  <a:pt x="16430223" y="4290020"/>
                  <a:pt x="16457627" y="4504335"/>
                  <a:pt x="16446415" y="4731109"/>
                </a:cubicBezTo>
                <a:cubicBezTo>
                  <a:pt x="16436451" y="4976574"/>
                  <a:pt x="16380397" y="5239482"/>
                  <a:pt x="16277007" y="5518589"/>
                </a:cubicBezTo>
                <a:cubicBezTo>
                  <a:pt x="16164899" y="5822616"/>
                  <a:pt x="15994243" y="6149071"/>
                  <a:pt x="15757567" y="6499200"/>
                </a:cubicBezTo>
                <a:cubicBezTo>
                  <a:pt x="15575703" y="6768340"/>
                  <a:pt x="15353975" y="7054922"/>
                  <a:pt x="15087403" y="7360196"/>
                </a:cubicBezTo>
                <a:cubicBezTo>
                  <a:pt x="14800903" y="7687896"/>
                  <a:pt x="14463331" y="8038026"/>
                  <a:pt x="14067211" y="8414322"/>
                </a:cubicBezTo>
                <a:cubicBezTo>
                  <a:pt x="13727147" y="8735793"/>
                  <a:pt x="13342239" y="9078446"/>
                  <a:pt x="12909995" y="9442282"/>
                </a:cubicBezTo>
                <a:lnTo>
                  <a:pt x="8875767" y="9442282"/>
                </a:lnTo>
                <a:lnTo>
                  <a:pt x="8875767" y="9442284"/>
                </a:lnTo>
                <a:lnTo>
                  <a:pt x="5773792" y="9442284"/>
                </a:lnTo>
                <a:lnTo>
                  <a:pt x="5773792" y="9442282"/>
                </a:lnTo>
                <a:lnTo>
                  <a:pt x="0" y="9442282"/>
                </a:lnTo>
                <a:cubicBezTo>
                  <a:pt x="188095" y="9387457"/>
                  <a:pt x="454666" y="9308959"/>
                  <a:pt x="790993" y="9206786"/>
                </a:cubicBezTo>
                <a:cubicBezTo>
                  <a:pt x="1443717" y="9009916"/>
                  <a:pt x="2333117" y="8734547"/>
                  <a:pt x="3355801" y="8401862"/>
                </a:cubicBezTo>
                <a:cubicBezTo>
                  <a:pt x="4314957" y="8089112"/>
                  <a:pt x="5367539" y="7732753"/>
                  <a:pt x="6427593" y="7350227"/>
                </a:cubicBezTo>
                <a:cubicBezTo>
                  <a:pt x="7406679" y="6998852"/>
                  <a:pt x="8375801" y="6630032"/>
                  <a:pt x="9277657" y="6256228"/>
                </a:cubicBezTo>
                <a:cubicBezTo>
                  <a:pt x="9757235" y="6058112"/>
                  <a:pt x="10193216" y="5868718"/>
                  <a:pt x="10586843" y="5686800"/>
                </a:cubicBezTo>
                <a:cubicBezTo>
                  <a:pt x="10961787" y="5514851"/>
                  <a:pt x="11301851" y="5350378"/>
                  <a:pt x="11604547" y="5193380"/>
                </a:cubicBezTo>
                <a:cubicBezTo>
                  <a:pt x="11896029" y="5042612"/>
                  <a:pt x="12155127" y="4898075"/>
                  <a:pt x="12385573" y="4761014"/>
                </a:cubicBezTo>
                <a:cubicBezTo>
                  <a:pt x="12604809" y="4628936"/>
                  <a:pt x="12799131" y="4501843"/>
                  <a:pt x="12967295" y="4380980"/>
                </a:cubicBezTo>
                <a:cubicBezTo>
                  <a:pt x="13084387" y="4296251"/>
                  <a:pt x="13203971" y="4201554"/>
                  <a:pt x="13314833" y="4104365"/>
                </a:cubicBezTo>
                <a:cubicBezTo>
                  <a:pt x="13421959" y="4009668"/>
                  <a:pt x="13520367" y="3912479"/>
                  <a:pt x="13600089" y="3812798"/>
                </a:cubicBezTo>
                <a:cubicBezTo>
                  <a:pt x="13677319" y="3718101"/>
                  <a:pt x="13737111" y="3622158"/>
                  <a:pt x="13771991" y="3527461"/>
                </a:cubicBezTo>
                <a:cubicBezTo>
                  <a:pt x="13805623" y="3436502"/>
                  <a:pt x="13815587" y="3348035"/>
                  <a:pt x="13796903" y="3262061"/>
                </a:cubicBezTo>
                <a:cubicBezTo>
                  <a:pt x="13774481" y="3166118"/>
                  <a:pt x="13703479" y="3075159"/>
                  <a:pt x="13607563" y="2991676"/>
                </a:cubicBezTo>
                <a:cubicBezTo>
                  <a:pt x="13515383" y="2911931"/>
                  <a:pt x="13399539" y="2838416"/>
                  <a:pt x="13279955" y="2774870"/>
                </a:cubicBezTo>
                <a:cubicBezTo>
                  <a:pt x="13165355" y="2712569"/>
                  <a:pt x="13047017" y="2658991"/>
                  <a:pt x="12942383" y="2615380"/>
                </a:cubicBezTo>
                <a:cubicBezTo>
                  <a:pt x="12840239" y="2574262"/>
                  <a:pt x="12753043" y="2540619"/>
                  <a:pt x="12694495" y="2519437"/>
                </a:cubicBezTo>
                <a:cubicBezTo>
                  <a:pt x="12131459" y="2308861"/>
                  <a:pt x="11684267" y="2123205"/>
                  <a:pt x="11334239" y="1958732"/>
                </a:cubicBezTo>
                <a:cubicBezTo>
                  <a:pt x="11015351" y="1807964"/>
                  <a:pt x="10774939" y="1672149"/>
                  <a:pt x="10601791" y="1550040"/>
                </a:cubicBezTo>
                <a:cubicBezTo>
                  <a:pt x="10439855" y="1436652"/>
                  <a:pt x="10336466" y="1333233"/>
                  <a:pt x="10282903" y="1238537"/>
                </a:cubicBezTo>
                <a:cubicBezTo>
                  <a:pt x="10231831" y="1150070"/>
                  <a:pt x="10224357" y="1067833"/>
                  <a:pt x="10257990" y="991826"/>
                </a:cubicBezTo>
                <a:cubicBezTo>
                  <a:pt x="10272938" y="958184"/>
                  <a:pt x="10295360" y="924541"/>
                  <a:pt x="10326501" y="892145"/>
                </a:cubicBezTo>
                <a:cubicBezTo>
                  <a:pt x="10357642" y="860995"/>
                  <a:pt x="10395011" y="831090"/>
                  <a:pt x="10441101" y="802432"/>
                </a:cubicBezTo>
                <a:cubicBezTo>
                  <a:pt x="10485945" y="773774"/>
                  <a:pt x="10537017" y="747608"/>
                  <a:pt x="10594317" y="721441"/>
                </a:cubicBezTo>
                <a:cubicBezTo>
                  <a:pt x="10650371" y="696521"/>
                  <a:pt x="10713899" y="672847"/>
                  <a:pt x="10783657" y="649173"/>
                </a:cubicBezTo>
                <a:cubicBezTo>
                  <a:pt x="10842203" y="630482"/>
                  <a:pt x="10901995" y="611792"/>
                  <a:pt x="10963031" y="595594"/>
                </a:cubicBezTo>
                <a:cubicBezTo>
                  <a:pt x="11022823" y="579396"/>
                  <a:pt x="11083861" y="564444"/>
                  <a:pt x="11142407" y="549492"/>
                </a:cubicBezTo>
                <a:cubicBezTo>
                  <a:pt x="11202199" y="537032"/>
                  <a:pt x="11258253" y="524571"/>
                  <a:pt x="11314307" y="513357"/>
                </a:cubicBezTo>
                <a:cubicBezTo>
                  <a:pt x="11367871" y="502143"/>
                  <a:pt x="11421435" y="492175"/>
                  <a:pt x="11468769" y="482207"/>
                </a:cubicBezTo>
                <a:cubicBezTo>
                  <a:pt x="11517351" y="473485"/>
                  <a:pt x="11558455" y="463517"/>
                  <a:pt x="11589599" y="453549"/>
                </a:cubicBezTo>
                <a:cubicBezTo>
                  <a:pt x="11620739" y="443581"/>
                  <a:pt x="11643161" y="433613"/>
                  <a:pt x="11658109" y="422398"/>
                </a:cubicBezTo>
                <a:cubicBezTo>
                  <a:pt x="11674303" y="412430"/>
                  <a:pt x="11680531" y="401216"/>
                  <a:pt x="11680531" y="390002"/>
                </a:cubicBezTo>
                <a:cubicBezTo>
                  <a:pt x="11681775" y="377542"/>
                  <a:pt x="11674303" y="363836"/>
                  <a:pt x="11660599" y="350130"/>
                </a:cubicBezTo>
                <a:cubicBezTo>
                  <a:pt x="11645651" y="335178"/>
                  <a:pt x="11623231" y="320225"/>
                  <a:pt x="11597071" y="304027"/>
                </a:cubicBezTo>
                <a:cubicBezTo>
                  <a:pt x="11570913" y="289075"/>
                  <a:pt x="11539771" y="274123"/>
                  <a:pt x="11508631" y="259171"/>
                </a:cubicBezTo>
                <a:cubicBezTo>
                  <a:pt x="11476243" y="245465"/>
                  <a:pt x="11442611" y="230513"/>
                  <a:pt x="11408977" y="218052"/>
                </a:cubicBezTo>
                <a:cubicBezTo>
                  <a:pt x="11375345" y="204346"/>
                  <a:pt x="11342959" y="191886"/>
                  <a:pt x="11311815" y="180672"/>
                </a:cubicBezTo>
                <a:cubicBezTo>
                  <a:pt x="11291887" y="171950"/>
                  <a:pt x="11271955" y="163228"/>
                  <a:pt x="11255761" y="153260"/>
                </a:cubicBezTo>
                <a:cubicBezTo>
                  <a:pt x="11239567" y="143292"/>
                  <a:pt x="11227111" y="132078"/>
                  <a:pt x="11220883" y="119617"/>
                </a:cubicBezTo>
                <a:cubicBezTo>
                  <a:pt x="11214655" y="107157"/>
                  <a:pt x="11214655" y="93451"/>
                  <a:pt x="11223375" y="79745"/>
                </a:cubicBezTo>
                <a:cubicBezTo>
                  <a:pt x="11230847" y="66039"/>
                  <a:pt x="11245795" y="51087"/>
                  <a:pt x="11273201" y="34889"/>
                </a:cubicBezTo>
                <a:cubicBezTo>
                  <a:pt x="11285657" y="27413"/>
                  <a:pt x="11301851" y="19936"/>
                  <a:pt x="11318043" y="11214"/>
                </a:cubicBezTo>
                <a:cubicBezTo>
                  <a:pt x="11326763" y="7476"/>
                  <a:pt x="11336729" y="3738"/>
                  <a:pt x="11346695" y="0"/>
                </a:cubicBezTo>
                <a:close/>
              </a:path>
            </a:pathLst>
          </a:custGeom>
          <a:solidFill>
            <a:schemeClr val="bg1">
              <a:lumMod val="50000"/>
            </a:schemeClr>
          </a:solidFill>
          <a:ln>
            <a:noFill/>
          </a:ln>
          <a:effectLst/>
        </p:spPr>
        <p:txBody>
          <a:bodyPr wrap="square" anchor="ctr">
            <a:noAutofit/>
          </a:bodyPr>
          <a:lstStyle/>
          <a:p>
            <a:pPr defTabSz="914377"/>
            <a:endParaRPr lang="en-US" sz="3265">
              <a:solidFill>
                <a:prstClr val="black"/>
              </a:solidFill>
              <a:latin typeface="Lato Light" panose="020F0502020204030203" pitchFamily="34" charset="0"/>
            </a:endParaRPr>
          </a:p>
        </p:txBody>
      </p:sp>
      <p:sp>
        <p:nvSpPr>
          <p:cNvPr id="21" name="Freeform 20">
            <a:extLst>
              <a:ext uri="{FF2B5EF4-FFF2-40B4-BE49-F238E27FC236}">
                <a16:creationId xmlns:a16="http://schemas.microsoft.com/office/drawing/2014/main" id="{8D8532D6-7E09-C94A-AACF-48E91B43CE18}"/>
              </a:ext>
            </a:extLst>
          </p:cNvPr>
          <p:cNvSpPr>
            <a:spLocks noChangeArrowheads="1"/>
          </p:cNvSpPr>
          <p:nvPr/>
        </p:nvSpPr>
        <p:spPr bwMode="auto">
          <a:xfrm>
            <a:off x="6628883" y="2140746"/>
            <a:ext cx="4119592" cy="4715653"/>
          </a:xfrm>
          <a:custGeom>
            <a:avLst/>
            <a:gdLst>
              <a:gd name="connsiteX0" fmla="*/ 634944 w 4542389"/>
              <a:gd name="connsiteY0" fmla="*/ 4900464 h 5199624"/>
              <a:gd name="connsiteX1" fmla="*/ 638372 w 4542389"/>
              <a:gd name="connsiteY1" fmla="*/ 5076400 h 5199624"/>
              <a:gd name="connsiteX2" fmla="*/ 400440 w 4542389"/>
              <a:gd name="connsiteY2" fmla="*/ 5194147 h 5199624"/>
              <a:gd name="connsiteX3" fmla="*/ 388097 w 4542389"/>
              <a:gd name="connsiteY3" fmla="*/ 5199624 h 5199624"/>
              <a:gd name="connsiteX4" fmla="*/ 0 w 4542389"/>
              <a:gd name="connsiteY4" fmla="*/ 5199624 h 5199624"/>
              <a:gd name="connsiteX5" fmla="*/ 167992 w 4542389"/>
              <a:gd name="connsiteY5" fmla="*/ 5121582 h 5199624"/>
              <a:gd name="connsiteX6" fmla="*/ 404554 w 4542389"/>
              <a:gd name="connsiteY6" fmla="*/ 5010681 h 5199624"/>
              <a:gd name="connsiteX7" fmla="*/ 634944 w 4542389"/>
              <a:gd name="connsiteY7" fmla="*/ 4900464 h 5199624"/>
              <a:gd name="connsiteX8" fmla="*/ 2163147 w 4542389"/>
              <a:gd name="connsiteY8" fmla="*/ 4112998 h 5199624"/>
              <a:gd name="connsiteX9" fmla="*/ 2213305 w 4542389"/>
              <a:gd name="connsiteY9" fmla="*/ 4240630 h 5199624"/>
              <a:gd name="connsiteX10" fmla="*/ 2042218 w 4542389"/>
              <a:gd name="connsiteY10" fmla="*/ 4337384 h 5199624"/>
              <a:gd name="connsiteX11" fmla="*/ 1863573 w 4542389"/>
              <a:gd name="connsiteY11" fmla="*/ 4436196 h 5199624"/>
              <a:gd name="connsiteX12" fmla="*/ 1678745 w 4542389"/>
              <a:gd name="connsiteY12" fmla="*/ 4537066 h 5199624"/>
              <a:gd name="connsiteX13" fmla="*/ 1487732 w 4542389"/>
              <a:gd name="connsiteY13" fmla="*/ 4639309 h 5199624"/>
              <a:gd name="connsiteX14" fmla="*/ 1456813 w 4542389"/>
              <a:gd name="connsiteY14" fmla="*/ 4489719 h 5199624"/>
              <a:gd name="connsiteX15" fmla="*/ 1643016 w 4542389"/>
              <a:gd name="connsiteY15" fmla="*/ 4392965 h 5199624"/>
              <a:gd name="connsiteX16" fmla="*/ 1823035 w 4542389"/>
              <a:gd name="connsiteY16" fmla="*/ 4297584 h 5199624"/>
              <a:gd name="connsiteX17" fmla="*/ 1996183 w 4542389"/>
              <a:gd name="connsiteY17" fmla="*/ 4204262 h 5199624"/>
              <a:gd name="connsiteX18" fmla="*/ 2163147 w 4542389"/>
              <a:gd name="connsiteY18" fmla="*/ 4112998 h 5199624"/>
              <a:gd name="connsiteX19" fmla="*/ 3268994 w 4542389"/>
              <a:gd name="connsiteY19" fmla="*/ 3440623 h 5199624"/>
              <a:gd name="connsiteX20" fmla="*/ 3343019 w 4542389"/>
              <a:gd name="connsiteY20" fmla="*/ 3532056 h 5199624"/>
              <a:gd name="connsiteX21" fmla="*/ 3224443 w 4542389"/>
              <a:gd name="connsiteY21" fmla="*/ 3613866 h 5199624"/>
              <a:gd name="connsiteX22" fmla="*/ 3099013 w 4542389"/>
              <a:gd name="connsiteY22" fmla="*/ 3698425 h 5199624"/>
              <a:gd name="connsiteX23" fmla="*/ 2967414 w 4542389"/>
              <a:gd name="connsiteY23" fmla="*/ 3785046 h 5199624"/>
              <a:gd name="connsiteX24" fmla="*/ 2829647 w 4542389"/>
              <a:gd name="connsiteY24" fmla="*/ 3873042 h 5199624"/>
              <a:gd name="connsiteX25" fmla="*/ 2765218 w 4542389"/>
              <a:gd name="connsiteY25" fmla="*/ 3765109 h 5199624"/>
              <a:gd name="connsiteX26" fmla="*/ 2900929 w 4542389"/>
              <a:gd name="connsiteY26" fmla="*/ 3681238 h 5199624"/>
              <a:gd name="connsiteX27" fmla="*/ 3029101 w 4542389"/>
              <a:gd name="connsiteY27" fmla="*/ 3599429 h 5199624"/>
              <a:gd name="connsiteX28" fmla="*/ 3152475 w 4542389"/>
              <a:gd name="connsiteY28" fmla="*/ 3518994 h 5199624"/>
              <a:gd name="connsiteX29" fmla="*/ 3268994 w 4542389"/>
              <a:gd name="connsiteY29" fmla="*/ 3440623 h 5199624"/>
              <a:gd name="connsiteX30" fmla="*/ 4015835 w 4542389"/>
              <a:gd name="connsiteY30" fmla="*/ 2850023 h 5199624"/>
              <a:gd name="connsiteX31" fmla="*/ 4100194 w 4542389"/>
              <a:gd name="connsiteY31" fmla="*/ 2911740 h 5199624"/>
              <a:gd name="connsiteX32" fmla="*/ 4026123 w 4542389"/>
              <a:gd name="connsiteY32" fmla="*/ 2984429 h 5199624"/>
              <a:gd name="connsiteX33" fmla="*/ 3945879 w 4542389"/>
              <a:gd name="connsiteY33" fmla="*/ 3058490 h 5199624"/>
              <a:gd name="connsiteX34" fmla="*/ 3859463 w 4542389"/>
              <a:gd name="connsiteY34" fmla="*/ 3134608 h 5199624"/>
              <a:gd name="connsiteX35" fmla="*/ 3766189 w 4542389"/>
              <a:gd name="connsiteY35" fmla="*/ 3212783 h 5199624"/>
              <a:gd name="connsiteX36" fmla="*/ 3685945 w 4542389"/>
              <a:gd name="connsiteY36" fmla="*/ 3136665 h 5199624"/>
              <a:gd name="connsiteX37" fmla="*/ 3777848 w 4542389"/>
              <a:gd name="connsiteY37" fmla="*/ 3062604 h 5199624"/>
              <a:gd name="connsiteX38" fmla="*/ 3863578 w 4542389"/>
              <a:gd name="connsiteY38" fmla="*/ 2989915 h 5199624"/>
              <a:gd name="connsiteX39" fmla="*/ 3943136 w 4542389"/>
              <a:gd name="connsiteY39" fmla="*/ 2919283 h 5199624"/>
              <a:gd name="connsiteX40" fmla="*/ 4015835 w 4542389"/>
              <a:gd name="connsiteY40" fmla="*/ 2850023 h 5199624"/>
              <a:gd name="connsiteX41" fmla="*/ 4415170 w 4542389"/>
              <a:gd name="connsiteY41" fmla="*/ 2310911 h 5199624"/>
              <a:gd name="connsiteX42" fmla="*/ 4499982 w 4542389"/>
              <a:gd name="connsiteY42" fmla="*/ 2345801 h 5199624"/>
              <a:gd name="connsiteX43" fmla="*/ 4471711 w 4542389"/>
              <a:gd name="connsiteY43" fmla="*/ 2412160 h 5199624"/>
              <a:gd name="connsiteX44" fmla="*/ 4437235 w 4542389"/>
              <a:gd name="connsiteY44" fmla="*/ 2479887 h 5199624"/>
              <a:gd name="connsiteX45" fmla="*/ 4395863 w 4542389"/>
              <a:gd name="connsiteY45" fmla="*/ 2549667 h 5199624"/>
              <a:gd name="connsiteX46" fmla="*/ 4346905 w 4542389"/>
              <a:gd name="connsiteY46" fmla="*/ 2622184 h 5199624"/>
              <a:gd name="connsiteX47" fmla="*/ 4261403 w 4542389"/>
              <a:gd name="connsiteY47" fmla="*/ 2573611 h 5199624"/>
              <a:gd name="connsiteX48" fmla="*/ 4310360 w 4542389"/>
              <a:gd name="connsiteY48" fmla="*/ 2505200 h 5199624"/>
              <a:gd name="connsiteX49" fmla="*/ 4352422 w 4542389"/>
              <a:gd name="connsiteY49" fmla="*/ 2438156 h 5199624"/>
              <a:gd name="connsiteX50" fmla="*/ 4386899 w 4542389"/>
              <a:gd name="connsiteY50" fmla="*/ 2373165 h 5199624"/>
              <a:gd name="connsiteX51" fmla="*/ 4415170 w 4542389"/>
              <a:gd name="connsiteY51" fmla="*/ 2310911 h 5199624"/>
              <a:gd name="connsiteX52" fmla="*/ 4394665 w 4542389"/>
              <a:gd name="connsiteY52" fmla="*/ 1814202 h 5199624"/>
              <a:gd name="connsiteX53" fmla="*/ 4462372 w 4542389"/>
              <a:gd name="connsiteY53" fmla="*/ 1819720 h 5199624"/>
              <a:gd name="connsiteX54" fmla="*/ 4493832 w 4542389"/>
              <a:gd name="connsiteY54" fmla="*/ 1881111 h 5199624"/>
              <a:gd name="connsiteX55" fmla="*/ 4517768 w 4542389"/>
              <a:gd name="connsiteY55" fmla="*/ 1943881 h 5199624"/>
              <a:gd name="connsiteX56" fmla="*/ 4534182 w 4542389"/>
              <a:gd name="connsiteY56" fmla="*/ 2009410 h 5199624"/>
              <a:gd name="connsiteX57" fmla="*/ 4542389 w 4542389"/>
              <a:gd name="connsiteY57" fmla="*/ 2077009 h 5199624"/>
              <a:gd name="connsiteX58" fmla="*/ 4463740 w 4542389"/>
              <a:gd name="connsiteY58" fmla="*/ 2056315 h 5199624"/>
              <a:gd name="connsiteX59" fmla="*/ 4457585 w 4542389"/>
              <a:gd name="connsiteY59" fmla="*/ 1992166 h 5199624"/>
              <a:gd name="connsiteX60" fmla="*/ 4443906 w 4542389"/>
              <a:gd name="connsiteY60" fmla="*/ 1930775 h 5199624"/>
              <a:gd name="connsiteX61" fmla="*/ 4423389 w 4542389"/>
              <a:gd name="connsiteY61" fmla="*/ 1871454 h 5199624"/>
              <a:gd name="connsiteX62" fmla="*/ 4394665 w 4542389"/>
              <a:gd name="connsiteY62" fmla="*/ 1814202 h 5199624"/>
              <a:gd name="connsiteX63" fmla="*/ 3991362 w 4542389"/>
              <a:gd name="connsiteY63" fmla="*/ 1420471 h 5199624"/>
              <a:gd name="connsiteX64" fmla="*/ 4067215 w 4542389"/>
              <a:gd name="connsiteY64" fmla="*/ 1461833 h 5199624"/>
              <a:gd name="connsiteX65" fmla="*/ 4137551 w 4542389"/>
              <a:gd name="connsiteY65" fmla="*/ 1505953 h 5199624"/>
              <a:gd name="connsiteX66" fmla="*/ 4203061 w 4542389"/>
              <a:gd name="connsiteY66" fmla="*/ 1550072 h 5199624"/>
              <a:gd name="connsiteX67" fmla="*/ 4263743 w 4542389"/>
              <a:gd name="connsiteY67" fmla="*/ 1596949 h 5199624"/>
              <a:gd name="connsiteX68" fmla="*/ 4212715 w 4542389"/>
              <a:gd name="connsiteY68" fmla="*/ 1604532 h 5199624"/>
              <a:gd name="connsiteX69" fmla="*/ 4156170 w 4542389"/>
              <a:gd name="connsiteY69" fmla="*/ 1560413 h 5199624"/>
              <a:gd name="connsiteX70" fmla="*/ 4094798 w 4542389"/>
              <a:gd name="connsiteY70" fmla="*/ 1517672 h 5199624"/>
              <a:gd name="connsiteX71" fmla="*/ 4027909 w 4542389"/>
              <a:gd name="connsiteY71" fmla="*/ 1475620 h 5199624"/>
              <a:gd name="connsiteX72" fmla="*/ 3955504 w 4542389"/>
              <a:gd name="connsiteY72" fmla="*/ 1434948 h 5199624"/>
              <a:gd name="connsiteX73" fmla="*/ 3420217 w 4542389"/>
              <a:gd name="connsiteY73" fmla="*/ 1187259 h 5199624"/>
              <a:gd name="connsiteX74" fmla="*/ 3429154 w 4542389"/>
              <a:gd name="connsiteY74" fmla="*/ 1189974 h 5199624"/>
              <a:gd name="connsiteX75" fmla="*/ 3437403 w 4542389"/>
              <a:gd name="connsiteY75" fmla="*/ 1192690 h 5199624"/>
              <a:gd name="connsiteX76" fmla="*/ 3446339 w 4542389"/>
              <a:gd name="connsiteY76" fmla="*/ 1195405 h 5199624"/>
              <a:gd name="connsiteX77" fmla="*/ 3454588 w 4542389"/>
              <a:gd name="connsiteY77" fmla="*/ 1198799 h 5199624"/>
              <a:gd name="connsiteX78" fmla="*/ 3519205 w 4542389"/>
              <a:gd name="connsiteY78" fmla="*/ 1220523 h 5199624"/>
              <a:gd name="connsiteX79" fmla="*/ 3582447 w 4542389"/>
              <a:gd name="connsiteY79" fmla="*/ 1242246 h 5199624"/>
              <a:gd name="connsiteX80" fmla="*/ 3643627 w 4542389"/>
              <a:gd name="connsiteY80" fmla="*/ 1264648 h 5199624"/>
              <a:gd name="connsiteX81" fmla="*/ 3703432 w 4542389"/>
              <a:gd name="connsiteY81" fmla="*/ 1287730 h 5199624"/>
              <a:gd name="connsiteX82" fmla="*/ 3676622 w 4542389"/>
              <a:gd name="connsiteY82" fmla="*/ 1304701 h 5199624"/>
              <a:gd name="connsiteX83" fmla="*/ 3618880 w 4542389"/>
              <a:gd name="connsiteY83" fmla="*/ 1282299 h 5199624"/>
              <a:gd name="connsiteX84" fmla="*/ 3559075 w 4542389"/>
              <a:gd name="connsiteY84" fmla="*/ 1260575 h 5199624"/>
              <a:gd name="connsiteX85" fmla="*/ 3496520 w 4542389"/>
              <a:gd name="connsiteY85" fmla="*/ 1238173 h 5199624"/>
              <a:gd name="connsiteX86" fmla="*/ 3433278 w 4542389"/>
              <a:gd name="connsiteY86" fmla="*/ 1216450 h 5199624"/>
              <a:gd name="connsiteX87" fmla="*/ 3424342 w 4542389"/>
              <a:gd name="connsiteY87" fmla="*/ 1213734 h 5199624"/>
              <a:gd name="connsiteX88" fmla="*/ 3415405 w 4542389"/>
              <a:gd name="connsiteY88" fmla="*/ 1211019 h 5199624"/>
              <a:gd name="connsiteX89" fmla="*/ 3407156 w 4542389"/>
              <a:gd name="connsiteY89" fmla="*/ 1207625 h 5199624"/>
              <a:gd name="connsiteX90" fmla="*/ 3398220 w 4542389"/>
              <a:gd name="connsiteY90" fmla="*/ 1204909 h 5199624"/>
              <a:gd name="connsiteX91" fmla="*/ 2931924 w 4542389"/>
              <a:gd name="connsiteY91" fmla="*/ 1011593 h 5199624"/>
              <a:gd name="connsiteX92" fmla="*/ 2984645 w 4542389"/>
              <a:gd name="connsiteY92" fmla="*/ 1031771 h 5199624"/>
              <a:gd name="connsiteX93" fmla="*/ 3040790 w 4542389"/>
              <a:gd name="connsiteY93" fmla="*/ 1053340 h 5199624"/>
              <a:gd name="connsiteX94" fmla="*/ 3099673 w 4542389"/>
              <a:gd name="connsiteY94" fmla="*/ 1074909 h 5199624"/>
              <a:gd name="connsiteX95" fmla="*/ 3161294 w 4542389"/>
              <a:gd name="connsiteY95" fmla="*/ 1097174 h 5199624"/>
              <a:gd name="connsiteX96" fmla="*/ 3136646 w 4542389"/>
              <a:gd name="connsiteY96" fmla="*/ 1113873 h 5199624"/>
              <a:gd name="connsiteX97" fmla="*/ 3074339 w 4542389"/>
              <a:gd name="connsiteY97" fmla="*/ 1090912 h 5199624"/>
              <a:gd name="connsiteX98" fmla="*/ 3014771 w 4542389"/>
              <a:gd name="connsiteY98" fmla="*/ 1067951 h 5199624"/>
              <a:gd name="connsiteX99" fmla="*/ 2957943 w 4542389"/>
              <a:gd name="connsiteY99" fmla="*/ 1047078 h 5199624"/>
              <a:gd name="connsiteX100" fmla="*/ 2904537 w 4542389"/>
              <a:gd name="connsiteY100" fmla="*/ 1026204 h 5199624"/>
              <a:gd name="connsiteX101" fmla="*/ 2553709 w 4542389"/>
              <a:gd name="connsiteY101" fmla="*/ 854100 h 5199624"/>
              <a:gd name="connsiteX102" fmla="*/ 2592710 w 4542389"/>
              <a:gd name="connsiteY102" fmla="*/ 871997 h 5199624"/>
              <a:gd name="connsiteX103" fmla="*/ 2635133 w 4542389"/>
              <a:gd name="connsiteY103" fmla="*/ 891270 h 5199624"/>
              <a:gd name="connsiteX104" fmla="*/ 2679608 w 4542389"/>
              <a:gd name="connsiteY104" fmla="*/ 911921 h 5199624"/>
              <a:gd name="connsiteX105" fmla="*/ 2728188 w 4542389"/>
              <a:gd name="connsiteY105" fmla="*/ 932571 h 5199624"/>
              <a:gd name="connsiteX106" fmla="*/ 2698766 w 4542389"/>
              <a:gd name="connsiteY106" fmla="*/ 944273 h 5199624"/>
              <a:gd name="connsiteX107" fmla="*/ 2650186 w 4542389"/>
              <a:gd name="connsiteY107" fmla="*/ 922934 h 5199624"/>
              <a:gd name="connsiteX108" fmla="*/ 2605027 w 4542389"/>
              <a:gd name="connsiteY108" fmla="*/ 902284 h 5199624"/>
              <a:gd name="connsiteX109" fmla="*/ 2561920 w 4542389"/>
              <a:gd name="connsiteY109" fmla="*/ 883010 h 5199624"/>
              <a:gd name="connsiteX110" fmla="*/ 2522919 w 4542389"/>
              <a:gd name="connsiteY110" fmla="*/ 863737 h 5199624"/>
              <a:gd name="connsiteX111" fmla="*/ 2296051 w 4542389"/>
              <a:gd name="connsiteY111" fmla="*/ 702664 h 5199624"/>
              <a:gd name="connsiteX112" fmla="*/ 2319366 w 4542389"/>
              <a:gd name="connsiteY112" fmla="*/ 719701 h 5199624"/>
              <a:gd name="connsiteX113" fmla="*/ 2345424 w 4542389"/>
              <a:gd name="connsiteY113" fmla="*/ 738100 h 5199624"/>
              <a:gd name="connsiteX114" fmla="*/ 2374225 w 4542389"/>
              <a:gd name="connsiteY114" fmla="*/ 756500 h 5199624"/>
              <a:gd name="connsiteX115" fmla="*/ 2407141 w 4542389"/>
              <a:gd name="connsiteY115" fmla="*/ 776262 h 5199624"/>
              <a:gd name="connsiteX116" fmla="*/ 2374225 w 4542389"/>
              <a:gd name="connsiteY116" fmla="*/ 783758 h 5199624"/>
              <a:gd name="connsiteX117" fmla="*/ 2341995 w 4542389"/>
              <a:gd name="connsiteY117" fmla="*/ 763314 h 5199624"/>
              <a:gd name="connsiteX118" fmla="*/ 2311823 w 4542389"/>
              <a:gd name="connsiteY118" fmla="*/ 744233 h 5199624"/>
              <a:gd name="connsiteX119" fmla="*/ 2285764 w 4542389"/>
              <a:gd name="connsiteY119" fmla="*/ 725834 h 5199624"/>
              <a:gd name="connsiteX120" fmla="*/ 2262449 w 4542389"/>
              <a:gd name="connsiteY120" fmla="*/ 708116 h 5199624"/>
              <a:gd name="connsiteX121" fmla="*/ 2203777 w 4542389"/>
              <a:gd name="connsiteY121" fmla="*/ 563342 h 5199624"/>
              <a:gd name="connsiteX122" fmla="*/ 2205186 w 4542389"/>
              <a:gd name="connsiteY122" fmla="*/ 579264 h 5199624"/>
              <a:gd name="connsiteX123" fmla="*/ 2209412 w 4542389"/>
              <a:gd name="connsiteY123" fmla="*/ 596571 h 5199624"/>
              <a:gd name="connsiteX124" fmla="*/ 2217160 w 4542389"/>
              <a:gd name="connsiteY124" fmla="*/ 613878 h 5199624"/>
              <a:gd name="connsiteX125" fmla="*/ 2228430 w 4542389"/>
              <a:gd name="connsiteY125" fmla="*/ 632569 h 5199624"/>
              <a:gd name="connsiteX126" fmla="*/ 2193212 w 4542389"/>
              <a:gd name="connsiteY126" fmla="*/ 635339 h 5199624"/>
              <a:gd name="connsiteX127" fmla="*/ 2181943 w 4542389"/>
              <a:gd name="connsiteY127" fmla="*/ 616647 h 5199624"/>
              <a:gd name="connsiteX128" fmla="*/ 2174195 w 4542389"/>
              <a:gd name="connsiteY128" fmla="*/ 597956 h 5199624"/>
              <a:gd name="connsiteX129" fmla="*/ 2169969 w 4542389"/>
              <a:gd name="connsiteY129" fmla="*/ 580649 h 5199624"/>
              <a:gd name="connsiteX130" fmla="*/ 2168560 w 4542389"/>
              <a:gd name="connsiteY130" fmla="*/ 564034 h 5199624"/>
              <a:gd name="connsiteX131" fmla="*/ 2270964 w 4542389"/>
              <a:gd name="connsiteY131" fmla="*/ 442193 h 5199624"/>
              <a:gd name="connsiteX132" fmla="*/ 2298099 w 4542389"/>
              <a:gd name="connsiteY132" fmla="*/ 447123 h 5199624"/>
              <a:gd name="connsiteX133" fmla="*/ 2277226 w 4542389"/>
              <a:gd name="connsiteY133" fmla="*/ 459802 h 5199624"/>
              <a:gd name="connsiteX134" fmla="*/ 2258440 w 4542389"/>
              <a:gd name="connsiteY134" fmla="*/ 473184 h 5199624"/>
              <a:gd name="connsiteX135" fmla="*/ 2241741 w 4542389"/>
              <a:gd name="connsiteY135" fmla="*/ 486567 h 5199624"/>
              <a:gd name="connsiteX136" fmla="*/ 2227129 w 4542389"/>
              <a:gd name="connsiteY136" fmla="*/ 502063 h 5199624"/>
              <a:gd name="connsiteX137" fmla="*/ 2195819 w 4542389"/>
              <a:gd name="connsiteY137" fmla="*/ 499245 h 5199624"/>
              <a:gd name="connsiteX138" fmla="*/ 2210430 w 4542389"/>
              <a:gd name="connsiteY138" fmla="*/ 483749 h 5199624"/>
              <a:gd name="connsiteX139" fmla="*/ 2228521 w 4542389"/>
              <a:gd name="connsiteY139" fmla="*/ 468958 h 5199624"/>
              <a:gd name="connsiteX140" fmla="*/ 2248699 w 4542389"/>
              <a:gd name="connsiteY140" fmla="*/ 455576 h 5199624"/>
              <a:gd name="connsiteX141" fmla="*/ 2270964 w 4542389"/>
              <a:gd name="connsiteY141" fmla="*/ 442193 h 5199624"/>
              <a:gd name="connsiteX142" fmla="*/ 2495440 w 4542389"/>
              <a:gd name="connsiteY142" fmla="*/ 360421 h 5199624"/>
              <a:gd name="connsiteX143" fmla="*/ 2516170 w 4542389"/>
              <a:gd name="connsiteY143" fmla="*/ 366478 h 5199624"/>
              <a:gd name="connsiteX144" fmla="*/ 2485765 w 4542389"/>
              <a:gd name="connsiteY144" fmla="*/ 374555 h 5199624"/>
              <a:gd name="connsiteX145" fmla="*/ 2456052 w 4542389"/>
              <a:gd name="connsiteY145" fmla="*/ 383304 h 5199624"/>
              <a:gd name="connsiteX146" fmla="*/ 2427029 w 4542389"/>
              <a:gd name="connsiteY146" fmla="*/ 392727 h 5199624"/>
              <a:gd name="connsiteX147" fmla="*/ 2398698 w 4542389"/>
              <a:gd name="connsiteY147" fmla="*/ 402150 h 5199624"/>
              <a:gd name="connsiteX148" fmla="*/ 2374512 w 4542389"/>
              <a:gd name="connsiteY148" fmla="*/ 396765 h 5199624"/>
              <a:gd name="connsiteX149" fmla="*/ 2404226 w 4542389"/>
              <a:gd name="connsiteY149" fmla="*/ 387343 h 5199624"/>
              <a:gd name="connsiteX150" fmla="*/ 2433939 w 4542389"/>
              <a:gd name="connsiteY150" fmla="*/ 377247 h 5199624"/>
              <a:gd name="connsiteX151" fmla="*/ 2464344 w 4542389"/>
              <a:gd name="connsiteY151" fmla="*/ 369170 h 5199624"/>
              <a:gd name="connsiteX152" fmla="*/ 2495440 w 4542389"/>
              <a:gd name="connsiteY152" fmla="*/ 360421 h 5199624"/>
              <a:gd name="connsiteX153" fmla="*/ 2748358 w 4542389"/>
              <a:gd name="connsiteY153" fmla="*/ 302874 h 5199624"/>
              <a:gd name="connsiteX154" fmla="*/ 2767559 w 4542389"/>
              <a:gd name="connsiteY154" fmla="*/ 308871 h 5199624"/>
              <a:gd name="connsiteX155" fmla="*/ 2757273 w 4542389"/>
              <a:gd name="connsiteY155" fmla="*/ 311536 h 5199624"/>
              <a:gd name="connsiteX156" fmla="*/ 2746301 w 4542389"/>
              <a:gd name="connsiteY156" fmla="*/ 313535 h 5199624"/>
              <a:gd name="connsiteX157" fmla="*/ 2733958 w 4542389"/>
              <a:gd name="connsiteY157" fmla="*/ 316867 h 5199624"/>
              <a:gd name="connsiteX158" fmla="*/ 2721614 w 4542389"/>
              <a:gd name="connsiteY158" fmla="*/ 318866 h 5199624"/>
              <a:gd name="connsiteX159" fmla="*/ 2701728 w 4542389"/>
              <a:gd name="connsiteY159" fmla="*/ 322864 h 5199624"/>
              <a:gd name="connsiteX160" fmla="*/ 2682527 w 4542389"/>
              <a:gd name="connsiteY160" fmla="*/ 326862 h 5199624"/>
              <a:gd name="connsiteX161" fmla="*/ 2661954 w 4542389"/>
              <a:gd name="connsiteY161" fmla="*/ 331526 h 5199624"/>
              <a:gd name="connsiteX162" fmla="*/ 2641382 w 4542389"/>
              <a:gd name="connsiteY162" fmla="*/ 335525 h 5199624"/>
              <a:gd name="connsiteX163" fmla="*/ 2622867 w 4542389"/>
              <a:gd name="connsiteY163" fmla="*/ 329527 h 5199624"/>
              <a:gd name="connsiteX164" fmla="*/ 2643439 w 4542389"/>
              <a:gd name="connsiteY164" fmla="*/ 325529 h 5199624"/>
              <a:gd name="connsiteX165" fmla="*/ 2663326 w 4542389"/>
              <a:gd name="connsiteY165" fmla="*/ 320865 h 5199624"/>
              <a:gd name="connsiteX166" fmla="*/ 2683898 w 4542389"/>
              <a:gd name="connsiteY166" fmla="*/ 316867 h 5199624"/>
              <a:gd name="connsiteX167" fmla="*/ 2703785 w 4542389"/>
              <a:gd name="connsiteY167" fmla="*/ 312869 h 5199624"/>
              <a:gd name="connsiteX168" fmla="*/ 2715443 w 4542389"/>
              <a:gd name="connsiteY168" fmla="*/ 310870 h 5199624"/>
              <a:gd name="connsiteX169" fmla="*/ 2727100 w 4542389"/>
              <a:gd name="connsiteY169" fmla="*/ 308205 h 5199624"/>
              <a:gd name="connsiteX170" fmla="*/ 2737386 w 4542389"/>
              <a:gd name="connsiteY170" fmla="*/ 305539 h 5199624"/>
              <a:gd name="connsiteX171" fmla="*/ 2748358 w 4542389"/>
              <a:gd name="connsiteY171" fmla="*/ 302874 h 5199624"/>
              <a:gd name="connsiteX172" fmla="*/ 2887318 w 4542389"/>
              <a:gd name="connsiteY172" fmla="*/ 236240 h 5199624"/>
              <a:gd name="connsiteX173" fmla="*/ 2912932 w 4542389"/>
              <a:gd name="connsiteY173" fmla="*/ 237575 h 5199624"/>
              <a:gd name="connsiteX174" fmla="*/ 2906701 w 4542389"/>
              <a:gd name="connsiteY174" fmla="*/ 246918 h 5199624"/>
              <a:gd name="connsiteX175" fmla="*/ 2897009 w 4542389"/>
              <a:gd name="connsiteY175" fmla="*/ 256261 h 5199624"/>
              <a:gd name="connsiteX176" fmla="*/ 2883856 w 4542389"/>
              <a:gd name="connsiteY176" fmla="*/ 265604 h 5199624"/>
              <a:gd name="connsiteX177" fmla="*/ 2865165 w 4542389"/>
              <a:gd name="connsiteY177" fmla="*/ 274947 h 5199624"/>
              <a:gd name="connsiteX178" fmla="*/ 2840935 w 4542389"/>
              <a:gd name="connsiteY178" fmla="*/ 270942 h 5199624"/>
              <a:gd name="connsiteX179" fmla="*/ 2858242 w 4542389"/>
              <a:gd name="connsiteY179" fmla="*/ 262267 h 5199624"/>
              <a:gd name="connsiteX180" fmla="*/ 2871395 w 4542389"/>
              <a:gd name="connsiteY180" fmla="*/ 253591 h 5199624"/>
              <a:gd name="connsiteX181" fmla="*/ 2880395 w 4542389"/>
              <a:gd name="connsiteY181" fmla="*/ 244248 h 5199624"/>
              <a:gd name="connsiteX182" fmla="*/ 2887318 w 4542389"/>
              <a:gd name="connsiteY182" fmla="*/ 236240 h 5199624"/>
              <a:gd name="connsiteX183" fmla="*/ 2864054 w 4542389"/>
              <a:gd name="connsiteY183" fmla="*/ 160523 h 5199624"/>
              <a:gd name="connsiteX184" fmla="*/ 2876973 w 4542389"/>
              <a:gd name="connsiteY184" fmla="*/ 169114 h 5199624"/>
              <a:gd name="connsiteX185" fmla="*/ 2888531 w 4542389"/>
              <a:gd name="connsiteY185" fmla="*/ 177704 h 5199624"/>
              <a:gd name="connsiteX186" fmla="*/ 2898730 w 4542389"/>
              <a:gd name="connsiteY186" fmla="*/ 186956 h 5199624"/>
              <a:gd name="connsiteX187" fmla="*/ 2906889 w 4542389"/>
              <a:gd name="connsiteY187" fmla="*/ 195546 h 5199624"/>
              <a:gd name="connsiteX188" fmla="*/ 2881732 w 4542389"/>
              <a:gd name="connsiteY188" fmla="*/ 196207 h 5199624"/>
              <a:gd name="connsiteX189" fmla="*/ 2874253 w 4542389"/>
              <a:gd name="connsiteY189" fmla="*/ 186956 h 5199624"/>
              <a:gd name="connsiteX190" fmla="*/ 2865414 w 4542389"/>
              <a:gd name="connsiteY190" fmla="*/ 179026 h 5199624"/>
              <a:gd name="connsiteX191" fmla="*/ 2853855 w 4542389"/>
              <a:gd name="connsiteY191" fmla="*/ 170435 h 5199624"/>
              <a:gd name="connsiteX192" fmla="*/ 2840937 w 4542389"/>
              <a:gd name="connsiteY192" fmla="*/ 162505 h 5199624"/>
              <a:gd name="connsiteX193" fmla="*/ 2726659 w 4542389"/>
              <a:gd name="connsiteY193" fmla="*/ 99951 h 5199624"/>
              <a:gd name="connsiteX194" fmla="*/ 2744967 w 4542389"/>
              <a:gd name="connsiteY194" fmla="*/ 106535 h 5199624"/>
              <a:gd name="connsiteX195" fmla="*/ 2762596 w 4542389"/>
              <a:gd name="connsiteY195" fmla="*/ 113119 h 5199624"/>
              <a:gd name="connsiteX196" fmla="*/ 2780904 w 4542389"/>
              <a:gd name="connsiteY196" fmla="*/ 120362 h 5199624"/>
              <a:gd name="connsiteX197" fmla="*/ 2797856 w 4542389"/>
              <a:gd name="connsiteY197" fmla="*/ 127604 h 5199624"/>
              <a:gd name="connsiteX198" fmla="*/ 2777514 w 4542389"/>
              <a:gd name="connsiteY198" fmla="*/ 129579 h 5199624"/>
              <a:gd name="connsiteX199" fmla="*/ 2760562 w 4542389"/>
              <a:gd name="connsiteY199" fmla="*/ 122337 h 5199624"/>
              <a:gd name="connsiteX200" fmla="*/ 2742932 w 4542389"/>
              <a:gd name="connsiteY200" fmla="*/ 115753 h 5199624"/>
              <a:gd name="connsiteX201" fmla="*/ 2725303 w 4542389"/>
              <a:gd name="connsiteY201" fmla="*/ 108510 h 5199624"/>
              <a:gd name="connsiteX202" fmla="*/ 2707673 w 4542389"/>
              <a:gd name="connsiteY202" fmla="*/ 102585 h 5199624"/>
              <a:gd name="connsiteX203" fmla="*/ 2598639 w 4542389"/>
              <a:gd name="connsiteY203" fmla="*/ 48462 h 5199624"/>
              <a:gd name="connsiteX204" fmla="*/ 2620446 w 4542389"/>
              <a:gd name="connsiteY204" fmla="*/ 48462 h 5199624"/>
              <a:gd name="connsiteX205" fmla="*/ 2620446 w 4542389"/>
              <a:gd name="connsiteY205" fmla="*/ 49904 h 5199624"/>
              <a:gd name="connsiteX206" fmla="*/ 2620446 w 4542389"/>
              <a:gd name="connsiteY206" fmla="*/ 51346 h 5199624"/>
              <a:gd name="connsiteX207" fmla="*/ 2620446 w 4542389"/>
              <a:gd name="connsiteY207" fmla="*/ 52789 h 5199624"/>
              <a:gd name="connsiteX208" fmla="*/ 2620446 w 4542389"/>
              <a:gd name="connsiteY208" fmla="*/ 54952 h 5199624"/>
              <a:gd name="connsiteX209" fmla="*/ 2623853 w 4542389"/>
              <a:gd name="connsiteY209" fmla="*/ 59279 h 5199624"/>
              <a:gd name="connsiteX210" fmla="*/ 2629305 w 4542389"/>
              <a:gd name="connsiteY210" fmla="*/ 64326 h 5199624"/>
              <a:gd name="connsiteX211" fmla="*/ 2637482 w 4542389"/>
              <a:gd name="connsiteY211" fmla="*/ 69374 h 5199624"/>
              <a:gd name="connsiteX212" fmla="*/ 2648386 w 4542389"/>
              <a:gd name="connsiteY212" fmla="*/ 74422 h 5199624"/>
              <a:gd name="connsiteX213" fmla="*/ 2649749 w 4542389"/>
              <a:gd name="connsiteY213" fmla="*/ 74422 h 5199624"/>
              <a:gd name="connsiteX214" fmla="*/ 2650430 w 4542389"/>
              <a:gd name="connsiteY214" fmla="*/ 75143 h 5199624"/>
              <a:gd name="connsiteX215" fmla="*/ 2651793 w 4542389"/>
              <a:gd name="connsiteY215" fmla="*/ 75143 h 5199624"/>
              <a:gd name="connsiteX216" fmla="*/ 2652475 w 4542389"/>
              <a:gd name="connsiteY216" fmla="*/ 75143 h 5199624"/>
              <a:gd name="connsiteX217" fmla="*/ 2634075 w 4542389"/>
              <a:gd name="connsiteY217" fmla="*/ 78028 h 5199624"/>
              <a:gd name="connsiteX218" fmla="*/ 2632712 w 4542389"/>
              <a:gd name="connsiteY218" fmla="*/ 78028 h 5199624"/>
              <a:gd name="connsiteX219" fmla="*/ 2632031 w 4542389"/>
              <a:gd name="connsiteY219" fmla="*/ 77307 h 5199624"/>
              <a:gd name="connsiteX220" fmla="*/ 2630668 w 4542389"/>
              <a:gd name="connsiteY220" fmla="*/ 76586 h 5199624"/>
              <a:gd name="connsiteX221" fmla="*/ 2629986 w 4542389"/>
              <a:gd name="connsiteY221" fmla="*/ 76586 h 5199624"/>
              <a:gd name="connsiteX222" fmla="*/ 2617038 w 4542389"/>
              <a:gd name="connsiteY222" fmla="*/ 70817 h 5199624"/>
              <a:gd name="connsiteX223" fmla="*/ 2608861 w 4542389"/>
              <a:gd name="connsiteY223" fmla="*/ 65769 h 5199624"/>
              <a:gd name="connsiteX224" fmla="*/ 2602046 w 4542389"/>
              <a:gd name="connsiteY224" fmla="*/ 60000 h 5199624"/>
              <a:gd name="connsiteX225" fmla="*/ 2599320 w 4542389"/>
              <a:gd name="connsiteY225" fmla="*/ 54952 h 5199624"/>
              <a:gd name="connsiteX226" fmla="*/ 2599320 w 4542389"/>
              <a:gd name="connsiteY226" fmla="*/ 52789 h 5199624"/>
              <a:gd name="connsiteX227" fmla="*/ 2598639 w 4542389"/>
              <a:gd name="connsiteY227" fmla="*/ 51346 h 5199624"/>
              <a:gd name="connsiteX228" fmla="*/ 2598639 w 4542389"/>
              <a:gd name="connsiteY228" fmla="*/ 49904 h 5199624"/>
              <a:gd name="connsiteX229" fmla="*/ 2598639 w 4542389"/>
              <a:gd name="connsiteY229" fmla="*/ 48462 h 5199624"/>
              <a:gd name="connsiteX230" fmla="*/ 2676246 w 4542389"/>
              <a:gd name="connsiteY230" fmla="*/ 0 h 5199624"/>
              <a:gd name="connsiteX231" fmla="*/ 2694868 w 4542389"/>
              <a:gd name="connsiteY231" fmla="*/ 2019 h 5199624"/>
              <a:gd name="connsiteX232" fmla="*/ 2681074 w 4542389"/>
              <a:gd name="connsiteY232" fmla="*/ 7403 h 5199624"/>
              <a:gd name="connsiteX233" fmla="*/ 2667969 w 4542389"/>
              <a:gd name="connsiteY233" fmla="*/ 12788 h 5199624"/>
              <a:gd name="connsiteX234" fmla="*/ 2656244 w 4542389"/>
              <a:gd name="connsiteY234" fmla="*/ 18172 h 5199624"/>
              <a:gd name="connsiteX235" fmla="*/ 2645899 w 4542389"/>
              <a:gd name="connsiteY235" fmla="*/ 23557 h 5199624"/>
              <a:gd name="connsiteX236" fmla="*/ 2625897 w 4542389"/>
              <a:gd name="connsiteY236" fmla="*/ 22211 h 5199624"/>
              <a:gd name="connsiteX237" fmla="*/ 2636932 w 4542389"/>
              <a:gd name="connsiteY237" fmla="*/ 16153 h 5199624"/>
              <a:gd name="connsiteX238" fmla="*/ 2649347 w 4542389"/>
              <a:gd name="connsiteY238" fmla="*/ 10769 h 5199624"/>
              <a:gd name="connsiteX239" fmla="*/ 2662452 w 4542389"/>
              <a:gd name="connsiteY239" fmla="*/ 5384 h 5199624"/>
              <a:gd name="connsiteX240" fmla="*/ 2676246 w 4542389"/>
              <a:gd name="connsiteY240" fmla="*/ 0 h 519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4542389" h="5199624">
                <a:moveTo>
                  <a:pt x="634944" y="4900464"/>
                </a:moveTo>
                <a:lnTo>
                  <a:pt x="638372" y="5076400"/>
                </a:lnTo>
                <a:cubicBezTo>
                  <a:pt x="559518" y="5115421"/>
                  <a:pt x="479979" y="5155126"/>
                  <a:pt x="400440" y="5194147"/>
                </a:cubicBezTo>
                <a:cubicBezTo>
                  <a:pt x="395640" y="5196201"/>
                  <a:pt x="392211" y="5197570"/>
                  <a:pt x="388097" y="5199624"/>
                </a:cubicBezTo>
                <a:lnTo>
                  <a:pt x="0" y="5199624"/>
                </a:lnTo>
                <a:cubicBezTo>
                  <a:pt x="56226" y="5173610"/>
                  <a:pt x="112452" y="5147596"/>
                  <a:pt x="167992" y="5121582"/>
                </a:cubicBezTo>
                <a:cubicBezTo>
                  <a:pt x="247532" y="5084615"/>
                  <a:pt x="325700" y="5047648"/>
                  <a:pt x="404554" y="5010681"/>
                </a:cubicBezTo>
                <a:cubicBezTo>
                  <a:pt x="481350" y="4973714"/>
                  <a:pt x="558147" y="4937431"/>
                  <a:pt x="634944" y="4900464"/>
                </a:cubicBezTo>
                <a:close/>
                <a:moveTo>
                  <a:pt x="2163147" y="4112998"/>
                </a:moveTo>
                <a:lnTo>
                  <a:pt x="2213305" y="4240630"/>
                </a:lnTo>
                <a:cubicBezTo>
                  <a:pt x="2156963" y="4272881"/>
                  <a:pt x="2099934" y="4305133"/>
                  <a:pt x="2042218" y="4337384"/>
                </a:cubicBezTo>
                <a:cubicBezTo>
                  <a:pt x="1983128" y="4370321"/>
                  <a:pt x="1924038" y="4403258"/>
                  <a:pt x="1863573" y="4436196"/>
                </a:cubicBezTo>
                <a:cubicBezTo>
                  <a:pt x="1803109" y="4469819"/>
                  <a:pt x="1741270" y="4503443"/>
                  <a:pt x="1678745" y="4537066"/>
                </a:cubicBezTo>
                <a:cubicBezTo>
                  <a:pt x="1616219" y="4571376"/>
                  <a:pt x="1552319" y="4604999"/>
                  <a:pt x="1487732" y="4639309"/>
                </a:cubicBezTo>
                <a:lnTo>
                  <a:pt x="1456813" y="4489719"/>
                </a:lnTo>
                <a:cubicBezTo>
                  <a:pt x="1520026" y="4456781"/>
                  <a:pt x="1581864" y="4424530"/>
                  <a:pt x="1643016" y="4392965"/>
                </a:cubicBezTo>
                <a:cubicBezTo>
                  <a:pt x="1704167" y="4360714"/>
                  <a:pt x="1763945" y="4329836"/>
                  <a:pt x="1823035" y="4297584"/>
                </a:cubicBezTo>
                <a:cubicBezTo>
                  <a:pt x="1881438" y="4266706"/>
                  <a:pt x="1939154" y="4235827"/>
                  <a:pt x="1996183" y="4204262"/>
                </a:cubicBezTo>
                <a:cubicBezTo>
                  <a:pt x="2052525" y="4174070"/>
                  <a:pt x="2108179" y="4143191"/>
                  <a:pt x="2163147" y="4112998"/>
                </a:cubicBezTo>
                <a:close/>
                <a:moveTo>
                  <a:pt x="3268994" y="3440623"/>
                </a:moveTo>
                <a:lnTo>
                  <a:pt x="3343019" y="3532056"/>
                </a:lnTo>
                <a:cubicBezTo>
                  <a:pt x="3304636" y="3558868"/>
                  <a:pt x="3264882" y="3587054"/>
                  <a:pt x="3224443" y="3613866"/>
                </a:cubicBezTo>
                <a:cubicBezTo>
                  <a:pt x="3183318" y="3642739"/>
                  <a:pt x="3141508" y="3670238"/>
                  <a:pt x="3099013" y="3698425"/>
                </a:cubicBezTo>
                <a:cubicBezTo>
                  <a:pt x="3056517" y="3727298"/>
                  <a:pt x="3011966" y="3756172"/>
                  <a:pt x="2967414" y="3785046"/>
                </a:cubicBezTo>
                <a:cubicBezTo>
                  <a:pt x="2922177" y="3813920"/>
                  <a:pt x="2876254" y="3843481"/>
                  <a:pt x="2829647" y="3873042"/>
                </a:cubicBezTo>
                <a:lnTo>
                  <a:pt x="2765218" y="3765109"/>
                </a:lnTo>
                <a:cubicBezTo>
                  <a:pt x="2811140" y="3736923"/>
                  <a:pt x="2856378" y="3708737"/>
                  <a:pt x="2900929" y="3681238"/>
                </a:cubicBezTo>
                <a:cubicBezTo>
                  <a:pt x="2944110" y="3653739"/>
                  <a:pt x="2987291" y="3626240"/>
                  <a:pt x="3029101" y="3599429"/>
                </a:cubicBezTo>
                <a:cubicBezTo>
                  <a:pt x="3071596" y="3572617"/>
                  <a:pt x="3112721" y="3545806"/>
                  <a:pt x="3152475" y="3518994"/>
                </a:cubicBezTo>
                <a:cubicBezTo>
                  <a:pt x="3192228" y="3492871"/>
                  <a:pt x="3231297" y="3466747"/>
                  <a:pt x="3268994" y="3440623"/>
                </a:cubicBezTo>
                <a:close/>
                <a:moveTo>
                  <a:pt x="4015835" y="2850023"/>
                </a:moveTo>
                <a:lnTo>
                  <a:pt x="4100194" y="2911740"/>
                </a:lnTo>
                <a:cubicBezTo>
                  <a:pt x="4076876" y="2935741"/>
                  <a:pt x="4051499" y="2959742"/>
                  <a:pt x="4026123" y="2984429"/>
                </a:cubicBezTo>
                <a:cubicBezTo>
                  <a:pt x="4000061" y="3009116"/>
                  <a:pt x="3973999" y="3033803"/>
                  <a:pt x="3945879" y="3058490"/>
                </a:cubicBezTo>
                <a:cubicBezTo>
                  <a:pt x="3917760" y="3083177"/>
                  <a:pt x="3888955" y="3109235"/>
                  <a:pt x="3859463" y="3134608"/>
                </a:cubicBezTo>
                <a:cubicBezTo>
                  <a:pt x="3829286" y="3159980"/>
                  <a:pt x="3798423" y="3186039"/>
                  <a:pt x="3766189" y="3212783"/>
                </a:cubicBezTo>
                <a:lnTo>
                  <a:pt x="3685945" y="3136665"/>
                </a:lnTo>
                <a:cubicBezTo>
                  <a:pt x="3717494" y="3111978"/>
                  <a:pt x="3748357" y="3087291"/>
                  <a:pt x="3777848" y="3062604"/>
                </a:cubicBezTo>
                <a:cubicBezTo>
                  <a:pt x="3807339" y="3037917"/>
                  <a:pt x="3835459" y="3013916"/>
                  <a:pt x="3863578" y="2989915"/>
                </a:cubicBezTo>
                <a:cubicBezTo>
                  <a:pt x="3891012" y="2965914"/>
                  <a:pt x="3917074" y="2942599"/>
                  <a:pt x="3943136" y="2919283"/>
                </a:cubicBezTo>
                <a:cubicBezTo>
                  <a:pt x="3968512" y="2895282"/>
                  <a:pt x="3992517" y="2873338"/>
                  <a:pt x="4015835" y="2850023"/>
                </a:cubicBezTo>
                <a:close/>
                <a:moveTo>
                  <a:pt x="4415170" y="2310911"/>
                </a:moveTo>
                <a:lnTo>
                  <a:pt x="4499982" y="2345801"/>
                </a:lnTo>
                <a:cubicBezTo>
                  <a:pt x="4491018" y="2367692"/>
                  <a:pt x="4482055" y="2389584"/>
                  <a:pt x="4471711" y="2412160"/>
                </a:cubicBezTo>
                <a:cubicBezTo>
                  <a:pt x="4461368" y="2434736"/>
                  <a:pt x="4450336" y="2457312"/>
                  <a:pt x="4437235" y="2479887"/>
                </a:cubicBezTo>
                <a:cubicBezTo>
                  <a:pt x="4424134" y="2503147"/>
                  <a:pt x="4411032" y="2526407"/>
                  <a:pt x="4395863" y="2549667"/>
                </a:cubicBezTo>
                <a:cubicBezTo>
                  <a:pt x="4380003" y="2573611"/>
                  <a:pt x="4364144" y="2598240"/>
                  <a:pt x="4346905" y="2622184"/>
                </a:cubicBezTo>
                <a:lnTo>
                  <a:pt x="4261403" y="2573611"/>
                </a:lnTo>
                <a:cubicBezTo>
                  <a:pt x="4278641" y="2550351"/>
                  <a:pt x="4295190" y="2527776"/>
                  <a:pt x="4310360" y="2505200"/>
                </a:cubicBezTo>
                <a:cubicBezTo>
                  <a:pt x="4324840" y="2482624"/>
                  <a:pt x="4339321" y="2460732"/>
                  <a:pt x="4352422" y="2438156"/>
                </a:cubicBezTo>
                <a:cubicBezTo>
                  <a:pt x="4364833" y="2416265"/>
                  <a:pt x="4376556" y="2395057"/>
                  <a:pt x="4386899" y="2373165"/>
                </a:cubicBezTo>
                <a:cubicBezTo>
                  <a:pt x="4397931" y="2351958"/>
                  <a:pt x="4406895" y="2331434"/>
                  <a:pt x="4415170" y="2310911"/>
                </a:cubicBezTo>
                <a:close/>
                <a:moveTo>
                  <a:pt x="4394665" y="1814202"/>
                </a:moveTo>
                <a:lnTo>
                  <a:pt x="4462372" y="1819720"/>
                </a:lnTo>
                <a:cubicBezTo>
                  <a:pt x="4473998" y="1839724"/>
                  <a:pt x="4484941" y="1860417"/>
                  <a:pt x="4493832" y="1881111"/>
                </a:cubicBezTo>
                <a:cubicBezTo>
                  <a:pt x="4503406" y="1901804"/>
                  <a:pt x="4511613" y="1922498"/>
                  <a:pt x="4517768" y="1943881"/>
                </a:cubicBezTo>
                <a:cubicBezTo>
                  <a:pt x="4524607" y="1965954"/>
                  <a:pt x="4530079" y="1987337"/>
                  <a:pt x="4534182" y="2009410"/>
                </a:cubicBezTo>
                <a:cubicBezTo>
                  <a:pt x="4538286" y="2032173"/>
                  <a:pt x="4541021" y="2054246"/>
                  <a:pt x="4542389" y="2077009"/>
                </a:cubicBezTo>
                <a:lnTo>
                  <a:pt x="4463740" y="2056315"/>
                </a:lnTo>
                <a:cubicBezTo>
                  <a:pt x="4463056" y="2034242"/>
                  <a:pt x="4461004" y="2013549"/>
                  <a:pt x="4457585" y="1992166"/>
                </a:cubicBezTo>
                <a:cubicBezTo>
                  <a:pt x="4454849" y="1971472"/>
                  <a:pt x="4450062" y="1950779"/>
                  <a:pt x="4443906" y="1930775"/>
                </a:cubicBezTo>
                <a:cubicBezTo>
                  <a:pt x="4438435" y="1910771"/>
                  <a:pt x="4430912" y="1890768"/>
                  <a:pt x="4423389" y="1871454"/>
                </a:cubicBezTo>
                <a:cubicBezTo>
                  <a:pt x="4414498" y="1852140"/>
                  <a:pt x="4405608" y="1833516"/>
                  <a:pt x="4394665" y="1814202"/>
                </a:cubicBezTo>
                <a:close/>
                <a:moveTo>
                  <a:pt x="3991362" y="1420471"/>
                </a:moveTo>
                <a:cubicBezTo>
                  <a:pt x="4017566" y="1434258"/>
                  <a:pt x="4043080" y="1448046"/>
                  <a:pt x="4067215" y="1461833"/>
                </a:cubicBezTo>
                <a:cubicBezTo>
                  <a:pt x="4091350" y="1476310"/>
                  <a:pt x="4114796" y="1490787"/>
                  <a:pt x="4137551" y="1505953"/>
                </a:cubicBezTo>
                <a:cubicBezTo>
                  <a:pt x="4160307" y="1520429"/>
                  <a:pt x="4182374" y="1534906"/>
                  <a:pt x="4203061" y="1550072"/>
                </a:cubicBezTo>
                <a:cubicBezTo>
                  <a:pt x="4224438" y="1565928"/>
                  <a:pt x="4245125" y="1581094"/>
                  <a:pt x="4263743" y="1596949"/>
                </a:cubicBezTo>
                <a:lnTo>
                  <a:pt x="4212715" y="1604532"/>
                </a:lnTo>
                <a:cubicBezTo>
                  <a:pt x="4194786" y="1590056"/>
                  <a:pt x="4176168" y="1574890"/>
                  <a:pt x="4156170" y="1560413"/>
                </a:cubicBezTo>
                <a:cubicBezTo>
                  <a:pt x="4136862" y="1545936"/>
                  <a:pt x="4116175" y="1532149"/>
                  <a:pt x="4094798" y="1517672"/>
                </a:cubicBezTo>
                <a:cubicBezTo>
                  <a:pt x="4073421" y="1503195"/>
                  <a:pt x="4050665" y="1489408"/>
                  <a:pt x="4027909" y="1475620"/>
                </a:cubicBezTo>
                <a:cubicBezTo>
                  <a:pt x="4004464" y="1462522"/>
                  <a:pt x="3980329" y="1448046"/>
                  <a:pt x="3955504" y="1434948"/>
                </a:cubicBezTo>
                <a:close/>
                <a:moveTo>
                  <a:pt x="3420217" y="1187259"/>
                </a:moveTo>
                <a:cubicBezTo>
                  <a:pt x="3422967" y="1188617"/>
                  <a:pt x="3425717" y="1189295"/>
                  <a:pt x="3429154" y="1189974"/>
                </a:cubicBezTo>
                <a:cubicBezTo>
                  <a:pt x="3431903" y="1191332"/>
                  <a:pt x="3434653" y="1192011"/>
                  <a:pt x="3437403" y="1192690"/>
                </a:cubicBezTo>
                <a:cubicBezTo>
                  <a:pt x="3440152" y="1194047"/>
                  <a:pt x="3442902" y="1194726"/>
                  <a:pt x="3446339" y="1195405"/>
                </a:cubicBezTo>
                <a:cubicBezTo>
                  <a:pt x="3449089" y="1196763"/>
                  <a:pt x="3451838" y="1197442"/>
                  <a:pt x="3454588" y="1198799"/>
                </a:cubicBezTo>
                <a:cubicBezTo>
                  <a:pt x="3476585" y="1205588"/>
                  <a:pt x="3497895" y="1213055"/>
                  <a:pt x="3519205" y="1220523"/>
                </a:cubicBezTo>
                <a:cubicBezTo>
                  <a:pt x="3540515" y="1227311"/>
                  <a:pt x="3561824" y="1234779"/>
                  <a:pt x="3582447" y="1242246"/>
                </a:cubicBezTo>
                <a:cubicBezTo>
                  <a:pt x="3603069" y="1249714"/>
                  <a:pt x="3623692" y="1257181"/>
                  <a:pt x="3643627" y="1264648"/>
                </a:cubicBezTo>
                <a:cubicBezTo>
                  <a:pt x="3663562" y="1272116"/>
                  <a:pt x="3684184" y="1280262"/>
                  <a:pt x="3703432" y="1287730"/>
                </a:cubicBezTo>
                <a:lnTo>
                  <a:pt x="3676622" y="1304701"/>
                </a:lnTo>
                <a:cubicBezTo>
                  <a:pt x="3658062" y="1297234"/>
                  <a:pt x="3638815" y="1289766"/>
                  <a:pt x="3618880" y="1282299"/>
                </a:cubicBezTo>
                <a:cubicBezTo>
                  <a:pt x="3598945" y="1274831"/>
                  <a:pt x="3579010" y="1267364"/>
                  <a:pt x="3559075" y="1260575"/>
                </a:cubicBezTo>
                <a:cubicBezTo>
                  <a:pt x="3537765" y="1252429"/>
                  <a:pt x="3517143" y="1244962"/>
                  <a:pt x="3496520" y="1238173"/>
                </a:cubicBezTo>
                <a:cubicBezTo>
                  <a:pt x="3475898" y="1230706"/>
                  <a:pt x="3454588" y="1223917"/>
                  <a:pt x="3433278" y="1216450"/>
                </a:cubicBezTo>
                <a:cubicBezTo>
                  <a:pt x="3429841" y="1215092"/>
                  <a:pt x="3427091" y="1214413"/>
                  <a:pt x="3424342" y="1213734"/>
                </a:cubicBezTo>
                <a:cubicBezTo>
                  <a:pt x="3421592" y="1213055"/>
                  <a:pt x="3418155" y="1211698"/>
                  <a:pt x="3415405" y="1211019"/>
                </a:cubicBezTo>
                <a:cubicBezTo>
                  <a:pt x="3412656" y="1209661"/>
                  <a:pt x="3409906" y="1208982"/>
                  <a:pt x="3407156" y="1207625"/>
                </a:cubicBezTo>
                <a:cubicBezTo>
                  <a:pt x="3403719" y="1206946"/>
                  <a:pt x="3400970" y="1205588"/>
                  <a:pt x="3398220" y="1204909"/>
                </a:cubicBezTo>
                <a:close/>
                <a:moveTo>
                  <a:pt x="2931924" y="1011593"/>
                </a:moveTo>
                <a:cubicBezTo>
                  <a:pt x="2949042" y="1018551"/>
                  <a:pt x="2966843" y="1024813"/>
                  <a:pt x="2984645" y="1031771"/>
                </a:cubicBezTo>
                <a:cubicBezTo>
                  <a:pt x="3003132" y="1039424"/>
                  <a:pt x="3021618" y="1045686"/>
                  <a:pt x="3040790" y="1053340"/>
                </a:cubicBezTo>
                <a:cubicBezTo>
                  <a:pt x="3059961" y="1060298"/>
                  <a:pt x="3079132" y="1067256"/>
                  <a:pt x="3099673" y="1074909"/>
                </a:cubicBezTo>
                <a:cubicBezTo>
                  <a:pt x="3119528" y="1081867"/>
                  <a:pt x="3140754" y="1089521"/>
                  <a:pt x="3161294" y="1097174"/>
                </a:cubicBezTo>
                <a:lnTo>
                  <a:pt x="3136646" y="1113873"/>
                </a:lnTo>
                <a:cubicBezTo>
                  <a:pt x="3115420" y="1105524"/>
                  <a:pt x="3094195" y="1097870"/>
                  <a:pt x="3074339" y="1090912"/>
                </a:cubicBezTo>
                <a:cubicBezTo>
                  <a:pt x="3053799" y="1083259"/>
                  <a:pt x="3033943" y="1074909"/>
                  <a:pt x="3014771" y="1067951"/>
                </a:cubicBezTo>
                <a:cubicBezTo>
                  <a:pt x="2995600" y="1060994"/>
                  <a:pt x="2976429" y="1054036"/>
                  <a:pt x="2957943" y="1047078"/>
                </a:cubicBezTo>
                <a:cubicBezTo>
                  <a:pt x="2940141" y="1039424"/>
                  <a:pt x="2922339" y="1032466"/>
                  <a:pt x="2904537" y="1026204"/>
                </a:cubicBezTo>
                <a:close/>
                <a:moveTo>
                  <a:pt x="2553709" y="854100"/>
                </a:moveTo>
                <a:cubicBezTo>
                  <a:pt x="2566710" y="860295"/>
                  <a:pt x="2579026" y="866490"/>
                  <a:pt x="2592710" y="871997"/>
                </a:cubicBezTo>
                <a:cubicBezTo>
                  <a:pt x="2606395" y="878880"/>
                  <a:pt x="2620764" y="885075"/>
                  <a:pt x="2635133" y="891270"/>
                </a:cubicBezTo>
                <a:cubicBezTo>
                  <a:pt x="2649501" y="898154"/>
                  <a:pt x="2664554" y="905037"/>
                  <a:pt x="2679608" y="911921"/>
                </a:cubicBezTo>
                <a:cubicBezTo>
                  <a:pt x="2695345" y="918804"/>
                  <a:pt x="2711082" y="924999"/>
                  <a:pt x="2728188" y="932571"/>
                </a:cubicBezTo>
                <a:lnTo>
                  <a:pt x="2698766" y="944273"/>
                </a:lnTo>
                <a:cubicBezTo>
                  <a:pt x="2681660" y="937389"/>
                  <a:pt x="2665923" y="930506"/>
                  <a:pt x="2650186" y="922934"/>
                </a:cubicBezTo>
                <a:cubicBezTo>
                  <a:pt x="2634448" y="916739"/>
                  <a:pt x="2619395" y="909167"/>
                  <a:pt x="2605027" y="902284"/>
                </a:cubicBezTo>
                <a:cubicBezTo>
                  <a:pt x="2589973" y="896089"/>
                  <a:pt x="2576289" y="889894"/>
                  <a:pt x="2561920" y="883010"/>
                </a:cubicBezTo>
                <a:cubicBezTo>
                  <a:pt x="2548920" y="876127"/>
                  <a:pt x="2535235" y="869932"/>
                  <a:pt x="2522919" y="863737"/>
                </a:cubicBezTo>
                <a:close/>
                <a:moveTo>
                  <a:pt x="2296051" y="702664"/>
                </a:moveTo>
                <a:cubicBezTo>
                  <a:pt x="2303594" y="708116"/>
                  <a:pt x="2311137" y="714249"/>
                  <a:pt x="2319366" y="719701"/>
                </a:cubicBezTo>
                <a:cubicBezTo>
                  <a:pt x="2327595" y="725834"/>
                  <a:pt x="2335824" y="731285"/>
                  <a:pt x="2345424" y="738100"/>
                </a:cubicBezTo>
                <a:cubicBezTo>
                  <a:pt x="2354339" y="744233"/>
                  <a:pt x="2363939" y="750367"/>
                  <a:pt x="2374225" y="756500"/>
                </a:cubicBezTo>
                <a:cubicBezTo>
                  <a:pt x="2385197" y="762633"/>
                  <a:pt x="2395484" y="769448"/>
                  <a:pt x="2407141" y="776262"/>
                </a:cubicBezTo>
                <a:lnTo>
                  <a:pt x="2374225" y="783758"/>
                </a:lnTo>
                <a:cubicBezTo>
                  <a:pt x="2363254" y="776944"/>
                  <a:pt x="2352282" y="770129"/>
                  <a:pt x="2341995" y="763314"/>
                </a:cubicBezTo>
                <a:cubicBezTo>
                  <a:pt x="2331024" y="757181"/>
                  <a:pt x="2320737" y="750367"/>
                  <a:pt x="2311823" y="744233"/>
                </a:cubicBezTo>
                <a:cubicBezTo>
                  <a:pt x="2302908" y="738100"/>
                  <a:pt x="2293993" y="731967"/>
                  <a:pt x="2285764" y="725834"/>
                </a:cubicBezTo>
                <a:cubicBezTo>
                  <a:pt x="2277535" y="719701"/>
                  <a:pt x="2269992" y="714249"/>
                  <a:pt x="2262449" y="708116"/>
                </a:cubicBezTo>
                <a:close/>
                <a:moveTo>
                  <a:pt x="2203777" y="563342"/>
                </a:moveTo>
                <a:cubicBezTo>
                  <a:pt x="2203777" y="568880"/>
                  <a:pt x="2204482" y="574418"/>
                  <a:pt x="2205186" y="579264"/>
                </a:cubicBezTo>
                <a:cubicBezTo>
                  <a:pt x="2205890" y="584802"/>
                  <a:pt x="2208004" y="590341"/>
                  <a:pt x="2209412" y="596571"/>
                </a:cubicBezTo>
                <a:cubicBezTo>
                  <a:pt x="2211525" y="602109"/>
                  <a:pt x="2214343" y="607648"/>
                  <a:pt x="2217160" y="613878"/>
                </a:cubicBezTo>
                <a:cubicBezTo>
                  <a:pt x="2220682" y="620109"/>
                  <a:pt x="2224204" y="626339"/>
                  <a:pt x="2228430" y="632569"/>
                </a:cubicBezTo>
                <a:lnTo>
                  <a:pt x="2193212" y="635339"/>
                </a:lnTo>
                <a:cubicBezTo>
                  <a:pt x="2188986" y="629108"/>
                  <a:pt x="2185464" y="622878"/>
                  <a:pt x="2181943" y="616647"/>
                </a:cubicBezTo>
                <a:cubicBezTo>
                  <a:pt x="2179125" y="610417"/>
                  <a:pt x="2176308" y="604186"/>
                  <a:pt x="2174195" y="597956"/>
                </a:cubicBezTo>
                <a:cubicBezTo>
                  <a:pt x="2172082" y="591725"/>
                  <a:pt x="2170673" y="586187"/>
                  <a:pt x="2169969" y="580649"/>
                </a:cubicBezTo>
                <a:cubicBezTo>
                  <a:pt x="2168560" y="575111"/>
                  <a:pt x="2168560" y="569572"/>
                  <a:pt x="2168560" y="564034"/>
                </a:cubicBezTo>
                <a:close/>
                <a:moveTo>
                  <a:pt x="2270964" y="442193"/>
                </a:moveTo>
                <a:lnTo>
                  <a:pt x="2298099" y="447123"/>
                </a:lnTo>
                <a:cubicBezTo>
                  <a:pt x="2291141" y="451349"/>
                  <a:pt x="2284184" y="455576"/>
                  <a:pt x="2277226" y="459802"/>
                </a:cubicBezTo>
                <a:cubicBezTo>
                  <a:pt x="2270964" y="464028"/>
                  <a:pt x="2264702" y="468254"/>
                  <a:pt x="2258440" y="473184"/>
                </a:cubicBezTo>
                <a:cubicBezTo>
                  <a:pt x="2252177" y="477410"/>
                  <a:pt x="2246611" y="482341"/>
                  <a:pt x="2241741" y="486567"/>
                </a:cubicBezTo>
                <a:cubicBezTo>
                  <a:pt x="2236174" y="492202"/>
                  <a:pt x="2231304" y="496428"/>
                  <a:pt x="2227129" y="502063"/>
                </a:cubicBezTo>
                <a:lnTo>
                  <a:pt x="2195819" y="499245"/>
                </a:lnTo>
                <a:cubicBezTo>
                  <a:pt x="2199994" y="494315"/>
                  <a:pt x="2205560" y="488680"/>
                  <a:pt x="2210430" y="483749"/>
                </a:cubicBezTo>
                <a:cubicBezTo>
                  <a:pt x="2215997" y="478819"/>
                  <a:pt x="2222259" y="473889"/>
                  <a:pt x="2228521" y="468958"/>
                </a:cubicBezTo>
                <a:cubicBezTo>
                  <a:pt x="2234783" y="464028"/>
                  <a:pt x="2241741" y="459802"/>
                  <a:pt x="2248699" y="455576"/>
                </a:cubicBezTo>
                <a:cubicBezTo>
                  <a:pt x="2255656" y="450645"/>
                  <a:pt x="2263310" y="446419"/>
                  <a:pt x="2270964" y="442193"/>
                </a:cubicBezTo>
                <a:close/>
                <a:moveTo>
                  <a:pt x="2495440" y="360421"/>
                </a:moveTo>
                <a:lnTo>
                  <a:pt x="2516170" y="366478"/>
                </a:lnTo>
                <a:cubicBezTo>
                  <a:pt x="2506496" y="369170"/>
                  <a:pt x="2496131" y="371863"/>
                  <a:pt x="2485765" y="374555"/>
                </a:cubicBezTo>
                <a:cubicBezTo>
                  <a:pt x="2475400" y="377247"/>
                  <a:pt x="2466417" y="380612"/>
                  <a:pt x="2456052" y="383304"/>
                </a:cubicBezTo>
                <a:cubicBezTo>
                  <a:pt x="2446378" y="386670"/>
                  <a:pt x="2436703" y="389362"/>
                  <a:pt x="2427029" y="392727"/>
                </a:cubicBezTo>
                <a:cubicBezTo>
                  <a:pt x="2416664" y="396092"/>
                  <a:pt x="2407681" y="398785"/>
                  <a:pt x="2398698" y="402150"/>
                </a:cubicBezTo>
                <a:lnTo>
                  <a:pt x="2374512" y="396765"/>
                </a:lnTo>
                <a:cubicBezTo>
                  <a:pt x="2384186" y="393400"/>
                  <a:pt x="2393860" y="390035"/>
                  <a:pt x="2404226" y="387343"/>
                </a:cubicBezTo>
                <a:cubicBezTo>
                  <a:pt x="2413900" y="383978"/>
                  <a:pt x="2423574" y="380612"/>
                  <a:pt x="2433939" y="377247"/>
                </a:cubicBezTo>
                <a:cubicBezTo>
                  <a:pt x="2444304" y="374555"/>
                  <a:pt x="2453979" y="371863"/>
                  <a:pt x="2464344" y="369170"/>
                </a:cubicBezTo>
                <a:cubicBezTo>
                  <a:pt x="2474709" y="365805"/>
                  <a:pt x="2485074" y="363113"/>
                  <a:pt x="2495440" y="360421"/>
                </a:cubicBezTo>
                <a:close/>
                <a:moveTo>
                  <a:pt x="2748358" y="302874"/>
                </a:moveTo>
                <a:lnTo>
                  <a:pt x="2767559" y="308871"/>
                </a:lnTo>
                <a:cubicBezTo>
                  <a:pt x="2764816" y="309537"/>
                  <a:pt x="2760702" y="310870"/>
                  <a:pt x="2757273" y="311536"/>
                </a:cubicBezTo>
                <a:cubicBezTo>
                  <a:pt x="2753844" y="312203"/>
                  <a:pt x="2749730" y="312869"/>
                  <a:pt x="2746301" y="313535"/>
                </a:cubicBezTo>
                <a:cubicBezTo>
                  <a:pt x="2742187" y="314868"/>
                  <a:pt x="2738072" y="315534"/>
                  <a:pt x="2733958" y="316867"/>
                </a:cubicBezTo>
                <a:cubicBezTo>
                  <a:pt x="2730529" y="317533"/>
                  <a:pt x="2725729" y="318200"/>
                  <a:pt x="2721614" y="318866"/>
                </a:cubicBezTo>
                <a:cubicBezTo>
                  <a:pt x="2715443" y="320199"/>
                  <a:pt x="2708585" y="321531"/>
                  <a:pt x="2701728" y="322864"/>
                </a:cubicBezTo>
                <a:cubicBezTo>
                  <a:pt x="2695556" y="324197"/>
                  <a:pt x="2688699" y="325529"/>
                  <a:pt x="2682527" y="326862"/>
                </a:cubicBezTo>
                <a:cubicBezTo>
                  <a:pt x="2675669" y="328195"/>
                  <a:pt x="2668812" y="329527"/>
                  <a:pt x="2661954" y="331526"/>
                </a:cubicBezTo>
                <a:cubicBezTo>
                  <a:pt x="2655783" y="332859"/>
                  <a:pt x="2648925" y="334192"/>
                  <a:pt x="2641382" y="335525"/>
                </a:cubicBezTo>
                <a:lnTo>
                  <a:pt x="2622867" y="329527"/>
                </a:lnTo>
                <a:cubicBezTo>
                  <a:pt x="2629724" y="328195"/>
                  <a:pt x="2636582" y="326862"/>
                  <a:pt x="2643439" y="325529"/>
                </a:cubicBezTo>
                <a:cubicBezTo>
                  <a:pt x="2650297" y="323530"/>
                  <a:pt x="2657154" y="322198"/>
                  <a:pt x="2663326" y="320865"/>
                </a:cubicBezTo>
                <a:cubicBezTo>
                  <a:pt x="2670183" y="319532"/>
                  <a:pt x="2677041" y="318200"/>
                  <a:pt x="2683898" y="316867"/>
                </a:cubicBezTo>
                <a:cubicBezTo>
                  <a:pt x="2690070" y="315534"/>
                  <a:pt x="2696927" y="314202"/>
                  <a:pt x="2703785" y="312869"/>
                </a:cubicBezTo>
                <a:cubicBezTo>
                  <a:pt x="2707899" y="312203"/>
                  <a:pt x="2712014" y="311536"/>
                  <a:pt x="2715443" y="310870"/>
                </a:cubicBezTo>
                <a:cubicBezTo>
                  <a:pt x="2719557" y="309537"/>
                  <a:pt x="2722986" y="308871"/>
                  <a:pt x="2727100" y="308205"/>
                </a:cubicBezTo>
                <a:cubicBezTo>
                  <a:pt x="2730529" y="307538"/>
                  <a:pt x="2733958" y="306206"/>
                  <a:pt x="2737386" y="305539"/>
                </a:cubicBezTo>
                <a:cubicBezTo>
                  <a:pt x="2740815" y="304873"/>
                  <a:pt x="2744930" y="304207"/>
                  <a:pt x="2748358" y="302874"/>
                </a:cubicBezTo>
                <a:close/>
                <a:moveTo>
                  <a:pt x="2887318" y="236240"/>
                </a:moveTo>
                <a:lnTo>
                  <a:pt x="2912932" y="237575"/>
                </a:lnTo>
                <a:cubicBezTo>
                  <a:pt x="2911547" y="240911"/>
                  <a:pt x="2909470" y="243581"/>
                  <a:pt x="2906701" y="246918"/>
                </a:cubicBezTo>
                <a:cubicBezTo>
                  <a:pt x="2904624" y="249587"/>
                  <a:pt x="2901163" y="252924"/>
                  <a:pt x="2897009" y="256261"/>
                </a:cubicBezTo>
                <a:cubicBezTo>
                  <a:pt x="2893548" y="258930"/>
                  <a:pt x="2888702" y="262267"/>
                  <a:pt x="2883856" y="265604"/>
                </a:cubicBezTo>
                <a:cubicBezTo>
                  <a:pt x="2878318" y="268940"/>
                  <a:pt x="2872087" y="271610"/>
                  <a:pt x="2865165" y="274947"/>
                </a:cubicBezTo>
                <a:lnTo>
                  <a:pt x="2840935" y="270942"/>
                </a:lnTo>
                <a:cubicBezTo>
                  <a:pt x="2847858" y="268273"/>
                  <a:pt x="2852704" y="265604"/>
                  <a:pt x="2858242" y="262267"/>
                </a:cubicBezTo>
                <a:cubicBezTo>
                  <a:pt x="2863088" y="258930"/>
                  <a:pt x="2867241" y="256261"/>
                  <a:pt x="2871395" y="253591"/>
                </a:cubicBezTo>
                <a:cubicBezTo>
                  <a:pt x="2874857" y="250922"/>
                  <a:pt x="2878318" y="247585"/>
                  <a:pt x="2880395" y="244248"/>
                </a:cubicBezTo>
                <a:cubicBezTo>
                  <a:pt x="2883164" y="241579"/>
                  <a:pt x="2885241" y="238909"/>
                  <a:pt x="2887318" y="236240"/>
                </a:cubicBezTo>
                <a:close/>
                <a:moveTo>
                  <a:pt x="2864054" y="160523"/>
                </a:moveTo>
                <a:cubicBezTo>
                  <a:pt x="2868134" y="163827"/>
                  <a:pt x="2872893" y="166470"/>
                  <a:pt x="2876973" y="169114"/>
                </a:cubicBezTo>
                <a:cubicBezTo>
                  <a:pt x="2881052" y="172418"/>
                  <a:pt x="2885132" y="175061"/>
                  <a:pt x="2888531" y="177704"/>
                </a:cubicBezTo>
                <a:cubicBezTo>
                  <a:pt x="2892611" y="181008"/>
                  <a:pt x="2896010" y="183652"/>
                  <a:pt x="2898730" y="186956"/>
                </a:cubicBezTo>
                <a:cubicBezTo>
                  <a:pt x="2901450" y="189599"/>
                  <a:pt x="2904849" y="192903"/>
                  <a:pt x="2906889" y="195546"/>
                </a:cubicBezTo>
                <a:lnTo>
                  <a:pt x="2881732" y="196207"/>
                </a:lnTo>
                <a:cubicBezTo>
                  <a:pt x="2880372" y="193564"/>
                  <a:pt x="2877653" y="190260"/>
                  <a:pt x="2874253" y="186956"/>
                </a:cubicBezTo>
                <a:cubicBezTo>
                  <a:pt x="2871533" y="184312"/>
                  <a:pt x="2868134" y="181669"/>
                  <a:pt x="2865414" y="179026"/>
                </a:cubicBezTo>
                <a:cubicBezTo>
                  <a:pt x="2862014" y="176383"/>
                  <a:pt x="2857935" y="173739"/>
                  <a:pt x="2853855" y="170435"/>
                </a:cubicBezTo>
                <a:cubicBezTo>
                  <a:pt x="2849776" y="167792"/>
                  <a:pt x="2845696" y="165149"/>
                  <a:pt x="2840937" y="162505"/>
                </a:cubicBezTo>
                <a:close/>
                <a:moveTo>
                  <a:pt x="2726659" y="99951"/>
                </a:moveTo>
                <a:cubicBezTo>
                  <a:pt x="2732761" y="102585"/>
                  <a:pt x="2738864" y="104560"/>
                  <a:pt x="2744967" y="106535"/>
                </a:cubicBezTo>
                <a:cubicBezTo>
                  <a:pt x="2750391" y="108510"/>
                  <a:pt x="2757172" y="111144"/>
                  <a:pt x="2762596" y="113119"/>
                </a:cubicBezTo>
                <a:cubicBezTo>
                  <a:pt x="2768699" y="115753"/>
                  <a:pt x="2774802" y="118386"/>
                  <a:pt x="2780904" y="120362"/>
                </a:cubicBezTo>
                <a:cubicBezTo>
                  <a:pt x="2786329" y="122995"/>
                  <a:pt x="2792431" y="125629"/>
                  <a:pt x="2797856" y="127604"/>
                </a:cubicBezTo>
                <a:lnTo>
                  <a:pt x="2777514" y="129579"/>
                </a:lnTo>
                <a:cubicBezTo>
                  <a:pt x="2772089" y="126946"/>
                  <a:pt x="2765987" y="124971"/>
                  <a:pt x="2760562" y="122337"/>
                </a:cubicBezTo>
                <a:cubicBezTo>
                  <a:pt x="2754460" y="119703"/>
                  <a:pt x="2749035" y="117728"/>
                  <a:pt x="2742932" y="115753"/>
                </a:cubicBezTo>
                <a:cubicBezTo>
                  <a:pt x="2736830" y="113119"/>
                  <a:pt x="2731405" y="111144"/>
                  <a:pt x="2725303" y="108510"/>
                </a:cubicBezTo>
                <a:cubicBezTo>
                  <a:pt x="2719200" y="106535"/>
                  <a:pt x="2713776" y="104560"/>
                  <a:pt x="2707673" y="102585"/>
                </a:cubicBezTo>
                <a:close/>
                <a:moveTo>
                  <a:pt x="2598639" y="48462"/>
                </a:moveTo>
                <a:lnTo>
                  <a:pt x="2620446" y="48462"/>
                </a:lnTo>
                <a:cubicBezTo>
                  <a:pt x="2620446" y="49183"/>
                  <a:pt x="2620446" y="49183"/>
                  <a:pt x="2620446" y="49904"/>
                </a:cubicBezTo>
                <a:cubicBezTo>
                  <a:pt x="2620446" y="50625"/>
                  <a:pt x="2620446" y="51346"/>
                  <a:pt x="2620446" y="51346"/>
                </a:cubicBezTo>
                <a:cubicBezTo>
                  <a:pt x="2620446" y="52067"/>
                  <a:pt x="2620446" y="52789"/>
                  <a:pt x="2620446" y="52789"/>
                </a:cubicBezTo>
                <a:cubicBezTo>
                  <a:pt x="2620446" y="53510"/>
                  <a:pt x="2620446" y="53510"/>
                  <a:pt x="2620446" y="54952"/>
                </a:cubicBezTo>
                <a:cubicBezTo>
                  <a:pt x="2621127" y="56394"/>
                  <a:pt x="2622490" y="57836"/>
                  <a:pt x="2623853" y="59279"/>
                </a:cubicBezTo>
                <a:cubicBezTo>
                  <a:pt x="2625216" y="61442"/>
                  <a:pt x="2627260" y="62884"/>
                  <a:pt x="2629305" y="64326"/>
                </a:cubicBezTo>
                <a:cubicBezTo>
                  <a:pt x="2631349" y="66490"/>
                  <a:pt x="2634757" y="67932"/>
                  <a:pt x="2637482" y="69374"/>
                </a:cubicBezTo>
                <a:cubicBezTo>
                  <a:pt x="2640890" y="70817"/>
                  <a:pt x="2644297" y="72259"/>
                  <a:pt x="2648386" y="74422"/>
                </a:cubicBezTo>
                <a:cubicBezTo>
                  <a:pt x="2648386" y="74422"/>
                  <a:pt x="2649067" y="74422"/>
                  <a:pt x="2649749" y="74422"/>
                </a:cubicBezTo>
                <a:cubicBezTo>
                  <a:pt x="2649749" y="74422"/>
                  <a:pt x="2649749" y="74422"/>
                  <a:pt x="2650430" y="75143"/>
                </a:cubicBezTo>
                <a:cubicBezTo>
                  <a:pt x="2650430" y="75143"/>
                  <a:pt x="2651112" y="75143"/>
                  <a:pt x="2651793" y="75143"/>
                </a:cubicBezTo>
                <a:lnTo>
                  <a:pt x="2652475" y="75143"/>
                </a:lnTo>
                <a:lnTo>
                  <a:pt x="2634075" y="78028"/>
                </a:lnTo>
                <a:lnTo>
                  <a:pt x="2632712" y="78028"/>
                </a:lnTo>
                <a:lnTo>
                  <a:pt x="2632031" y="77307"/>
                </a:lnTo>
                <a:cubicBezTo>
                  <a:pt x="2631349" y="77307"/>
                  <a:pt x="2631349" y="76586"/>
                  <a:pt x="2630668" y="76586"/>
                </a:cubicBezTo>
                <a:cubicBezTo>
                  <a:pt x="2629986" y="76586"/>
                  <a:pt x="2629986" y="76586"/>
                  <a:pt x="2629986" y="76586"/>
                </a:cubicBezTo>
                <a:cubicBezTo>
                  <a:pt x="2625216" y="74422"/>
                  <a:pt x="2621127" y="72980"/>
                  <a:pt x="2617038" y="70817"/>
                </a:cubicBezTo>
                <a:cubicBezTo>
                  <a:pt x="2614313" y="69374"/>
                  <a:pt x="2610905" y="67211"/>
                  <a:pt x="2608861" y="65769"/>
                </a:cubicBezTo>
                <a:cubicBezTo>
                  <a:pt x="2606135" y="63605"/>
                  <a:pt x="2604091" y="62163"/>
                  <a:pt x="2602046" y="60000"/>
                </a:cubicBezTo>
                <a:cubicBezTo>
                  <a:pt x="2601365" y="58558"/>
                  <a:pt x="2600002" y="56394"/>
                  <a:pt x="2599320" y="54952"/>
                </a:cubicBezTo>
                <a:cubicBezTo>
                  <a:pt x="2599320" y="53510"/>
                  <a:pt x="2599320" y="53510"/>
                  <a:pt x="2599320" y="52789"/>
                </a:cubicBezTo>
                <a:cubicBezTo>
                  <a:pt x="2598639" y="52789"/>
                  <a:pt x="2598639" y="52067"/>
                  <a:pt x="2598639" y="51346"/>
                </a:cubicBezTo>
                <a:cubicBezTo>
                  <a:pt x="2598639" y="50625"/>
                  <a:pt x="2598639" y="49904"/>
                  <a:pt x="2598639" y="49904"/>
                </a:cubicBezTo>
                <a:cubicBezTo>
                  <a:pt x="2598639" y="49183"/>
                  <a:pt x="2598639" y="48462"/>
                  <a:pt x="2598639" y="48462"/>
                </a:cubicBezTo>
                <a:close/>
                <a:moveTo>
                  <a:pt x="2676246" y="0"/>
                </a:moveTo>
                <a:lnTo>
                  <a:pt x="2694868" y="2019"/>
                </a:lnTo>
                <a:cubicBezTo>
                  <a:pt x="2690040" y="4038"/>
                  <a:pt x="2685212" y="6057"/>
                  <a:pt x="2681074" y="7403"/>
                </a:cubicBezTo>
                <a:cubicBezTo>
                  <a:pt x="2676246" y="9423"/>
                  <a:pt x="2672108" y="10769"/>
                  <a:pt x="2667969" y="12788"/>
                </a:cubicBezTo>
                <a:cubicBezTo>
                  <a:pt x="2663831" y="14134"/>
                  <a:pt x="2660383" y="16826"/>
                  <a:pt x="2656244" y="18172"/>
                </a:cubicBezTo>
                <a:cubicBezTo>
                  <a:pt x="2652796" y="19518"/>
                  <a:pt x="2649347" y="22211"/>
                  <a:pt x="2645899" y="23557"/>
                </a:cubicBezTo>
                <a:lnTo>
                  <a:pt x="2625897" y="22211"/>
                </a:lnTo>
                <a:cubicBezTo>
                  <a:pt x="2629346" y="19518"/>
                  <a:pt x="2632794" y="18172"/>
                  <a:pt x="2636932" y="16153"/>
                </a:cubicBezTo>
                <a:cubicBezTo>
                  <a:pt x="2640381" y="14134"/>
                  <a:pt x="2644519" y="12788"/>
                  <a:pt x="2649347" y="10769"/>
                </a:cubicBezTo>
                <a:cubicBezTo>
                  <a:pt x="2653486" y="9423"/>
                  <a:pt x="2657624" y="6730"/>
                  <a:pt x="2662452" y="5384"/>
                </a:cubicBezTo>
                <a:cubicBezTo>
                  <a:pt x="2666590" y="4038"/>
                  <a:pt x="2671418" y="2019"/>
                  <a:pt x="2676246" y="0"/>
                </a:cubicBezTo>
                <a:close/>
              </a:path>
            </a:pathLst>
          </a:custGeom>
          <a:solidFill>
            <a:schemeClr val="bg1"/>
          </a:solidFill>
          <a:ln>
            <a:noFill/>
          </a:ln>
          <a:effectLst/>
        </p:spPr>
        <p:txBody>
          <a:bodyPr wrap="square" anchor="ctr">
            <a:noAutofit/>
          </a:bodyPr>
          <a:lstStyle/>
          <a:p>
            <a:pPr defTabSz="914377"/>
            <a:endParaRPr lang="en-US" sz="3265">
              <a:solidFill>
                <a:prstClr val="black"/>
              </a:solidFill>
              <a:latin typeface="Lato Light" panose="020F0502020204030203" pitchFamily="34" charset="0"/>
            </a:endParaRPr>
          </a:p>
        </p:txBody>
      </p:sp>
      <p:sp>
        <p:nvSpPr>
          <p:cNvPr id="22" name="Subtitle 2">
            <a:extLst>
              <a:ext uri="{FF2B5EF4-FFF2-40B4-BE49-F238E27FC236}">
                <a16:creationId xmlns:a16="http://schemas.microsoft.com/office/drawing/2014/main" id="{5C5CD812-0F66-A44E-AA4B-F90ABDAA08E8}"/>
              </a:ext>
            </a:extLst>
          </p:cNvPr>
          <p:cNvSpPr txBox="1">
            <a:spLocks/>
          </p:cNvSpPr>
          <p:nvPr/>
        </p:nvSpPr>
        <p:spPr>
          <a:xfrm>
            <a:off x="176780" y="1751942"/>
            <a:ext cx="4591565" cy="81560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defTabSz="1087609">
              <a:lnSpc>
                <a:spcPct val="100000"/>
              </a:lnSpc>
            </a:pP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Studenter</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ansatte</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og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eksterne</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samarbeidspartnere</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skal</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oppleve</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lik</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behandling</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og at NTNU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fremstår</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som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ett</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NTNU med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én</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tydelig</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vei</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inn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til</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relevante</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saker.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Formål</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med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bruker</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og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rollebasert</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opplæring</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er å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forbedre</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kvalitet</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i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arbeidsprosesser</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ved NTNU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gjennom</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å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styrke</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den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generelle</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kompetansen</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på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offentlig</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forvaltning og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saksbehandling</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innen</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alle </a:t>
            </a:r>
            <a:r>
              <a:rPr lang="en-US" sz="10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funksjonsområder</a:t>
            </a:r>
            <a:r>
              <a:rPr lang="en-US" sz="10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p>
        </p:txBody>
      </p:sp>
      <p:sp>
        <p:nvSpPr>
          <p:cNvPr id="23" name="TextBox 22">
            <a:extLst>
              <a:ext uri="{FF2B5EF4-FFF2-40B4-BE49-F238E27FC236}">
                <a16:creationId xmlns:a16="http://schemas.microsoft.com/office/drawing/2014/main" id="{4F5C5495-9348-7F40-9449-AB406DEAAAB7}"/>
              </a:ext>
            </a:extLst>
          </p:cNvPr>
          <p:cNvSpPr txBox="1"/>
          <p:nvPr/>
        </p:nvSpPr>
        <p:spPr>
          <a:xfrm>
            <a:off x="74430" y="1414810"/>
            <a:ext cx="4693914" cy="338554"/>
          </a:xfrm>
          <a:prstGeom prst="rect">
            <a:avLst/>
          </a:prstGeom>
          <a:noFill/>
        </p:spPr>
        <p:txBody>
          <a:bodyPr wrap="none" rtlCol="0" anchor="b" anchorCtr="0">
            <a:spAutoFit/>
          </a:bodyPr>
          <a:lstStyle/>
          <a:p>
            <a:pPr algn="r" defTabSz="914377"/>
            <a:r>
              <a:rPr lang="en-US" sz="1600" b="1">
                <a:solidFill>
                  <a:srgbClr val="44546A"/>
                </a:solidFill>
                <a:latin typeface="Poppins" pitchFamily="2" charset="77"/>
                <a:ea typeface="League Spartan" charset="0"/>
                <a:cs typeface="Poppins" pitchFamily="2" charset="77"/>
              </a:rPr>
              <a:t>Felles kultur for kvalitet i arbeidsprosesser </a:t>
            </a:r>
          </a:p>
        </p:txBody>
      </p:sp>
      <p:sp>
        <p:nvSpPr>
          <p:cNvPr id="24" name="Subtitle 2">
            <a:extLst>
              <a:ext uri="{FF2B5EF4-FFF2-40B4-BE49-F238E27FC236}">
                <a16:creationId xmlns:a16="http://schemas.microsoft.com/office/drawing/2014/main" id="{3EC83E82-6DBD-CF47-B9B7-D4B86542393E}"/>
              </a:ext>
            </a:extLst>
          </p:cNvPr>
          <p:cNvSpPr txBox="1">
            <a:spLocks/>
          </p:cNvSpPr>
          <p:nvPr/>
        </p:nvSpPr>
        <p:spPr>
          <a:xfrm>
            <a:off x="856925" y="2934259"/>
            <a:ext cx="3896868" cy="38472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defTabSz="1087609">
              <a:lnSpc>
                <a:spcPct val="100000"/>
              </a:lnSpc>
            </a:pPr>
            <a:r>
              <a:rPr lang="en-US" sz="1100" b="1"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Mål</a:t>
            </a:r>
            <a:r>
              <a:rPr lang="en-US" sz="1100" b="1">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1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Deltakerne</a:t>
            </a:r>
            <a:r>
              <a:rPr lang="en-US" sz="11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har </a:t>
            </a:r>
            <a:r>
              <a:rPr lang="en-US" sz="11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fått</a:t>
            </a:r>
            <a:r>
              <a:rPr lang="en-US" sz="11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1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grunnleggende</a:t>
            </a:r>
            <a:r>
              <a:rPr lang="en-US" sz="11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1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kunnskap</a:t>
            </a:r>
            <a:r>
              <a:rPr lang="en-US" sz="11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om </a:t>
            </a:r>
            <a:r>
              <a:rPr lang="en-US" sz="11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lovverk</a:t>
            </a:r>
            <a:r>
              <a:rPr lang="en-US" sz="11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og </a:t>
            </a:r>
            <a:r>
              <a:rPr lang="en-US" sz="11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prinsipper</a:t>
            </a:r>
            <a:r>
              <a:rPr lang="en-US" sz="11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1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innenfor</a:t>
            </a:r>
            <a:r>
              <a:rPr lang="en-US" sz="11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en-US" sz="1100"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offentlig</a:t>
            </a:r>
            <a:r>
              <a:rPr lang="en-US" sz="1100">
                <a:solidFill>
                  <a:prstClr val="black"/>
                </a:solidFill>
                <a:latin typeface="Lato Light" panose="020F0502020204030203" pitchFamily="34" charset="0"/>
                <a:ea typeface="Lato Light" panose="020F0502020204030203" pitchFamily="34" charset="0"/>
                <a:cs typeface="Mukta ExtraLight" panose="020B0000000000000000" pitchFamily="34" charset="77"/>
              </a:rPr>
              <a:t> forvaltning.</a:t>
            </a:r>
          </a:p>
        </p:txBody>
      </p:sp>
      <p:sp>
        <p:nvSpPr>
          <p:cNvPr id="25" name="TextBox 24">
            <a:extLst>
              <a:ext uri="{FF2B5EF4-FFF2-40B4-BE49-F238E27FC236}">
                <a16:creationId xmlns:a16="http://schemas.microsoft.com/office/drawing/2014/main" id="{D667B8E4-F91A-6D4A-8FE9-DD7C8D930AF1}"/>
              </a:ext>
            </a:extLst>
          </p:cNvPr>
          <p:cNvSpPr txBox="1"/>
          <p:nvPr/>
        </p:nvSpPr>
        <p:spPr>
          <a:xfrm>
            <a:off x="890411" y="2660766"/>
            <a:ext cx="3879588" cy="307777"/>
          </a:xfrm>
          <a:prstGeom prst="rect">
            <a:avLst/>
          </a:prstGeom>
          <a:noFill/>
        </p:spPr>
        <p:txBody>
          <a:bodyPr wrap="none" rtlCol="0" anchor="b" anchorCtr="0">
            <a:spAutoFit/>
          </a:bodyPr>
          <a:lstStyle/>
          <a:p>
            <a:pPr algn="r" defTabSz="914377"/>
            <a:r>
              <a:rPr lang="en-US" sz="1400" b="1">
                <a:solidFill>
                  <a:srgbClr val="44546A"/>
                </a:solidFill>
                <a:latin typeface="Poppins" pitchFamily="2" charset="77"/>
                <a:ea typeface="League Spartan" charset="0"/>
                <a:cs typeface="Poppins" pitchFamily="2" charset="77"/>
              </a:rPr>
              <a:t>Fase 1: </a:t>
            </a:r>
            <a:r>
              <a:rPr lang="en-US" sz="1400" b="1" err="1">
                <a:solidFill>
                  <a:srgbClr val="44546A"/>
                </a:solidFill>
                <a:latin typeface="Poppins" pitchFamily="2" charset="77"/>
                <a:ea typeface="League Spartan" charset="0"/>
                <a:cs typeface="Poppins" pitchFamily="2" charset="77"/>
              </a:rPr>
              <a:t>Bli</a:t>
            </a:r>
            <a:r>
              <a:rPr lang="en-US" sz="1400" b="1">
                <a:solidFill>
                  <a:srgbClr val="44546A"/>
                </a:solidFill>
                <a:latin typeface="Poppins" pitchFamily="2" charset="77"/>
                <a:ea typeface="League Spartan" charset="0"/>
                <a:cs typeface="Poppins" pitchFamily="2" charset="77"/>
              </a:rPr>
              <a:t> </a:t>
            </a:r>
            <a:r>
              <a:rPr lang="en-US" sz="1400" b="1" err="1">
                <a:solidFill>
                  <a:srgbClr val="44546A"/>
                </a:solidFill>
                <a:latin typeface="Poppins" pitchFamily="2" charset="77"/>
                <a:ea typeface="League Spartan" charset="0"/>
                <a:cs typeface="Poppins" pitchFamily="2" charset="77"/>
              </a:rPr>
              <a:t>kjent</a:t>
            </a:r>
            <a:r>
              <a:rPr lang="en-US" sz="1400" b="1">
                <a:solidFill>
                  <a:srgbClr val="44546A"/>
                </a:solidFill>
                <a:latin typeface="Poppins" pitchFamily="2" charset="77"/>
                <a:ea typeface="League Spartan" charset="0"/>
                <a:cs typeface="Poppins" pitchFamily="2" charset="77"/>
              </a:rPr>
              <a:t> med </a:t>
            </a:r>
            <a:r>
              <a:rPr lang="en-US" sz="1400" b="1" err="1">
                <a:solidFill>
                  <a:srgbClr val="44546A"/>
                </a:solidFill>
                <a:latin typeface="Poppins" pitchFamily="2" charset="77"/>
                <a:ea typeface="League Spartan" charset="0"/>
                <a:cs typeface="Poppins" pitchFamily="2" charset="77"/>
              </a:rPr>
              <a:t>offentlig</a:t>
            </a:r>
            <a:r>
              <a:rPr lang="en-US" sz="1400" b="1">
                <a:solidFill>
                  <a:srgbClr val="44546A"/>
                </a:solidFill>
                <a:latin typeface="Poppins" pitchFamily="2" charset="77"/>
                <a:ea typeface="League Spartan" charset="0"/>
                <a:cs typeface="Poppins" pitchFamily="2" charset="77"/>
              </a:rPr>
              <a:t> forvaltning</a:t>
            </a:r>
          </a:p>
        </p:txBody>
      </p:sp>
      <p:sp>
        <p:nvSpPr>
          <p:cNvPr id="26" name="Subtitle 2">
            <a:extLst>
              <a:ext uri="{FF2B5EF4-FFF2-40B4-BE49-F238E27FC236}">
                <a16:creationId xmlns:a16="http://schemas.microsoft.com/office/drawing/2014/main" id="{0D4A5875-E954-C94E-9806-7A84AD8939FA}"/>
              </a:ext>
            </a:extLst>
          </p:cNvPr>
          <p:cNvSpPr txBox="1">
            <a:spLocks/>
          </p:cNvSpPr>
          <p:nvPr/>
        </p:nvSpPr>
        <p:spPr>
          <a:xfrm>
            <a:off x="137617" y="4754247"/>
            <a:ext cx="4663155" cy="55399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defTabSz="1087609">
              <a:lnSpc>
                <a:spcPct val="100000"/>
              </a:lnSpc>
            </a:pPr>
            <a:r>
              <a:rPr lang="en-US" sz="1100" b="1"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Mål</a:t>
            </a:r>
            <a:r>
              <a:rPr lang="en-US" sz="1100" b="1">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nb-NO" sz="1100">
                <a:solidFill>
                  <a:prstClr val="black"/>
                </a:solidFill>
                <a:latin typeface="Lato Light" panose="020F0502020204030203" pitchFamily="34" charset="0"/>
                <a:ea typeface="Lato Light" panose="020F0502020204030203" pitchFamily="34" charset="0"/>
                <a:cs typeface="Mukta ExtraLight" panose="020B0000000000000000" pitchFamily="34" charset="77"/>
              </a:rPr>
              <a:t>Deltakerne har </a:t>
            </a:r>
            <a:r>
              <a:rPr lang="nb-NO" sz="1100">
                <a:solidFill>
                  <a:prstClr val="black"/>
                </a:solidFill>
                <a:latin typeface="Lato Light" panose="020F0502020204030203" pitchFamily="34" charset="0"/>
                <a:ea typeface="Lato Light" panose="020F0502020204030203" pitchFamily="34" charset="0"/>
              </a:rPr>
              <a:t>nødvendig kunnskap og ferdigheter til å kunne bruke de nye systemene korrekt og effektivt, og jobbe i henhold til nye arbeidsprosesser.</a:t>
            </a:r>
            <a:endParaRPr lang="en-US" sz="1100">
              <a:solidFill>
                <a:prstClr val="black"/>
              </a:solidFill>
              <a:latin typeface="Lato Light" panose="020F0502020204030203" pitchFamily="34" charset="0"/>
              <a:ea typeface="Lato Light" panose="020F0502020204030203" pitchFamily="34" charset="0"/>
            </a:endParaRPr>
          </a:p>
        </p:txBody>
      </p:sp>
      <p:sp>
        <p:nvSpPr>
          <p:cNvPr id="27" name="TextBox 26">
            <a:extLst>
              <a:ext uri="{FF2B5EF4-FFF2-40B4-BE49-F238E27FC236}">
                <a16:creationId xmlns:a16="http://schemas.microsoft.com/office/drawing/2014/main" id="{50EAA36F-8EDB-F544-9838-5D5FB874129E}"/>
              </a:ext>
            </a:extLst>
          </p:cNvPr>
          <p:cNvSpPr txBox="1"/>
          <p:nvPr/>
        </p:nvSpPr>
        <p:spPr>
          <a:xfrm>
            <a:off x="457705" y="4495630"/>
            <a:ext cx="4346062" cy="307777"/>
          </a:xfrm>
          <a:prstGeom prst="rect">
            <a:avLst/>
          </a:prstGeom>
          <a:noFill/>
        </p:spPr>
        <p:txBody>
          <a:bodyPr wrap="none" rtlCol="0" anchor="b" anchorCtr="0">
            <a:spAutoFit/>
          </a:bodyPr>
          <a:lstStyle/>
          <a:p>
            <a:pPr algn="r" defTabSz="914377"/>
            <a:r>
              <a:rPr lang="en-US" sz="1400" b="1">
                <a:solidFill>
                  <a:srgbClr val="44546A"/>
                </a:solidFill>
                <a:latin typeface="Poppins" pitchFamily="2" charset="77"/>
                <a:ea typeface="League Spartan" charset="0"/>
                <a:cs typeface="Poppins" pitchFamily="2" charset="77"/>
              </a:rPr>
              <a:t>Fase 3: Innføring av NTNU </a:t>
            </a:r>
            <a:r>
              <a:rPr lang="en-US" sz="1400" b="1" err="1">
                <a:solidFill>
                  <a:srgbClr val="44546A"/>
                </a:solidFill>
                <a:latin typeface="Poppins" pitchFamily="2" charset="77"/>
                <a:ea typeface="League Spartan" charset="0"/>
                <a:cs typeface="Poppins" pitchFamily="2" charset="77"/>
              </a:rPr>
              <a:t>Sak</a:t>
            </a:r>
            <a:r>
              <a:rPr lang="en-US" sz="1400" b="1">
                <a:solidFill>
                  <a:srgbClr val="44546A"/>
                </a:solidFill>
                <a:latin typeface="Poppins" pitchFamily="2" charset="77"/>
                <a:ea typeface="League Spartan" charset="0"/>
                <a:cs typeface="Poppins" pitchFamily="2" charset="77"/>
              </a:rPr>
              <a:t> -</a:t>
            </a:r>
            <a:r>
              <a:rPr lang="en-US" sz="1400" b="1" err="1">
                <a:solidFill>
                  <a:srgbClr val="44546A"/>
                </a:solidFill>
                <a:latin typeface="Poppins" pitchFamily="2" charset="77"/>
                <a:ea typeface="League Spartan" charset="0"/>
                <a:cs typeface="Poppins" pitchFamily="2" charset="77"/>
              </a:rPr>
              <a:t>verktøysfokus</a:t>
            </a:r>
            <a:endParaRPr lang="en-US" sz="1400" b="1">
              <a:solidFill>
                <a:srgbClr val="44546A"/>
              </a:solidFill>
              <a:latin typeface="Poppins" pitchFamily="2" charset="77"/>
              <a:ea typeface="League Spartan" charset="0"/>
              <a:cs typeface="Poppins" pitchFamily="2" charset="77"/>
            </a:endParaRPr>
          </a:p>
        </p:txBody>
      </p:sp>
      <p:sp>
        <p:nvSpPr>
          <p:cNvPr id="28" name="Subtitle 2">
            <a:extLst>
              <a:ext uri="{FF2B5EF4-FFF2-40B4-BE49-F238E27FC236}">
                <a16:creationId xmlns:a16="http://schemas.microsoft.com/office/drawing/2014/main" id="{33C56C49-BE47-CC42-ADC4-B6EB9B2471E7}"/>
              </a:ext>
            </a:extLst>
          </p:cNvPr>
          <p:cNvSpPr txBox="1">
            <a:spLocks/>
          </p:cNvSpPr>
          <p:nvPr/>
        </p:nvSpPr>
        <p:spPr>
          <a:xfrm>
            <a:off x="464116" y="5684099"/>
            <a:ext cx="4304229" cy="38472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defTabSz="1087609">
              <a:lnSpc>
                <a:spcPct val="100000"/>
              </a:lnSpc>
            </a:pPr>
            <a:r>
              <a:rPr lang="en-US" sz="1100" b="1" err="1">
                <a:solidFill>
                  <a:prstClr val="black"/>
                </a:solidFill>
                <a:latin typeface="Lato Light" panose="020F0502020204030203" pitchFamily="34" charset="0"/>
                <a:ea typeface="Lato Light" panose="020F0502020204030203" pitchFamily="34" charset="0"/>
                <a:cs typeface="Mukta ExtraLight" panose="020B0000000000000000" pitchFamily="34" charset="77"/>
              </a:rPr>
              <a:t>Mål</a:t>
            </a:r>
            <a:r>
              <a:rPr lang="en-US" sz="1100" b="1">
                <a:solidFill>
                  <a:prstClr val="black"/>
                </a:solidFill>
                <a:latin typeface="Lato Light" panose="020F0502020204030203" pitchFamily="34" charset="0"/>
                <a:ea typeface="Lato Light" panose="020F0502020204030203" pitchFamily="34" charset="0"/>
                <a:cs typeface="Mukta ExtraLight" panose="020B0000000000000000" pitchFamily="34" charset="77"/>
              </a:rPr>
              <a:t>: </a:t>
            </a:r>
            <a:r>
              <a:rPr lang="nb-NO" sz="1100">
                <a:solidFill>
                  <a:prstClr val="black"/>
                </a:solidFill>
                <a:latin typeface="Lato Light" panose="020F0502020204030203" pitchFamily="34" charset="0"/>
                <a:ea typeface="Lato Light" panose="020F0502020204030203" pitchFamily="34" charset="0"/>
              </a:rPr>
              <a:t>Deltakeren har kunnskap om, kan anvende og bidra til utvikling av prosesser innenfor eget fagområde.</a:t>
            </a:r>
          </a:p>
        </p:txBody>
      </p:sp>
      <p:sp>
        <p:nvSpPr>
          <p:cNvPr id="29" name="TextBox 28">
            <a:extLst>
              <a:ext uri="{FF2B5EF4-FFF2-40B4-BE49-F238E27FC236}">
                <a16:creationId xmlns:a16="http://schemas.microsoft.com/office/drawing/2014/main" id="{69CBA8AF-A9C3-BA41-9043-95D4BB848E02}"/>
              </a:ext>
            </a:extLst>
          </p:cNvPr>
          <p:cNvSpPr txBox="1"/>
          <p:nvPr/>
        </p:nvSpPr>
        <p:spPr>
          <a:xfrm>
            <a:off x="-53808" y="5377745"/>
            <a:ext cx="4822153" cy="307777"/>
          </a:xfrm>
          <a:prstGeom prst="rect">
            <a:avLst/>
          </a:prstGeom>
          <a:noFill/>
        </p:spPr>
        <p:txBody>
          <a:bodyPr wrap="none" rtlCol="0" anchor="b" anchorCtr="0">
            <a:spAutoFit/>
          </a:bodyPr>
          <a:lstStyle/>
          <a:p>
            <a:pPr algn="r" defTabSz="914377"/>
            <a:r>
              <a:rPr lang="en-US" sz="1400" b="1">
                <a:solidFill>
                  <a:srgbClr val="44546A"/>
                </a:solidFill>
                <a:latin typeface="Poppins" pitchFamily="2" charset="77"/>
                <a:ea typeface="League Spartan" charset="0"/>
                <a:cs typeface="Poppins" pitchFamily="2" charset="77"/>
              </a:rPr>
              <a:t>Fase 4: </a:t>
            </a:r>
            <a:r>
              <a:rPr lang="en-US" sz="1400" b="1" err="1">
                <a:solidFill>
                  <a:srgbClr val="44546A"/>
                </a:solidFill>
                <a:latin typeface="Poppins" pitchFamily="2" charset="77"/>
                <a:ea typeface="League Spartan" charset="0"/>
                <a:cs typeface="Poppins" pitchFamily="2" charset="77"/>
              </a:rPr>
              <a:t>Rollebasert</a:t>
            </a:r>
            <a:r>
              <a:rPr lang="en-US" sz="1400" b="1">
                <a:solidFill>
                  <a:srgbClr val="44546A"/>
                </a:solidFill>
                <a:latin typeface="Poppins" pitchFamily="2" charset="77"/>
                <a:ea typeface="League Spartan" charset="0"/>
                <a:cs typeface="Poppins" pitchFamily="2" charset="77"/>
              </a:rPr>
              <a:t> </a:t>
            </a:r>
            <a:r>
              <a:rPr lang="en-US" sz="1400" b="1" err="1">
                <a:solidFill>
                  <a:srgbClr val="44546A"/>
                </a:solidFill>
                <a:latin typeface="Poppins" pitchFamily="2" charset="77"/>
                <a:ea typeface="League Spartan" charset="0"/>
                <a:cs typeface="Poppins" pitchFamily="2" charset="77"/>
              </a:rPr>
              <a:t>opplæring</a:t>
            </a:r>
            <a:r>
              <a:rPr lang="en-US" sz="1400" b="1">
                <a:solidFill>
                  <a:srgbClr val="44546A"/>
                </a:solidFill>
                <a:latin typeface="Poppins" pitchFamily="2" charset="77"/>
                <a:ea typeface="League Spartan" charset="0"/>
                <a:cs typeface="Poppins" pitchFamily="2" charset="77"/>
              </a:rPr>
              <a:t> - </a:t>
            </a:r>
            <a:r>
              <a:rPr lang="en-US" sz="1400" b="1" err="1">
                <a:solidFill>
                  <a:srgbClr val="44546A"/>
                </a:solidFill>
                <a:latin typeface="Poppins" pitchFamily="2" charset="77"/>
                <a:ea typeface="League Spartan" charset="0"/>
                <a:cs typeface="Poppins" pitchFamily="2" charset="77"/>
              </a:rPr>
              <a:t>funksjonsområder</a:t>
            </a:r>
            <a:endParaRPr lang="en-US" sz="1400" b="1">
              <a:solidFill>
                <a:srgbClr val="44546A"/>
              </a:solidFill>
              <a:latin typeface="Poppins" pitchFamily="2" charset="77"/>
              <a:ea typeface="League Spartan" charset="0"/>
              <a:cs typeface="Poppins" pitchFamily="2" charset="77"/>
            </a:endParaRPr>
          </a:p>
        </p:txBody>
      </p:sp>
      <p:sp>
        <p:nvSpPr>
          <p:cNvPr id="30" name="Oval 29">
            <a:extLst>
              <a:ext uri="{FF2B5EF4-FFF2-40B4-BE49-F238E27FC236}">
                <a16:creationId xmlns:a16="http://schemas.microsoft.com/office/drawing/2014/main" id="{C78BCBC5-8FB6-6C4A-8983-1C0EE2498FF9}"/>
              </a:ext>
            </a:extLst>
          </p:cNvPr>
          <p:cNvSpPr/>
          <p:nvPr/>
        </p:nvSpPr>
        <p:spPr>
          <a:xfrm>
            <a:off x="4802145" y="1538784"/>
            <a:ext cx="136771" cy="1367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900">
              <a:solidFill>
                <a:prstClr val="white"/>
              </a:solidFill>
              <a:latin typeface="Lato Light" panose="020F0502020204030203" pitchFamily="34" charset="0"/>
            </a:endParaRPr>
          </a:p>
        </p:txBody>
      </p:sp>
      <p:sp>
        <p:nvSpPr>
          <p:cNvPr id="31" name="Oval 30">
            <a:extLst>
              <a:ext uri="{FF2B5EF4-FFF2-40B4-BE49-F238E27FC236}">
                <a16:creationId xmlns:a16="http://schemas.microsoft.com/office/drawing/2014/main" id="{BB14FF50-5A65-C64D-BFC0-58FC36434366}"/>
              </a:ext>
            </a:extLst>
          </p:cNvPr>
          <p:cNvSpPr/>
          <p:nvPr/>
        </p:nvSpPr>
        <p:spPr>
          <a:xfrm>
            <a:off x="4848693" y="2751281"/>
            <a:ext cx="136771" cy="136771"/>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77"/>
            <a:endParaRPr lang="en-US" sz="900">
              <a:solidFill>
                <a:prstClr val="white"/>
              </a:solidFill>
              <a:latin typeface="Lato Light" panose="020F0502020204030203" pitchFamily="34" charset="0"/>
            </a:endParaRPr>
          </a:p>
        </p:txBody>
      </p:sp>
      <p:sp>
        <p:nvSpPr>
          <p:cNvPr id="32" name="Oval 31">
            <a:extLst>
              <a:ext uri="{FF2B5EF4-FFF2-40B4-BE49-F238E27FC236}">
                <a16:creationId xmlns:a16="http://schemas.microsoft.com/office/drawing/2014/main" id="{4497A65A-A93B-F247-B447-78BBCE948C8A}"/>
              </a:ext>
            </a:extLst>
          </p:cNvPr>
          <p:cNvSpPr/>
          <p:nvPr/>
        </p:nvSpPr>
        <p:spPr>
          <a:xfrm>
            <a:off x="4915349" y="4619309"/>
            <a:ext cx="136771" cy="136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900">
              <a:solidFill>
                <a:prstClr val="white"/>
              </a:solidFill>
              <a:latin typeface="Lato Light" panose="020F0502020204030203" pitchFamily="34" charset="0"/>
            </a:endParaRPr>
          </a:p>
        </p:txBody>
      </p:sp>
      <p:sp>
        <p:nvSpPr>
          <p:cNvPr id="33" name="Oval 32">
            <a:extLst>
              <a:ext uri="{FF2B5EF4-FFF2-40B4-BE49-F238E27FC236}">
                <a16:creationId xmlns:a16="http://schemas.microsoft.com/office/drawing/2014/main" id="{72E2846E-4433-D344-9990-101ADD4622E9}"/>
              </a:ext>
            </a:extLst>
          </p:cNvPr>
          <p:cNvSpPr/>
          <p:nvPr/>
        </p:nvSpPr>
        <p:spPr>
          <a:xfrm>
            <a:off x="4911983" y="5458652"/>
            <a:ext cx="136771" cy="1367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900">
              <a:solidFill>
                <a:prstClr val="white"/>
              </a:solidFill>
              <a:latin typeface="Lato Light" panose="020F0502020204030203" pitchFamily="34" charset="0"/>
            </a:endParaRPr>
          </a:p>
        </p:txBody>
      </p:sp>
      <p:sp>
        <p:nvSpPr>
          <p:cNvPr id="36" name="Freeform 1016">
            <a:extLst>
              <a:ext uri="{FF2B5EF4-FFF2-40B4-BE49-F238E27FC236}">
                <a16:creationId xmlns:a16="http://schemas.microsoft.com/office/drawing/2014/main" id="{40FCA97C-FB3F-CA4B-A446-517F4C2D4B0F}"/>
              </a:ext>
            </a:extLst>
          </p:cNvPr>
          <p:cNvSpPr>
            <a:spLocks noChangeAspect="1" noChangeArrowheads="1"/>
          </p:cNvSpPr>
          <p:nvPr/>
        </p:nvSpPr>
        <p:spPr bwMode="auto">
          <a:xfrm>
            <a:off x="10489600" y="2190523"/>
            <a:ext cx="302331" cy="301872"/>
          </a:xfrm>
          <a:custGeom>
            <a:avLst/>
            <a:gdLst>
              <a:gd name="T0" fmla="*/ 67396042 w 288565"/>
              <a:gd name="T1" fmla="*/ 92877014 h 288565"/>
              <a:gd name="T2" fmla="*/ 54034295 w 288565"/>
              <a:gd name="T3" fmla="*/ 102044141 h 288565"/>
              <a:gd name="T4" fmla="*/ 78582751 w 288565"/>
              <a:gd name="T5" fmla="*/ 111366086 h 288565"/>
              <a:gd name="T6" fmla="*/ 82311448 w 288565"/>
              <a:gd name="T7" fmla="*/ 115095226 h 288565"/>
              <a:gd name="T8" fmla="*/ 102509904 w 288565"/>
              <a:gd name="T9" fmla="*/ 95829239 h 288565"/>
              <a:gd name="T10" fmla="*/ 75009190 w 288565"/>
              <a:gd name="T11" fmla="*/ 86196073 h 288565"/>
              <a:gd name="T12" fmla="*/ 90080684 w 288565"/>
              <a:gd name="T13" fmla="*/ 91323631 h 288565"/>
              <a:gd name="T14" fmla="*/ 75009190 w 288565"/>
              <a:gd name="T15" fmla="*/ 86196073 h 288565"/>
              <a:gd name="T16" fmla="*/ 80291529 w 288565"/>
              <a:gd name="T17" fmla="*/ 83710061 h 288565"/>
              <a:gd name="T18" fmla="*/ 78582751 w 288565"/>
              <a:gd name="T19" fmla="*/ 45799888 h 288565"/>
              <a:gd name="T20" fmla="*/ 51237058 w 288565"/>
              <a:gd name="T21" fmla="*/ 80447079 h 288565"/>
              <a:gd name="T22" fmla="*/ 50926900 w 288565"/>
              <a:gd name="T23" fmla="*/ 98625689 h 288565"/>
              <a:gd name="T24" fmla="*/ 66619254 w 288565"/>
              <a:gd name="T25" fmla="*/ 88992399 h 288565"/>
              <a:gd name="T26" fmla="*/ 66308541 w 288565"/>
              <a:gd name="T27" fmla="*/ 70814429 h 288565"/>
              <a:gd name="T28" fmla="*/ 89148378 w 288565"/>
              <a:gd name="T29" fmla="*/ 83865550 h 288565"/>
              <a:gd name="T30" fmla="*/ 97227340 w 288565"/>
              <a:gd name="T31" fmla="*/ 89924978 h 288565"/>
              <a:gd name="T32" fmla="*/ 115095226 w 288565"/>
              <a:gd name="T33" fmla="*/ 82311448 h 288565"/>
              <a:gd name="T34" fmla="*/ 111366086 w 288565"/>
              <a:gd name="T35" fmla="*/ 78427280 h 288565"/>
              <a:gd name="T36" fmla="*/ 82311448 w 288565"/>
              <a:gd name="T37" fmla="*/ 49373187 h 288565"/>
              <a:gd name="T38" fmla="*/ 78582751 w 288565"/>
              <a:gd name="T39" fmla="*/ 45799888 h 288565"/>
              <a:gd name="T40" fmla="*/ 82311448 w 288565"/>
              <a:gd name="T41" fmla="*/ 41915146 h 288565"/>
              <a:gd name="T42" fmla="*/ 124572489 w 288565"/>
              <a:gd name="T43" fmla="*/ 80447079 h 288565"/>
              <a:gd name="T44" fmla="*/ 82311448 w 288565"/>
              <a:gd name="T45" fmla="*/ 118824362 h 288565"/>
              <a:gd name="T46" fmla="*/ 78582751 w 288565"/>
              <a:gd name="T47" fmla="*/ 122708207 h 288565"/>
              <a:gd name="T48" fmla="*/ 38186024 w 288565"/>
              <a:gd name="T49" fmla="*/ 82311448 h 288565"/>
              <a:gd name="T50" fmla="*/ 41915146 w 288565"/>
              <a:gd name="T51" fmla="*/ 78427280 h 288565"/>
              <a:gd name="T52" fmla="*/ 80291529 w 288565"/>
              <a:gd name="T53" fmla="*/ 36321478 h 288565"/>
              <a:gd name="T54" fmla="*/ 44303012 w 288565"/>
              <a:gd name="T55" fmla="*/ 47357010 h 288565"/>
              <a:gd name="T56" fmla="*/ 44303012 w 288565"/>
              <a:gd name="T57" fmla="*/ 0 h 288565"/>
              <a:gd name="T58" fmla="*/ 79402078 w 288565"/>
              <a:gd name="T59" fmla="*/ 28103717 h 288565"/>
              <a:gd name="T60" fmla="*/ 46175228 w 288565"/>
              <a:gd name="T61" fmla="*/ 9470595 h 288565"/>
              <a:gd name="T62" fmla="*/ 42431195 w 288565"/>
              <a:gd name="T63" fmla="*/ 13197165 h 288565"/>
              <a:gd name="T64" fmla="*/ 13103777 w 288565"/>
              <a:gd name="T65" fmla="*/ 42233195 h 288565"/>
              <a:gd name="T66" fmla="*/ 9516619 w 288565"/>
              <a:gd name="T67" fmla="*/ 45959116 h 288565"/>
              <a:gd name="T68" fmla="*/ 27298848 w 288565"/>
              <a:gd name="T69" fmla="*/ 53567658 h 288565"/>
              <a:gd name="T70" fmla="*/ 35566931 w 288565"/>
              <a:gd name="T71" fmla="*/ 47666972 h 288565"/>
              <a:gd name="T72" fmla="*/ 58498606 w 288565"/>
              <a:gd name="T73" fmla="*/ 34624555 h 288565"/>
              <a:gd name="T74" fmla="*/ 34630948 w 288565"/>
              <a:gd name="T75" fmla="*/ 54964819 h 288565"/>
              <a:gd name="T76" fmla="*/ 40870936 w 288565"/>
              <a:gd name="T77" fmla="*/ 63504527 h 288565"/>
              <a:gd name="T78" fmla="*/ 28391035 w 288565"/>
              <a:gd name="T79" fmla="*/ 57138811 h 288565"/>
              <a:gd name="T80" fmla="*/ 17939566 w 288565"/>
              <a:gd name="T81" fmla="*/ 66764779 h 288565"/>
              <a:gd name="T82" fmla="*/ 29015049 w 288565"/>
              <a:gd name="T83" fmla="*/ 79341912 h 288565"/>
              <a:gd name="T84" fmla="*/ 1870721 w 288565"/>
              <a:gd name="T85" fmla="*/ 45959116 h 288565"/>
              <a:gd name="T86" fmla="*/ 5772603 w 288565"/>
              <a:gd name="T87" fmla="*/ 42233195 h 288565"/>
              <a:gd name="T88" fmla="*/ 44303012 w 288565"/>
              <a:gd name="T89" fmla="*/ 0 h 2885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8565" h="288565">
                <a:moveTo>
                  <a:pt x="216584" y="214784"/>
                </a:moveTo>
                <a:cubicBezTo>
                  <a:pt x="212984" y="224862"/>
                  <a:pt x="201107" y="232420"/>
                  <a:pt x="185991" y="232420"/>
                </a:cubicBezTo>
                <a:cubicBezTo>
                  <a:pt x="171595" y="232420"/>
                  <a:pt x="159358" y="224862"/>
                  <a:pt x="156119" y="215144"/>
                </a:cubicBezTo>
                <a:cubicBezTo>
                  <a:pt x="153959" y="215504"/>
                  <a:pt x="151800" y="216224"/>
                  <a:pt x="149640" y="216584"/>
                </a:cubicBezTo>
                <a:cubicBezTo>
                  <a:pt x="144242" y="218023"/>
                  <a:pt x="139563" y="220183"/>
                  <a:pt x="134884" y="222342"/>
                </a:cubicBezTo>
                <a:cubicBezTo>
                  <a:pt x="129126" y="224862"/>
                  <a:pt x="125167" y="230620"/>
                  <a:pt x="125167" y="236379"/>
                </a:cubicBezTo>
                <a:lnTo>
                  <a:pt x="125167" y="238538"/>
                </a:lnTo>
                <a:cubicBezTo>
                  <a:pt x="139203" y="254734"/>
                  <a:pt x="159358" y="265171"/>
                  <a:pt x="182032" y="266611"/>
                </a:cubicBezTo>
                <a:lnTo>
                  <a:pt x="182032" y="257973"/>
                </a:lnTo>
                <a:cubicBezTo>
                  <a:pt x="182032" y="255814"/>
                  <a:pt x="183832" y="253654"/>
                  <a:pt x="185991" y="253654"/>
                </a:cubicBezTo>
                <a:cubicBezTo>
                  <a:pt x="188871" y="253654"/>
                  <a:pt x="190670" y="255814"/>
                  <a:pt x="190670" y="257973"/>
                </a:cubicBezTo>
                <a:lnTo>
                  <a:pt x="190670" y="266611"/>
                </a:lnTo>
                <a:cubicBezTo>
                  <a:pt x="213344" y="265171"/>
                  <a:pt x="233139" y="254734"/>
                  <a:pt x="247176" y="238538"/>
                </a:cubicBezTo>
                <a:lnTo>
                  <a:pt x="247176" y="236379"/>
                </a:lnTo>
                <a:cubicBezTo>
                  <a:pt x="247176" y="230620"/>
                  <a:pt x="243577" y="224862"/>
                  <a:pt x="237458" y="221982"/>
                </a:cubicBezTo>
                <a:cubicBezTo>
                  <a:pt x="233139" y="220183"/>
                  <a:pt x="228460" y="218023"/>
                  <a:pt x="222702" y="216584"/>
                </a:cubicBezTo>
                <a:cubicBezTo>
                  <a:pt x="220902" y="216224"/>
                  <a:pt x="218743" y="215504"/>
                  <a:pt x="216584" y="214784"/>
                </a:cubicBezTo>
                <a:close/>
                <a:moveTo>
                  <a:pt x="173754" y="199668"/>
                </a:moveTo>
                <a:cubicBezTo>
                  <a:pt x="171955" y="204347"/>
                  <a:pt x="168716" y="208666"/>
                  <a:pt x="164037" y="211545"/>
                </a:cubicBezTo>
                <a:cubicBezTo>
                  <a:pt x="165836" y="217663"/>
                  <a:pt x="174474" y="223422"/>
                  <a:pt x="185991" y="223422"/>
                </a:cubicBezTo>
                <a:cubicBezTo>
                  <a:pt x="198228" y="223422"/>
                  <a:pt x="206866" y="217663"/>
                  <a:pt x="208666" y="211545"/>
                </a:cubicBezTo>
                <a:cubicBezTo>
                  <a:pt x="203987" y="208666"/>
                  <a:pt x="200388" y="204347"/>
                  <a:pt x="198948" y="199668"/>
                </a:cubicBezTo>
                <a:cubicBezTo>
                  <a:pt x="194989" y="201467"/>
                  <a:pt x="190670" y="202547"/>
                  <a:pt x="185991" y="202547"/>
                </a:cubicBezTo>
                <a:cubicBezTo>
                  <a:pt x="181672" y="202547"/>
                  <a:pt x="177713" y="201467"/>
                  <a:pt x="173754" y="199668"/>
                </a:cubicBezTo>
                <a:close/>
                <a:moveTo>
                  <a:pt x="185991" y="138843"/>
                </a:moveTo>
                <a:cubicBezTo>
                  <a:pt x="171595" y="138843"/>
                  <a:pt x="162237" y="148921"/>
                  <a:pt x="162237" y="164037"/>
                </a:cubicBezTo>
                <a:cubicBezTo>
                  <a:pt x="162237" y="180593"/>
                  <a:pt x="173035" y="193909"/>
                  <a:pt x="185991" y="193909"/>
                </a:cubicBezTo>
                <a:cubicBezTo>
                  <a:pt x="199668" y="193909"/>
                  <a:pt x="210465" y="180593"/>
                  <a:pt x="210465" y="164037"/>
                </a:cubicBezTo>
                <a:cubicBezTo>
                  <a:pt x="210465" y="148921"/>
                  <a:pt x="200748" y="138843"/>
                  <a:pt x="185991" y="138843"/>
                </a:cubicBezTo>
                <a:close/>
                <a:moveTo>
                  <a:pt x="182032" y="106092"/>
                </a:moveTo>
                <a:cubicBezTo>
                  <a:pt x="141003" y="108251"/>
                  <a:pt x="108251" y="141003"/>
                  <a:pt x="106092" y="181672"/>
                </a:cubicBezTo>
                <a:lnTo>
                  <a:pt x="114369" y="181672"/>
                </a:lnTo>
                <a:cubicBezTo>
                  <a:pt x="116889" y="181672"/>
                  <a:pt x="118688" y="183832"/>
                  <a:pt x="118688" y="186351"/>
                </a:cubicBezTo>
                <a:cubicBezTo>
                  <a:pt x="118688" y="188871"/>
                  <a:pt x="116889" y="190670"/>
                  <a:pt x="114369" y="190670"/>
                </a:cubicBezTo>
                <a:lnTo>
                  <a:pt x="106092" y="190670"/>
                </a:lnTo>
                <a:cubicBezTo>
                  <a:pt x="106811" y="204347"/>
                  <a:pt x="111130" y="217303"/>
                  <a:pt x="117969" y="228461"/>
                </a:cubicBezTo>
                <a:cubicBezTo>
                  <a:pt x="120128" y="222342"/>
                  <a:pt x="124807" y="216944"/>
                  <a:pt x="131285" y="214064"/>
                </a:cubicBezTo>
                <a:cubicBezTo>
                  <a:pt x="135964" y="211905"/>
                  <a:pt x="141363" y="209745"/>
                  <a:pt x="147121" y="208306"/>
                </a:cubicBezTo>
                <a:cubicBezTo>
                  <a:pt x="149281" y="207586"/>
                  <a:pt x="151800" y="206866"/>
                  <a:pt x="154319" y="206146"/>
                </a:cubicBezTo>
                <a:cubicBezTo>
                  <a:pt x="160078" y="205067"/>
                  <a:pt x="164757" y="200388"/>
                  <a:pt x="165836" y="194989"/>
                </a:cubicBezTo>
                <a:cubicBezTo>
                  <a:pt x="166196" y="194989"/>
                  <a:pt x="166196" y="194629"/>
                  <a:pt x="166196" y="194269"/>
                </a:cubicBezTo>
                <a:cubicBezTo>
                  <a:pt x="158638" y="187431"/>
                  <a:pt x="153599" y="176274"/>
                  <a:pt x="153599" y="164037"/>
                </a:cubicBezTo>
                <a:cubicBezTo>
                  <a:pt x="153599" y="144242"/>
                  <a:pt x="166916" y="130206"/>
                  <a:pt x="185991" y="130206"/>
                </a:cubicBezTo>
                <a:cubicBezTo>
                  <a:pt x="205426" y="130206"/>
                  <a:pt x="218743" y="144242"/>
                  <a:pt x="218743" y="164037"/>
                </a:cubicBezTo>
                <a:cubicBezTo>
                  <a:pt x="218743" y="176274"/>
                  <a:pt x="214064" y="187431"/>
                  <a:pt x="206506" y="194269"/>
                </a:cubicBezTo>
                <a:cubicBezTo>
                  <a:pt x="206506" y="194629"/>
                  <a:pt x="206506" y="194629"/>
                  <a:pt x="206506" y="194629"/>
                </a:cubicBezTo>
                <a:cubicBezTo>
                  <a:pt x="207586" y="200388"/>
                  <a:pt x="212265" y="204707"/>
                  <a:pt x="218383" y="206146"/>
                </a:cubicBezTo>
                <a:cubicBezTo>
                  <a:pt x="220542" y="206866"/>
                  <a:pt x="223062" y="207586"/>
                  <a:pt x="225221" y="208306"/>
                </a:cubicBezTo>
                <a:cubicBezTo>
                  <a:pt x="231340" y="209745"/>
                  <a:pt x="236378" y="211905"/>
                  <a:pt x="241057" y="214064"/>
                </a:cubicBezTo>
                <a:cubicBezTo>
                  <a:pt x="247536" y="216944"/>
                  <a:pt x="252214" y="222342"/>
                  <a:pt x="254374" y="228461"/>
                </a:cubicBezTo>
                <a:cubicBezTo>
                  <a:pt x="261572" y="217303"/>
                  <a:pt x="265531" y="204347"/>
                  <a:pt x="266611" y="190670"/>
                </a:cubicBezTo>
                <a:lnTo>
                  <a:pt x="257973" y="190670"/>
                </a:lnTo>
                <a:cubicBezTo>
                  <a:pt x="255814" y="190670"/>
                  <a:pt x="253654" y="188871"/>
                  <a:pt x="253654" y="186351"/>
                </a:cubicBezTo>
                <a:cubicBezTo>
                  <a:pt x="253654" y="183832"/>
                  <a:pt x="255814" y="181672"/>
                  <a:pt x="257973" y="181672"/>
                </a:cubicBezTo>
                <a:lnTo>
                  <a:pt x="266611" y="181672"/>
                </a:lnTo>
                <a:cubicBezTo>
                  <a:pt x="264091" y="141003"/>
                  <a:pt x="231340" y="108251"/>
                  <a:pt x="190670" y="106092"/>
                </a:cubicBezTo>
                <a:lnTo>
                  <a:pt x="190670" y="114370"/>
                </a:lnTo>
                <a:cubicBezTo>
                  <a:pt x="190670" y="116889"/>
                  <a:pt x="188871" y="118688"/>
                  <a:pt x="185991" y="118688"/>
                </a:cubicBezTo>
                <a:cubicBezTo>
                  <a:pt x="183832" y="118688"/>
                  <a:pt x="182032" y="116889"/>
                  <a:pt x="182032" y="114370"/>
                </a:cubicBezTo>
                <a:lnTo>
                  <a:pt x="182032" y="106092"/>
                </a:lnTo>
                <a:close/>
                <a:moveTo>
                  <a:pt x="185991" y="84137"/>
                </a:moveTo>
                <a:cubicBezTo>
                  <a:pt x="188871" y="84137"/>
                  <a:pt x="190670" y="85937"/>
                  <a:pt x="190670" y="88456"/>
                </a:cubicBezTo>
                <a:lnTo>
                  <a:pt x="190670" y="97094"/>
                </a:lnTo>
                <a:cubicBezTo>
                  <a:pt x="236378" y="99613"/>
                  <a:pt x="273089" y="136324"/>
                  <a:pt x="275249" y="181672"/>
                </a:cubicBezTo>
                <a:lnTo>
                  <a:pt x="284246" y="181672"/>
                </a:lnTo>
                <a:cubicBezTo>
                  <a:pt x="286766" y="181672"/>
                  <a:pt x="288565" y="183832"/>
                  <a:pt x="288565" y="186351"/>
                </a:cubicBezTo>
                <a:cubicBezTo>
                  <a:pt x="288565" y="188871"/>
                  <a:pt x="286766" y="190670"/>
                  <a:pt x="284246" y="190670"/>
                </a:cubicBezTo>
                <a:lnTo>
                  <a:pt x="275249" y="190670"/>
                </a:lnTo>
                <a:cubicBezTo>
                  <a:pt x="273089" y="236379"/>
                  <a:pt x="236378" y="273089"/>
                  <a:pt x="190670" y="275249"/>
                </a:cubicBezTo>
                <a:lnTo>
                  <a:pt x="190670" y="284246"/>
                </a:lnTo>
                <a:cubicBezTo>
                  <a:pt x="190670" y="286766"/>
                  <a:pt x="188871" y="288565"/>
                  <a:pt x="185991" y="288565"/>
                </a:cubicBezTo>
                <a:cubicBezTo>
                  <a:pt x="183832" y="288565"/>
                  <a:pt x="182032" y="286766"/>
                  <a:pt x="182032" y="284246"/>
                </a:cubicBezTo>
                <a:lnTo>
                  <a:pt x="182032" y="275249"/>
                </a:lnTo>
                <a:cubicBezTo>
                  <a:pt x="135964" y="273089"/>
                  <a:pt x="99613" y="236379"/>
                  <a:pt x="97094" y="190670"/>
                </a:cubicBezTo>
                <a:lnTo>
                  <a:pt x="88456" y="190670"/>
                </a:lnTo>
                <a:cubicBezTo>
                  <a:pt x="85937" y="190670"/>
                  <a:pt x="84137" y="188871"/>
                  <a:pt x="84137" y="186351"/>
                </a:cubicBezTo>
                <a:cubicBezTo>
                  <a:pt x="84137" y="183832"/>
                  <a:pt x="85937" y="181672"/>
                  <a:pt x="88456" y="181672"/>
                </a:cubicBezTo>
                <a:lnTo>
                  <a:pt x="97094" y="181672"/>
                </a:lnTo>
                <a:cubicBezTo>
                  <a:pt x="99613" y="136324"/>
                  <a:pt x="135964" y="99613"/>
                  <a:pt x="182032" y="97094"/>
                </a:cubicBezTo>
                <a:lnTo>
                  <a:pt x="182032" y="88456"/>
                </a:lnTo>
                <a:cubicBezTo>
                  <a:pt x="182032" y="85937"/>
                  <a:pt x="183832" y="84137"/>
                  <a:pt x="185991" y="84137"/>
                </a:cubicBezTo>
                <a:close/>
                <a:moveTo>
                  <a:pt x="102625" y="55029"/>
                </a:moveTo>
                <a:cubicBezTo>
                  <a:pt x="87810" y="55029"/>
                  <a:pt x="78776" y="64740"/>
                  <a:pt x="78776" y="80206"/>
                </a:cubicBezTo>
                <a:cubicBezTo>
                  <a:pt x="78776" y="96391"/>
                  <a:pt x="89616" y="109699"/>
                  <a:pt x="102625" y="109699"/>
                </a:cubicBezTo>
                <a:cubicBezTo>
                  <a:pt x="115634" y="109699"/>
                  <a:pt x="126475" y="96391"/>
                  <a:pt x="126475" y="80206"/>
                </a:cubicBezTo>
                <a:cubicBezTo>
                  <a:pt x="126475" y="64740"/>
                  <a:pt x="117441" y="55029"/>
                  <a:pt x="102625" y="55029"/>
                </a:cubicBezTo>
                <a:close/>
                <a:moveTo>
                  <a:pt x="102625" y="0"/>
                </a:moveTo>
                <a:cubicBezTo>
                  <a:pt x="105155" y="0"/>
                  <a:pt x="106962" y="1798"/>
                  <a:pt x="106962" y="4316"/>
                </a:cubicBezTo>
                <a:lnTo>
                  <a:pt x="106962" y="12948"/>
                </a:lnTo>
                <a:cubicBezTo>
                  <a:pt x="140206" y="14746"/>
                  <a:pt x="170199" y="34888"/>
                  <a:pt x="183930" y="65100"/>
                </a:cubicBezTo>
                <a:cubicBezTo>
                  <a:pt x="185376" y="67258"/>
                  <a:pt x="184292" y="70135"/>
                  <a:pt x="182124" y="71214"/>
                </a:cubicBezTo>
                <a:cubicBezTo>
                  <a:pt x="179955" y="71933"/>
                  <a:pt x="177065" y="71214"/>
                  <a:pt x="176342" y="68696"/>
                </a:cubicBezTo>
                <a:cubicBezTo>
                  <a:pt x="163694" y="41721"/>
                  <a:pt x="136593" y="23738"/>
                  <a:pt x="106962" y="21939"/>
                </a:cubicBezTo>
                <a:lnTo>
                  <a:pt x="106962" y="30572"/>
                </a:lnTo>
                <a:cubicBezTo>
                  <a:pt x="106962" y="33089"/>
                  <a:pt x="105155" y="34888"/>
                  <a:pt x="102625" y="34888"/>
                </a:cubicBezTo>
                <a:cubicBezTo>
                  <a:pt x="100096" y="34888"/>
                  <a:pt x="98289" y="33089"/>
                  <a:pt x="98289" y="30572"/>
                </a:cubicBezTo>
                <a:lnTo>
                  <a:pt x="98289" y="21939"/>
                </a:lnTo>
                <a:cubicBezTo>
                  <a:pt x="57094" y="24098"/>
                  <a:pt x="24211" y="56827"/>
                  <a:pt x="22043" y="97830"/>
                </a:cubicBezTo>
                <a:lnTo>
                  <a:pt x="30354" y="97830"/>
                </a:lnTo>
                <a:cubicBezTo>
                  <a:pt x="32883" y="97830"/>
                  <a:pt x="35051" y="99628"/>
                  <a:pt x="35051" y="102146"/>
                </a:cubicBezTo>
                <a:cubicBezTo>
                  <a:pt x="35051" y="104664"/>
                  <a:pt x="32883" y="106462"/>
                  <a:pt x="30354" y="106462"/>
                </a:cubicBezTo>
                <a:lnTo>
                  <a:pt x="22043" y="106462"/>
                </a:lnTo>
                <a:cubicBezTo>
                  <a:pt x="22765" y="120129"/>
                  <a:pt x="27102" y="133437"/>
                  <a:pt x="33967" y="144587"/>
                </a:cubicBezTo>
                <a:cubicBezTo>
                  <a:pt x="36136" y="138472"/>
                  <a:pt x="40833" y="133077"/>
                  <a:pt x="47338" y="130200"/>
                </a:cubicBezTo>
                <a:cubicBezTo>
                  <a:pt x="52035" y="127682"/>
                  <a:pt x="57817" y="125884"/>
                  <a:pt x="63237" y="124086"/>
                </a:cubicBezTo>
                <a:cubicBezTo>
                  <a:pt x="65767" y="123366"/>
                  <a:pt x="67935" y="122647"/>
                  <a:pt x="70464" y="121928"/>
                </a:cubicBezTo>
                <a:cubicBezTo>
                  <a:pt x="76607" y="120489"/>
                  <a:pt x="81305" y="116533"/>
                  <a:pt x="82389" y="111138"/>
                </a:cubicBezTo>
                <a:cubicBezTo>
                  <a:pt x="82389" y="110778"/>
                  <a:pt x="82389" y="110418"/>
                  <a:pt x="82389" y="110418"/>
                </a:cubicBezTo>
                <a:cubicBezTo>
                  <a:pt x="74801" y="103225"/>
                  <a:pt x="69742" y="92435"/>
                  <a:pt x="69742" y="80206"/>
                </a:cubicBezTo>
                <a:cubicBezTo>
                  <a:pt x="69742" y="60064"/>
                  <a:pt x="83473" y="46037"/>
                  <a:pt x="102625" y="46037"/>
                </a:cubicBezTo>
                <a:cubicBezTo>
                  <a:pt x="121777" y="46037"/>
                  <a:pt x="135509" y="60064"/>
                  <a:pt x="135509" y="80206"/>
                </a:cubicBezTo>
                <a:cubicBezTo>
                  <a:pt x="135509" y="101067"/>
                  <a:pt x="120693" y="118331"/>
                  <a:pt x="102625" y="118331"/>
                </a:cubicBezTo>
                <a:cubicBezTo>
                  <a:pt x="98289" y="118331"/>
                  <a:pt x="93953" y="117612"/>
                  <a:pt x="89978" y="115454"/>
                </a:cubicBezTo>
                <a:cubicBezTo>
                  <a:pt x="88532" y="120489"/>
                  <a:pt x="84919" y="124805"/>
                  <a:pt x="80221" y="127323"/>
                </a:cubicBezTo>
                <a:cubicBezTo>
                  <a:pt x="81666" y="132358"/>
                  <a:pt x="87448" y="137034"/>
                  <a:pt x="95398" y="138472"/>
                </a:cubicBezTo>
                <a:cubicBezTo>
                  <a:pt x="97928" y="139192"/>
                  <a:pt x="99373" y="141350"/>
                  <a:pt x="98650" y="143867"/>
                </a:cubicBezTo>
                <a:cubicBezTo>
                  <a:pt x="98289" y="146025"/>
                  <a:pt x="96482" y="147104"/>
                  <a:pt x="94675" y="147104"/>
                </a:cubicBezTo>
                <a:cubicBezTo>
                  <a:pt x="94314" y="147104"/>
                  <a:pt x="93953" y="147104"/>
                  <a:pt x="93591" y="147104"/>
                </a:cubicBezTo>
                <a:cubicBezTo>
                  <a:pt x="82750" y="144587"/>
                  <a:pt x="74801" y="138472"/>
                  <a:pt x="72271" y="130560"/>
                </a:cubicBezTo>
                <a:cubicBezTo>
                  <a:pt x="70103" y="131279"/>
                  <a:pt x="67935" y="131998"/>
                  <a:pt x="65767" y="132358"/>
                </a:cubicBezTo>
                <a:cubicBezTo>
                  <a:pt x="60346" y="134156"/>
                  <a:pt x="55649" y="135955"/>
                  <a:pt x="51312" y="137753"/>
                </a:cubicBezTo>
                <a:cubicBezTo>
                  <a:pt x="45169" y="140990"/>
                  <a:pt x="41556" y="146025"/>
                  <a:pt x="41556" y="152140"/>
                </a:cubicBezTo>
                <a:lnTo>
                  <a:pt x="41556" y="154657"/>
                </a:lnTo>
                <a:cubicBezTo>
                  <a:pt x="48783" y="163289"/>
                  <a:pt x="58178" y="170483"/>
                  <a:pt x="69380" y="175518"/>
                </a:cubicBezTo>
                <a:cubicBezTo>
                  <a:pt x="71548" y="176238"/>
                  <a:pt x="72632" y="179115"/>
                  <a:pt x="71548" y="181273"/>
                </a:cubicBezTo>
                <a:cubicBezTo>
                  <a:pt x="70464" y="182712"/>
                  <a:pt x="69019" y="183791"/>
                  <a:pt x="67212" y="183791"/>
                </a:cubicBezTo>
                <a:cubicBezTo>
                  <a:pt x="66851" y="183791"/>
                  <a:pt x="66128" y="183431"/>
                  <a:pt x="65405" y="183431"/>
                </a:cubicBezTo>
                <a:cubicBezTo>
                  <a:pt x="35051" y="169764"/>
                  <a:pt x="14816" y="139551"/>
                  <a:pt x="13370" y="106462"/>
                </a:cubicBezTo>
                <a:lnTo>
                  <a:pt x="4336" y="106462"/>
                </a:lnTo>
                <a:cubicBezTo>
                  <a:pt x="1807" y="106462"/>
                  <a:pt x="0" y="104664"/>
                  <a:pt x="0" y="102146"/>
                </a:cubicBezTo>
                <a:cubicBezTo>
                  <a:pt x="0" y="99628"/>
                  <a:pt x="1807" y="97830"/>
                  <a:pt x="4336" y="97830"/>
                </a:cubicBezTo>
                <a:lnTo>
                  <a:pt x="13370" y="97830"/>
                </a:lnTo>
                <a:cubicBezTo>
                  <a:pt x="15538" y="52152"/>
                  <a:pt x="52397" y="15465"/>
                  <a:pt x="98289" y="13307"/>
                </a:cubicBezTo>
                <a:lnTo>
                  <a:pt x="98289" y="4316"/>
                </a:lnTo>
                <a:cubicBezTo>
                  <a:pt x="98289" y="1798"/>
                  <a:pt x="100096" y="0"/>
                  <a:pt x="102625" y="0"/>
                </a:cubicBezTo>
                <a:close/>
              </a:path>
            </a:pathLst>
          </a:custGeom>
          <a:solidFill>
            <a:schemeClr val="bg1"/>
          </a:solidFill>
          <a:ln>
            <a:noFill/>
          </a:ln>
          <a:effectLst/>
        </p:spPr>
        <p:txBody>
          <a:bodyPr anchor="ctr"/>
          <a:lstStyle/>
          <a:p>
            <a:pPr defTabSz="914377"/>
            <a:endParaRPr lang="en-US" sz="900">
              <a:solidFill>
                <a:prstClr val="black"/>
              </a:solidFill>
              <a:latin typeface="Lato Light" panose="020F0502020204030203" pitchFamily="34" charset="0"/>
            </a:endParaRPr>
          </a:p>
        </p:txBody>
      </p:sp>
      <p:sp>
        <p:nvSpPr>
          <p:cNvPr id="35" name="Freeform 5">
            <a:extLst>
              <a:ext uri="{FF2B5EF4-FFF2-40B4-BE49-F238E27FC236}">
                <a16:creationId xmlns:a16="http://schemas.microsoft.com/office/drawing/2014/main" id="{468A9C57-405F-47AD-B801-A108C95E0381}"/>
              </a:ext>
            </a:extLst>
          </p:cNvPr>
          <p:cNvSpPr>
            <a:spLocks noChangeArrowheads="1"/>
          </p:cNvSpPr>
          <p:nvPr/>
        </p:nvSpPr>
        <p:spPr bwMode="auto">
          <a:xfrm>
            <a:off x="7741373" y="4241969"/>
            <a:ext cx="32963" cy="1063016"/>
          </a:xfrm>
          <a:custGeom>
            <a:avLst/>
            <a:gdLst>
              <a:gd name="T0" fmla="*/ 51 w 52"/>
              <a:gd name="T1" fmla="*/ 1704 h 1705"/>
              <a:gd name="T2" fmla="*/ 0 w 52"/>
              <a:gd name="T3" fmla="*/ 1704 h 1705"/>
              <a:gd name="T4" fmla="*/ 0 w 52"/>
              <a:gd name="T5" fmla="*/ 0 h 1705"/>
              <a:gd name="T6" fmla="*/ 51 w 52"/>
              <a:gd name="T7" fmla="*/ 0 h 1705"/>
              <a:gd name="T8" fmla="*/ 51 w 52"/>
              <a:gd name="T9" fmla="*/ 1704 h 1705"/>
            </a:gdLst>
            <a:ahLst/>
            <a:cxnLst>
              <a:cxn ang="0">
                <a:pos x="T0" y="T1"/>
              </a:cxn>
              <a:cxn ang="0">
                <a:pos x="T2" y="T3"/>
              </a:cxn>
              <a:cxn ang="0">
                <a:pos x="T4" y="T5"/>
              </a:cxn>
              <a:cxn ang="0">
                <a:pos x="T6" y="T7"/>
              </a:cxn>
              <a:cxn ang="0">
                <a:pos x="T8" y="T9"/>
              </a:cxn>
            </a:cxnLst>
            <a:rect l="0" t="0" r="r" b="b"/>
            <a:pathLst>
              <a:path w="52" h="1705">
                <a:moveTo>
                  <a:pt x="51" y="1704"/>
                </a:moveTo>
                <a:lnTo>
                  <a:pt x="0" y="1704"/>
                </a:lnTo>
                <a:lnTo>
                  <a:pt x="0" y="0"/>
                </a:lnTo>
                <a:lnTo>
                  <a:pt x="51" y="0"/>
                </a:lnTo>
                <a:lnTo>
                  <a:pt x="51" y="1704"/>
                </a:lnTo>
              </a:path>
            </a:pathLst>
          </a:custGeom>
          <a:solidFill>
            <a:schemeClr val="accent2"/>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37" name="Freeform 6">
            <a:extLst>
              <a:ext uri="{FF2B5EF4-FFF2-40B4-BE49-F238E27FC236}">
                <a16:creationId xmlns:a16="http://schemas.microsoft.com/office/drawing/2014/main" id="{428B02DA-B985-4CE0-9987-F7E65BF62514}"/>
              </a:ext>
            </a:extLst>
          </p:cNvPr>
          <p:cNvSpPr>
            <a:spLocks noChangeArrowheads="1"/>
          </p:cNvSpPr>
          <p:nvPr/>
        </p:nvSpPr>
        <p:spPr bwMode="auto">
          <a:xfrm>
            <a:off x="7447465" y="3934325"/>
            <a:ext cx="618033" cy="618033"/>
          </a:xfrm>
          <a:custGeom>
            <a:avLst/>
            <a:gdLst>
              <a:gd name="T0" fmla="*/ 497 w 994"/>
              <a:gd name="T1" fmla="*/ 0 h 994"/>
              <a:gd name="T2" fmla="*/ 497 w 994"/>
              <a:gd name="T3" fmla="*/ 0 h 994"/>
              <a:gd name="T4" fmla="*/ 993 w 994"/>
              <a:gd name="T5" fmla="*/ 496 h 994"/>
              <a:gd name="T6" fmla="*/ 993 w 994"/>
              <a:gd name="T7" fmla="*/ 496 h 994"/>
              <a:gd name="T8" fmla="*/ 497 w 994"/>
              <a:gd name="T9" fmla="*/ 993 h 994"/>
              <a:gd name="T10" fmla="*/ 497 w 994"/>
              <a:gd name="T11" fmla="*/ 993 h 994"/>
              <a:gd name="T12" fmla="*/ 0 w 994"/>
              <a:gd name="T13" fmla="*/ 496 h 994"/>
              <a:gd name="T14" fmla="*/ 0 w 994"/>
              <a:gd name="T15" fmla="*/ 496 h 994"/>
              <a:gd name="T16" fmla="*/ 497 w 994"/>
              <a:gd name="T17" fmla="*/ 0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4" h="994">
                <a:moveTo>
                  <a:pt x="497" y="0"/>
                </a:moveTo>
                <a:lnTo>
                  <a:pt x="497" y="0"/>
                </a:lnTo>
                <a:cubicBezTo>
                  <a:pt x="771" y="0"/>
                  <a:pt x="993" y="222"/>
                  <a:pt x="993" y="496"/>
                </a:cubicBezTo>
                <a:lnTo>
                  <a:pt x="993" y="496"/>
                </a:lnTo>
                <a:cubicBezTo>
                  <a:pt x="993" y="770"/>
                  <a:pt x="771" y="993"/>
                  <a:pt x="497" y="993"/>
                </a:cubicBezTo>
                <a:lnTo>
                  <a:pt x="497" y="993"/>
                </a:lnTo>
                <a:cubicBezTo>
                  <a:pt x="222" y="993"/>
                  <a:pt x="0" y="770"/>
                  <a:pt x="0" y="496"/>
                </a:cubicBezTo>
                <a:lnTo>
                  <a:pt x="0" y="496"/>
                </a:lnTo>
                <a:cubicBezTo>
                  <a:pt x="0" y="222"/>
                  <a:pt x="222" y="0"/>
                  <a:pt x="497" y="0"/>
                </a:cubicBezTo>
              </a:path>
            </a:pathLst>
          </a:custGeom>
          <a:solidFill>
            <a:schemeClr val="accent2"/>
          </a:solidFill>
          <a:ln>
            <a:noFill/>
          </a:ln>
          <a:effectLst/>
        </p:spPr>
        <p:txBody>
          <a:bodyPr wrap="none" anchor="ctr"/>
          <a:lstStyle/>
          <a:p>
            <a:pPr defTabSz="914377"/>
            <a:endParaRPr lang="en-US" sz="3265">
              <a:solidFill>
                <a:prstClr val="black"/>
              </a:solidFill>
              <a:latin typeface="Lato Light" panose="020F0502020204030203" pitchFamily="34" charset="0"/>
            </a:endParaRPr>
          </a:p>
        </p:txBody>
      </p:sp>
      <p:sp>
        <p:nvSpPr>
          <p:cNvPr id="38" name="Freeform 1015">
            <a:extLst>
              <a:ext uri="{FF2B5EF4-FFF2-40B4-BE49-F238E27FC236}">
                <a16:creationId xmlns:a16="http://schemas.microsoft.com/office/drawing/2014/main" id="{7E2FDEE4-A8D9-45F0-AB2B-28B29513A802}"/>
              </a:ext>
            </a:extLst>
          </p:cNvPr>
          <p:cNvSpPr>
            <a:spLocks noChangeAspect="1" noChangeArrowheads="1"/>
          </p:cNvSpPr>
          <p:nvPr/>
        </p:nvSpPr>
        <p:spPr bwMode="auto">
          <a:xfrm>
            <a:off x="7602565" y="4085312"/>
            <a:ext cx="307827" cy="307827"/>
          </a:xfrm>
          <a:custGeom>
            <a:avLst/>
            <a:gdLst>
              <a:gd name="T0" fmla="*/ 92894350 w 293329"/>
              <a:gd name="T1" fmla="*/ 118433575 h 293332"/>
              <a:gd name="T2" fmla="*/ 35298861 w 293329"/>
              <a:gd name="T3" fmla="*/ 116334538 h 293332"/>
              <a:gd name="T4" fmla="*/ 103802883 w 293329"/>
              <a:gd name="T5" fmla="*/ 106852417 h 293332"/>
              <a:gd name="T6" fmla="*/ 102233054 w 293329"/>
              <a:gd name="T7" fmla="*/ 124229474 h 293332"/>
              <a:gd name="T8" fmla="*/ 122478131 w 293329"/>
              <a:gd name="T9" fmla="*/ 109490450 h 293332"/>
              <a:gd name="T10" fmla="*/ 128127419 w 293329"/>
              <a:gd name="T11" fmla="*/ 114299877 h 293332"/>
              <a:gd name="T12" fmla="*/ 100350671 w 293329"/>
              <a:gd name="T13" fmla="*/ 128107914 h 293332"/>
              <a:gd name="T14" fmla="*/ 100978028 w 293329"/>
              <a:gd name="T15" fmla="*/ 107008291 h 293332"/>
              <a:gd name="T16" fmla="*/ 5491820 w 293329"/>
              <a:gd name="T17" fmla="*/ 109490450 h 293332"/>
              <a:gd name="T18" fmla="*/ 25894837 w 293329"/>
              <a:gd name="T19" fmla="*/ 124229474 h 293332"/>
              <a:gd name="T20" fmla="*/ 24324031 w 293329"/>
              <a:gd name="T21" fmla="*/ 106852417 h 293332"/>
              <a:gd name="T22" fmla="*/ 29660244 w 293329"/>
              <a:gd name="T23" fmla="*/ 126246529 h 293332"/>
              <a:gd name="T24" fmla="*/ 0 w 293329"/>
              <a:gd name="T25" fmla="*/ 126246529 h 293332"/>
              <a:gd name="T26" fmla="*/ 5335544 w 293329"/>
              <a:gd name="T27" fmla="*/ 106852417 h 293332"/>
              <a:gd name="T28" fmla="*/ 112874612 w 293329"/>
              <a:gd name="T29" fmla="*/ 103457917 h 293332"/>
              <a:gd name="T30" fmla="*/ 14407902 w 293329"/>
              <a:gd name="T31" fmla="*/ 94675905 h 293332"/>
              <a:gd name="T32" fmla="*/ 18876886 w 293329"/>
              <a:gd name="T33" fmla="*/ 98989521 h 293332"/>
              <a:gd name="T34" fmla="*/ 121195977 w 293329"/>
              <a:gd name="T35" fmla="*/ 98989521 h 293332"/>
              <a:gd name="T36" fmla="*/ 112874612 w 293329"/>
              <a:gd name="T37" fmla="*/ 90824297 h 293332"/>
              <a:gd name="T38" fmla="*/ 14407902 w 293329"/>
              <a:gd name="T39" fmla="*/ 107309241 h 293332"/>
              <a:gd name="T40" fmla="*/ 61680683 w 293329"/>
              <a:gd name="T41" fmla="*/ 80424522 h 293332"/>
              <a:gd name="T42" fmla="*/ 79779208 w 293329"/>
              <a:gd name="T43" fmla="*/ 84424761 h 293332"/>
              <a:gd name="T44" fmla="*/ 61680683 w 293329"/>
              <a:gd name="T45" fmla="*/ 80424522 h 293332"/>
              <a:gd name="T46" fmla="*/ 81667314 w 293329"/>
              <a:gd name="T47" fmla="*/ 69171412 h 293332"/>
              <a:gd name="T48" fmla="*/ 59634523 w 293329"/>
              <a:gd name="T49" fmla="*/ 69171412 h 293332"/>
              <a:gd name="T50" fmla="*/ 52829407 w 293329"/>
              <a:gd name="T51" fmla="*/ 101294408 h 293332"/>
              <a:gd name="T52" fmla="*/ 52829407 w 293329"/>
              <a:gd name="T53" fmla="*/ 53319210 h 293332"/>
              <a:gd name="T54" fmla="*/ 45709624 w 293329"/>
              <a:gd name="T55" fmla="*/ 101294408 h 293332"/>
              <a:gd name="T56" fmla="*/ 45709624 w 293329"/>
              <a:gd name="T57" fmla="*/ 53319210 h 293332"/>
              <a:gd name="T58" fmla="*/ 122310456 w 293329"/>
              <a:gd name="T59" fmla="*/ 43861374 h 293332"/>
              <a:gd name="T60" fmla="*/ 118789962 w 293329"/>
              <a:gd name="T61" fmla="*/ 88430527 h 293332"/>
              <a:gd name="T62" fmla="*/ 119750064 w 293329"/>
              <a:gd name="T63" fmla="*/ 42605218 h 293332"/>
              <a:gd name="T64" fmla="*/ 10610067 w 293329"/>
              <a:gd name="T65" fmla="*/ 84675299 h 293332"/>
              <a:gd name="T66" fmla="*/ 6887197 w 293329"/>
              <a:gd name="T67" fmla="*/ 86095637 h 293332"/>
              <a:gd name="T68" fmla="*/ 45709624 w 293329"/>
              <a:gd name="T69" fmla="*/ 37747513 h 293332"/>
              <a:gd name="T70" fmla="*/ 84157075 w 293329"/>
              <a:gd name="T71" fmla="*/ 49544269 h 293332"/>
              <a:gd name="T72" fmla="*/ 45709624 w 293329"/>
              <a:gd name="T73" fmla="*/ 33971757 h 293332"/>
              <a:gd name="T74" fmla="*/ 90010986 w 293329"/>
              <a:gd name="T75" fmla="*/ 37747513 h 293332"/>
              <a:gd name="T76" fmla="*/ 90010986 w 293329"/>
              <a:gd name="T77" fmla="*/ 49544269 h 293332"/>
              <a:gd name="T78" fmla="*/ 90010986 w 293329"/>
              <a:gd name="T79" fmla="*/ 105226700 h 293332"/>
              <a:gd name="T80" fmla="*/ 36058154 w 293329"/>
              <a:gd name="T81" fmla="*/ 43567238 h 293332"/>
              <a:gd name="T82" fmla="*/ 103959598 w 293329"/>
              <a:gd name="T83" fmla="*/ 18690306 h 293332"/>
              <a:gd name="T84" fmla="*/ 124204060 w 293329"/>
              <a:gd name="T85" fmla="*/ 33532597 h 293332"/>
              <a:gd name="T86" fmla="*/ 122791511 w 293329"/>
              <a:gd name="T87" fmla="*/ 16033920 h 293332"/>
              <a:gd name="T88" fmla="*/ 128127419 w 293329"/>
              <a:gd name="T89" fmla="*/ 35407376 h 293332"/>
              <a:gd name="T90" fmla="*/ 98466986 w 293329"/>
              <a:gd name="T91" fmla="*/ 35407376 h 293332"/>
              <a:gd name="T92" fmla="*/ 103802883 w 293329"/>
              <a:gd name="T93" fmla="*/ 16033920 h 293332"/>
              <a:gd name="T94" fmla="*/ 3767028 w 293329"/>
              <a:gd name="T95" fmla="*/ 23532915 h 293332"/>
              <a:gd name="T96" fmla="*/ 25894837 w 293329"/>
              <a:gd name="T97" fmla="*/ 23532915 h 293332"/>
              <a:gd name="T98" fmla="*/ 26993363 w 293329"/>
              <a:gd name="T99" fmla="*/ 16190190 h 293332"/>
              <a:gd name="T100" fmla="*/ 27777184 w 293329"/>
              <a:gd name="T101" fmla="*/ 37282705 h 293332"/>
              <a:gd name="T102" fmla="*/ 0 w 293329"/>
              <a:gd name="T103" fmla="*/ 23532915 h 293332"/>
              <a:gd name="T104" fmla="*/ 112874612 w 293329"/>
              <a:gd name="T105" fmla="*/ 3696763 h 293332"/>
              <a:gd name="T106" fmla="*/ 117343831 w 293329"/>
              <a:gd name="T107" fmla="*/ 8166289 h 293332"/>
              <a:gd name="T108" fmla="*/ 9939250 w 293329"/>
              <a:gd name="T109" fmla="*/ 8166289 h 293332"/>
              <a:gd name="T110" fmla="*/ 14407902 w 293329"/>
              <a:gd name="T111" fmla="*/ 3696763 h 293332"/>
              <a:gd name="T112" fmla="*/ 96452400 w 293329"/>
              <a:gd name="T113" fmla="*/ 14524121 h 293332"/>
              <a:gd name="T114" fmla="*/ 32709116 w 293329"/>
              <a:gd name="T115" fmla="*/ 15472233 h 293332"/>
              <a:gd name="T116" fmla="*/ 63638755 w 293329"/>
              <a:gd name="T117" fmla="*/ 2959750 h 293332"/>
              <a:gd name="T118" fmla="*/ 112874612 w 293329"/>
              <a:gd name="T119" fmla="*/ 16485959 h 293332"/>
              <a:gd name="T120" fmla="*/ 14407902 w 293329"/>
              <a:gd name="T121" fmla="*/ 0 h 293332"/>
              <a:gd name="T122" fmla="*/ 6241744 w 293329"/>
              <a:gd name="T123" fmla="*/ 8166289 h 2933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3329" h="293332">
                <a:moveTo>
                  <a:pt x="208355" y="263416"/>
                </a:moveTo>
                <a:cubicBezTo>
                  <a:pt x="210511" y="261937"/>
                  <a:pt x="213385" y="262677"/>
                  <a:pt x="214822" y="264895"/>
                </a:cubicBezTo>
                <a:cubicBezTo>
                  <a:pt x="215541" y="267483"/>
                  <a:pt x="214822" y="270071"/>
                  <a:pt x="212667" y="271180"/>
                </a:cubicBezTo>
                <a:cubicBezTo>
                  <a:pt x="192188" y="282640"/>
                  <a:pt x="169194" y="288556"/>
                  <a:pt x="146201" y="288556"/>
                </a:cubicBezTo>
                <a:cubicBezTo>
                  <a:pt x="124284" y="288556"/>
                  <a:pt x="102728" y="283010"/>
                  <a:pt x="82608" y="272659"/>
                </a:cubicBezTo>
                <a:cubicBezTo>
                  <a:pt x="80093" y="271549"/>
                  <a:pt x="79375" y="268592"/>
                  <a:pt x="80812" y="266374"/>
                </a:cubicBezTo>
                <a:cubicBezTo>
                  <a:pt x="81530" y="264155"/>
                  <a:pt x="84405" y="263416"/>
                  <a:pt x="86560" y="264525"/>
                </a:cubicBezTo>
                <a:cubicBezTo>
                  <a:pt x="125003" y="284859"/>
                  <a:pt x="170631" y="284119"/>
                  <a:pt x="208355" y="263416"/>
                </a:cubicBezTo>
                <a:close/>
                <a:moveTo>
                  <a:pt x="237641" y="244663"/>
                </a:moveTo>
                <a:cubicBezTo>
                  <a:pt x="239437" y="246084"/>
                  <a:pt x="239796" y="248926"/>
                  <a:pt x="238000" y="250703"/>
                </a:cubicBezTo>
                <a:cubicBezTo>
                  <a:pt x="235485" y="253900"/>
                  <a:pt x="234048" y="257808"/>
                  <a:pt x="234048" y="261715"/>
                </a:cubicBezTo>
                <a:lnTo>
                  <a:pt x="234048" y="284451"/>
                </a:lnTo>
                <a:lnTo>
                  <a:pt x="284347" y="284451"/>
                </a:lnTo>
                <a:lnTo>
                  <a:pt x="284347" y="261715"/>
                </a:lnTo>
                <a:cubicBezTo>
                  <a:pt x="284347" y="257808"/>
                  <a:pt x="283269" y="253900"/>
                  <a:pt x="280395" y="250703"/>
                </a:cubicBezTo>
                <a:cubicBezTo>
                  <a:pt x="278958" y="248926"/>
                  <a:pt x="278958" y="246084"/>
                  <a:pt x="281113" y="244663"/>
                </a:cubicBezTo>
                <a:cubicBezTo>
                  <a:pt x="282910" y="242887"/>
                  <a:pt x="285784" y="243242"/>
                  <a:pt x="287221" y="245019"/>
                </a:cubicBezTo>
                <a:cubicBezTo>
                  <a:pt x="291173" y="249992"/>
                  <a:pt x="293329" y="255676"/>
                  <a:pt x="293329" y="261715"/>
                </a:cubicBezTo>
                <a:lnTo>
                  <a:pt x="293329" y="289069"/>
                </a:lnTo>
                <a:cubicBezTo>
                  <a:pt x="293329" y="291201"/>
                  <a:pt x="291533" y="293332"/>
                  <a:pt x="288658" y="293332"/>
                </a:cubicBezTo>
                <a:lnTo>
                  <a:pt x="229737" y="293332"/>
                </a:lnTo>
                <a:cubicBezTo>
                  <a:pt x="227222" y="293332"/>
                  <a:pt x="225425" y="291201"/>
                  <a:pt x="225425" y="289069"/>
                </a:cubicBezTo>
                <a:lnTo>
                  <a:pt x="225425" y="261715"/>
                </a:lnTo>
                <a:cubicBezTo>
                  <a:pt x="225425" y="255676"/>
                  <a:pt x="227222" y="249992"/>
                  <a:pt x="231174" y="245019"/>
                </a:cubicBezTo>
                <a:cubicBezTo>
                  <a:pt x="232611" y="243242"/>
                  <a:pt x="235844" y="242887"/>
                  <a:pt x="237641" y="244663"/>
                </a:cubicBezTo>
                <a:close/>
                <a:moveTo>
                  <a:pt x="12215" y="244663"/>
                </a:moveTo>
                <a:cubicBezTo>
                  <a:pt x="14012" y="246084"/>
                  <a:pt x="14371" y="248926"/>
                  <a:pt x="12575" y="250703"/>
                </a:cubicBezTo>
                <a:cubicBezTo>
                  <a:pt x="10419" y="253900"/>
                  <a:pt x="8622" y="257808"/>
                  <a:pt x="8622" y="261715"/>
                </a:cubicBezTo>
                <a:lnTo>
                  <a:pt x="8622" y="284451"/>
                </a:lnTo>
                <a:lnTo>
                  <a:pt x="59281" y="284451"/>
                </a:lnTo>
                <a:lnTo>
                  <a:pt x="59281" y="261715"/>
                </a:lnTo>
                <a:cubicBezTo>
                  <a:pt x="59281" y="257808"/>
                  <a:pt x="57844" y="253900"/>
                  <a:pt x="54969" y="250703"/>
                </a:cubicBezTo>
                <a:cubicBezTo>
                  <a:pt x="53532" y="248926"/>
                  <a:pt x="53892" y="246084"/>
                  <a:pt x="55688" y="244663"/>
                </a:cubicBezTo>
                <a:cubicBezTo>
                  <a:pt x="57844" y="242887"/>
                  <a:pt x="60359" y="243242"/>
                  <a:pt x="61796" y="245019"/>
                </a:cubicBezTo>
                <a:cubicBezTo>
                  <a:pt x="65748" y="249992"/>
                  <a:pt x="67903" y="255676"/>
                  <a:pt x="67903" y="261715"/>
                </a:cubicBezTo>
                <a:lnTo>
                  <a:pt x="67903" y="289069"/>
                </a:lnTo>
                <a:cubicBezTo>
                  <a:pt x="67903" y="291201"/>
                  <a:pt x="65748" y="293332"/>
                  <a:pt x="63592" y="293332"/>
                </a:cubicBezTo>
                <a:lnTo>
                  <a:pt x="4311" y="293332"/>
                </a:lnTo>
                <a:cubicBezTo>
                  <a:pt x="1796" y="293332"/>
                  <a:pt x="0" y="291201"/>
                  <a:pt x="0" y="289069"/>
                </a:cubicBezTo>
                <a:lnTo>
                  <a:pt x="0" y="261715"/>
                </a:lnTo>
                <a:cubicBezTo>
                  <a:pt x="0" y="255676"/>
                  <a:pt x="1796" y="249992"/>
                  <a:pt x="6107" y="245019"/>
                </a:cubicBezTo>
                <a:cubicBezTo>
                  <a:pt x="7545" y="243242"/>
                  <a:pt x="10419" y="242887"/>
                  <a:pt x="12215" y="244663"/>
                </a:cubicBezTo>
                <a:close/>
                <a:moveTo>
                  <a:pt x="258410" y="216782"/>
                </a:moveTo>
                <a:cubicBezTo>
                  <a:pt x="252766" y="216782"/>
                  <a:pt x="248180" y="221368"/>
                  <a:pt x="248180" y="226659"/>
                </a:cubicBezTo>
                <a:cubicBezTo>
                  <a:pt x="248180" y="232304"/>
                  <a:pt x="252766" y="236890"/>
                  <a:pt x="258410" y="236890"/>
                </a:cubicBezTo>
                <a:cubicBezTo>
                  <a:pt x="264055" y="236890"/>
                  <a:pt x="268641" y="232304"/>
                  <a:pt x="268641" y="226659"/>
                </a:cubicBezTo>
                <a:cubicBezTo>
                  <a:pt x="268641" y="221368"/>
                  <a:pt x="264055" y="216782"/>
                  <a:pt x="258410" y="216782"/>
                </a:cubicBezTo>
                <a:close/>
                <a:moveTo>
                  <a:pt x="32985" y="216782"/>
                </a:moveTo>
                <a:cubicBezTo>
                  <a:pt x="27341" y="216782"/>
                  <a:pt x="22754" y="221368"/>
                  <a:pt x="22754" y="226659"/>
                </a:cubicBezTo>
                <a:cubicBezTo>
                  <a:pt x="22754" y="232304"/>
                  <a:pt x="27341" y="236890"/>
                  <a:pt x="32985" y="236890"/>
                </a:cubicBezTo>
                <a:cubicBezTo>
                  <a:pt x="38629" y="236890"/>
                  <a:pt x="43216" y="232304"/>
                  <a:pt x="43216" y="226659"/>
                </a:cubicBezTo>
                <a:cubicBezTo>
                  <a:pt x="43216" y="221368"/>
                  <a:pt x="38629" y="216782"/>
                  <a:pt x="32985" y="216782"/>
                </a:cubicBezTo>
                <a:close/>
                <a:moveTo>
                  <a:pt x="258410" y="207962"/>
                </a:moveTo>
                <a:cubicBezTo>
                  <a:pt x="268994" y="207962"/>
                  <a:pt x="277460" y="216429"/>
                  <a:pt x="277460" y="226659"/>
                </a:cubicBezTo>
                <a:cubicBezTo>
                  <a:pt x="277460" y="237243"/>
                  <a:pt x="268994" y="245709"/>
                  <a:pt x="258410" y="245709"/>
                </a:cubicBezTo>
                <a:cubicBezTo>
                  <a:pt x="248180" y="245709"/>
                  <a:pt x="239713" y="237243"/>
                  <a:pt x="239713" y="226659"/>
                </a:cubicBezTo>
                <a:cubicBezTo>
                  <a:pt x="239713" y="216429"/>
                  <a:pt x="248180" y="207962"/>
                  <a:pt x="258410" y="207962"/>
                </a:cubicBezTo>
                <a:close/>
                <a:moveTo>
                  <a:pt x="32985" y="207962"/>
                </a:moveTo>
                <a:cubicBezTo>
                  <a:pt x="43568" y="207962"/>
                  <a:pt x="52035" y="216429"/>
                  <a:pt x="52035" y="226659"/>
                </a:cubicBezTo>
                <a:cubicBezTo>
                  <a:pt x="52035" y="237243"/>
                  <a:pt x="43568" y="245709"/>
                  <a:pt x="32985" y="245709"/>
                </a:cubicBezTo>
                <a:cubicBezTo>
                  <a:pt x="22754" y="245709"/>
                  <a:pt x="14288" y="237243"/>
                  <a:pt x="14288" y="226659"/>
                </a:cubicBezTo>
                <a:cubicBezTo>
                  <a:pt x="14288" y="216429"/>
                  <a:pt x="22754" y="207962"/>
                  <a:pt x="32985" y="207962"/>
                </a:cubicBezTo>
                <a:close/>
                <a:moveTo>
                  <a:pt x="141209" y="184150"/>
                </a:moveTo>
                <a:lnTo>
                  <a:pt x="182642" y="184150"/>
                </a:lnTo>
                <a:cubicBezTo>
                  <a:pt x="185164" y="184150"/>
                  <a:pt x="186965" y="186348"/>
                  <a:pt x="186965" y="188913"/>
                </a:cubicBezTo>
                <a:cubicBezTo>
                  <a:pt x="186965" y="191477"/>
                  <a:pt x="185164" y="193309"/>
                  <a:pt x="182642" y="193309"/>
                </a:cubicBezTo>
                <a:lnTo>
                  <a:pt x="141209" y="193309"/>
                </a:lnTo>
                <a:cubicBezTo>
                  <a:pt x="138687" y="193309"/>
                  <a:pt x="136525" y="191477"/>
                  <a:pt x="136525" y="188913"/>
                </a:cubicBezTo>
                <a:cubicBezTo>
                  <a:pt x="136525" y="186348"/>
                  <a:pt x="138687" y="184150"/>
                  <a:pt x="141209" y="184150"/>
                </a:cubicBezTo>
                <a:close/>
                <a:moveTo>
                  <a:pt x="141209" y="153987"/>
                </a:moveTo>
                <a:lnTo>
                  <a:pt x="182642" y="153987"/>
                </a:lnTo>
                <a:cubicBezTo>
                  <a:pt x="185164" y="153987"/>
                  <a:pt x="186965" y="155818"/>
                  <a:pt x="186965" y="158383"/>
                </a:cubicBezTo>
                <a:cubicBezTo>
                  <a:pt x="186965" y="160947"/>
                  <a:pt x="185164" y="163145"/>
                  <a:pt x="182642" y="163145"/>
                </a:cubicBezTo>
                <a:lnTo>
                  <a:pt x="141209" y="163145"/>
                </a:lnTo>
                <a:cubicBezTo>
                  <a:pt x="138687" y="163145"/>
                  <a:pt x="136525" y="160947"/>
                  <a:pt x="136525" y="158383"/>
                </a:cubicBezTo>
                <a:cubicBezTo>
                  <a:pt x="136525" y="155818"/>
                  <a:pt x="138687" y="153987"/>
                  <a:pt x="141209" y="153987"/>
                </a:cubicBezTo>
                <a:close/>
                <a:moveTo>
                  <a:pt x="120945" y="122087"/>
                </a:moveTo>
                <a:lnTo>
                  <a:pt x="120945" y="231936"/>
                </a:lnTo>
                <a:lnTo>
                  <a:pt x="201721" y="231936"/>
                </a:lnTo>
                <a:lnTo>
                  <a:pt x="201721" y="122087"/>
                </a:lnTo>
                <a:lnTo>
                  <a:pt x="120945" y="122087"/>
                </a:lnTo>
                <a:close/>
                <a:moveTo>
                  <a:pt x="91243" y="117765"/>
                </a:moveTo>
                <a:lnTo>
                  <a:pt x="91243" y="218610"/>
                </a:lnTo>
                <a:cubicBezTo>
                  <a:pt x="91243" y="225813"/>
                  <a:pt x="97401" y="231936"/>
                  <a:pt x="104645" y="231936"/>
                </a:cubicBezTo>
                <a:lnTo>
                  <a:pt x="112252" y="231936"/>
                </a:lnTo>
                <a:lnTo>
                  <a:pt x="112252" y="122087"/>
                </a:lnTo>
                <a:lnTo>
                  <a:pt x="104645" y="122087"/>
                </a:lnTo>
                <a:cubicBezTo>
                  <a:pt x="99574" y="122087"/>
                  <a:pt x="94865" y="120286"/>
                  <a:pt x="91243" y="117765"/>
                </a:cubicBezTo>
                <a:close/>
                <a:moveTo>
                  <a:pt x="274150" y="97555"/>
                </a:moveTo>
                <a:cubicBezTo>
                  <a:pt x="276714" y="96837"/>
                  <a:pt x="279278" y="98274"/>
                  <a:pt x="280011" y="100430"/>
                </a:cubicBezTo>
                <a:cubicBezTo>
                  <a:pt x="291734" y="132770"/>
                  <a:pt x="291001" y="168344"/>
                  <a:pt x="277813" y="199966"/>
                </a:cubicBezTo>
                <a:cubicBezTo>
                  <a:pt x="277080" y="201763"/>
                  <a:pt x="275249" y="202841"/>
                  <a:pt x="273783" y="202841"/>
                </a:cubicBezTo>
                <a:cubicBezTo>
                  <a:pt x="273051" y="202841"/>
                  <a:pt x="272684" y="202841"/>
                  <a:pt x="271952" y="202482"/>
                </a:cubicBezTo>
                <a:cubicBezTo>
                  <a:pt x="269387" y="201404"/>
                  <a:pt x="268288" y="198888"/>
                  <a:pt x="269387" y="196732"/>
                </a:cubicBezTo>
                <a:cubicBezTo>
                  <a:pt x="281843" y="166907"/>
                  <a:pt x="282209" y="133848"/>
                  <a:pt x="271585" y="103305"/>
                </a:cubicBezTo>
                <a:cubicBezTo>
                  <a:pt x="270853" y="101149"/>
                  <a:pt x="271952" y="98633"/>
                  <a:pt x="274150" y="97555"/>
                </a:cubicBezTo>
                <a:close/>
                <a:moveTo>
                  <a:pt x="20584" y="95972"/>
                </a:moveTo>
                <a:cubicBezTo>
                  <a:pt x="22807" y="96695"/>
                  <a:pt x="24289" y="99224"/>
                  <a:pt x="23177" y="101753"/>
                </a:cubicBezTo>
                <a:cubicBezTo>
                  <a:pt x="12435" y="131379"/>
                  <a:pt x="12806" y="164257"/>
                  <a:pt x="24289" y="193883"/>
                </a:cubicBezTo>
                <a:cubicBezTo>
                  <a:pt x="25029" y="196051"/>
                  <a:pt x="23918" y="198580"/>
                  <a:pt x="21696" y="199664"/>
                </a:cubicBezTo>
                <a:cubicBezTo>
                  <a:pt x="20955" y="199664"/>
                  <a:pt x="20584" y="199664"/>
                  <a:pt x="19844" y="199664"/>
                </a:cubicBezTo>
                <a:cubicBezTo>
                  <a:pt x="17991" y="199664"/>
                  <a:pt x="16510" y="198580"/>
                  <a:pt x="15769" y="197135"/>
                </a:cubicBezTo>
                <a:cubicBezTo>
                  <a:pt x="3545" y="165341"/>
                  <a:pt x="3175" y="130656"/>
                  <a:pt x="14658" y="98863"/>
                </a:cubicBezTo>
                <a:cubicBezTo>
                  <a:pt x="15399" y="96334"/>
                  <a:pt x="17991" y="95250"/>
                  <a:pt x="20584" y="95972"/>
                </a:cubicBezTo>
                <a:close/>
                <a:moveTo>
                  <a:pt x="104645" y="86431"/>
                </a:moveTo>
                <a:cubicBezTo>
                  <a:pt x="97401" y="86431"/>
                  <a:pt x="91243" y="92553"/>
                  <a:pt x="91243" y="99757"/>
                </a:cubicBezTo>
                <a:cubicBezTo>
                  <a:pt x="91243" y="107320"/>
                  <a:pt x="97401" y="113443"/>
                  <a:pt x="104645" y="113443"/>
                </a:cubicBezTo>
                <a:lnTo>
                  <a:pt x="192665" y="113443"/>
                </a:lnTo>
                <a:cubicBezTo>
                  <a:pt x="189405" y="104799"/>
                  <a:pt x="189405" y="95435"/>
                  <a:pt x="192665" y="86431"/>
                </a:cubicBezTo>
                <a:lnTo>
                  <a:pt x="104645" y="86431"/>
                </a:lnTo>
                <a:close/>
                <a:moveTo>
                  <a:pt x="104645" y="77787"/>
                </a:moveTo>
                <a:lnTo>
                  <a:pt x="206067" y="77787"/>
                </a:lnTo>
                <a:cubicBezTo>
                  <a:pt x="208603" y="77787"/>
                  <a:pt x="210776" y="79948"/>
                  <a:pt x="210776" y="82109"/>
                </a:cubicBezTo>
                <a:cubicBezTo>
                  <a:pt x="210776" y="84630"/>
                  <a:pt x="208603" y="86431"/>
                  <a:pt x="206067" y="86431"/>
                </a:cubicBezTo>
                <a:lnTo>
                  <a:pt x="202807" y="86431"/>
                </a:lnTo>
                <a:cubicBezTo>
                  <a:pt x="198098" y="95074"/>
                  <a:pt x="198098" y="104799"/>
                  <a:pt x="202807" y="113443"/>
                </a:cubicBezTo>
                <a:lnTo>
                  <a:pt x="206067" y="113443"/>
                </a:lnTo>
                <a:cubicBezTo>
                  <a:pt x="208603" y="113443"/>
                  <a:pt x="210776" y="115243"/>
                  <a:pt x="210776" y="117765"/>
                </a:cubicBezTo>
                <a:lnTo>
                  <a:pt x="210776" y="236258"/>
                </a:lnTo>
                <a:cubicBezTo>
                  <a:pt x="210776" y="238779"/>
                  <a:pt x="208603" y="240940"/>
                  <a:pt x="206067" y="240940"/>
                </a:cubicBezTo>
                <a:lnTo>
                  <a:pt x="104645" y="240940"/>
                </a:lnTo>
                <a:cubicBezTo>
                  <a:pt x="92330" y="240940"/>
                  <a:pt x="82550" y="230856"/>
                  <a:pt x="82550" y="218610"/>
                </a:cubicBezTo>
                <a:lnTo>
                  <a:pt x="82550" y="99757"/>
                </a:lnTo>
                <a:cubicBezTo>
                  <a:pt x="82550" y="87511"/>
                  <a:pt x="92330" y="77787"/>
                  <a:pt x="104645" y="77787"/>
                </a:cubicBezTo>
                <a:close/>
                <a:moveTo>
                  <a:pt x="237641" y="36713"/>
                </a:moveTo>
                <a:cubicBezTo>
                  <a:pt x="239437" y="37787"/>
                  <a:pt x="239796" y="40649"/>
                  <a:pt x="238000" y="42795"/>
                </a:cubicBezTo>
                <a:cubicBezTo>
                  <a:pt x="235485" y="45657"/>
                  <a:pt x="234048" y="49950"/>
                  <a:pt x="234048" y="53885"/>
                </a:cubicBezTo>
                <a:lnTo>
                  <a:pt x="234048" y="76781"/>
                </a:lnTo>
                <a:lnTo>
                  <a:pt x="284347" y="76781"/>
                </a:lnTo>
                <a:lnTo>
                  <a:pt x="284347" y="53885"/>
                </a:lnTo>
                <a:cubicBezTo>
                  <a:pt x="284347" y="49950"/>
                  <a:pt x="282910" y="45657"/>
                  <a:pt x="280395" y="42795"/>
                </a:cubicBezTo>
                <a:cubicBezTo>
                  <a:pt x="278958" y="40649"/>
                  <a:pt x="278958" y="37787"/>
                  <a:pt x="281113" y="36713"/>
                </a:cubicBezTo>
                <a:cubicBezTo>
                  <a:pt x="282910" y="34925"/>
                  <a:pt x="285784" y="35282"/>
                  <a:pt x="287221" y="37071"/>
                </a:cubicBezTo>
                <a:cubicBezTo>
                  <a:pt x="291173" y="41722"/>
                  <a:pt x="293329" y="47804"/>
                  <a:pt x="293329" y="53885"/>
                </a:cubicBezTo>
                <a:lnTo>
                  <a:pt x="293329" y="81074"/>
                </a:lnTo>
                <a:cubicBezTo>
                  <a:pt x="293329" y="83578"/>
                  <a:pt x="291533" y="85367"/>
                  <a:pt x="288658" y="85367"/>
                </a:cubicBezTo>
                <a:lnTo>
                  <a:pt x="229737" y="85367"/>
                </a:lnTo>
                <a:cubicBezTo>
                  <a:pt x="227222" y="85367"/>
                  <a:pt x="225425" y="83578"/>
                  <a:pt x="225425" y="81074"/>
                </a:cubicBezTo>
                <a:lnTo>
                  <a:pt x="225425" y="53885"/>
                </a:lnTo>
                <a:cubicBezTo>
                  <a:pt x="225425" y="47804"/>
                  <a:pt x="227222" y="41722"/>
                  <a:pt x="231174" y="37071"/>
                </a:cubicBezTo>
                <a:cubicBezTo>
                  <a:pt x="232970" y="35282"/>
                  <a:pt x="235844" y="34925"/>
                  <a:pt x="237641" y="36713"/>
                </a:cubicBezTo>
                <a:close/>
                <a:moveTo>
                  <a:pt x="12215" y="36713"/>
                </a:moveTo>
                <a:cubicBezTo>
                  <a:pt x="14012" y="37787"/>
                  <a:pt x="14371" y="40649"/>
                  <a:pt x="12575" y="42795"/>
                </a:cubicBezTo>
                <a:cubicBezTo>
                  <a:pt x="10419" y="45657"/>
                  <a:pt x="8622" y="49950"/>
                  <a:pt x="8622" y="53885"/>
                </a:cubicBezTo>
                <a:lnTo>
                  <a:pt x="8622" y="76781"/>
                </a:lnTo>
                <a:lnTo>
                  <a:pt x="59281" y="76781"/>
                </a:lnTo>
                <a:lnTo>
                  <a:pt x="59281" y="53885"/>
                </a:lnTo>
                <a:cubicBezTo>
                  <a:pt x="59281" y="49950"/>
                  <a:pt x="57844" y="45657"/>
                  <a:pt x="54969" y="42795"/>
                </a:cubicBezTo>
                <a:cubicBezTo>
                  <a:pt x="53532" y="40649"/>
                  <a:pt x="53892" y="37787"/>
                  <a:pt x="55688" y="36713"/>
                </a:cubicBezTo>
                <a:cubicBezTo>
                  <a:pt x="57844" y="34925"/>
                  <a:pt x="60359" y="35282"/>
                  <a:pt x="61796" y="37071"/>
                </a:cubicBezTo>
                <a:cubicBezTo>
                  <a:pt x="65748" y="41722"/>
                  <a:pt x="67903" y="47804"/>
                  <a:pt x="67903" y="53885"/>
                </a:cubicBezTo>
                <a:lnTo>
                  <a:pt x="67903" y="81074"/>
                </a:lnTo>
                <a:cubicBezTo>
                  <a:pt x="67903" y="83578"/>
                  <a:pt x="65748" y="85367"/>
                  <a:pt x="63592" y="85367"/>
                </a:cubicBezTo>
                <a:lnTo>
                  <a:pt x="4311" y="85367"/>
                </a:lnTo>
                <a:cubicBezTo>
                  <a:pt x="1796" y="85367"/>
                  <a:pt x="0" y="83578"/>
                  <a:pt x="0" y="81074"/>
                </a:cubicBezTo>
                <a:lnTo>
                  <a:pt x="0" y="53885"/>
                </a:lnTo>
                <a:cubicBezTo>
                  <a:pt x="0" y="47804"/>
                  <a:pt x="1796" y="41722"/>
                  <a:pt x="6107" y="37071"/>
                </a:cubicBezTo>
                <a:cubicBezTo>
                  <a:pt x="7545" y="35282"/>
                  <a:pt x="10419" y="34925"/>
                  <a:pt x="12215" y="36713"/>
                </a:cubicBezTo>
                <a:close/>
                <a:moveTo>
                  <a:pt x="258410" y="8466"/>
                </a:moveTo>
                <a:cubicBezTo>
                  <a:pt x="252766" y="8466"/>
                  <a:pt x="248180" y="13405"/>
                  <a:pt x="248180" y="18697"/>
                </a:cubicBezTo>
                <a:cubicBezTo>
                  <a:pt x="248180" y="24341"/>
                  <a:pt x="252766" y="28928"/>
                  <a:pt x="258410" y="28928"/>
                </a:cubicBezTo>
                <a:cubicBezTo>
                  <a:pt x="264055" y="28928"/>
                  <a:pt x="268641" y="24341"/>
                  <a:pt x="268641" y="18697"/>
                </a:cubicBezTo>
                <a:cubicBezTo>
                  <a:pt x="268641" y="13405"/>
                  <a:pt x="264055" y="8466"/>
                  <a:pt x="258410" y="8466"/>
                </a:cubicBezTo>
                <a:close/>
                <a:moveTo>
                  <a:pt x="32985" y="8466"/>
                </a:moveTo>
                <a:cubicBezTo>
                  <a:pt x="27341" y="8466"/>
                  <a:pt x="22754" y="13405"/>
                  <a:pt x="22754" y="18697"/>
                </a:cubicBezTo>
                <a:cubicBezTo>
                  <a:pt x="22754" y="24341"/>
                  <a:pt x="27341" y="28928"/>
                  <a:pt x="32985" y="28928"/>
                </a:cubicBezTo>
                <a:cubicBezTo>
                  <a:pt x="38629" y="28928"/>
                  <a:pt x="43216" y="24341"/>
                  <a:pt x="43216" y="18697"/>
                </a:cubicBezTo>
                <a:cubicBezTo>
                  <a:pt x="43216" y="13405"/>
                  <a:pt x="38629" y="8466"/>
                  <a:pt x="32985" y="8466"/>
                </a:cubicBezTo>
                <a:close/>
                <a:moveTo>
                  <a:pt x="145691" y="6778"/>
                </a:moveTo>
                <a:cubicBezTo>
                  <a:pt x="171211" y="6778"/>
                  <a:pt x="196731" y="13556"/>
                  <a:pt x="219015" y="27113"/>
                </a:cubicBezTo>
                <a:cubicBezTo>
                  <a:pt x="221531" y="28559"/>
                  <a:pt x="221891" y="31089"/>
                  <a:pt x="220813" y="33258"/>
                </a:cubicBezTo>
                <a:cubicBezTo>
                  <a:pt x="219015" y="35427"/>
                  <a:pt x="216499" y="36150"/>
                  <a:pt x="214702" y="34704"/>
                </a:cubicBezTo>
                <a:cubicBezTo>
                  <a:pt x="172648" y="9037"/>
                  <a:pt x="118733" y="9037"/>
                  <a:pt x="77038" y="34704"/>
                </a:cubicBezTo>
                <a:cubicBezTo>
                  <a:pt x="76320" y="35427"/>
                  <a:pt x="75601" y="35427"/>
                  <a:pt x="74882" y="35427"/>
                </a:cubicBezTo>
                <a:cubicBezTo>
                  <a:pt x="73444" y="35427"/>
                  <a:pt x="72006" y="34704"/>
                  <a:pt x="70928" y="33258"/>
                </a:cubicBezTo>
                <a:cubicBezTo>
                  <a:pt x="69850" y="31089"/>
                  <a:pt x="70209" y="28559"/>
                  <a:pt x="72366" y="27113"/>
                </a:cubicBezTo>
                <a:cubicBezTo>
                  <a:pt x="94651" y="13556"/>
                  <a:pt x="120171" y="6778"/>
                  <a:pt x="145691" y="6778"/>
                </a:cubicBezTo>
                <a:close/>
                <a:moveTo>
                  <a:pt x="258410" y="0"/>
                </a:moveTo>
                <a:cubicBezTo>
                  <a:pt x="268994" y="0"/>
                  <a:pt x="277460" y="8466"/>
                  <a:pt x="277460" y="18697"/>
                </a:cubicBezTo>
                <a:cubicBezTo>
                  <a:pt x="277460" y="29280"/>
                  <a:pt x="268994" y="37747"/>
                  <a:pt x="258410" y="37747"/>
                </a:cubicBezTo>
                <a:cubicBezTo>
                  <a:pt x="248180" y="37747"/>
                  <a:pt x="239713" y="29280"/>
                  <a:pt x="239713" y="18697"/>
                </a:cubicBezTo>
                <a:cubicBezTo>
                  <a:pt x="239713" y="8466"/>
                  <a:pt x="248180" y="0"/>
                  <a:pt x="258410" y="0"/>
                </a:cubicBezTo>
                <a:close/>
                <a:moveTo>
                  <a:pt x="32985" y="0"/>
                </a:moveTo>
                <a:cubicBezTo>
                  <a:pt x="43568" y="0"/>
                  <a:pt x="52035" y="8466"/>
                  <a:pt x="52035" y="18697"/>
                </a:cubicBezTo>
                <a:cubicBezTo>
                  <a:pt x="52035" y="29280"/>
                  <a:pt x="43568" y="37747"/>
                  <a:pt x="32985" y="37747"/>
                </a:cubicBezTo>
                <a:cubicBezTo>
                  <a:pt x="22754" y="37747"/>
                  <a:pt x="14288" y="29280"/>
                  <a:pt x="14288" y="18697"/>
                </a:cubicBezTo>
                <a:cubicBezTo>
                  <a:pt x="14288" y="8466"/>
                  <a:pt x="22754" y="0"/>
                  <a:pt x="32985" y="0"/>
                </a:cubicBezTo>
                <a:close/>
              </a:path>
            </a:pathLst>
          </a:custGeom>
          <a:solidFill>
            <a:schemeClr val="bg1"/>
          </a:solidFill>
          <a:ln>
            <a:noFill/>
          </a:ln>
          <a:effectLst/>
        </p:spPr>
        <p:txBody>
          <a:bodyPr anchor="ctr"/>
          <a:lstStyle/>
          <a:p>
            <a:pPr defTabSz="914377"/>
            <a:endParaRPr lang="en-US" sz="900">
              <a:solidFill>
                <a:prstClr val="black"/>
              </a:solidFill>
              <a:latin typeface="Lato Light" panose="020F0502020204030203" pitchFamily="34" charset="0"/>
            </a:endParaRPr>
          </a:p>
        </p:txBody>
      </p:sp>
      <p:pic>
        <p:nvPicPr>
          <p:cNvPr id="39" name="Picture 38">
            <a:extLst>
              <a:ext uri="{FF2B5EF4-FFF2-40B4-BE49-F238E27FC236}">
                <a16:creationId xmlns:a16="http://schemas.microsoft.com/office/drawing/2014/main" id="{A05568F0-107E-4758-92F4-E1A3B697FD6B}"/>
              </a:ext>
            </a:extLst>
          </p:cNvPr>
          <p:cNvPicPr>
            <a:picLocks noChangeAspect="1"/>
          </p:cNvPicPr>
          <p:nvPr/>
        </p:nvPicPr>
        <p:blipFill>
          <a:blip r:embed="rId3"/>
          <a:stretch>
            <a:fillRect/>
          </a:stretch>
        </p:blipFill>
        <p:spPr>
          <a:xfrm>
            <a:off x="10869583" y="76294"/>
            <a:ext cx="1127915" cy="1130479"/>
          </a:xfrm>
          <a:prstGeom prst="rect">
            <a:avLst/>
          </a:prstGeom>
        </p:spPr>
      </p:pic>
      <p:sp>
        <p:nvSpPr>
          <p:cNvPr id="40" name="Subtitle 2">
            <a:extLst>
              <a:ext uri="{FF2B5EF4-FFF2-40B4-BE49-F238E27FC236}">
                <a16:creationId xmlns:a16="http://schemas.microsoft.com/office/drawing/2014/main" id="{2EE37391-C37F-49BF-A3DA-168987E14400}"/>
              </a:ext>
            </a:extLst>
          </p:cNvPr>
          <p:cNvSpPr txBox="1">
            <a:spLocks/>
          </p:cNvSpPr>
          <p:nvPr/>
        </p:nvSpPr>
        <p:spPr>
          <a:xfrm>
            <a:off x="137617" y="3749882"/>
            <a:ext cx="4628147" cy="55399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defTabSz="1087609">
              <a:lnSpc>
                <a:spcPct val="100000"/>
              </a:lnSpc>
            </a:pPr>
            <a:r>
              <a:rPr lang="en-US" sz="1100" b="1">
                <a:latin typeface="Lato Light"/>
                <a:ea typeface="Lato Light"/>
                <a:cs typeface="Mukta ExtraLight" panose="020B0000000000000000" pitchFamily="34" charset="77"/>
              </a:rPr>
              <a:t>Mål: </a:t>
            </a:r>
            <a:r>
              <a:rPr lang="en-US" sz="1100">
                <a:latin typeface="Lato Light"/>
                <a:ea typeface="Lato Light"/>
                <a:cs typeface="Mukta ExtraLight" panose="020B0000000000000000" pitchFamily="34" charset="77"/>
              </a:rPr>
              <a:t>Deltakerne har økt forståelse for saksbehandlerrollen ved NTNU. Deltakerne forstår viktigheten med riktig saksbehandling og dokumentasjonsforvaltning.  </a:t>
            </a:r>
            <a:endParaRPr lang="en-US" sz="1100">
              <a:latin typeface="Lato Light" panose="020F0502020204030203" pitchFamily="34" charset="0"/>
              <a:ea typeface="Lato Light" panose="020F0502020204030203" pitchFamily="34" charset="0"/>
              <a:cs typeface="Mukta ExtraLight" panose="020B0000000000000000" pitchFamily="34" charset="77"/>
            </a:endParaRPr>
          </a:p>
        </p:txBody>
      </p:sp>
      <p:sp>
        <p:nvSpPr>
          <p:cNvPr id="41" name="TextBox 40">
            <a:extLst>
              <a:ext uri="{FF2B5EF4-FFF2-40B4-BE49-F238E27FC236}">
                <a16:creationId xmlns:a16="http://schemas.microsoft.com/office/drawing/2014/main" id="{9BDE3C89-9493-4373-8921-27CF131F7EAD}"/>
              </a:ext>
            </a:extLst>
          </p:cNvPr>
          <p:cNvSpPr txBox="1"/>
          <p:nvPr/>
        </p:nvSpPr>
        <p:spPr>
          <a:xfrm>
            <a:off x="1553026" y="3491264"/>
            <a:ext cx="3212739" cy="307777"/>
          </a:xfrm>
          <a:prstGeom prst="rect">
            <a:avLst/>
          </a:prstGeom>
          <a:noFill/>
        </p:spPr>
        <p:txBody>
          <a:bodyPr wrap="none" rtlCol="0" anchor="b" anchorCtr="0">
            <a:spAutoFit/>
          </a:bodyPr>
          <a:lstStyle/>
          <a:p>
            <a:pPr algn="r" defTabSz="914377"/>
            <a:r>
              <a:rPr lang="en-US" sz="1400" b="1">
                <a:solidFill>
                  <a:srgbClr val="44546A"/>
                </a:solidFill>
                <a:latin typeface="Poppins" pitchFamily="2" charset="77"/>
                <a:ea typeface="League Spartan" charset="0"/>
                <a:cs typeface="Poppins" pitchFamily="2" charset="77"/>
              </a:rPr>
              <a:t>Fase 2: </a:t>
            </a:r>
            <a:r>
              <a:rPr lang="en-US" sz="1400" b="1" err="1">
                <a:solidFill>
                  <a:srgbClr val="44546A"/>
                </a:solidFill>
                <a:latin typeface="Poppins" pitchFamily="2" charset="77"/>
                <a:ea typeface="League Spartan" charset="0"/>
                <a:cs typeface="Poppins" pitchFamily="2" charset="77"/>
              </a:rPr>
              <a:t>Saksbehandling</a:t>
            </a:r>
            <a:r>
              <a:rPr lang="en-US" sz="1400" b="1">
                <a:solidFill>
                  <a:srgbClr val="44546A"/>
                </a:solidFill>
                <a:latin typeface="Poppins" pitchFamily="2" charset="77"/>
                <a:ea typeface="League Spartan" charset="0"/>
                <a:cs typeface="Poppins" pitchFamily="2" charset="77"/>
              </a:rPr>
              <a:t> på NTNU </a:t>
            </a:r>
          </a:p>
        </p:txBody>
      </p:sp>
      <p:sp>
        <p:nvSpPr>
          <p:cNvPr id="42" name="Oval 41">
            <a:extLst>
              <a:ext uri="{FF2B5EF4-FFF2-40B4-BE49-F238E27FC236}">
                <a16:creationId xmlns:a16="http://schemas.microsoft.com/office/drawing/2014/main" id="{CB946EAE-647D-4582-9B0C-56D300EC92D2}"/>
              </a:ext>
            </a:extLst>
          </p:cNvPr>
          <p:cNvSpPr/>
          <p:nvPr/>
        </p:nvSpPr>
        <p:spPr>
          <a:xfrm>
            <a:off x="4838241" y="3578992"/>
            <a:ext cx="136771" cy="136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900">
              <a:solidFill>
                <a:prstClr val="white"/>
              </a:solidFill>
              <a:latin typeface="Lato Light" panose="020F0502020204030203" pitchFamily="34" charset="0"/>
            </a:endParaRPr>
          </a:p>
        </p:txBody>
      </p:sp>
      <p:pic>
        <p:nvPicPr>
          <p:cNvPr id="9" name="Grafikk 8" descr="Spirende frø kontur">
            <a:extLst>
              <a:ext uri="{FF2B5EF4-FFF2-40B4-BE49-F238E27FC236}">
                <a16:creationId xmlns:a16="http://schemas.microsoft.com/office/drawing/2014/main" id="{A3FC1F55-5FCE-43C0-8042-269609FF1E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45176" y="4441480"/>
            <a:ext cx="537605" cy="537605"/>
          </a:xfrm>
          <a:prstGeom prst="rect">
            <a:avLst/>
          </a:prstGeom>
        </p:spPr>
      </p:pic>
      <p:pic>
        <p:nvPicPr>
          <p:cNvPr id="34" name="Grafikk 33" descr="Nettverksdiagram kontur">
            <a:extLst>
              <a:ext uri="{FF2B5EF4-FFF2-40B4-BE49-F238E27FC236}">
                <a16:creationId xmlns:a16="http://schemas.microsoft.com/office/drawing/2014/main" id="{50F77790-6FDB-4F1B-BB3C-DCB3B3D1A5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16349" y="3324624"/>
            <a:ext cx="565667" cy="565667"/>
          </a:xfrm>
          <a:prstGeom prst="rect">
            <a:avLst/>
          </a:prstGeom>
        </p:spPr>
      </p:pic>
      <p:sp>
        <p:nvSpPr>
          <p:cNvPr id="43" name="TekstSylinder 42">
            <a:extLst>
              <a:ext uri="{FF2B5EF4-FFF2-40B4-BE49-F238E27FC236}">
                <a16:creationId xmlns:a16="http://schemas.microsoft.com/office/drawing/2014/main" id="{6F8CCCC8-B2B1-4737-9B21-76320BB82835}"/>
              </a:ext>
            </a:extLst>
          </p:cNvPr>
          <p:cNvSpPr txBox="1"/>
          <p:nvPr/>
        </p:nvSpPr>
        <p:spPr>
          <a:xfrm>
            <a:off x="5810098" y="5346965"/>
            <a:ext cx="992579" cy="369332"/>
          </a:xfrm>
          <a:prstGeom prst="rect">
            <a:avLst/>
          </a:prstGeom>
          <a:noFill/>
        </p:spPr>
        <p:txBody>
          <a:bodyPr wrap="none" rtlCol="0">
            <a:spAutoFit/>
          </a:bodyPr>
          <a:lstStyle/>
          <a:p>
            <a:pPr defTabSz="914377"/>
            <a:r>
              <a:rPr lang="nb-NO" sz="1400" b="1">
                <a:solidFill>
                  <a:srgbClr val="44546A"/>
                </a:solidFill>
                <a:latin typeface="Poppins" pitchFamily="2" charset="77"/>
                <a:cs typeface="Poppins" pitchFamily="2" charset="77"/>
              </a:rPr>
              <a:t>Vår</a:t>
            </a:r>
            <a:r>
              <a:rPr lang="nb-NO">
                <a:solidFill>
                  <a:prstClr val="black"/>
                </a:solidFill>
                <a:latin typeface="Calibri" panose="020F0502020204030204"/>
              </a:rPr>
              <a:t> </a:t>
            </a:r>
            <a:r>
              <a:rPr lang="nb-NO" sz="1400" b="1">
                <a:solidFill>
                  <a:srgbClr val="44546A"/>
                </a:solidFill>
                <a:latin typeface="Poppins" pitchFamily="2" charset="77"/>
                <a:cs typeface="Poppins" pitchFamily="2" charset="77"/>
              </a:rPr>
              <a:t>2022</a:t>
            </a:r>
          </a:p>
        </p:txBody>
      </p:sp>
      <p:sp>
        <p:nvSpPr>
          <p:cNvPr id="44" name="TekstSylinder 43">
            <a:extLst>
              <a:ext uri="{FF2B5EF4-FFF2-40B4-BE49-F238E27FC236}">
                <a16:creationId xmlns:a16="http://schemas.microsoft.com/office/drawing/2014/main" id="{4B29E66E-BA3E-4F90-9404-C68BEA269000}"/>
              </a:ext>
            </a:extLst>
          </p:cNvPr>
          <p:cNvSpPr txBox="1"/>
          <p:nvPr/>
        </p:nvSpPr>
        <p:spPr>
          <a:xfrm>
            <a:off x="7753797" y="4511459"/>
            <a:ext cx="1077539" cy="369332"/>
          </a:xfrm>
          <a:prstGeom prst="rect">
            <a:avLst/>
          </a:prstGeom>
          <a:noFill/>
        </p:spPr>
        <p:txBody>
          <a:bodyPr wrap="none" rtlCol="0">
            <a:spAutoFit/>
          </a:bodyPr>
          <a:lstStyle/>
          <a:p>
            <a:pPr defTabSz="914377"/>
            <a:r>
              <a:rPr lang="nb-NO" sz="1400" b="1">
                <a:solidFill>
                  <a:srgbClr val="44546A"/>
                </a:solidFill>
                <a:latin typeface="Poppins" pitchFamily="2" charset="77"/>
                <a:cs typeface="Poppins" pitchFamily="2" charset="77"/>
              </a:rPr>
              <a:t>Høst</a:t>
            </a:r>
            <a:r>
              <a:rPr lang="nb-NO">
                <a:solidFill>
                  <a:prstClr val="black"/>
                </a:solidFill>
                <a:latin typeface="Calibri" panose="020F0502020204030204"/>
              </a:rPr>
              <a:t> </a:t>
            </a:r>
            <a:r>
              <a:rPr lang="nb-NO" sz="1400" b="1">
                <a:solidFill>
                  <a:srgbClr val="44546A"/>
                </a:solidFill>
                <a:latin typeface="Poppins" pitchFamily="2" charset="77"/>
                <a:cs typeface="Poppins" pitchFamily="2" charset="77"/>
              </a:rPr>
              <a:t>2022</a:t>
            </a:r>
          </a:p>
        </p:txBody>
      </p:sp>
      <p:sp>
        <p:nvSpPr>
          <p:cNvPr id="45" name="TekstSylinder 44">
            <a:extLst>
              <a:ext uri="{FF2B5EF4-FFF2-40B4-BE49-F238E27FC236}">
                <a16:creationId xmlns:a16="http://schemas.microsoft.com/office/drawing/2014/main" id="{D40B131B-19AF-4E25-BC0A-E58ECA1402D5}"/>
              </a:ext>
            </a:extLst>
          </p:cNvPr>
          <p:cNvSpPr txBox="1"/>
          <p:nvPr/>
        </p:nvSpPr>
        <p:spPr>
          <a:xfrm>
            <a:off x="9101011" y="3822125"/>
            <a:ext cx="998991" cy="369332"/>
          </a:xfrm>
          <a:prstGeom prst="rect">
            <a:avLst/>
          </a:prstGeom>
          <a:noFill/>
        </p:spPr>
        <p:txBody>
          <a:bodyPr wrap="none" rtlCol="0">
            <a:spAutoFit/>
          </a:bodyPr>
          <a:lstStyle/>
          <a:p>
            <a:pPr defTabSz="914377"/>
            <a:r>
              <a:rPr lang="nb-NO" sz="1400" b="1">
                <a:solidFill>
                  <a:srgbClr val="44546A"/>
                </a:solidFill>
                <a:latin typeface="Poppins" pitchFamily="2" charset="77"/>
                <a:cs typeface="Poppins" pitchFamily="2" charset="77"/>
              </a:rPr>
              <a:t>Vår</a:t>
            </a:r>
            <a:r>
              <a:rPr lang="nb-NO">
                <a:solidFill>
                  <a:prstClr val="black"/>
                </a:solidFill>
                <a:latin typeface="Calibri" panose="020F0502020204030204"/>
              </a:rPr>
              <a:t> </a:t>
            </a:r>
            <a:r>
              <a:rPr lang="nb-NO" sz="1400" b="1">
                <a:solidFill>
                  <a:srgbClr val="44546A"/>
                </a:solidFill>
                <a:latin typeface="Poppins" pitchFamily="2" charset="77"/>
                <a:cs typeface="Poppins" pitchFamily="2" charset="77"/>
              </a:rPr>
              <a:t>2023</a:t>
            </a:r>
          </a:p>
        </p:txBody>
      </p:sp>
      <p:sp>
        <p:nvSpPr>
          <p:cNvPr id="46" name="TekstSylinder 45">
            <a:extLst>
              <a:ext uri="{FF2B5EF4-FFF2-40B4-BE49-F238E27FC236}">
                <a16:creationId xmlns:a16="http://schemas.microsoft.com/office/drawing/2014/main" id="{0F7AA2FA-68C3-4A52-91EF-5AE84DFF20F0}"/>
              </a:ext>
            </a:extLst>
          </p:cNvPr>
          <p:cNvSpPr txBox="1"/>
          <p:nvPr/>
        </p:nvSpPr>
        <p:spPr>
          <a:xfrm>
            <a:off x="10606930" y="2629104"/>
            <a:ext cx="1083951" cy="369332"/>
          </a:xfrm>
          <a:prstGeom prst="rect">
            <a:avLst/>
          </a:prstGeom>
          <a:noFill/>
        </p:spPr>
        <p:txBody>
          <a:bodyPr wrap="none" rtlCol="0">
            <a:spAutoFit/>
          </a:bodyPr>
          <a:lstStyle/>
          <a:p>
            <a:pPr defTabSz="914377"/>
            <a:r>
              <a:rPr lang="nb-NO" sz="1400" b="1">
                <a:solidFill>
                  <a:srgbClr val="44546A"/>
                </a:solidFill>
                <a:latin typeface="Poppins" pitchFamily="2" charset="77"/>
                <a:cs typeface="Poppins" pitchFamily="2" charset="77"/>
              </a:rPr>
              <a:t>Høst</a:t>
            </a:r>
            <a:r>
              <a:rPr lang="nb-NO">
                <a:solidFill>
                  <a:prstClr val="black"/>
                </a:solidFill>
                <a:latin typeface="Calibri" panose="020F0502020204030204"/>
              </a:rPr>
              <a:t> </a:t>
            </a:r>
            <a:r>
              <a:rPr lang="nb-NO" sz="1400" b="1">
                <a:solidFill>
                  <a:srgbClr val="44546A"/>
                </a:solidFill>
                <a:latin typeface="Poppins" pitchFamily="2" charset="77"/>
                <a:cs typeface="Poppins" pitchFamily="2" charset="77"/>
              </a:rPr>
              <a:t>2023</a:t>
            </a:r>
          </a:p>
        </p:txBody>
      </p:sp>
    </p:spTree>
    <p:extLst>
      <p:ext uri="{BB962C8B-B14F-4D97-AF65-F5344CB8AC3E}">
        <p14:creationId xmlns:p14="http://schemas.microsoft.com/office/powerpoint/2010/main" val="927422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F6406C1F-6D73-1AC3-3517-BAC2E356DB62}"/>
              </a:ext>
            </a:extLst>
          </p:cNvPr>
          <p:cNvSpPr/>
          <p:nvPr/>
        </p:nvSpPr>
        <p:spPr>
          <a:xfrm>
            <a:off x="5182961" y="1634218"/>
            <a:ext cx="6008914" cy="24384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9BE7E2-3F79-4A8E-8B36-718EC800074F}"/>
              </a:ext>
            </a:extLst>
          </p:cNvPr>
          <p:cNvSpPr/>
          <p:nvPr/>
        </p:nvSpPr>
        <p:spPr>
          <a:xfrm>
            <a:off x="1088938" y="4143259"/>
            <a:ext cx="10101210" cy="25809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79AC6B31-7638-4F40-990F-18AD8916264E}"/>
              </a:ext>
            </a:extLst>
          </p:cNvPr>
          <p:cNvSpPr>
            <a:spLocks noGrp="1"/>
          </p:cNvSpPr>
          <p:nvPr>
            <p:ph type="title"/>
          </p:nvPr>
        </p:nvSpPr>
        <p:spPr>
          <a:xfrm>
            <a:off x="1092459" y="671961"/>
            <a:ext cx="10736423" cy="916209"/>
          </a:xfrm>
        </p:spPr>
        <p:txBody>
          <a:bodyPr>
            <a:noAutofit/>
          </a:bodyPr>
          <a:lstStyle/>
          <a:p>
            <a:r>
              <a:rPr lang="nb-NO" sz="2800" b="1"/>
              <a:t>Start kulturarbeidet allerede på neste møte sammen med dine kollegaer!</a:t>
            </a:r>
            <a:br>
              <a:rPr lang="nb-NO" sz="2800" b="1"/>
            </a:br>
            <a:br>
              <a:rPr lang="nb-NO" sz="2800" b="1"/>
            </a:br>
            <a:r>
              <a:rPr lang="nb-NO" sz="1600" b="1">
                <a:solidFill>
                  <a:schemeClr val="bg1">
                    <a:lumMod val="50000"/>
                  </a:schemeClr>
                </a:solidFill>
                <a:ea typeface="Calibri Light"/>
                <a:cs typeface="Calibri Light"/>
              </a:rPr>
              <a:t>Kursene sendes ut på lenke av innføringslederne ved fakultetene og Fellesadministrative avdelinger</a:t>
            </a:r>
          </a:p>
        </p:txBody>
      </p:sp>
      <p:graphicFrame>
        <p:nvGraphicFramePr>
          <p:cNvPr id="5" name="Content Placeholder 2">
            <a:extLst>
              <a:ext uri="{FF2B5EF4-FFF2-40B4-BE49-F238E27FC236}">
                <a16:creationId xmlns:a16="http://schemas.microsoft.com/office/drawing/2014/main" id="{DD00672B-0617-D947-3532-A0CBBB6CC775}"/>
              </a:ext>
            </a:extLst>
          </p:cNvPr>
          <p:cNvGraphicFramePr>
            <a:graphicFrameLocks noGrp="1"/>
          </p:cNvGraphicFramePr>
          <p:nvPr>
            <p:ph idx="1"/>
            <p:extLst>
              <p:ext uri="{D42A27DB-BD31-4B8C-83A1-F6EECF244321}">
                <p14:modId xmlns:p14="http://schemas.microsoft.com/office/powerpoint/2010/main" val="1110292407"/>
              </p:ext>
            </p:extLst>
          </p:nvPr>
        </p:nvGraphicFramePr>
        <p:xfrm>
          <a:off x="674915" y="3946821"/>
          <a:ext cx="10515600" cy="3283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3CAB3463-E237-4CFA-8A9B-597DD4026445}"/>
              </a:ext>
            </a:extLst>
          </p:cNvPr>
          <p:cNvSpPr txBox="1"/>
          <p:nvPr/>
        </p:nvSpPr>
        <p:spPr>
          <a:xfrm>
            <a:off x="3492479" y="6461344"/>
            <a:ext cx="5566270" cy="261610"/>
          </a:xfrm>
          <a:prstGeom prst="rect">
            <a:avLst/>
          </a:prstGeom>
          <a:noFill/>
        </p:spPr>
        <p:txBody>
          <a:bodyPr wrap="square" lIns="91440" tIns="45720" rIns="91440" bIns="45720" rtlCol="0" anchor="t">
            <a:spAutoFit/>
          </a:bodyPr>
          <a:lstStyle/>
          <a:p>
            <a:r>
              <a:rPr lang="nb-NO" sz="1100">
                <a:solidFill>
                  <a:schemeClr val="bg1">
                    <a:lumMod val="50000"/>
                  </a:schemeClr>
                </a:solidFill>
              </a:rPr>
              <a:t>Dette er statlige e-læringskurs vi har lagd egne NTNU case til og «pakket inn» i nanolearning</a:t>
            </a:r>
            <a:endParaRPr lang="nb-NO" sz="1100">
              <a:solidFill>
                <a:schemeClr val="bg1">
                  <a:lumMod val="50000"/>
                </a:schemeClr>
              </a:solidFill>
              <a:ea typeface="Calibri"/>
              <a:cs typeface="Calibri"/>
            </a:endParaRPr>
          </a:p>
        </p:txBody>
      </p:sp>
      <p:pic>
        <p:nvPicPr>
          <p:cNvPr id="26" name="Picture 25">
            <a:extLst>
              <a:ext uri="{FF2B5EF4-FFF2-40B4-BE49-F238E27FC236}">
                <a16:creationId xmlns:a16="http://schemas.microsoft.com/office/drawing/2014/main" id="{A32C14BA-049F-6183-5DEB-18919D3B4527}"/>
              </a:ext>
            </a:extLst>
          </p:cNvPr>
          <p:cNvPicPr>
            <a:picLocks noChangeAspect="1"/>
          </p:cNvPicPr>
          <p:nvPr/>
        </p:nvPicPr>
        <p:blipFill rotWithShape="1">
          <a:blip r:embed="rId7"/>
          <a:srcRect t="6206" r="-4" b="751"/>
          <a:stretch/>
        </p:blipFill>
        <p:spPr>
          <a:xfrm>
            <a:off x="1106555" y="1633224"/>
            <a:ext cx="3894007" cy="2434935"/>
          </a:xfrm>
          <a:prstGeom prst="rect">
            <a:avLst/>
          </a:prstGeom>
        </p:spPr>
      </p:pic>
      <p:sp>
        <p:nvSpPr>
          <p:cNvPr id="45" name="TextBox 44">
            <a:extLst>
              <a:ext uri="{FF2B5EF4-FFF2-40B4-BE49-F238E27FC236}">
                <a16:creationId xmlns:a16="http://schemas.microsoft.com/office/drawing/2014/main" id="{D90AB8E1-82A6-899B-8AFE-E2BDD95FC763}"/>
              </a:ext>
            </a:extLst>
          </p:cNvPr>
          <p:cNvSpPr txBox="1"/>
          <p:nvPr/>
        </p:nvSpPr>
        <p:spPr>
          <a:xfrm>
            <a:off x="1349283" y="4220934"/>
            <a:ext cx="42769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Fase 1: Bli </a:t>
            </a:r>
            <a:r>
              <a:rPr lang="nb-NO" b="1">
                <a:ea typeface="Calibri"/>
                <a:cs typeface="Calibri"/>
              </a:rPr>
              <a:t>kjent</a:t>
            </a:r>
            <a:r>
              <a:rPr lang="en-US" b="1">
                <a:ea typeface="Calibri"/>
                <a:cs typeface="Calibri"/>
              </a:rPr>
              <a:t> med offentlig </a:t>
            </a:r>
            <a:r>
              <a:rPr lang="en-US" b="1" noProof="1">
                <a:ea typeface="Calibri"/>
                <a:cs typeface="Calibri"/>
              </a:rPr>
              <a:t>forvaltning</a:t>
            </a:r>
            <a:endParaRPr lang="en-US" b="1" noProof="1"/>
          </a:p>
        </p:txBody>
      </p:sp>
      <p:pic>
        <p:nvPicPr>
          <p:cNvPr id="46" name="Graphic 46" descr="Social network with solid fill">
            <a:extLst>
              <a:ext uri="{FF2B5EF4-FFF2-40B4-BE49-F238E27FC236}">
                <a16:creationId xmlns:a16="http://schemas.microsoft.com/office/drawing/2014/main" id="{A5A3F1A0-0E4C-6606-4A6E-71908F116F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97286" y="1839687"/>
            <a:ext cx="2035628" cy="2035628"/>
          </a:xfrm>
          <a:prstGeom prst="rect">
            <a:avLst/>
          </a:prstGeom>
        </p:spPr>
      </p:pic>
      <p:sp>
        <p:nvSpPr>
          <p:cNvPr id="47" name="TextBox 46">
            <a:extLst>
              <a:ext uri="{FF2B5EF4-FFF2-40B4-BE49-F238E27FC236}">
                <a16:creationId xmlns:a16="http://schemas.microsoft.com/office/drawing/2014/main" id="{45F9283F-EE9A-E51E-DE04-E9C4F7BEADC4}"/>
              </a:ext>
            </a:extLst>
          </p:cNvPr>
          <p:cNvSpPr txBox="1"/>
          <p:nvPr/>
        </p:nvSpPr>
        <p:spPr>
          <a:xfrm>
            <a:off x="7578634" y="1840229"/>
            <a:ext cx="3437707"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noProof="1">
                <a:ea typeface="Calibri"/>
                <a:cs typeface="Calibri"/>
              </a:rPr>
              <a:t>Praktisk tips: </a:t>
            </a:r>
          </a:p>
          <a:p>
            <a:endParaRPr lang="en-US" b="1" noProof="1">
              <a:ea typeface="Calibri"/>
              <a:cs typeface="Calibri"/>
            </a:endParaRPr>
          </a:p>
          <a:p>
            <a:r>
              <a:rPr lang="en-US" b="1" noProof="1">
                <a:ea typeface="Calibri"/>
                <a:cs typeface="Calibri"/>
              </a:rPr>
              <a:t>NV-fakultetet</a:t>
            </a:r>
            <a:r>
              <a:rPr lang="en-US" noProof="1">
                <a:ea typeface="Calibri"/>
                <a:cs typeface="Calibri"/>
              </a:rPr>
              <a:t> distribuerer kursene gjennom sine fagadministrative nettverk drevet av seksjonslederne for forskning, utdanning, HR og økonomi</a:t>
            </a:r>
            <a:endParaRPr lang="en-US">
              <a:ea typeface="Calibri"/>
              <a:cs typeface="Calibri"/>
            </a:endParaRPr>
          </a:p>
        </p:txBody>
      </p:sp>
    </p:spTree>
    <p:extLst>
      <p:ext uri="{BB962C8B-B14F-4D97-AF65-F5344CB8AC3E}">
        <p14:creationId xmlns:p14="http://schemas.microsoft.com/office/powerpoint/2010/main" val="2135919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6"/>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2"/>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3523743425"/>
              </p:ext>
            </p:extLst>
          </p:nvPr>
        </p:nvGraphicFramePr>
        <p:xfrm>
          <a:off x="475488" y="1600200"/>
          <a:ext cx="6141212" cy="3291840"/>
        </p:xfrm>
        <a:graphic>
          <a:graphicData uri="http://schemas.openxmlformats.org/drawingml/2006/table">
            <a:tbl>
              <a:tblPr bandRow="1">
                <a:tableStyleId>{2D5ABB26-0587-4C30-8999-92F81FD0307C}</a:tableStyleId>
              </a:tblPr>
              <a:tblGrid>
                <a:gridCol w="6141212">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Velkommen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6654291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Status fra lokalt arbeid med innføringene ved IE</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276666774"/>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BOTT ØL Innføring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til BOTT ØL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090798671"/>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NTNU Sak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1" dirty="0">
                          <a:solidFill>
                            <a:schemeClr val="bg1"/>
                          </a:solidFill>
                        </a:rPr>
                        <a:t>Spørsmål og innspill til NTNU Sak</a:t>
                      </a:r>
                    </a:p>
                  </a:txBody>
                  <a:tcPr marL="121920" marR="121920" marT="60960" marB="60960">
                    <a:lnR w="12700" cap="flat" cmpd="sng" algn="ctr">
                      <a:noFill/>
                      <a:prstDash val="solid"/>
                      <a:round/>
                      <a:headEnd type="none" w="med" len="med"/>
                      <a:tailEnd type="none" w="med" len="med"/>
                    </a:lnR>
                    <a:solidFill>
                      <a:schemeClr val="accent2"/>
                    </a:solidFill>
                  </a:tcPr>
                </a:tc>
                <a:extLst>
                  <a:ext uri="{0D108BD9-81ED-4DB2-BD59-A6C34878D82A}">
                    <a16:rowId xmlns:a16="http://schemas.microsoft.com/office/drawing/2014/main" val="239560484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dirty="0"/>
                        <a:t>Avslutning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793882596"/>
                  </a:ext>
                </a:extLst>
              </a:tr>
            </a:tbl>
          </a:graphicData>
        </a:graphic>
      </p:graphicFrame>
      <p:pic>
        <p:nvPicPr>
          <p:cNvPr id="7" name="Picture 6">
            <a:extLst>
              <a:ext uri="{FF2B5EF4-FFF2-40B4-BE49-F238E27FC236}">
                <a16:creationId xmlns:a16="http://schemas.microsoft.com/office/drawing/2014/main" id="{B5DAB59E-3B55-9E1E-4A0B-56DBBCF9EFF1}"/>
              </a:ext>
            </a:extLst>
          </p:cNvPr>
          <p:cNvPicPr>
            <a:picLocks noChangeAspect="1"/>
          </p:cNvPicPr>
          <p:nvPr/>
        </p:nvPicPr>
        <p:blipFill>
          <a:blip r:embed="rId7"/>
          <a:stretch>
            <a:fillRect/>
          </a:stretch>
        </p:blipFill>
        <p:spPr>
          <a:xfrm>
            <a:off x="7955925" y="0"/>
            <a:ext cx="4236075" cy="6858000"/>
          </a:xfrm>
          <a:prstGeom prst="rect">
            <a:avLst/>
          </a:prstGeom>
        </p:spPr>
      </p:pic>
    </p:spTree>
    <p:extLst>
      <p:ext uri="{BB962C8B-B14F-4D97-AF65-F5344CB8AC3E}">
        <p14:creationId xmlns:p14="http://schemas.microsoft.com/office/powerpoint/2010/main" val="483407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77488E-8878-4D40-A802-53F036D0FEA3}"/>
              </a:ext>
            </a:extLst>
          </p:cNvPr>
          <p:cNvPicPr>
            <a:picLocks noChangeAspect="1"/>
          </p:cNvPicPr>
          <p:nvPr/>
        </p:nvPicPr>
        <p:blipFill>
          <a:blip r:embed="rId3"/>
          <a:stretch>
            <a:fillRect/>
          </a:stretch>
        </p:blipFill>
        <p:spPr>
          <a:xfrm>
            <a:off x="0" y="-363557"/>
            <a:ext cx="12460078" cy="7221557"/>
          </a:xfrm>
          <a:prstGeom prst="rect">
            <a:avLst/>
          </a:prstGeom>
          <a:noFill/>
        </p:spPr>
      </p:pic>
      <p:sp>
        <p:nvSpPr>
          <p:cNvPr id="2" name="Title 1">
            <a:extLst>
              <a:ext uri="{FF2B5EF4-FFF2-40B4-BE49-F238E27FC236}">
                <a16:creationId xmlns:a16="http://schemas.microsoft.com/office/drawing/2014/main" id="{5397C9A1-E4B2-4CC2-9708-D40273414082}"/>
              </a:ext>
            </a:extLst>
          </p:cNvPr>
          <p:cNvSpPr>
            <a:spLocks noGrp="1"/>
          </p:cNvSpPr>
          <p:nvPr>
            <p:ph type="title"/>
          </p:nvPr>
        </p:nvSpPr>
        <p:spPr>
          <a:xfrm>
            <a:off x="609600" y="274639"/>
            <a:ext cx="10972800" cy="830997"/>
          </a:xfrm>
        </p:spPr>
        <p:txBody>
          <a:bodyPr anchor="t">
            <a:normAutofit fontScale="90000"/>
          </a:bodyPr>
          <a:lstStyle/>
          <a:p>
            <a:br>
              <a:rPr lang="nb-NO">
                <a:solidFill>
                  <a:schemeClr val="bg1"/>
                </a:solidFill>
              </a:rPr>
            </a:br>
            <a:r>
              <a:rPr lang="nb-NO">
                <a:solidFill>
                  <a:schemeClr val="bg1"/>
                </a:solidFill>
              </a:rPr>
              <a:t>Spørsmål eller innspill til NTNU Sak?</a:t>
            </a:r>
          </a:p>
        </p:txBody>
      </p:sp>
      <p:sp>
        <p:nvSpPr>
          <p:cNvPr id="3" name="Content Placeholder 2">
            <a:extLst>
              <a:ext uri="{FF2B5EF4-FFF2-40B4-BE49-F238E27FC236}">
                <a16:creationId xmlns:a16="http://schemas.microsoft.com/office/drawing/2014/main" id="{D3A7AF02-56B1-4576-B44C-4E8DBEB7EF43}"/>
              </a:ext>
            </a:extLst>
          </p:cNvPr>
          <p:cNvSpPr>
            <a:spLocks noGrp="1"/>
          </p:cNvSpPr>
          <p:nvPr>
            <p:ph sz="half" idx="1"/>
          </p:nvPr>
        </p:nvSpPr>
        <p:spPr>
          <a:xfrm>
            <a:off x="609600" y="1600201"/>
            <a:ext cx="5384800" cy="4525963"/>
          </a:xfrm>
        </p:spPr>
        <p:txBody>
          <a:bodyPr>
            <a:normAutofit/>
          </a:bodyPr>
          <a:lstStyle/>
          <a:p>
            <a:endParaRPr lang="nb-NO" dirty="0"/>
          </a:p>
          <a:p>
            <a:r>
              <a:rPr lang="nb-NO" sz="4400" dirty="0">
                <a:solidFill>
                  <a:schemeClr val="bg1"/>
                </a:solidFill>
              </a:rPr>
              <a:t>Menti.com</a:t>
            </a:r>
          </a:p>
          <a:p>
            <a:r>
              <a:rPr lang="nb-NO" sz="4400" dirty="0">
                <a:solidFill>
                  <a:schemeClr val="bg1"/>
                </a:solidFill>
              </a:rPr>
              <a:t>Kode: 64134377</a:t>
            </a:r>
          </a:p>
          <a:p>
            <a:pPr marL="0" indent="0">
              <a:buNone/>
            </a:pPr>
            <a:endParaRPr lang="nb-NO" dirty="0"/>
          </a:p>
        </p:txBody>
      </p:sp>
    </p:spTree>
    <p:extLst>
      <p:ext uri="{BB962C8B-B14F-4D97-AF65-F5344CB8AC3E}">
        <p14:creationId xmlns:p14="http://schemas.microsoft.com/office/powerpoint/2010/main" val="3072679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6"/>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2"/>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1290252836"/>
              </p:ext>
            </p:extLst>
          </p:nvPr>
        </p:nvGraphicFramePr>
        <p:xfrm>
          <a:off x="475488" y="1600200"/>
          <a:ext cx="6141212" cy="3291840"/>
        </p:xfrm>
        <a:graphic>
          <a:graphicData uri="http://schemas.openxmlformats.org/drawingml/2006/table">
            <a:tbl>
              <a:tblPr bandRow="1">
                <a:tableStyleId>{2D5ABB26-0587-4C30-8999-92F81FD0307C}</a:tableStyleId>
              </a:tblPr>
              <a:tblGrid>
                <a:gridCol w="6141212">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1" i="0" dirty="0">
                          <a:solidFill>
                            <a:schemeClr val="bg1"/>
                          </a:solidFill>
                        </a:rPr>
                        <a:t>Praktisk informasjon</a:t>
                      </a:r>
                    </a:p>
                  </a:txBody>
                  <a:tcPr marL="121920" marR="121920" marT="60960" marB="60960">
                    <a:lnR w="12700" cap="flat" cmpd="sng" algn="ctr">
                      <a:noFill/>
                      <a:prstDash val="solid"/>
                      <a:round/>
                      <a:headEnd type="none" w="med" len="med"/>
                      <a:tailEnd type="none" w="med" len="med"/>
                    </a:lnR>
                    <a:solidFill>
                      <a:schemeClr val="accent2"/>
                    </a:solidFill>
                  </a:tcPr>
                </a:tc>
                <a:extLst>
                  <a:ext uri="{0D108BD9-81ED-4DB2-BD59-A6C34878D82A}">
                    <a16:rowId xmlns:a16="http://schemas.microsoft.com/office/drawing/2014/main" val="2018442710"/>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Velkommen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6654291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Status fra lokalt arbeid med innføringene ved IE</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276666774"/>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BOTT ØL Innføring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til BOTT ØL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090798671"/>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NTNU Sak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til NTNU Sak</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9560484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dirty="0"/>
                        <a:t>Avslutning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793882596"/>
                  </a:ext>
                </a:extLst>
              </a:tr>
            </a:tbl>
          </a:graphicData>
        </a:graphic>
      </p:graphicFrame>
      <p:pic>
        <p:nvPicPr>
          <p:cNvPr id="7" name="Picture 6">
            <a:extLst>
              <a:ext uri="{FF2B5EF4-FFF2-40B4-BE49-F238E27FC236}">
                <a16:creationId xmlns:a16="http://schemas.microsoft.com/office/drawing/2014/main" id="{B5DAB59E-3B55-9E1E-4A0B-56DBBCF9EFF1}"/>
              </a:ext>
            </a:extLst>
          </p:cNvPr>
          <p:cNvPicPr>
            <a:picLocks noChangeAspect="1"/>
          </p:cNvPicPr>
          <p:nvPr/>
        </p:nvPicPr>
        <p:blipFill>
          <a:blip r:embed="rId7"/>
          <a:stretch>
            <a:fillRect/>
          </a:stretch>
        </p:blipFill>
        <p:spPr>
          <a:xfrm>
            <a:off x="7955925" y="0"/>
            <a:ext cx="4236075" cy="6858000"/>
          </a:xfrm>
          <a:prstGeom prst="rect">
            <a:avLst/>
          </a:prstGeom>
        </p:spPr>
      </p:pic>
    </p:spTree>
    <p:extLst>
      <p:ext uri="{BB962C8B-B14F-4D97-AF65-F5344CB8AC3E}">
        <p14:creationId xmlns:p14="http://schemas.microsoft.com/office/powerpoint/2010/main" val="1269576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30F543-4343-4003-8ED9-D4FCC052DF91}"/>
              </a:ext>
            </a:extLst>
          </p:cNvPr>
          <p:cNvPicPr>
            <a:picLocks noChangeAspect="1"/>
          </p:cNvPicPr>
          <p:nvPr/>
        </p:nvPicPr>
        <p:blipFill>
          <a:blip r:embed="rId3"/>
          <a:stretch>
            <a:fillRect/>
          </a:stretch>
        </p:blipFill>
        <p:spPr>
          <a:xfrm>
            <a:off x="5624806" y="2075405"/>
            <a:ext cx="5721619" cy="3990829"/>
          </a:xfrm>
          <a:prstGeom prst="rect">
            <a:avLst/>
          </a:prstGeom>
          <a:noFill/>
        </p:spPr>
      </p:pic>
      <p:sp>
        <p:nvSpPr>
          <p:cNvPr id="2" name="Title 1">
            <a:extLst>
              <a:ext uri="{FF2B5EF4-FFF2-40B4-BE49-F238E27FC236}">
                <a16:creationId xmlns:a16="http://schemas.microsoft.com/office/drawing/2014/main" id="{821EA932-A371-4255-BF00-667098E5B828}"/>
              </a:ext>
            </a:extLst>
          </p:cNvPr>
          <p:cNvSpPr>
            <a:spLocks noGrp="1"/>
          </p:cNvSpPr>
          <p:nvPr>
            <p:ph type="title"/>
          </p:nvPr>
        </p:nvSpPr>
        <p:spPr>
          <a:xfrm>
            <a:off x="373625" y="274639"/>
            <a:ext cx="10972800" cy="861775"/>
          </a:xfrm>
        </p:spPr>
        <p:txBody>
          <a:bodyPr anchor="t">
            <a:normAutofit/>
          </a:bodyPr>
          <a:lstStyle/>
          <a:p>
            <a:r>
              <a:rPr lang="nb-NO"/>
              <a:t>Informasjon om prosjektene</a:t>
            </a:r>
          </a:p>
        </p:txBody>
      </p:sp>
      <p:sp>
        <p:nvSpPr>
          <p:cNvPr id="3" name="Content Placeholder 2">
            <a:extLst>
              <a:ext uri="{FF2B5EF4-FFF2-40B4-BE49-F238E27FC236}">
                <a16:creationId xmlns:a16="http://schemas.microsoft.com/office/drawing/2014/main" id="{2D377018-7805-447F-AAB5-53FBCEB1CF23}"/>
              </a:ext>
            </a:extLst>
          </p:cNvPr>
          <p:cNvSpPr>
            <a:spLocks noGrp="1"/>
          </p:cNvSpPr>
          <p:nvPr>
            <p:ph sz="half" idx="2"/>
          </p:nvPr>
        </p:nvSpPr>
        <p:spPr>
          <a:xfrm>
            <a:off x="373626" y="1925790"/>
            <a:ext cx="6434798" cy="4484841"/>
          </a:xfrm>
        </p:spPr>
        <p:txBody>
          <a:bodyPr vert="horz" lIns="91440" tIns="45720" rIns="91440" bIns="45720" rtlCol="0" anchor="t">
            <a:normAutofit lnSpcReduction="10000"/>
          </a:bodyPr>
          <a:lstStyle/>
          <a:p>
            <a:pPr marL="456565" indent="-456565">
              <a:lnSpc>
                <a:spcPct val="90000"/>
              </a:lnSpc>
            </a:pPr>
            <a:r>
              <a:rPr lang="nb-NO" sz="2400" dirty="0"/>
              <a:t>Informasjonsmøte for ledere 10. juni</a:t>
            </a:r>
            <a:endParaRPr lang="en-US" dirty="0"/>
          </a:p>
          <a:p>
            <a:pPr lvl="1">
              <a:lnSpc>
                <a:spcPct val="90000"/>
              </a:lnSpc>
            </a:pPr>
            <a:r>
              <a:rPr lang="nb-NO" sz="2400" dirty="0">
                <a:hlinkClick r:id="rId4"/>
              </a:rPr>
              <a:t>Presentasjon</a:t>
            </a:r>
            <a:r>
              <a:rPr lang="nb-NO" sz="2400" dirty="0"/>
              <a:t> og </a:t>
            </a:r>
            <a:r>
              <a:rPr lang="nb-NO" sz="2400" dirty="0">
                <a:hlinkClick r:id="rId5"/>
              </a:rPr>
              <a:t>opptak</a:t>
            </a:r>
            <a:endParaRPr lang="nb-NO" sz="2400" dirty="0"/>
          </a:p>
          <a:p>
            <a:pPr>
              <a:lnSpc>
                <a:spcPct val="90000"/>
              </a:lnSpc>
            </a:pPr>
            <a:r>
              <a:rPr lang="nb-NO" sz="2400" dirty="0"/>
              <a:t>Følg </a:t>
            </a:r>
            <a:r>
              <a:rPr lang="nb-NO" sz="2400" dirty="0">
                <a:hlinkClick r:id="rId6"/>
              </a:rPr>
              <a:t>BOTT- og UH-samarbeidet på Innsida</a:t>
            </a:r>
            <a:endParaRPr lang="nb-NO" sz="2400" dirty="0"/>
          </a:p>
          <a:p>
            <a:pPr>
              <a:lnSpc>
                <a:spcPct val="90000"/>
              </a:lnSpc>
            </a:pPr>
            <a:r>
              <a:rPr lang="nb-NO" sz="2400" dirty="0"/>
              <a:t>Lenke til nettsider:</a:t>
            </a:r>
          </a:p>
          <a:p>
            <a:pPr lvl="1">
              <a:lnSpc>
                <a:spcPct val="90000"/>
              </a:lnSpc>
            </a:pPr>
            <a:r>
              <a:rPr lang="nb-NO" sz="1900" dirty="0">
                <a:hlinkClick r:id="rId7"/>
              </a:rPr>
              <a:t>BOTT ØL</a:t>
            </a:r>
          </a:p>
          <a:p>
            <a:pPr lvl="1">
              <a:lnSpc>
                <a:spcPct val="90000"/>
              </a:lnSpc>
            </a:pPr>
            <a:r>
              <a:rPr lang="nb-NO" sz="1900" dirty="0">
                <a:hlinkClick r:id="rId8"/>
              </a:rPr>
              <a:t>NTNU Sak</a:t>
            </a:r>
          </a:p>
          <a:p>
            <a:pPr>
              <a:lnSpc>
                <a:spcPct val="90000"/>
              </a:lnSpc>
            </a:pPr>
            <a:r>
              <a:rPr lang="nb-NO" sz="2400" dirty="0"/>
              <a:t>Kafeer med informasjon om prosjektene</a:t>
            </a:r>
            <a:endParaRPr lang="nb-NO" sz="1800" dirty="0"/>
          </a:p>
          <a:p>
            <a:pPr lvl="1">
              <a:lnSpc>
                <a:spcPct val="90000"/>
              </a:lnSpc>
            </a:pPr>
            <a:r>
              <a:rPr lang="nb-NO" sz="1800" dirty="0">
                <a:hlinkClick r:id="rId9"/>
              </a:rPr>
              <a:t>NTNU Sak 8. september </a:t>
            </a:r>
            <a:r>
              <a:rPr lang="nb-NO" sz="1800" dirty="0" err="1">
                <a:hlinkClick r:id="rId9"/>
              </a:rPr>
              <a:t>kl</a:t>
            </a:r>
            <a:r>
              <a:rPr lang="nb-NO" sz="1800" dirty="0">
                <a:hlinkClick r:id="rId9"/>
              </a:rPr>
              <a:t> 9-10</a:t>
            </a:r>
            <a:endParaRPr lang="nb-NO" sz="1800" dirty="0"/>
          </a:p>
          <a:p>
            <a:pPr lvl="1">
              <a:lnSpc>
                <a:spcPct val="90000"/>
              </a:lnSpc>
            </a:pPr>
            <a:r>
              <a:rPr lang="nb-NO" sz="1800" dirty="0">
                <a:hlinkClick r:id="rId10"/>
              </a:rPr>
              <a:t>Opptak</a:t>
            </a:r>
            <a:r>
              <a:rPr lang="nb-NO" sz="1800" dirty="0"/>
              <a:t> og </a:t>
            </a:r>
            <a:r>
              <a:rPr lang="nb-NO" sz="1800" dirty="0">
                <a:hlinkClick r:id="rId11"/>
              </a:rPr>
              <a:t>presentasjon</a:t>
            </a:r>
            <a:r>
              <a:rPr lang="nb-NO" sz="1800" dirty="0"/>
              <a:t> fra BOTT ØL fagkafe: TOA</a:t>
            </a:r>
          </a:p>
          <a:p>
            <a:pPr>
              <a:lnSpc>
                <a:spcPct val="90000"/>
              </a:lnSpc>
            </a:pPr>
            <a:r>
              <a:rPr lang="nb-NO" sz="2400" dirty="0"/>
              <a:t>Send oss spørsmål i NTNU Hjelp</a:t>
            </a:r>
          </a:p>
          <a:p>
            <a:pPr lvl="1">
              <a:lnSpc>
                <a:spcPct val="90000"/>
              </a:lnSpc>
            </a:pPr>
            <a:r>
              <a:rPr lang="nb-NO" sz="1867" dirty="0">
                <a:hlinkClick r:id="rId12"/>
              </a:rPr>
              <a:t>BOTT ØL</a:t>
            </a:r>
            <a:endParaRPr lang="nb-NO" sz="1867" dirty="0"/>
          </a:p>
          <a:p>
            <a:pPr lvl="1">
              <a:lnSpc>
                <a:spcPct val="90000"/>
              </a:lnSpc>
            </a:pPr>
            <a:r>
              <a:rPr lang="nb-NO" sz="1867" dirty="0">
                <a:hlinkClick r:id="rId13"/>
              </a:rPr>
              <a:t>NTNU Sak</a:t>
            </a:r>
            <a:endParaRPr lang="nb-NO" sz="1867" dirty="0"/>
          </a:p>
        </p:txBody>
      </p:sp>
      <p:sp>
        <p:nvSpPr>
          <p:cNvPr id="11" name="Text Placeholder 3">
            <a:extLst>
              <a:ext uri="{FF2B5EF4-FFF2-40B4-BE49-F238E27FC236}">
                <a16:creationId xmlns:a16="http://schemas.microsoft.com/office/drawing/2014/main" id="{6B7D2AAA-9F61-DED3-C530-66F02677BC33}"/>
              </a:ext>
            </a:extLst>
          </p:cNvPr>
          <p:cNvSpPr>
            <a:spLocks noGrp="1"/>
          </p:cNvSpPr>
          <p:nvPr>
            <p:ph type="body" sz="quarter" idx="3"/>
          </p:nvPr>
        </p:nvSpPr>
        <p:spPr>
          <a:xfrm>
            <a:off x="5957394" y="1286029"/>
            <a:ext cx="5389033" cy="639763"/>
          </a:xfrm>
        </p:spPr>
        <p:txBody>
          <a:bodyPr/>
          <a:lstStyle/>
          <a:p>
            <a:endParaRPr lang="en-US"/>
          </a:p>
        </p:txBody>
      </p:sp>
      <p:sp>
        <p:nvSpPr>
          <p:cNvPr id="16" name="Text Placeholder 5">
            <a:extLst>
              <a:ext uri="{FF2B5EF4-FFF2-40B4-BE49-F238E27FC236}">
                <a16:creationId xmlns:a16="http://schemas.microsoft.com/office/drawing/2014/main" id="{69D6457E-90D6-C1FB-E845-ACC673B6061F}"/>
              </a:ext>
            </a:extLst>
          </p:cNvPr>
          <p:cNvSpPr>
            <a:spLocks noGrp="1"/>
          </p:cNvSpPr>
          <p:nvPr>
            <p:ph type="body" sz="quarter" idx="10"/>
          </p:nvPr>
        </p:nvSpPr>
        <p:spPr>
          <a:xfrm>
            <a:off x="373625" y="1286028"/>
            <a:ext cx="5389033" cy="639763"/>
          </a:xfrm>
        </p:spPr>
        <p:txBody>
          <a:bodyPr/>
          <a:lstStyle/>
          <a:p>
            <a:endParaRPr lang="en-US"/>
          </a:p>
        </p:txBody>
      </p:sp>
      <p:pic>
        <p:nvPicPr>
          <p:cNvPr id="18" name="Graphic 17" descr="Dollar with solid fill">
            <a:extLst>
              <a:ext uri="{FF2B5EF4-FFF2-40B4-BE49-F238E27FC236}">
                <a16:creationId xmlns:a16="http://schemas.microsoft.com/office/drawing/2014/main" id="{56458A4D-F24A-44B3-92E7-FAD83DF4931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55027" y="2420956"/>
            <a:ext cx="630588" cy="630588"/>
          </a:xfrm>
          <a:prstGeom prst="rect">
            <a:avLst/>
          </a:prstGeom>
        </p:spPr>
      </p:pic>
      <p:pic>
        <p:nvPicPr>
          <p:cNvPr id="22" name="Graphic 21" descr="Folder Search with solid fill">
            <a:extLst>
              <a:ext uri="{FF2B5EF4-FFF2-40B4-BE49-F238E27FC236}">
                <a16:creationId xmlns:a16="http://schemas.microsoft.com/office/drawing/2014/main" id="{A30411F6-4261-4D56-BCA0-6F62A543023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733153" y="4168210"/>
            <a:ext cx="438482" cy="438482"/>
          </a:xfrm>
          <a:prstGeom prst="rect">
            <a:avLst/>
          </a:prstGeom>
        </p:spPr>
      </p:pic>
    </p:spTree>
    <p:extLst>
      <p:ext uri="{BB962C8B-B14F-4D97-AF65-F5344CB8AC3E}">
        <p14:creationId xmlns:p14="http://schemas.microsoft.com/office/powerpoint/2010/main" val="2268381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6"/>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2"/>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1066845156"/>
              </p:ext>
            </p:extLst>
          </p:nvPr>
        </p:nvGraphicFramePr>
        <p:xfrm>
          <a:off x="475488" y="1600200"/>
          <a:ext cx="6141212" cy="3291840"/>
        </p:xfrm>
        <a:graphic>
          <a:graphicData uri="http://schemas.openxmlformats.org/drawingml/2006/table">
            <a:tbl>
              <a:tblPr bandRow="1">
                <a:tableStyleId>{2D5ABB26-0587-4C30-8999-92F81FD0307C}</a:tableStyleId>
              </a:tblPr>
              <a:tblGrid>
                <a:gridCol w="6141212">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Velkommen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6654291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Status fra lokalt arbeid med innføringene ved IE</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276666774"/>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BOTT ØL Innføring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til BOTT ØL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090798671"/>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NTNU Sak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til NTNU Sak</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9560484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1" dirty="0">
                          <a:solidFill>
                            <a:schemeClr val="bg1"/>
                          </a:solidFill>
                        </a:rPr>
                        <a:t>Avslutning </a:t>
                      </a:r>
                    </a:p>
                  </a:txBody>
                  <a:tcPr marL="121920" marR="121920" marT="60960" marB="60960">
                    <a:lnR w="12700" cap="flat" cmpd="sng" algn="ctr">
                      <a:noFill/>
                      <a:prstDash val="solid"/>
                      <a:round/>
                      <a:headEnd type="none" w="med" len="med"/>
                      <a:tailEnd type="none" w="med" len="med"/>
                    </a:lnR>
                    <a:solidFill>
                      <a:schemeClr val="accent2"/>
                    </a:solidFill>
                  </a:tcPr>
                </a:tc>
                <a:extLst>
                  <a:ext uri="{0D108BD9-81ED-4DB2-BD59-A6C34878D82A}">
                    <a16:rowId xmlns:a16="http://schemas.microsoft.com/office/drawing/2014/main" val="3793882596"/>
                  </a:ext>
                </a:extLst>
              </a:tr>
            </a:tbl>
          </a:graphicData>
        </a:graphic>
      </p:graphicFrame>
      <p:pic>
        <p:nvPicPr>
          <p:cNvPr id="7" name="Picture 6">
            <a:extLst>
              <a:ext uri="{FF2B5EF4-FFF2-40B4-BE49-F238E27FC236}">
                <a16:creationId xmlns:a16="http://schemas.microsoft.com/office/drawing/2014/main" id="{B5DAB59E-3B55-9E1E-4A0B-56DBBCF9EFF1}"/>
              </a:ext>
            </a:extLst>
          </p:cNvPr>
          <p:cNvPicPr>
            <a:picLocks noChangeAspect="1"/>
          </p:cNvPicPr>
          <p:nvPr/>
        </p:nvPicPr>
        <p:blipFill>
          <a:blip r:embed="rId7"/>
          <a:stretch>
            <a:fillRect/>
          </a:stretch>
        </p:blipFill>
        <p:spPr>
          <a:xfrm>
            <a:off x="7955925" y="0"/>
            <a:ext cx="4236075" cy="6858000"/>
          </a:xfrm>
          <a:prstGeom prst="rect">
            <a:avLst/>
          </a:prstGeom>
        </p:spPr>
      </p:pic>
    </p:spTree>
    <p:extLst>
      <p:ext uri="{BB962C8B-B14F-4D97-AF65-F5344CB8AC3E}">
        <p14:creationId xmlns:p14="http://schemas.microsoft.com/office/powerpoint/2010/main" val="2756662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156C0-E424-B3AC-B0FE-7406CD4EDCDE}"/>
              </a:ext>
            </a:extLst>
          </p:cNvPr>
          <p:cNvSpPr>
            <a:spLocks noGrp="1"/>
          </p:cNvSpPr>
          <p:nvPr>
            <p:ph type="title"/>
          </p:nvPr>
        </p:nvSpPr>
        <p:spPr/>
        <p:txBody>
          <a:bodyPr/>
          <a:lstStyle/>
          <a:p>
            <a:r>
              <a:rPr lang="nb-NO" dirty="0"/>
              <a:t>Orientering fra Tjenestesenteret</a:t>
            </a:r>
          </a:p>
        </p:txBody>
      </p:sp>
    </p:spTree>
    <p:extLst>
      <p:ext uri="{BB962C8B-B14F-4D97-AF65-F5344CB8AC3E}">
        <p14:creationId xmlns:p14="http://schemas.microsoft.com/office/powerpoint/2010/main" val="3070500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lant, path&#10;&#10;Description automatically generated">
            <a:extLst>
              <a:ext uri="{FF2B5EF4-FFF2-40B4-BE49-F238E27FC236}">
                <a16:creationId xmlns:a16="http://schemas.microsoft.com/office/drawing/2014/main" id="{E3189F67-9C90-031B-62F4-FF46E950AE1C}"/>
              </a:ext>
            </a:extLst>
          </p:cNvPr>
          <p:cNvPicPr>
            <a:picLocks noChangeAspect="1"/>
          </p:cNvPicPr>
          <p:nvPr/>
        </p:nvPicPr>
        <p:blipFill>
          <a:blip r:embed="rId2"/>
          <a:stretch>
            <a:fillRect/>
          </a:stretch>
        </p:blipFill>
        <p:spPr>
          <a:xfrm>
            <a:off x="24329" y="0"/>
            <a:ext cx="12167671" cy="6858000"/>
          </a:xfrm>
          <a:prstGeom prst="rect">
            <a:avLst/>
          </a:prstGeom>
        </p:spPr>
      </p:pic>
      <p:sp>
        <p:nvSpPr>
          <p:cNvPr id="10" name="Title 9">
            <a:extLst>
              <a:ext uri="{FF2B5EF4-FFF2-40B4-BE49-F238E27FC236}">
                <a16:creationId xmlns:a16="http://schemas.microsoft.com/office/drawing/2014/main" id="{FAE0CC15-C0CB-4E71-A026-E145A1F20E15}"/>
              </a:ext>
            </a:extLst>
          </p:cNvPr>
          <p:cNvSpPr>
            <a:spLocks noGrp="1"/>
          </p:cNvSpPr>
          <p:nvPr>
            <p:ph type="title"/>
          </p:nvPr>
        </p:nvSpPr>
        <p:spPr>
          <a:xfrm>
            <a:off x="2468043" y="2996658"/>
            <a:ext cx="11215171" cy="864683"/>
          </a:xfrm>
        </p:spPr>
        <p:txBody>
          <a:bodyPr wrap="square" anchor="t">
            <a:normAutofit/>
          </a:bodyPr>
          <a:lstStyle/>
          <a:p>
            <a:r>
              <a:rPr lang="nb-NO" sz="4400">
                <a:solidFill>
                  <a:schemeClr val="accent1">
                    <a:lumMod val="25000"/>
                  </a:schemeClr>
                </a:solidFill>
              </a:rPr>
              <a:t>Takk for deltakelsen!</a:t>
            </a:r>
          </a:p>
        </p:txBody>
      </p:sp>
    </p:spTree>
    <p:extLst>
      <p:ext uri="{BB962C8B-B14F-4D97-AF65-F5344CB8AC3E}">
        <p14:creationId xmlns:p14="http://schemas.microsoft.com/office/powerpoint/2010/main" val="4235669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7DBF71E-D659-4F0B-86F3-C11FE961E199}"/>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5" name="Object 4" hidden="1">
                        <a:extLst>
                          <a:ext uri="{FF2B5EF4-FFF2-40B4-BE49-F238E27FC236}">
                            <a16:creationId xmlns:a16="http://schemas.microsoft.com/office/drawing/2014/main" id="{B7DBF71E-D659-4F0B-86F3-C11FE961E199}"/>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EDC01C2-5FC1-4942-AAAD-071CC20A94CF}"/>
              </a:ext>
            </a:extLst>
          </p:cNvPr>
          <p:cNvSpPr/>
          <p:nvPr>
            <p:custDataLst>
              <p:tags r:id="rId2"/>
            </p:custDataLst>
          </p:nvPr>
        </p:nvSpPr>
        <p:spPr>
          <a:xfrm>
            <a:off x="1" y="1"/>
            <a:ext cx="158751" cy="158751"/>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nb-NO" sz="4800" b="1">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71E3F3D6-E0A0-4DBF-9DF4-5ECE52D6ADC7}"/>
              </a:ext>
            </a:extLst>
          </p:cNvPr>
          <p:cNvSpPr>
            <a:spLocks noGrp="1"/>
          </p:cNvSpPr>
          <p:nvPr>
            <p:ph type="title"/>
          </p:nvPr>
        </p:nvSpPr>
        <p:spPr/>
        <p:txBody>
          <a:bodyPr/>
          <a:lstStyle/>
          <a:p>
            <a:endParaRPr lang="nb-NO"/>
          </a:p>
        </p:txBody>
      </p:sp>
      <p:grpSp>
        <p:nvGrpSpPr>
          <p:cNvPr id="3" name="Group 2">
            <a:extLst>
              <a:ext uri="{FF2B5EF4-FFF2-40B4-BE49-F238E27FC236}">
                <a16:creationId xmlns:a16="http://schemas.microsoft.com/office/drawing/2014/main" id="{8DBD5E1B-33C2-438B-ADF1-B1B19A71D65F}"/>
              </a:ext>
            </a:extLst>
          </p:cNvPr>
          <p:cNvGrpSpPr/>
          <p:nvPr/>
        </p:nvGrpSpPr>
        <p:grpSpPr>
          <a:xfrm>
            <a:off x="484447" y="1921802"/>
            <a:ext cx="3580704" cy="2405998"/>
            <a:chOff x="317191" y="1620719"/>
            <a:chExt cx="3580704" cy="2405998"/>
          </a:xfrm>
        </p:grpSpPr>
        <p:pic>
          <p:nvPicPr>
            <p:cNvPr id="7" name="Graphic 6" descr="Information">
              <a:extLst>
                <a:ext uri="{FF2B5EF4-FFF2-40B4-BE49-F238E27FC236}">
                  <a16:creationId xmlns:a16="http://schemas.microsoft.com/office/drawing/2014/main" id="{C05648B7-7E93-4424-ADCA-A2A638BE14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1577" y="1620719"/>
              <a:ext cx="1791442" cy="1791441"/>
            </a:xfrm>
            <a:prstGeom prst="rect">
              <a:avLst/>
            </a:prstGeom>
          </p:spPr>
        </p:pic>
        <p:sp>
          <p:nvSpPr>
            <p:cNvPr id="12" name="Rectangle 11">
              <a:extLst>
                <a:ext uri="{FF2B5EF4-FFF2-40B4-BE49-F238E27FC236}">
                  <a16:creationId xmlns:a16="http://schemas.microsoft.com/office/drawing/2014/main" id="{564D2262-1BF8-41B7-A62B-C3953D60E089}"/>
                </a:ext>
              </a:extLst>
            </p:cNvPr>
            <p:cNvSpPr/>
            <p:nvPr/>
          </p:nvSpPr>
          <p:spPr>
            <a:xfrm>
              <a:off x="317191" y="3380386"/>
              <a:ext cx="3580704" cy="646331"/>
            </a:xfrm>
            <a:prstGeom prst="rect">
              <a:avLst/>
            </a:prstGeom>
          </p:spPr>
          <p:txBody>
            <a:bodyPr wrap="square" lIns="91440" tIns="45720" rIns="91440" bIns="45720" anchor="t">
              <a:spAutoFit/>
            </a:bodyPr>
            <a:lstStyle/>
            <a:p>
              <a:pPr algn="ctr"/>
              <a:r>
                <a:rPr lang="nb-NO" dirty="0"/>
                <a:t>Vi skal dele mye informasjon med dere i dag. </a:t>
              </a:r>
            </a:p>
          </p:txBody>
        </p:sp>
      </p:grpSp>
      <p:grpSp>
        <p:nvGrpSpPr>
          <p:cNvPr id="8" name="Group 7">
            <a:extLst>
              <a:ext uri="{FF2B5EF4-FFF2-40B4-BE49-F238E27FC236}">
                <a16:creationId xmlns:a16="http://schemas.microsoft.com/office/drawing/2014/main" id="{D7D8ED19-9960-4B74-B005-A4B46ABE50F3}"/>
              </a:ext>
            </a:extLst>
          </p:cNvPr>
          <p:cNvGrpSpPr/>
          <p:nvPr/>
        </p:nvGrpSpPr>
        <p:grpSpPr>
          <a:xfrm>
            <a:off x="8239603" y="1921801"/>
            <a:ext cx="3580704" cy="2128999"/>
            <a:chOff x="8406858" y="1620719"/>
            <a:chExt cx="3580704" cy="2128999"/>
          </a:xfrm>
        </p:grpSpPr>
        <p:pic>
          <p:nvPicPr>
            <p:cNvPr id="9" name="Graphic 8" descr="Web cam">
              <a:extLst>
                <a:ext uri="{FF2B5EF4-FFF2-40B4-BE49-F238E27FC236}">
                  <a16:creationId xmlns:a16="http://schemas.microsoft.com/office/drawing/2014/main" id="{917E1E28-4D47-441C-BF02-80995E9F34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95479" y="1620719"/>
              <a:ext cx="1791442" cy="1791441"/>
            </a:xfrm>
            <a:prstGeom prst="rect">
              <a:avLst/>
            </a:prstGeom>
          </p:spPr>
        </p:pic>
        <p:sp>
          <p:nvSpPr>
            <p:cNvPr id="14" name="Rectangle 13">
              <a:extLst>
                <a:ext uri="{FF2B5EF4-FFF2-40B4-BE49-F238E27FC236}">
                  <a16:creationId xmlns:a16="http://schemas.microsoft.com/office/drawing/2014/main" id="{3C8B9C46-76B4-4278-89A2-5D0051F2489D}"/>
                </a:ext>
              </a:extLst>
            </p:cNvPr>
            <p:cNvSpPr/>
            <p:nvPr/>
          </p:nvSpPr>
          <p:spPr>
            <a:xfrm>
              <a:off x="8406858" y="3380386"/>
              <a:ext cx="3580704" cy="369332"/>
            </a:xfrm>
            <a:prstGeom prst="rect">
              <a:avLst/>
            </a:prstGeom>
          </p:spPr>
          <p:txBody>
            <a:bodyPr wrap="square" lIns="91440" tIns="45720" rIns="91440" bIns="45720" anchor="t">
              <a:spAutoFit/>
            </a:bodyPr>
            <a:lstStyle/>
            <a:p>
              <a:pPr algn="ctr"/>
              <a:r>
                <a:rPr lang="nb-NO" dirty="0"/>
                <a:t>Vi vil gjøre opptak  av møtet</a:t>
              </a:r>
            </a:p>
          </p:txBody>
        </p:sp>
      </p:grpSp>
      <p:grpSp>
        <p:nvGrpSpPr>
          <p:cNvPr id="6" name="Group 5">
            <a:extLst>
              <a:ext uri="{FF2B5EF4-FFF2-40B4-BE49-F238E27FC236}">
                <a16:creationId xmlns:a16="http://schemas.microsoft.com/office/drawing/2014/main" id="{F2BFAB41-6732-4893-AFB9-3D7DC5223560}"/>
              </a:ext>
            </a:extLst>
          </p:cNvPr>
          <p:cNvGrpSpPr/>
          <p:nvPr/>
        </p:nvGrpSpPr>
        <p:grpSpPr>
          <a:xfrm>
            <a:off x="4362025" y="1921801"/>
            <a:ext cx="3580704" cy="2405996"/>
            <a:chOff x="4362024" y="1620719"/>
            <a:chExt cx="3580704" cy="2405997"/>
          </a:xfrm>
        </p:grpSpPr>
        <p:pic>
          <p:nvPicPr>
            <p:cNvPr id="11" name="Graphic 10" descr="Radio microphone">
              <a:extLst>
                <a:ext uri="{FF2B5EF4-FFF2-40B4-BE49-F238E27FC236}">
                  <a16:creationId xmlns:a16="http://schemas.microsoft.com/office/drawing/2014/main" id="{72B72DDA-A44F-47A9-A947-702CD79ACD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56655" y="1620719"/>
              <a:ext cx="1791442" cy="1791441"/>
            </a:xfrm>
            <a:prstGeom prst="rect">
              <a:avLst/>
            </a:prstGeom>
          </p:spPr>
        </p:pic>
        <p:sp>
          <p:nvSpPr>
            <p:cNvPr id="13" name="Rectangle 12">
              <a:extLst>
                <a:ext uri="{FF2B5EF4-FFF2-40B4-BE49-F238E27FC236}">
                  <a16:creationId xmlns:a16="http://schemas.microsoft.com/office/drawing/2014/main" id="{7D2C2CD8-3CCB-46AC-8E7D-8FE36AD32298}"/>
                </a:ext>
              </a:extLst>
            </p:cNvPr>
            <p:cNvSpPr/>
            <p:nvPr/>
          </p:nvSpPr>
          <p:spPr>
            <a:xfrm>
              <a:off x="4362024" y="3380385"/>
              <a:ext cx="3580704" cy="646331"/>
            </a:xfrm>
            <a:prstGeom prst="rect">
              <a:avLst/>
            </a:prstGeom>
          </p:spPr>
          <p:txBody>
            <a:bodyPr wrap="square">
              <a:spAutoFit/>
            </a:bodyPr>
            <a:lstStyle/>
            <a:p>
              <a:pPr algn="ctr"/>
              <a:r>
                <a:rPr lang="nb-NO" dirty="0"/>
                <a:t>Vi er mange deltagere – husk å dempe mikrofonen. </a:t>
              </a:r>
            </a:p>
          </p:txBody>
        </p:sp>
        <p:cxnSp>
          <p:nvCxnSpPr>
            <p:cNvPr id="19" name="Straight Connector 18">
              <a:extLst>
                <a:ext uri="{FF2B5EF4-FFF2-40B4-BE49-F238E27FC236}">
                  <a16:creationId xmlns:a16="http://schemas.microsoft.com/office/drawing/2014/main" id="{84749654-D5E7-4FB6-B9BF-F35DC6D47528}"/>
                </a:ext>
              </a:extLst>
            </p:cNvPr>
            <p:cNvCxnSpPr/>
            <p:nvPr/>
          </p:nvCxnSpPr>
          <p:spPr>
            <a:xfrm flipV="1">
              <a:off x="5533251" y="1881427"/>
              <a:ext cx="1238250" cy="123825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0" name="TextBox 9">
            <a:extLst>
              <a:ext uri="{FF2B5EF4-FFF2-40B4-BE49-F238E27FC236}">
                <a16:creationId xmlns:a16="http://schemas.microsoft.com/office/drawing/2014/main" id="{5C6BD5F5-1ABF-4FD6-B1DD-61505B400A76}"/>
              </a:ext>
            </a:extLst>
          </p:cNvPr>
          <p:cNvSpPr txBox="1"/>
          <p:nvPr/>
        </p:nvSpPr>
        <p:spPr>
          <a:xfrm>
            <a:off x="484447" y="1292342"/>
            <a:ext cx="3871568" cy="461665"/>
          </a:xfrm>
          <a:prstGeom prst="rect">
            <a:avLst/>
          </a:prstGeom>
          <a:noFill/>
        </p:spPr>
        <p:txBody>
          <a:bodyPr wrap="square" rtlCol="0">
            <a:spAutoFit/>
          </a:bodyPr>
          <a:lstStyle/>
          <a:p>
            <a:r>
              <a:rPr lang="nb-NO" sz="2400"/>
              <a:t>Kort før vi begynner:</a:t>
            </a:r>
          </a:p>
        </p:txBody>
      </p:sp>
    </p:spTree>
    <p:extLst>
      <p:ext uri="{BB962C8B-B14F-4D97-AF65-F5344CB8AC3E}">
        <p14:creationId xmlns:p14="http://schemas.microsoft.com/office/powerpoint/2010/main" val="2572989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6"/>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2"/>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2343433828"/>
              </p:ext>
            </p:extLst>
          </p:nvPr>
        </p:nvGraphicFramePr>
        <p:xfrm>
          <a:off x="475488" y="1600200"/>
          <a:ext cx="6141212" cy="3291840"/>
        </p:xfrm>
        <a:graphic>
          <a:graphicData uri="http://schemas.openxmlformats.org/drawingml/2006/table">
            <a:tbl>
              <a:tblPr bandRow="1">
                <a:tableStyleId>{2D5ABB26-0587-4C30-8999-92F81FD0307C}</a:tableStyleId>
              </a:tblPr>
              <a:tblGrid>
                <a:gridCol w="6141212">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1" dirty="0">
                          <a:solidFill>
                            <a:schemeClr val="bg1"/>
                          </a:solidFill>
                        </a:rPr>
                        <a:t>Velkommen </a:t>
                      </a:r>
                    </a:p>
                  </a:txBody>
                  <a:tcPr marL="121920" marR="121920" marT="60960" marB="60960">
                    <a:lnR w="12700" cap="flat" cmpd="sng" algn="ctr">
                      <a:noFill/>
                      <a:prstDash val="solid"/>
                      <a:round/>
                      <a:headEnd type="none" w="med" len="med"/>
                      <a:tailEnd type="none" w="med" len="med"/>
                    </a:lnR>
                    <a:solidFill>
                      <a:schemeClr val="accent2"/>
                    </a:solidFill>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6654291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Status fra lokalt arbeid med innføringene ved IE</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276666774"/>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BOTT ØL Innføring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til BOTT ØL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090798671"/>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NTNU Sak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til NTNU Sak</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9560484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dirty="0"/>
                        <a:t>Avslutning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793882596"/>
                  </a:ext>
                </a:extLst>
              </a:tr>
            </a:tbl>
          </a:graphicData>
        </a:graphic>
      </p:graphicFrame>
      <p:pic>
        <p:nvPicPr>
          <p:cNvPr id="7" name="Picture 6">
            <a:extLst>
              <a:ext uri="{FF2B5EF4-FFF2-40B4-BE49-F238E27FC236}">
                <a16:creationId xmlns:a16="http://schemas.microsoft.com/office/drawing/2014/main" id="{B5DAB59E-3B55-9E1E-4A0B-56DBBCF9EFF1}"/>
              </a:ext>
            </a:extLst>
          </p:cNvPr>
          <p:cNvPicPr>
            <a:picLocks noChangeAspect="1"/>
          </p:cNvPicPr>
          <p:nvPr/>
        </p:nvPicPr>
        <p:blipFill>
          <a:blip r:embed="rId7"/>
          <a:stretch>
            <a:fillRect/>
          </a:stretch>
        </p:blipFill>
        <p:spPr>
          <a:xfrm>
            <a:off x="7955925" y="0"/>
            <a:ext cx="4236075" cy="6858000"/>
          </a:xfrm>
          <a:prstGeom prst="rect">
            <a:avLst/>
          </a:prstGeom>
        </p:spPr>
      </p:pic>
    </p:spTree>
    <p:extLst>
      <p:ext uri="{BB962C8B-B14F-4D97-AF65-F5344CB8AC3E}">
        <p14:creationId xmlns:p14="http://schemas.microsoft.com/office/powerpoint/2010/main" val="2527164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6"/>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2"/>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3003570542"/>
              </p:ext>
            </p:extLst>
          </p:nvPr>
        </p:nvGraphicFramePr>
        <p:xfrm>
          <a:off x="475488" y="1600200"/>
          <a:ext cx="6141212" cy="3291840"/>
        </p:xfrm>
        <a:graphic>
          <a:graphicData uri="http://schemas.openxmlformats.org/drawingml/2006/table">
            <a:tbl>
              <a:tblPr bandRow="1">
                <a:tableStyleId>{2D5ABB26-0587-4C30-8999-92F81FD0307C}</a:tableStyleId>
              </a:tblPr>
              <a:tblGrid>
                <a:gridCol w="6141212">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Velkommen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1" dirty="0">
                          <a:solidFill>
                            <a:schemeClr val="bg1"/>
                          </a:solidFill>
                        </a:rPr>
                        <a:t>Mål for møtet</a:t>
                      </a:r>
                    </a:p>
                  </a:txBody>
                  <a:tcPr marL="121920" marR="121920" marT="60960" marB="60960">
                    <a:lnR w="12700" cap="flat" cmpd="sng" algn="ctr">
                      <a:noFill/>
                      <a:prstDash val="solid"/>
                      <a:round/>
                      <a:headEnd type="none" w="med" len="med"/>
                      <a:tailEnd type="none" w="med" len="med"/>
                    </a:lnR>
                    <a:solidFill>
                      <a:schemeClr val="accent2"/>
                    </a:solidFill>
                  </a:tcPr>
                </a:tc>
                <a:extLst>
                  <a:ext uri="{0D108BD9-81ED-4DB2-BD59-A6C34878D82A}">
                    <a16:rowId xmlns:a16="http://schemas.microsoft.com/office/drawing/2014/main" val="296654291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dirty="0"/>
                        <a:t>Status fra lokalt arbeid med innføringene ved IE</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276666774"/>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BOTT ØL Innføring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til BOTT ØL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090798671"/>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NTNU Sak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til NTNU Sak</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9560484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dirty="0"/>
                        <a:t>Avslutning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793882596"/>
                  </a:ext>
                </a:extLst>
              </a:tr>
            </a:tbl>
          </a:graphicData>
        </a:graphic>
      </p:graphicFrame>
      <p:pic>
        <p:nvPicPr>
          <p:cNvPr id="7" name="Picture 6">
            <a:extLst>
              <a:ext uri="{FF2B5EF4-FFF2-40B4-BE49-F238E27FC236}">
                <a16:creationId xmlns:a16="http://schemas.microsoft.com/office/drawing/2014/main" id="{B5DAB59E-3B55-9E1E-4A0B-56DBBCF9EFF1}"/>
              </a:ext>
            </a:extLst>
          </p:cNvPr>
          <p:cNvPicPr>
            <a:picLocks noChangeAspect="1"/>
          </p:cNvPicPr>
          <p:nvPr/>
        </p:nvPicPr>
        <p:blipFill>
          <a:blip r:embed="rId7"/>
          <a:stretch>
            <a:fillRect/>
          </a:stretch>
        </p:blipFill>
        <p:spPr>
          <a:xfrm>
            <a:off x="7955925" y="0"/>
            <a:ext cx="4236075" cy="6858000"/>
          </a:xfrm>
          <a:prstGeom prst="rect">
            <a:avLst/>
          </a:prstGeom>
        </p:spPr>
      </p:pic>
    </p:spTree>
    <p:extLst>
      <p:ext uri="{BB962C8B-B14F-4D97-AF65-F5344CB8AC3E}">
        <p14:creationId xmlns:p14="http://schemas.microsoft.com/office/powerpoint/2010/main" val="2081184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22380-6CA1-492C-94DF-216A8AE32532}"/>
              </a:ext>
            </a:extLst>
          </p:cNvPr>
          <p:cNvSpPr>
            <a:spLocks noGrp="1"/>
          </p:cNvSpPr>
          <p:nvPr>
            <p:ph type="title"/>
          </p:nvPr>
        </p:nvSpPr>
        <p:spPr>
          <a:xfrm>
            <a:off x="609600" y="274641"/>
            <a:ext cx="10972800" cy="1600439"/>
          </a:xfrm>
        </p:spPr>
        <p:txBody>
          <a:bodyPr/>
          <a:lstStyle/>
          <a:p>
            <a:r>
              <a:rPr lang="nb-NO"/>
              <a:t>Mål for møtet</a:t>
            </a:r>
            <a:br>
              <a:rPr lang="nb-NO"/>
            </a:br>
            <a:endParaRPr lang="nb-NO"/>
          </a:p>
        </p:txBody>
      </p:sp>
      <p:sp>
        <p:nvSpPr>
          <p:cNvPr id="3" name="Content Placeholder 2">
            <a:extLst>
              <a:ext uri="{FF2B5EF4-FFF2-40B4-BE49-F238E27FC236}">
                <a16:creationId xmlns:a16="http://schemas.microsoft.com/office/drawing/2014/main" id="{BB0D4E38-4997-4E30-B4BB-F092D3CC5C04}"/>
              </a:ext>
            </a:extLst>
          </p:cNvPr>
          <p:cNvSpPr>
            <a:spLocks noGrp="1"/>
          </p:cNvSpPr>
          <p:nvPr>
            <p:ph sz="half" idx="1"/>
          </p:nvPr>
        </p:nvSpPr>
        <p:spPr/>
        <p:txBody>
          <a:bodyPr vert="horz" lIns="121920" tIns="60960" rIns="121920" bIns="60960" rtlCol="0" anchor="t">
            <a:normAutofit/>
          </a:bodyPr>
          <a:lstStyle/>
          <a:p>
            <a:pPr marL="380981" indent="-380981">
              <a:spcBef>
                <a:spcPts val="0"/>
              </a:spcBef>
              <a:buFont typeface="Arial,Sans-Serif"/>
              <a:buChar char="•"/>
            </a:pPr>
            <a:endParaRPr lang="nb-NO"/>
          </a:p>
        </p:txBody>
      </p:sp>
      <p:sp>
        <p:nvSpPr>
          <p:cNvPr id="6" name="TextBox 5">
            <a:extLst>
              <a:ext uri="{FF2B5EF4-FFF2-40B4-BE49-F238E27FC236}">
                <a16:creationId xmlns:a16="http://schemas.microsoft.com/office/drawing/2014/main" id="{D22C879B-C79A-4758-9213-30729E474039}"/>
              </a:ext>
            </a:extLst>
          </p:cNvPr>
          <p:cNvSpPr txBox="1"/>
          <p:nvPr/>
        </p:nvSpPr>
        <p:spPr>
          <a:xfrm>
            <a:off x="2487087" y="2813607"/>
            <a:ext cx="5486399" cy="1938992"/>
          </a:xfrm>
          <a:prstGeom prst="rect">
            <a:avLst/>
          </a:prstGeom>
          <a:noFill/>
        </p:spPr>
        <p:txBody>
          <a:bodyPr wrap="square" rtlCol="0">
            <a:spAutoFit/>
          </a:bodyPr>
          <a:lstStyle/>
          <a:p>
            <a:pPr marL="380981" indent="-380981" defTabSz="609570">
              <a:buFont typeface="Arial" panose="020B0604020202020204" pitchFamily="34" charset="0"/>
              <a:buChar char="•"/>
              <a:defRPr/>
            </a:pPr>
            <a:r>
              <a:rPr lang="nb-NO" sz="2400">
                <a:solidFill>
                  <a:srgbClr val="FFFFFF"/>
                </a:solidFill>
                <a:latin typeface="Arial" panose="020B0604020202020204"/>
              </a:rPr>
              <a:t>Få en felles forståelse for BOTT ØL</a:t>
            </a:r>
          </a:p>
          <a:p>
            <a:pPr marL="380981" indent="-380981" defTabSz="609570">
              <a:buFont typeface="Arial" panose="020B0604020202020204" pitchFamily="34" charset="0"/>
              <a:buChar char="•"/>
              <a:defRPr/>
            </a:pPr>
            <a:r>
              <a:rPr lang="nb-NO" sz="2400">
                <a:solidFill>
                  <a:srgbClr val="FFFFFF"/>
                </a:solidFill>
                <a:latin typeface="Arial" panose="020B0604020202020204"/>
              </a:rPr>
              <a:t>Innspill til ambisjonsnivå</a:t>
            </a:r>
          </a:p>
          <a:p>
            <a:pPr marL="609570" lvl="1" defTabSz="609570">
              <a:defRPr/>
            </a:pPr>
            <a:r>
              <a:rPr lang="nb-NO" sz="2400">
                <a:solidFill>
                  <a:srgbClr val="FFFFFF"/>
                </a:solidFill>
                <a:latin typeface="Arial" panose="020B0604020202020204"/>
              </a:rPr>
              <a:t>- For 2021</a:t>
            </a:r>
          </a:p>
          <a:p>
            <a:pPr marL="609570" lvl="1" defTabSz="609570">
              <a:defRPr/>
            </a:pPr>
            <a:r>
              <a:rPr lang="nb-NO" sz="2400">
                <a:solidFill>
                  <a:srgbClr val="FFFFFF"/>
                </a:solidFill>
                <a:latin typeface="Arial" panose="020B0604020202020204"/>
              </a:rPr>
              <a:t>- Fram til 2025</a:t>
            </a:r>
          </a:p>
          <a:p>
            <a:pPr defTabSz="609570">
              <a:defRPr/>
            </a:pPr>
            <a:endParaRPr lang="nb-NO" sz="2400">
              <a:solidFill>
                <a:srgbClr val="000000"/>
              </a:solidFill>
              <a:latin typeface="Arial" panose="020B0604020202020204"/>
            </a:endParaRPr>
          </a:p>
        </p:txBody>
      </p:sp>
      <p:pic>
        <p:nvPicPr>
          <p:cNvPr id="7" name="Picture 7" descr="A close up of a person&#10;&#10;Description automatically generated">
            <a:extLst>
              <a:ext uri="{FF2B5EF4-FFF2-40B4-BE49-F238E27FC236}">
                <a16:creationId xmlns:a16="http://schemas.microsoft.com/office/drawing/2014/main" id="{A866E86E-CDF0-44EA-B7FB-B2DADCCCD4A5}"/>
              </a:ext>
            </a:extLst>
          </p:cNvPr>
          <p:cNvPicPr>
            <a:picLocks noChangeAspect="1"/>
          </p:cNvPicPr>
          <p:nvPr/>
        </p:nvPicPr>
        <p:blipFill>
          <a:blip r:embed="rId3"/>
          <a:stretch>
            <a:fillRect/>
          </a:stretch>
        </p:blipFill>
        <p:spPr>
          <a:xfrm>
            <a:off x="752794" y="1075545"/>
            <a:ext cx="10828636" cy="5140583"/>
          </a:xfrm>
          <a:prstGeom prst="rect">
            <a:avLst/>
          </a:prstGeom>
        </p:spPr>
      </p:pic>
      <p:sp>
        <p:nvSpPr>
          <p:cNvPr id="8" name="Oval 7">
            <a:extLst>
              <a:ext uri="{FF2B5EF4-FFF2-40B4-BE49-F238E27FC236}">
                <a16:creationId xmlns:a16="http://schemas.microsoft.com/office/drawing/2014/main" id="{BDCB3128-E062-42F9-8C82-A46881858251}"/>
              </a:ext>
            </a:extLst>
          </p:cNvPr>
          <p:cNvSpPr/>
          <p:nvPr/>
        </p:nvSpPr>
        <p:spPr>
          <a:xfrm>
            <a:off x="4038114" y="1172901"/>
            <a:ext cx="6916573" cy="4747328"/>
          </a:xfrm>
          <a:prstGeom prst="ellipse">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70">
              <a:defRPr/>
            </a:pPr>
            <a:endParaRPr lang="en-US" sz="2400">
              <a:solidFill>
                <a:srgbClr val="FFFFFF"/>
              </a:solidFill>
              <a:latin typeface="Arial" panose="020B0604020202020204"/>
            </a:endParaRPr>
          </a:p>
        </p:txBody>
      </p:sp>
      <p:sp>
        <p:nvSpPr>
          <p:cNvPr id="9" name="TextBox 8">
            <a:extLst>
              <a:ext uri="{FF2B5EF4-FFF2-40B4-BE49-F238E27FC236}">
                <a16:creationId xmlns:a16="http://schemas.microsoft.com/office/drawing/2014/main" id="{064FEDE8-BA72-4241-B240-0F6E538EDC9C}"/>
              </a:ext>
            </a:extLst>
          </p:cNvPr>
          <p:cNvSpPr txBox="1"/>
          <p:nvPr/>
        </p:nvSpPr>
        <p:spPr>
          <a:xfrm>
            <a:off x="4694101" y="1697659"/>
            <a:ext cx="5604597" cy="677108"/>
          </a:xfrm>
          <a:prstGeom prst="rect">
            <a:avLst/>
          </a:prstGeom>
          <a:noFill/>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endParaRPr lang="nb-NO" sz="1900" b="1">
              <a:solidFill>
                <a:srgbClr val="000000"/>
              </a:solidFill>
              <a:effectLst/>
              <a:latin typeface="Calibri" panose="020F0502020204030204" pitchFamily="34" charset="0"/>
              <a:cs typeface="Calibri" panose="020F0502020204030204" pitchFamily="34" charset="0"/>
            </a:endParaRPr>
          </a:p>
          <a:p>
            <a:pPr algn="ctr"/>
            <a:endParaRPr lang="nb-NO" sz="1700" b="1">
              <a:solidFill>
                <a:srgbClr val="242424"/>
              </a:solidFill>
              <a:effectLst/>
            </a:endParaRPr>
          </a:p>
        </p:txBody>
      </p:sp>
      <p:sp>
        <p:nvSpPr>
          <p:cNvPr id="10" name="TextBox 9">
            <a:extLst>
              <a:ext uri="{FF2B5EF4-FFF2-40B4-BE49-F238E27FC236}">
                <a16:creationId xmlns:a16="http://schemas.microsoft.com/office/drawing/2014/main" id="{2C6F6B83-0E24-A244-49F1-FF72818D4ED8}"/>
              </a:ext>
            </a:extLst>
          </p:cNvPr>
          <p:cNvSpPr txBox="1"/>
          <p:nvPr/>
        </p:nvSpPr>
        <p:spPr>
          <a:xfrm>
            <a:off x="4368033" y="2313920"/>
            <a:ext cx="6354788" cy="2062103"/>
          </a:xfrm>
          <a:prstGeom prst="rect">
            <a:avLst/>
          </a:prstGeom>
          <a:noFill/>
        </p:spPr>
        <p:txBody>
          <a:bodyPr wrap="square" lIns="91440" tIns="45720" rIns="91440" bIns="45720" rtlCol="0" anchor="t">
            <a:spAutoFit/>
          </a:bodyPr>
          <a:lstStyle/>
          <a:p>
            <a:pPr algn="ctr"/>
            <a:endParaRPr lang="nb-NO" sz="3200">
              <a:cs typeface="Arial" panose="020B0604020202020204"/>
            </a:endParaRPr>
          </a:p>
          <a:p>
            <a:pPr algn="ctr"/>
            <a:r>
              <a:rPr lang="nb-NO" sz="3200" b="0" i="0">
                <a:solidFill>
                  <a:srgbClr val="242424"/>
                </a:solidFill>
                <a:effectLst/>
                <a:latin typeface="-apple-system"/>
              </a:rPr>
              <a:t>Gi ledere forståelse for sin rolle </a:t>
            </a:r>
            <a:r>
              <a:rPr lang="nb-NO" sz="3200">
                <a:solidFill>
                  <a:srgbClr val="242424"/>
                </a:solidFill>
                <a:latin typeface="-apple-system"/>
              </a:rPr>
              <a:t>og sin del av ansvaret for innføringene på sin enhet</a:t>
            </a:r>
            <a:endParaRPr lang="nb-NO" sz="3200">
              <a:cs typeface="Arial" panose="020B0604020202020204"/>
            </a:endParaRPr>
          </a:p>
        </p:txBody>
      </p:sp>
    </p:spTree>
    <p:extLst>
      <p:ext uri="{BB962C8B-B14F-4D97-AF65-F5344CB8AC3E}">
        <p14:creationId xmlns:p14="http://schemas.microsoft.com/office/powerpoint/2010/main" val="1227870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D9F67-E3AE-1E9C-C4E5-1DA057829D2E}"/>
              </a:ext>
            </a:extLst>
          </p:cNvPr>
          <p:cNvSpPr>
            <a:spLocks noGrp="1"/>
          </p:cNvSpPr>
          <p:nvPr>
            <p:ph type="title"/>
          </p:nvPr>
        </p:nvSpPr>
        <p:spPr/>
        <p:txBody>
          <a:bodyPr/>
          <a:lstStyle/>
          <a:p>
            <a:r>
              <a:rPr lang="nb-NO"/>
              <a:t>Forventninger til alle linjeledere:</a:t>
            </a:r>
          </a:p>
        </p:txBody>
      </p:sp>
      <p:sp>
        <p:nvSpPr>
          <p:cNvPr id="3" name="Content Placeholder 2">
            <a:extLst>
              <a:ext uri="{FF2B5EF4-FFF2-40B4-BE49-F238E27FC236}">
                <a16:creationId xmlns:a16="http://schemas.microsoft.com/office/drawing/2014/main" id="{639E10E4-0A16-4D5D-F5C4-8911CB8FA3C4}"/>
              </a:ext>
            </a:extLst>
          </p:cNvPr>
          <p:cNvSpPr>
            <a:spLocks noGrp="1"/>
          </p:cNvSpPr>
          <p:nvPr>
            <p:ph idx="1"/>
          </p:nvPr>
        </p:nvSpPr>
        <p:spPr/>
        <p:txBody>
          <a:bodyPr/>
          <a:lstStyle/>
          <a:p>
            <a:r>
              <a:rPr lang="nb-NO" sz="2400"/>
              <a:t>Forberede egne ansatte</a:t>
            </a:r>
          </a:p>
          <a:p>
            <a:pPr lvl="1"/>
            <a:r>
              <a:rPr lang="nb-NO" sz="2000"/>
              <a:t>Formidle informasjon om løsningene til egne ansatte</a:t>
            </a:r>
          </a:p>
          <a:p>
            <a:pPr lvl="1"/>
            <a:r>
              <a:rPr lang="nb-NO" sz="2000"/>
              <a:t>Hvordan kan vi være best mulig forberedt på ny hverdag?</a:t>
            </a:r>
          </a:p>
          <a:p>
            <a:r>
              <a:rPr lang="nb-NO" sz="2400"/>
              <a:t>Sørge for at det settes av nok tid til opplæring</a:t>
            </a:r>
          </a:p>
          <a:p>
            <a:pPr lvl="1"/>
            <a:r>
              <a:rPr lang="nb-NO" sz="2000"/>
              <a:t>Alle medarbeidere som skal fylle roller i ny løsning må få delta i opplæringsløpene</a:t>
            </a:r>
          </a:p>
          <a:p>
            <a:pPr lvl="1"/>
            <a:r>
              <a:rPr lang="nb-NO" sz="2000"/>
              <a:t>Være gode guider inn til opplæringsressursene</a:t>
            </a:r>
          </a:p>
          <a:p>
            <a:r>
              <a:rPr lang="nb-NO" sz="2400"/>
              <a:t>Unngå toppbelastninger og skjerme nøkkelpersonell</a:t>
            </a:r>
          </a:p>
          <a:p>
            <a:r>
              <a:rPr lang="nb-NO" sz="2400"/>
              <a:t>Planlegg for sikker drift i overgangsfasen</a:t>
            </a:r>
          </a:p>
          <a:p>
            <a:pPr lvl="1"/>
            <a:r>
              <a:rPr lang="nb-NO" sz="1867"/>
              <a:t>Identifiser kritiske funksjoner og nøkkelpersoner </a:t>
            </a:r>
          </a:p>
          <a:p>
            <a:r>
              <a:rPr lang="nb-NO" sz="2400"/>
              <a:t>Følg de prosesser og rutiner som er laget </a:t>
            </a:r>
          </a:p>
          <a:p>
            <a:r>
              <a:rPr lang="nb-NO" sz="2400"/>
              <a:t>Vær forberedt på overgangsproblemer og at ikke alle forventninger blir innfridd </a:t>
            </a:r>
          </a:p>
        </p:txBody>
      </p:sp>
    </p:spTree>
    <p:extLst>
      <p:ext uri="{BB962C8B-B14F-4D97-AF65-F5344CB8AC3E}">
        <p14:creationId xmlns:p14="http://schemas.microsoft.com/office/powerpoint/2010/main" val="3530187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8A11B04-41D7-4784-B092-19F34A405D9A}"/>
              </a:ext>
            </a:extLst>
          </p:cNvPr>
          <p:cNvGraphicFramePr>
            <a:graphicFrameLocks noChangeAspect="1"/>
          </p:cNvGraphicFramePr>
          <p:nvPr>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5" name="Object 4" hidden="1">
                        <a:extLst>
                          <a:ext uri="{FF2B5EF4-FFF2-40B4-BE49-F238E27FC236}">
                            <a16:creationId xmlns:a16="http://schemas.microsoft.com/office/drawing/2014/main" id="{38A11B04-41D7-4784-B092-19F34A405D9A}"/>
                          </a:ext>
                        </a:extLst>
                      </p:cNvPr>
                      <p:cNvPicPr/>
                      <p:nvPr/>
                    </p:nvPicPr>
                    <p:blipFill>
                      <a:blip r:embed="rId6"/>
                      <a:stretch>
                        <a:fillRect/>
                      </a:stretch>
                    </p:blipFill>
                    <p:spPr>
                      <a:xfrm>
                        <a:off x="2119" y="2119"/>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5507BA0-C54E-4402-BDB0-7592AFA74F00}"/>
              </a:ext>
            </a:extLst>
          </p:cNvPr>
          <p:cNvSpPr/>
          <p:nvPr>
            <p:custDataLst>
              <p:tags r:id="rId2"/>
            </p:custDataLst>
          </p:nvPr>
        </p:nvSpPr>
        <p:spPr>
          <a:xfrm>
            <a:off x="1" y="1"/>
            <a:ext cx="211667" cy="211667"/>
          </a:xfrm>
          <a:prstGeom prst="rect">
            <a:avLst/>
          </a:prstGeom>
          <a:solidFill>
            <a:srgbClr val="43B7B0"/>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09570"/>
            <a:endParaRPr lang="nb-NO" sz="4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B63F67-25FE-45C2-8074-34A24BEC51C4}"/>
              </a:ext>
            </a:extLst>
          </p:cNvPr>
          <p:cNvSpPr>
            <a:spLocks noGrp="1"/>
          </p:cNvSpPr>
          <p:nvPr>
            <p:ph type="title"/>
          </p:nvPr>
        </p:nvSpPr>
        <p:spPr/>
        <p:txBody>
          <a:bodyPr/>
          <a:lstStyle/>
          <a:p>
            <a:r>
              <a:rPr lang="nb-NO"/>
              <a:t>Agenda </a:t>
            </a:r>
          </a:p>
        </p:txBody>
      </p:sp>
      <p:graphicFrame>
        <p:nvGraphicFramePr>
          <p:cNvPr id="6" name="Table 6">
            <a:extLst>
              <a:ext uri="{FF2B5EF4-FFF2-40B4-BE49-F238E27FC236}">
                <a16:creationId xmlns:a16="http://schemas.microsoft.com/office/drawing/2014/main" id="{91FD6737-001F-4436-9F6E-2DDD703D7379}"/>
              </a:ext>
            </a:extLst>
          </p:cNvPr>
          <p:cNvGraphicFramePr>
            <a:graphicFrameLocks noGrp="1"/>
          </p:cNvGraphicFramePr>
          <p:nvPr>
            <p:extLst>
              <p:ext uri="{D42A27DB-BD31-4B8C-83A1-F6EECF244321}">
                <p14:modId xmlns:p14="http://schemas.microsoft.com/office/powerpoint/2010/main" val="2230088813"/>
              </p:ext>
            </p:extLst>
          </p:nvPr>
        </p:nvGraphicFramePr>
        <p:xfrm>
          <a:off x="475488" y="1600200"/>
          <a:ext cx="6141212" cy="3291840"/>
        </p:xfrm>
        <a:graphic>
          <a:graphicData uri="http://schemas.openxmlformats.org/drawingml/2006/table">
            <a:tbl>
              <a:tblPr bandRow="1">
                <a:tableStyleId>{2D5ABB26-0587-4C30-8999-92F81FD0307C}</a:tableStyleId>
              </a:tblPr>
              <a:tblGrid>
                <a:gridCol w="6141212">
                  <a:extLst>
                    <a:ext uri="{9D8B030D-6E8A-4147-A177-3AD203B41FA5}">
                      <a16:colId xmlns:a16="http://schemas.microsoft.com/office/drawing/2014/main" val="1337397184"/>
                    </a:ext>
                  </a:extLst>
                </a:gridCol>
              </a:tblGrid>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i="0">
                          <a:solidFill>
                            <a:schemeClr val="tx1"/>
                          </a:solidFill>
                        </a:rPr>
                        <a:t>Praktisk informasjon</a:t>
                      </a:r>
                    </a:p>
                  </a:txBody>
                  <a:tcPr marL="121920" marR="121920" marT="60960" marB="60960">
                    <a:lnR w="12700" cap="flat" cmpd="sng" algn="ctr">
                      <a:noFill/>
                      <a:prstDash val="solid"/>
                      <a:round/>
                      <a:headEnd type="none" w="med" len="med"/>
                      <a:tailEnd type="none" w="med" len="med"/>
                    </a:lnR>
                    <a:solidFill>
                      <a:schemeClr val="bg1"/>
                    </a:solidFill>
                  </a:tcPr>
                </a:tc>
                <a:extLst>
                  <a:ext uri="{0D108BD9-81ED-4DB2-BD59-A6C34878D82A}">
                    <a16:rowId xmlns:a16="http://schemas.microsoft.com/office/drawing/2014/main" val="2018442710"/>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Velkommen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533369443"/>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Mål for møtet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96654291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1" dirty="0">
                          <a:solidFill>
                            <a:schemeClr val="bg1"/>
                          </a:solidFill>
                        </a:rPr>
                        <a:t>Status fra lokalt arbeid med innføringene ved IE</a:t>
                      </a:r>
                    </a:p>
                  </a:txBody>
                  <a:tcPr marL="121920" marR="121920" marT="60960" marB="60960">
                    <a:lnR w="12700" cap="flat" cmpd="sng" algn="ctr">
                      <a:noFill/>
                      <a:prstDash val="solid"/>
                      <a:round/>
                      <a:headEnd type="none" w="med" len="med"/>
                      <a:tailEnd type="none" w="med" len="med"/>
                    </a:lnR>
                    <a:solidFill>
                      <a:schemeClr val="accent2"/>
                    </a:solidFill>
                  </a:tcPr>
                </a:tc>
                <a:extLst>
                  <a:ext uri="{0D108BD9-81ED-4DB2-BD59-A6C34878D82A}">
                    <a16:rowId xmlns:a16="http://schemas.microsoft.com/office/drawing/2014/main" val="3276666774"/>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BOTT ØL Innføring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741126228"/>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til BOTT ØL</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090798671"/>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a:t>NTNU Sak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04737451"/>
                  </a:ext>
                </a:extLst>
              </a:tr>
              <a:tr h="365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b="0"/>
                        <a:t>Spørsmål og innspill til NTNU Sak</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2395604843"/>
                  </a:ext>
                </a:extLst>
              </a:tr>
              <a:tr h="365760">
                <a:tc>
                  <a:txBody>
                    <a:bodyPr/>
                    <a:lstStyle/>
                    <a:p>
                      <a:pPr marL="0" marR="0" lvl="0" indent="0" algn="l" rtl="0" eaLnBrk="1" fontAlgn="auto" latinLnBrk="0" hangingPunct="1">
                        <a:lnSpc>
                          <a:spcPct val="100000"/>
                        </a:lnSpc>
                        <a:spcBef>
                          <a:spcPts val="0"/>
                        </a:spcBef>
                        <a:spcAft>
                          <a:spcPts val="0"/>
                        </a:spcAft>
                        <a:buClrTx/>
                        <a:buSzTx/>
                        <a:buFontTx/>
                        <a:buNone/>
                      </a:pPr>
                      <a:r>
                        <a:rPr lang="nb-NO" sz="1600" b="0" dirty="0"/>
                        <a:t>Avslutning </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793882596"/>
                  </a:ext>
                </a:extLst>
              </a:tr>
            </a:tbl>
          </a:graphicData>
        </a:graphic>
      </p:graphicFrame>
      <p:pic>
        <p:nvPicPr>
          <p:cNvPr id="7" name="Picture 6">
            <a:extLst>
              <a:ext uri="{FF2B5EF4-FFF2-40B4-BE49-F238E27FC236}">
                <a16:creationId xmlns:a16="http://schemas.microsoft.com/office/drawing/2014/main" id="{B5DAB59E-3B55-9E1E-4A0B-56DBBCF9EFF1}"/>
              </a:ext>
            </a:extLst>
          </p:cNvPr>
          <p:cNvPicPr>
            <a:picLocks noChangeAspect="1"/>
          </p:cNvPicPr>
          <p:nvPr/>
        </p:nvPicPr>
        <p:blipFill>
          <a:blip r:embed="rId7"/>
          <a:stretch>
            <a:fillRect/>
          </a:stretch>
        </p:blipFill>
        <p:spPr>
          <a:xfrm>
            <a:off x="7955925" y="0"/>
            <a:ext cx="4236075" cy="6858000"/>
          </a:xfrm>
          <a:prstGeom prst="rect">
            <a:avLst/>
          </a:prstGeom>
        </p:spPr>
      </p:pic>
    </p:spTree>
    <p:extLst>
      <p:ext uri="{BB962C8B-B14F-4D97-AF65-F5344CB8AC3E}">
        <p14:creationId xmlns:p14="http://schemas.microsoft.com/office/powerpoint/2010/main" val="31839301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5060&quot;&gt;&lt;version val=&quot;28278&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b_bHOAEt2jnTXNMDozhmo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a_uVHNoqNJpsDAk0kHFe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tY0V5ZDOrO8Z5RjNYKxP.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LN0YcnbFEt0bONK7U1f_Z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U2F7zzCpwHeZlqoMDosIA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KdaoOohTd9pu.FVjvfdLH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6IHnWmImC1.SVn0gtilaj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GqAU5ciUe7vVixMwOZZ1i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iq_M9vbXVvpPb4XnJ4ZPm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_IOpOqyQbw030aHYgEUxY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4RNjCMGU4P4gbqtfxr.UY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mZgyagjux1vm_7by2t3H3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6A7k.xFrDz4UjewrKdcmp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xV0BgwFzKowELP9MrZ6rD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Z2oIYwHfuOZFvx3qZxN.e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RXWTWdw46OotvqMzdQZcH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_Xqj2ACQ7jmdiBA4of8lu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4hTPOJ6NvCCNYZeK4cIIi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oVAuz9rxrk0.Q4bIkojNU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isjlTV1h.tSJzt9MCJoxU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4ylP4vKirCoPh3pyMiyRO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rsuAHc25pWGFlsCe8Etzs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WxJqSWEaHHGukPV4kK6wX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f9j_FWKpnfQN6u_PnuQq_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P3u_DhvUpxlDh3JLLPa2_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VibQfVYSw4rzCqN0Wx9Wu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IY.j4lepAtB3ZW7V7OAPF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3e7NnfThrcEXR7XAbsKUl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x7MV.8PB7meo_h0R95Lyh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lb7hNVu37YWZKS87foRXT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1awtB6XDuJzq5tF2KhGiE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xEv1vFLPeD2a6qRQlbmHl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U88yKWJqNhpw3I4gDWH34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AJuJM5e4vh0T3PJEq7WlU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j2wbKyHcz31m7o8Zj1Cvk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x3S_TOoFeF69FM.GlTnPs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fuaofQQ5fkZxUmR0kzjD7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cVz95VN_nCITGWQ7JCrqN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DB_esS84WGX1vNNjIMWUt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theSaKS6PbgFEnhEuimDF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bOzwkcL07q8aTp1mL8v3z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jGUKA8kqlLctAC.vqyYEL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ymvUQmmrCWeYrQ3Yg_gcK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C4747ITn1xNALCo4z0kbo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JeUYQ4GS75tXmqC6JftRf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I0fjNHfUhFuQXOHcNsxRu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Sfy_1w45nTkArkbHEyFb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t8C.nTrVRDxHgNBdTDPkn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OvYq409PHr1mdv98k1Unt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aSLe.T52Z.VMWJA5hNlPi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uliL5c8FYBma6e8rLYbJe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mr22nc0QvwiZ3znuOrOGd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_kQ3jdH0fULM9DNXUaxK4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ZSnlR5txDn1yIMcJ.9aReQ"/>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F2U8RctB_NIcSmIa.nP3L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77NbZBAY4ajvfOoeNRQ58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39WFCpb91L3MI8Dvzpj6ug"/>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5tuB61rGL91QWfFV0WvBbg"/>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GcQEyxgOpA29zcIrRgceb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veGAVPNU9SGKX8DLsZslwA"/>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wkm5iIe5kbl8LMZU4lAD6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KluG6tb2pbKkJtULoQkVE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52p5XGTPxmUNRC3FfZ561Q"/>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0qY8Bz8hpQlaqeCZJzYO5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gSpyAjCHRbBp3QuQJJsRl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uuztG2JZHCWKDkxFedWZo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Org3w36zA.w._wVJ0ETgmg"/>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6tC.ElWx2JqMCg16dGoPP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QKsuzmszBpmadZllPyhef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1TPhT6D5ukm3KH8jr7j3Lg"/>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1CIRATDZfyZihnYUdMHTK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I1PONOcccmMkwWOJRlWs0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Levz8XRi0X6z8OiWByH7Z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qqDxSHRqH2O7LkOVR3GCig"/>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3ylnX86KMbqlj3Pq2GUNy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I3pl_3NH3ugq5dHVhrPRf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mBAyb8MgHvn9LuODDn3U.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jUs5pyMZODrU7b8nHzcUW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RWPyPEHTAmqa9ArqlNawD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8Fb3wIUwvi5CERTe2UpcR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IRLgYp5tHi9aZQDLLnxOCQ"/>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mF6GOXWbjpW7N2m2dTUf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DHF23r2Tv3MCt5jCqVgeBA"/>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LxOrdpTlth0zrOxaKVJEAA"/>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Fm0z6Gx5hpMxaG.wLgFJA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2VDu.f5lXij7NOB33uPYw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d32p_UOmfbFOnzfyYISUJQ"/>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FsFjD1HDI8Q3.Wys2OFWF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QSl31ScE3.LIk9PF2llXAQ"/>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JcTGup7XC2LNsNhA6eZtrQ"/>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2QCuFelLJz7dZvRB9IUiV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g94i746kcQkHKr9K3EhtT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UGGmR9HfuQBST1S33Uimo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PuGQOJpuxZdcb68IYIabSw"/>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1IwYDnF3xAyM57GvDxbSq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2KbIWvOjHi5ngpSA2hrZc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Us85721e11frc_ra6ORWo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zlskNRj392PzaO_NOhooRg"/>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FXSxaUERHz2VM6HPvtLGVw"/>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6R6NIQaDsxlK8hpBaObTW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89lv6s.ILBgeCCJeWZiBzg"/>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F_CK3TK3WhXmwI.EyJhBR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Wraxob0h6VRhILMJlyWYdA"/>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_ZTgD_RjzRy2ul.Lg6gVaQ"/>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mFxp1PemVhM6VEsh.XR61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4t.MZc0Bvir_9Xx27BKml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Ij8s6dCo4HnqpfHXKebPPg"/>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TdVqrWXtIvKAPdBOM8LPN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deBbbOj8yQK8Mx4n_cFe6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1IzP47_6lwAhwxBycfbka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5zjMionyIumBTWYLuAvfI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n0stZRlJUMs_x0ivPVmC9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4hIB77P0CxpZ68A1ZDQjTA"/>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a2vXQr0OiZjliEt5.GJvMQ"/>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fjW0Cl3W8Sm_XT3Zg8_f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BKGqvLqYqnrK4Oj8jpHtA"/>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Sf3OoLDZSsECco.PbWHRbQ"/>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zOZbvXb9PvQaryk62ixn_Q"/>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zFYN96Fpqw9BS93v6XOpz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mTaKSskg._JnrYXWlrABv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f3VE6VVUQIuU5QV7kcgY8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DCd7e4ZMVK6FCSFUIecoS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b9LB_mlaOVdaKQrif.ES3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Zq6Cv_diumnomEDLsKhXh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Az3KX54iZOfOJ06xxBmwp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dPPrhYgnGaD9k5F6ha5Kd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kaRRBUoTfqhjdD5lxBq6r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WIrfSFh2bBIOxa.dJpNuo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iqWiG7HIn_XNg7om204JC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lWu6JfUqnfKxKaI4iat.H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9VcN1yolHENP6BEW8SB9X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fxYWv8qha2xxIh4MfNbmw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zP2Z0Lf1EpsBZ0PuoMU2m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1IpA9nkhkigj5U5lFLH_J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6XWiEbBxE185Xmy.3eeNU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JmSmGrUGa6coFNO8XPdgs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0cCgcnelddjBYgimXh6sm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w7fqJsPqiM_DZIvS7y.Gp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6UP94wWbftClwg4FQMCD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mTaKSskg._JnrYXWlrABv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yBlBRTSXJq8GdMpqSWHou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l.b72EYB0rc4E1y3LDYvl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aamuF9TPPQUa.5mWNgPNr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0Pqg2Fm.7Otj0zzjE5sIp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rOBdqup.xYVh4fzNZL8c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4_raP5TcGQPrC55a7r5hp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WOnos4U9COMMi8LNL81uA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JQdbeRD2Fab5nhXGx9Dqm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7PD1rs5UxGS55Jc5OSwbB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yaLzD0V_4ydDSctx8lpQr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U7AQV4DlwjDM87VEX2tMC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cxbZhtBSNSLvw3Fe50.OV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X465cN2parKNbP3O5Y_PY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DpBPYQmcrUQruEZGqGPAX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XmCN8xPaFkbb_4Bd_HhUs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jY8DDIxDZwWfxBVFXb_zZ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Qrvg5RV.gyB0eRrQOHUej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kcWi0sJNCm83lhgTvdMrH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8VO6yvaQIg0MD1T1ezjil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Sqds02qpGaF8Okxs9TfIQ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ASov64GH9G.SKzA8ih_J_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NDYHnoPAl2PxqR.aX8Y1n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pJ_CPogJr3i46pPxiWAWB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SZ9bDpzgfH_ZiHe3BU.Xn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ppaI3NIm_SUJF1inIWPvO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Nz1dey_a20VIoUBiAuNyE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iOCW0IrtzupUXf.uEkj1X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Aigj0QG0KDCfQ7VcCsIRl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75mL2j44oDRoJJoaO5bLA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6QtmUu2h40Sry7dyeFqia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F2tp.DiaKuDgI0xAHsF6o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wCft8FqhKet2tploV9Gz8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r3J81BtIlq0Fm2AsGGwEy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9nEIQTO3B20GLZSbEKO4m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qt1_AIgKaF8yL7THuBOUr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2jPP_jWj54sUO1mytsSq0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j5bk873DWaX4J9qYdEGhH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EOcCWeUu4DdgiispVMERA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Ar_kbvpOmTg8.qrGyLIj5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txOKqidaHbmofctv7aLl6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mwNO4I0_w1PhjuySN5CVk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tu0XiLGdSCWaDNOe0C12a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VHqJqcnBfbW4_UeTAVLUm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f.RMD3yY.pYBG1LTerP5d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TVkMU00JTVlfwfa5c4Pdl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p7qm8sPy133Cw0yThdTPc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qBJncj9sK0yYkT7U284Wy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1LDOjPWugqedEtz50nHK4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Y74qjHCrhhDPE.c0W5xbj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rvjEhCWy5ELmERXRVpuqE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19Y4G_ZdWSwtyb8ke8oSr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oUaLv6hxD4Q.dgz3m8wrWw"/>
</p:tagLst>
</file>

<file path=ppt/theme/theme1.xml><?xml version="1.0" encoding="utf-8"?>
<a:theme xmlns:a="http://schemas.openxmlformats.org/drawingml/2006/main" name="1_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1509D"/>
        </a:solidFill>
        <a:ln>
          <a:noFill/>
        </a:ln>
      </a:spPr>
      <a:bodyPr vert="horz" wrap="square" lIns="121446" tIns="60723" rIns="121446" bIns="60723" numCol="1" anchor="t" anchorCtr="0" compatLnSpc="1">
        <a:prstTxWarp prst="textNoShape">
          <a:avLst/>
        </a:prstTxWarp>
      </a:bodyPr>
      <a:lstStyle>
        <a:defPPr>
          <a:defRPr sz="319"/>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loitte Brand Theme">
  <a:themeElements>
    <a:clrScheme name="Custom 1">
      <a:dk1>
        <a:sysClr val="windowText" lastClr="000000"/>
      </a:dk1>
      <a:lt1>
        <a:sysClr val="window" lastClr="FFFFFF"/>
      </a:lt1>
      <a:dk2>
        <a:srgbClr val="D0D0CE"/>
      </a:dk2>
      <a:lt2>
        <a:srgbClr val="53565A"/>
      </a:lt2>
      <a:accent1>
        <a:srgbClr val="86BC25"/>
      </a:accent1>
      <a:accent2>
        <a:srgbClr val="43B02A"/>
      </a:accent2>
      <a:accent3>
        <a:srgbClr val="26890D"/>
      </a:accent3>
      <a:accent4>
        <a:srgbClr val="046A38"/>
      </a:accent4>
      <a:accent5>
        <a:srgbClr val="0D8390"/>
      </a:accent5>
      <a:accent6>
        <a:srgbClr val="007CB0"/>
      </a:accent6>
      <a:hlink>
        <a:srgbClr val="00A3E0"/>
      </a:hlink>
      <a:folHlink>
        <a:srgbClr val="7F7F7F"/>
      </a:folHlink>
    </a:clrScheme>
    <a:fontScheme name="Deloitt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Blank.potx" id="{95F0E029-9B5F-4A12-B716-B42875B5C107}" vid="{8F5CCD9A-8B38-40E8-978C-6E70A73A758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ct:contentTypeSchema xmlns:ct="http://schemas.microsoft.com/office/2006/metadata/contentType" xmlns:ma="http://schemas.microsoft.com/office/2006/metadata/properties/metaAttributes" ct:_="" ma:_="" ma:contentTypeName="Document" ma:contentTypeID="0x0101004DD5007D4960C04FABF7CEA7C1807523" ma:contentTypeVersion="16" ma:contentTypeDescription="Create a new document." ma:contentTypeScope="" ma:versionID="f7711a00746949029ea3f6b62c3a3221">
  <xsd:schema xmlns:xsd="http://www.w3.org/2001/XMLSchema" xmlns:xs="http://www.w3.org/2001/XMLSchema" xmlns:p="http://schemas.microsoft.com/office/2006/metadata/properties" xmlns:ns2="92f31348-0739-4467-8087-a9e650b26e61" xmlns:ns3="5a015d52-1a8c-45a9-b108-712092158594" targetNamespace="http://schemas.microsoft.com/office/2006/metadata/properties" ma:root="true" ma:fieldsID="c07c2b81b0e02e0942fe9afb79631fc2" ns2:_="" ns3:_="">
    <xsd:import namespace="92f31348-0739-4467-8087-a9e650b26e61"/>
    <xsd:import namespace="5a015d52-1a8c-45a9-b108-71209215859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f31348-0739-4467-8087-a9e650b26e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e7bc199-5fe5-462f-a3d8-26f806c1f49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a015d52-1a8c-45a9-b108-71209215859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b9d8c2a-daee-47eb-bde9-bb910d7de7ac}" ma:internalName="TaxCatchAll" ma:showField="CatchAllData" ma:web="5a015d52-1a8c-45a9-b108-7120921585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1.xml><?xml version="1.0" encoding="utf-8"?>
<TemplafySlideTemplateConfiguration><![CDATA[{"documentContentValidatorConfiguration":{"enableDocumentContentValidator":false,"documentContentValidatorVersion":0},"elementsMetadata":[],"slideId":"637274689481801232","enableDocumentContentUpdater":true,"version":"1.1"}]]></TemplafySlideTemplateConfiguration>
</file>

<file path=customXml/item12.xml><?xml version="1.0" encoding="utf-8"?>
<TemplafySlideFormConfiguration><![CDATA[{"formFields":[],"formDataEntries":[]}]]></TemplafySlideFormConfiguration>
</file>

<file path=customXml/item13.xml><?xml version="1.0" encoding="utf-8"?>
<TemplafySlideTemplateConfiguration><![CDATA[{"documentContentValidatorConfiguration":{"enableDocumentContentValidator":false,"documentContentValidatorVersion":0},"elementsMetadata":[],"slideId":"637274689481644962","enableDocumentContentUpdater":true,"version":"1.1"}]]></TemplafySlideTemplateConfiguration>
</file>

<file path=customXml/item14.xml><?xml version="1.0" encoding="utf-8"?>
<TemplafySlideFormConfiguration><![CDATA[{"formFields":[],"formDataEntries":[]}]]></TemplafySlideFormConfiguration>
</file>

<file path=customXml/item15.xml><?xml version="1.0" encoding="utf-8"?>
<TemplafySlideFormConfiguration><![CDATA[{"formFields":[],"formDataEntries":[]}]]></TemplafySlideFormConfiguration>
</file>

<file path=customXml/item16.xml><?xml version="1.0" encoding="utf-8"?>
<TemplafySlideTemplateConfiguration><![CDATA[{"documentContentValidatorConfiguration":{"enableDocumentContentValidator":false,"documentContentValidatorVersion":0},"elementsMetadata":[],"slideId":"637322233499976957","enableDocumentContentUpdater":true,"version":"1.1"}]]></TemplafySlideTemplateConfiguration>
</file>

<file path=customXml/item17.xml><?xml version="1.0" encoding="utf-8"?>
<TemplafySlideTemplateConfiguration><![CDATA[{"documentContentValidatorConfiguration":{"enableDocumentContentValidator":false,"documentContentValidatorVersion":0},"elementsMetadata":[],"slideId":"637274689481644961","enableDocumentContentUpdater":true,"version":"1.1"}]]></TemplafySlideTemplateConfiguration>
</file>

<file path=customXml/item18.xml><?xml version="1.0" encoding="utf-8"?>
<TemplafyFormConfiguration><![CDATA[{"formFields":[{"dataSource":"Audience","displayColumn":"audience","hideIfNoUserInteractionRequired":false,"distinct":true,"required":true,"autoSelectFirstOption":false,"type":"dropDown","name":"Audience","label":"External/internal","helpTexts":{"prefix":"","postfix":""},"spacing":{},"fullyQualifiedName":"Audience"}],"formDataEntries":[]}]]></TemplafyFormConfiguration>
</file>

<file path=customXml/item19.xml><?xml version="1.0" encoding="utf-8"?>
<TemplafySlideTemplateConfiguration><![CDATA[{"documentContentValidatorConfiguration":{"enableDocumentContentValidator":false,"documentContentValidatorVersion":0},"elementsMetadata":[],"slideId":"637274689481644963","enableDocumentContentUpdater":true,"version":"1.1"}]]></TemplafySlideTemplateConfiguration>
</file>

<file path=customXml/item2.xml><?xml version="1.0" encoding="utf-8"?>
<TemplafySlideFormConfiguration><![CDATA[{"formFields":[],"formDataEntries":[]}]]></TemplafySlideFormConfiguration>
</file>

<file path=customXml/item20.xml><?xml version="1.0" encoding="utf-8"?>
<TemplafyTemplateConfiguration><![CDATA[{"elementsMetadata":[],"transformationConfigurations":[{"language":"{{UserProfile.DocumentLanguage.Iana}}","disableUpdates":false,"type":"proofingLanguage"}],"templateName":"Presentation screen (16-9)","templateDescription":"","enableDocumentContentUpdater":true,"version":"1.1"}]]></TemplafyTemplateConfiguration>
</file>

<file path=customXml/item21.xml><?xml version="1.0" encoding="utf-8"?>
<TemplafySlideFormConfiguration><![CDATA[{"formFields":[],"formDataEntries":[]}]]></TemplafySlideFormConfiguration>
</file>

<file path=customXml/item22.xml><?xml version="1.0" encoding="utf-8"?>
<TemplafySlideFormConfiguration><![CDATA[{"formFields":[],"formDataEntries":[]}]]></TemplafySlideFormConfiguration>
</file>

<file path=customXml/item23.xml><?xml version="1.0" encoding="utf-8"?>
<p:properties xmlns:p="http://schemas.microsoft.com/office/2006/metadata/properties" xmlns:xsi="http://www.w3.org/2001/XMLSchema-instance" xmlns:pc="http://schemas.microsoft.com/office/infopath/2007/PartnerControls">
  <documentManagement>
    <lcf76f155ced4ddcb4097134ff3c332f xmlns="92f31348-0739-4467-8087-a9e650b26e61">
      <Terms xmlns="http://schemas.microsoft.com/office/infopath/2007/PartnerControls"/>
    </lcf76f155ced4ddcb4097134ff3c332f>
    <TaxCatchAll xmlns="5a015d52-1a8c-45a9-b108-712092158594" xsi:nil="true"/>
    <SharedWithUsers xmlns="5a015d52-1a8c-45a9-b108-712092158594">
      <UserInfo>
        <DisplayName>Bernt Asle Arntsen</DisplayName>
        <AccountId>37</AccountId>
        <AccountType/>
      </UserInfo>
    </SharedWithUsers>
  </documentManagement>
</p:properties>
</file>

<file path=customXml/item3.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5.xml><?xml version="1.0" encoding="utf-8"?>
<TemplafySlideTemplateConfiguration><![CDATA[{"documentContentValidatorConfiguration":{"enableDocumentContentValidator":false,"documentContentValidatorVersion":0},"elementsMetadata":[],"slideId":"637274689481644963","enableDocumentContentUpdater":true,"version":"1.1"}]]></TemplafySlideTemplateConfiguration>
</file>

<file path=customXml/item6.xml><?xml version="1.0" encoding="utf-8"?>
<TemplafySlideTemplateConfiguration><![CDATA[{"documentContentValidatorConfiguration":{"enableDocumentContentValidator":false,"documentContentValidatorVersion":0},"elementsMetadata":[],"slideId":"637322233499976957","enableDocumentContentUpdater":true,"version":"1.1"}]]></TemplafySlideTemplateConfiguration>
</file>

<file path=customXml/item7.xml><?xml version="1.0" encoding="utf-8"?>
<TemplafySlideTemplateConfiguration><![CDATA[{"documentContentValidatorConfiguration":{"enableDocumentContentValidator":false,"documentContentValidatorVersion":0},"elementsMetadata":[],"slideId":"637274689482113909","enableDocumentContentUpdater":true,"version":"1.1"}]]></TemplafySlideTemplateConfiguration>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TemplafySlideTemplateConfiguration><![CDATA[{"documentContentValidatorConfiguration":{"enableDocumentContentValidator":false,"documentContentValidatorVersion":0},"elementsMetadata":[],"slideId":"637274689482285485","enableDocumentContentUpdater":true,"version":"1.1"}]]></TemplafySlideTemplateConfiguration>
</file>

<file path=customXml/itemProps1.xml><?xml version="1.0" encoding="utf-8"?>
<ds:datastoreItem xmlns:ds="http://schemas.openxmlformats.org/officeDocument/2006/customXml" ds:itemID="{A010FBFC-ED9D-4776-849D-81EABF9D112A}">
  <ds:schemaRefs/>
</ds:datastoreItem>
</file>

<file path=customXml/itemProps10.xml><?xml version="1.0" encoding="utf-8"?>
<ds:datastoreItem xmlns:ds="http://schemas.openxmlformats.org/officeDocument/2006/customXml" ds:itemID="{45206FA6-58CC-4A40-87FB-0C4B679EA6A5}">
  <ds:schemaRefs>
    <ds:schemaRef ds:uri="5a015d52-1a8c-45a9-b108-712092158594"/>
    <ds:schemaRef ds:uri="92f31348-0739-4467-8087-a9e650b26e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1.xml><?xml version="1.0" encoding="utf-8"?>
<ds:datastoreItem xmlns:ds="http://schemas.openxmlformats.org/officeDocument/2006/customXml" ds:itemID="{48FCFEE4-2E78-40CD-A932-180CFC151F96}">
  <ds:schemaRefs/>
</ds:datastoreItem>
</file>

<file path=customXml/itemProps12.xml><?xml version="1.0" encoding="utf-8"?>
<ds:datastoreItem xmlns:ds="http://schemas.openxmlformats.org/officeDocument/2006/customXml" ds:itemID="{E3206C3F-9075-4ED1-A9D7-768CD599C06F}">
  <ds:schemaRefs/>
</ds:datastoreItem>
</file>

<file path=customXml/itemProps13.xml><?xml version="1.0" encoding="utf-8"?>
<ds:datastoreItem xmlns:ds="http://schemas.openxmlformats.org/officeDocument/2006/customXml" ds:itemID="{4212848C-530B-4852-8730-679B69C20DA2}">
  <ds:schemaRefs/>
</ds:datastoreItem>
</file>

<file path=customXml/itemProps14.xml><?xml version="1.0" encoding="utf-8"?>
<ds:datastoreItem xmlns:ds="http://schemas.openxmlformats.org/officeDocument/2006/customXml" ds:itemID="{33D450BC-85B7-4CCE-BD0D-CFB58CC94B3C}">
  <ds:schemaRefs/>
</ds:datastoreItem>
</file>

<file path=customXml/itemProps15.xml><?xml version="1.0" encoding="utf-8"?>
<ds:datastoreItem xmlns:ds="http://schemas.openxmlformats.org/officeDocument/2006/customXml" ds:itemID="{74DD7968-5338-4A7C-9AB7-71E317FAD14A}">
  <ds:schemaRefs/>
</ds:datastoreItem>
</file>

<file path=customXml/itemProps16.xml><?xml version="1.0" encoding="utf-8"?>
<ds:datastoreItem xmlns:ds="http://schemas.openxmlformats.org/officeDocument/2006/customXml" ds:itemID="{6C87A078-5F40-4D7F-9BEF-6750FB94DC63}">
  <ds:schemaRefs/>
</ds:datastoreItem>
</file>

<file path=customXml/itemProps17.xml><?xml version="1.0" encoding="utf-8"?>
<ds:datastoreItem xmlns:ds="http://schemas.openxmlformats.org/officeDocument/2006/customXml" ds:itemID="{01E8759C-33B8-4AFE-B1FD-690677E2D93B}">
  <ds:schemaRefs/>
</ds:datastoreItem>
</file>

<file path=customXml/itemProps18.xml><?xml version="1.0" encoding="utf-8"?>
<ds:datastoreItem xmlns:ds="http://schemas.openxmlformats.org/officeDocument/2006/customXml" ds:itemID="{EBD3D5FB-AEE0-46A7-8289-818A621CDF36}">
  <ds:schemaRefs/>
</ds:datastoreItem>
</file>

<file path=customXml/itemProps19.xml><?xml version="1.0" encoding="utf-8"?>
<ds:datastoreItem xmlns:ds="http://schemas.openxmlformats.org/officeDocument/2006/customXml" ds:itemID="{33A9D2B1-910A-4890-A149-E85A43544B5D}">
  <ds:schemaRefs/>
</ds:datastoreItem>
</file>

<file path=customXml/itemProps2.xml><?xml version="1.0" encoding="utf-8"?>
<ds:datastoreItem xmlns:ds="http://schemas.openxmlformats.org/officeDocument/2006/customXml" ds:itemID="{B8637C36-4996-4BF0-9817-9AE4E45FB3C9}">
  <ds:schemaRefs/>
</ds:datastoreItem>
</file>

<file path=customXml/itemProps20.xml><?xml version="1.0" encoding="utf-8"?>
<ds:datastoreItem xmlns:ds="http://schemas.openxmlformats.org/officeDocument/2006/customXml" ds:itemID="{D49E55AD-80F4-4EC9-8430-FD8E8D9201DC}">
  <ds:schemaRefs/>
</ds:datastoreItem>
</file>

<file path=customXml/itemProps21.xml><?xml version="1.0" encoding="utf-8"?>
<ds:datastoreItem xmlns:ds="http://schemas.openxmlformats.org/officeDocument/2006/customXml" ds:itemID="{73E560EA-D040-407D-89F2-11DBB1CFF549}">
  <ds:schemaRefs/>
</ds:datastoreItem>
</file>

<file path=customXml/itemProps22.xml><?xml version="1.0" encoding="utf-8"?>
<ds:datastoreItem xmlns:ds="http://schemas.openxmlformats.org/officeDocument/2006/customXml" ds:itemID="{98A6CD30-0308-49AC-9087-7CF9A48AE377}">
  <ds:schemaRefs/>
</ds:datastoreItem>
</file>

<file path=customXml/itemProps23.xml><?xml version="1.0" encoding="utf-8"?>
<ds:datastoreItem xmlns:ds="http://schemas.openxmlformats.org/officeDocument/2006/customXml" ds:itemID="{BA05E49B-70B5-4FEC-89D5-F69F52BE5B81}">
  <ds:schemaRefs>
    <ds:schemaRef ds:uri="5a015d52-1a8c-45a9-b108-712092158594"/>
    <ds:schemaRef ds:uri="92f31348-0739-4467-8087-a9e650b26e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E03465F-F7D7-4591-B744-AA3FB7C55319}">
  <ds:schemaRefs/>
</ds:datastoreItem>
</file>

<file path=customXml/itemProps4.xml><?xml version="1.0" encoding="utf-8"?>
<ds:datastoreItem xmlns:ds="http://schemas.openxmlformats.org/officeDocument/2006/customXml" ds:itemID="{B25CBE9C-579C-4D62-9791-670FFEF0C740}">
  <ds:schemaRefs/>
</ds:datastoreItem>
</file>

<file path=customXml/itemProps5.xml><?xml version="1.0" encoding="utf-8"?>
<ds:datastoreItem xmlns:ds="http://schemas.openxmlformats.org/officeDocument/2006/customXml" ds:itemID="{AC27BC30-14D8-49B1-B695-A4E4118501F5}">
  <ds:schemaRefs/>
</ds:datastoreItem>
</file>

<file path=customXml/itemProps6.xml><?xml version="1.0" encoding="utf-8"?>
<ds:datastoreItem xmlns:ds="http://schemas.openxmlformats.org/officeDocument/2006/customXml" ds:itemID="{70F4ED2E-503E-45E3-825C-9B04A23593EA}">
  <ds:schemaRefs/>
</ds:datastoreItem>
</file>

<file path=customXml/itemProps7.xml><?xml version="1.0" encoding="utf-8"?>
<ds:datastoreItem xmlns:ds="http://schemas.openxmlformats.org/officeDocument/2006/customXml" ds:itemID="{8F10D2E3-BD5E-41A7-9B58-448C4704E426}">
  <ds:schemaRefs/>
</ds:datastoreItem>
</file>

<file path=customXml/itemProps8.xml><?xml version="1.0" encoding="utf-8"?>
<ds:datastoreItem xmlns:ds="http://schemas.openxmlformats.org/officeDocument/2006/customXml" ds:itemID="{512E9EB6-BE14-4E9B-B53A-6D95BDD731E5}">
  <ds:schemaRefs>
    <ds:schemaRef ds:uri="http://schemas.microsoft.com/sharepoint/v3/contenttype/forms"/>
  </ds:schemaRefs>
</ds:datastoreItem>
</file>

<file path=customXml/itemProps9.xml><?xml version="1.0" encoding="utf-8"?>
<ds:datastoreItem xmlns:ds="http://schemas.openxmlformats.org/officeDocument/2006/customXml" ds:itemID="{D095A0A8-BBFC-46BD-B6C9-F9F771063A0C}">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2203</Words>
  <Application>Microsoft Office PowerPoint</Application>
  <PresentationFormat>Widescreen</PresentationFormat>
  <Paragraphs>401</Paragraphs>
  <Slides>33</Slides>
  <Notes>23</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33</vt:i4>
      </vt:variant>
    </vt:vector>
  </HeadingPairs>
  <TitlesOfParts>
    <vt:vector size="49" baseType="lpstr">
      <vt:lpstr>-apple-system</vt:lpstr>
      <vt:lpstr>Arial</vt:lpstr>
      <vt:lpstr>Arial,Sans-Serif</vt:lpstr>
      <vt:lpstr>Calibri</vt:lpstr>
      <vt:lpstr>Calibri Light</vt:lpstr>
      <vt:lpstr>Lato Light</vt:lpstr>
      <vt:lpstr>Poppins</vt:lpstr>
      <vt:lpstr>Poppins Light</vt:lpstr>
      <vt:lpstr>Verdana</vt:lpstr>
      <vt:lpstr>Wingdings 2</vt:lpstr>
      <vt:lpstr>1_Office-tema</vt:lpstr>
      <vt:lpstr>1_Office-tema</vt:lpstr>
      <vt:lpstr>3_Office-tema</vt:lpstr>
      <vt:lpstr>2_Office-tema</vt:lpstr>
      <vt:lpstr>Deloitte Brand Theme</vt:lpstr>
      <vt:lpstr>think-cell Slide</vt:lpstr>
      <vt:lpstr>Informasjonsmøte for ledere</vt:lpstr>
      <vt:lpstr>Agenda </vt:lpstr>
      <vt:lpstr>Agenda </vt:lpstr>
      <vt:lpstr>PowerPoint Presentation</vt:lpstr>
      <vt:lpstr>Agenda </vt:lpstr>
      <vt:lpstr>Agenda </vt:lpstr>
      <vt:lpstr>Mål for møtet </vt:lpstr>
      <vt:lpstr>Forventninger til alle linjeledere:</vt:lpstr>
      <vt:lpstr>Agenda </vt:lpstr>
      <vt:lpstr>Diverse aktiviteter BOTT ØL - IE vår/sommer 2022</vt:lpstr>
      <vt:lpstr>Fra LG møte juni 2022:  Høst 2022:</vt:lpstr>
      <vt:lpstr>Prosess, Systemer og Organisering (PSO)</vt:lpstr>
      <vt:lpstr>Agenda </vt:lpstr>
      <vt:lpstr>PowerPoint Presentation</vt:lpstr>
      <vt:lpstr>PowerPoint Presentation</vt:lpstr>
      <vt:lpstr>Særskilt fokus framover  </vt:lpstr>
      <vt:lpstr>Korleis skal me lukkast ilag?</vt:lpstr>
      <vt:lpstr>Kvar finn eg meir informasjon?</vt:lpstr>
      <vt:lpstr>Agenda </vt:lpstr>
      <vt:lpstr> Spørsmål eller innspill til BOTT ØL?</vt:lpstr>
      <vt:lpstr>Agenda </vt:lpstr>
      <vt:lpstr>Hva gjør vi sammen for å lykkes?</vt:lpstr>
      <vt:lpstr>UH Sak: Utvikling av løsning går fremover. Krever noe mer tid.</vt:lpstr>
      <vt:lpstr>Hva betyr innføringen i 2023?</vt:lpstr>
      <vt:lpstr>PowerPoint Presentation</vt:lpstr>
      <vt:lpstr>PowerPoint Presentation</vt:lpstr>
      <vt:lpstr>Start kulturarbeidet allerede på neste møte sammen med dine kollegaer!  Kursene sendes ut på lenke av innføringslederne ved fakultetene og Fellesadministrative avdelinger</vt:lpstr>
      <vt:lpstr>Agenda </vt:lpstr>
      <vt:lpstr> Spørsmål eller innspill til NTNU Sak?</vt:lpstr>
      <vt:lpstr>Informasjon om prosjektene</vt:lpstr>
      <vt:lpstr>Agenda </vt:lpstr>
      <vt:lpstr>Orientering fra Tjenestesenteret</vt:lpstr>
      <vt:lpstr>Takk for deltakelsen!</vt:lpstr>
    </vt:vector>
  </TitlesOfParts>
  <Company>Deloitte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BOTT ØL Innføring</dc:title>
  <dc:creator>Prestegard, Tor Sivertsen</dc:creator>
  <cp:lastModifiedBy>Merete Aagesen</cp:lastModifiedBy>
  <cp:revision>2</cp:revision>
  <cp:lastPrinted>2014-06-25T02:16:22Z</cp:lastPrinted>
  <dcterms:created xsi:type="dcterms:W3CDTF">2021-02-05T11:28:59Z</dcterms:created>
  <dcterms:modified xsi:type="dcterms:W3CDTF">2022-09-07T06:45:11Z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0x0101004DD5007D4960C04FABF7CEA7C1807523</vt:lpwstr>
  </property>
  <property fmtid="{D5CDD505-2E9C-101B-9397-08002B2CF9AE}" pid="3" name="TemplafyTimeStamp">
    <vt:lpwstr>2020-07-31T08:45:09.5009950Z</vt:lpwstr>
  </property>
  <property fmtid="{D5CDD505-2E9C-101B-9397-08002B2CF9AE}" pid="4" name="MSIP_Label_ea60d57e-af5b-4752-ac57-3e4f28ca11dc_SiteId">
    <vt:lpwstr>36da45f1-dd2c-4d1f-af13-5abe46b99921</vt:lpwstr>
  </property>
  <property fmtid="{D5CDD505-2E9C-101B-9397-08002B2CF9AE}" pid="5" name="MSIP_Label_ea60d57e-af5b-4752-ac57-3e4f28ca11dc_Method">
    <vt:lpwstr>Standard</vt:lpwstr>
  </property>
  <property fmtid="{D5CDD505-2E9C-101B-9397-08002B2CF9AE}" pid="6" name="MSIP_Label_ea60d57e-af5b-4752-ac57-3e4f28ca11dc_Enabled">
    <vt:lpwstr>true</vt:lpwstr>
  </property>
  <property fmtid="{D5CDD505-2E9C-101B-9397-08002B2CF9AE}" pid="7" name="MSIP_Label_ea60d57e-af5b-4752-ac57-3e4f28ca11dc_Name">
    <vt:lpwstr>ea60d57e-af5b-4752-ac57-3e4f28ca11dc</vt:lpwstr>
  </property>
  <property fmtid="{D5CDD505-2E9C-101B-9397-08002B2CF9AE}" pid="8" name="MSIP_Label_ea60d57e-af5b-4752-ac57-3e4f28ca11dc_SetDate">
    <vt:lpwstr>2022-05-02T12:15:50Z</vt:lpwstr>
  </property>
  <property fmtid="{D5CDD505-2E9C-101B-9397-08002B2CF9AE}" pid="9" name="MSIP_Label_ea60d57e-af5b-4752-ac57-3e4f28ca11dc_ContentBits">
    <vt:lpwstr>0</vt:lpwstr>
  </property>
  <property fmtid="{D5CDD505-2E9C-101B-9397-08002B2CF9AE}" pid="10" name="MSIP_Label_ea60d57e-af5b-4752-ac57-3e4f28ca11dc_ActionId">
    <vt:lpwstr>90ffa8a3-c158-4b4e-85f3-e5875a381f84</vt:lpwstr>
  </property>
  <property fmtid="{D5CDD505-2E9C-101B-9397-08002B2CF9AE}" pid="11" name="MediaServiceImageTags">
    <vt:lpwstr/>
  </property>
</Properties>
</file>