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2.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3.xml" ContentType="application/vnd.openxmlformats-officedocument.presentationml.notesSlide+xml"/>
  <Override PartName="/ppt/comments/modernComment_1434_20FB1CDA.xml" ContentType="application/vnd.ms-powerpoint.comments+xml"/>
  <Override PartName="/ppt/tags/tag28.xml" ContentType="application/vnd.openxmlformats-officedocument.presentationml.tags+xml"/>
  <Override PartName="/ppt/notesSlides/notesSlide14.xml" ContentType="application/vnd.openxmlformats-officedocument.presentationml.notesSlide+xml"/>
  <Override PartName="/ppt/comments/modernComment_1445_1D31B7C.xml" ContentType="application/vnd.ms-powerpoint.comments+xml"/>
  <Override PartName="/ppt/tags/tag29.xml" ContentType="application/vnd.openxmlformats-officedocument.presentationml.tags+xml"/>
  <Override PartName="/ppt/comments/modernComment_1438_E12E22C9.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5.xml" ContentType="application/vnd.openxmlformats-officedocument.presentationml.notesSlide+xml"/>
  <Override PartName="/ppt/comments/modernComment_10F_5D733D02.xml" ContentType="application/vnd.ms-powerpoint.comment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6.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17.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21.xml" ContentType="application/vnd.openxmlformats-officedocument.presentationml.notesSlide+xml"/>
  <Override PartName="/ppt/tags/tag42.xml" ContentType="application/vnd.openxmlformats-officedocument.presentationml.tags+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3.xml" ContentType="application/vnd.openxmlformats-officedocument.presentationml.tags+xml"/>
  <Override PartName="/ppt/tags/tag4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25.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slides/slide190.xml" ContentType="application/vnd.openxmlformats-officedocument.presentationml.slide+xml"/>
  <Override PartName="/ppt/slides/slide200.xml" ContentType="application/vnd.openxmlformats-officedocument.presentationml.slide+xml"/>
  <Override PartName="/ppt/slides/slide210.xml" ContentType="application/vnd.openxmlformats-officedocument.presentationml.slide+xml"/>
  <Override PartName="/ppt/comments/modernComment_1445_1D31B7C0.xml" ContentType="application/vnd.ms-powerpoint.comments+xml"/>
  <Override PartName="/ppt/slideLayouts/slideLayout20.xml" ContentType="application/vnd.openxmlformats-officedocument.presentationml.slideLayout+xml"/>
  <Override PartName="/ppt/diagrams/quickStyle10.xml" ContentType="application/vnd.openxmlformats-officedocument.drawingml.diagramStyle+xml"/>
  <Override PartName="/ppt/diagrams/layout10.xml" ContentType="application/vnd.openxmlformats-officedocument.drawingml.diagramLayout+xml"/>
  <Override PartName="/ppt/tags/tag290.xml" ContentType="application/vnd.openxmlformats-officedocument.presentationml.tags+xml"/>
  <Override PartName="/ppt/diagrams/data10.xml" ContentType="application/vnd.openxmlformats-officedocument.drawingml.diagramData+xml"/>
  <Override PartName="/ppt/diagrams/drawing10.xml" ContentType="application/vnd.ms-office.drawingml.diagramDrawing+xml"/>
  <Override PartName="/ppt/diagrams/colors10.xml" ContentType="application/vnd.openxmlformats-officedocument.drawingml.diagramColors+xml"/>
  <Override PartName="/ppt/comments/modernComment_1438_E12E22C90.xml" ContentType="application/vnd.ms-powerpoint.comments+xml"/>
  <Override PartName="/ppt/tags/tag300.xml" ContentType="application/vnd.openxmlformats-officedocument.presentationml.tags+xml"/>
  <Override PartName="/ppt/slideMasters/slideMaster10.xml" ContentType="application/vnd.openxmlformats-officedocument.presentationml.slideMaster+xml"/>
  <Override PartName="/ppt/slideLayouts/slideLayout80.xml" ContentType="application/vnd.openxmlformats-officedocument.presentationml.slideLayout+xml"/>
  <Override PartName="/ppt/theme/theme10.xml" ContentType="application/vnd.openxmlformats-officedocument.theme+xml"/>
  <Override PartName="/ppt/slideLayouts/slideLayout30.xml" ContentType="application/vnd.openxmlformats-officedocument.presentationml.slideLayout+xml"/>
  <Override PartName="/ppt/slideLayouts/slideLayout70.xml" ContentType="application/vnd.openxmlformats-officedocument.presentationml.slideLayout+xml"/>
  <Override PartName="/ppt/slideLayouts/slideLayout120.xml" ContentType="application/vnd.openxmlformats-officedocument.presentationml.slideLayout+xml"/>
  <Override PartName="/ppt/tags/tag310.xml" ContentType="application/vnd.openxmlformats-officedocument.presentationml.tags+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0.xml" ContentType="application/vnd.openxmlformats-officedocument.presentationml.slideLayout+xml"/>
  <Override PartName="/ppt/slideLayouts/slideLayout50.xml" ContentType="application/vnd.openxmlformats-officedocument.presentationml.slideLayout+xml"/>
  <Override PartName="/ppt/tags/tag210.xml" ContentType="application/vnd.openxmlformats-officedocument.presentationml.tags+xml"/>
  <Override PartName="/ppt/slideLayouts/slideLayout100.xml" ContentType="application/vnd.openxmlformats-officedocument.presentationml.slideLayout+xml"/>
  <Override PartName="/ppt/slideLayouts/slideLayout40.xml" ContentType="application/vnd.openxmlformats-officedocument.presentationml.slideLayout+xml"/>
  <Override PartName="/ppt/slideLayouts/slideLayout90.xml" ContentType="application/vnd.openxmlformats-officedocument.presentationml.slideLayout+xml"/>
  <Override PartName="/ppt/tags/tag49.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26" r:id="rId22"/>
  </p:sldMasterIdLst>
  <p:notesMasterIdLst>
    <p:notesMasterId r:id="rId64"/>
  </p:notesMasterIdLst>
  <p:handoutMasterIdLst>
    <p:handoutMasterId r:id="rId65"/>
  </p:handoutMasterIdLst>
  <p:sldIdLst>
    <p:sldId id="256" r:id="rId23"/>
    <p:sldId id="3536" r:id="rId24"/>
    <p:sldId id="5192" r:id="rId25"/>
    <p:sldId id="5218" r:id="rId26"/>
    <p:sldId id="5219" r:id="rId27"/>
    <p:sldId id="5196" r:id="rId28"/>
    <p:sldId id="5203" r:id="rId29"/>
    <p:sldId id="5220" r:id="rId30"/>
    <p:sldId id="5205" r:id="rId31"/>
    <p:sldId id="5223" r:id="rId32"/>
    <p:sldId id="2147309166" r:id="rId33"/>
    <p:sldId id="5222" r:id="rId34"/>
    <p:sldId id="5198" r:id="rId35"/>
    <p:sldId id="5177" r:id="rId36"/>
    <p:sldId id="2147309162" r:id="rId37"/>
    <p:sldId id="2147309158" r:id="rId38"/>
    <p:sldId id="5172" r:id="rId39"/>
    <p:sldId id="5188" r:id="rId40"/>
    <p:sldId id="5189" r:id="rId41"/>
    <p:sldId id="5176" r:id="rId42"/>
    <p:sldId id="5190" r:id="rId43"/>
    <p:sldId id="2147309159" r:id="rId44"/>
    <p:sldId id="271" r:id="rId45"/>
    <p:sldId id="5230" r:id="rId46"/>
    <p:sldId id="5224" r:id="rId47"/>
    <p:sldId id="5199" r:id="rId48"/>
    <p:sldId id="2147309165" r:id="rId49"/>
    <p:sldId id="2147309139" r:id="rId50"/>
    <p:sldId id="2147309152" r:id="rId51"/>
    <p:sldId id="2147309153" r:id="rId52"/>
    <p:sldId id="1302" r:id="rId53"/>
    <p:sldId id="2147309155" r:id="rId54"/>
    <p:sldId id="2147309156" r:id="rId55"/>
    <p:sldId id="5225" r:id="rId56"/>
    <p:sldId id="2147309163" r:id="rId57"/>
    <p:sldId id="2147309164" r:id="rId58"/>
    <p:sldId id="5226" r:id="rId59"/>
    <p:sldId id="5191" r:id="rId60"/>
    <p:sldId id="5227" r:id="rId61"/>
    <p:sldId id="5057" r:id="rId62"/>
    <p:sldId id="5195" r:id="rId63"/>
  </p:sldIdLst>
  <p:sldSz cx="12192000" cy="6858000"/>
  <p:notesSz cx="6858000" cy="9945688"/>
  <p:custDataLst>
    <p:tags r:id="rId6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3D3DD46-5058-4949-9AA0-F2BF950AB391}">
          <p14:sldIdLst>
            <p14:sldId id="256"/>
            <p14:sldId id="3536"/>
            <p14:sldId id="5192"/>
            <p14:sldId id="5218"/>
            <p14:sldId id="5219"/>
            <p14:sldId id="5196"/>
            <p14:sldId id="5203"/>
            <p14:sldId id="5220"/>
            <p14:sldId id="5205"/>
            <p14:sldId id="5223"/>
            <p14:sldId id="2147309166"/>
            <p14:sldId id="5222"/>
            <p14:sldId id="5198"/>
            <p14:sldId id="5177"/>
            <p14:sldId id="2147309162"/>
            <p14:sldId id="2147309158"/>
            <p14:sldId id="5172"/>
            <p14:sldId id="5188"/>
          </p14:sldIdLst>
        </p14:section>
        <p14:section name="Section 1" id="{A1EC5301-CEB9-42D1-835E-EC4F0D0F71E8}">
          <p14:sldIdLst>
            <p14:sldId id="5189"/>
          </p14:sldIdLst>
        </p14:section>
        <p14:section name="Section 2" id="{AEE46D6E-1DA4-45F2-81A8-7646B1E68C48}">
          <p14:sldIdLst>
            <p14:sldId id="5176"/>
          </p14:sldIdLst>
        </p14:section>
        <p14:section name="Section 3" id="{ECDAA266-1875-4C7E-94E8-3F71380283EA}">
          <p14:sldIdLst>
            <p14:sldId id="5190"/>
            <p14:sldId id="2147309159"/>
            <p14:sldId id="271"/>
            <p14:sldId id="5230"/>
            <p14:sldId id="5224"/>
            <p14:sldId id="5199"/>
            <p14:sldId id="2147309165"/>
            <p14:sldId id="2147309139"/>
            <p14:sldId id="2147309152"/>
            <p14:sldId id="2147309153"/>
            <p14:sldId id="1302"/>
            <p14:sldId id="2147309155"/>
            <p14:sldId id="2147309156"/>
            <p14:sldId id="5225"/>
            <p14:sldId id="2147309163"/>
            <p14:sldId id="2147309164"/>
            <p14:sldId id="5226"/>
            <p14:sldId id="5191"/>
            <p14:sldId id="5227"/>
            <p14:sldId id="5057"/>
            <p14:sldId id="5195"/>
          </p14:sldIdLst>
        </p14:section>
      </p14:sectionLst>
    </p:ext>
    <p:ext uri="{EFAFB233-063F-42B5-8137-9DF3F51BA10A}">
      <p15:sldGuideLst xmlns:p15="http://schemas.microsoft.com/office/powerpoint/2012/main">
        <p15:guide id="16" orient="horz" pos="1457" userDrawn="1">
          <p15:clr>
            <a:srgbClr val="A4A3A4"/>
          </p15:clr>
        </p15:guide>
        <p15:guide id="17" pos="3840">
          <p15:clr>
            <a:srgbClr val="A4A3A4"/>
          </p15:clr>
        </p15:guide>
      </p15:sldGuideLst>
    </p:ext>
    <p:ext uri="{2D200454-40CA-4A62-9FC3-DE9A4176ACB9}">
      <p15:notesGuideLst xmlns:p15="http://schemas.microsoft.com/office/powerpoint/2012/main">
        <p15:guide id="1" orient="horz" pos="3133"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B3AD25-6746-36B8-DD50-CD9E23AAFC3E}" name="Trude Wictoria Bersvendsen" initials="TWB" userId="S::trudeber@ntnu.no::b0bd4654-ae9e-4d2a-ac5e-f9ef4df2258d" providerId="AD"/>
  <p188:author id="{2273F832-6C13-68EF-6B7B-ABA9C5EDE550}" name="Gry-Lene Johansen" initials="GLJ" userId="S::grylj@ntnu.no::acbf094c-51cb-4117-b367-2a5f9274475b" providerId="AD"/>
  <p188:author id="{E36AC4F8-D8F5-D378-D27E-C2CB0C4D9ADF}" name="Prestegard, Tor Sivertsen" initials="PTS" userId="S::toprestegard@deloitte.no::799e702e-8b8c-44e0-982e-450794514f6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FFFFFF"/>
    <a:srgbClr val="014693"/>
    <a:srgbClr val="004F8B"/>
    <a:srgbClr val="000000"/>
    <a:srgbClr val="92D050"/>
    <a:srgbClr val="0166CB"/>
    <a:srgbClr val="ED8013"/>
    <a:srgbClr val="A3B3D0"/>
    <a:srgbClr val="DB29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364942-DB6A-401E-93AE-ABD6BE3D8269}" vWet="2" dt="2022-05-03T10:41:00.350"/>
    <p1510:client id="{2F00604F-7448-455D-B9D2-9BAA909C8EAE}" v="38810" dt="2022-05-04T05:57:35.147"/>
    <p1510:client id="{68FBD58F-A927-474D-A4C0-3345F14B2ED3}" v="8" dt="2022-05-03T08:32:27.140"/>
    <p1510:client id="{992D22F9-62B3-4385-919C-2669B0751714}" v="747" dt="2022-05-05T11:47:08.412"/>
    <p1510:client id="{9DA7460E-2527-438D-B1D3-E10722EB23B8}" v="857" vWet="898" dt="2022-05-03T10:40:29.135"/>
    <p1510:client id="{C4AA1040-AA92-4ABE-B9E3-98C34EF49992}" v="71" dt="2022-05-03T06:11:00.311"/>
    <p1510:client id="{DE6A5434-7173-42E5-B15C-6F8CAD3679A6}" v="2" dt="2022-05-03T08:19:20.577"/>
    <p1510:client id="{F966F845-2A2F-40C6-8FCE-3A7D02DF4589}" v="2688" dt="2022-05-04T05:51:00.3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7" d="100"/>
          <a:sy n="57" d="100"/>
        </p:scale>
        <p:origin x="992" y="36"/>
      </p:cViewPr>
      <p:guideLst>
        <p:guide orient="horz" pos="1457"/>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133"/>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customXml" Target="../customXml/item21.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63" Type="http://schemas.openxmlformats.org/officeDocument/2006/relationships/slide" Target="slides/slide41.xml"/><Relationship Id="rId68" Type="http://schemas.openxmlformats.org/officeDocument/2006/relationships/viewProps" Target="viewProps.xml"/><Relationship Id="rId7" Type="http://schemas.openxmlformats.org/officeDocument/2006/relationships/customXml" Target="../customXml/item7.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 Target="slides/slide7.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slide" Target="slides/slide36.xml"/><Relationship Id="rId66" Type="http://schemas.openxmlformats.org/officeDocument/2006/relationships/tags" Target="tags/tag1.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61" Type="http://schemas.openxmlformats.org/officeDocument/2006/relationships/slide" Target="slides/slide39.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slideMaster" Target="slideMasters/slideMaster1.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customXml" Target="../customXml/item8.xml"/><Relationship Id="rId51" Type="http://schemas.openxmlformats.org/officeDocument/2006/relationships/slide" Target="slides/slide29.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presProps" Target="presProps.xml"/><Relationship Id="rId20" Type="http://schemas.openxmlformats.org/officeDocument/2006/relationships/customXml" Target="../customXml/item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tableStyles" Target="tableStyles.xml"/></Relationships>
</file>

<file path=ppt/comments/modernComment_10F_5D733D02.xml><?xml version="1.0" encoding="utf-8"?>
<p188:cmLst xmlns:a="http://schemas.openxmlformats.org/drawingml/2006/main" xmlns:r="http://schemas.openxmlformats.org/officeDocument/2006/relationships" xmlns:p188="http://schemas.microsoft.com/office/powerpoint/2018/8/main">
  <p188:cm id="{69566E72-737D-4D8C-8386-1B5DE8AC812F}" authorId="{9BB3AD25-6746-36B8-DD50-CD9E23AAFC3E}" created="2022-05-03T06:55:35.679">
    <pc:sldMkLst xmlns:pc="http://schemas.microsoft.com/office/powerpoint/2013/main/command">
      <pc:docMk/>
      <pc:sldMk cId="1567833346" sldId="271"/>
    </pc:sldMkLst>
    <p188:replyLst>
      <p188:reply id="{926DE9BF-44D7-4F8C-A9C0-8990C39CD2D0}" authorId="{E36AC4F8-D8F5-D378-D27E-C2CB0C4D9ADF}" created="2022-05-03T10:39:50.550">
        <p188:txBody>
          <a:bodyPr/>
          <a:lstStyle/>
          <a:p>
            <a:r>
              <a:rPr lang="nb-NO"/>
              <a:t>Har prøvd meg med "gunn grunntilgang"</a:t>
            </a:r>
          </a:p>
        </p188:txBody>
      </p188:reply>
    </p188:replyLst>
    <p188:txBody>
      <a:bodyPr/>
      <a:lstStyle/>
      <a:p>
        <a:r>
          <a:rPr lang="nb-NO"/>
          <a:t>[@Tor Prestegard] Personas Anna Ansatt bør forklares, fordi de tre andre personas er også ansatt ved NTNU</a:t>
        </a:r>
      </a:p>
    </p188:txBody>
  </p188:cm>
  <p188:cm id="{3D7EEEFF-6DA0-4C99-9157-684B8CCED149}" authorId="{2273F832-6C13-68EF-6B7B-ABA9C5EDE550}" created="2022-05-03T08:18:25.642">
    <ac:deMkLst xmlns:ac="http://schemas.microsoft.com/office/drawing/2013/main/command">
      <pc:docMk xmlns:pc="http://schemas.microsoft.com/office/powerpoint/2013/main/command"/>
      <pc:sldMk xmlns:pc="http://schemas.microsoft.com/office/powerpoint/2013/main/command" cId="1567833346" sldId="271"/>
      <ac:spMk id="11" creationId="{5025D9FB-3DCB-296A-35DA-EA43C1E9C1BF}"/>
    </ac:deMkLst>
    <p188:replyLst>
      <p188:reply id="{6B4D275B-011B-434F-A0D7-DDD5E0FA85C1}" authorId="{E36AC4F8-D8F5-D378-D27E-C2CB0C4D9ADF}" created="2022-05-03T10:39:54.315">
        <p188:txBody>
          <a:bodyPr/>
          <a:lstStyle/>
          <a:p>
            <a:r>
              <a:rPr lang="nb-NO"/>
              <a:t>Endra!</a:t>
            </a:r>
          </a:p>
        </p188:txBody>
      </p188:reply>
    </p188:replyLst>
    <p188:txBody>
      <a:bodyPr/>
      <a:lstStyle/>
      <a:p>
        <a:r>
          <a:rPr lang="nb-NO"/>
          <a:t>Barne Bestiller eller Ivar Innkjøper?</a:t>
        </a:r>
      </a:p>
    </p188:txBody>
  </p188:cm>
</p188:cmLst>
</file>

<file path=ppt/comments/modernComment_1434_20FB1CDA.xml><?xml version="1.0" encoding="utf-8"?>
<p188:cmLst xmlns:a="http://schemas.openxmlformats.org/drawingml/2006/main" xmlns:r="http://schemas.openxmlformats.org/officeDocument/2006/relationships" xmlns:p188="http://schemas.microsoft.com/office/powerpoint/2018/8/main">
  <p188:cm id="{5CE0D41A-52BB-4E81-9EBA-ED6E0188F8D8}" authorId="{9BB3AD25-6746-36B8-DD50-CD9E23AAFC3E}" status="resolved" created="2022-05-03T06:24:49.481">
    <ac:deMkLst xmlns:ac="http://schemas.microsoft.com/office/drawing/2013/main/command">
      <pc:docMk xmlns:pc="http://schemas.microsoft.com/office/powerpoint/2013/main/command"/>
      <pc:sldMk xmlns:pc="http://schemas.microsoft.com/office/powerpoint/2013/main/command" cId="553327834" sldId="5172"/>
      <ac:spMk id="38" creationId="{92433074-3C90-4637-9376-358A48B0930F}"/>
    </ac:deMkLst>
    <p188:replyLst>
      <p188:reply id="{95220C4E-4273-4B91-A6FC-69FC80793401}" authorId="{E36AC4F8-D8F5-D378-D27E-C2CB0C4D9ADF}" created="2022-05-03T06:27:11.238">
        <p188:txBody>
          <a:bodyPr/>
          <a:lstStyle/>
          <a:p>
            <a:r>
              <a:rPr lang="nb-NO"/>
              <a:t>Pre-Award er ein del av PØ som er ein del av Unit4, so eg skal hugsa å seia det!</a:t>
            </a:r>
          </a:p>
        </p188:txBody>
      </p188:reply>
    </p188:replyLst>
    <p188:txBody>
      <a:bodyPr/>
      <a:lstStyle/>
      <a:p>
        <a:r>
          <a:rPr lang="nb-NO"/>
          <a:t>[@Tor Prestegard] I og med at researchpro står som nåværende system, så bør vel preaward stå oppført som system 2023?</a:t>
        </a:r>
      </a:p>
    </p188:txBody>
  </p188:cm>
</p188:cmLst>
</file>

<file path=ppt/comments/modernComment_1438_E12E22C9.xml><?xml version="1.0" encoding="utf-8"?>
<p188:cmLst xmlns:a="http://schemas.openxmlformats.org/drawingml/2006/main" xmlns:r="http://schemas.openxmlformats.org/officeDocument/2006/relationships" xmlns:p188="http://schemas.microsoft.com/office/powerpoint/2018/8/main">
  <p188:cm id="{7658BCA8-8C79-4D92-A7A7-776FA8B024EC}" authorId="{2273F832-6C13-68EF-6B7B-ABA9C5EDE550}" created="2022-05-03T06:03:05.187">
    <ac:txMkLst xmlns:ac="http://schemas.microsoft.com/office/drawing/2013/main/command">
      <pc:docMk xmlns:pc="http://schemas.microsoft.com/office/powerpoint/2013/main/command"/>
      <pc:sldMk xmlns:pc="http://schemas.microsoft.com/office/powerpoint/2013/main/command" cId="3777897161" sldId="5176"/>
      <ac:spMk id="20" creationId="{A82E182F-A288-4306-AFA7-AC6058C9FFEA}"/>
      <ac:txMk cp="17">
        <ac:context len="84" hash="3271761069"/>
      </ac:txMk>
    </ac:txMkLst>
    <p188:pos x="1067469" y="719664"/>
    <p188:txBody>
      <a:bodyPr/>
      <a:lstStyle/>
      <a:p>
        <a:r>
          <a:rPr lang="nb-NO"/>
          <a:t>Bruke bestiller eller innkjøper?</a:t>
        </a:r>
      </a:p>
    </p188:txBody>
  </p188:cm>
</p188:cmLst>
</file>

<file path=ppt/comments/modernComment_1438_E12E22C90.xml><?xml version="1.0" encoding="utf-8"?>
<p188:cmLst xmlns:a="http://schemas.openxmlformats.org/drawingml/2006/main" xmlns:r="http://schemas.openxmlformats.org/officeDocument/2006/relationships" xmlns:p188="http://schemas.microsoft.com/office/powerpoint/2018/8/main">
  <p188:cm id="{7658BCA8-8C79-4D92-A7A7-776FA8B024EC}" authorId="{2273F832-6C13-68EF-6B7B-ABA9C5EDE550}" created="2022-05-03T06:03:05.187">
    <ac:txMkLst xmlns:ac="http://schemas.microsoft.com/office/drawing/2013/main/command">
      <pc:docMk xmlns:pc="http://schemas.microsoft.com/office/powerpoint/2013/main/command"/>
      <pc:sldMk xmlns:pc="http://schemas.microsoft.com/office/powerpoint/2013/main/command" cId="3777897161" sldId="5176"/>
      <ac:spMk id="20" creationId="{A82E182F-A288-4306-AFA7-AC6058C9FFEA}"/>
      <ac:txMk cp="17">
        <ac:context len="84" hash="3271761069"/>
      </ac:txMk>
    </ac:txMkLst>
    <p188:pos x="1067469" y="719664"/>
    <p188:txBody>
      <a:bodyPr/>
      <a:lstStyle/>
      <a:p>
        <a:r>
          <a:rPr lang="nb-NO"/>
          <a:t>Bruke bestiller eller innkjøper?</a:t>
        </a:r>
      </a:p>
    </p188:txBody>
  </p188:cm>
</p188:cmLst>
</file>

<file path=ppt/comments/modernComment_1445_1D31B7C.xml><?xml version="1.0" encoding="utf-8"?>
<p188:cmLst xmlns:a="http://schemas.openxmlformats.org/drawingml/2006/main" xmlns:r="http://schemas.openxmlformats.org/officeDocument/2006/relationships" xmlns:p188="http://schemas.microsoft.com/office/powerpoint/2018/8/main">
  <p188:cm id="{2BF31459-DCBB-4E39-87C2-B3DA46428E70}" authorId="{9BB3AD25-6746-36B8-DD50-CD9E23AAFC3E}" created="2022-05-03T06:51:49.200">
    <pc:sldMkLst xmlns:pc="http://schemas.microsoft.com/office/powerpoint/2013/main/command">
      <pc:docMk/>
      <pc:sldMk cId="30612348" sldId="5189"/>
    </pc:sldMkLst>
    <p188:replyLst>
      <p188:reply id="{DDDD753B-9ED5-4011-884C-82188822CB44}" authorId="{9BB3AD25-6746-36B8-DD50-CD9E23AAFC3E}" created="2022-05-03T06:52:51.501">
        <p188:txBody>
          <a:bodyPr/>
          <a:lstStyle/>
          <a:p>
            <a:r>
              <a:rPr lang="nb-NO"/>
              <a:t>Pkt. 4.1 Strategi og mål, under pkt. 4. styring og rapportering
</a:t>
            </a:r>
          </a:p>
        </p188:txBody>
      </p188:reply>
      <p188:reply id="{8D0A13E1-5A0A-4083-AD2F-9C1761FAA3FA}" authorId="{E36AC4F8-D8F5-D378-D27E-C2CB0C4D9ADF}" created="2022-05-04T05:26:50.857">
        <p188:txBody>
          <a:bodyPr/>
          <a:lstStyle/>
          <a:p>
            <a:r>
              <a:rPr lang="nb-NO"/>
              <a:t>Takk Trude! Eg skal nemna det! Eg trekk berre fram 3. økonomi som eksempel</a:t>
            </a:r>
          </a:p>
        </p188:txBody>
      </p188:reply>
    </p188:replyLst>
    <p188:txBody>
      <a:bodyPr/>
      <a:lstStyle/>
      <a:p>
        <a:r>
          <a:rPr lang="nb-NO"/>
          <a:t>[@Tor Prestegard] BOTT ØL har også utarbeidet felles økonomimodell og hvordan denne skal forvaltes. Gjengitt i pkt. 4.1: chrome-extension://efaidnbmnnnibpcajpcglclefindmkaj/https://universityofbergen.sharepoint.com/sites/KvalitetsrammeverkokonomioglonnBOTT/Kvalitetsrammeverk/Styring%20og%20rapportering%20-%20Prosesskart.pdf?ga=1
</a:t>
        </a:r>
      </a:p>
    </p188:txBody>
  </p188:cm>
</p188:cmLst>
</file>

<file path=ppt/comments/modernComment_1445_1D31B7C0.xml><?xml version="1.0" encoding="utf-8"?>
<p188:cmLst xmlns:a="http://schemas.openxmlformats.org/drawingml/2006/main" xmlns:r="http://schemas.openxmlformats.org/officeDocument/2006/relationships" xmlns:p188="http://schemas.microsoft.com/office/powerpoint/2018/8/main">
  <p188:cm id="{2BF31459-DCBB-4E39-87C2-B3DA46428E70}" authorId="{9BB3AD25-6746-36B8-DD50-CD9E23AAFC3E}" created="2022-05-03T06:51:49.200">
    <pc:sldMkLst xmlns:pc="http://schemas.microsoft.com/office/powerpoint/2013/main/command">
      <pc:docMk/>
      <pc:sldMk cId="30612348" sldId="5189"/>
    </pc:sldMkLst>
    <p188:replyLst>
      <p188:reply id="{DDDD753B-9ED5-4011-884C-82188822CB44}" authorId="{9BB3AD25-6746-36B8-DD50-CD9E23AAFC3E}" created="2022-05-03T06:52:51.501">
        <p188:txBody>
          <a:bodyPr/>
          <a:lstStyle/>
          <a:p>
            <a:r>
              <a:rPr lang="nb-NO"/>
              <a:t>Pkt. 4.1 Strategi og mål, under pkt. 4. styring og rapportering
</a:t>
            </a:r>
          </a:p>
        </p188:txBody>
      </p188:reply>
      <p188:reply id="{8D0A13E1-5A0A-4083-AD2F-9C1761FAA3FA}" authorId="{E36AC4F8-D8F5-D378-D27E-C2CB0C4D9ADF}" created="2022-05-04T05:26:50.857">
        <p188:txBody>
          <a:bodyPr/>
          <a:lstStyle/>
          <a:p>
            <a:r>
              <a:rPr lang="nb-NO"/>
              <a:t>Takk Trude! Eg skal nemna det! Eg trekk berre fram 3. økonomi som eksempel</a:t>
            </a:r>
          </a:p>
        </p188:txBody>
      </p188:reply>
    </p188:replyLst>
    <p188:txBody>
      <a:bodyPr/>
      <a:lstStyle/>
      <a:p>
        <a:r>
          <a:rPr lang="nb-NO"/>
          <a:t>[@Tor Prestegard] BOTT ØL har også utarbeidet felles økonomimodell og hvordan denne skal forvaltes. Gjengitt i pkt. 4.1: chrome-extension://efaidnbmnnnibpcajpcglclefindmkaj/https://universityofbergen.sharepoint.com/sites/KvalitetsrammeverkokonomioglonnBOTT/Kvalitetsrammeverk/Styring%20og%20rapportering%20-%20Prosesskart.pdf?ga=1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E8BD7D-CAE1-403D-8C87-A257B1DD060F}" type="doc">
      <dgm:prSet loTypeId="urn:microsoft.com/office/officeart/2005/8/layout/chevron1" loCatId="process" qsTypeId="urn:microsoft.com/office/officeart/2005/8/quickstyle/simple1" qsCatId="simple" csTypeId="urn:microsoft.com/office/officeart/2005/8/colors/accent1_2" csCatId="accent1" phldr="1"/>
      <dgm:spPr/>
    </dgm:pt>
    <dgm:pt modelId="{1C5E9CCF-AD6E-44F9-90C4-80BF9958B7BD}">
      <dgm:prSet phldrT="[Text]" custT="1"/>
      <dgm:spPr>
        <a:solidFill>
          <a:srgbClr val="014693"/>
        </a:solidFill>
      </dgm:spPr>
      <dgm:t>
        <a:bodyPr/>
        <a:lstStyle/>
        <a:p>
          <a:r>
            <a:rPr lang="nb-NO" sz="800"/>
            <a:t>Endringer gjennom BOTT ØL</a:t>
          </a:r>
        </a:p>
      </dgm:t>
    </dgm:pt>
    <dgm:pt modelId="{228069E6-B3F1-4FB4-95B6-A2B882FC5CA7}" type="parTrans" cxnId="{FBE1E295-2C47-4D7F-A94A-6918CF4E9ACF}">
      <dgm:prSet/>
      <dgm:spPr/>
      <dgm:t>
        <a:bodyPr/>
        <a:lstStyle/>
        <a:p>
          <a:endParaRPr lang="nb-NO" sz="800"/>
        </a:p>
      </dgm:t>
    </dgm:pt>
    <dgm:pt modelId="{0C0D65CF-04E1-4743-878A-D4F674EF27D9}" type="sibTrans" cxnId="{FBE1E295-2C47-4D7F-A94A-6918CF4E9ACF}">
      <dgm:prSet/>
      <dgm:spPr/>
      <dgm:t>
        <a:bodyPr/>
        <a:lstStyle/>
        <a:p>
          <a:endParaRPr lang="nb-NO" sz="800"/>
        </a:p>
      </dgm:t>
    </dgm:pt>
    <dgm:pt modelId="{0F3C0F07-DE5A-4652-AB1E-1AC8F781E8A4}">
      <dgm:prSet phldrT="[Text]" custT="1"/>
      <dgm:spPr/>
      <dgm:t>
        <a:bodyPr/>
        <a:lstStyle/>
        <a:p>
          <a:r>
            <a:rPr lang="nb-NO" sz="800"/>
            <a:t>Spørsmål/</a:t>
          </a:r>
          <a:br>
            <a:rPr lang="nb-NO" sz="800"/>
          </a:br>
          <a:r>
            <a:rPr lang="nb-NO" sz="800"/>
            <a:t>innspill</a:t>
          </a:r>
        </a:p>
      </dgm:t>
    </dgm:pt>
    <dgm:pt modelId="{336E4ED9-4DFA-418F-A3E3-B13A136A6277}" type="parTrans" cxnId="{BDAAE651-526E-424B-983D-A6DEE1ABE4F3}">
      <dgm:prSet/>
      <dgm:spPr/>
      <dgm:t>
        <a:bodyPr/>
        <a:lstStyle/>
        <a:p>
          <a:endParaRPr lang="nb-NO" sz="800"/>
        </a:p>
      </dgm:t>
    </dgm:pt>
    <dgm:pt modelId="{905B6EBC-3209-40D0-B674-4EB6C013E54E}" type="sibTrans" cxnId="{BDAAE651-526E-424B-983D-A6DEE1ABE4F3}">
      <dgm:prSet/>
      <dgm:spPr/>
      <dgm:t>
        <a:bodyPr/>
        <a:lstStyle/>
        <a:p>
          <a:endParaRPr lang="nb-NO" sz="800"/>
        </a:p>
      </dgm:t>
    </dgm:pt>
    <dgm:pt modelId="{328EBFE3-2C99-40E7-82D1-C0578728952E}">
      <dgm:prSet phldrT="[Text]" custT="1"/>
      <dgm:spPr/>
      <dgm:t>
        <a:bodyPr/>
        <a:lstStyle/>
        <a:p>
          <a:r>
            <a:rPr lang="nb-NO" sz="800"/>
            <a:t>Status i prosjektet</a:t>
          </a:r>
        </a:p>
      </dgm:t>
    </dgm:pt>
    <dgm:pt modelId="{9BC49672-5DCF-4F4F-B148-700BF71B0CA4}" type="parTrans" cxnId="{45DCE7FB-4276-4960-BA00-7FBD2A897BE0}">
      <dgm:prSet/>
      <dgm:spPr/>
      <dgm:t>
        <a:bodyPr/>
        <a:lstStyle/>
        <a:p>
          <a:endParaRPr lang="nb-NO" sz="800"/>
        </a:p>
      </dgm:t>
    </dgm:pt>
    <dgm:pt modelId="{891D3F41-7525-4CAD-BED3-1E4055C0B11C}" type="sibTrans" cxnId="{45DCE7FB-4276-4960-BA00-7FBD2A897BE0}">
      <dgm:prSet/>
      <dgm:spPr/>
      <dgm:t>
        <a:bodyPr/>
        <a:lstStyle/>
        <a:p>
          <a:endParaRPr lang="nb-NO" sz="800"/>
        </a:p>
      </dgm:t>
    </dgm:pt>
    <dgm:pt modelId="{575538ED-153A-472C-AA14-13FB8128C5A9}">
      <dgm:prSet phldrT="[Text]" custT="1"/>
      <dgm:spPr/>
      <dgm:t>
        <a:bodyPr/>
        <a:lstStyle/>
        <a:p>
          <a:r>
            <a:rPr lang="nb-NO" sz="800"/>
            <a:t>Plan for prosjektgjennomføring</a:t>
          </a:r>
        </a:p>
      </dgm:t>
    </dgm:pt>
    <dgm:pt modelId="{60D3670C-ED66-4A03-946C-280B315931ED}" type="parTrans" cxnId="{700DBC8C-C060-4A5E-B112-4F4AAB275A26}">
      <dgm:prSet/>
      <dgm:spPr/>
      <dgm:t>
        <a:bodyPr/>
        <a:lstStyle/>
        <a:p>
          <a:endParaRPr lang="nb-NO" sz="800"/>
        </a:p>
      </dgm:t>
    </dgm:pt>
    <dgm:pt modelId="{FDBFD324-3585-4EA2-8BB3-6000CF1606E1}" type="sibTrans" cxnId="{700DBC8C-C060-4A5E-B112-4F4AAB275A26}">
      <dgm:prSet/>
      <dgm:spPr/>
      <dgm:t>
        <a:bodyPr/>
        <a:lstStyle/>
        <a:p>
          <a:endParaRPr lang="nb-NO" sz="800"/>
        </a:p>
      </dgm:t>
    </dgm:pt>
    <dgm:pt modelId="{DF1EFA84-AC0E-4D3C-AA9B-C14500F23CF6}">
      <dgm:prSet phldrT="[Text]" custT="1"/>
      <dgm:spPr/>
      <dgm:t>
        <a:bodyPr/>
        <a:lstStyle/>
        <a:p>
          <a:r>
            <a:rPr lang="nb-NO" sz="800" err="1"/>
            <a:t>Arb.miljømessig</a:t>
          </a:r>
          <a:r>
            <a:rPr lang="nb-NO" sz="800"/>
            <a:t> vurdering</a:t>
          </a:r>
        </a:p>
      </dgm:t>
    </dgm:pt>
    <dgm:pt modelId="{E0D4B25B-E29F-4C0D-B0ED-2B81AD971AAC}" type="parTrans" cxnId="{C66D10F5-E58E-45DF-BAD9-8652DC8B000B}">
      <dgm:prSet/>
      <dgm:spPr/>
      <dgm:t>
        <a:bodyPr/>
        <a:lstStyle/>
        <a:p>
          <a:endParaRPr lang="nb-NO" sz="800"/>
        </a:p>
      </dgm:t>
    </dgm:pt>
    <dgm:pt modelId="{0E163817-0203-4F04-B7B8-3562AC701927}" type="sibTrans" cxnId="{C66D10F5-E58E-45DF-BAD9-8652DC8B000B}">
      <dgm:prSet/>
      <dgm:spPr/>
      <dgm:t>
        <a:bodyPr/>
        <a:lstStyle/>
        <a:p>
          <a:endParaRPr lang="nb-NO" sz="800"/>
        </a:p>
      </dgm:t>
    </dgm:pt>
    <dgm:pt modelId="{1E5D29CE-F764-4E56-A4F2-1D35E19CAAFA}" type="pres">
      <dgm:prSet presAssocID="{4AE8BD7D-CAE1-403D-8C87-A257B1DD060F}" presName="Name0" presStyleCnt="0">
        <dgm:presLayoutVars>
          <dgm:dir/>
          <dgm:animLvl val="lvl"/>
          <dgm:resizeHandles val="exact"/>
        </dgm:presLayoutVars>
      </dgm:prSet>
      <dgm:spPr/>
    </dgm:pt>
    <dgm:pt modelId="{F78660EA-5084-4ECC-8F5F-709E863750B2}" type="pres">
      <dgm:prSet presAssocID="{1C5E9CCF-AD6E-44F9-90C4-80BF9958B7BD}" presName="parTxOnly" presStyleLbl="node1" presStyleIdx="0" presStyleCnt="5">
        <dgm:presLayoutVars>
          <dgm:chMax val="0"/>
          <dgm:chPref val="0"/>
          <dgm:bulletEnabled val="1"/>
        </dgm:presLayoutVars>
      </dgm:prSet>
      <dgm:spPr/>
    </dgm:pt>
    <dgm:pt modelId="{B1604DAA-701A-4E74-A6AE-DBD9ABAC2BE0}" type="pres">
      <dgm:prSet presAssocID="{0C0D65CF-04E1-4743-878A-D4F674EF27D9}" presName="parTxOnlySpace" presStyleCnt="0"/>
      <dgm:spPr/>
    </dgm:pt>
    <dgm:pt modelId="{D8D01B31-E7B5-421E-BA01-AA67B6EE2F60}" type="pres">
      <dgm:prSet presAssocID="{328EBFE3-2C99-40E7-82D1-C0578728952E}" presName="parTxOnly" presStyleLbl="node1" presStyleIdx="1" presStyleCnt="5">
        <dgm:presLayoutVars>
          <dgm:chMax val="0"/>
          <dgm:chPref val="0"/>
          <dgm:bulletEnabled val="1"/>
        </dgm:presLayoutVars>
      </dgm:prSet>
      <dgm:spPr/>
    </dgm:pt>
    <dgm:pt modelId="{63EAEC86-6F82-46AE-A98C-1F64A392D199}" type="pres">
      <dgm:prSet presAssocID="{891D3F41-7525-4CAD-BED3-1E4055C0B11C}" presName="parTxOnlySpace" presStyleCnt="0"/>
      <dgm:spPr/>
    </dgm:pt>
    <dgm:pt modelId="{452B27F2-AF43-42CE-A307-E53BA1C16278}" type="pres">
      <dgm:prSet presAssocID="{575538ED-153A-472C-AA14-13FB8128C5A9}" presName="parTxOnly" presStyleLbl="node1" presStyleIdx="2" presStyleCnt="5">
        <dgm:presLayoutVars>
          <dgm:chMax val="0"/>
          <dgm:chPref val="0"/>
          <dgm:bulletEnabled val="1"/>
        </dgm:presLayoutVars>
      </dgm:prSet>
      <dgm:spPr/>
    </dgm:pt>
    <dgm:pt modelId="{86BCE98F-22BC-499F-AA33-34B14FA54CC7}" type="pres">
      <dgm:prSet presAssocID="{FDBFD324-3585-4EA2-8BB3-6000CF1606E1}" presName="parTxOnlySpace" presStyleCnt="0"/>
      <dgm:spPr/>
    </dgm:pt>
    <dgm:pt modelId="{016544EE-9BD9-40C4-9FD7-040FACFD3568}" type="pres">
      <dgm:prSet presAssocID="{DF1EFA84-AC0E-4D3C-AA9B-C14500F23CF6}" presName="parTxOnly" presStyleLbl="node1" presStyleIdx="3" presStyleCnt="5">
        <dgm:presLayoutVars>
          <dgm:chMax val="0"/>
          <dgm:chPref val="0"/>
          <dgm:bulletEnabled val="1"/>
        </dgm:presLayoutVars>
      </dgm:prSet>
      <dgm:spPr/>
    </dgm:pt>
    <dgm:pt modelId="{E7DEF2BF-D887-47A3-8A50-8222069F82D9}" type="pres">
      <dgm:prSet presAssocID="{0E163817-0203-4F04-B7B8-3562AC701927}" presName="parTxOnlySpace" presStyleCnt="0"/>
      <dgm:spPr/>
    </dgm:pt>
    <dgm:pt modelId="{6848EAC7-C2B0-401E-96DF-9987C317B404}" type="pres">
      <dgm:prSet presAssocID="{0F3C0F07-DE5A-4652-AB1E-1AC8F781E8A4}" presName="parTxOnly" presStyleLbl="node1" presStyleIdx="4" presStyleCnt="5">
        <dgm:presLayoutVars>
          <dgm:chMax val="0"/>
          <dgm:chPref val="0"/>
          <dgm:bulletEnabled val="1"/>
        </dgm:presLayoutVars>
      </dgm:prSet>
      <dgm:spPr/>
    </dgm:pt>
  </dgm:ptLst>
  <dgm:cxnLst>
    <dgm:cxn modelId="{421E0623-A52C-440F-85AE-E59C3D87D192}" type="presOf" srcId="{0F3C0F07-DE5A-4652-AB1E-1AC8F781E8A4}" destId="{6848EAC7-C2B0-401E-96DF-9987C317B404}" srcOrd="0" destOrd="0" presId="urn:microsoft.com/office/officeart/2005/8/layout/chevron1"/>
    <dgm:cxn modelId="{3288823C-CE9C-4863-9685-C6CD4F98562A}" type="presOf" srcId="{575538ED-153A-472C-AA14-13FB8128C5A9}" destId="{452B27F2-AF43-42CE-A307-E53BA1C16278}" srcOrd="0" destOrd="0" presId="urn:microsoft.com/office/officeart/2005/8/layout/chevron1"/>
    <dgm:cxn modelId="{21FAB05C-16D6-4697-9612-B73884627710}" type="presOf" srcId="{4AE8BD7D-CAE1-403D-8C87-A257B1DD060F}" destId="{1E5D29CE-F764-4E56-A4F2-1D35E19CAAFA}" srcOrd="0" destOrd="0" presId="urn:microsoft.com/office/officeart/2005/8/layout/chevron1"/>
    <dgm:cxn modelId="{CC9BCF46-D077-4F0C-A70D-FFA6EF1414C9}" type="presOf" srcId="{328EBFE3-2C99-40E7-82D1-C0578728952E}" destId="{D8D01B31-E7B5-421E-BA01-AA67B6EE2F60}" srcOrd="0" destOrd="0" presId="urn:microsoft.com/office/officeart/2005/8/layout/chevron1"/>
    <dgm:cxn modelId="{96BEFE4F-8AFF-4B94-8294-A81673CBE916}" type="presOf" srcId="{DF1EFA84-AC0E-4D3C-AA9B-C14500F23CF6}" destId="{016544EE-9BD9-40C4-9FD7-040FACFD3568}" srcOrd="0" destOrd="0" presId="urn:microsoft.com/office/officeart/2005/8/layout/chevron1"/>
    <dgm:cxn modelId="{BDAAE651-526E-424B-983D-A6DEE1ABE4F3}" srcId="{4AE8BD7D-CAE1-403D-8C87-A257B1DD060F}" destId="{0F3C0F07-DE5A-4652-AB1E-1AC8F781E8A4}" srcOrd="4" destOrd="0" parTransId="{336E4ED9-4DFA-418F-A3E3-B13A136A6277}" sibTransId="{905B6EBC-3209-40D0-B674-4EB6C013E54E}"/>
    <dgm:cxn modelId="{38E95F7E-1A70-4041-9B84-13CB036D4907}" type="presOf" srcId="{1C5E9CCF-AD6E-44F9-90C4-80BF9958B7BD}" destId="{F78660EA-5084-4ECC-8F5F-709E863750B2}" srcOrd="0" destOrd="0" presId="urn:microsoft.com/office/officeart/2005/8/layout/chevron1"/>
    <dgm:cxn modelId="{700DBC8C-C060-4A5E-B112-4F4AAB275A26}" srcId="{4AE8BD7D-CAE1-403D-8C87-A257B1DD060F}" destId="{575538ED-153A-472C-AA14-13FB8128C5A9}" srcOrd="2" destOrd="0" parTransId="{60D3670C-ED66-4A03-946C-280B315931ED}" sibTransId="{FDBFD324-3585-4EA2-8BB3-6000CF1606E1}"/>
    <dgm:cxn modelId="{FBE1E295-2C47-4D7F-A94A-6918CF4E9ACF}" srcId="{4AE8BD7D-CAE1-403D-8C87-A257B1DD060F}" destId="{1C5E9CCF-AD6E-44F9-90C4-80BF9958B7BD}" srcOrd="0" destOrd="0" parTransId="{228069E6-B3F1-4FB4-95B6-A2B882FC5CA7}" sibTransId="{0C0D65CF-04E1-4743-878A-D4F674EF27D9}"/>
    <dgm:cxn modelId="{C66D10F5-E58E-45DF-BAD9-8652DC8B000B}" srcId="{4AE8BD7D-CAE1-403D-8C87-A257B1DD060F}" destId="{DF1EFA84-AC0E-4D3C-AA9B-C14500F23CF6}" srcOrd="3" destOrd="0" parTransId="{E0D4B25B-E29F-4C0D-B0ED-2B81AD971AAC}" sibTransId="{0E163817-0203-4F04-B7B8-3562AC701927}"/>
    <dgm:cxn modelId="{45DCE7FB-4276-4960-BA00-7FBD2A897BE0}" srcId="{4AE8BD7D-CAE1-403D-8C87-A257B1DD060F}" destId="{328EBFE3-2C99-40E7-82D1-C0578728952E}" srcOrd="1" destOrd="0" parTransId="{9BC49672-5DCF-4F4F-B148-700BF71B0CA4}" sibTransId="{891D3F41-7525-4CAD-BED3-1E4055C0B11C}"/>
    <dgm:cxn modelId="{AB119558-843C-4FF4-BDF4-34158C1C7162}" type="presParOf" srcId="{1E5D29CE-F764-4E56-A4F2-1D35E19CAAFA}" destId="{F78660EA-5084-4ECC-8F5F-709E863750B2}" srcOrd="0" destOrd="0" presId="urn:microsoft.com/office/officeart/2005/8/layout/chevron1"/>
    <dgm:cxn modelId="{63B03B61-556C-401F-B4D3-37E0881516C9}" type="presParOf" srcId="{1E5D29CE-F764-4E56-A4F2-1D35E19CAAFA}" destId="{B1604DAA-701A-4E74-A6AE-DBD9ABAC2BE0}" srcOrd="1" destOrd="0" presId="urn:microsoft.com/office/officeart/2005/8/layout/chevron1"/>
    <dgm:cxn modelId="{E4DF0549-4F6C-436D-A859-D2AC1B378708}" type="presParOf" srcId="{1E5D29CE-F764-4E56-A4F2-1D35E19CAAFA}" destId="{D8D01B31-E7B5-421E-BA01-AA67B6EE2F60}" srcOrd="2" destOrd="0" presId="urn:microsoft.com/office/officeart/2005/8/layout/chevron1"/>
    <dgm:cxn modelId="{75B0853F-9DEF-4A9C-93B9-F843B0B716EF}" type="presParOf" srcId="{1E5D29CE-F764-4E56-A4F2-1D35E19CAAFA}" destId="{63EAEC86-6F82-46AE-A98C-1F64A392D199}" srcOrd="3" destOrd="0" presId="urn:microsoft.com/office/officeart/2005/8/layout/chevron1"/>
    <dgm:cxn modelId="{D5CFDFEE-F971-4648-B122-B6B0FDA02FCB}" type="presParOf" srcId="{1E5D29CE-F764-4E56-A4F2-1D35E19CAAFA}" destId="{452B27F2-AF43-42CE-A307-E53BA1C16278}" srcOrd="4" destOrd="0" presId="urn:microsoft.com/office/officeart/2005/8/layout/chevron1"/>
    <dgm:cxn modelId="{0F31F27F-80E7-4CD7-92A3-69A557DF4ECC}" type="presParOf" srcId="{1E5D29CE-F764-4E56-A4F2-1D35E19CAAFA}" destId="{86BCE98F-22BC-499F-AA33-34B14FA54CC7}" srcOrd="5" destOrd="0" presId="urn:microsoft.com/office/officeart/2005/8/layout/chevron1"/>
    <dgm:cxn modelId="{FC62645E-9D37-4E85-9DA9-51CD93BD48AA}" type="presParOf" srcId="{1E5D29CE-F764-4E56-A4F2-1D35E19CAAFA}" destId="{016544EE-9BD9-40C4-9FD7-040FACFD3568}" srcOrd="6" destOrd="0" presId="urn:microsoft.com/office/officeart/2005/8/layout/chevron1"/>
    <dgm:cxn modelId="{7F824830-07F6-42E8-824C-43C10D3DFFAD}" type="presParOf" srcId="{1E5D29CE-F764-4E56-A4F2-1D35E19CAAFA}" destId="{E7DEF2BF-D887-47A3-8A50-8222069F82D9}" srcOrd="7" destOrd="0" presId="urn:microsoft.com/office/officeart/2005/8/layout/chevron1"/>
    <dgm:cxn modelId="{E8A51F21-9D43-4C7E-BD2B-1B5921565DA3}" type="presParOf" srcId="{1E5D29CE-F764-4E56-A4F2-1D35E19CAAFA}" destId="{6848EAC7-C2B0-401E-96DF-9987C317B404}" srcOrd="8" destOrd="0" presId="urn:microsoft.com/office/officeart/2005/8/layout/chevron1"/>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AE8BD7D-CAE1-403D-8C87-A257B1DD060F}" type="doc">
      <dgm:prSet loTypeId="urn:microsoft.com/office/officeart/2005/8/layout/chevron1" loCatId="process" qsTypeId="urn:microsoft.com/office/officeart/2005/8/quickstyle/simple1" qsCatId="simple" csTypeId="urn:microsoft.com/office/officeart/2005/8/colors/accent1_2" csCatId="accent1" phldr="1"/>
      <dgm:spPr/>
    </dgm:pt>
    <dgm:pt modelId="{1C5E9CCF-AD6E-44F9-90C4-80BF9958B7BD}">
      <dgm:prSet phldrT="[Text]" custT="1"/>
      <dgm:spPr>
        <a:solidFill>
          <a:srgbClr val="014693"/>
        </a:solidFill>
      </dgm:spPr>
      <dgm:t>
        <a:bodyPr/>
        <a:lstStyle/>
        <a:p>
          <a:r>
            <a:rPr lang="nb-NO" sz="800"/>
            <a:t>Endringer gjennom BOTT ØL</a:t>
          </a:r>
        </a:p>
      </dgm:t>
    </dgm:pt>
    <dgm:pt modelId="{228069E6-B3F1-4FB4-95B6-A2B882FC5CA7}" type="parTrans" cxnId="{FBE1E295-2C47-4D7F-A94A-6918CF4E9ACF}">
      <dgm:prSet/>
      <dgm:spPr/>
      <dgm:t>
        <a:bodyPr/>
        <a:lstStyle/>
        <a:p>
          <a:endParaRPr lang="nb-NO" sz="800"/>
        </a:p>
      </dgm:t>
    </dgm:pt>
    <dgm:pt modelId="{0C0D65CF-04E1-4743-878A-D4F674EF27D9}" type="sibTrans" cxnId="{FBE1E295-2C47-4D7F-A94A-6918CF4E9ACF}">
      <dgm:prSet/>
      <dgm:spPr/>
      <dgm:t>
        <a:bodyPr/>
        <a:lstStyle/>
        <a:p>
          <a:endParaRPr lang="nb-NO" sz="800"/>
        </a:p>
      </dgm:t>
    </dgm:pt>
    <dgm:pt modelId="{0F3C0F07-DE5A-4652-AB1E-1AC8F781E8A4}">
      <dgm:prSet phldrT="[Text]" custT="1"/>
      <dgm:spPr/>
      <dgm:t>
        <a:bodyPr/>
        <a:lstStyle/>
        <a:p>
          <a:r>
            <a:rPr lang="nb-NO" sz="800"/>
            <a:t>Spørsmål/</a:t>
          </a:r>
          <a:br>
            <a:rPr lang="nb-NO" sz="800"/>
          </a:br>
          <a:r>
            <a:rPr lang="nb-NO" sz="800"/>
            <a:t>innspill</a:t>
          </a:r>
        </a:p>
      </dgm:t>
    </dgm:pt>
    <dgm:pt modelId="{336E4ED9-4DFA-418F-A3E3-B13A136A6277}" type="parTrans" cxnId="{BDAAE651-526E-424B-983D-A6DEE1ABE4F3}">
      <dgm:prSet/>
      <dgm:spPr/>
      <dgm:t>
        <a:bodyPr/>
        <a:lstStyle/>
        <a:p>
          <a:endParaRPr lang="nb-NO" sz="800"/>
        </a:p>
      </dgm:t>
    </dgm:pt>
    <dgm:pt modelId="{905B6EBC-3209-40D0-B674-4EB6C013E54E}" type="sibTrans" cxnId="{BDAAE651-526E-424B-983D-A6DEE1ABE4F3}">
      <dgm:prSet/>
      <dgm:spPr/>
      <dgm:t>
        <a:bodyPr/>
        <a:lstStyle/>
        <a:p>
          <a:endParaRPr lang="nb-NO" sz="800"/>
        </a:p>
      </dgm:t>
    </dgm:pt>
    <dgm:pt modelId="{328EBFE3-2C99-40E7-82D1-C0578728952E}">
      <dgm:prSet phldrT="[Text]" custT="1"/>
      <dgm:spPr/>
      <dgm:t>
        <a:bodyPr/>
        <a:lstStyle/>
        <a:p>
          <a:r>
            <a:rPr lang="nb-NO" sz="800"/>
            <a:t>Status i prosjektet</a:t>
          </a:r>
        </a:p>
      </dgm:t>
    </dgm:pt>
    <dgm:pt modelId="{9BC49672-5DCF-4F4F-B148-700BF71B0CA4}" type="parTrans" cxnId="{45DCE7FB-4276-4960-BA00-7FBD2A897BE0}">
      <dgm:prSet/>
      <dgm:spPr/>
      <dgm:t>
        <a:bodyPr/>
        <a:lstStyle/>
        <a:p>
          <a:endParaRPr lang="nb-NO" sz="800"/>
        </a:p>
      </dgm:t>
    </dgm:pt>
    <dgm:pt modelId="{891D3F41-7525-4CAD-BED3-1E4055C0B11C}" type="sibTrans" cxnId="{45DCE7FB-4276-4960-BA00-7FBD2A897BE0}">
      <dgm:prSet/>
      <dgm:spPr/>
      <dgm:t>
        <a:bodyPr/>
        <a:lstStyle/>
        <a:p>
          <a:endParaRPr lang="nb-NO" sz="800"/>
        </a:p>
      </dgm:t>
    </dgm:pt>
    <dgm:pt modelId="{575538ED-153A-472C-AA14-13FB8128C5A9}">
      <dgm:prSet phldrT="[Text]" custT="1"/>
      <dgm:spPr/>
      <dgm:t>
        <a:bodyPr/>
        <a:lstStyle/>
        <a:p>
          <a:r>
            <a:rPr lang="nb-NO" sz="800"/>
            <a:t>Plan for prosjektgjennomføring</a:t>
          </a:r>
        </a:p>
      </dgm:t>
    </dgm:pt>
    <dgm:pt modelId="{60D3670C-ED66-4A03-946C-280B315931ED}" type="parTrans" cxnId="{700DBC8C-C060-4A5E-B112-4F4AAB275A26}">
      <dgm:prSet/>
      <dgm:spPr/>
      <dgm:t>
        <a:bodyPr/>
        <a:lstStyle/>
        <a:p>
          <a:endParaRPr lang="nb-NO" sz="800"/>
        </a:p>
      </dgm:t>
    </dgm:pt>
    <dgm:pt modelId="{FDBFD324-3585-4EA2-8BB3-6000CF1606E1}" type="sibTrans" cxnId="{700DBC8C-C060-4A5E-B112-4F4AAB275A26}">
      <dgm:prSet/>
      <dgm:spPr/>
      <dgm:t>
        <a:bodyPr/>
        <a:lstStyle/>
        <a:p>
          <a:endParaRPr lang="nb-NO" sz="800"/>
        </a:p>
      </dgm:t>
    </dgm:pt>
    <dgm:pt modelId="{DF1EFA84-AC0E-4D3C-AA9B-C14500F23CF6}">
      <dgm:prSet phldrT="[Text]" custT="1"/>
      <dgm:spPr/>
      <dgm:t>
        <a:bodyPr/>
        <a:lstStyle/>
        <a:p>
          <a:r>
            <a:rPr lang="nb-NO" sz="800" err="1"/>
            <a:t>Arb.miljømessig</a:t>
          </a:r>
          <a:r>
            <a:rPr lang="nb-NO" sz="800"/>
            <a:t> vurdering</a:t>
          </a:r>
        </a:p>
      </dgm:t>
    </dgm:pt>
    <dgm:pt modelId="{E0D4B25B-E29F-4C0D-B0ED-2B81AD971AAC}" type="parTrans" cxnId="{C66D10F5-E58E-45DF-BAD9-8652DC8B000B}">
      <dgm:prSet/>
      <dgm:spPr/>
      <dgm:t>
        <a:bodyPr/>
        <a:lstStyle/>
        <a:p>
          <a:endParaRPr lang="nb-NO" sz="800"/>
        </a:p>
      </dgm:t>
    </dgm:pt>
    <dgm:pt modelId="{0E163817-0203-4F04-B7B8-3562AC701927}" type="sibTrans" cxnId="{C66D10F5-E58E-45DF-BAD9-8652DC8B000B}">
      <dgm:prSet/>
      <dgm:spPr/>
      <dgm:t>
        <a:bodyPr/>
        <a:lstStyle/>
        <a:p>
          <a:endParaRPr lang="nb-NO" sz="800"/>
        </a:p>
      </dgm:t>
    </dgm:pt>
    <dgm:pt modelId="{1E5D29CE-F764-4E56-A4F2-1D35E19CAAFA}" type="pres">
      <dgm:prSet presAssocID="{4AE8BD7D-CAE1-403D-8C87-A257B1DD060F}" presName="Name0" presStyleCnt="0">
        <dgm:presLayoutVars>
          <dgm:dir/>
          <dgm:animLvl val="lvl"/>
          <dgm:resizeHandles val="exact"/>
        </dgm:presLayoutVars>
      </dgm:prSet>
      <dgm:spPr/>
    </dgm:pt>
    <dgm:pt modelId="{F78660EA-5084-4ECC-8F5F-709E863750B2}" type="pres">
      <dgm:prSet presAssocID="{1C5E9CCF-AD6E-44F9-90C4-80BF9958B7BD}" presName="parTxOnly" presStyleLbl="node1" presStyleIdx="0" presStyleCnt="5">
        <dgm:presLayoutVars>
          <dgm:chMax val="0"/>
          <dgm:chPref val="0"/>
          <dgm:bulletEnabled val="1"/>
        </dgm:presLayoutVars>
      </dgm:prSet>
      <dgm:spPr/>
    </dgm:pt>
    <dgm:pt modelId="{B1604DAA-701A-4E74-A6AE-DBD9ABAC2BE0}" type="pres">
      <dgm:prSet presAssocID="{0C0D65CF-04E1-4743-878A-D4F674EF27D9}" presName="parTxOnlySpace" presStyleCnt="0"/>
      <dgm:spPr/>
    </dgm:pt>
    <dgm:pt modelId="{D8D01B31-E7B5-421E-BA01-AA67B6EE2F60}" type="pres">
      <dgm:prSet presAssocID="{328EBFE3-2C99-40E7-82D1-C0578728952E}" presName="parTxOnly" presStyleLbl="node1" presStyleIdx="1" presStyleCnt="5">
        <dgm:presLayoutVars>
          <dgm:chMax val="0"/>
          <dgm:chPref val="0"/>
          <dgm:bulletEnabled val="1"/>
        </dgm:presLayoutVars>
      </dgm:prSet>
      <dgm:spPr/>
    </dgm:pt>
    <dgm:pt modelId="{63EAEC86-6F82-46AE-A98C-1F64A392D199}" type="pres">
      <dgm:prSet presAssocID="{891D3F41-7525-4CAD-BED3-1E4055C0B11C}" presName="parTxOnlySpace" presStyleCnt="0"/>
      <dgm:spPr/>
    </dgm:pt>
    <dgm:pt modelId="{452B27F2-AF43-42CE-A307-E53BA1C16278}" type="pres">
      <dgm:prSet presAssocID="{575538ED-153A-472C-AA14-13FB8128C5A9}" presName="parTxOnly" presStyleLbl="node1" presStyleIdx="2" presStyleCnt="5">
        <dgm:presLayoutVars>
          <dgm:chMax val="0"/>
          <dgm:chPref val="0"/>
          <dgm:bulletEnabled val="1"/>
        </dgm:presLayoutVars>
      </dgm:prSet>
      <dgm:spPr/>
    </dgm:pt>
    <dgm:pt modelId="{86BCE98F-22BC-499F-AA33-34B14FA54CC7}" type="pres">
      <dgm:prSet presAssocID="{FDBFD324-3585-4EA2-8BB3-6000CF1606E1}" presName="parTxOnlySpace" presStyleCnt="0"/>
      <dgm:spPr/>
    </dgm:pt>
    <dgm:pt modelId="{016544EE-9BD9-40C4-9FD7-040FACFD3568}" type="pres">
      <dgm:prSet presAssocID="{DF1EFA84-AC0E-4D3C-AA9B-C14500F23CF6}" presName="parTxOnly" presStyleLbl="node1" presStyleIdx="3" presStyleCnt="5">
        <dgm:presLayoutVars>
          <dgm:chMax val="0"/>
          <dgm:chPref val="0"/>
          <dgm:bulletEnabled val="1"/>
        </dgm:presLayoutVars>
      </dgm:prSet>
      <dgm:spPr/>
    </dgm:pt>
    <dgm:pt modelId="{E7DEF2BF-D887-47A3-8A50-8222069F82D9}" type="pres">
      <dgm:prSet presAssocID="{0E163817-0203-4F04-B7B8-3562AC701927}" presName="parTxOnlySpace" presStyleCnt="0"/>
      <dgm:spPr/>
    </dgm:pt>
    <dgm:pt modelId="{6848EAC7-C2B0-401E-96DF-9987C317B404}" type="pres">
      <dgm:prSet presAssocID="{0F3C0F07-DE5A-4652-AB1E-1AC8F781E8A4}" presName="parTxOnly" presStyleLbl="node1" presStyleIdx="4" presStyleCnt="5">
        <dgm:presLayoutVars>
          <dgm:chMax val="0"/>
          <dgm:chPref val="0"/>
          <dgm:bulletEnabled val="1"/>
        </dgm:presLayoutVars>
      </dgm:prSet>
      <dgm:spPr/>
    </dgm:pt>
  </dgm:ptLst>
  <dgm:cxnLst>
    <dgm:cxn modelId="{421E0623-A52C-440F-85AE-E59C3D87D192}" type="presOf" srcId="{0F3C0F07-DE5A-4652-AB1E-1AC8F781E8A4}" destId="{6848EAC7-C2B0-401E-96DF-9987C317B404}" srcOrd="0" destOrd="0" presId="urn:microsoft.com/office/officeart/2005/8/layout/chevron1"/>
    <dgm:cxn modelId="{3288823C-CE9C-4863-9685-C6CD4F98562A}" type="presOf" srcId="{575538ED-153A-472C-AA14-13FB8128C5A9}" destId="{452B27F2-AF43-42CE-A307-E53BA1C16278}" srcOrd="0" destOrd="0" presId="urn:microsoft.com/office/officeart/2005/8/layout/chevron1"/>
    <dgm:cxn modelId="{21FAB05C-16D6-4697-9612-B73884627710}" type="presOf" srcId="{4AE8BD7D-CAE1-403D-8C87-A257B1DD060F}" destId="{1E5D29CE-F764-4E56-A4F2-1D35E19CAAFA}" srcOrd="0" destOrd="0" presId="urn:microsoft.com/office/officeart/2005/8/layout/chevron1"/>
    <dgm:cxn modelId="{CC9BCF46-D077-4F0C-A70D-FFA6EF1414C9}" type="presOf" srcId="{328EBFE3-2C99-40E7-82D1-C0578728952E}" destId="{D8D01B31-E7B5-421E-BA01-AA67B6EE2F60}" srcOrd="0" destOrd="0" presId="urn:microsoft.com/office/officeart/2005/8/layout/chevron1"/>
    <dgm:cxn modelId="{96BEFE4F-8AFF-4B94-8294-A81673CBE916}" type="presOf" srcId="{DF1EFA84-AC0E-4D3C-AA9B-C14500F23CF6}" destId="{016544EE-9BD9-40C4-9FD7-040FACFD3568}" srcOrd="0" destOrd="0" presId="urn:microsoft.com/office/officeart/2005/8/layout/chevron1"/>
    <dgm:cxn modelId="{BDAAE651-526E-424B-983D-A6DEE1ABE4F3}" srcId="{4AE8BD7D-CAE1-403D-8C87-A257B1DD060F}" destId="{0F3C0F07-DE5A-4652-AB1E-1AC8F781E8A4}" srcOrd="4" destOrd="0" parTransId="{336E4ED9-4DFA-418F-A3E3-B13A136A6277}" sibTransId="{905B6EBC-3209-40D0-B674-4EB6C013E54E}"/>
    <dgm:cxn modelId="{38E95F7E-1A70-4041-9B84-13CB036D4907}" type="presOf" srcId="{1C5E9CCF-AD6E-44F9-90C4-80BF9958B7BD}" destId="{F78660EA-5084-4ECC-8F5F-709E863750B2}" srcOrd="0" destOrd="0" presId="urn:microsoft.com/office/officeart/2005/8/layout/chevron1"/>
    <dgm:cxn modelId="{700DBC8C-C060-4A5E-B112-4F4AAB275A26}" srcId="{4AE8BD7D-CAE1-403D-8C87-A257B1DD060F}" destId="{575538ED-153A-472C-AA14-13FB8128C5A9}" srcOrd="2" destOrd="0" parTransId="{60D3670C-ED66-4A03-946C-280B315931ED}" sibTransId="{FDBFD324-3585-4EA2-8BB3-6000CF1606E1}"/>
    <dgm:cxn modelId="{FBE1E295-2C47-4D7F-A94A-6918CF4E9ACF}" srcId="{4AE8BD7D-CAE1-403D-8C87-A257B1DD060F}" destId="{1C5E9CCF-AD6E-44F9-90C4-80BF9958B7BD}" srcOrd="0" destOrd="0" parTransId="{228069E6-B3F1-4FB4-95B6-A2B882FC5CA7}" sibTransId="{0C0D65CF-04E1-4743-878A-D4F674EF27D9}"/>
    <dgm:cxn modelId="{C66D10F5-E58E-45DF-BAD9-8652DC8B000B}" srcId="{4AE8BD7D-CAE1-403D-8C87-A257B1DD060F}" destId="{DF1EFA84-AC0E-4D3C-AA9B-C14500F23CF6}" srcOrd="3" destOrd="0" parTransId="{E0D4B25B-E29F-4C0D-B0ED-2B81AD971AAC}" sibTransId="{0E163817-0203-4F04-B7B8-3562AC701927}"/>
    <dgm:cxn modelId="{45DCE7FB-4276-4960-BA00-7FBD2A897BE0}" srcId="{4AE8BD7D-CAE1-403D-8C87-A257B1DD060F}" destId="{328EBFE3-2C99-40E7-82D1-C0578728952E}" srcOrd="1" destOrd="0" parTransId="{9BC49672-5DCF-4F4F-B148-700BF71B0CA4}" sibTransId="{891D3F41-7525-4CAD-BED3-1E4055C0B11C}"/>
    <dgm:cxn modelId="{AB119558-843C-4FF4-BDF4-34158C1C7162}" type="presParOf" srcId="{1E5D29CE-F764-4E56-A4F2-1D35E19CAAFA}" destId="{F78660EA-5084-4ECC-8F5F-709E863750B2}" srcOrd="0" destOrd="0" presId="urn:microsoft.com/office/officeart/2005/8/layout/chevron1"/>
    <dgm:cxn modelId="{63B03B61-556C-401F-B4D3-37E0881516C9}" type="presParOf" srcId="{1E5D29CE-F764-4E56-A4F2-1D35E19CAAFA}" destId="{B1604DAA-701A-4E74-A6AE-DBD9ABAC2BE0}" srcOrd="1" destOrd="0" presId="urn:microsoft.com/office/officeart/2005/8/layout/chevron1"/>
    <dgm:cxn modelId="{E4DF0549-4F6C-436D-A859-D2AC1B378708}" type="presParOf" srcId="{1E5D29CE-F764-4E56-A4F2-1D35E19CAAFA}" destId="{D8D01B31-E7B5-421E-BA01-AA67B6EE2F60}" srcOrd="2" destOrd="0" presId="urn:microsoft.com/office/officeart/2005/8/layout/chevron1"/>
    <dgm:cxn modelId="{75B0853F-9DEF-4A9C-93B9-F843B0B716EF}" type="presParOf" srcId="{1E5D29CE-F764-4E56-A4F2-1D35E19CAAFA}" destId="{63EAEC86-6F82-46AE-A98C-1F64A392D199}" srcOrd="3" destOrd="0" presId="urn:microsoft.com/office/officeart/2005/8/layout/chevron1"/>
    <dgm:cxn modelId="{D5CFDFEE-F971-4648-B122-B6B0FDA02FCB}" type="presParOf" srcId="{1E5D29CE-F764-4E56-A4F2-1D35E19CAAFA}" destId="{452B27F2-AF43-42CE-A307-E53BA1C16278}" srcOrd="4" destOrd="0" presId="urn:microsoft.com/office/officeart/2005/8/layout/chevron1"/>
    <dgm:cxn modelId="{0F31F27F-80E7-4CD7-92A3-69A557DF4ECC}" type="presParOf" srcId="{1E5D29CE-F764-4E56-A4F2-1D35E19CAAFA}" destId="{86BCE98F-22BC-499F-AA33-34B14FA54CC7}" srcOrd="5" destOrd="0" presId="urn:microsoft.com/office/officeart/2005/8/layout/chevron1"/>
    <dgm:cxn modelId="{FC62645E-9D37-4E85-9DA9-51CD93BD48AA}" type="presParOf" srcId="{1E5D29CE-F764-4E56-A4F2-1D35E19CAAFA}" destId="{016544EE-9BD9-40C4-9FD7-040FACFD3568}" srcOrd="6" destOrd="0" presId="urn:microsoft.com/office/officeart/2005/8/layout/chevron1"/>
    <dgm:cxn modelId="{7F824830-07F6-42E8-824C-43C10D3DFFAD}" type="presParOf" srcId="{1E5D29CE-F764-4E56-A4F2-1D35E19CAAFA}" destId="{E7DEF2BF-D887-47A3-8A50-8222069F82D9}" srcOrd="7" destOrd="0" presId="urn:microsoft.com/office/officeart/2005/8/layout/chevron1"/>
    <dgm:cxn modelId="{E8A51F21-9D43-4C7E-BD2B-1B5921565DA3}" type="presParOf" srcId="{1E5D29CE-F764-4E56-A4F2-1D35E19CAAFA}" destId="{6848EAC7-C2B0-401E-96DF-9987C317B404}" srcOrd="8" destOrd="0" presId="urn:microsoft.com/office/officeart/2005/8/layout/chevron1"/>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01BFDC-F353-43D3-957E-43A3E8C187D2}" type="doc">
      <dgm:prSet loTypeId="urn:microsoft.com/office/officeart/2016/7/layout/BasicTimeline" loCatId="timeline" qsTypeId="urn:microsoft.com/office/officeart/2005/8/quickstyle/simple1" qsCatId="simple" csTypeId="urn:microsoft.com/office/officeart/2005/8/colors/accent1_2" csCatId="accent1" phldr="1"/>
      <dgm:spPr/>
      <dgm:t>
        <a:bodyPr/>
        <a:lstStyle/>
        <a:p>
          <a:endParaRPr lang="nb-NO"/>
        </a:p>
      </dgm:t>
    </dgm:pt>
    <dgm:pt modelId="{D8684C51-9429-4C45-BB32-B83F7A6A010C}">
      <dgm:prSet phldrT="[Tekst]" phldr="0"/>
      <dgm:spPr/>
      <dgm:t>
        <a:bodyPr/>
        <a:lstStyle/>
        <a:p>
          <a:pPr>
            <a:defRPr b="1"/>
          </a:pPr>
          <a:r>
            <a:rPr lang="nb-NO">
              <a:latin typeface="Arial" panose="020B0604020202020204"/>
            </a:rPr>
            <a:t>Vår 2022</a:t>
          </a:r>
          <a:endParaRPr lang="nb-NO"/>
        </a:p>
      </dgm:t>
    </dgm:pt>
    <dgm:pt modelId="{BDEB537F-37E5-4411-8D6A-207CC2DBCC55}" type="parTrans" cxnId="{3DA852DC-477C-4FCE-B60D-32E85976F1A4}">
      <dgm:prSet/>
      <dgm:spPr/>
      <dgm:t>
        <a:bodyPr/>
        <a:lstStyle/>
        <a:p>
          <a:endParaRPr lang="nb-NO"/>
        </a:p>
      </dgm:t>
    </dgm:pt>
    <dgm:pt modelId="{49F53CF9-52EA-4F66-9CD7-AF40E1529EE9}" type="sibTrans" cxnId="{3DA852DC-477C-4FCE-B60D-32E85976F1A4}">
      <dgm:prSet/>
      <dgm:spPr/>
      <dgm:t>
        <a:bodyPr/>
        <a:lstStyle/>
        <a:p>
          <a:endParaRPr lang="nb-NO"/>
        </a:p>
      </dgm:t>
    </dgm:pt>
    <dgm:pt modelId="{79F05496-B1B1-441B-B24A-EFEB5B807B28}">
      <dgm:prSet phldrT="[Tekst]" phldr="0"/>
      <dgm:spPr/>
      <dgm:t>
        <a:bodyPr/>
        <a:lstStyle/>
        <a:p>
          <a:r>
            <a:rPr lang="nb-NO">
              <a:latin typeface="Arial" panose="020B0604020202020204"/>
            </a:rPr>
            <a:t>Standard fellestjeneste utvikles av UH Sak</a:t>
          </a:r>
          <a:endParaRPr lang="nb-NO"/>
        </a:p>
      </dgm:t>
    </dgm:pt>
    <dgm:pt modelId="{A45C049F-89C4-40AB-85EB-183CF64B2B0A}" type="parTrans" cxnId="{2A621871-F338-4CD4-82B0-4A8699562068}">
      <dgm:prSet/>
      <dgm:spPr/>
      <dgm:t>
        <a:bodyPr/>
        <a:lstStyle/>
        <a:p>
          <a:endParaRPr lang="nb-NO"/>
        </a:p>
      </dgm:t>
    </dgm:pt>
    <dgm:pt modelId="{09926DEB-ADC4-4708-8514-42AC9BA900AF}" type="sibTrans" cxnId="{2A621871-F338-4CD4-82B0-4A8699562068}">
      <dgm:prSet/>
      <dgm:spPr/>
      <dgm:t>
        <a:bodyPr/>
        <a:lstStyle/>
        <a:p>
          <a:endParaRPr lang="nb-NO"/>
        </a:p>
      </dgm:t>
    </dgm:pt>
    <dgm:pt modelId="{94A4609B-AC97-40DB-9726-886772A871D6}">
      <dgm:prSet phldrT="[Tekst]" phldr="0"/>
      <dgm:spPr/>
      <dgm:t>
        <a:bodyPr/>
        <a:lstStyle/>
        <a:p>
          <a:r>
            <a:rPr lang="nb-NO" b="0">
              <a:latin typeface="Arial" panose="020B0604020202020204"/>
            </a:rPr>
            <a:t>NTNU deltar med brukerhistorier og testing</a:t>
          </a:r>
          <a:endParaRPr lang="nb-NO" b="0"/>
        </a:p>
      </dgm:t>
    </dgm:pt>
    <dgm:pt modelId="{2AE51419-DDB8-4CDB-983F-326189886CCD}" type="parTrans" cxnId="{194B7633-F74E-47F7-A385-0EFEEB1A851C}">
      <dgm:prSet/>
      <dgm:spPr/>
      <dgm:t>
        <a:bodyPr/>
        <a:lstStyle/>
        <a:p>
          <a:endParaRPr lang="nb-NO"/>
        </a:p>
      </dgm:t>
    </dgm:pt>
    <dgm:pt modelId="{AC3302BB-7891-49D7-A68F-E58C6DC372BE}" type="sibTrans" cxnId="{194B7633-F74E-47F7-A385-0EFEEB1A851C}">
      <dgm:prSet/>
      <dgm:spPr/>
      <dgm:t>
        <a:bodyPr/>
        <a:lstStyle/>
        <a:p>
          <a:endParaRPr lang="nb-NO"/>
        </a:p>
      </dgm:t>
    </dgm:pt>
    <dgm:pt modelId="{1FADA5AC-86DD-4CE3-8651-7B509195844D}">
      <dgm:prSet phldrT="[Tekst]" phldr="0"/>
      <dgm:spPr/>
      <dgm:t>
        <a:bodyPr/>
        <a:lstStyle/>
        <a:p>
          <a:pPr>
            <a:defRPr b="1"/>
          </a:pPr>
          <a:r>
            <a:rPr lang="nb-NO" b="1">
              <a:latin typeface="Arial" panose="020B0604020202020204"/>
            </a:rPr>
            <a:t>Høst 2022</a:t>
          </a:r>
          <a:endParaRPr lang="nb-NO" b="1"/>
        </a:p>
      </dgm:t>
    </dgm:pt>
    <dgm:pt modelId="{74E05D23-B4B2-4D65-BCE7-F8F0A43BB546}" type="parTrans" cxnId="{2E2A3F0B-5F03-4823-B5AB-CA44B64687AE}">
      <dgm:prSet/>
      <dgm:spPr/>
      <dgm:t>
        <a:bodyPr/>
        <a:lstStyle/>
        <a:p>
          <a:endParaRPr lang="nb-NO"/>
        </a:p>
      </dgm:t>
    </dgm:pt>
    <dgm:pt modelId="{1941F3D1-D2C1-4E75-AFA9-B0E3AEEA606A}" type="sibTrans" cxnId="{2E2A3F0B-5F03-4823-B5AB-CA44B64687AE}">
      <dgm:prSet/>
      <dgm:spPr/>
      <dgm:t>
        <a:bodyPr/>
        <a:lstStyle/>
        <a:p>
          <a:endParaRPr lang="nb-NO"/>
        </a:p>
      </dgm:t>
    </dgm:pt>
    <dgm:pt modelId="{178A959A-4288-480B-889D-9F5BA7145A64}">
      <dgm:prSet phldrT="[Tekst]" phldr="0"/>
      <dgm:spPr/>
      <dgm:t>
        <a:bodyPr/>
        <a:lstStyle/>
        <a:p>
          <a:r>
            <a:rPr lang="nb-NO" b="0">
              <a:latin typeface="Arial" panose="020B0604020202020204"/>
            </a:rPr>
            <a:t>Standard fellestjeneste utvikles og testes Akseptansetest i oktober</a:t>
          </a:r>
          <a:endParaRPr lang="nb-NO" b="0"/>
        </a:p>
      </dgm:t>
    </dgm:pt>
    <dgm:pt modelId="{EA138CBF-B0A9-4168-A07B-BCF3228345BF}" type="parTrans" cxnId="{5ED2321E-9921-404B-B657-53DCAA580B57}">
      <dgm:prSet/>
      <dgm:spPr/>
      <dgm:t>
        <a:bodyPr/>
        <a:lstStyle/>
        <a:p>
          <a:endParaRPr lang="nb-NO"/>
        </a:p>
      </dgm:t>
    </dgm:pt>
    <dgm:pt modelId="{82CBEF08-9E49-4193-9C2D-FEDF9F41A783}" type="sibTrans" cxnId="{5ED2321E-9921-404B-B657-53DCAA580B57}">
      <dgm:prSet/>
      <dgm:spPr/>
      <dgm:t>
        <a:bodyPr/>
        <a:lstStyle/>
        <a:p>
          <a:endParaRPr lang="nb-NO"/>
        </a:p>
      </dgm:t>
    </dgm:pt>
    <dgm:pt modelId="{5E809C2B-82BB-47E3-96AE-70F1EF24893F}">
      <dgm:prSet phldrT="[Tekst]" phldr="0"/>
      <dgm:spPr/>
      <dgm:t>
        <a:bodyPr/>
        <a:lstStyle/>
        <a:p>
          <a:r>
            <a:rPr lang="nb-NO" b="0">
              <a:latin typeface="Arial" panose="020B0604020202020204"/>
            </a:rPr>
            <a:t>NTNU setter i gang opplæring og forbereder seg på skifte av system fra </a:t>
          </a:r>
          <a:r>
            <a:rPr lang="nb-NO" b="0" err="1">
              <a:latin typeface="Arial" panose="020B0604020202020204"/>
            </a:rPr>
            <a:t>ephorte</a:t>
          </a:r>
          <a:r>
            <a:rPr lang="nb-NO" b="0">
              <a:latin typeface="Arial" panose="020B0604020202020204"/>
            </a:rPr>
            <a:t> til NTNU Sak</a:t>
          </a:r>
          <a:endParaRPr lang="nb-NO" b="0"/>
        </a:p>
      </dgm:t>
    </dgm:pt>
    <dgm:pt modelId="{33DC0FEE-0173-42B5-98E8-202496ECA9AE}" type="parTrans" cxnId="{9D865C96-B824-4FC4-9446-934DF84BF9C4}">
      <dgm:prSet/>
      <dgm:spPr/>
      <dgm:t>
        <a:bodyPr/>
        <a:lstStyle/>
        <a:p>
          <a:endParaRPr lang="nb-NO"/>
        </a:p>
      </dgm:t>
    </dgm:pt>
    <dgm:pt modelId="{C0F2E074-7A17-4C01-9620-BCE005A344D8}" type="sibTrans" cxnId="{9D865C96-B824-4FC4-9446-934DF84BF9C4}">
      <dgm:prSet/>
      <dgm:spPr/>
      <dgm:t>
        <a:bodyPr/>
        <a:lstStyle/>
        <a:p>
          <a:endParaRPr lang="nb-NO"/>
        </a:p>
      </dgm:t>
    </dgm:pt>
    <dgm:pt modelId="{0FF5B733-F8AB-4EC4-9BCF-193A0055E752}">
      <dgm:prSet phldr="0"/>
      <dgm:spPr/>
      <dgm:t>
        <a:bodyPr/>
        <a:lstStyle/>
        <a:p>
          <a:r>
            <a:rPr lang="nb-NO" b="0">
              <a:latin typeface="Arial" panose="020B0604020202020204"/>
            </a:rPr>
            <a:t>NTNU forbereder brukerstøtten</a:t>
          </a:r>
        </a:p>
      </dgm:t>
    </dgm:pt>
    <dgm:pt modelId="{E14C3307-B146-455F-AB93-E2D29A809AC7}" type="parTrans" cxnId="{6A8B250B-9245-432E-9667-D3FAC3C076CB}">
      <dgm:prSet/>
      <dgm:spPr/>
      <dgm:t>
        <a:bodyPr/>
        <a:lstStyle/>
        <a:p>
          <a:endParaRPr lang="nb-NO"/>
        </a:p>
      </dgm:t>
    </dgm:pt>
    <dgm:pt modelId="{A2F86BD7-DAA4-4DC1-BC04-8B4FD03CABD1}" type="sibTrans" cxnId="{6A8B250B-9245-432E-9667-D3FAC3C076CB}">
      <dgm:prSet/>
      <dgm:spPr/>
      <dgm:t>
        <a:bodyPr/>
        <a:lstStyle/>
        <a:p>
          <a:endParaRPr lang="nb-NO"/>
        </a:p>
      </dgm:t>
    </dgm:pt>
    <dgm:pt modelId="{98CE2A01-DDA9-42D4-9586-69250CE7140A}">
      <dgm:prSet phldr="0"/>
      <dgm:spPr/>
      <dgm:t>
        <a:bodyPr/>
        <a:lstStyle/>
        <a:p>
          <a:r>
            <a:rPr lang="nb-NO" b="0">
              <a:latin typeface="Arial" panose="020B0604020202020204"/>
            </a:rPr>
            <a:t>NTNU utvikler opplæring og brukerstøtte</a:t>
          </a:r>
        </a:p>
      </dgm:t>
    </dgm:pt>
    <dgm:pt modelId="{CEDE9A68-F794-4E66-9F77-ADBD47DEF8BB}" type="parTrans" cxnId="{139D46C0-7856-4D07-91F6-D71BD07E785F}">
      <dgm:prSet/>
      <dgm:spPr/>
      <dgm:t>
        <a:bodyPr/>
        <a:lstStyle/>
        <a:p>
          <a:endParaRPr lang="nb-NO"/>
        </a:p>
      </dgm:t>
    </dgm:pt>
    <dgm:pt modelId="{0DCC90B4-E2D0-4A7B-93F4-37FE4820EAB9}" type="sibTrans" cxnId="{139D46C0-7856-4D07-91F6-D71BD07E785F}">
      <dgm:prSet/>
      <dgm:spPr/>
      <dgm:t>
        <a:bodyPr/>
        <a:lstStyle/>
        <a:p>
          <a:endParaRPr lang="nb-NO"/>
        </a:p>
      </dgm:t>
    </dgm:pt>
    <dgm:pt modelId="{4AF189E2-B5C3-4EC7-9C5C-154D6B28B336}">
      <dgm:prSet phldr="0"/>
      <dgm:spPr/>
      <dgm:t>
        <a:bodyPr/>
        <a:lstStyle/>
        <a:p>
          <a:r>
            <a:rPr lang="nb-NO" b="0">
              <a:latin typeface="Arial" panose="020B0604020202020204"/>
            </a:rPr>
            <a:t>NTNU setter i gang innføringen</a:t>
          </a:r>
        </a:p>
      </dgm:t>
    </dgm:pt>
    <dgm:pt modelId="{C5519FC0-32A8-492A-AFFB-EF307562ED97}" type="parTrans" cxnId="{54C06BCA-829D-4246-B527-18665A49A4D9}">
      <dgm:prSet/>
      <dgm:spPr/>
      <dgm:t>
        <a:bodyPr/>
        <a:lstStyle/>
        <a:p>
          <a:endParaRPr lang="nb-NO"/>
        </a:p>
      </dgm:t>
    </dgm:pt>
    <dgm:pt modelId="{5FF8BB8C-24FD-43CA-97E2-317CFA7E07FB}" type="sibTrans" cxnId="{54C06BCA-829D-4246-B527-18665A49A4D9}">
      <dgm:prSet/>
      <dgm:spPr/>
      <dgm:t>
        <a:bodyPr/>
        <a:lstStyle/>
        <a:p>
          <a:endParaRPr lang="nb-NO"/>
        </a:p>
      </dgm:t>
    </dgm:pt>
    <dgm:pt modelId="{5E2EB24C-51C6-412A-8EF5-A65361C517E8}">
      <dgm:prSet phldr="0"/>
      <dgm:spPr/>
      <dgm:t>
        <a:bodyPr/>
        <a:lstStyle/>
        <a:p>
          <a:pPr>
            <a:defRPr b="1"/>
          </a:pPr>
          <a:r>
            <a:rPr lang="nb-NO" b="1">
              <a:latin typeface="Arial" panose="020B0604020202020204"/>
            </a:rPr>
            <a:t>Vår 2023</a:t>
          </a:r>
        </a:p>
      </dgm:t>
    </dgm:pt>
    <dgm:pt modelId="{25A2D2D6-4275-4CEC-ACDE-75EA07245F68}" type="parTrans" cxnId="{2ADB4305-041B-4ECE-BDFD-FE3E09459470}">
      <dgm:prSet/>
      <dgm:spPr/>
      <dgm:t>
        <a:bodyPr/>
        <a:lstStyle/>
        <a:p>
          <a:endParaRPr lang="nb-NO"/>
        </a:p>
      </dgm:t>
    </dgm:pt>
    <dgm:pt modelId="{211A95C0-E508-40B8-8B5B-FED869961524}" type="sibTrans" cxnId="{2ADB4305-041B-4ECE-BDFD-FE3E09459470}">
      <dgm:prSet/>
      <dgm:spPr/>
      <dgm:t>
        <a:bodyPr/>
        <a:lstStyle/>
        <a:p>
          <a:endParaRPr lang="nb-NO"/>
        </a:p>
      </dgm:t>
    </dgm:pt>
    <dgm:pt modelId="{B9ABE920-9047-428A-BACF-39D54CD2765D}">
      <dgm:prSet phldr="0"/>
      <dgm:spPr/>
      <dgm:t>
        <a:bodyPr/>
        <a:lstStyle/>
        <a:p>
          <a:pPr rtl="0"/>
          <a:r>
            <a:rPr lang="nb-NO">
              <a:latin typeface="Arial" panose="020B0604020202020204"/>
            </a:rPr>
            <a:t>NTNU tar i bruk løsningen fra 1. mars som pilot for UH Sak </a:t>
          </a:r>
        </a:p>
      </dgm:t>
    </dgm:pt>
    <dgm:pt modelId="{C203CA11-8B7E-416E-A963-D66BD0591BF5}" type="parTrans" cxnId="{895F6457-D056-4898-87D2-FDC5E218A0AB}">
      <dgm:prSet/>
      <dgm:spPr/>
      <dgm:t>
        <a:bodyPr/>
        <a:lstStyle/>
        <a:p>
          <a:endParaRPr lang="nb-NO"/>
        </a:p>
      </dgm:t>
    </dgm:pt>
    <dgm:pt modelId="{F115DAD0-D6EB-429F-9D03-8837E466E65A}" type="sibTrans" cxnId="{895F6457-D056-4898-87D2-FDC5E218A0AB}">
      <dgm:prSet/>
      <dgm:spPr/>
      <dgm:t>
        <a:bodyPr/>
        <a:lstStyle/>
        <a:p>
          <a:endParaRPr lang="nb-NO"/>
        </a:p>
      </dgm:t>
    </dgm:pt>
    <dgm:pt modelId="{F8730C81-0436-4AE9-A907-AC2C9AD2B4CB}">
      <dgm:prSet phldr="0"/>
      <dgm:spPr/>
      <dgm:t>
        <a:bodyPr/>
        <a:lstStyle/>
        <a:p>
          <a:r>
            <a:rPr lang="nb-NO">
              <a:latin typeface="Arial" panose="020B0604020202020204"/>
            </a:rPr>
            <a:t>Alle ansatte ved NTNU som jobber med styrer, råd og utvalg samt saksbehandling skal benytte den nye løsningen</a:t>
          </a:r>
          <a:endParaRPr lang="nb-NO"/>
        </a:p>
      </dgm:t>
    </dgm:pt>
    <dgm:pt modelId="{99CA5BD6-7A0B-4C26-8FA5-21C1FA68E341}" type="parTrans" cxnId="{98ECB823-D16E-4DE0-AE23-474AE62C83DF}">
      <dgm:prSet/>
      <dgm:spPr/>
      <dgm:t>
        <a:bodyPr/>
        <a:lstStyle/>
        <a:p>
          <a:endParaRPr lang="nb-NO"/>
        </a:p>
      </dgm:t>
    </dgm:pt>
    <dgm:pt modelId="{0B4C820F-4300-424C-B2AA-24A171F5D2F1}" type="sibTrans" cxnId="{98ECB823-D16E-4DE0-AE23-474AE62C83DF}">
      <dgm:prSet/>
      <dgm:spPr/>
      <dgm:t>
        <a:bodyPr/>
        <a:lstStyle/>
        <a:p>
          <a:endParaRPr lang="nb-NO"/>
        </a:p>
      </dgm:t>
    </dgm:pt>
    <dgm:pt modelId="{DD576BCB-E054-4EDE-AEAD-208E692070EC}" type="pres">
      <dgm:prSet presAssocID="{9301BFDC-F353-43D3-957E-43A3E8C187D2}" presName="root" presStyleCnt="0">
        <dgm:presLayoutVars>
          <dgm:chMax/>
          <dgm:chPref/>
          <dgm:animLvl val="lvl"/>
        </dgm:presLayoutVars>
      </dgm:prSet>
      <dgm:spPr/>
    </dgm:pt>
    <dgm:pt modelId="{9EAD1683-DEE9-4EE3-BC7E-EBEAB91BCA46}" type="pres">
      <dgm:prSet presAssocID="{9301BFDC-F353-43D3-957E-43A3E8C187D2}" presName="divider" presStyleLbl="fgAccFollowNode1" presStyleIdx="0" presStyleCnt="1"/>
      <dgm:spPr>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tailEnd type="triangle" w="lg" len="lg"/>
        </a:ln>
        <a:effectLst/>
      </dgm:spPr>
    </dgm:pt>
    <dgm:pt modelId="{ACAB573D-8A5F-4D10-9ADC-CD658E82DD3C}" type="pres">
      <dgm:prSet presAssocID="{9301BFDC-F353-43D3-957E-43A3E8C187D2}" presName="nodes" presStyleCnt="0">
        <dgm:presLayoutVars>
          <dgm:chMax/>
          <dgm:chPref/>
          <dgm:animLvl val="lvl"/>
        </dgm:presLayoutVars>
      </dgm:prSet>
      <dgm:spPr/>
    </dgm:pt>
    <dgm:pt modelId="{0C5BEA37-C544-4E2C-8F45-5EC198B7CAD9}" type="pres">
      <dgm:prSet presAssocID="{D8684C51-9429-4C45-BB32-B83F7A6A010C}" presName="composite" presStyleCnt="0"/>
      <dgm:spPr/>
    </dgm:pt>
    <dgm:pt modelId="{2223A071-BC64-4FD9-A6F8-8E54D498EE8B}" type="pres">
      <dgm:prSet presAssocID="{D8684C51-9429-4C45-BB32-B83F7A6A010C}" presName="L1TextContainer" presStyleLbl="revTx" presStyleIdx="0" presStyleCnt="3">
        <dgm:presLayoutVars>
          <dgm:chMax val="1"/>
          <dgm:chPref val="1"/>
          <dgm:bulletEnabled val="1"/>
        </dgm:presLayoutVars>
      </dgm:prSet>
      <dgm:spPr/>
    </dgm:pt>
    <dgm:pt modelId="{746EA9B4-5CBB-4EC2-A972-02361CC7398D}" type="pres">
      <dgm:prSet presAssocID="{D8684C51-9429-4C45-BB32-B83F7A6A010C}" presName="L2TextContainerWrapper" presStyleCnt="0">
        <dgm:presLayoutVars>
          <dgm:chMax val="0"/>
          <dgm:chPref val="0"/>
          <dgm:bulletEnabled val="1"/>
        </dgm:presLayoutVars>
      </dgm:prSet>
      <dgm:spPr/>
    </dgm:pt>
    <dgm:pt modelId="{2F516A10-6292-453F-BF56-577BC533AFB0}" type="pres">
      <dgm:prSet presAssocID="{D8684C51-9429-4C45-BB32-B83F7A6A010C}" presName="L2TextContainer" presStyleLbl="bgAcc1" presStyleIdx="0" presStyleCnt="3"/>
      <dgm:spPr/>
    </dgm:pt>
    <dgm:pt modelId="{BF6DDE08-4DFA-4C32-8A12-2CAF72C9658A}" type="pres">
      <dgm:prSet presAssocID="{D8684C51-9429-4C45-BB32-B83F7A6A010C}" presName="FlexibleEmptyPlaceHolder" presStyleCnt="0"/>
      <dgm:spPr/>
    </dgm:pt>
    <dgm:pt modelId="{F714D439-92AF-44AA-A9B5-03C60DADCB52}" type="pres">
      <dgm:prSet presAssocID="{D8684C51-9429-4C45-BB32-B83F7A6A010C}" presName="ConnectLine" presStyleLbl="sibTrans1D1" presStyleIdx="0" presStyleCnt="3"/>
      <dgm:spPr>
        <a:noFill/>
        <a:ln w="9525" cap="flat" cmpd="sng" algn="ctr">
          <a:solidFill>
            <a:schemeClr val="accent1">
              <a:hueOff val="0"/>
              <a:satOff val="0"/>
              <a:lumOff val="0"/>
              <a:alphaOff val="0"/>
            </a:schemeClr>
          </a:solidFill>
          <a:prstDash val="dash"/>
        </a:ln>
        <a:effectLst/>
      </dgm:spPr>
    </dgm:pt>
    <dgm:pt modelId="{8A87F0D9-079C-4C07-BE7A-BBE217CD2106}" type="pres">
      <dgm:prSet presAssocID="{D8684C51-9429-4C45-BB32-B83F7A6A010C}" presName="ConnectorPoint" presStyleLbl="alignNode1" presStyleIdx="0" presStyleCnt="3"/>
      <dgm:spPr/>
    </dgm:pt>
    <dgm:pt modelId="{1359E753-4739-4179-8503-8A26685EC959}" type="pres">
      <dgm:prSet presAssocID="{D8684C51-9429-4C45-BB32-B83F7A6A010C}" presName="EmptyPlaceHolder" presStyleCnt="0"/>
      <dgm:spPr/>
    </dgm:pt>
    <dgm:pt modelId="{4A3AF8D1-0BDD-491E-8770-2DC98CEB5D2A}" type="pres">
      <dgm:prSet presAssocID="{49F53CF9-52EA-4F66-9CD7-AF40E1529EE9}" presName="spaceBetweenRectangles" presStyleCnt="0"/>
      <dgm:spPr/>
    </dgm:pt>
    <dgm:pt modelId="{AC17B133-91C2-45EA-BF03-974986B31752}" type="pres">
      <dgm:prSet presAssocID="{1FADA5AC-86DD-4CE3-8651-7B509195844D}" presName="composite" presStyleCnt="0"/>
      <dgm:spPr/>
    </dgm:pt>
    <dgm:pt modelId="{E6DC62CA-1DBA-4C33-BD53-55E3D3A61600}" type="pres">
      <dgm:prSet presAssocID="{1FADA5AC-86DD-4CE3-8651-7B509195844D}" presName="L1TextContainer" presStyleLbl="revTx" presStyleIdx="1" presStyleCnt="3">
        <dgm:presLayoutVars>
          <dgm:chMax val="1"/>
          <dgm:chPref val="1"/>
          <dgm:bulletEnabled val="1"/>
        </dgm:presLayoutVars>
      </dgm:prSet>
      <dgm:spPr/>
    </dgm:pt>
    <dgm:pt modelId="{BC2BA7F3-1009-497F-8511-D73BA7707281}" type="pres">
      <dgm:prSet presAssocID="{1FADA5AC-86DD-4CE3-8651-7B509195844D}" presName="L2TextContainerWrapper" presStyleCnt="0">
        <dgm:presLayoutVars>
          <dgm:chMax val="0"/>
          <dgm:chPref val="0"/>
          <dgm:bulletEnabled val="1"/>
        </dgm:presLayoutVars>
      </dgm:prSet>
      <dgm:spPr/>
    </dgm:pt>
    <dgm:pt modelId="{42E46BD1-8A36-44CA-85B0-A04E966AB2A7}" type="pres">
      <dgm:prSet presAssocID="{1FADA5AC-86DD-4CE3-8651-7B509195844D}" presName="L2TextContainer" presStyleLbl="bgAcc1" presStyleIdx="1" presStyleCnt="3"/>
      <dgm:spPr/>
    </dgm:pt>
    <dgm:pt modelId="{DD740C80-3470-47DB-8D7E-1BB7909CDE07}" type="pres">
      <dgm:prSet presAssocID="{1FADA5AC-86DD-4CE3-8651-7B509195844D}" presName="FlexibleEmptyPlaceHolder" presStyleCnt="0"/>
      <dgm:spPr/>
    </dgm:pt>
    <dgm:pt modelId="{34EA1A16-DBC7-45B5-89D8-07EF9A04C442}" type="pres">
      <dgm:prSet presAssocID="{1FADA5AC-86DD-4CE3-8651-7B509195844D}" presName="ConnectLine" presStyleLbl="sibTrans1D1" presStyleIdx="1" presStyleCnt="3"/>
      <dgm:spPr>
        <a:noFill/>
        <a:ln w="9525" cap="flat" cmpd="sng" algn="ctr">
          <a:solidFill>
            <a:schemeClr val="accent1">
              <a:hueOff val="0"/>
              <a:satOff val="0"/>
              <a:lumOff val="0"/>
              <a:alphaOff val="0"/>
            </a:schemeClr>
          </a:solidFill>
          <a:prstDash val="dash"/>
        </a:ln>
        <a:effectLst/>
      </dgm:spPr>
    </dgm:pt>
    <dgm:pt modelId="{755D642D-3B6D-48DA-A8CF-806842DCC593}" type="pres">
      <dgm:prSet presAssocID="{1FADA5AC-86DD-4CE3-8651-7B509195844D}" presName="ConnectorPoint" presStyleLbl="alignNode1" presStyleIdx="1" presStyleCnt="3"/>
      <dgm:spPr/>
    </dgm:pt>
    <dgm:pt modelId="{B5B10432-3E83-4367-B856-8A5CBE06F6B3}" type="pres">
      <dgm:prSet presAssocID="{1FADA5AC-86DD-4CE3-8651-7B509195844D}" presName="EmptyPlaceHolder" presStyleCnt="0"/>
      <dgm:spPr/>
    </dgm:pt>
    <dgm:pt modelId="{F18EB1C2-5B8B-4790-96F9-27D81B529BCD}" type="pres">
      <dgm:prSet presAssocID="{1941F3D1-D2C1-4E75-AFA9-B0E3AEEA606A}" presName="spaceBetweenRectangles" presStyleCnt="0"/>
      <dgm:spPr/>
    </dgm:pt>
    <dgm:pt modelId="{1CFF9BFE-75D3-4373-A5A6-5D90585FF3C5}" type="pres">
      <dgm:prSet presAssocID="{5E2EB24C-51C6-412A-8EF5-A65361C517E8}" presName="composite" presStyleCnt="0"/>
      <dgm:spPr/>
    </dgm:pt>
    <dgm:pt modelId="{FB196665-5246-4466-BFBA-1273ACE356B9}" type="pres">
      <dgm:prSet presAssocID="{5E2EB24C-51C6-412A-8EF5-A65361C517E8}" presName="L1TextContainer" presStyleLbl="revTx" presStyleIdx="2" presStyleCnt="3">
        <dgm:presLayoutVars>
          <dgm:chMax val="1"/>
          <dgm:chPref val="1"/>
          <dgm:bulletEnabled val="1"/>
        </dgm:presLayoutVars>
      </dgm:prSet>
      <dgm:spPr/>
    </dgm:pt>
    <dgm:pt modelId="{1D4E5068-340F-47C6-91C0-943EC8F90D85}" type="pres">
      <dgm:prSet presAssocID="{5E2EB24C-51C6-412A-8EF5-A65361C517E8}" presName="L2TextContainerWrapper" presStyleCnt="0">
        <dgm:presLayoutVars>
          <dgm:chMax val="0"/>
          <dgm:chPref val="0"/>
          <dgm:bulletEnabled val="1"/>
        </dgm:presLayoutVars>
      </dgm:prSet>
      <dgm:spPr/>
    </dgm:pt>
    <dgm:pt modelId="{55504E3C-1547-4422-AB20-5CE8A3303F7D}" type="pres">
      <dgm:prSet presAssocID="{5E2EB24C-51C6-412A-8EF5-A65361C517E8}" presName="L2TextContainer" presStyleLbl="bgAcc1" presStyleIdx="2" presStyleCnt="3"/>
      <dgm:spPr/>
    </dgm:pt>
    <dgm:pt modelId="{BB62059C-3E51-44D9-A8EF-A2AFC6EC3848}" type="pres">
      <dgm:prSet presAssocID="{5E2EB24C-51C6-412A-8EF5-A65361C517E8}" presName="FlexibleEmptyPlaceHolder" presStyleCnt="0"/>
      <dgm:spPr/>
    </dgm:pt>
    <dgm:pt modelId="{93735974-0774-4E71-8568-DD96EC1E82E3}" type="pres">
      <dgm:prSet presAssocID="{5E2EB24C-51C6-412A-8EF5-A65361C517E8}" presName="ConnectLine" presStyleLbl="sibTrans1D1" presStyleIdx="2" presStyleCnt="3"/>
      <dgm:spPr>
        <a:noFill/>
        <a:ln w="9525" cap="flat" cmpd="sng" algn="ctr">
          <a:solidFill>
            <a:schemeClr val="accent1">
              <a:hueOff val="0"/>
              <a:satOff val="0"/>
              <a:lumOff val="0"/>
              <a:alphaOff val="0"/>
            </a:schemeClr>
          </a:solidFill>
          <a:prstDash val="dash"/>
        </a:ln>
        <a:effectLst/>
      </dgm:spPr>
    </dgm:pt>
    <dgm:pt modelId="{5AC8E963-2550-41DD-9D3A-027B0B062A67}" type="pres">
      <dgm:prSet presAssocID="{5E2EB24C-51C6-412A-8EF5-A65361C517E8}" presName="ConnectorPoint" presStyleLbl="alignNode1" presStyleIdx="2" presStyleCnt="3"/>
      <dgm:spPr/>
    </dgm:pt>
    <dgm:pt modelId="{60686B80-72D9-432A-82DF-E38AADE9658A}" type="pres">
      <dgm:prSet presAssocID="{5E2EB24C-51C6-412A-8EF5-A65361C517E8}" presName="EmptyPlaceHolder" presStyleCnt="0"/>
      <dgm:spPr/>
    </dgm:pt>
  </dgm:ptLst>
  <dgm:cxnLst>
    <dgm:cxn modelId="{E2490F03-F7BE-4EA9-8546-E7331A2206B1}" type="presOf" srcId="{9301BFDC-F353-43D3-957E-43A3E8C187D2}" destId="{DD576BCB-E054-4EDE-AEAD-208E692070EC}" srcOrd="0" destOrd="0" presId="urn:microsoft.com/office/officeart/2016/7/layout/BasicTimeline"/>
    <dgm:cxn modelId="{2ADB4305-041B-4ECE-BDFD-FE3E09459470}" srcId="{9301BFDC-F353-43D3-957E-43A3E8C187D2}" destId="{5E2EB24C-51C6-412A-8EF5-A65361C517E8}" srcOrd="2" destOrd="0" parTransId="{25A2D2D6-4275-4CEC-ACDE-75EA07245F68}" sibTransId="{211A95C0-E508-40B8-8B5B-FED869961524}"/>
    <dgm:cxn modelId="{6A8B250B-9245-432E-9667-D3FAC3C076CB}" srcId="{1FADA5AC-86DD-4CE3-8651-7B509195844D}" destId="{0FF5B733-F8AB-4EC4-9BCF-193A0055E752}" srcOrd="2" destOrd="0" parTransId="{E14C3307-B146-455F-AB93-E2D29A809AC7}" sibTransId="{A2F86BD7-DAA4-4DC1-BC04-8B4FD03CABD1}"/>
    <dgm:cxn modelId="{2E2A3F0B-5F03-4823-B5AB-CA44B64687AE}" srcId="{9301BFDC-F353-43D3-957E-43A3E8C187D2}" destId="{1FADA5AC-86DD-4CE3-8651-7B509195844D}" srcOrd="1" destOrd="0" parTransId="{74E05D23-B4B2-4D65-BCE7-F8F0A43BB546}" sibTransId="{1941F3D1-D2C1-4E75-AFA9-B0E3AEEA606A}"/>
    <dgm:cxn modelId="{B9B73410-A5D5-4469-8F17-67EEA6456659}" type="presOf" srcId="{98CE2A01-DDA9-42D4-9586-69250CE7140A}" destId="{2F516A10-6292-453F-BF56-577BC533AFB0}" srcOrd="0" destOrd="2" presId="urn:microsoft.com/office/officeart/2016/7/layout/BasicTimeline"/>
    <dgm:cxn modelId="{5ED2321E-9921-404B-B657-53DCAA580B57}" srcId="{1FADA5AC-86DD-4CE3-8651-7B509195844D}" destId="{178A959A-4288-480B-889D-9F5BA7145A64}" srcOrd="0" destOrd="0" parTransId="{EA138CBF-B0A9-4168-A07B-BCF3228345BF}" sibTransId="{82CBEF08-9E49-4193-9C2D-FEDF9F41A783}"/>
    <dgm:cxn modelId="{98ECB823-D16E-4DE0-AE23-474AE62C83DF}" srcId="{5E2EB24C-51C6-412A-8EF5-A65361C517E8}" destId="{F8730C81-0436-4AE9-A907-AC2C9AD2B4CB}" srcOrd="1" destOrd="0" parTransId="{99CA5BD6-7A0B-4C26-8FA5-21C1FA68E341}" sibTransId="{0B4C820F-4300-424C-B2AA-24A171F5D2F1}"/>
    <dgm:cxn modelId="{194B7633-F74E-47F7-A385-0EFEEB1A851C}" srcId="{D8684C51-9429-4C45-BB32-B83F7A6A010C}" destId="{94A4609B-AC97-40DB-9726-886772A871D6}" srcOrd="1" destOrd="0" parTransId="{2AE51419-DDB8-4CDB-983F-326189886CCD}" sibTransId="{AC3302BB-7891-49D7-A68F-E58C6DC372BE}"/>
    <dgm:cxn modelId="{3F9D893C-EA01-4D46-8283-BBAB682DD047}" type="presOf" srcId="{178A959A-4288-480B-889D-9F5BA7145A64}" destId="{42E46BD1-8A36-44CA-85B0-A04E966AB2A7}" srcOrd="0" destOrd="0" presId="urn:microsoft.com/office/officeart/2016/7/layout/BasicTimeline"/>
    <dgm:cxn modelId="{F827EE47-A3F6-4928-87C2-1489AA30C816}" type="presOf" srcId="{D8684C51-9429-4C45-BB32-B83F7A6A010C}" destId="{2223A071-BC64-4FD9-A6F8-8E54D498EE8B}" srcOrd="0" destOrd="0" presId="urn:microsoft.com/office/officeart/2016/7/layout/BasicTimeline"/>
    <dgm:cxn modelId="{EE201D49-7150-4450-88EA-4DE3AD9C61C1}" type="presOf" srcId="{5E809C2B-82BB-47E3-96AE-70F1EF24893F}" destId="{42E46BD1-8A36-44CA-85B0-A04E966AB2A7}" srcOrd="0" destOrd="1" presId="urn:microsoft.com/office/officeart/2016/7/layout/BasicTimeline"/>
    <dgm:cxn modelId="{F536786B-4B57-4C2C-99A9-667347593132}" type="presOf" srcId="{4AF189E2-B5C3-4EC7-9C5C-154D6B28B336}" destId="{2F516A10-6292-453F-BF56-577BC533AFB0}" srcOrd="0" destOrd="3" presId="urn:microsoft.com/office/officeart/2016/7/layout/BasicTimeline"/>
    <dgm:cxn modelId="{338DFA4B-E31C-41B2-9161-76BA5A157C50}" type="presOf" srcId="{0FF5B733-F8AB-4EC4-9BCF-193A0055E752}" destId="{42E46BD1-8A36-44CA-85B0-A04E966AB2A7}" srcOrd="0" destOrd="2" presId="urn:microsoft.com/office/officeart/2016/7/layout/BasicTimeline"/>
    <dgm:cxn modelId="{EC349A70-9808-4708-A1DA-BBD05059E8A6}" type="presOf" srcId="{94A4609B-AC97-40DB-9726-886772A871D6}" destId="{2F516A10-6292-453F-BF56-577BC533AFB0}" srcOrd="0" destOrd="1" presId="urn:microsoft.com/office/officeart/2016/7/layout/BasicTimeline"/>
    <dgm:cxn modelId="{2A621871-F338-4CD4-82B0-4A8699562068}" srcId="{D8684C51-9429-4C45-BB32-B83F7A6A010C}" destId="{79F05496-B1B1-441B-B24A-EFEB5B807B28}" srcOrd="0" destOrd="0" parTransId="{A45C049F-89C4-40AB-85EB-183CF64B2B0A}" sibTransId="{09926DEB-ADC4-4708-8514-42AC9BA900AF}"/>
    <dgm:cxn modelId="{895F6457-D056-4898-87D2-FDC5E218A0AB}" srcId="{5E2EB24C-51C6-412A-8EF5-A65361C517E8}" destId="{B9ABE920-9047-428A-BACF-39D54CD2765D}" srcOrd="0" destOrd="0" parTransId="{C203CA11-8B7E-416E-A963-D66BD0591BF5}" sibTransId="{F115DAD0-D6EB-429F-9D03-8837E466E65A}"/>
    <dgm:cxn modelId="{BDA24C77-380A-479C-A42E-832AD3A46377}" type="presOf" srcId="{1FADA5AC-86DD-4CE3-8651-7B509195844D}" destId="{E6DC62CA-1DBA-4C33-BD53-55E3D3A61600}" srcOrd="0" destOrd="0" presId="urn:microsoft.com/office/officeart/2016/7/layout/BasicTimeline"/>
    <dgm:cxn modelId="{F4087B83-E269-4CAC-9D57-765F8D7942E1}" type="presOf" srcId="{79F05496-B1B1-441B-B24A-EFEB5B807B28}" destId="{2F516A10-6292-453F-BF56-577BC533AFB0}" srcOrd="0" destOrd="0" presId="urn:microsoft.com/office/officeart/2016/7/layout/BasicTimeline"/>
    <dgm:cxn modelId="{9D865C96-B824-4FC4-9446-934DF84BF9C4}" srcId="{1FADA5AC-86DD-4CE3-8651-7B509195844D}" destId="{5E809C2B-82BB-47E3-96AE-70F1EF24893F}" srcOrd="1" destOrd="0" parTransId="{33DC0FEE-0173-42B5-98E8-202496ECA9AE}" sibTransId="{C0F2E074-7A17-4C01-9620-BCE005A344D8}"/>
    <dgm:cxn modelId="{139D46C0-7856-4D07-91F6-D71BD07E785F}" srcId="{D8684C51-9429-4C45-BB32-B83F7A6A010C}" destId="{98CE2A01-DDA9-42D4-9586-69250CE7140A}" srcOrd="2" destOrd="0" parTransId="{CEDE9A68-F794-4E66-9F77-ADBD47DEF8BB}" sibTransId="{0DCC90B4-E2D0-4A7B-93F4-37FE4820EAB9}"/>
    <dgm:cxn modelId="{7C9379C4-4BA4-4464-A76D-03062C01BCDC}" type="presOf" srcId="{B9ABE920-9047-428A-BACF-39D54CD2765D}" destId="{55504E3C-1547-4422-AB20-5CE8A3303F7D}" srcOrd="0" destOrd="0" presId="urn:microsoft.com/office/officeart/2016/7/layout/BasicTimeline"/>
    <dgm:cxn modelId="{E9E0BAC4-626B-47D9-BA7C-6577F9FA5C3D}" type="presOf" srcId="{5E2EB24C-51C6-412A-8EF5-A65361C517E8}" destId="{FB196665-5246-4466-BFBA-1273ACE356B9}" srcOrd="0" destOrd="0" presId="urn:microsoft.com/office/officeart/2016/7/layout/BasicTimeline"/>
    <dgm:cxn modelId="{54C06BCA-829D-4246-B527-18665A49A4D9}" srcId="{D8684C51-9429-4C45-BB32-B83F7A6A010C}" destId="{4AF189E2-B5C3-4EC7-9C5C-154D6B28B336}" srcOrd="3" destOrd="0" parTransId="{C5519FC0-32A8-492A-AFFB-EF307562ED97}" sibTransId="{5FF8BB8C-24FD-43CA-97E2-317CFA7E07FB}"/>
    <dgm:cxn modelId="{3DA852DC-477C-4FCE-B60D-32E85976F1A4}" srcId="{9301BFDC-F353-43D3-957E-43A3E8C187D2}" destId="{D8684C51-9429-4C45-BB32-B83F7A6A010C}" srcOrd="0" destOrd="0" parTransId="{BDEB537F-37E5-4411-8D6A-207CC2DBCC55}" sibTransId="{49F53CF9-52EA-4F66-9CD7-AF40E1529EE9}"/>
    <dgm:cxn modelId="{2520BDE4-3279-40FD-9452-89727BB1BEF3}" type="presOf" srcId="{F8730C81-0436-4AE9-A907-AC2C9AD2B4CB}" destId="{55504E3C-1547-4422-AB20-5CE8A3303F7D}" srcOrd="0" destOrd="1" presId="urn:microsoft.com/office/officeart/2016/7/layout/BasicTimeline"/>
    <dgm:cxn modelId="{63B06FDA-749C-40A3-9A76-1FBA5232332A}" type="presParOf" srcId="{DD576BCB-E054-4EDE-AEAD-208E692070EC}" destId="{9EAD1683-DEE9-4EE3-BC7E-EBEAB91BCA46}" srcOrd="0" destOrd="0" presId="urn:microsoft.com/office/officeart/2016/7/layout/BasicTimeline"/>
    <dgm:cxn modelId="{4A4F6F2E-002F-4D69-B160-FE5D96CE9D56}" type="presParOf" srcId="{DD576BCB-E054-4EDE-AEAD-208E692070EC}" destId="{ACAB573D-8A5F-4D10-9ADC-CD658E82DD3C}" srcOrd="1" destOrd="0" presId="urn:microsoft.com/office/officeart/2016/7/layout/BasicTimeline"/>
    <dgm:cxn modelId="{6E22867B-8C4A-42BD-B46C-A785355CD87D}" type="presParOf" srcId="{ACAB573D-8A5F-4D10-9ADC-CD658E82DD3C}" destId="{0C5BEA37-C544-4E2C-8F45-5EC198B7CAD9}" srcOrd="0" destOrd="0" presId="urn:microsoft.com/office/officeart/2016/7/layout/BasicTimeline"/>
    <dgm:cxn modelId="{E8A5E9F5-1506-427F-A203-96D2A79A839F}" type="presParOf" srcId="{0C5BEA37-C544-4E2C-8F45-5EC198B7CAD9}" destId="{2223A071-BC64-4FD9-A6F8-8E54D498EE8B}" srcOrd="0" destOrd="0" presId="urn:microsoft.com/office/officeart/2016/7/layout/BasicTimeline"/>
    <dgm:cxn modelId="{3BD2546E-3ED1-47C9-BB16-70C1CFEF52A2}" type="presParOf" srcId="{0C5BEA37-C544-4E2C-8F45-5EC198B7CAD9}" destId="{746EA9B4-5CBB-4EC2-A972-02361CC7398D}" srcOrd="1" destOrd="0" presId="urn:microsoft.com/office/officeart/2016/7/layout/BasicTimeline"/>
    <dgm:cxn modelId="{18116055-88E4-4938-B9FC-826D65336EE8}" type="presParOf" srcId="{746EA9B4-5CBB-4EC2-A972-02361CC7398D}" destId="{2F516A10-6292-453F-BF56-577BC533AFB0}" srcOrd="0" destOrd="0" presId="urn:microsoft.com/office/officeart/2016/7/layout/BasicTimeline"/>
    <dgm:cxn modelId="{5537651F-3E6A-4771-8DA7-C93FB98AFB91}" type="presParOf" srcId="{746EA9B4-5CBB-4EC2-A972-02361CC7398D}" destId="{BF6DDE08-4DFA-4C32-8A12-2CAF72C9658A}" srcOrd="1" destOrd="0" presId="urn:microsoft.com/office/officeart/2016/7/layout/BasicTimeline"/>
    <dgm:cxn modelId="{8A8718E7-4A54-46AE-A2DB-7E6D94B3C14D}" type="presParOf" srcId="{0C5BEA37-C544-4E2C-8F45-5EC198B7CAD9}" destId="{F714D439-92AF-44AA-A9B5-03C60DADCB52}" srcOrd="2" destOrd="0" presId="urn:microsoft.com/office/officeart/2016/7/layout/BasicTimeline"/>
    <dgm:cxn modelId="{185522D9-48A7-40B6-9362-26CFEA537BA0}" type="presParOf" srcId="{0C5BEA37-C544-4E2C-8F45-5EC198B7CAD9}" destId="{8A87F0D9-079C-4C07-BE7A-BBE217CD2106}" srcOrd="3" destOrd="0" presId="urn:microsoft.com/office/officeart/2016/7/layout/BasicTimeline"/>
    <dgm:cxn modelId="{20C328AA-C7AB-4584-9290-EDC7E68E9EDC}" type="presParOf" srcId="{0C5BEA37-C544-4E2C-8F45-5EC198B7CAD9}" destId="{1359E753-4739-4179-8503-8A26685EC959}" srcOrd="4" destOrd="0" presId="urn:microsoft.com/office/officeart/2016/7/layout/BasicTimeline"/>
    <dgm:cxn modelId="{BC483079-E6B3-4B27-8266-A554580B0132}" type="presParOf" srcId="{ACAB573D-8A5F-4D10-9ADC-CD658E82DD3C}" destId="{4A3AF8D1-0BDD-491E-8770-2DC98CEB5D2A}" srcOrd="1" destOrd="0" presId="urn:microsoft.com/office/officeart/2016/7/layout/BasicTimeline"/>
    <dgm:cxn modelId="{47A3B65F-EE9B-4B67-B17A-090DD9C66A72}" type="presParOf" srcId="{ACAB573D-8A5F-4D10-9ADC-CD658E82DD3C}" destId="{AC17B133-91C2-45EA-BF03-974986B31752}" srcOrd="2" destOrd="0" presId="urn:microsoft.com/office/officeart/2016/7/layout/BasicTimeline"/>
    <dgm:cxn modelId="{3DC6CCB4-C930-4CDF-9BEF-AC25D6D72264}" type="presParOf" srcId="{AC17B133-91C2-45EA-BF03-974986B31752}" destId="{E6DC62CA-1DBA-4C33-BD53-55E3D3A61600}" srcOrd="0" destOrd="0" presId="urn:microsoft.com/office/officeart/2016/7/layout/BasicTimeline"/>
    <dgm:cxn modelId="{FF0A5E29-96BE-4964-8F5D-E511C1603751}" type="presParOf" srcId="{AC17B133-91C2-45EA-BF03-974986B31752}" destId="{BC2BA7F3-1009-497F-8511-D73BA7707281}" srcOrd="1" destOrd="0" presId="urn:microsoft.com/office/officeart/2016/7/layout/BasicTimeline"/>
    <dgm:cxn modelId="{5F854150-50FB-48AB-9F55-994240E000CE}" type="presParOf" srcId="{BC2BA7F3-1009-497F-8511-D73BA7707281}" destId="{42E46BD1-8A36-44CA-85B0-A04E966AB2A7}" srcOrd="0" destOrd="0" presId="urn:microsoft.com/office/officeart/2016/7/layout/BasicTimeline"/>
    <dgm:cxn modelId="{6F2ADB3C-84B9-40ED-ABB9-5FE1733C2490}" type="presParOf" srcId="{BC2BA7F3-1009-497F-8511-D73BA7707281}" destId="{DD740C80-3470-47DB-8D7E-1BB7909CDE07}" srcOrd="1" destOrd="0" presId="urn:microsoft.com/office/officeart/2016/7/layout/BasicTimeline"/>
    <dgm:cxn modelId="{1C18F772-DB9D-40C7-B1C2-315DD8085278}" type="presParOf" srcId="{AC17B133-91C2-45EA-BF03-974986B31752}" destId="{34EA1A16-DBC7-45B5-89D8-07EF9A04C442}" srcOrd="2" destOrd="0" presId="urn:microsoft.com/office/officeart/2016/7/layout/BasicTimeline"/>
    <dgm:cxn modelId="{7C630C00-207D-4B28-98D2-4752690B204E}" type="presParOf" srcId="{AC17B133-91C2-45EA-BF03-974986B31752}" destId="{755D642D-3B6D-48DA-A8CF-806842DCC593}" srcOrd="3" destOrd="0" presId="urn:microsoft.com/office/officeart/2016/7/layout/BasicTimeline"/>
    <dgm:cxn modelId="{8DE4C939-59C7-4091-89C4-B7EF3A1676C0}" type="presParOf" srcId="{AC17B133-91C2-45EA-BF03-974986B31752}" destId="{B5B10432-3E83-4367-B856-8A5CBE06F6B3}" srcOrd="4" destOrd="0" presId="urn:microsoft.com/office/officeart/2016/7/layout/BasicTimeline"/>
    <dgm:cxn modelId="{CEA1B4CF-A3F5-46D3-81A6-5FE356ED7AD4}" type="presParOf" srcId="{ACAB573D-8A5F-4D10-9ADC-CD658E82DD3C}" destId="{F18EB1C2-5B8B-4790-96F9-27D81B529BCD}" srcOrd="3" destOrd="0" presId="urn:microsoft.com/office/officeart/2016/7/layout/BasicTimeline"/>
    <dgm:cxn modelId="{8BB30988-D2AD-468A-B7F2-4B7BD24FAC92}" type="presParOf" srcId="{ACAB573D-8A5F-4D10-9ADC-CD658E82DD3C}" destId="{1CFF9BFE-75D3-4373-A5A6-5D90585FF3C5}" srcOrd="4" destOrd="0" presId="urn:microsoft.com/office/officeart/2016/7/layout/BasicTimeline"/>
    <dgm:cxn modelId="{EB32A1D1-DC2D-46B6-8CB4-D64FF8AE72B6}" type="presParOf" srcId="{1CFF9BFE-75D3-4373-A5A6-5D90585FF3C5}" destId="{FB196665-5246-4466-BFBA-1273ACE356B9}" srcOrd="0" destOrd="0" presId="urn:microsoft.com/office/officeart/2016/7/layout/BasicTimeline"/>
    <dgm:cxn modelId="{6A1B02F2-8A2A-497A-8BA6-D8ED0A9202A4}" type="presParOf" srcId="{1CFF9BFE-75D3-4373-A5A6-5D90585FF3C5}" destId="{1D4E5068-340F-47C6-91C0-943EC8F90D85}" srcOrd="1" destOrd="0" presId="urn:microsoft.com/office/officeart/2016/7/layout/BasicTimeline"/>
    <dgm:cxn modelId="{39DF4928-6949-4D9E-866D-DE3653AD8DC8}" type="presParOf" srcId="{1D4E5068-340F-47C6-91C0-943EC8F90D85}" destId="{55504E3C-1547-4422-AB20-5CE8A3303F7D}" srcOrd="0" destOrd="0" presId="urn:microsoft.com/office/officeart/2016/7/layout/BasicTimeline"/>
    <dgm:cxn modelId="{63A0484A-C62A-4F38-AFA9-7A2B6667F973}" type="presParOf" srcId="{1D4E5068-340F-47C6-91C0-943EC8F90D85}" destId="{BB62059C-3E51-44D9-A8EF-A2AFC6EC3848}" srcOrd="1" destOrd="0" presId="urn:microsoft.com/office/officeart/2016/7/layout/BasicTimeline"/>
    <dgm:cxn modelId="{D72E820E-7CA2-413B-9C05-BDB6ABECECFC}" type="presParOf" srcId="{1CFF9BFE-75D3-4373-A5A6-5D90585FF3C5}" destId="{93735974-0774-4E71-8568-DD96EC1E82E3}" srcOrd="2" destOrd="0" presId="urn:microsoft.com/office/officeart/2016/7/layout/BasicTimeline"/>
    <dgm:cxn modelId="{47B2372D-BAD1-4F5F-939A-1936B5DE6D57}" type="presParOf" srcId="{1CFF9BFE-75D3-4373-A5A6-5D90585FF3C5}" destId="{5AC8E963-2550-41DD-9D3A-027B0B062A67}" srcOrd="3" destOrd="0" presId="urn:microsoft.com/office/officeart/2016/7/layout/BasicTimeline"/>
    <dgm:cxn modelId="{18BFF0E5-CAAF-49E6-806B-78C14B3C4EF4}" type="presParOf" srcId="{1CFF9BFE-75D3-4373-A5A6-5D90585FF3C5}" destId="{60686B80-72D9-432A-82DF-E38AADE9658A}" srcOrd="4" destOrd="0" presId="urn:microsoft.com/office/officeart/2016/7/layout/Basic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8660EA-5084-4ECC-8F5F-709E863750B2}">
      <dsp:nvSpPr>
        <dsp:cNvPr id="0" name=""/>
        <dsp:cNvSpPr/>
      </dsp:nvSpPr>
      <dsp:spPr>
        <a:xfrm>
          <a:off x="1255" y="158191"/>
          <a:ext cx="1117054" cy="446821"/>
        </a:xfrm>
        <a:prstGeom prst="chevron">
          <a:avLst/>
        </a:prstGeom>
        <a:solidFill>
          <a:srgbClr val="01469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nb-NO" sz="800" kern="1200"/>
            <a:t>Endringer gjennom BOTT ØL</a:t>
          </a:r>
        </a:p>
      </dsp:txBody>
      <dsp:txXfrm>
        <a:off x="224666" y="158191"/>
        <a:ext cx="670233" cy="446821"/>
      </dsp:txXfrm>
    </dsp:sp>
    <dsp:sp modelId="{D8D01B31-E7B5-421E-BA01-AA67B6EE2F60}">
      <dsp:nvSpPr>
        <dsp:cNvPr id="0" name=""/>
        <dsp:cNvSpPr/>
      </dsp:nvSpPr>
      <dsp:spPr>
        <a:xfrm>
          <a:off x="1006604" y="158191"/>
          <a:ext cx="1117054" cy="446821"/>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nb-NO" sz="800" kern="1200"/>
            <a:t>Status i prosjektet</a:t>
          </a:r>
        </a:p>
      </dsp:txBody>
      <dsp:txXfrm>
        <a:off x="1230015" y="158191"/>
        <a:ext cx="670233" cy="446821"/>
      </dsp:txXfrm>
    </dsp:sp>
    <dsp:sp modelId="{452B27F2-AF43-42CE-A307-E53BA1C16278}">
      <dsp:nvSpPr>
        <dsp:cNvPr id="0" name=""/>
        <dsp:cNvSpPr/>
      </dsp:nvSpPr>
      <dsp:spPr>
        <a:xfrm>
          <a:off x="2011953" y="158191"/>
          <a:ext cx="1117054" cy="446821"/>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nb-NO" sz="800" kern="1200"/>
            <a:t>Plan for prosjektgjennomføring</a:t>
          </a:r>
        </a:p>
      </dsp:txBody>
      <dsp:txXfrm>
        <a:off x="2235364" y="158191"/>
        <a:ext cx="670233" cy="446821"/>
      </dsp:txXfrm>
    </dsp:sp>
    <dsp:sp modelId="{016544EE-9BD9-40C4-9FD7-040FACFD3568}">
      <dsp:nvSpPr>
        <dsp:cNvPr id="0" name=""/>
        <dsp:cNvSpPr/>
      </dsp:nvSpPr>
      <dsp:spPr>
        <a:xfrm>
          <a:off x="3017302" y="158191"/>
          <a:ext cx="1117054" cy="446821"/>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nb-NO" sz="800" kern="1200" err="1"/>
            <a:t>Arb.miljømessig</a:t>
          </a:r>
          <a:r>
            <a:rPr lang="nb-NO" sz="800" kern="1200"/>
            <a:t> vurdering</a:t>
          </a:r>
        </a:p>
      </dsp:txBody>
      <dsp:txXfrm>
        <a:off x="3240713" y="158191"/>
        <a:ext cx="670233" cy="446821"/>
      </dsp:txXfrm>
    </dsp:sp>
    <dsp:sp modelId="{6848EAC7-C2B0-401E-96DF-9987C317B404}">
      <dsp:nvSpPr>
        <dsp:cNvPr id="0" name=""/>
        <dsp:cNvSpPr/>
      </dsp:nvSpPr>
      <dsp:spPr>
        <a:xfrm>
          <a:off x="4022651" y="158191"/>
          <a:ext cx="1117054" cy="446821"/>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nb-NO" sz="800" kern="1200"/>
            <a:t>Spørsmål/</a:t>
          </a:r>
          <a:br>
            <a:rPr lang="nb-NO" sz="800" kern="1200"/>
          </a:br>
          <a:r>
            <a:rPr lang="nb-NO" sz="800" kern="1200"/>
            <a:t>innspill</a:t>
          </a:r>
        </a:p>
      </dsp:txBody>
      <dsp:txXfrm>
        <a:off x="4246062" y="158191"/>
        <a:ext cx="670233" cy="44682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8660EA-5084-4ECC-8F5F-709E863750B2}">
      <dsp:nvSpPr>
        <dsp:cNvPr id="0" name=""/>
        <dsp:cNvSpPr/>
      </dsp:nvSpPr>
      <dsp:spPr>
        <a:xfrm>
          <a:off x="1255" y="158191"/>
          <a:ext cx="1117054" cy="446821"/>
        </a:xfrm>
        <a:prstGeom prst="chevron">
          <a:avLst/>
        </a:prstGeom>
        <a:solidFill>
          <a:srgbClr val="01469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nb-NO" sz="800" kern="1200"/>
            <a:t>Endringer gjennom BOTT ØL</a:t>
          </a:r>
        </a:p>
      </dsp:txBody>
      <dsp:txXfrm>
        <a:off x="224666" y="158191"/>
        <a:ext cx="670233" cy="446821"/>
      </dsp:txXfrm>
    </dsp:sp>
    <dsp:sp modelId="{D8D01B31-E7B5-421E-BA01-AA67B6EE2F60}">
      <dsp:nvSpPr>
        <dsp:cNvPr id="0" name=""/>
        <dsp:cNvSpPr/>
      </dsp:nvSpPr>
      <dsp:spPr>
        <a:xfrm>
          <a:off x="1006604" y="158191"/>
          <a:ext cx="1117054" cy="446821"/>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nb-NO" sz="800" kern="1200"/>
            <a:t>Status i prosjektet</a:t>
          </a:r>
        </a:p>
      </dsp:txBody>
      <dsp:txXfrm>
        <a:off x="1230015" y="158191"/>
        <a:ext cx="670233" cy="446821"/>
      </dsp:txXfrm>
    </dsp:sp>
    <dsp:sp modelId="{452B27F2-AF43-42CE-A307-E53BA1C16278}">
      <dsp:nvSpPr>
        <dsp:cNvPr id="0" name=""/>
        <dsp:cNvSpPr/>
      </dsp:nvSpPr>
      <dsp:spPr>
        <a:xfrm>
          <a:off x="2011953" y="158191"/>
          <a:ext cx="1117054" cy="446821"/>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nb-NO" sz="800" kern="1200"/>
            <a:t>Plan for prosjektgjennomføring</a:t>
          </a:r>
        </a:p>
      </dsp:txBody>
      <dsp:txXfrm>
        <a:off x="2235364" y="158191"/>
        <a:ext cx="670233" cy="446821"/>
      </dsp:txXfrm>
    </dsp:sp>
    <dsp:sp modelId="{016544EE-9BD9-40C4-9FD7-040FACFD3568}">
      <dsp:nvSpPr>
        <dsp:cNvPr id="0" name=""/>
        <dsp:cNvSpPr/>
      </dsp:nvSpPr>
      <dsp:spPr>
        <a:xfrm>
          <a:off x="3017302" y="158191"/>
          <a:ext cx="1117054" cy="446821"/>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nb-NO" sz="800" kern="1200" err="1"/>
            <a:t>Arb.miljømessig</a:t>
          </a:r>
          <a:r>
            <a:rPr lang="nb-NO" sz="800" kern="1200"/>
            <a:t> vurdering</a:t>
          </a:r>
        </a:p>
      </dsp:txBody>
      <dsp:txXfrm>
        <a:off x="3240713" y="158191"/>
        <a:ext cx="670233" cy="446821"/>
      </dsp:txXfrm>
    </dsp:sp>
    <dsp:sp modelId="{6848EAC7-C2B0-401E-96DF-9987C317B404}">
      <dsp:nvSpPr>
        <dsp:cNvPr id="0" name=""/>
        <dsp:cNvSpPr/>
      </dsp:nvSpPr>
      <dsp:spPr>
        <a:xfrm>
          <a:off x="4022651" y="158191"/>
          <a:ext cx="1117054" cy="446821"/>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nb-NO" sz="800" kern="1200"/>
            <a:t>Spørsmål/</a:t>
          </a:r>
          <a:br>
            <a:rPr lang="nb-NO" sz="800" kern="1200"/>
          </a:br>
          <a:r>
            <a:rPr lang="nb-NO" sz="800" kern="1200"/>
            <a:t>innspill</a:t>
          </a:r>
        </a:p>
      </dsp:txBody>
      <dsp:txXfrm>
        <a:off x="4246062" y="158191"/>
        <a:ext cx="670233" cy="4468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AD1683-DEE9-4EE3-BC7E-EBEAB91BCA46}">
      <dsp:nvSpPr>
        <dsp:cNvPr id="0" name=""/>
        <dsp:cNvSpPr/>
      </dsp:nvSpPr>
      <dsp:spPr>
        <a:xfrm>
          <a:off x="0" y="2409825"/>
          <a:ext cx="11224684" cy="0"/>
        </a:xfrm>
        <a:prstGeom prst="lin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2223A071-BC64-4FD9-A6F8-8E54D498EE8B}">
      <dsp:nvSpPr>
        <dsp:cNvPr id="0" name=""/>
        <dsp:cNvSpPr/>
      </dsp:nvSpPr>
      <dsp:spPr>
        <a:xfrm>
          <a:off x="312624" y="2588152"/>
          <a:ext cx="4572304" cy="544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nb-NO" sz="1400" kern="1200">
              <a:latin typeface="Arial" panose="020B0604020202020204"/>
            </a:rPr>
            <a:t>Vår 2022</a:t>
          </a:r>
          <a:endParaRPr lang="nb-NO" sz="1400" kern="1200"/>
        </a:p>
      </dsp:txBody>
      <dsp:txXfrm>
        <a:off x="312624" y="2588152"/>
        <a:ext cx="4572304" cy="544620"/>
      </dsp:txXfrm>
    </dsp:sp>
    <dsp:sp modelId="{2F516A10-6292-453F-BF56-577BC533AFB0}">
      <dsp:nvSpPr>
        <dsp:cNvPr id="0" name=""/>
        <dsp:cNvSpPr/>
      </dsp:nvSpPr>
      <dsp:spPr>
        <a:xfrm>
          <a:off x="876" y="338505"/>
          <a:ext cx="5195800" cy="115558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nb-NO" sz="1200" kern="1200">
              <a:latin typeface="Arial" panose="020B0604020202020204"/>
            </a:rPr>
            <a:t>Standard fellestjeneste utvikles av UH Sak</a:t>
          </a:r>
          <a:endParaRPr lang="nb-NO" sz="1200" kern="1200"/>
        </a:p>
        <a:p>
          <a:pPr marL="0" lvl="0" indent="0" algn="l" defTabSz="533400">
            <a:lnSpc>
              <a:spcPct val="90000"/>
            </a:lnSpc>
            <a:spcBef>
              <a:spcPct val="0"/>
            </a:spcBef>
            <a:spcAft>
              <a:spcPct val="35000"/>
            </a:spcAft>
            <a:buNone/>
          </a:pPr>
          <a:r>
            <a:rPr lang="nb-NO" sz="1200" b="0" kern="1200">
              <a:latin typeface="Arial" panose="020B0604020202020204"/>
            </a:rPr>
            <a:t>NTNU deltar med brukerhistorier og testing</a:t>
          </a:r>
          <a:endParaRPr lang="nb-NO" sz="1200" b="0" kern="1200"/>
        </a:p>
        <a:p>
          <a:pPr marL="0" lvl="0" indent="0" algn="l" defTabSz="533400">
            <a:lnSpc>
              <a:spcPct val="90000"/>
            </a:lnSpc>
            <a:spcBef>
              <a:spcPct val="0"/>
            </a:spcBef>
            <a:spcAft>
              <a:spcPct val="35000"/>
            </a:spcAft>
            <a:buNone/>
          </a:pPr>
          <a:r>
            <a:rPr lang="nb-NO" sz="1200" b="0" kern="1200">
              <a:latin typeface="Arial" panose="020B0604020202020204"/>
            </a:rPr>
            <a:t>NTNU utvikler opplæring og brukerstøtte</a:t>
          </a:r>
        </a:p>
        <a:p>
          <a:pPr marL="0" lvl="0" indent="0" algn="l" defTabSz="533400">
            <a:lnSpc>
              <a:spcPct val="90000"/>
            </a:lnSpc>
            <a:spcBef>
              <a:spcPct val="0"/>
            </a:spcBef>
            <a:spcAft>
              <a:spcPct val="35000"/>
            </a:spcAft>
            <a:buNone/>
          </a:pPr>
          <a:r>
            <a:rPr lang="nb-NO" sz="1200" b="0" kern="1200">
              <a:latin typeface="Arial" panose="020B0604020202020204"/>
            </a:rPr>
            <a:t>NTNU setter i gang innføringen</a:t>
          </a:r>
        </a:p>
      </dsp:txBody>
      <dsp:txXfrm>
        <a:off x="57287" y="394916"/>
        <a:ext cx="5082978" cy="1042764"/>
      </dsp:txXfrm>
    </dsp:sp>
    <dsp:sp modelId="{F714D439-92AF-44AA-A9B5-03C60DADCB52}">
      <dsp:nvSpPr>
        <dsp:cNvPr id="0" name=""/>
        <dsp:cNvSpPr/>
      </dsp:nvSpPr>
      <dsp:spPr>
        <a:xfrm>
          <a:off x="2598777" y="1494091"/>
          <a:ext cx="0" cy="915733"/>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E6DC62CA-1DBA-4C33-BD53-55E3D3A61600}">
      <dsp:nvSpPr>
        <dsp:cNvPr id="0" name=""/>
        <dsp:cNvSpPr/>
      </dsp:nvSpPr>
      <dsp:spPr>
        <a:xfrm>
          <a:off x="3326189" y="1686877"/>
          <a:ext cx="4572304" cy="544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nb-NO" sz="1400" b="1" kern="1200">
              <a:latin typeface="Arial" panose="020B0604020202020204"/>
            </a:rPr>
            <a:t>Høst 2022</a:t>
          </a:r>
          <a:endParaRPr lang="nb-NO" sz="1400" b="1" kern="1200"/>
        </a:p>
      </dsp:txBody>
      <dsp:txXfrm>
        <a:off x="3326189" y="1686877"/>
        <a:ext cx="4572304" cy="544620"/>
      </dsp:txXfrm>
    </dsp:sp>
    <dsp:sp modelId="{8A87F0D9-079C-4C07-BE7A-BBE217CD2106}">
      <dsp:nvSpPr>
        <dsp:cNvPr id="0" name=""/>
        <dsp:cNvSpPr/>
      </dsp:nvSpPr>
      <dsp:spPr>
        <a:xfrm>
          <a:off x="2562630" y="2373678"/>
          <a:ext cx="72294" cy="72294"/>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E46BD1-8A36-44CA-85B0-A04E966AB2A7}">
      <dsp:nvSpPr>
        <dsp:cNvPr id="0" name=""/>
        <dsp:cNvSpPr/>
      </dsp:nvSpPr>
      <dsp:spPr>
        <a:xfrm>
          <a:off x="3014441" y="3325559"/>
          <a:ext cx="5195800" cy="107854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nb-NO" sz="1200" b="0" kern="1200">
              <a:latin typeface="Arial" panose="020B0604020202020204"/>
            </a:rPr>
            <a:t>Standard fellestjeneste utvikles og testes Akseptansetest i oktober</a:t>
          </a:r>
          <a:endParaRPr lang="nb-NO" sz="1200" b="0" kern="1200"/>
        </a:p>
        <a:p>
          <a:pPr marL="0" lvl="0" indent="0" algn="l" defTabSz="533400">
            <a:lnSpc>
              <a:spcPct val="90000"/>
            </a:lnSpc>
            <a:spcBef>
              <a:spcPct val="0"/>
            </a:spcBef>
            <a:spcAft>
              <a:spcPct val="35000"/>
            </a:spcAft>
            <a:buNone/>
          </a:pPr>
          <a:r>
            <a:rPr lang="nb-NO" sz="1200" b="0" kern="1200">
              <a:latin typeface="Arial" panose="020B0604020202020204"/>
            </a:rPr>
            <a:t>NTNU setter i gang opplæring og forbereder seg på skifte av system fra </a:t>
          </a:r>
          <a:r>
            <a:rPr lang="nb-NO" sz="1200" b="0" kern="1200" err="1">
              <a:latin typeface="Arial" panose="020B0604020202020204"/>
            </a:rPr>
            <a:t>ephorte</a:t>
          </a:r>
          <a:r>
            <a:rPr lang="nb-NO" sz="1200" b="0" kern="1200">
              <a:latin typeface="Arial" panose="020B0604020202020204"/>
            </a:rPr>
            <a:t> til NTNU Sak</a:t>
          </a:r>
          <a:endParaRPr lang="nb-NO" sz="1200" b="0" kern="1200"/>
        </a:p>
        <a:p>
          <a:pPr marL="0" lvl="0" indent="0" algn="l" defTabSz="533400">
            <a:lnSpc>
              <a:spcPct val="90000"/>
            </a:lnSpc>
            <a:spcBef>
              <a:spcPct val="0"/>
            </a:spcBef>
            <a:spcAft>
              <a:spcPct val="35000"/>
            </a:spcAft>
            <a:buNone/>
          </a:pPr>
          <a:r>
            <a:rPr lang="nb-NO" sz="1200" b="0" kern="1200">
              <a:latin typeface="Arial" panose="020B0604020202020204"/>
            </a:rPr>
            <a:t>NTNU forbereder brukerstøtten</a:t>
          </a:r>
        </a:p>
      </dsp:txBody>
      <dsp:txXfrm>
        <a:off x="3067091" y="3378209"/>
        <a:ext cx="5090500" cy="973247"/>
      </dsp:txXfrm>
    </dsp:sp>
    <dsp:sp modelId="{34EA1A16-DBC7-45B5-89D8-07EF9A04C442}">
      <dsp:nvSpPr>
        <dsp:cNvPr id="0" name=""/>
        <dsp:cNvSpPr/>
      </dsp:nvSpPr>
      <dsp:spPr>
        <a:xfrm>
          <a:off x="5612341" y="2409825"/>
          <a:ext cx="0" cy="915733"/>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FB196665-5246-4466-BFBA-1273ACE356B9}">
      <dsp:nvSpPr>
        <dsp:cNvPr id="0" name=""/>
        <dsp:cNvSpPr/>
      </dsp:nvSpPr>
      <dsp:spPr>
        <a:xfrm>
          <a:off x="6339754" y="2588152"/>
          <a:ext cx="4572304" cy="544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nb-NO" sz="1400" b="1" kern="1200">
              <a:latin typeface="Arial" panose="020B0604020202020204"/>
            </a:rPr>
            <a:t>Vår 2023</a:t>
          </a:r>
        </a:p>
      </dsp:txBody>
      <dsp:txXfrm>
        <a:off x="6339754" y="2588152"/>
        <a:ext cx="4572304" cy="544620"/>
      </dsp:txXfrm>
    </dsp:sp>
    <dsp:sp modelId="{755D642D-3B6D-48DA-A8CF-806842DCC593}">
      <dsp:nvSpPr>
        <dsp:cNvPr id="0" name=""/>
        <dsp:cNvSpPr/>
      </dsp:nvSpPr>
      <dsp:spPr>
        <a:xfrm>
          <a:off x="5576194" y="2373678"/>
          <a:ext cx="72294" cy="72294"/>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504E3C-1547-4422-AB20-5CE8A3303F7D}">
      <dsp:nvSpPr>
        <dsp:cNvPr id="0" name=""/>
        <dsp:cNvSpPr/>
      </dsp:nvSpPr>
      <dsp:spPr>
        <a:xfrm>
          <a:off x="6028006" y="646661"/>
          <a:ext cx="5195800" cy="84743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rtl="0">
            <a:lnSpc>
              <a:spcPct val="90000"/>
            </a:lnSpc>
            <a:spcBef>
              <a:spcPct val="0"/>
            </a:spcBef>
            <a:spcAft>
              <a:spcPct val="35000"/>
            </a:spcAft>
            <a:buNone/>
          </a:pPr>
          <a:r>
            <a:rPr lang="nb-NO" sz="1200" kern="1200">
              <a:latin typeface="Arial" panose="020B0604020202020204"/>
            </a:rPr>
            <a:t>NTNU tar i bruk løsningen fra 1. mars som pilot for UH Sak </a:t>
          </a:r>
        </a:p>
        <a:p>
          <a:pPr marL="0" lvl="0" indent="0" algn="l" defTabSz="533400">
            <a:lnSpc>
              <a:spcPct val="90000"/>
            </a:lnSpc>
            <a:spcBef>
              <a:spcPct val="0"/>
            </a:spcBef>
            <a:spcAft>
              <a:spcPct val="35000"/>
            </a:spcAft>
            <a:buNone/>
          </a:pPr>
          <a:r>
            <a:rPr lang="nb-NO" sz="1200" kern="1200">
              <a:latin typeface="Arial" panose="020B0604020202020204"/>
            </a:rPr>
            <a:t>Alle ansatte ved NTNU som jobber med styrer, råd og utvalg samt saksbehandling skal benytte den nye løsningen</a:t>
          </a:r>
          <a:endParaRPr lang="nb-NO" sz="1200" kern="1200"/>
        </a:p>
      </dsp:txBody>
      <dsp:txXfrm>
        <a:off x="6069374" y="688029"/>
        <a:ext cx="5113064" cy="764694"/>
      </dsp:txXfrm>
    </dsp:sp>
    <dsp:sp modelId="{93735974-0774-4E71-8568-DD96EC1E82E3}">
      <dsp:nvSpPr>
        <dsp:cNvPr id="0" name=""/>
        <dsp:cNvSpPr/>
      </dsp:nvSpPr>
      <dsp:spPr>
        <a:xfrm>
          <a:off x="8625906" y="1494091"/>
          <a:ext cx="0" cy="915733"/>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5AC8E963-2550-41DD-9D3A-027B0B062A67}">
      <dsp:nvSpPr>
        <dsp:cNvPr id="0" name=""/>
        <dsp:cNvSpPr/>
      </dsp:nvSpPr>
      <dsp:spPr>
        <a:xfrm>
          <a:off x="8589759" y="2373678"/>
          <a:ext cx="72294" cy="72294"/>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1"/>
            <a:ext cx="2972004" cy="496745"/>
          </a:xfrm>
          <a:prstGeom prst="rect">
            <a:avLst/>
          </a:prstGeom>
        </p:spPr>
        <p:txBody>
          <a:bodyPr vert="horz" lIns="90913" tIns="45457" rIns="90913" bIns="45457" rtlCol="0"/>
          <a:lstStyle>
            <a:lvl1pPr algn="l">
              <a:defRPr sz="1100"/>
            </a:lvl1pPr>
          </a:lstStyle>
          <a:p>
            <a:endParaRPr lang="en-US">
              <a:latin typeface="Arial" panose="020B0604020202020204" pitchFamily="34" charset="0"/>
            </a:endParaRPr>
          </a:p>
        </p:txBody>
      </p:sp>
      <p:sp>
        <p:nvSpPr>
          <p:cNvPr id="3" name="Date Placeholder 2"/>
          <p:cNvSpPr>
            <a:spLocks noGrp="1"/>
          </p:cNvSpPr>
          <p:nvPr>
            <p:ph type="dt" sz="quarter" idx="1"/>
          </p:nvPr>
        </p:nvSpPr>
        <p:spPr>
          <a:xfrm>
            <a:off x="3884463" y="1"/>
            <a:ext cx="2972004" cy="496745"/>
          </a:xfrm>
          <a:prstGeom prst="rect">
            <a:avLst/>
          </a:prstGeom>
        </p:spPr>
        <p:txBody>
          <a:bodyPr vert="horz" lIns="90913" tIns="45457" rIns="90913" bIns="45457" rtlCol="0"/>
          <a:lstStyle>
            <a:lvl1pPr algn="r">
              <a:defRPr sz="1100"/>
            </a:lvl1pPr>
          </a:lstStyle>
          <a:p>
            <a:fld id="{B4AD245C-091B-44E2-BFB0-BD94217887F7}" type="datetimeFigureOut">
              <a:rPr lang="en-US" smtClean="0">
                <a:latin typeface="Arial" panose="020B0604020202020204" pitchFamily="34" charset="0"/>
              </a:rPr>
              <a:t>5/5/2022</a:t>
            </a:fld>
            <a:endParaRPr lang="en-US">
              <a:latin typeface="Arial" panose="020B0604020202020204" pitchFamily="34" charset="0"/>
            </a:endParaRPr>
          </a:p>
        </p:txBody>
      </p:sp>
      <p:sp>
        <p:nvSpPr>
          <p:cNvPr id="4" name="Footer Placeholder 3"/>
          <p:cNvSpPr>
            <a:spLocks noGrp="1"/>
          </p:cNvSpPr>
          <p:nvPr>
            <p:ph type="ftr" sz="quarter" idx="2"/>
          </p:nvPr>
        </p:nvSpPr>
        <p:spPr>
          <a:xfrm>
            <a:off x="4" y="9447402"/>
            <a:ext cx="2972004" cy="496745"/>
          </a:xfrm>
          <a:prstGeom prst="rect">
            <a:avLst/>
          </a:prstGeom>
        </p:spPr>
        <p:txBody>
          <a:bodyPr vert="horz" lIns="90913" tIns="45457" rIns="90913" bIns="45457" rtlCol="0" anchor="b"/>
          <a:lstStyle>
            <a:lvl1pPr algn="l">
              <a:defRPr sz="1100"/>
            </a:lvl1pPr>
          </a:lstStyle>
          <a:p>
            <a:endParaRPr lang="en-US">
              <a:latin typeface="Arial" panose="020B0604020202020204" pitchFamily="34" charset="0"/>
            </a:endParaRPr>
          </a:p>
        </p:txBody>
      </p:sp>
      <p:sp>
        <p:nvSpPr>
          <p:cNvPr id="5" name="Slide Number Placeholder 4"/>
          <p:cNvSpPr>
            <a:spLocks noGrp="1"/>
          </p:cNvSpPr>
          <p:nvPr>
            <p:ph type="sldNum" sz="quarter" idx="3"/>
          </p:nvPr>
        </p:nvSpPr>
        <p:spPr>
          <a:xfrm>
            <a:off x="3884463" y="9447402"/>
            <a:ext cx="2972004" cy="496745"/>
          </a:xfrm>
          <a:prstGeom prst="rect">
            <a:avLst/>
          </a:prstGeom>
        </p:spPr>
        <p:txBody>
          <a:bodyPr vert="horz" lIns="90913" tIns="45457" rIns="90913" bIns="45457" rtlCol="0" anchor="b"/>
          <a:lstStyle>
            <a:lvl1pPr algn="r">
              <a:defRPr sz="1100"/>
            </a:lvl1pPr>
          </a:lstStyle>
          <a:p>
            <a:fld id="{9A913F39-CFF6-40F1-84D1-700840B41EAB}"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19548131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97284"/>
          </a:xfrm>
          <a:prstGeom prst="rect">
            <a:avLst/>
          </a:prstGeom>
        </p:spPr>
        <p:txBody>
          <a:bodyPr vert="horz" lIns="98478" tIns="49238" rIns="98478" bIns="49238" rtlCol="0"/>
          <a:lstStyle>
            <a:lvl1pPr algn="l">
              <a:defRPr sz="1200">
                <a:latin typeface="Arial" panose="020B0604020202020204" pitchFamily="34" charset="0"/>
              </a:defRPr>
            </a:lvl1pPr>
          </a:lstStyle>
          <a:p>
            <a:endParaRPr lang="en-US"/>
          </a:p>
        </p:txBody>
      </p:sp>
      <p:sp>
        <p:nvSpPr>
          <p:cNvPr id="3" name="Date Placeholder 2"/>
          <p:cNvSpPr>
            <a:spLocks noGrp="1"/>
          </p:cNvSpPr>
          <p:nvPr>
            <p:ph type="dt" idx="1"/>
          </p:nvPr>
        </p:nvSpPr>
        <p:spPr>
          <a:xfrm>
            <a:off x="3884615" y="1"/>
            <a:ext cx="2971800" cy="497284"/>
          </a:xfrm>
          <a:prstGeom prst="rect">
            <a:avLst/>
          </a:prstGeom>
        </p:spPr>
        <p:txBody>
          <a:bodyPr vert="horz" lIns="98478" tIns="49238" rIns="98478" bIns="49238" rtlCol="0"/>
          <a:lstStyle>
            <a:lvl1pPr algn="r">
              <a:defRPr sz="1200">
                <a:latin typeface="Arial" panose="020B0604020202020204" pitchFamily="34" charset="0"/>
              </a:defRPr>
            </a:lvl1pPr>
          </a:lstStyle>
          <a:p>
            <a:fld id="{0BA5BBE4-AEA3-489A-A28E-0C2FAF2506E3}" type="datetimeFigureOut">
              <a:rPr lang="en-US" smtClean="0"/>
              <a:pPr/>
              <a:t>5/5/2022</a:t>
            </a:fld>
            <a:endParaRPr lang="en-US"/>
          </a:p>
        </p:txBody>
      </p:sp>
      <p:sp>
        <p:nvSpPr>
          <p:cNvPr id="4" name="Slide Image Placeholder 3"/>
          <p:cNvSpPr>
            <a:spLocks noGrp="1" noRot="1" noChangeAspect="1"/>
          </p:cNvSpPr>
          <p:nvPr>
            <p:ph type="sldImg" idx="2"/>
          </p:nvPr>
        </p:nvSpPr>
        <p:spPr>
          <a:xfrm>
            <a:off x="114300" y="746125"/>
            <a:ext cx="6629400" cy="3729038"/>
          </a:xfrm>
          <a:prstGeom prst="rect">
            <a:avLst/>
          </a:prstGeom>
          <a:noFill/>
          <a:ln w="12700">
            <a:solidFill>
              <a:prstClr val="black"/>
            </a:solidFill>
          </a:ln>
        </p:spPr>
        <p:txBody>
          <a:bodyPr vert="horz" lIns="98478" tIns="49238" rIns="98478" bIns="49238" rtlCol="0" anchor="ctr"/>
          <a:lstStyle/>
          <a:p>
            <a:endParaRPr lang="en-GB"/>
          </a:p>
        </p:txBody>
      </p:sp>
      <p:sp>
        <p:nvSpPr>
          <p:cNvPr id="5" name="Notes Placeholder 4"/>
          <p:cNvSpPr>
            <a:spLocks noGrp="1"/>
          </p:cNvSpPr>
          <p:nvPr>
            <p:ph type="body" sz="quarter" idx="3"/>
          </p:nvPr>
        </p:nvSpPr>
        <p:spPr>
          <a:xfrm>
            <a:off x="685800" y="4724203"/>
            <a:ext cx="5486400" cy="4475560"/>
          </a:xfrm>
          <a:prstGeom prst="rect">
            <a:avLst/>
          </a:prstGeom>
        </p:spPr>
        <p:txBody>
          <a:bodyPr vert="horz" lIns="98478" tIns="49238" rIns="98478" bIns="4923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6679"/>
            <a:ext cx="2971800" cy="497284"/>
          </a:xfrm>
          <a:prstGeom prst="rect">
            <a:avLst/>
          </a:prstGeom>
        </p:spPr>
        <p:txBody>
          <a:bodyPr vert="horz" lIns="98478" tIns="49238" rIns="98478" bIns="49238" rtlCol="0" anchor="b"/>
          <a:lstStyle>
            <a:lvl1pPr algn="l">
              <a:defRPr sz="12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5" y="9446679"/>
            <a:ext cx="2971800" cy="497284"/>
          </a:xfrm>
          <a:prstGeom prst="rect">
            <a:avLst/>
          </a:prstGeom>
        </p:spPr>
        <p:txBody>
          <a:bodyPr vert="horz" lIns="98478" tIns="49238" rIns="98478" bIns="49238" rtlCol="0" anchor="b"/>
          <a:lstStyle>
            <a:lvl1pPr algn="r">
              <a:defRPr sz="1200">
                <a:latin typeface="Arial" panose="020B0604020202020204" pitchFamily="34" charset="0"/>
              </a:defRPr>
            </a:lvl1pPr>
          </a:lstStyle>
          <a:p>
            <a:fld id="{C0F4A2C8-6C88-4E71-83EE-698B9D4FE22F}" type="slidenum">
              <a:rPr lang="en-US" smtClean="0"/>
              <a:pPr/>
              <a:t>‹#›</a:t>
            </a:fld>
            <a:endParaRPr lang="en-US"/>
          </a:p>
        </p:txBody>
      </p:sp>
    </p:spTree>
    <p:extLst>
      <p:ext uri="{BB962C8B-B14F-4D97-AF65-F5344CB8AC3E}">
        <p14:creationId xmlns:p14="http://schemas.microsoft.com/office/powerpoint/2010/main" val="1904730299"/>
      </p:ext>
    </p:extLst>
  </p:cSld>
  <p:clrMap bg1="lt1" tx1="dk1" bg2="lt2" tx2="dk2" accent1="accent1" accent2="accent2" accent3="accent3" accent4="accent4" accent5="accent5" accent6="accent6" hlink="hlink" folHlink="folHlink"/>
  <p:hf hdr="0" ftr="0" dt="0"/>
  <p:notesStyle>
    <a:lvl1pPr marL="0" algn="l" defTabSz="1219170" rtl="0" eaLnBrk="1" latinLnBrk="0" hangingPunct="1">
      <a:defRPr sz="1600" kern="1200">
        <a:solidFill>
          <a:schemeClr val="tx1"/>
        </a:solidFill>
        <a:latin typeface="Arial" panose="020B0604020202020204" pitchFamily="34" charset="0"/>
        <a:ea typeface="+mn-ea"/>
        <a:cs typeface="+mn-cs"/>
      </a:defRPr>
    </a:lvl1pPr>
    <a:lvl2pPr marL="609585" algn="l" defTabSz="1219170" rtl="0" eaLnBrk="1" latinLnBrk="0" hangingPunct="1">
      <a:defRPr sz="1600" kern="1200">
        <a:solidFill>
          <a:schemeClr val="tx1"/>
        </a:solidFill>
        <a:latin typeface="Arial" panose="020B0604020202020204" pitchFamily="34" charset="0"/>
        <a:ea typeface="+mn-ea"/>
        <a:cs typeface="+mn-cs"/>
      </a:defRPr>
    </a:lvl2pPr>
    <a:lvl3pPr marL="1219170" algn="l" defTabSz="1219170" rtl="0" eaLnBrk="1" latinLnBrk="0" hangingPunct="1">
      <a:defRPr sz="1600" kern="1200">
        <a:solidFill>
          <a:schemeClr val="tx1"/>
        </a:solidFill>
        <a:latin typeface="Arial" panose="020B0604020202020204" pitchFamily="34" charset="0"/>
        <a:ea typeface="+mn-ea"/>
        <a:cs typeface="+mn-cs"/>
      </a:defRPr>
    </a:lvl3pPr>
    <a:lvl4pPr marL="1828754" algn="l" defTabSz="1219170" rtl="0" eaLnBrk="1" latinLnBrk="0" hangingPunct="1">
      <a:defRPr sz="1600" kern="1200">
        <a:solidFill>
          <a:schemeClr val="tx1"/>
        </a:solidFill>
        <a:latin typeface="Arial" panose="020B0604020202020204" pitchFamily="34" charset="0"/>
        <a:ea typeface="+mn-ea"/>
        <a:cs typeface="+mn-cs"/>
      </a:defRPr>
    </a:lvl4pPr>
    <a:lvl5pPr marL="2438339" algn="l" defTabSz="1219170" rtl="0" eaLnBrk="1" latinLnBrk="0" hangingPunct="1">
      <a:defRPr sz="1600" kern="1200">
        <a:solidFill>
          <a:schemeClr val="tx1"/>
        </a:solidFill>
        <a:latin typeface="Arial" panose="020B0604020202020204" pitchFamily="34"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C0F4A2C8-6C88-4E71-83EE-698B9D4FE22F}" type="slidenum">
              <a:rPr lang="en-US" smtClean="0"/>
              <a:pPr/>
              <a:t>1</a:t>
            </a:fld>
            <a:endParaRPr lang="en-US"/>
          </a:p>
        </p:txBody>
      </p:sp>
    </p:spTree>
    <p:extLst>
      <p:ext uri="{BB962C8B-B14F-4D97-AF65-F5344CB8AC3E}">
        <p14:creationId xmlns:p14="http://schemas.microsoft.com/office/powerpoint/2010/main" val="1759347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b-NO"/>
          </a:p>
        </p:txBody>
      </p:sp>
      <p:sp>
        <p:nvSpPr>
          <p:cNvPr id="4" name="Slide Number Placeholder 3"/>
          <p:cNvSpPr>
            <a:spLocks noGrp="1"/>
          </p:cNvSpPr>
          <p:nvPr>
            <p:ph type="sldNum" sz="quarter" idx="5"/>
          </p:nvPr>
        </p:nvSpPr>
        <p:spPr/>
        <p:txBody>
          <a:bodyPr/>
          <a:lstStyle/>
          <a:p>
            <a:fld id="{C0F4A2C8-6C88-4E71-83EE-698B9D4FE22F}" type="slidenum">
              <a:rPr lang="en-US" smtClean="0"/>
              <a:pPr/>
              <a:t>10</a:t>
            </a:fld>
            <a:endParaRPr lang="en-US"/>
          </a:p>
        </p:txBody>
      </p:sp>
    </p:spTree>
    <p:extLst>
      <p:ext uri="{BB962C8B-B14F-4D97-AF65-F5344CB8AC3E}">
        <p14:creationId xmlns:p14="http://schemas.microsoft.com/office/powerpoint/2010/main" val="727482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b-NO"/>
          </a:p>
        </p:txBody>
      </p:sp>
      <p:sp>
        <p:nvSpPr>
          <p:cNvPr id="4" name="Slide Number Placeholder 3"/>
          <p:cNvSpPr>
            <a:spLocks noGrp="1"/>
          </p:cNvSpPr>
          <p:nvPr>
            <p:ph type="sldNum" sz="quarter" idx="5"/>
          </p:nvPr>
        </p:nvSpPr>
        <p:spPr/>
        <p:txBody>
          <a:bodyPr/>
          <a:lstStyle/>
          <a:p>
            <a:fld id="{C0F4A2C8-6C88-4E71-83EE-698B9D4FE22F}" type="slidenum">
              <a:rPr lang="en-US" smtClean="0"/>
              <a:pPr/>
              <a:t>12</a:t>
            </a:fld>
            <a:endParaRPr lang="en-US"/>
          </a:p>
        </p:txBody>
      </p:sp>
    </p:spTree>
    <p:extLst>
      <p:ext uri="{BB962C8B-B14F-4D97-AF65-F5344CB8AC3E}">
        <p14:creationId xmlns:p14="http://schemas.microsoft.com/office/powerpoint/2010/main" val="1497514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C0F4A2C8-6C88-4E71-83EE-698B9D4FE22F}" type="slidenum">
              <a:rPr lang="en-US" smtClean="0"/>
              <a:pPr/>
              <a:t>13</a:t>
            </a:fld>
            <a:endParaRPr lang="en-US"/>
          </a:p>
        </p:txBody>
      </p:sp>
    </p:spTree>
    <p:extLst>
      <p:ext uri="{BB962C8B-B14F-4D97-AF65-F5344CB8AC3E}">
        <p14:creationId xmlns:p14="http://schemas.microsoft.com/office/powerpoint/2010/main" val="205805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6046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ED846D82-44E8-40A6-85B6-D7152429B698}" type="slidenum">
              <a:rPr lang="nb-NO" smtClean="0"/>
              <a:t>18</a:t>
            </a:fld>
            <a:endParaRPr lang="nb-NO"/>
          </a:p>
        </p:txBody>
      </p:sp>
    </p:spTree>
    <p:extLst>
      <p:ext uri="{BB962C8B-B14F-4D97-AF65-F5344CB8AC3E}">
        <p14:creationId xmlns:p14="http://schemas.microsoft.com/office/powerpoint/2010/main" val="3673992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C0F4A2C8-6C88-4E71-83EE-698B9D4FE22F}" type="slidenum">
              <a:rPr lang="en-US" smtClean="0"/>
              <a:pPr/>
              <a:t>23</a:t>
            </a:fld>
            <a:endParaRPr lang="en-US"/>
          </a:p>
        </p:txBody>
      </p:sp>
    </p:spTree>
    <p:extLst>
      <p:ext uri="{BB962C8B-B14F-4D97-AF65-F5344CB8AC3E}">
        <p14:creationId xmlns:p14="http://schemas.microsoft.com/office/powerpoint/2010/main" val="834223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b-NO"/>
          </a:p>
        </p:txBody>
      </p:sp>
      <p:sp>
        <p:nvSpPr>
          <p:cNvPr id="4" name="Slide Number Placeholder 3"/>
          <p:cNvSpPr>
            <a:spLocks noGrp="1"/>
          </p:cNvSpPr>
          <p:nvPr>
            <p:ph type="sldNum" sz="quarter" idx="5"/>
          </p:nvPr>
        </p:nvSpPr>
        <p:spPr/>
        <p:txBody>
          <a:bodyPr/>
          <a:lstStyle/>
          <a:p>
            <a:fld id="{C0F4A2C8-6C88-4E71-83EE-698B9D4FE22F}" type="slidenum">
              <a:rPr lang="en-US" smtClean="0"/>
              <a:pPr/>
              <a:t>25</a:t>
            </a:fld>
            <a:endParaRPr lang="en-US"/>
          </a:p>
        </p:txBody>
      </p:sp>
    </p:spTree>
    <p:extLst>
      <p:ext uri="{BB962C8B-B14F-4D97-AF65-F5344CB8AC3E}">
        <p14:creationId xmlns:p14="http://schemas.microsoft.com/office/powerpoint/2010/main" val="3251112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Hva får vi, når og hva betyr det for oss?</a:t>
            </a:r>
          </a:p>
        </p:txBody>
      </p:sp>
      <p:sp>
        <p:nvSpPr>
          <p:cNvPr id="4" name="Slide Number Placeholder 3"/>
          <p:cNvSpPr>
            <a:spLocks noGrp="1"/>
          </p:cNvSpPr>
          <p:nvPr>
            <p:ph type="sldNum" sz="quarter" idx="5"/>
          </p:nvPr>
        </p:nvSpPr>
        <p:spPr/>
        <p:txBody>
          <a:bodyPr/>
          <a:lstStyle/>
          <a:p>
            <a:fld id="{C0F4A2C8-6C88-4E71-83EE-698B9D4FE22F}" type="slidenum">
              <a:rPr lang="en-US" smtClean="0"/>
              <a:pPr/>
              <a:t>26</a:t>
            </a:fld>
            <a:endParaRPr lang="en-US"/>
          </a:p>
        </p:txBody>
      </p:sp>
    </p:spTree>
    <p:extLst>
      <p:ext uri="{BB962C8B-B14F-4D97-AF65-F5344CB8AC3E}">
        <p14:creationId xmlns:p14="http://schemas.microsoft.com/office/powerpoint/2010/main" val="843066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Forretningsbehov</a:t>
            </a:r>
          </a:p>
          <a:p>
            <a:r>
              <a:rPr lang="nb-NO"/>
              <a:t>Nytte</a:t>
            </a:r>
          </a:p>
          <a:p>
            <a:r>
              <a:rPr lang="nb-NO"/>
              <a:t>Anbefaling</a:t>
            </a:r>
          </a:p>
        </p:txBody>
      </p:sp>
      <p:sp>
        <p:nvSpPr>
          <p:cNvPr id="4" name="Slide Number Placeholder 3"/>
          <p:cNvSpPr>
            <a:spLocks noGrp="1"/>
          </p:cNvSpPr>
          <p:nvPr>
            <p:ph type="sldNum" sz="quarter" idx="10"/>
          </p:nvPr>
        </p:nvSpPr>
        <p:spPr/>
        <p:txBody>
          <a:bodyPr/>
          <a:lstStyle/>
          <a:p>
            <a:fld id="{397B6664-7021-E44E-ABF4-BC24DFF02CBA}" type="slidenum">
              <a:rPr lang="nb-NO" smtClean="0"/>
              <a:t>28</a:t>
            </a:fld>
            <a:endParaRPr lang="nb-NO"/>
          </a:p>
        </p:txBody>
      </p:sp>
    </p:spTree>
    <p:extLst>
      <p:ext uri="{BB962C8B-B14F-4D97-AF65-F5344CB8AC3E}">
        <p14:creationId xmlns:p14="http://schemas.microsoft.com/office/powerpoint/2010/main" val="3547608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nb-NO" b="1">
                <a:cs typeface="Calibri"/>
              </a:rPr>
              <a:t>UH Sak leverer Standard fellestjeneste med: </a:t>
            </a:r>
          </a:p>
          <a:p>
            <a:pPr marL="342900" indent="-342900"/>
            <a:r>
              <a:rPr lang="nb-NO">
                <a:cs typeface="Calibri"/>
              </a:rPr>
              <a:t>Basis saksbehandling</a:t>
            </a:r>
          </a:p>
          <a:p>
            <a:pPr marL="342900" indent="-342900"/>
            <a:r>
              <a:rPr lang="nb-NO">
                <a:ea typeface="+mn-lt"/>
                <a:cs typeface="+mn-lt"/>
              </a:rPr>
              <a:t>Styre, råd og utvalg</a:t>
            </a:r>
          </a:p>
          <a:p>
            <a:pPr marL="342900" indent="-342900"/>
            <a:r>
              <a:rPr lang="nb-NO">
                <a:ea typeface="+mn-lt"/>
                <a:cs typeface="+mn-lt"/>
              </a:rPr>
              <a:t>Innsyn</a:t>
            </a:r>
          </a:p>
          <a:p>
            <a:pPr marL="342900" indent="-342900"/>
            <a:endParaRPr lang="nb-NO">
              <a:ea typeface="+mn-lt"/>
              <a:cs typeface="+mn-lt"/>
            </a:endParaRPr>
          </a:p>
          <a:p>
            <a:pPr marL="342900" indent="-342900"/>
            <a:r>
              <a:rPr lang="nb-NO">
                <a:ea typeface="+mn-lt"/>
                <a:cs typeface="+mn-lt"/>
              </a:rPr>
              <a:t>og 2  spesifikke</a:t>
            </a:r>
            <a:r>
              <a:rPr lang="nb-NO">
                <a:cs typeface="Calibri"/>
              </a:rPr>
              <a:t> prosesser:</a:t>
            </a:r>
            <a:endParaRPr lang="nb-NO"/>
          </a:p>
          <a:p>
            <a:pPr marL="549910" lvl="1" indent="-342900"/>
            <a:endParaRPr lang="nb-NO">
              <a:cs typeface="Calibri"/>
            </a:endParaRPr>
          </a:p>
          <a:p>
            <a:pPr marL="549910" lvl="1" indent="-342900"/>
            <a:r>
              <a:rPr lang="nb-NO">
                <a:cs typeface="Calibri"/>
              </a:rPr>
              <a:t>Godkjenning av utdanning</a:t>
            </a:r>
          </a:p>
          <a:p>
            <a:pPr marL="549910" lvl="1" indent="-342900"/>
            <a:endParaRPr lang="nb-NO">
              <a:cs typeface="Calibri"/>
            </a:endParaRPr>
          </a:p>
          <a:p>
            <a:pPr marL="549910" lvl="1" indent="-342900"/>
            <a:r>
              <a:rPr lang="nb-NO">
                <a:cs typeface="Calibri"/>
              </a:rPr>
              <a:t>Kompetanseopprykk</a:t>
            </a:r>
            <a:endParaRPr lang="nb-NO"/>
          </a:p>
          <a:p>
            <a:endParaRPr lang="nb-NO"/>
          </a:p>
        </p:txBody>
      </p:sp>
      <p:sp>
        <p:nvSpPr>
          <p:cNvPr id="4" name="Slide Number Placeholder 3"/>
          <p:cNvSpPr>
            <a:spLocks noGrp="1"/>
          </p:cNvSpPr>
          <p:nvPr>
            <p:ph type="sldNum" sz="quarter" idx="5"/>
          </p:nvPr>
        </p:nvSpPr>
        <p:spPr/>
        <p:txBody>
          <a:bodyPr/>
          <a:lstStyle/>
          <a:p>
            <a:fld id="{5F85D82F-0721-45EA-AD8D-E781EC4A2188}" type="slidenum">
              <a:rPr lang="nb-NO" smtClean="0"/>
              <a:t>29</a:t>
            </a:fld>
            <a:endParaRPr lang="nb-NO"/>
          </a:p>
        </p:txBody>
      </p:sp>
    </p:spTree>
    <p:extLst>
      <p:ext uri="{BB962C8B-B14F-4D97-AF65-F5344CB8AC3E}">
        <p14:creationId xmlns:p14="http://schemas.microsoft.com/office/powerpoint/2010/main" val="3029080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C0F4A2C8-6C88-4E71-83EE-698B9D4FE22F}" type="slidenum">
              <a:rPr lang="en-US" smtClean="0"/>
              <a:pPr/>
              <a:t>2</a:t>
            </a:fld>
            <a:endParaRPr lang="en-US"/>
          </a:p>
        </p:txBody>
      </p:sp>
    </p:spTree>
    <p:extLst>
      <p:ext uri="{BB962C8B-B14F-4D97-AF65-F5344CB8AC3E}">
        <p14:creationId xmlns:p14="http://schemas.microsoft.com/office/powerpoint/2010/main" val="41319294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85750" indent="-285750">
              <a:spcBef>
                <a:spcPct val="20000"/>
              </a:spcBef>
              <a:buFont typeface="Arial"/>
              <a:buChar char="•"/>
            </a:pPr>
            <a:r>
              <a:rPr lang="nb-NO"/>
              <a:t>Skal dekke behov til</a:t>
            </a:r>
            <a:endParaRPr lang="en-US"/>
          </a:p>
          <a:p>
            <a:pPr lvl="1">
              <a:spcBef>
                <a:spcPct val="20000"/>
              </a:spcBef>
              <a:buFont typeface="Arial"/>
              <a:buChar char="•"/>
            </a:pPr>
            <a:r>
              <a:rPr lang="nb-NO"/>
              <a:t>Styrer med beslutningsmyndighet</a:t>
            </a:r>
            <a:endParaRPr lang="en-US"/>
          </a:p>
          <a:p>
            <a:pPr lvl="1">
              <a:spcBef>
                <a:spcPct val="20000"/>
              </a:spcBef>
              <a:buFont typeface="Arial"/>
              <a:buChar char="•"/>
            </a:pPr>
            <a:r>
              <a:rPr lang="nb-NO"/>
              <a:t>Ledermøter</a:t>
            </a:r>
            <a:endParaRPr lang="en-US"/>
          </a:p>
          <a:p>
            <a:pPr lvl="1">
              <a:spcBef>
                <a:spcPct val="20000"/>
              </a:spcBef>
              <a:buFont typeface="Arial"/>
              <a:buChar char="•"/>
            </a:pPr>
            <a:r>
              <a:rPr lang="nb-NO"/>
              <a:t>Ulike typer utvalg</a:t>
            </a:r>
            <a:endParaRPr lang="en-US"/>
          </a:p>
          <a:p>
            <a:pPr lvl="1">
              <a:spcBef>
                <a:spcPct val="20000"/>
              </a:spcBef>
              <a:buFont typeface="Arial"/>
              <a:buChar char="•"/>
            </a:pPr>
            <a:r>
              <a:rPr lang="nb-NO"/>
              <a:t>Ad hoc arbeidsgrupper</a:t>
            </a:r>
            <a:endParaRPr lang="en-US"/>
          </a:p>
          <a:p>
            <a:pPr marL="285750" indent="-285750">
              <a:spcBef>
                <a:spcPct val="20000"/>
              </a:spcBef>
              <a:buFont typeface="Arial"/>
              <a:buChar char="•"/>
            </a:pPr>
            <a:r>
              <a:rPr lang="nb-NO"/>
              <a:t>Planlegge, administrere og gjennomføre møter</a:t>
            </a:r>
            <a:endParaRPr lang="en-US"/>
          </a:p>
          <a:p>
            <a:pPr lvl="1">
              <a:spcBef>
                <a:spcPct val="20000"/>
              </a:spcBef>
              <a:buFont typeface="Arial"/>
              <a:buChar char="•"/>
            </a:pPr>
            <a:r>
              <a:rPr lang="nb-NO"/>
              <a:t>Møteserier og </a:t>
            </a:r>
            <a:r>
              <a:rPr lang="nb-NO" err="1"/>
              <a:t>årshjul</a:t>
            </a:r>
            <a:endParaRPr lang="nb-NO" err="1">
              <a:cs typeface="Calibri"/>
            </a:endParaRPr>
          </a:p>
          <a:p>
            <a:pPr lvl="1">
              <a:spcBef>
                <a:spcPct val="20000"/>
              </a:spcBef>
              <a:buFont typeface="Arial"/>
              <a:buChar char="•"/>
            </a:pPr>
            <a:r>
              <a:rPr lang="nb-NO"/>
              <a:t>Kjøreplan</a:t>
            </a:r>
            <a:endParaRPr lang="en-US"/>
          </a:p>
          <a:p>
            <a:pPr lvl="1">
              <a:spcBef>
                <a:spcPct val="20000"/>
              </a:spcBef>
              <a:buFont typeface="Arial"/>
              <a:buChar char="•"/>
            </a:pPr>
            <a:r>
              <a:rPr lang="nb-NO"/>
              <a:t>Alle saker i Service </a:t>
            </a:r>
            <a:r>
              <a:rPr lang="nb-NO" err="1"/>
              <a:t>Now</a:t>
            </a:r>
            <a:r>
              <a:rPr lang="nb-NO"/>
              <a:t> kan meldes opp som sak på tvers av flere forum</a:t>
            </a:r>
            <a:endParaRPr lang="en-US"/>
          </a:p>
          <a:p>
            <a:pPr lvl="1">
              <a:spcBef>
                <a:spcPct val="20000"/>
              </a:spcBef>
              <a:buFont typeface="Arial"/>
              <a:buChar char="•"/>
            </a:pPr>
            <a:r>
              <a:rPr lang="nb-NO"/>
              <a:t>Samhandling om underlag og i møtene</a:t>
            </a:r>
            <a:endParaRPr lang="en-US"/>
          </a:p>
          <a:p>
            <a:pPr lvl="1">
              <a:spcBef>
                <a:spcPct val="20000"/>
              </a:spcBef>
              <a:buFont typeface="Arial"/>
              <a:buChar char="•"/>
            </a:pPr>
            <a:r>
              <a:rPr lang="nb-NO"/>
              <a:t>Kalender og rombooking via kalender (Exchange/Outlook)</a:t>
            </a:r>
            <a:endParaRPr lang="en-US"/>
          </a:p>
          <a:p>
            <a:pPr lvl="1">
              <a:spcBef>
                <a:spcPct val="20000"/>
              </a:spcBef>
              <a:buFont typeface="Arial"/>
              <a:buChar char="•"/>
            </a:pPr>
            <a:r>
              <a:rPr lang="nb-NO"/>
              <a:t>Stemmegivning og godkjenning av protokoll</a:t>
            </a:r>
            <a:endParaRPr lang="en-US"/>
          </a:p>
          <a:p>
            <a:pPr lvl="1">
              <a:spcBef>
                <a:spcPct val="20000"/>
              </a:spcBef>
              <a:buFont typeface="Arial"/>
              <a:buChar char="•"/>
            </a:pPr>
            <a:r>
              <a:rPr lang="nb-NO"/>
              <a:t>Automatisk arkivering</a:t>
            </a:r>
            <a:endParaRPr lang="nb-NO">
              <a:cs typeface="Calibri"/>
            </a:endParaRPr>
          </a:p>
        </p:txBody>
      </p:sp>
      <p:sp>
        <p:nvSpPr>
          <p:cNvPr id="4" name="Plassholder for lysbildenummer 3"/>
          <p:cNvSpPr>
            <a:spLocks noGrp="1"/>
          </p:cNvSpPr>
          <p:nvPr>
            <p:ph type="sldNum" sz="quarter" idx="5"/>
          </p:nvPr>
        </p:nvSpPr>
        <p:spPr/>
        <p:txBody>
          <a:bodyPr/>
          <a:lstStyle/>
          <a:p>
            <a:fld id="{751E1AD9-5414-4560-97C1-032D19504302}" type="slidenum">
              <a:rPr lang="nb-NO" smtClean="0"/>
              <a:t>31</a:t>
            </a:fld>
            <a:endParaRPr lang="nb-NO"/>
          </a:p>
        </p:txBody>
      </p:sp>
    </p:spTree>
    <p:extLst>
      <p:ext uri="{BB962C8B-B14F-4D97-AF65-F5344CB8AC3E}">
        <p14:creationId xmlns:p14="http://schemas.microsoft.com/office/powerpoint/2010/main" val="318239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b-NO"/>
          </a:p>
        </p:txBody>
      </p:sp>
      <p:sp>
        <p:nvSpPr>
          <p:cNvPr id="4" name="Slide Number Placeholder 3"/>
          <p:cNvSpPr>
            <a:spLocks noGrp="1"/>
          </p:cNvSpPr>
          <p:nvPr>
            <p:ph type="sldNum" sz="quarter" idx="5"/>
          </p:nvPr>
        </p:nvSpPr>
        <p:spPr/>
        <p:txBody>
          <a:bodyPr/>
          <a:lstStyle/>
          <a:p>
            <a:fld id="{C0F4A2C8-6C88-4E71-83EE-698B9D4FE22F}" type="slidenum">
              <a:rPr lang="en-US" smtClean="0"/>
              <a:pPr/>
              <a:t>34</a:t>
            </a:fld>
            <a:endParaRPr lang="en-US"/>
          </a:p>
        </p:txBody>
      </p:sp>
    </p:spTree>
    <p:extLst>
      <p:ext uri="{BB962C8B-B14F-4D97-AF65-F5344CB8AC3E}">
        <p14:creationId xmlns:p14="http://schemas.microsoft.com/office/powerpoint/2010/main" val="39378533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Rydding og dokumentfangst frem til mai, og med oppfølging</a:t>
            </a:r>
          </a:p>
          <a:p>
            <a:r>
              <a:rPr lang="nb-NO"/>
              <a:t>Opplæring: høst (generelt) og vår (verktøy)</a:t>
            </a:r>
          </a:p>
          <a:p>
            <a:r>
              <a:rPr lang="nb-NO"/>
              <a:t>Forberedelser og brukerstøtte</a:t>
            </a:r>
          </a:p>
        </p:txBody>
      </p:sp>
      <p:sp>
        <p:nvSpPr>
          <p:cNvPr id="4" name="Slide Number Placeholder 3"/>
          <p:cNvSpPr>
            <a:spLocks noGrp="1"/>
          </p:cNvSpPr>
          <p:nvPr>
            <p:ph type="sldNum" sz="quarter" idx="5"/>
          </p:nvPr>
        </p:nvSpPr>
        <p:spPr/>
        <p:txBody>
          <a:bodyPr/>
          <a:lstStyle/>
          <a:p>
            <a:fld id="{C0F4A2C8-6C88-4E71-83EE-698B9D4FE22F}" type="slidenum">
              <a:rPr lang="en-US" smtClean="0"/>
              <a:pPr/>
              <a:t>36</a:t>
            </a:fld>
            <a:endParaRPr lang="en-US"/>
          </a:p>
        </p:txBody>
      </p:sp>
    </p:spTree>
    <p:extLst>
      <p:ext uri="{BB962C8B-B14F-4D97-AF65-F5344CB8AC3E}">
        <p14:creationId xmlns:p14="http://schemas.microsoft.com/office/powerpoint/2010/main" val="1240865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b-NO"/>
          </a:p>
        </p:txBody>
      </p:sp>
      <p:sp>
        <p:nvSpPr>
          <p:cNvPr id="4" name="Slide Number Placeholder 3"/>
          <p:cNvSpPr>
            <a:spLocks noGrp="1"/>
          </p:cNvSpPr>
          <p:nvPr>
            <p:ph type="sldNum" sz="quarter" idx="5"/>
          </p:nvPr>
        </p:nvSpPr>
        <p:spPr/>
        <p:txBody>
          <a:bodyPr/>
          <a:lstStyle/>
          <a:p>
            <a:fld id="{C0F4A2C8-6C88-4E71-83EE-698B9D4FE22F}" type="slidenum">
              <a:rPr lang="en-US" smtClean="0"/>
              <a:pPr/>
              <a:t>37</a:t>
            </a:fld>
            <a:endParaRPr lang="en-US"/>
          </a:p>
        </p:txBody>
      </p:sp>
    </p:spTree>
    <p:extLst>
      <p:ext uri="{BB962C8B-B14F-4D97-AF65-F5344CB8AC3E}">
        <p14:creationId xmlns:p14="http://schemas.microsoft.com/office/powerpoint/2010/main" val="16960342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C0F4A2C8-6C88-4E71-83EE-698B9D4FE22F}" type="slidenum">
              <a:rPr lang="en-US" smtClean="0"/>
              <a:pPr/>
              <a:t>38</a:t>
            </a:fld>
            <a:endParaRPr lang="en-US"/>
          </a:p>
        </p:txBody>
      </p:sp>
    </p:spTree>
    <p:extLst>
      <p:ext uri="{BB962C8B-B14F-4D97-AF65-F5344CB8AC3E}">
        <p14:creationId xmlns:p14="http://schemas.microsoft.com/office/powerpoint/2010/main" val="14543273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b-NO"/>
          </a:p>
        </p:txBody>
      </p:sp>
      <p:sp>
        <p:nvSpPr>
          <p:cNvPr id="4" name="Slide Number Placeholder 3"/>
          <p:cNvSpPr>
            <a:spLocks noGrp="1"/>
          </p:cNvSpPr>
          <p:nvPr>
            <p:ph type="sldNum" sz="quarter" idx="5"/>
          </p:nvPr>
        </p:nvSpPr>
        <p:spPr/>
        <p:txBody>
          <a:bodyPr/>
          <a:lstStyle/>
          <a:p>
            <a:fld id="{C0F4A2C8-6C88-4E71-83EE-698B9D4FE22F}" type="slidenum">
              <a:rPr lang="en-US" smtClean="0"/>
              <a:pPr/>
              <a:t>39</a:t>
            </a:fld>
            <a:endParaRPr lang="en-US"/>
          </a:p>
        </p:txBody>
      </p:sp>
    </p:spTree>
    <p:extLst>
      <p:ext uri="{BB962C8B-B14F-4D97-AF65-F5344CB8AC3E}">
        <p14:creationId xmlns:p14="http://schemas.microsoft.com/office/powerpoint/2010/main" val="639633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b-NO"/>
          </a:p>
        </p:txBody>
      </p:sp>
      <p:sp>
        <p:nvSpPr>
          <p:cNvPr id="4" name="Slide Number Placeholder 3"/>
          <p:cNvSpPr>
            <a:spLocks noGrp="1"/>
          </p:cNvSpPr>
          <p:nvPr>
            <p:ph type="sldNum" sz="quarter" idx="5"/>
          </p:nvPr>
        </p:nvSpPr>
        <p:spPr/>
        <p:txBody>
          <a:bodyPr/>
          <a:lstStyle/>
          <a:p>
            <a:fld id="{C0F4A2C8-6C88-4E71-83EE-698B9D4FE22F}" type="slidenum">
              <a:rPr lang="en-US" smtClean="0"/>
              <a:pPr/>
              <a:t>3</a:t>
            </a:fld>
            <a:endParaRPr lang="en-US"/>
          </a:p>
        </p:txBody>
      </p:sp>
    </p:spTree>
    <p:extLst>
      <p:ext uri="{BB962C8B-B14F-4D97-AF65-F5344CB8AC3E}">
        <p14:creationId xmlns:p14="http://schemas.microsoft.com/office/powerpoint/2010/main" val="1459036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b-NO"/>
          </a:p>
        </p:txBody>
      </p:sp>
      <p:sp>
        <p:nvSpPr>
          <p:cNvPr id="4" name="Slide Number Placeholder 3"/>
          <p:cNvSpPr>
            <a:spLocks noGrp="1"/>
          </p:cNvSpPr>
          <p:nvPr>
            <p:ph type="sldNum" sz="quarter" idx="5"/>
          </p:nvPr>
        </p:nvSpPr>
        <p:spPr/>
        <p:txBody>
          <a:bodyPr/>
          <a:lstStyle/>
          <a:p>
            <a:fld id="{C0F4A2C8-6C88-4E71-83EE-698B9D4FE22F}" type="slidenum">
              <a:rPr lang="en-US" smtClean="0"/>
              <a:pPr/>
              <a:t>4</a:t>
            </a:fld>
            <a:endParaRPr lang="en-US"/>
          </a:p>
        </p:txBody>
      </p:sp>
    </p:spTree>
    <p:extLst>
      <p:ext uri="{BB962C8B-B14F-4D97-AF65-F5344CB8AC3E}">
        <p14:creationId xmlns:p14="http://schemas.microsoft.com/office/powerpoint/2010/main" val="3101966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b-NO"/>
          </a:p>
        </p:txBody>
      </p:sp>
      <p:sp>
        <p:nvSpPr>
          <p:cNvPr id="4" name="Slide Number Placeholder 3"/>
          <p:cNvSpPr>
            <a:spLocks noGrp="1"/>
          </p:cNvSpPr>
          <p:nvPr>
            <p:ph type="sldNum" sz="quarter" idx="5"/>
          </p:nvPr>
        </p:nvSpPr>
        <p:spPr/>
        <p:txBody>
          <a:bodyPr/>
          <a:lstStyle/>
          <a:p>
            <a:fld id="{C0F4A2C8-6C88-4E71-83EE-698B9D4FE22F}" type="slidenum">
              <a:rPr lang="en-US" smtClean="0"/>
              <a:pPr/>
              <a:t>5</a:t>
            </a:fld>
            <a:endParaRPr lang="en-US"/>
          </a:p>
        </p:txBody>
      </p:sp>
    </p:spTree>
    <p:extLst>
      <p:ext uri="{BB962C8B-B14F-4D97-AF65-F5344CB8AC3E}">
        <p14:creationId xmlns:p14="http://schemas.microsoft.com/office/powerpoint/2010/main" val="3798747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defTabSz="609570">
              <a:defRPr/>
            </a:pPr>
            <a:endParaRPr lang="en-US" sz="1600" i="1">
              <a:solidFill>
                <a:srgbClr val="000000"/>
              </a:solidFill>
              <a:latin typeface="Arial" panose="020B0604020202020204"/>
              <a:cs typeface="Arial"/>
            </a:endParaRPr>
          </a:p>
          <a:p>
            <a:endParaRPr lang="nb-NO">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AA06FE-FD85-4F94-A508-555A8DF5A76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781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defTabSz="609570">
              <a:defRPr/>
            </a:pPr>
            <a:endParaRPr lang="en-US" sz="1600" i="1">
              <a:solidFill>
                <a:srgbClr val="000000"/>
              </a:solidFill>
              <a:latin typeface="Arial" panose="020B0604020202020204"/>
              <a:cs typeface="Arial"/>
            </a:endParaRPr>
          </a:p>
          <a:p>
            <a:endParaRPr lang="nb-NO">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AA06FE-FD85-4F94-A508-555A8DF5A76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7994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b-NO"/>
          </a:p>
        </p:txBody>
      </p:sp>
      <p:sp>
        <p:nvSpPr>
          <p:cNvPr id="4" name="Slide Number Placeholder 3"/>
          <p:cNvSpPr>
            <a:spLocks noGrp="1"/>
          </p:cNvSpPr>
          <p:nvPr>
            <p:ph type="sldNum" sz="quarter" idx="5"/>
          </p:nvPr>
        </p:nvSpPr>
        <p:spPr/>
        <p:txBody>
          <a:bodyPr/>
          <a:lstStyle/>
          <a:p>
            <a:fld id="{C0F4A2C8-6C88-4E71-83EE-698B9D4FE22F}" type="slidenum">
              <a:rPr lang="en-US" smtClean="0"/>
              <a:pPr/>
              <a:t>8</a:t>
            </a:fld>
            <a:endParaRPr lang="en-US"/>
          </a:p>
        </p:txBody>
      </p:sp>
    </p:spTree>
    <p:extLst>
      <p:ext uri="{BB962C8B-B14F-4D97-AF65-F5344CB8AC3E}">
        <p14:creationId xmlns:p14="http://schemas.microsoft.com/office/powerpoint/2010/main" val="2005366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C0F4A2C8-6C88-4E71-83EE-698B9D4FE22F}" type="slidenum">
              <a:rPr lang="en-US" smtClean="0"/>
              <a:pPr/>
              <a:t>9</a:t>
            </a:fld>
            <a:endParaRPr lang="en-US"/>
          </a:p>
        </p:txBody>
      </p:sp>
    </p:spTree>
    <p:extLst>
      <p:ext uri="{BB962C8B-B14F-4D97-AF65-F5344CB8AC3E}">
        <p14:creationId xmlns:p14="http://schemas.microsoft.com/office/powerpoint/2010/main" val="2088405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2.vml"/><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120.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49.xml"/><Relationship Id="rId1" Type="http://schemas.openxmlformats.org/officeDocument/2006/relationships/vmlDrawing" Target="../drawings/vmlDrawing210.vml"/><Relationship Id="rId5" Type="http://schemas.openxmlformats.org/officeDocument/2006/relationships/image" Target="../media/image3.emf"/><Relationship Id="rId4" Type="http://schemas.openxmlformats.org/officeDocument/2006/relationships/oleObject" Target="../embeddings/oleObject210.bin"/></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491087" y="2677415"/>
            <a:ext cx="10363200" cy="830997"/>
          </a:xfrm>
          <a:prstGeom prst="rect">
            <a:avLst/>
          </a:prstGeom>
        </p:spPr>
        <p:txBody>
          <a:bodyPr anchor="t" anchorCtr="0"/>
          <a:lstStyle/>
          <a:p>
            <a:r>
              <a:rPr lang="nb-NO"/>
              <a:t>Klikk for å redigere tittelstil</a:t>
            </a:r>
          </a:p>
        </p:txBody>
      </p:sp>
      <p:sp>
        <p:nvSpPr>
          <p:cNvPr id="3" name="Undertittel 2"/>
          <p:cNvSpPr>
            <a:spLocks noGrp="1"/>
          </p:cNvSpPr>
          <p:nvPr>
            <p:ph type="subTitle" idx="1"/>
          </p:nvPr>
        </p:nvSpPr>
        <p:spPr>
          <a:xfrm>
            <a:off x="491087" y="3645155"/>
            <a:ext cx="10363200" cy="1752600"/>
          </a:xfrm>
          <a:prstGeom prst="rect">
            <a:avLst/>
          </a:prstGeom>
        </p:spPr>
        <p:txBody>
          <a:bodyPr/>
          <a:lstStyle>
            <a:lvl1pPr marL="0" indent="0" algn="l">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a:t>Klikk for å redigere undertittelstil i malen</a:t>
            </a:r>
          </a:p>
        </p:txBody>
      </p:sp>
    </p:spTree>
    <p:extLst>
      <p:ext uri="{BB962C8B-B14F-4D97-AF65-F5344CB8AC3E}">
        <p14:creationId xmlns:p14="http://schemas.microsoft.com/office/powerpoint/2010/main" val="3689657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9"/>
            <a:ext cx="10972800" cy="830997"/>
          </a:xfrm>
          <a:prstGeom prst="rect">
            <a:avLst/>
          </a:prstGeom>
        </p:spPr>
        <p:txBody>
          <a:bodyPr/>
          <a:lstStyle/>
          <a:p>
            <a:r>
              <a:rPr lang="nb-NO"/>
              <a:t>Klikk for å redigere tittelstil</a:t>
            </a:r>
          </a:p>
        </p:txBody>
      </p:sp>
      <p:sp>
        <p:nvSpPr>
          <p:cNvPr id="3" name="Plassholder for loddrett tekst 2"/>
          <p:cNvSpPr>
            <a:spLocks noGrp="1"/>
          </p:cNvSpPr>
          <p:nvPr>
            <p:ph type="body" orient="vert" idx="1"/>
          </p:nvPr>
        </p:nvSpPr>
        <p:spPr>
          <a:xfrm>
            <a:off x="609600" y="1600201"/>
            <a:ext cx="10972800" cy="4525963"/>
          </a:xfrm>
          <a:prstGeom prst="rect">
            <a:avLst/>
          </a:prstGeo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4859293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9"/>
            <a:ext cx="10972800" cy="830997"/>
          </a:xfrm>
          <a:prstGeom prst="rect">
            <a:avLst/>
          </a:prstGeom>
        </p:spPr>
        <p:txBody>
          <a:bodyPr/>
          <a:lstStyle/>
          <a:p>
            <a:r>
              <a:rPr lang="nb-NO"/>
              <a:t>Klikk for å redigere tittelstil</a:t>
            </a:r>
          </a:p>
        </p:txBody>
      </p:sp>
      <p:sp>
        <p:nvSpPr>
          <p:cNvPr id="3" name="Plassholder for loddrett tekst 2"/>
          <p:cNvSpPr>
            <a:spLocks noGrp="1"/>
          </p:cNvSpPr>
          <p:nvPr>
            <p:ph type="body" orient="vert" idx="1"/>
          </p:nvPr>
        </p:nvSpPr>
        <p:spPr>
          <a:xfrm>
            <a:off x="609600" y="1600201"/>
            <a:ext cx="10972800" cy="4525963"/>
          </a:xfrm>
          <a:prstGeom prst="rect">
            <a:avLst/>
          </a:prstGeo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485929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9920407" y="274639"/>
            <a:ext cx="1661993" cy="5851525"/>
          </a:xfrm>
          <a:prstGeom prst="rect">
            <a:avLst/>
          </a:prstGeo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39"/>
            <a:ext cx="8026400" cy="5851525"/>
          </a:xfrm>
          <a:prstGeom prst="rect">
            <a:avLst/>
          </a:prstGeo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9535287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9920407" y="274639"/>
            <a:ext cx="1661993" cy="5851525"/>
          </a:xfrm>
          <a:prstGeom prst="rect">
            <a:avLst/>
          </a:prstGeo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39"/>
            <a:ext cx="8026400" cy="5851525"/>
          </a:xfrm>
          <a:prstGeom prst="rect">
            <a:avLst/>
          </a:prstGeo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953528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White page no log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998474636"/>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2050" name="think-cell Slide" r:id="rId4" imgW="530" imgH="531" progId="TCLayout.ActiveDocument.1">
                  <p:embed/>
                </p:oleObj>
              </mc:Choice>
              <mc:Fallback>
                <p:oleObj name="think-cell Slide" r:id="rId4" imgW="530" imgH="531" progId="TCLayout.ActiveDocument.1">
                  <p:embed/>
                  <p:pic>
                    <p:nvPicPr>
                      <p:cNvPr id="2" name="Object 1" hidden="1"/>
                      <p:cNvPicPr/>
                      <p:nvPr/>
                    </p:nvPicPr>
                    <p:blipFill>
                      <a:blip r:embed="rId5"/>
                      <a:stretch>
                        <a:fillRect/>
                      </a:stretch>
                    </p:blipFill>
                    <p:spPr>
                      <a:xfrm>
                        <a:off x="1589" y="1589"/>
                        <a:ext cx="1587" cy="1587"/>
                      </a:xfrm>
                      <a:prstGeom prst="rect">
                        <a:avLst/>
                      </a:prstGeom>
                    </p:spPr>
                  </p:pic>
                </p:oleObj>
              </mc:Fallback>
            </mc:AlternateContent>
          </a:graphicData>
        </a:graphic>
      </p:graphicFrame>
    </p:spTree>
    <p:extLst>
      <p:ext uri="{BB962C8B-B14F-4D97-AF65-F5344CB8AC3E}">
        <p14:creationId xmlns:p14="http://schemas.microsoft.com/office/powerpoint/2010/main" val="23183744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White page no log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998474636"/>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3313" name="think-cell Slide" r:id="rId4" imgW="530" imgH="531" progId="TCLayout.ActiveDocument.1">
                  <p:embed/>
                </p:oleObj>
              </mc:Choice>
              <mc:Fallback>
                <p:oleObj name="think-cell Slide" r:id="rId4" imgW="530" imgH="531" progId="TCLayout.ActiveDocument.1">
                  <p:embed/>
                  <p:pic>
                    <p:nvPicPr>
                      <p:cNvPr id="2" name="Object 1" hidden="1"/>
                      <p:cNvPicPr/>
                      <p:nvPr/>
                    </p:nvPicPr>
                    <p:blipFill>
                      <a:blip r:embed="rId5"/>
                      <a:stretch>
                        <a:fillRect/>
                      </a:stretch>
                    </p:blipFill>
                    <p:spPr>
                      <a:xfrm>
                        <a:off x="1589" y="1589"/>
                        <a:ext cx="1587" cy="1587"/>
                      </a:xfrm>
                      <a:prstGeom prst="rect">
                        <a:avLst/>
                      </a:prstGeom>
                    </p:spPr>
                  </p:pic>
                </p:oleObj>
              </mc:Fallback>
            </mc:AlternateContent>
          </a:graphicData>
        </a:graphic>
      </p:graphicFrame>
    </p:spTree>
    <p:extLst>
      <p:ext uri="{BB962C8B-B14F-4D97-AF65-F5344CB8AC3E}">
        <p14:creationId xmlns:p14="http://schemas.microsoft.com/office/powerpoint/2010/main" val="2318374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491087" y="2677415"/>
            <a:ext cx="10363200" cy="830997"/>
          </a:xfrm>
          <a:prstGeom prst="rect">
            <a:avLst/>
          </a:prstGeom>
        </p:spPr>
        <p:txBody>
          <a:bodyPr anchor="t" anchorCtr="0"/>
          <a:lstStyle/>
          <a:p>
            <a:r>
              <a:rPr lang="nb-NO"/>
              <a:t>Klikk for å redigere tittelstil</a:t>
            </a:r>
          </a:p>
        </p:txBody>
      </p:sp>
      <p:sp>
        <p:nvSpPr>
          <p:cNvPr id="3" name="Undertittel 2"/>
          <p:cNvSpPr>
            <a:spLocks noGrp="1"/>
          </p:cNvSpPr>
          <p:nvPr>
            <p:ph type="subTitle" idx="1"/>
          </p:nvPr>
        </p:nvSpPr>
        <p:spPr>
          <a:xfrm>
            <a:off x="491087" y="3645155"/>
            <a:ext cx="10363200" cy="1752600"/>
          </a:xfrm>
          <a:prstGeom prst="rect">
            <a:avLst/>
          </a:prstGeom>
        </p:spPr>
        <p:txBody>
          <a:bodyPr/>
          <a:lstStyle>
            <a:lvl1pPr marL="0" indent="0" algn="l">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a:t>Klikk for å redigere undertittelstil i malen</a:t>
            </a:r>
          </a:p>
        </p:txBody>
      </p:sp>
    </p:spTree>
    <p:extLst>
      <p:ext uri="{BB962C8B-B14F-4D97-AF65-F5344CB8AC3E}">
        <p14:creationId xmlns:p14="http://schemas.microsoft.com/office/powerpoint/2010/main" val="3689657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14" name="Plassholder for lysbildenummer 5"/>
          <p:cNvSpPr txBox="1">
            <a:spLocks/>
          </p:cNvSpPr>
          <p:nvPr userDrawn="1"/>
        </p:nvSpPr>
        <p:spPr>
          <a:xfrm>
            <a:off x="11299735" y="6421248"/>
            <a:ext cx="456108" cy="365125"/>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333" b="0" i="0" smtClean="0">
                <a:solidFill>
                  <a:schemeClr val="tx1"/>
                </a:solidFill>
                <a:latin typeface="Arial"/>
                <a:cs typeface="Arial"/>
              </a:rPr>
              <a:pPr algn="ctr"/>
              <a:t>‹#›</a:t>
            </a:fld>
            <a:endParaRPr lang="nb-NO" sz="1333" b="0" i="0">
              <a:solidFill>
                <a:schemeClr val="tx1"/>
              </a:solidFill>
              <a:latin typeface="Arial"/>
              <a:cs typeface="Arial"/>
            </a:endParaRPr>
          </a:p>
        </p:txBody>
      </p:sp>
      <p:sp>
        <p:nvSpPr>
          <p:cNvPr id="5" name="Tittel 1">
            <a:extLst>
              <a:ext uri="{FF2B5EF4-FFF2-40B4-BE49-F238E27FC236}">
                <a16:creationId xmlns:a16="http://schemas.microsoft.com/office/drawing/2014/main" id="{313B4243-673D-8446-80E9-474870DDACFF}"/>
              </a:ext>
            </a:extLst>
          </p:cNvPr>
          <p:cNvSpPr>
            <a:spLocks noGrp="1"/>
          </p:cNvSpPr>
          <p:nvPr>
            <p:ph type="title"/>
          </p:nvPr>
        </p:nvSpPr>
        <p:spPr>
          <a:xfrm>
            <a:off x="401847" y="397785"/>
            <a:ext cx="11224996" cy="864683"/>
          </a:xfrm>
          <a:prstGeom prst="rect">
            <a:avLst/>
          </a:prstGeom>
        </p:spPr>
        <p:txBody>
          <a:bodyPr wrap="square" lIns="90000" tIns="46800" rIns="90000" bIns="46800" anchor="t" anchorCtr="0">
            <a:spAutoFit/>
          </a:bodyPr>
          <a:lstStyle/>
          <a:p>
            <a:r>
              <a:rPr lang="nb-NO"/>
              <a:t>Klikk for å redigere tittelstil</a:t>
            </a:r>
          </a:p>
        </p:txBody>
      </p:sp>
      <p:sp>
        <p:nvSpPr>
          <p:cNvPr id="6" name="Plassholder for innhold 2">
            <a:extLst>
              <a:ext uri="{FF2B5EF4-FFF2-40B4-BE49-F238E27FC236}">
                <a16:creationId xmlns:a16="http://schemas.microsoft.com/office/drawing/2014/main" id="{5CE35FA2-62CD-F64A-A367-5A26CCC55F4D}"/>
              </a:ext>
            </a:extLst>
          </p:cNvPr>
          <p:cNvSpPr>
            <a:spLocks noGrp="1"/>
          </p:cNvSpPr>
          <p:nvPr>
            <p:ph idx="1"/>
          </p:nvPr>
        </p:nvSpPr>
        <p:spPr>
          <a:xfrm>
            <a:off x="401847" y="1347021"/>
            <a:ext cx="11224996" cy="4818365"/>
          </a:xfrm>
          <a:prstGeom prst="rect">
            <a:avLst/>
          </a:prstGeom>
        </p:spPr>
        <p:txBody>
          <a:bodyPr lIns="90000" tIns="46800" rIns="90000" bIns="4680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6789415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14" name="Plassholder for lysbildenummer 5"/>
          <p:cNvSpPr txBox="1">
            <a:spLocks/>
          </p:cNvSpPr>
          <p:nvPr userDrawn="1"/>
        </p:nvSpPr>
        <p:spPr>
          <a:xfrm>
            <a:off x="11299735" y="6421248"/>
            <a:ext cx="456108" cy="365125"/>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333" b="0" i="0" smtClean="0">
                <a:solidFill>
                  <a:schemeClr val="tx1"/>
                </a:solidFill>
                <a:latin typeface="Arial"/>
                <a:cs typeface="Arial"/>
              </a:rPr>
              <a:pPr algn="ctr"/>
              <a:t>‹#›</a:t>
            </a:fld>
            <a:endParaRPr lang="nb-NO" sz="1333" b="0" i="0">
              <a:solidFill>
                <a:schemeClr val="tx1"/>
              </a:solidFill>
              <a:latin typeface="Arial"/>
              <a:cs typeface="Arial"/>
            </a:endParaRPr>
          </a:p>
        </p:txBody>
      </p:sp>
      <p:sp>
        <p:nvSpPr>
          <p:cNvPr id="5" name="Tittel 1">
            <a:extLst>
              <a:ext uri="{FF2B5EF4-FFF2-40B4-BE49-F238E27FC236}">
                <a16:creationId xmlns:a16="http://schemas.microsoft.com/office/drawing/2014/main" id="{313B4243-673D-8446-80E9-474870DDACFF}"/>
              </a:ext>
            </a:extLst>
          </p:cNvPr>
          <p:cNvSpPr>
            <a:spLocks noGrp="1"/>
          </p:cNvSpPr>
          <p:nvPr>
            <p:ph type="title"/>
          </p:nvPr>
        </p:nvSpPr>
        <p:spPr>
          <a:xfrm>
            <a:off x="401847" y="397785"/>
            <a:ext cx="11224996" cy="864683"/>
          </a:xfrm>
          <a:prstGeom prst="rect">
            <a:avLst/>
          </a:prstGeom>
        </p:spPr>
        <p:txBody>
          <a:bodyPr wrap="square" lIns="90000" tIns="46800" rIns="90000" bIns="46800" anchor="t" anchorCtr="0">
            <a:spAutoFit/>
          </a:bodyPr>
          <a:lstStyle/>
          <a:p>
            <a:r>
              <a:rPr lang="nb-NO"/>
              <a:t>Klikk for å redigere tittelstil</a:t>
            </a:r>
          </a:p>
        </p:txBody>
      </p:sp>
      <p:sp>
        <p:nvSpPr>
          <p:cNvPr id="6" name="Plassholder for innhold 2">
            <a:extLst>
              <a:ext uri="{FF2B5EF4-FFF2-40B4-BE49-F238E27FC236}">
                <a16:creationId xmlns:a16="http://schemas.microsoft.com/office/drawing/2014/main" id="{5CE35FA2-62CD-F64A-A367-5A26CCC55F4D}"/>
              </a:ext>
            </a:extLst>
          </p:cNvPr>
          <p:cNvSpPr>
            <a:spLocks noGrp="1"/>
          </p:cNvSpPr>
          <p:nvPr>
            <p:ph idx="1"/>
          </p:nvPr>
        </p:nvSpPr>
        <p:spPr>
          <a:xfrm>
            <a:off x="401847" y="1347021"/>
            <a:ext cx="11224996" cy="4818365"/>
          </a:xfrm>
          <a:prstGeom prst="rect">
            <a:avLst/>
          </a:prstGeom>
        </p:spPr>
        <p:txBody>
          <a:bodyPr lIns="90000" tIns="46800" rIns="90000" bIns="4680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678941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733680"/>
          </a:xfrm>
          <a:prstGeom prst="rect">
            <a:avLst/>
          </a:prstGeom>
        </p:spPr>
        <p:txBody>
          <a:bodyPr anchor="t"/>
          <a:lstStyle>
            <a:lvl1pPr algn="l">
              <a:defRPr sz="5333"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nb-NO"/>
              <a:t>Klikk for å redigere tekststiler i malen</a:t>
            </a:r>
          </a:p>
        </p:txBody>
      </p:sp>
      <p:sp>
        <p:nvSpPr>
          <p:cNvPr id="7" name="Plassholder for lysbildenummer 5"/>
          <p:cNvSpPr>
            <a:spLocks noGrp="1"/>
          </p:cNvSpPr>
          <p:nvPr>
            <p:ph type="sldNum" sz="quarter" idx="12"/>
          </p:nvPr>
        </p:nvSpPr>
        <p:spPr>
          <a:xfrm>
            <a:off x="10988392" y="6421248"/>
            <a:ext cx="569288" cy="365125"/>
          </a:xfrm>
          <a:prstGeom prst="rect">
            <a:avLst/>
          </a:prstGeom>
        </p:spPr>
        <p:txBody>
          <a:bodyPr/>
          <a:lstStyle>
            <a:lvl1pPr>
              <a:defRPr sz="1333"/>
            </a:lvl1pPr>
          </a:lstStyle>
          <a:p>
            <a:pPr algn="r"/>
            <a:fld id="{91853A39-49B3-554A-AE82-85611CEBD8E3}" type="slidenum">
              <a:rPr lang="nb-NO" smtClean="0">
                <a:latin typeface="Arial"/>
                <a:cs typeface="Arial"/>
              </a:rPr>
              <a:pPr algn="r"/>
              <a:t>‹#›</a:t>
            </a:fld>
            <a:endParaRPr lang="nb-NO">
              <a:latin typeface="Arial"/>
              <a:cs typeface="Arial"/>
            </a:endParaRPr>
          </a:p>
        </p:txBody>
      </p:sp>
    </p:spTree>
    <p:extLst>
      <p:ext uri="{BB962C8B-B14F-4D97-AF65-F5344CB8AC3E}">
        <p14:creationId xmlns:p14="http://schemas.microsoft.com/office/powerpoint/2010/main" val="34036860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733680"/>
          </a:xfrm>
          <a:prstGeom prst="rect">
            <a:avLst/>
          </a:prstGeom>
        </p:spPr>
        <p:txBody>
          <a:bodyPr anchor="t"/>
          <a:lstStyle>
            <a:lvl1pPr algn="l">
              <a:defRPr sz="5333"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nb-NO"/>
              <a:t>Klikk for å redigere tekststiler i malen</a:t>
            </a:r>
          </a:p>
        </p:txBody>
      </p:sp>
      <p:sp>
        <p:nvSpPr>
          <p:cNvPr id="7" name="Plassholder for lysbildenummer 5"/>
          <p:cNvSpPr>
            <a:spLocks noGrp="1"/>
          </p:cNvSpPr>
          <p:nvPr>
            <p:ph type="sldNum" sz="quarter" idx="12"/>
          </p:nvPr>
        </p:nvSpPr>
        <p:spPr>
          <a:xfrm>
            <a:off x="10988392" y="6421248"/>
            <a:ext cx="569288" cy="365125"/>
          </a:xfrm>
          <a:prstGeom prst="rect">
            <a:avLst/>
          </a:prstGeom>
        </p:spPr>
        <p:txBody>
          <a:bodyPr/>
          <a:lstStyle>
            <a:lvl1pPr>
              <a:defRPr sz="1333"/>
            </a:lvl1pPr>
          </a:lstStyle>
          <a:p>
            <a:pPr algn="r"/>
            <a:fld id="{91853A39-49B3-554A-AE82-85611CEBD8E3}" type="slidenum">
              <a:rPr lang="nb-NO" smtClean="0">
                <a:latin typeface="Arial"/>
                <a:cs typeface="Arial"/>
              </a:rPr>
              <a:pPr algn="r"/>
              <a:t>‹#›</a:t>
            </a:fld>
            <a:endParaRPr lang="nb-NO">
              <a:latin typeface="Arial"/>
              <a:cs typeface="Arial"/>
            </a:endParaRPr>
          </a:p>
        </p:txBody>
      </p:sp>
    </p:spTree>
    <p:extLst>
      <p:ext uri="{BB962C8B-B14F-4D97-AF65-F5344CB8AC3E}">
        <p14:creationId xmlns:p14="http://schemas.microsoft.com/office/powerpoint/2010/main" val="3403686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9"/>
            <a:ext cx="10972800" cy="830997"/>
          </a:xfrm>
          <a:prstGeom prst="rect">
            <a:avLst/>
          </a:prstGeom>
        </p:spPr>
        <p:txBody>
          <a:bodyPr/>
          <a:lstStyle/>
          <a:p>
            <a:r>
              <a:rPr lang="nb-NO"/>
              <a:t>Klikk for å redigere tittelstil</a:t>
            </a:r>
          </a:p>
        </p:txBody>
      </p:sp>
      <p:sp>
        <p:nvSpPr>
          <p:cNvPr id="3" name="Plassholder for innhold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448096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9"/>
            <a:ext cx="10972800" cy="830997"/>
          </a:xfrm>
          <a:prstGeom prst="rect">
            <a:avLst/>
          </a:prstGeom>
        </p:spPr>
        <p:txBody>
          <a:bodyPr/>
          <a:lstStyle/>
          <a:p>
            <a:r>
              <a:rPr lang="nb-NO"/>
              <a:t>Klikk for å redigere tittelstil</a:t>
            </a:r>
          </a:p>
        </p:txBody>
      </p:sp>
      <p:sp>
        <p:nvSpPr>
          <p:cNvPr id="3" name="Plassholder for innhold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448096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959970DA-EE83-6D4C-A7D9-24270734442D}"/>
              </a:ext>
            </a:extLst>
          </p:cNvPr>
          <p:cNvSpPr>
            <a:spLocks noGrp="1"/>
          </p:cNvSpPr>
          <p:nvPr>
            <p:ph type="title"/>
          </p:nvPr>
        </p:nvSpPr>
        <p:spPr>
          <a:xfrm>
            <a:off x="373625" y="274639"/>
            <a:ext cx="10972800" cy="861775"/>
          </a:xfrm>
        </p:spPr>
        <p:txBody>
          <a:bodyPr/>
          <a:lstStyle>
            <a:lvl1pPr>
              <a:defRPr/>
            </a:lvl1pPr>
          </a:lstStyle>
          <a:p>
            <a:r>
              <a:rPr lang="nb-NO"/>
              <a:t>Klikk for å redigere tittelstil</a:t>
            </a:r>
          </a:p>
        </p:txBody>
      </p:sp>
      <p:sp>
        <p:nvSpPr>
          <p:cNvPr id="8" name="Plassholder for innhold 3">
            <a:extLst>
              <a:ext uri="{FF2B5EF4-FFF2-40B4-BE49-F238E27FC236}">
                <a16:creationId xmlns:a16="http://schemas.microsoft.com/office/drawing/2014/main" id="{22250DC5-D43E-DF47-8946-580345545925}"/>
              </a:ext>
            </a:extLst>
          </p:cNvPr>
          <p:cNvSpPr>
            <a:spLocks noGrp="1"/>
          </p:cNvSpPr>
          <p:nvPr>
            <p:ph sz="half" idx="2"/>
          </p:nvPr>
        </p:nvSpPr>
        <p:spPr>
          <a:xfrm>
            <a:off x="373626" y="1925790"/>
            <a:ext cx="5386917" cy="4484841"/>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tekst 4">
            <a:extLst>
              <a:ext uri="{FF2B5EF4-FFF2-40B4-BE49-F238E27FC236}">
                <a16:creationId xmlns:a16="http://schemas.microsoft.com/office/drawing/2014/main" id="{4938533B-98B9-FE49-BD38-3FE354B5DB86}"/>
              </a:ext>
            </a:extLst>
          </p:cNvPr>
          <p:cNvSpPr>
            <a:spLocks noGrp="1"/>
          </p:cNvSpPr>
          <p:nvPr>
            <p:ph type="body" sz="quarter" idx="3"/>
          </p:nvPr>
        </p:nvSpPr>
        <p:spPr>
          <a:xfrm>
            <a:off x="5957394" y="1286029"/>
            <a:ext cx="5389033" cy="639763"/>
          </a:xfrm>
        </p:spPr>
        <p:txBody>
          <a:bodyPr anchor="t" anchorCtr="0"/>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nb-NO"/>
              <a:t>Klikk for å redigere</a:t>
            </a:r>
          </a:p>
        </p:txBody>
      </p:sp>
      <p:sp>
        <p:nvSpPr>
          <p:cNvPr id="10" name="Plassholder for innhold 5">
            <a:extLst>
              <a:ext uri="{FF2B5EF4-FFF2-40B4-BE49-F238E27FC236}">
                <a16:creationId xmlns:a16="http://schemas.microsoft.com/office/drawing/2014/main" id="{AAE60141-BB9F-7A45-AD28-419E734080CD}"/>
              </a:ext>
            </a:extLst>
          </p:cNvPr>
          <p:cNvSpPr>
            <a:spLocks noGrp="1"/>
          </p:cNvSpPr>
          <p:nvPr>
            <p:ph sz="quarter" idx="4"/>
          </p:nvPr>
        </p:nvSpPr>
        <p:spPr>
          <a:xfrm>
            <a:off x="5957394" y="1925790"/>
            <a:ext cx="5389033" cy="4484841"/>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tekst 4">
            <a:extLst>
              <a:ext uri="{FF2B5EF4-FFF2-40B4-BE49-F238E27FC236}">
                <a16:creationId xmlns:a16="http://schemas.microsoft.com/office/drawing/2014/main" id="{DE388575-68AB-9547-8F46-F2D9AF39D5FA}"/>
              </a:ext>
            </a:extLst>
          </p:cNvPr>
          <p:cNvSpPr>
            <a:spLocks noGrp="1"/>
          </p:cNvSpPr>
          <p:nvPr>
            <p:ph type="body" sz="quarter" idx="10"/>
          </p:nvPr>
        </p:nvSpPr>
        <p:spPr>
          <a:xfrm>
            <a:off x="373625" y="1286028"/>
            <a:ext cx="5389033" cy="639763"/>
          </a:xfrm>
        </p:spPr>
        <p:txBody>
          <a:bodyPr anchor="t" anchorCtr="0"/>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nb-NO"/>
              <a:t>Klikk for å redigere</a:t>
            </a:r>
          </a:p>
        </p:txBody>
      </p:sp>
    </p:spTree>
    <p:extLst>
      <p:ext uri="{BB962C8B-B14F-4D97-AF65-F5344CB8AC3E}">
        <p14:creationId xmlns:p14="http://schemas.microsoft.com/office/powerpoint/2010/main" val="2698758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959970DA-EE83-6D4C-A7D9-24270734442D}"/>
              </a:ext>
            </a:extLst>
          </p:cNvPr>
          <p:cNvSpPr>
            <a:spLocks noGrp="1"/>
          </p:cNvSpPr>
          <p:nvPr>
            <p:ph type="title"/>
          </p:nvPr>
        </p:nvSpPr>
        <p:spPr>
          <a:xfrm>
            <a:off x="373625" y="274639"/>
            <a:ext cx="10972800" cy="861775"/>
          </a:xfrm>
        </p:spPr>
        <p:txBody>
          <a:bodyPr/>
          <a:lstStyle>
            <a:lvl1pPr>
              <a:defRPr/>
            </a:lvl1pPr>
          </a:lstStyle>
          <a:p>
            <a:r>
              <a:rPr lang="nb-NO"/>
              <a:t>Klikk for å redigere tittelstil</a:t>
            </a:r>
          </a:p>
        </p:txBody>
      </p:sp>
      <p:sp>
        <p:nvSpPr>
          <p:cNvPr id="8" name="Plassholder for innhold 3">
            <a:extLst>
              <a:ext uri="{FF2B5EF4-FFF2-40B4-BE49-F238E27FC236}">
                <a16:creationId xmlns:a16="http://schemas.microsoft.com/office/drawing/2014/main" id="{22250DC5-D43E-DF47-8946-580345545925}"/>
              </a:ext>
            </a:extLst>
          </p:cNvPr>
          <p:cNvSpPr>
            <a:spLocks noGrp="1"/>
          </p:cNvSpPr>
          <p:nvPr>
            <p:ph sz="half" idx="2"/>
          </p:nvPr>
        </p:nvSpPr>
        <p:spPr>
          <a:xfrm>
            <a:off x="373626" y="1925790"/>
            <a:ext cx="5386917" cy="4484841"/>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tekst 4">
            <a:extLst>
              <a:ext uri="{FF2B5EF4-FFF2-40B4-BE49-F238E27FC236}">
                <a16:creationId xmlns:a16="http://schemas.microsoft.com/office/drawing/2014/main" id="{4938533B-98B9-FE49-BD38-3FE354B5DB86}"/>
              </a:ext>
            </a:extLst>
          </p:cNvPr>
          <p:cNvSpPr>
            <a:spLocks noGrp="1"/>
          </p:cNvSpPr>
          <p:nvPr>
            <p:ph type="body" sz="quarter" idx="3"/>
          </p:nvPr>
        </p:nvSpPr>
        <p:spPr>
          <a:xfrm>
            <a:off x="5957394" y="1286029"/>
            <a:ext cx="5389033" cy="639763"/>
          </a:xfrm>
        </p:spPr>
        <p:txBody>
          <a:bodyPr anchor="t" anchorCtr="0"/>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nb-NO"/>
              <a:t>Klikk for å redigere</a:t>
            </a:r>
          </a:p>
        </p:txBody>
      </p:sp>
      <p:sp>
        <p:nvSpPr>
          <p:cNvPr id="10" name="Plassholder for innhold 5">
            <a:extLst>
              <a:ext uri="{FF2B5EF4-FFF2-40B4-BE49-F238E27FC236}">
                <a16:creationId xmlns:a16="http://schemas.microsoft.com/office/drawing/2014/main" id="{AAE60141-BB9F-7A45-AD28-419E734080CD}"/>
              </a:ext>
            </a:extLst>
          </p:cNvPr>
          <p:cNvSpPr>
            <a:spLocks noGrp="1"/>
          </p:cNvSpPr>
          <p:nvPr>
            <p:ph sz="quarter" idx="4"/>
          </p:nvPr>
        </p:nvSpPr>
        <p:spPr>
          <a:xfrm>
            <a:off x="5957394" y="1925790"/>
            <a:ext cx="5389033" cy="4484841"/>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tekst 4">
            <a:extLst>
              <a:ext uri="{FF2B5EF4-FFF2-40B4-BE49-F238E27FC236}">
                <a16:creationId xmlns:a16="http://schemas.microsoft.com/office/drawing/2014/main" id="{DE388575-68AB-9547-8F46-F2D9AF39D5FA}"/>
              </a:ext>
            </a:extLst>
          </p:cNvPr>
          <p:cNvSpPr>
            <a:spLocks noGrp="1"/>
          </p:cNvSpPr>
          <p:nvPr>
            <p:ph type="body" sz="quarter" idx="10"/>
          </p:nvPr>
        </p:nvSpPr>
        <p:spPr>
          <a:xfrm>
            <a:off x="373625" y="1286028"/>
            <a:ext cx="5389033" cy="639763"/>
          </a:xfrm>
        </p:spPr>
        <p:txBody>
          <a:bodyPr anchor="t" anchorCtr="0"/>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nb-NO"/>
              <a:t>Klikk for å redigere</a:t>
            </a:r>
          </a:p>
        </p:txBody>
      </p:sp>
    </p:spTree>
    <p:extLst>
      <p:ext uri="{BB962C8B-B14F-4D97-AF65-F5344CB8AC3E}">
        <p14:creationId xmlns:p14="http://schemas.microsoft.com/office/powerpoint/2010/main" val="269875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9"/>
            <a:ext cx="10972800" cy="830997"/>
          </a:xfrm>
          <a:prstGeom prst="rect">
            <a:avLst/>
          </a:prstGeom>
        </p:spPr>
        <p:txBody>
          <a:bodyPr/>
          <a:lstStyle/>
          <a:p>
            <a:r>
              <a:rPr lang="nb-NO"/>
              <a:t>Klikk for å redigere tittelstil</a:t>
            </a:r>
          </a:p>
        </p:txBody>
      </p:sp>
    </p:spTree>
    <p:extLst>
      <p:ext uri="{BB962C8B-B14F-4D97-AF65-F5344CB8AC3E}">
        <p14:creationId xmlns:p14="http://schemas.microsoft.com/office/powerpoint/2010/main" val="3644193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9"/>
            <a:ext cx="10972800" cy="830997"/>
          </a:xfrm>
          <a:prstGeom prst="rect">
            <a:avLst/>
          </a:prstGeom>
        </p:spPr>
        <p:txBody>
          <a:bodyPr/>
          <a:lstStyle/>
          <a:p>
            <a:r>
              <a:rPr lang="nb-NO"/>
              <a:t>Klikk for å redigere tittelstil</a:t>
            </a:r>
          </a:p>
        </p:txBody>
      </p:sp>
    </p:spTree>
    <p:extLst>
      <p:ext uri="{BB962C8B-B14F-4D97-AF65-F5344CB8AC3E}">
        <p14:creationId xmlns:p14="http://schemas.microsoft.com/office/powerpoint/2010/main" val="364419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69060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6906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2" y="521901"/>
            <a:ext cx="4011084" cy="913199"/>
          </a:xfrm>
          <a:prstGeom prst="rect">
            <a:avLst/>
          </a:prstGeom>
        </p:spPr>
        <p:txBody>
          <a:bodyPr anchor="b"/>
          <a:lstStyle>
            <a:lvl1pPr algn="l">
              <a:defRPr sz="2667" b="1"/>
            </a:lvl1pPr>
          </a:lstStyle>
          <a:p>
            <a:r>
              <a:rPr lang="nb-NO"/>
              <a:t>Klikk for å redigere tittelstil</a:t>
            </a:r>
          </a:p>
        </p:txBody>
      </p:sp>
      <p:sp>
        <p:nvSpPr>
          <p:cNvPr id="3" name="Plassholder for innhold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b-NO"/>
              <a:t>Klikk for å redigere tekststiler i malen</a:t>
            </a:r>
          </a:p>
        </p:txBody>
      </p:sp>
    </p:spTree>
    <p:extLst>
      <p:ext uri="{BB962C8B-B14F-4D97-AF65-F5344CB8AC3E}">
        <p14:creationId xmlns:p14="http://schemas.microsoft.com/office/powerpoint/2010/main" val="8158609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2" y="521901"/>
            <a:ext cx="4011084" cy="913199"/>
          </a:xfrm>
          <a:prstGeom prst="rect">
            <a:avLst/>
          </a:prstGeom>
        </p:spPr>
        <p:txBody>
          <a:bodyPr anchor="b"/>
          <a:lstStyle>
            <a:lvl1pPr algn="l">
              <a:defRPr sz="2667" b="1"/>
            </a:lvl1pPr>
          </a:lstStyle>
          <a:p>
            <a:r>
              <a:rPr lang="nb-NO"/>
              <a:t>Klikk for å redigere tittelstil</a:t>
            </a:r>
          </a:p>
        </p:txBody>
      </p:sp>
      <p:sp>
        <p:nvSpPr>
          <p:cNvPr id="3" name="Plassholder for innhold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b-NO"/>
              <a:t>Klikk for å redigere tekststiler i malen</a:t>
            </a:r>
          </a:p>
        </p:txBody>
      </p:sp>
    </p:spTree>
    <p:extLst>
      <p:ext uri="{BB962C8B-B14F-4D97-AF65-F5344CB8AC3E}">
        <p14:creationId xmlns:p14="http://schemas.microsoft.com/office/powerpoint/2010/main" val="815860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64573"/>
            <a:ext cx="7315200" cy="502766"/>
          </a:xfrm>
          <a:prstGeom prst="rect">
            <a:avLst/>
          </a:prstGeom>
        </p:spPr>
        <p:txBody>
          <a:bodyPr anchor="b"/>
          <a:lstStyle>
            <a:lvl1pPr algn="l">
              <a:defRPr sz="2667"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nb-NO"/>
          </a:p>
        </p:txBody>
      </p:sp>
      <p:sp>
        <p:nvSpPr>
          <p:cNvPr id="4" name="Plassholder for tekst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b-NO"/>
              <a:t>Klikk for å redigere tekststiler i malen</a:t>
            </a:r>
          </a:p>
        </p:txBody>
      </p:sp>
    </p:spTree>
    <p:extLst>
      <p:ext uri="{BB962C8B-B14F-4D97-AF65-F5344CB8AC3E}">
        <p14:creationId xmlns:p14="http://schemas.microsoft.com/office/powerpoint/2010/main" val="17645089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64573"/>
            <a:ext cx="7315200" cy="502766"/>
          </a:xfrm>
          <a:prstGeom prst="rect">
            <a:avLst/>
          </a:prstGeom>
        </p:spPr>
        <p:txBody>
          <a:bodyPr anchor="b"/>
          <a:lstStyle>
            <a:lvl1pPr algn="l">
              <a:defRPr sz="2667"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nb-NO"/>
          </a:p>
        </p:txBody>
      </p:sp>
      <p:sp>
        <p:nvSpPr>
          <p:cNvPr id="4" name="Plassholder for tekst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b-NO"/>
              <a:t>Klikk for å redigere tekststiler i malen</a:t>
            </a:r>
          </a:p>
        </p:txBody>
      </p:sp>
    </p:spTree>
    <p:extLst>
      <p:ext uri="{BB962C8B-B14F-4D97-AF65-F5344CB8AC3E}">
        <p14:creationId xmlns:p14="http://schemas.microsoft.com/office/powerpoint/2010/main" val="1764508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tags" Target="../tags/tag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10.xml"/><Relationship Id="rId18" Type="http://schemas.openxmlformats.org/officeDocument/2006/relationships/image" Target="../media/image1.emf"/><Relationship Id="rId3" Type="http://schemas.openxmlformats.org/officeDocument/2006/relationships/slideLayout" Target="../slideLayouts/slideLayout30.xml"/><Relationship Id="rId7" Type="http://schemas.openxmlformats.org/officeDocument/2006/relationships/slideLayout" Target="../slideLayouts/slideLayout70.xml"/><Relationship Id="rId12" Type="http://schemas.openxmlformats.org/officeDocument/2006/relationships/slideLayout" Target="../slideLayouts/slideLayout120.xml"/><Relationship Id="rId17" Type="http://schemas.openxmlformats.org/officeDocument/2006/relationships/oleObject" Target="../embeddings/oleObject110.bin"/><Relationship Id="rId2" Type="http://schemas.openxmlformats.org/officeDocument/2006/relationships/slideLayout" Target="../slideLayouts/slideLayout20.xml"/><Relationship Id="rId16" Type="http://schemas.openxmlformats.org/officeDocument/2006/relationships/tags" Target="../tags/tag310.xml"/><Relationship Id="rId1" Type="http://schemas.openxmlformats.org/officeDocument/2006/relationships/slideLayout" Target="../slideLayouts/slideLayout13.xml"/><Relationship Id="rId6" Type="http://schemas.openxmlformats.org/officeDocument/2006/relationships/slideLayout" Target="../slideLayouts/slideLayout60.xml"/><Relationship Id="rId11" Type="http://schemas.openxmlformats.org/officeDocument/2006/relationships/slideLayout" Target="../slideLayouts/slideLayout110.xml"/><Relationship Id="rId5" Type="http://schemas.openxmlformats.org/officeDocument/2006/relationships/slideLayout" Target="../slideLayouts/slideLayout50.xml"/><Relationship Id="rId15" Type="http://schemas.openxmlformats.org/officeDocument/2006/relationships/tags" Target="../tags/tag210.xml"/><Relationship Id="rId10" Type="http://schemas.openxmlformats.org/officeDocument/2006/relationships/slideLayout" Target="../slideLayouts/slideLayout100.xml"/><Relationship Id="rId19" Type="http://schemas.openxmlformats.org/officeDocument/2006/relationships/image" Target="../media/image2.jpeg"/><Relationship Id="rId4" Type="http://schemas.openxmlformats.org/officeDocument/2006/relationships/slideLayout" Target="../slideLayouts/slideLayout40.xml"/><Relationship Id="rId9" Type="http://schemas.openxmlformats.org/officeDocument/2006/relationships/slideLayout" Target="../slideLayouts/slideLayout90.xml"/><Relationship Id="rId14" Type="http://schemas.openxmlformats.org/officeDocument/2006/relationships/vmlDrawing" Target="../drawings/vmlDrawing110.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0F553F2-CB7D-46D6-A6A5-D16CF29D07D6}"/>
              </a:ext>
            </a:extLst>
          </p:cNvPr>
          <p:cNvGraphicFramePr>
            <a:graphicFrameLocks noChangeAspect="1"/>
          </p:cNvGraphicFramePr>
          <p:nvPr userDrawn="1">
            <p:custDataLst>
              <p:tags r:id="rId15"/>
            </p:custDataLst>
            <p:extLst>
              <p:ext uri="{D42A27DB-BD31-4B8C-83A1-F6EECF244321}">
                <p14:modId xmlns:p14="http://schemas.microsoft.com/office/powerpoint/2010/main" val="2112530238"/>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1026" name="think-cell Slide" r:id="rId17" imgW="592" imgH="591" progId="TCLayout.ActiveDocument.1">
                  <p:embed/>
                </p:oleObj>
              </mc:Choice>
              <mc:Fallback>
                <p:oleObj name="think-cell Slide" r:id="rId17" imgW="592" imgH="591" progId="TCLayout.ActiveDocument.1">
                  <p:embed/>
                  <p:pic>
                    <p:nvPicPr>
                      <p:cNvPr id="5" name="Object 4" hidden="1">
                        <a:extLst>
                          <a:ext uri="{FF2B5EF4-FFF2-40B4-BE49-F238E27FC236}">
                            <a16:creationId xmlns:a16="http://schemas.microsoft.com/office/drawing/2014/main" id="{A0F553F2-CB7D-46D6-A6A5-D16CF29D07D6}"/>
                          </a:ext>
                        </a:extLst>
                      </p:cNvPr>
                      <p:cNvPicPr/>
                      <p:nvPr/>
                    </p:nvPicPr>
                    <p:blipFill>
                      <a:blip r:embed="rId18"/>
                      <a:stretch>
                        <a:fillRect/>
                      </a:stretch>
                    </p:blipFill>
                    <p:spPr>
                      <a:xfrm>
                        <a:off x="2118" y="2118"/>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E29948F-3307-473B-885D-E9EEF3840228}"/>
              </a:ext>
            </a:extLst>
          </p:cNvPr>
          <p:cNvSpPr/>
          <p:nvPr userDrawn="1">
            <p:custDataLst>
              <p:tags r:id="rId16"/>
            </p:custDataLst>
          </p:nvPr>
        </p:nvSpPr>
        <p:spPr>
          <a:xfrm>
            <a:off x="0" y="0"/>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nb-NO" sz="48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Plassholder for tittel 1"/>
          <p:cNvSpPr>
            <a:spLocks noGrp="1"/>
          </p:cNvSpPr>
          <p:nvPr>
            <p:ph type="title"/>
          </p:nvPr>
        </p:nvSpPr>
        <p:spPr>
          <a:xfrm>
            <a:off x="431799" y="274639"/>
            <a:ext cx="11278420" cy="861775"/>
          </a:xfrm>
          <a:prstGeom prst="rect">
            <a:avLst/>
          </a:prstGeom>
        </p:spPr>
        <p:txBody>
          <a:bodyPr vert="horz" lIns="91440" tIns="45720" rIns="91440" bIns="45720" rtlCol="0" anchor="t" anchorCtr="0">
            <a:spAutoFit/>
          </a:bodyPr>
          <a:lstStyle/>
          <a:p>
            <a:r>
              <a:rPr lang="nb-NO"/>
              <a:t>Klikk for å redigere tittelstil</a:t>
            </a:r>
          </a:p>
        </p:txBody>
      </p:sp>
      <p:sp>
        <p:nvSpPr>
          <p:cNvPr id="3" name="Plassholder for tekst 2"/>
          <p:cNvSpPr>
            <a:spLocks noGrp="1"/>
          </p:cNvSpPr>
          <p:nvPr>
            <p:ph type="body" idx="1"/>
          </p:nvPr>
        </p:nvSpPr>
        <p:spPr>
          <a:xfrm>
            <a:off x="431799" y="1248697"/>
            <a:ext cx="11278420" cy="4877467"/>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11" name="Bilde 10">
            <a:extLst>
              <a:ext uri="{FF2B5EF4-FFF2-40B4-BE49-F238E27FC236}">
                <a16:creationId xmlns:a16="http://schemas.microsoft.com/office/drawing/2014/main" id="{AB1FCAE9-E6CF-CA49-A956-CEDD0847952D}"/>
              </a:ext>
            </a:extLst>
          </p:cNvPr>
          <p:cNvPicPr>
            <a:picLocks noChangeAspect="1"/>
          </p:cNvPicPr>
          <p:nvPr userDrawn="1"/>
        </p:nvPicPr>
        <p:blipFill>
          <a:blip r:embed="rId19"/>
          <a:stretch>
            <a:fillRect/>
          </a:stretch>
        </p:blipFill>
        <p:spPr>
          <a:xfrm>
            <a:off x="564241" y="6401225"/>
            <a:ext cx="3360060" cy="273079"/>
          </a:xfrm>
          <a:prstGeom prst="rect">
            <a:avLst/>
          </a:prstGeom>
        </p:spPr>
      </p:pic>
      <p:sp>
        <p:nvSpPr>
          <p:cNvPr id="7" name="Plassholder for lysbildenummer 5">
            <a:extLst>
              <a:ext uri="{FF2B5EF4-FFF2-40B4-BE49-F238E27FC236}">
                <a16:creationId xmlns:a16="http://schemas.microsoft.com/office/drawing/2014/main" id="{FE08F9A8-C6B7-4BAE-BD6C-8CDE0653CD72}"/>
              </a:ext>
            </a:extLst>
          </p:cNvPr>
          <p:cNvSpPr txBox="1">
            <a:spLocks/>
          </p:cNvSpPr>
          <p:nvPr userDrawn="1"/>
        </p:nvSpPr>
        <p:spPr>
          <a:xfrm>
            <a:off x="11299735" y="6421248"/>
            <a:ext cx="456108" cy="365125"/>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333" b="0" i="0" smtClean="0">
                <a:solidFill>
                  <a:schemeClr val="tx1"/>
                </a:solidFill>
                <a:latin typeface="Arial"/>
                <a:cs typeface="Arial"/>
              </a:rPr>
              <a:pPr algn="ctr"/>
              <a:t>‹#›</a:t>
            </a:fld>
            <a:endParaRPr lang="nb-NO" sz="1333" b="0" i="0">
              <a:solidFill>
                <a:schemeClr val="tx1"/>
              </a:solidFill>
              <a:latin typeface="Arial"/>
              <a:cs typeface="Arial"/>
            </a:endParaRPr>
          </a:p>
        </p:txBody>
      </p:sp>
    </p:spTree>
    <p:extLst>
      <p:ext uri="{BB962C8B-B14F-4D97-AF65-F5344CB8AC3E}">
        <p14:creationId xmlns:p14="http://schemas.microsoft.com/office/powerpoint/2010/main" val="1195088554"/>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Lst>
  <p:txStyles>
    <p:titleStyle>
      <a:lvl1pPr algn="l" defTabSz="609585" rtl="0" eaLnBrk="1" latinLnBrk="0" hangingPunct="1">
        <a:spcBef>
          <a:spcPct val="0"/>
        </a:spcBef>
        <a:buNone/>
        <a:defRPr sz="4800" b="1" i="0" kern="1200">
          <a:solidFill>
            <a:schemeClr val="tx1"/>
          </a:solidFill>
          <a:latin typeface="Arial"/>
          <a:ea typeface="+mj-ea"/>
          <a:cs typeface="Arial"/>
        </a:defRPr>
      </a:lvl1pPr>
    </p:titleStyle>
    <p:body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nb-NO"/>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0F553F2-CB7D-46D6-A6A5-D16CF29D07D6}"/>
              </a:ext>
            </a:extLst>
          </p:cNvPr>
          <p:cNvGraphicFramePr>
            <a:graphicFrameLocks noChangeAspect="1"/>
          </p:cNvGraphicFramePr>
          <p:nvPr userDrawn="1">
            <p:custDataLst>
              <p:tags r:id="rId15"/>
            </p:custDataLst>
            <p:extLst>
              <p:ext uri="{D42A27DB-BD31-4B8C-83A1-F6EECF244321}">
                <p14:modId xmlns:p14="http://schemas.microsoft.com/office/powerpoint/2010/main" val="2112530238"/>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1025" name="think-cell Slide" r:id="rId17" imgW="592" imgH="591" progId="TCLayout.ActiveDocument.1">
                  <p:embed/>
                </p:oleObj>
              </mc:Choice>
              <mc:Fallback>
                <p:oleObj name="think-cell Slide" r:id="rId17" imgW="592" imgH="591" progId="TCLayout.ActiveDocument.1">
                  <p:embed/>
                  <p:pic>
                    <p:nvPicPr>
                      <p:cNvPr id="5" name="Object 4" hidden="1">
                        <a:extLst>
                          <a:ext uri="{FF2B5EF4-FFF2-40B4-BE49-F238E27FC236}">
                            <a16:creationId xmlns:a16="http://schemas.microsoft.com/office/drawing/2014/main" id="{A0F553F2-CB7D-46D6-A6A5-D16CF29D07D6}"/>
                          </a:ext>
                        </a:extLst>
                      </p:cNvPr>
                      <p:cNvPicPr/>
                      <p:nvPr/>
                    </p:nvPicPr>
                    <p:blipFill>
                      <a:blip r:embed="rId18"/>
                      <a:stretch>
                        <a:fillRect/>
                      </a:stretch>
                    </p:blipFill>
                    <p:spPr>
                      <a:xfrm>
                        <a:off x="2118" y="2118"/>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E29948F-3307-473B-885D-E9EEF3840228}"/>
              </a:ext>
            </a:extLst>
          </p:cNvPr>
          <p:cNvSpPr/>
          <p:nvPr userDrawn="1">
            <p:custDataLst>
              <p:tags r:id="rId16"/>
            </p:custDataLst>
          </p:nvPr>
        </p:nvSpPr>
        <p:spPr>
          <a:xfrm>
            <a:off x="0" y="0"/>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nb-NO" sz="48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Plassholder for tittel 1"/>
          <p:cNvSpPr>
            <a:spLocks noGrp="1"/>
          </p:cNvSpPr>
          <p:nvPr>
            <p:ph type="title"/>
          </p:nvPr>
        </p:nvSpPr>
        <p:spPr>
          <a:xfrm>
            <a:off x="431799" y="274639"/>
            <a:ext cx="11278420" cy="861775"/>
          </a:xfrm>
          <a:prstGeom prst="rect">
            <a:avLst/>
          </a:prstGeom>
        </p:spPr>
        <p:txBody>
          <a:bodyPr vert="horz" lIns="91440" tIns="45720" rIns="91440" bIns="45720" rtlCol="0" anchor="t" anchorCtr="0">
            <a:spAutoFit/>
          </a:bodyPr>
          <a:lstStyle/>
          <a:p>
            <a:r>
              <a:rPr lang="nb-NO"/>
              <a:t>Klikk for å redigere tittelstil</a:t>
            </a:r>
          </a:p>
        </p:txBody>
      </p:sp>
      <p:sp>
        <p:nvSpPr>
          <p:cNvPr id="3" name="Plassholder for tekst 2"/>
          <p:cNvSpPr>
            <a:spLocks noGrp="1"/>
          </p:cNvSpPr>
          <p:nvPr>
            <p:ph type="body" idx="1"/>
          </p:nvPr>
        </p:nvSpPr>
        <p:spPr>
          <a:xfrm>
            <a:off x="431799" y="1248697"/>
            <a:ext cx="11278420" cy="4877467"/>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11" name="Bilde 10">
            <a:extLst>
              <a:ext uri="{FF2B5EF4-FFF2-40B4-BE49-F238E27FC236}">
                <a16:creationId xmlns:a16="http://schemas.microsoft.com/office/drawing/2014/main" id="{AB1FCAE9-E6CF-CA49-A956-CEDD0847952D}"/>
              </a:ext>
            </a:extLst>
          </p:cNvPr>
          <p:cNvPicPr>
            <a:picLocks noChangeAspect="1"/>
          </p:cNvPicPr>
          <p:nvPr userDrawn="1"/>
        </p:nvPicPr>
        <p:blipFill>
          <a:blip r:embed="rId19"/>
          <a:stretch>
            <a:fillRect/>
          </a:stretch>
        </p:blipFill>
        <p:spPr>
          <a:xfrm>
            <a:off x="564241" y="6401225"/>
            <a:ext cx="3360060" cy="273079"/>
          </a:xfrm>
          <a:prstGeom prst="rect">
            <a:avLst/>
          </a:prstGeom>
        </p:spPr>
      </p:pic>
      <p:sp>
        <p:nvSpPr>
          <p:cNvPr id="7" name="Plassholder for lysbildenummer 5">
            <a:extLst>
              <a:ext uri="{FF2B5EF4-FFF2-40B4-BE49-F238E27FC236}">
                <a16:creationId xmlns:a16="http://schemas.microsoft.com/office/drawing/2014/main" id="{FE08F9A8-C6B7-4BAE-BD6C-8CDE0653CD72}"/>
              </a:ext>
            </a:extLst>
          </p:cNvPr>
          <p:cNvSpPr txBox="1">
            <a:spLocks/>
          </p:cNvSpPr>
          <p:nvPr userDrawn="1"/>
        </p:nvSpPr>
        <p:spPr>
          <a:xfrm>
            <a:off x="11299735" y="6421248"/>
            <a:ext cx="456108" cy="365125"/>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333" b="0" i="0" smtClean="0">
                <a:solidFill>
                  <a:schemeClr val="tx1"/>
                </a:solidFill>
                <a:latin typeface="Arial"/>
                <a:cs typeface="Arial"/>
              </a:rPr>
              <a:pPr algn="ctr"/>
              <a:t>‹#›</a:t>
            </a:fld>
            <a:endParaRPr lang="nb-NO" sz="1333" b="0" i="0">
              <a:solidFill>
                <a:schemeClr val="tx1"/>
              </a:solidFill>
              <a:latin typeface="Arial"/>
              <a:cs typeface="Arial"/>
            </a:endParaRPr>
          </a:p>
        </p:txBody>
      </p:sp>
    </p:spTree>
    <p:extLst>
      <p:ext uri="{BB962C8B-B14F-4D97-AF65-F5344CB8AC3E}">
        <p14:creationId xmlns:p14="http://schemas.microsoft.com/office/powerpoint/2010/main" val="1195088554"/>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Lst>
  <p:txStyles>
    <p:titleStyle>
      <a:lvl1pPr algn="l" defTabSz="609585" rtl="0" eaLnBrk="1" latinLnBrk="0" hangingPunct="1">
        <a:spcBef>
          <a:spcPct val="0"/>
        </a:spcBef>
        <a:buNone/>
        <a:defRPr sz="4800" b="1" i="0" kern="1200">
          <a:solidFill>
            <a:schemeClr val="tx1"/>
          </a:solidFill>
          <a:latin typeface="Arial"/>
          <a:ea typeface="+mj-ea"/>
          <a:cs typeface="Arial"/>
        </a:defRPr>
      </a:lvl1pPr>
    </p:titleStyle>
    <p:body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nb-NO"/>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6.xml"/><Relationship Id="rId7" Type="http://schemas.openxmlformats.org/officeDocument/2006/relationships/image" Target="../media/image1.emf"/><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18.xml"/><Relationship Id="rId7" Type="http://schemas.openxmlformats.org/officeDocument/2006/relationships/image" Target="../media/image1.emf"/><Relationship Id="rId2" Type="http://schemas.openxmlformats.org/officeDocument/2006/relationships/tags" Target="../tags/tag17.xml"/><Relationship Id="rId1" Type="http://schemas.openxmlformats.org/officeDocument/2006/relationships/vmlDrawing" Target="../drawings/vmlDrawing9.vml"/><Relationship Id="rId6" Type="http://schemas.openxmlformats.org/officeDocument/2006/relationships/oleObject" Target="../embeddings/oleObject9.bin"/><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20.xml"/><Relationship Id="rId7" Type="http://schemas.openxmlformats.org/officeDocument/2006/relationships/image" Target="../media/image1.emf"/><Relationship Id="rId2" Type="http://schemas.openxmlformats.org/officeDocument/2006/relationships/tags" Target="../tags/tag19.xml"/><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22.xml"/><Relationship Id="rId7" Type="http://schemas.openxmlformats.org/officeDocument/2006/relationships/image" Target="../media/image1.emf"/><Relationship Id="rId2" Type="http://schemas.openxmlformats.org/officeDocument/2006/relationships/tags" Target="../tags/tag21.xml"/><Relationship Id="rId1" Type="http://schemas.openxmlformats.org/officeDocument/2006/relationships/vmlDrawing" Target="../drawings/vmlDrawing11.vml"/><Relationship Id="rId6" Type="http://schemas.openxmlformats.org/officeDocument/2006/relationships/oleObject" Target="../embeddings/oleObject11.bin"/><Relationship Id="rId5" Type="http://schemas.openxmlformats.org/officeDocument/2006/relationships/notesSlide" Target="../notesSlides/notesSlide12.xml"/><Relationship Id="rId4" Type="http://schemas.openxmlformats.org/officeDocument/2006/relationships/slideLayout" Target="../slideLayouts/slideLayout1.xml"/><Relationship Id="rId9" Type="http://schemas.openxmlformats.org/officeDocument/2006/relationships/image" Target="../media/image17.sv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slideLayout" Target="../slideLayouts/slideLayout2.xml"/><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tags" Target="../tags/tag23.xml"/><Relationship Id="rId1" Type="http://schemas.openxmlformats.org/officeDocument/2006/relationships/vmlDrawing" Target="../drawings/vmlDrawing12.v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emf"/><Relationship Id="rId10" Type="http://schemas.openxmlformats.org/officeDocument/2006/relationships/image" Target="../media/image22.png"/><Relationship Id="rId4" Type="http://schemas.openxmlformats.org/officeDocument/2006/relationships/oleObject" Target="../embeddings/oleObject12.bin"/><Relationship Id="rId9" Type="http://schemas.openxmlformats.org/officeDocument/2006/relationships/image" Target="../media/image21.svg"/><Relationship Id="rId1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slideLayout" Target="../slideLayouts/slideLayout2.xml"/><Relationship Id="rId7" Type="http://schemas.openxmlformats.org/officeDocument/2006/relationships/image" Target="../media/image28.svg"/><Relationship Id="rId12" Type="http://schemas.openxmlformats.org/officeDocument/2006/relationships/image" Target="../media/image33.png"/><Relationship Id="rId17" Type="http://schemas.openxmlformats.org/officeDocument/2006/relationships/image" Target="../media/image38.svg"/><Relationship Id="rId2" Type="http://schemas.openxmlformats.org/officeDocument/2006/relationships/tags" Target="../tags/tag24.xml"/><Relationship Id="rId16" Type="http://schemas.openxmlformats.org/officeDocument/2006/relationships/image" Target="../media/image37.png"/><Relationship Id="rId1" Type="http://schemas.openxmlformats.org/officeDocument/2006/relationships/vmlDrawing" Target="../drawings/vmlDrawing13.v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1.emf"/><Relationship Id="rId15" Type="http://schemas.openxmlformats.org/officeDocument/2006/relationships/image" Target="../media/image36.svg"/><Relationship Id="rId10" Type="http://schemas.openxmlformats.org/officeDocument/2006/relationships/image" Target="../media/image31.png"/><Relationship Id="rId4" Type="http://schemas.openxmlformats.org/officeDocument/2006/relationships/oleObject" Target="../embeddings/oleObject13.bin"/><Relationship Id="rId9" Type="http://schemas.openxmlformats.org/officeDocument/2006/relationships/image" Target="../media/image30.svg"/><Relationship Id="rId1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0.svg"/><Relationship Id="rId2" Type="http://schemas.openxmlformats.org/officeDocument/2006/relationships/tags" Target="../tags/tag25.xml"/><Relationship Id="rId1" Type="http://schemas.openxmlformats.org/officeDocument/2006/relationships/vmlDrawing" Target="../drawings/vmlDrawing14.vml"/><Relationship Id="rId6" Type="http://schemas.openxmlformats.org/officeDocument/2006/relationships/image" Target="../media/image39.png"/><Relationship Id="rId5" Type="http://schemas.openxmlformats.org/officeDocument/2006/relationships/image" Target="../media/image1.emf"/><Relationship Id="rId4" Type="http://schemas.openxmlformats.org/officeDocument/2006/relationships/oleObject" Target="../embeddings/oleObject14.bin"/></Relationships>
</file>

<file path=ppt/slides/_rels/slide17.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27.xml"/><Relationship Id="rId7" Type="http://schemas.openxmlformats.org/officeDocument/2006/relationships/oleObject" Target="../embeddings/oleObject15.bin"/><Relationship Id="rId2" Type="http://schemas.openxmlformats.org/officeDocument/2006/relationships/tags" Target="../tags/tag26.xml"/><Relationship Id="rId1" Type="http://schemas.openxmlformats.org/officeDocument/2006/relationships/vmlDrawing" Target="../drawings/vmlDrawing15.vml"/><Relationship Id="rId6" Type="http://schemas.microsoft.com/office/2018/10/relationships/comments" Target="../comments/modernComment_1434_20FB1CDA.xml"/><Relationship Id="rId5" Type="http://schemas.openxmlformats.org/officeDocument/2006/relationships/notesSlide" Target="../notesSlides/notesSlide13.xml"/><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slide" Target="slide190.xml"/><Relationship Id="rId13" Type="http://schemas.openxmlformats.org/officeDocument/2006/relationships/image" Target="../media/image43.png"/><Relationship Id="rId3" Type="http://schemas.openxmlformats.org/officeDocument/2006/relationships/slideLayout" Target="../slideLayouts/slideLayout2.xml"/><Relationship Id="rId7" Type="http://schemas.openxmlformats.org/officeDocument/2006/relationships/image" Target="../media/image41.png"/><Relationship Id="rId12" Type="http://schemas.openxmlformats.org/officeDocument/2006/relationships/image" Target="../media/image420.png"/><Relationship Id="rId2" Type="http://schemas.openxmlformats.org/officeDocument/2006/relationships/tags" Target="../tags/tag28.xml"/><Relationship Id="rId1" Type="http://schemas.openxmlformats.org/officeDocument/2006/relationships/vmlDrawing" Target="../drawings/vmlDrawing16.vml"/><Relationship Id="rId6" Type="http://schemas.openxmlformats.org/officeDocument/2006/relationships/image" Target="../media/image1.emf"/><Relationship Id="rId11" Type="http://schemas.openxmlformats.org/officeDocument/2006/relationships/slide" Target="slide200.xml"/><Relationship Id="rId5" Type="http://schemas.openxmlformats.org/officeDocument/2006/relationships/oleObject" Target="../embeddings/oleObject16.bin"/><Relationship Id="rId15" Type="http://schemas.openxmlformats.org/officeDocument/2006/relationships/image" Target="../media/image430.png"/><Relationship Id="rId10" Type="http://schemas.openxmlformats.org/officeDocument/2006/relationships/image" Target="../media/image42.png"/><Relationship Id="rId4" Type="http://schemas.openxmlformats.org/officeDocument/2006/relationships/notesSlide" Target="../notesSlides/notesSlide14.xml"/><Relationship Id="rId9" Type="http://schemas.openxmlformats.org/officeDocument/2006/relationships/image" Target="../media/image410.png"/><Relationship Id="rId14" Type="http://schemas.openxmlformats.org/officeDocument/2006/relationships/slide" Target="slide210.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microsoft.com/office/2018/10/relationships/comments" Target="../comments/modernComment_1445_1D31B7C.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44.png"/><Relationship Id="rId2" Type="http://schemas.microsoft.com/office/2018/10/relationships/comments" Target="../comments/modernComment_1445_1D31B7C0.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svg"/><Relationship Id="rId3" Type="http://schemas.openxmlformats.org/officeDocument/2006/relationships/tags" Target="../tags/tag8.xml"/><Relationship Id="rId7" Type="http://schemas.openxmlformats.org/officeDocument/2006/relationships/image" Target="../media/image1.emf"/><Relationship Id="rId12" Type="http://schemas.openxmlformats.org/officeDocument/2006/relationships/image" Target="../media/image9.png"/><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oleObject" Target="../embeddings/oleObject4.bin"/><Relationship Id="rId11" Type="http://schemas.openxmlformats.org/officeDocument/2006/relationships/image" Target="../media/image8.svg"/><Relationship Id="rId5" Type="http://schemas.openxmlformats.org/officeDocument/2006/relationships/notesSlide" Target="../notesSlides/notesSlide2.xml"/><Relationship Id="rId10" Type="http://schemas.openxmlformats.org/officeDocument/2006/relationships/image" Target="../media/image7.png"/><Relationship Id="rId4" Type="http://schemas.openxmlformats.org/officeDocument/2006/relationships/slideLayout" Target="../slideLayouts/slideLayout2.xml"/><Relationship Id="rId9" Type="http://schemas.openxmlformats.org/officeDocument/2006/relationships/image" Target="../media/image6.svg"/></Relationships>
</file>

<file path=ppt/slides/_rels/slide20.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svg"/><Relationship Id="rId1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diagramLayout" Target="../diagrams/layout1.xml"/><Relationship Id="rId2" Type="http://schemas.openxmlformats.org/officeDocument/2006/relationships/tags" Target="../tags/tag29.xml"/><Relationship Id="rId16" Type="http://schemas.openxmlformats.org/officeDocument/2006/relationships/diagramData" Target="../diagrams/data1.xml"/><Relationship Id="rId20" Type="http://schemas.microsoft.com/office/2007/relationships/diagramDrawing" Target="../diagrams/drawing1.xml"/><Relationship Id="rId1" Type="http://schemas.openxmlformats.org/officeDocument/2006/relationships/vmlDrawing" Target="../drawings/vmlDrawing17.vml"/><Relationship Id="rId6" Type="http://schemas.openxmlformats.org/officeDocument/2006/relationships/image" Target="../media/image1.emf"/><Relationship Id="rId11" Type="http://schemas.openxmlformats.org/officeDocument/2006/relationships/image" Target="../media/image49.png"/><Relationship Id="rId5" Type="http://schemas.openxmlformats.org/officeDocument/2006/relationships/oleObject" Target="../embeddings/oleObject17.bin"/><Relationship Id="rId15" Type="http://schemas.openxmlformats.org/officeDocument/2006/relationships/image" Target="../media/image53.svg"/><Relationship Id="rId10" Type="http://schemas.openxmlformats.org/officeDocument/2006/relationships/image" Target="../media/image48.jpeg"/><Relationship Id="rId19" Type="http://schemas.openxmlformats.org/officeDocument/2006/relationships/diagramColors" Target="../diagrams/colors1.xml"/><Relationship Id="rId4" Type="http://schemas.microsoft.com/office/2018/10/relationships/comments" Target="../comments/modernComment_1438_E12E22C9.xml"/><Relationship Id="rId9" Type="http://schemas.openxmlformats.org/officeDocument/2006/relationships/image" Target="../media/image47.jpeg"/><Relationship Id="rId14" Type="http://schemas.openxmlformats.org/officeDocument/2006/relationships/image" Target="../media/image52.png"/></Relationships>
</file>

<file path=ppt/slides/_rels/slide200.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svg"/><Relationship Id="rId18" Type="http://schemas.openxmlformats.org/officeDocument/2006/relationships/diagramQuickStyle" Target="../diagrams/quickStyle10.xml"/><Relationship Id="rId3" Type="http://schemas.openxmlformats.org/officeDocument/2006/relationships/slideLayout" Target="../slideLayouts/slideLayout20.xml"/><Relationship Id="rId7" Type="http://schemas.openxmlformats.org/officeDocument/2006/relationships/image" Target="../media/image450.png"/><Relationship Id="rId12" Type="http://schemas.openxmlformats.org/officeDocument/2006/relationships/image" Target="../media/image500.png"/><Relationship Id="rId17" Type="http://schemas.openxmlformats.org/officeDocument/2006/relationships/diagramLayout" Target="../diagrams/layout10.xml"/><Relationship Id="rId2" Type="http://schemas.openxmlformats.org/officeDocument/2006/relationships/tags" Target="../tags/tag290.xml"/><Relationship Id="rId16" Type="http://schemas.openxmlformats.org/officeDocument/2006/relationships/diagramData" Target="../diagrams/data10.xml"/><Relationship Id="rId20" Type="http://schemas.microsoft.com/office/2007/relationships/diagramDrawing" Target="../diagrams/drawing10.xml"/><Relationship Id="rId1" Type="http://schemas.openxmlformats.org/officeDocument/2006/relationships/vmlDrawing" Target="../drawings/vmlDrawing170.vml"/><Relationship Id="rId6" Type="http://schemas.openxmlformats.org/officeDocument/2006/relationships/image" Target="../media/image1.emf"/><Relationship Id="rId11" Type="http://schemas.openxmlformats.org/officeDocument/2006/relationships/image" Target="../media/image49.png"/><Relationship Id="rId5" Type="http://schemas.openxmlformats.org/officeDocument/2006/relationships/oleObject" Target="../embeddings/oleObject170.bin"/><Relationship Id="rId15" Type="http://schemas.openxmlformats.org/officeDocument/2006/relationships/image" Target="../media/image53.svg"/><Relationship Id="rId10" Type="http://schemas.openxmlformats.org/officeDocument/2006/relationships/image" Target="../media/image48.jpeg"/><Relationship Id="rId19" Type="http://schemas.openxmlformats.org/officeDocument/2006/relationships/diagramColors" Target="../diagrams/colors10.xml"/><Relationship Id="rId4" Type="http://schemas.microsoft.com/office/2018/10/relationships/comments" Target="../comments/modernComment_1438_E12E22C90.xml"/><Relationship Id="rId9" Type="http://schemas.openxmlformats.org/officeDocument/2006/relationships/image" Target="../media/image47.jpeg"/><Relationship Id="rId14" Type="http://schemas.openxmlformats.org/officeDocument/2006/relationships/image" Target="../media/image52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xml"/><Relationship Id="rId1" Type="http://schemas.openxmlformats.org/officeDocument/2006/relationships/vmlDrawing" Target="../drawings/vmlDrawing18.vml"/><Relationship Id="rId6" Type="http://schemas.openxmlformats.org/officeDocument/2006/relationships/image" Target="../media/image54.png"/><Relationship Id="rId5" Type="http://schemas.openxmlformats.org/officeDocument/2006/relationships/image" Target="../media/image1.emf"/><Relationship Id="rId4" Type="http://schemas.openxmlformats.org/officeDocument/2006/relationships/oleObject" Target="../embeddings/oleObject18.bin"/></Relationships>
</file>

<file path=ppt/slides/_rels/slide21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300.xml"/><Relationship Id="rId1" Type="http://schemas.openxmlformats.org/officeDocument/2006/relationships/vmlDrawing" Target="../drawings/vmlDrawing180.vml"/><Relationship Id="rId6" Type="http://schemas.openxmlformats.org/officeDocument/2006/relationships/image" Target="../media/image54.png"/><Relationship Id="rId5" Type="http://schemas.openxmlformats.org/officeDocument/2006/relationships/image" Target="../media/image1.emf"/><Relationship Id="rId4" Type="http://schemas.openxmlformats.org/officeDocument/2006/relationships/oleObject" Target="../embeddings/oleObject180.bin"/></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3" Type="http://schemas.openxmlformats.org/officeDocument/2006/relationships/slideLayout" Target="../slideLayouts/slideLayout2.xml"/><Relationship Id="rId7" Type="http://schemas.openxmlformats.org/officeDocument/2006/relationships/image" Target="../media/image56.svg"/><Relationship Id="rId12" Type="http://schemas.openxmlformats.org/officeDocument/2006/relationships/image" Target="../media/image61.png"/><Relationship Id="rId2" Type="http://schemas.openxmlformats.org/officeDocument/2006/relationships/tags" Target="../tags/tag31.xml"/><Relationship Id="rId1" Type="http://schemas.openxmlformats.org/officeDocument/2006/relationships/vmlDrawing" Target="../drawings/vmlDrawing19.v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1.emf"/><Relationship Id="rId15" Type="http://schemas.openxmlformats.org/officeDocument/2006/relationships/image" Target="../media/image64.svg"/><Relationship Id="rId10" Type="http://schemas.openxmlformats.org/officeDocument/2006/relationships/image" Target="../media/image59.png"/><Relationship Id="rId4" Type="http://schemas.openxmlformats.org/officeDocument/2006/relationships/oleObject" Target="../embeddings/oleObject19.bin"/><Relationship Id="rId9" Type="http://schemas.openxmlformats.org/officeDocument/2006/relationships/image" Target="../media/image58.svg"/><Relationship Id="rId14"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9.png"/><Relationship Id="rId18" Type="http://schemas.openxmlformats.org/officeDocument/2006/relationships/image" Target="../media/image74.svg"/><Relationship Id="rId3" Type="http://schemas.openxmlformats.org/officeDocument/2006/relationships/slideLayout" Target="../slideLayouts/slideLayout2.xml"/><Relationship Id="rId7" Type="http://schemas.openxmlformats.org/officeDocument/2006/relationships/image" Target="../media/image1.emf"/><Relationship Id="rId12" Type="http://schemas.openxmlformats.org/officeDocument/2006/relationships/image" Target="../media/image68.svg"/><Relationship Id="rId17" Type="http://schemas.openxmlformats.org/officeDocument/2006/relationships/image" Target="../media/image73.png"/><Relationship Id="rId2" Type="http://schemas.openxmlformats.org/officeDocument/2006/relationships/tags" Target="../tags/tag32.xml"/><Relationship Id="rId16" Type="http://schemas.openxmlformats.org/officeDocument/2006/relationships/image" Target="../media/image72.svg"/><Relationship Id="rId1" Type="http://schemas.openxmlformats.org/officeDocument/2006/relationships/vmlDrawing" Target="../drawings/vmlDrawing20.vml"/><Relationship Id="rId6" Type="http://schemas.openxmlformats.org/officeDocument/2006/relationships/oleObject" Target="../embeddings/oleObject20.bin"/><Relationship Id="rId11" Type="http://schemas.openxmlformats.org/officeDocument/2006/relationships/image" Target="../media/image67.png"/><Relationship Id="rId5" Type="http://schemas.microsoft.com/office/2018/10/relationships/comments" Target="../comments/modernComment_10F_5D733D02.xml"/><Relationship Id="rId15" Type="http://schemas.openxmlformats.org/officeDocument/2006/relationships/image" Target="../media/image71.png"/><Relationship Id="rId10" Type="http://schemas.openxmlformats.org/officeDocument/2006/relationships/image" Target="../media/image66.jpeg"/><Relationship Id="rId4" Type="http://schemas.openxmlformats.org/officeDocument/2006/relationships/notesSlide" Target="../notesSlides/notesSlide15.xml"/><Relationship Id="rId9" Type="http://schemas.microsoft.com/office/2007/relationships/hdphoto" Target="../media/hdphoto1.wdp"/><Relationship Id="rId14" Type="http://schemas.openxmlformats.org/officeDocument/2006/relationships/image" Target="../media/image70.svg"/></Relationships>
</file>

<file path=ppt/slides/_rels/slide24.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svg"/><Relationship Id="rId3" Type="http://schemas.openxmlformats.org/officeDocument/2006/relationships/slideLayout" Target="../slideLayouts/slideLayout2.xml"/><Relationship Id="rId7" Type="http://schemas.openxmlformats.org/officeDocument/2006/relationships/image" Target="../media/image76.svg"/><Relationship Id="rId12" Type="http://schemas.openxmlformats.org/officeDocument/2006/relationships/image" Target="../media/image81.png"/><Relationship Id="rId2" Type="http://schemas.openxmlformats.org/officeDocument/2006/relationships/tags" Target="../tags/tag33.xml"/><Relationship Id="rId1" Type="http://schemas.openxmlformats.org/officeDocument/2006/relationships/vmlDrawing" Target="../drawings/vmlDrawing21.v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1.emf"/><Relationship Id="rId10" Type="http://schemas.openxmlformats.org/officeDocument/2006/relationships/image" Target="../media/image79.png"/><Relationship Id="rId4" Type="http://schemas.openxmlformats.org/officeDocument/2006/relationships/oleObject" Target="../embeddings/oleObject21.bin"/><Relationship Id="rId9" Type="http://schemas.openxmlformats.org/officeDocument/2006/relationships/image" Target="../media/image78.svg"/></Relationships>
</file>

<file path=ppt/slides/_rels/slide2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35.xml"/><Relationship Id="rId7" Type="http://schemas.openxmlformats.org/officeDocument/2006/relationships/image" Target="../media/image1.emf"/><Relationship Id="rId2" Type="http://schemas.openxmlformats.org/officeDocument/2006/relationships/tags" Target="../tags/tag34.xml"/><Relationship Id="rId1" Type="http://schemas.openxmlformats.org/officeDocument/2006/relationships/vmlDrawing" Target="../drawings/vmlDrawing22.vml"/><Relationship Id="rId6" Type="http://schemas.openxmlformats.org/officeDocument/2006/relationships/oleObject" Target="../embeddings/oleObject22.bin"/><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tags" Target="../tags/tag37.xml"/><Relationship Id="rId7" Type="http://schemas.openxmlformats.org/officeDocument/2006/relationships/image" Target="../media/image1.emf"/><Relationship Id="rId2" Type="http://schemas.openxmlformats.org/officeDocument/2006/relationships/tags" Target="../tags/tag36.xml"/><Relationship Id="rId1" Type="http://schemas.openxmlformats.org/officeDocument/2006/relationships/vmlDrawing" Target="../drawings/vmlDrawing23.vml"/><Relationship Id="rId6" Type="http://schemas.openxmlformats.org/officeDocument/2006/relationships/oleObject" Target="../embeddings/oleObject23.bin"/><Relationship Id="rId5" Type="http://schemas.openxmlformats.org/officeDocument/2006/relationships/notesSlide" Target="../notesSlides/notesSlide17.xml"/><Relationship Id="rId4"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6.svg"/><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tags" Target="../tags/tag39.xml"/><Relationship Id="rId7" Type="http://schemas.openxmlformats.org/officeDocument/2006/relationships/image" Target="../media/image3.emf"/><Relationship Id="rId2" Type="http://schemas.openxmlformats.org/officeDocument/2006/relationships/tags" Target="../tags/tag38.xml"/><Relationship Id="rId1" Type="http://schemas.openxmlformats.org/officeDocument/2006/relationships/vmlDrawing" Target="../drawings/vmlDrawing24.vml"/><Relationship Id="rId6" Type="http://schemas.openxmlformats.org/officeDocument/2006/relationships/oleObject" Target="../embeddings/oleObject24.bin"/><Relationship Id="rId5" Type="http://schemas.openxmlformats.org/officeDocument/2006/relationships/notesSlide" Target="../notesSlides/notesSlide18.xml"/><Relationship Id="rId4" Type="http://schemas.openxmlformats.org/officeDocument/2006/relationships/slideLayout" Target="../slideLayouts/slideLayout12.xml"/><Relationship Id="rId9"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10.xml"/><Relationship Id="rId7" Type="http://schemas.openxmlformats.org/officeDocument/2006/relationships/image" Target="../media/image1.emf"/><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3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41.xml"/><Relationship Id="rId7" Type="http://schemas.openxmlformats.org/officeDocument/2006/relationships/image" Target="../media/image1.emf"/><Relationship Id="rId2" Type="http://schemas.openxmlformats.org/officeDocument/2006/relationships/tags" Target="../tags/tag40.xml"/><Relationship Id="rId1" Type="http://schemas.openxmlformats.org/officeDocument/2006/relationships/vmlDrawing" Target="../drawings/vmlDrawing25.vml"/><Relationship Id="rId6" Type="http://schemas.openxmlformats.org/officeDocument/2006/relationships/oleObject" Target="../embeddings/oleObject25.bin"/><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2.xml"/><Relationship Id="rId1" Type="http://schemas.openxmlformats.org/officeDocument/2006/relationships/vmlDrawing" Target="../drawings/vmlDrawing26.vml"/><Relationship Id="rId5" Type="http://schemas.openxmlformats.org/officeDocument/2006/relationships/image" Target="../media/image1.emf"/><Relationship Id="rId4" Type="http://schemas.openxmlformats.org/officeDocument/2006/relationships/oleObject" Target="../embeddings/oleObject26.bin"/></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44.xml"/><Relationship Id="rId7" Type="http://schemas.openxmlformats.org/officeDocument/2006/relationships/image" Target="../media/image1.emf"/><Relationship Id="rId2" Type="http://schemas.openxmlformats.org/officeDocument/2006/relationships/tags" Target="../tags/tag43.xml"/><Relationship Id="rId1" Type="http://schemas.openxmlformats.org/officeDocument/2006/relationships/vmlDrawing" Target="../drawings/vmlDrawing27.vml"/><Relationship Id="rId6" Type="http://schemas.openxmlformats.org/officeDocument/2006/relationships/oleObject" Target="../embeddings/oleObject27.bin"/><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46.xml"/><Relationship Id="rId7" Type="http://schemas.openxmlformats.org/officeDocument/2006/relationships/image" Target="../media/image1.emf"/><Relationship Id="rId2" Type="http://schemas.openxmlformats.org/officeDocument/2006/relationships/tags" Target="../tags/tag45.xml"/><Relationship Id="rId1" Type="http://schemas.openxmlformats.org/officeDocument/2006/relationships/vmlDrawing" Target="../drawings/vmlDrawing28.vml"/><Relationship Id="rId6" Type="http://schemas.openxmlformats.org/officeDocument/2006/relationships/oleObject" Target="../embeddings/oleObject28.bin"/><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12.xml"/><Relationship Id="rId7" Type="http://schemas.openxmlformats.org/officeDocument/2006/relationships/image" Target="../media/image1.emf"/><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tags" Target="../tags/tag48.xml"/><Relationship Id="rId7" Type="http://schemas.openxmlformats.org/officeDocument/2006/relationships/image" Target="../media/image4.png"/><Relationship Id="rId2" Type="http://schemas.openxmlformats.org/officeDocument/2006/relationships/tags" Target="../tags/tag47.xml"/><Relationship Id="rId1" Type="http://schemas.openxmlformats.org/officeDocument/2006/relationships/vmlDrawing" Target="../drawings/vmlDrawing29.vml"/><Relationship Id="rId6" Type="http://schemas.openxmlformats.org/officeDocument/2006/relationships/image" Target="../media/image1.emf"/><Relationship Id="rId5" Type="http://schemas.openxmlformats.org/officeDocument/2006/relationships/oleObject" Target="../embeddings/oleObject29.bin"/><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14.xml"/><Relationship Id="rId7" Type="http://schemas.openxmlformats.org/officeDocument/2006/relationships/image" Target="../media/image1.emf"/><Relationship Id="rId2" Type="http://schemas.openxmlformats.org/officeDocument/2006/relationships/tags" Target="../tags/tag13.xml"/><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16.xml"/><Relationship Id="rId7" Type="http://schemas.openxmlformats.org/officeDocument/2006/relationships/image" Target="../media/image1.emf"/><Relationship Id="rId2" Type="http://schemas.openxmlformats.org/officeDocument/2006/relationships/tags" Target="../tags/tag15.xml"/><Relationship Id="rId1" Type="http://schemas.openxmlformats.org/officeDocument/2006/relationships/vmlDrawing" Target="../drawings/vmlDrawing8.vml"/><Relationship Id="rId6" Type="http://schemas.openxmlformats.org/officeDocument/2006/relationships/oleObject" Target="../embeddings/oleObject8.bin"/><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C2907E4-33AC-47EE-90CC-08CBE65B9E32}"/>
              </a:ext>
            </a:extLst>
          </p:cNvPr>
          <p:cNvGraphicFramePr>
            <a:graphicFrameLocks noChangeAspect="1"/>
          </p:cNvGraphicFramePr>
          <p:nvPr>
            <p:custDataLst>
              <p:tags r:id="rId2"/>
            </p:custDataLst>
            <p:extLst>
              <p:ext uri="{D42A27DB-BD31-4B8C-83A1-F6EECF244321}">
                <p14:modId xmlns:p14="http://schemas.microsoft.com/office/powerpoint/2010/main" val="1853805082"/>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3074"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0C2907E4-33AC-47EE-90CC-08CBE65B9E32}"/>
                          </a:ext>
                        </a:extLst>
                      </p:cNvPr>
                      <p:cNvPicPr/>
                      <p:nvPr/>
                    </p:nvPicPr>
                    <p:blipFill>
                      <a:blip r:embed="rId7"/>
                      <a:stretch>
                        <a:fillRect/>
                      </a:stretch>
                    </p:blipFill>
                    <p:spPr>
                      <a:xfrm>
                        <a:off x="2118" y="2118"/>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03CB462-D9E6-48BE-AF21-E78169557E7B}"/>
              </a:ext>
            </a:extLst>
          </p:cNvPr>
          <p:cNvSpPr/>
          <p:nvPr>
            <p:custDataLst>
              <p:tags r:id="rId3"/>
            </p:custDataLst>
          </p:nvPr>
        </p:nvSpPr>
        <p:spPr>
          <a:xfrm>
            <a:off x="0" y="0"/>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09585"/>
            <a:endParaRPr lang="nb-NO" sz="5400" b="1">
              <a:solidFill>
                <a:srgbClr val="FFFFFF"/>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11" name="Rektangel 10"/>
          <p:cNvSpPr/>
          <p:nvPr/>
        </p:nvSpPr>
        <p:spPr>
          <a:xfrm>
            <a:off x="0" y="0"/>
            <a:ext cx="12227378"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nb-NO" sz="2400">
              <a:solidFill>
                <a:srgbClr val="FFFFFF"/>
              </a:solidFill>
              <a:latin typeface="Arial" panose="020B0604020202020204"/>
            </a:endParaRPr>
          </a:p>
        </p:txBody>
      </p:sp>
      <p:sp>
        <p:nvSpPr>
          <p:cNvPr id="9" name="Tittel 1"/>
          <p:cNvSpPr>
            <a:spLocks noGrp="1"/>
          </p:cNvSpPr>
          <p:nvPr>
            <p:ph type="ctrTitle"/>
          </p:nvPr>
        </p:nvSpPr>
        <p:spPr>
          <a:xfrm>
            <a:off x="686608" y="2984914"/>
            <a:ext cx="10818784" cy="923330"/>
          </a:xfrm>
        </p:spPr>
        <p:txBody>
          <a:bodyPr/>
          <a:lstStyle/>
          <a:p>
            <a:pPr algn="ctr"/>
            <a:r>
              <a:rPr lang="nb-NO" sz="5400">
                <a:solidFill>
                  <a:schemeClr val="bg1"/>
                </a:solidFill>
              </a:rPr>
              <a:t>Informasjonsmøte for ledere</a:t>
            </a:r>
          </a:p>
        </p:txBody>
      </p:sp>
      <p:sp>
        <p:nvSpPr>
          <p:cNvPr id="10" name="Undertittel 2"/>
          <p:cNvSpPr>
            <a:spLocks noGrp="1"/>
          </p:cNvSpPr>
          <p:nvPr>
            <p:ph type="subTitle" idx="1"/>
          </p:nvPr>
        </p:nvSpPr>
        <p:spPr>
          <a:xfrm>
            <a:off x="686608" y="4092910"/>
            <a:ext cx="10818785" cy="797463"/>
          </a:xfrm>
        </p:spPr>
        <p:txBody>
          <a:bodyPr vert="horz" lIns="91440" tIns="45720" rIns="91440" bIns="45720" rtlCol="0" anchor="t">
            <a:noAutofit/>
          </a:bodyPr>
          <a:lstStyle/>
          <a:p>
            <a:pPr algn="ctr"/>
            <a:r>
              <a:rPr lang="nb-NO" sz="3600" b="1">
                <a:solidFill>
                  <a:schemeClr val="bg1"/>
                </a:solidFill>
              </a:rPr>
              <a:t>BOTT ØL Innføring og NTNU Sak</a:t>
            </a:r>
            <a:endParaRPr lang="nb-NO" sz="3600">
              <a:solidFill>
                <a:schemeClr val="bg1"/>
              </a:solidFill>
            </a:endParaRPr>
          </a:p>
        </p:txBody>
      </p:sp>
      <p:pic>
        <p:nvPicPr>
          <p:cNvPr id="5" name="Bilde 4">
            <a:extLst>
              <a:ext uri="{FF2B5EF4-FFF2-40B4-BE49-F238E27FC236}">
                <a16:creationId xmlns:a16="http://schemas.microsoft.com/office/drawing/2014/main" id="{589D61C2-2E0E-8541-A434-8E4817E38EF2}"/>
              </a:ext>
            </a:extLst>
          </p:cNvPr>
          <p:cNvPicPr>
            <a:picLocks noChangeAspect="1"/>
          </p:cNvPicPr>
          <p:nvPr/>
        </p:nvPicPr>
        <p:blipFill>
          <a:blip r:embed="rId8"/>
          <a:stretch>
            <a:fillRect/>
          </a:stretch>
        </p:blipFill>
        <p:spPr>
          <a:xfrm>
            <a:off x="2491761" y="1547553"/>
            <a:ext cx="7208479" cy="577729"/>
          </a:xfrm>
          <a:prstGeom prst="rect">
            <a:avLst/>
          </a:prstGeom>
        </p:spPr>
      </p:pic>
      <p:sp>
        <p:nvSpPr>
          <p:cNvPr id="3" name="Rectangle 2">
            <a:extLst>
              <a:ext uri="{FF2B5EF4-FFF2-40B4-BE49-F238E27FC236}">
                <a16:creationId xmlns:a16="http://schemas.microsoft.com/office/drawing/2014/main" id="{991FC646-4967-4503-A60F-7C8FA1187E7C}"/>
              </a:ext>
            </a:extLst>
          </p:cNvPr>
          <p:cNvSpPr/>
          <p:nvPr/>
        </p:nvSpPr>
        <p:spPr>
          <a:xfrm>
            <a:off x="4487120" y="5683171"/>
            <a:ext cx="3217761" cy="492443"/>
          </a:xfrm>
          <a:prstGeom prst="rect">
            <a:avLst/>
          </a:prstGeom>
        </p:spPr>
        <p:txBody>
          <a:bodyPr wrap="square" lIns="121920" tIns="60960" rIns="121920" bIns="60960" anchor="t">
            <a:spAutoFit/>
          </a:bodyPr>
          <a:lstStyle/>
          <a:p>
            <a:pPr algn="ctr" defTabSz="609585">
              <a:defRPr/>
            </a:pPr>
            <a:r>
              <a:rPr lang="nb-NO" sz="2400">
                <a:solidFill>
                  <a:srgbClr val="FFFFFF"/>
                </a:solidFill>
                <a:latin typeface="Arial" panose="020B0604020202020204"/>
              </a:rPr>
              <a:t>4 mai.2022</a:t>
            </a:r>
            <a:endParaRPr lang="nb-NO" sz="2000">
              <a:solidFill>
                <a:srgbClr val="000000"/>
              </a:solidFill>
              <a:latin typeface="Arial" panose="020B0604020202020204"/>
            </a:endParaRPr>
          </a:p>
        </p:txBody>
      </p:sp>
    </p:spTree>
    <p:extLst>
      <p:ext uri="{BB962C8B-B14F-4D97-AF65-F5344CB8AC3E}">
        <p14:creationId xmlns:p14="http://schemas.microsoft.com/office/powerpoint/2010/main" val="3243102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8A11B04-41D7-4784-B092-19F34A405D9A}"/>
              </a:ext>
            </a:extLst>
          </p:cNvPr>
          <p:cNvGraphicFramePr>
            <a:graphicFrameLocks noChangeAspect="1"/>
          </p:cNvGraphicFramePr>
          <p:nvPr>
            <p:custDataLst>
              <p:tags r:id="rId2"/>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spid="_x0000_s9218" name="think-cell Slide" r:id="rId6" imgW="592" imgH="591" progId="TCLayout.ActiveDocument.1">
                  <p:embed/>
                </p:oleObj>
              </mc:Choice>
              <mc:Fallback>
                <p:oleObj name="think-cell Slide" r:id="rId6" imgW="592" imgH="591" progId="TCLayout.ActiveDocument.1">
                  <p:embed/>
                  <p:pic>
                    <p:nvPicPr>
                      <p:cNvPr id="5" name="Object 4" hidden="1">
                        <a:extLst>
                          <a:ext uri="{FF2B5EF4-FFF2-40B4-BE49-F238E27FC236}">
                            <a16:creationId xmlns:a16="http://schemas.microsoft.com/office/drawing/2014/main" id="{38A11B04-41D7-4784-B092-19F34A405D9A}"/>
                          </a:ext>
                        </a:extLst>
                      </p:cNvPr>
                      <p:cNvPicPr/>
                      <p:nvPr/>
                    </p:nvPicPr>
                    <p:blipFill>
                      <a:blip r:embed="rId7"/>
                      <a:stretch>
                        <a:fillRect/>
                      </a:stretch>
                    </p:blipFill>
                    <p:spPr>
                      <a:xfrm>
                        <a:off x="2119" y="2119"/>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5507BA0-C54E-4402-BDB0-7592AFA74F00}"/>
              </a:ext>
            </a:extLst>
          </p:cNvPr>
          <p:cNvSpPr/>
          <p:nvPr>
            <p:custDataLst>
              <p:tags r:id="rId3"/>
            </p:custDataLst>
          </p:nvPr>
        </p:nvSpPr>
        <p:spPr>
          <a:xfrm>
            <a:off x="1" y="1"/>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09570"/>
            <a:endParaRPr lang="nb-NO" sz="48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47B63F67-25FE-45C2-8074-34A24BEC51C4}"/>
              </a:ext>
            </a:extLst>
          </p:cNvPr>
          <p:cNvSpPr>
            <a:spLocks noGrp="1"/>
          </p:cNvSpPr>
          <p:nvPr>
            <p:ph type="title"/>
          </p:nvPr>
        </p:nvSpPr>
        <p:spPr/>
        <p:txBody>
          <a:bodyPr/>
          <a:lstStyle/>
          <a:p>
            <a:r>
              <a:rPr lang="nb-NO"/>
              <a:t>Agenda </a:t>
            </a:r>
          </a:p>
        </p:txBody>
      </p:sp>
      <p:graphicFrame>
        <p:nvGraphicFramePr>
          <p:cNvPr id="6" name="Table 6">
            <a:extLst>
              <a:ext uri="{FF2B5EF4-FFF2-40B4-BE49-F238E27FC236}">
                <a16:creationId xmlns:a16="http://schemas.microsoft.com/office/drawing/2014/main" id="{91FD6737-001F-4436-9F6E-2DDD703D7379}"/>
              </a:ext>
            </a:extLst>
          </p:cNvPr>
          <p:cNvGraphicFramePr>
            <a:graphicFrameLocks noGrp="1"/>
          </p:cNvGraphicFramePr>
          <p:nvPr>
            <p:extLst>
              <p:ext uri="{D42A27DB-BD31-4B8C-83A1-F6EECF244321}">
                <p14:modId xmlns:p14="http://schemas.microsoft.com/office/powerpoint/2010/main" val="2816596400"/>
              </p:ext>
            </p:extLst>
          </p:nvPr>
        </p:nvGraphicFramePr>
        <p:xfrm>
          <a:off x="470271" y="1600200"/>
          <a:ext cx="6146429" cy="3657600"/>
        </p:xfrm>
        <a:graphic>
          <a:graphicData uri="http://schemas.openxmlformats.org/drawingml/2006/table">
            <a:tbl>
              <a:tblPr bandRow="1">
                <a:tableStyleId>{2D5ABB26-0587-4C30-8999-92F81FD0307C}</a:tableStyleId>
              </a:tblPr>
              <a:tblGrid>
                <a:gridCol w="6146429">
                  <a:extLst>
                    <a:ext uri="{9D8B030D-6E8A-4147-A177-3AD203B41FA5}">
                      <a16:colId xmlns:a16="http://schemas.microsoft.com/office/drawing/2014/main" val="1337397184"/>
                    </a:ext>
                  </a:extLst>
                </a:gridCol>
              </a:tblGrid>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i="0">
                          <a:solidFill>
                            <a:schemeClr val="tx1"/>
                          </a:solidFill>
                        </a:rPr>
                        <a:t>Praktisk informasjon</a:t>
                      </a:r>
                    </a:p>
                  </a:txBody>
                  <a:tcPr marL="121920" marR="121920" marT="60960" marB="6096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018442710"/>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Velkommen v/ styringsgruppeleder BOTT ØL</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533369443"/>
                  </a:ext>
                </a:extLst>
              </a:tr>
              <a:tr h="3352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Mål for møtet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966542913"/>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Forventninger til møtet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276666774"/>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1">
                          <a:solidFill>
                            <a:schemeClr val="bg1"/>
                          </a:solidFill>
                        </a:rPr>
                        <a:t>Status fra Digitaliseringsprogrammet og prosjekteier </a:t>
                      </a:r>
                    </a:p>
                  </a:txBody>
                  <a:tcPr marL="121920" marR="121920" marT="60960" marB="60960">
                    <a:lnR w="12700" cap="flat" cmpd="sng" algn="ctr">
                      <a:noFill/>
                      <a:prstDash val="solid"/>
                      <a:round/>
                      <a:headEnd type="none" w="med" len="med"/>
                      <a:tailEnd type="none" w="med" len="med"/>
                    </a:lnR>
                    <a:solidFill>
                      <a:schemeClr val="tx2"/>
                    </a:solidFill>
                  </a:tcPr>
                </a:tc>
                <a:extLst>
                  <a:ext uri="{0D108BD9-81ED-4DB2-BD59-A6C34878D82A}">
                    <a16:rowId xmlns:a16="http://schemas.microsoft.com/office/drawing/2014/main" val="3421358146"/>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BOTT ØL Innføring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741126228"/>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NTNU Sak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090798671"/>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Felles aktivitetsplan 2022</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104737451"/>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Spørsmål og innspill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395604843"/>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Avslutning v/ styringsgruppeleder NTNU Sak</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793882596"/>
                  </a:ext>
                </a:extLst>
              </a:tr>
            </a:tbl>
          </a:graphicData>
        </a:graphic>
      </p:graphicFrame>
      <p:pic>
        <p:nvPicPr>
          <p:cNvPr id="8" name="Picture 7">
            <a:extLst>
              <a:ext uri="{FF2B5EF4-FFF2-40B4-BE49-F238E27FC236}">
                <a16:creationId xmlns:a16="http://schemas.microsoft.com/office/drawing/2014/main" id="{B853BFB8-71CE-41F7-92C5-DE3269499D86}"/>
              </a:ext>
            </a:extLst>
          </p:cNvPr>
          <p:cNvPicPr>
            <a:picLocks noChangeAspect="1"/>
          </p:cNvPicPr>
          <p:nvPr/>
        </p:nvPicPr>
        <p:blipFill>
          <a:blip r:embed="rId8"/>
          <a:stretch>
            <a:fillRect/>
          </a:stretch>
        </p:blipFill>
        <p:spPr>
          <a:xfrm>
            <a:off x="7303625" y="0"/>
            <a:ext cx="4888375" cy="6858000"/>
          </a:xfrm>
          <a:prstGeom prst="rect">
            <a:avLst/>
          </a:prstGeom>
        </p:spPr>
      </p:pic>
    </p:spTree>
    <p:extLst>
      <p:ext uri="{BB962C8B-B14F-4D97-AF65-F5344CB8AC3E}">
        <p14:creationId xmlns:p14="http://schemas.microsoft.com/office/powerpoint/2010/main" val="1403302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9FB656-B2D1-4977-A516-2F6408332555}"/>
              </a:ext>
            </a:extLst>
          </p:cNvPr>
          <p:cNvPicPr>
            <a:picLocks noChangeAspect="1"/>
          </p:cNvPicPr>
          <p:nvPr/>
        </p:nvPicPr>
        <p:blipFill>
          <a:blip r:embed="rId2"/>
          <a:stretch>
            <a:fillRect/>
          </a:stretch>
        </p:blipFill>
        <p:spPr>
          <a:xfrm>
            <a:off x="2692400" y="510556"/>
            <a:ext cx="8809354" cy="5885163"/>
          </a:xfrm>
          <a:prstGeom prst="rect">
            <a:avLst/>
          </a:prstGeom>
        </p:spPr>
      </p:pic>
      <p:pic>
        <p:nvPicPr>
          <p:cNvPr id="5" name="Picture 4">
            <a:extLst>
              <a:ext uri="{FF2B5EF4-FFF2-40B4-BE49-F238E27FC236}">
                <a16:creationId xmlns:a16="http://schemas.microsoft.com/office/drawing/2014/main" id="{5070204B-6984-486E-9EB1-069019F49AFA}"/>
              </a:ext>
            </a:extLst>
          </p:cNvPr>
          <p:cNvPicPr>
            <a:picLocks noChangeAspect="1"/>
          </p:cNvPicPr>
          <p:nvPr/>
        </p:nvPicPr>
        <p:blipFill>
          <a:blip r:embed="rId3"/>
          <a:stretch>
            <a:fillRect/>
          </a:stretch>
        </p:blipFill>
        <p:spPr>
          <a:xfrm>
            <a:off x="3113087" y="81281"/>
            <a:ext cx="5762625" cy="381000"/>
          </a:xfrm>
          <a:prstGeom prst="rect">
            <a:avLst/>
          </a:prstGeom>
        </p:spPr>
      </p:pic>
      <p:sp>
        <p:nvSpPr>
          <p:cNvPr id="6" name="Rectangle 5">
            <a:extLst>
              <a:ext uri="{FF2B5EF4-FFF2-40B4-BE49-F238E27FC236}">
                <a16:creationId xmlns:a16="http://schemas.microsoft.com/office/drawing/2014/main" id="{BD185CDB-4FCB-47E9-9560-83C3E7B1C05F}"/>
              </a:ext>
            </a:extLst>
          </p:cNvPr>
          <p:cNvSpPr/>
          <p:nvPr/>
        </p:nvSpPr>
        <p:spPr>
          <a:xfrm>
            <a:off x="350214" y="624827"/>
            <a:ext cx="1813317" cy="1477328"/>
          </a:xfrm>
          <a:prstGeom prst="rect">
            <a:avLst/>
          </a:prstGeom>
          <a:noFill/>
        </p:spPr>
        <p:txBody>
          <a:bodyPr wrap="none" lIns="91440" tIns="45720" rIns="91440" bIns="45720">
            <a:spAutoFit/>
          </a:bodyPr>
          <a:lstStyle/>
          <a:p>
            <a:endParaRPr lang="en-US" b="1">
              <a:ln w="22225">
                <a:solidFill>
                  <a:schemeClr val="accent2"/>
                </a:solidFill>
                <a:prstDash val="solid"/>
              </a:ln>
              <a:solidFill>
                <a:schemeClr val="accent2">
                  <a:lumMod val="40000"/>
                  <a:lumOff val="60000"/>
                </a:schemeClr>
              </a:solidFill>
            </a:endParaRPr>
          </a:p>
          <a:p>
            <a:endParaRPr lang="en-US" b="1">
              <a:ln w="22225">
                <a:solidFill>
                  <a:schemeClr val="accent2"/>
                </a:solidFill>
                <a:prstDash val="solid"/>
              </a:ln>
              <a:solidFill>
                <a:schemeClr val="accent2">
                  <a:lumMod val="40000"/>
                  <a:lumOff val="60000"/>
                </a:schemeClr>
              </a:solidFill>
            </a:endParaRPr>
          </a:p>
          <a:p>
            <a:r>
              <a:rPr lang="en-US" b="1">
                <a:ln w="22225">
                  <a:solidFill>
                    <a:schemeClr val="accent2"/>
                  </a:solidFill>
                  <a:prstDash val="solid"/>
                </a:ln>
                <a:solidFill>
                  <a:schemeClr val="accent2">
                    <a:lumMod val="40000"/>
                    <a:lumOff val="60000"/>
                  </a:schemeClr>
                </a:solidFill>
              </a:rPr>
              <a:t>Roar Tobro</a:t>
            </a:r>
          </a:p>
          <a:p>
            <a:endParaRPr lang="en-US" b="1">
              <a:ln w="22225">
                <a:solidFill>
                  <a:schemeClr val="accent2"/>
                </a:solidFill>
                <a:prstDash val="solid"/>
              </a:ln>
              <a:solidFill>
                <a:schemeClr val="accent2">
                  <a:lumMod val="40000"/>
                  <a:lumOff val="60000"/>
                </a:schemeClr>
              </a:solidFill>
            </a:endParaRPr>
          </a:p>
          <a:p>
            <a:r>
              <a:rPr lang="en-US" b="1" cap="none" spc="0">
                <a:ln w="22225">
                  <a:solidFill>
                    <a:schemeClr val="accent2"/>
                  </a:solidFill>
                  <a:prstDash val="solid"/>
                </a:ln>
                <a:solidFill>
                  <a:schemeClr val="accent2">
                    <a:lumMod val="40000"/>
                    <a:lumOff val="60000"/>
                  </a:schemeClr>
                </a:solidFill>
                <a:effectLst/>
              </a:rPr>
              <a:t>Geir Nysetv</a:t>
            </a:r>
            <a:r>
              <a:rPr lang="en-US" b="1">
                <a:ln w="22225">
                  <a:solidFill>
                    <a:schemeClr val="accent2"/>
                  </a:solidFill>
                  <a:prstDash val="solid"/>
                </a:ln>
                <a:solidFill>
                  <a:schemeClr val="accent2">
                    <a:lumMod val="40000"/>
                    <a:lumOff val="60000"/>
                  </a:schemeClr>
                </a:solidFill>
              </a:rPr>
              <a:t>old</a:t>
            </a:r>
            <a:endParaRPr lang="en-US" b="1" cap="none" spc="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810389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8A11B04-41D7-4784-B092-19F34A405D9A}"/>
              </a:ext>
            </a:extLst>
          </p:cNvPr>
          <p:cNvGraphicFramePr>
            <a:graphicFrameLocks noChangeAspect="1"/>
          </p:cNvGraphicFramePr>
          <p:nvPr>
            <p:custDataLst>
              <p:tags r:id="rId2"/>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spid="_x0000_s10242" name="think-cell Slide" r:id="rId6" imgW="592" imgH="591" progId="TCLayout.ActiveDocument.1">
                  <p:embed/>
                </p:oleObj>
              </mc:Choice>
              <mc:Fallback>
                <p:oleObj name="think-cell Slide" r:id="rId6" imgW="592" imgH="591" progId="TCLayout.ActiveDocument.1">
                  <p:embed/>
                  <p:pic>
                    <p:nvPicPr>
                      <p:cNvPr id="5" name="Object 4" hidden="1">
                        <a:extLst>
                          <a:ext uri="{FF2B5EF4-FFF2-40B4-BE49-F238E27FC236}">
                            <a16:creationId xmlns:a16="http://schemas.microsoft.com/office/drawing/2014/main" id="{38A11B04-41D7-4784-B092-19F34A405D9A}"/>
                          </a:ext>
                        </a:extLst>
                      </p:cNvPr>
                      <p:cNvPicPr/>
                      <p:nvPr/>
                    </p:nvPicPr>
                    <p:blipFill>
                      <a:blip r:embed="rId7"/>
                      <a:stretch>
                        <a:fillRect/>
                      </a:stretch>
                    </p:blipFill>
                    <p:spPr>
                      <a:xfrm>
                        <a:off x="2119" y="2119"/>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5507BA0-C54E-4402-BDB0-7592AFA74F00}"/>
              </a:ext>
            </a:extLst>
          </p:cNvPr>
          <p:cNvSpPr/>
          <p:nvPr>
            <p:custDataLst>
              <p:tags r:id="rId3"/>
            </p:custDataLst>
          </p:nvPr>
        </p:nvSpPr>
        <p:spPr>
          <a:xfrm>
            <a:off x="1" y="1"/>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09570"/>
            <a:endParaRPr lang="nb-NO" sz="48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47B63F67-25FE-45C2-8074-34A24BEC51C4}"/>
              </a:ext>
            </a:extLst>
          </p:cNvPr>
          <p:cNvSpPr>
            <a:spLocks noGrp="1"/>
          </p:cNvSpPr>
          <p:nvPr>
            <p:ph type="title"/>
          </p:nvPr>
        </p:nvSpPr>
        <p:spPr/>
        <p:txBody>
          <a:bodyPr/>
          <a:lstStyle/>
          <a:p>
            <a:r>
              <a:rPr lang="nb-NO"/>
              <a:t>Agenda </a:t>
            </a:r>
          </a:p>
        </p:txBody>
      </p:sp>
      <p:graphicFrame>
        <p:nvGraphicFramePr>
          <p:cNvPr id="6" name="Table 6">
            <a:extLst>
              <a:ext uri="{FF2B5EF4-FFF2-40B4-BE49-F238E27FC236}">
                <a16:creationId xmlns:a16="http://schemas.microsoft.com/office/drawing/2014/main" id="{91FD6737-001F-4436-9F6E-2DDD703D7379}"/>
              </a:ext>
            </a:extLst>
          </p:cNvPr>
          <p:cNvGraphicFramePr>
            <a:graphicFrameLocks noGrp="1"/>
          </p:cNvGraphicFramePr>
          <p:nvPr>
            <p:extLst>
              <p:ext uri="{D42A27DB-BD31-4B8C-83A1-F6EECF244321}">
                <p14:modId xmlns:p14="http://schemas.microsoft.com/office/powerpoint/2010/main" val="4146929468"/>
              </p:ext>
            </p:extLst>
          </p:nvPr>
        </p:nvGraphicFramePr>
        <p:xfrm>
          <a:off x="470271" y="1600200"/>
          <a:ext cx="6146429" cy="3657600"/>
        </p:xfrm>
        <a:graphic>
          <a:graphicData uri="http://schemas.openxmlformats.org/drawingml/2006/table">
            <a:tbl>
              <a:tblPr bandRow="1">
                <a:tableStyleId>{2D5ABB26-0587-4C30-8999-92F81FD0307C}</a:tableStyleId>
              </a:tblPr>
              <a:tblGrid>
                <a:gridCol w="6146429">
                  <a:extLst>
                    <a:ext uri="{9D8B030D-6E8A-4147-A177-3AD203B41FA5}">
                      <a16:colId xmlns:a16="http://schemas.microsoft.com/office/drawing/2014/main" val="1337397184"/>
                    </a:ext>
                  </a:extLst>
                </a:gridCol>
              </a:tblGrid>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i="0">
                          <a:solidFill>
                            <a:schemeClr val="tx1"/>
                          </a:solidFill>
                        </a:rPr>
                        <a:t>Praktisk informasjon</a:t>
                      </a:r>
                    </a:p>
                  </a:txBody>
                  <a:tcPr marL="121920" marR="121920" marT="60960" marB="6096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018442710"/>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Velkommen v/ styringsgruppeleder BOTT ØL</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533369443"/>
                  </a:ext>
                </a:extLst>
              </a:tr>
              <a:tr h="3352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Mål for møtet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966542913"/>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Forventninger til møtet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276666774"/>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Status fra Digitaliseringsprogrammet og prosjekteier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421358146"/>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1">
                          <a:solidFill>
                            <a:schemeClr val="bg1"/>
                          </a:solidFill>
                        </a:rPr>
                        <a:t>BOTT ØL Innføring </a:t>
                      </a:r>
                    </a:p>
                  </a:txBody>
                  <a:tcPr marL="121920" marR="121920" marT="60960" marB="60960">
                    <a:lnR w="12700" cap="flat" cmpd="sng" algn="ctr">
                      <a:noFill/>
                      <a:prstDash val="solid"/>
                      <a:round/>
                      <a:headEnd type="none" w="med" len="med"/>
                      <a:tailEnd type="none" w="med" len="med"/>
                    </a:lnR>
                    <a:solidFill>
                      <a:schemeClr val="tx2"/>
                    </a:solidFill>
                  </a:tcPr>
                </a:tc>
                <a:extLst>
                  <a:ext uri="{0D108BD9-81ED-4DB2-BD59-A6C34878D82A}">
                    <a16:rowId xmlns:a16="http://schemas.microsoft.com/office/drawing/2014/main" val="2741126228"/>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NTNU Sak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090798671"/>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Felles aktivitetsplan 2022</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104737451"/>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Spørsmål og innspill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395604843"/>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Avslutning v/ styringsgruppeleder NTNU Sak</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793882596"/>
                  </a:ext>
                </a:extLst>
              </a:tr>
            </a:tbl>
          </a:graphicData>
        </a:graphic>
      </p:graphicFrame>
      <p:pic>
        <p:nvPicPr>
          <p:cNvPr id="8" name="Picture 7">
            <a:extLst>
              <a:ext uri="{FF2B5EF4-FFF2-40B4-BE49-F238E27FC236}">
                <a16:creationId xmlns:a16="http://schemas.microsoft.com/office/drawing/2014/main" id="{B853BFB8-71CE-41F7-92C5-DE3269499D86}"/>
              </a:ext>
            </a:extLst>
          </p:cNvPr>
          <p:cNvPicPr>
            <a:picLocks noChangeAspect="1"/>
          </p:cNvPicPr>
          <p:nvPr/>
        </p:nvPicPr>
        <p:blipFill>
          <a:blip r:embed="rId8"/>
          <a:stretch>
            <a:fillRect/>
          </a:stretch>
        </p:blipFill>
        <p:spPr>
          <a:xfrm>
            <a:off x="7303625" y="0"/>
            <a:ext cx="4888375" cy="6858000"/>
          </a:xfrm>
          <a:prstGeom prst="rect">
            <a:avLst/>
          </a:prstGeom>
        </p:spPr>
      </p:pic>
    </p:spTree>
    <p:extLst>
      <p:ext uri="{BB962C8B-B14F-4D97-AF65-F5344CB8AC3E}">
        <p14:creationId xmlns:p14="http://schemas.microsoft.com/office/powerpoint/2010/main" val="1105833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C2907E4-33AC-47EE-90CC-08CBE65B9E32}"/>
              </a:ext>
            </a:extLst>
          </p:cNvPr>
          <p:cNvGraphicFramePr>
            <a:graphicFrameLocks noChangeAspect="1"/>
          </p:cNvGraphicFramePr>
          <p:nvPr>
            <p:custDataLst>
              <p:tags r:id="rId2"/>
            </p:custDataLst>
            <p:extLst>
              <p:ext uri="{D42A27DB-BD31-4B8C-83A1-F6EECF244321}">
                <p14:modId xmlns:p14="http://schemas.microsoft.com/office/powerpoint/2010/main" val="2662275566"/>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11266"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0C2907E4-33AC-47EE-90CC-08CBE65B9E32}"/>
                          </a:ext>
                        </a:extLst>
                      </p:cNvPr>
                      <p:cNvPicPr/>
                      <p:nvPr/>
                    </p:nvPicPr>
                    <p:blipFill>
                      <a:blip r:embed="rId7"/>
                      <a:stretch>
                        <a:fillRect/>
                      </a:stretch>
                    </p:blipFill>
                    <p:spPr>
                      <a:xfrm>
                        <a:off x="2118" y="2118"/>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03CB462-D9E6-48BE-AF21-E78169557E7B}"/>
              </a:ext>
            </a:extLst>
          </p:cNvPr>
          <p:cNvSpPr/>
          <p:nvPr>
            <p:custDataLst>
              <p:tags r:id="rId3"/>
            </p:custDataLst>
          </p:nvPr>
        </p:nvSpPr>
        <p:spPr>
          <a:xfrm>
            <a:off x="0" y="0"/>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09585"/>
            <a:endParaRPr lang="nb-NO" sz="5400" b="1">
              <a:solidFill>
                <a:srgbClr val="FFFFFF"/>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11" name="Rektangel 10"/>
          <p:cNvSpPr/>
          <p:nvPr/>
        </p:nvSpPr>
        <p:spPr>
          <a:xfrm>
            <a:off x="0" y="-19900"/>
            <a:ext cx="12227378" cy="68779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nb-NO" sz="2400">
              <a:solidFill>
                <a:srgbClr val="FFFFFF"/>
              </a:solidFill>
              <a:latin typeface="Arial" panose="020B0604020202020204"/>
            </a:endParaRPr>
          </a:p>
        </p:txBody>
      </p:sp>
      <p:sp>
        <p:nvSpPr>
          <p:cNvPr id="9" name="Tittel 1"/>
          <p:cNvSpPr>
            <a:spLocks noGrp="1"/>
          </p:cNvSpPr>
          <p:nvPr>
            <p:ph type="ctrTitle"/>
          </p:nvPr>
        </p:nvSpPr>
        <p:spPr>
          <a:xfrm>
            <a:off x="437514" y="1712101"/>
            <a:ext cx="5065606" cy="1754326"/>
          </a:xfrm>
        </p:spPr>
        <p:txBody>
          <a:bodyPr vert="horz"/>
          <a:lstStyle/>
          <a:p>
            <a:r>
              <a:rPr lang="nb-NO" sz="5400">
                <a:solidFill>
                  <a:schemeClr val="bg1"/>
                </a:solidFill>
              </a:rPr>
              <a:t>BOTT ØL Innføring</a:t>
            </a:r>
          </a:p>
        </p:txBody>
      </p:sp>
      <p:pic>
        <p:nvPicPr>
          <p:cNvPr id="5" name="Graphic 4" descr="Laptop with phone and calculator">
            <a:extLst>
              <a:ext uri="{FF2B5EF4-FFF2-40B4-BE49-F238E27FC236}">
                <a16:creationId xmlns:a16="http://schemas.microsoft.com/office/drawing/2014/main" id="{73B03213-0F72-4CBA-91EF-A3E035630E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93175" y="-255182"/>
            <a:ext cx="6858000" cy="6858000"/>
          </a:xfrm>
          <a:prstGeom prst="rect">
            <a:avLst/>
          </a:prstGeom>
        </p:spPr>
      </p:pic>
      <p:sp>
        <p:nvSpPr>
          <p:cNvPr id="12" name="Tittel 1">
            <a:extLst>
              <a:ext uri="{FF2B5EF4-FFF2-40B4-BE49-F238E27FC236}">
                <a16:creationId xmlns:a16="http://schemas.microsoft.com/office/drawing/2014/main" id="{3EF225EF-4D0C-4B1C-855D-E3D5D6DD0A2E}"/>
              </a:ext>
            </a:extLst>
          </p:cNvPr>
          <p:cNvSpPr txBox="1">
            <a:spLocks/>
          </p:cNvSpPr>
          <p:nvPr/>
        </p:nvSpPr>
        <p:spPr>
          <a:xfrm>
            <a:off x="325615" y="3397572"/>
            <a:ext cx="5065606" cy="1754326"/>
          </a:xfrm>
          <a:prstGeom prst="rect">
            <a:avLst/>
          </a:prstGeom>
        </p:spPr>
        <p:txBody>
          <a:bodyPr vert="horz" lIns="91440" tIns="45720" rIns="91440" bIns="45720" rtlCol="0" anchor="t" anchorCtr="0">
            <a:spAutoFit/>
          </a:bodyPr>
          <a:lstStyle>
            <a:lvl1pPr algn="l" defTabSz="609585" rtl="0" eaLnBrk="1" latinLnBrk="0" hangingPunct="1">
              <a:spcBef>
                <a:spcPct val="0"/>
              </a:spcBef>
              <a:buNone/>
              <a:defRPr sz="4800" b="1" i="0" kern="1200">
                <a:solidFill>
                  <a:schemeClr val="tx1"/>
                </a:solidFill>
                <a:latin typeface="Arial"/>
                <a:ea typeface="+mj-ea"/>
                <a:cs typeface="Arial"/>
              </a:defRPr>
            </a:lvl1pPr>
          </a:lstStyle>
          <a:p>
            <a:r>
              <a:rPr lang="nb-NO" sz="3600" b="0" i="1">
                <a:solidFill>
                  <a:schemeClr val="bg1"/>
                </a:solidFill>
              </a:rPr>
              <a:t>Nytt økonomi- og lønnssystem på NTNU fra 01.01.23</a:t>
            </a:r>
          </a:p>
        </p:txBody>
      </p:sp>
    </p:spTree>
    <p:extLst>
      <p:ext uri="{BB962C8B-B14F-4D97-AF65-F5344CB8AC3E}">
        <p14:creationId xmlns:p14="http://schemas.microsoft.com/office/powerpoint/2010/main" val="269050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FCCB73D-4872-4B18-95FD-EE75E572254D}"/>
              </a:ext>
            </a:extLst>
          </p:cNvPr>
          <p:cNvGraphicFramePr>
            <a:graphicFrameLocks noChangeAspect="1"/>
          </p:cNvGraphicFramePr>
          <p:nvPr>
            <p:custDataLst>
              <p:tags r:id="rId2"/>
            </p:custDataLst>
            <p:extLst>
              <p:ext uri="{D42A27DB-BD31-4B8C-83A1-F6EECF244321}">
                <p14:modId xmlns:p14="http://schemas.microsoft.com/office/powerpoint/2010/main" val="28865611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90" name="think-cell Slide" r:id="rId4" imgW="592" imgH="591" progId="TCLayout.ActiveDocument.1">
                  <p:embed/>
                </p:oleObj>
              </mc:Choice>
              <mc:Fallback>
                <p:oleObj name="think-cell Slide" r:id="rId4" imgW="592" imgH="591" progId="TCLayout.ActiveDocument.1">
                  <p:embed/>
                  <p:pic>
                    <p:nvPicPr>
                      <p:cNvPr id="5" name="Object 4" hidden="1">
                        <a:extLst>
                          <a:ext uri="{FF2B5EF4-FFF2-40B4-BE49-F238E27FC236}">
                            <a16:creationId xmlns:a16="http://schemas.microsoft.com/office/drawing/2014/main" id="{9FCCB73D-4872-4B18-95FD-EE75E57225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44" name="Straight Connector 43">
            <a:extLst>
              <a:ext uri="{FF2B5EF4-FFF2-40B4-BE49-F238E27FC236}">
                <a16:creationId xmlns:a16="http://schemas.microsoft.com/office/drawing/2014/main" id="{3D79B850-ED7A-42FF-8D0F-4B5BF15F1719}"/>
              </a:ext>
            </a:extLst>
          </p:cNvPr>
          <p:cNvCxnSpPr/>
          <p:nvPr/>
        </p:nvCxnSpPr>
        <p:spPr>
          <a:xfrm>
            <a:off x="-10241" y="2602169"/>
            <a:ext cx="12333376"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CD439708-19E9-460C-A447-E4F1DACD9318}"/>
              </a:ext>
            </a:extLst>
          </p:cNvPr>
          <p:cNvSpPr>
            <a:spLocks noGrp="1"/>
          </p:cNvSpPr>
          <p:nvPr>
            <p:ph type="title"/>
          </p:nvPr>
        </p:nvSpPr>
        <p:spPr>
          <a:xfrm>
            <a:off x="401846" y="397785"/>
            <a:ext cx="11790153" cy="1264065"/>
          </a:xfrm>
        </p:spPr>
        <p:txBody>
          <a:bodyPr vert="horz"/>
          <a:lstStyle/>
          <a:p>
            <a:r>
              <a:rPr lang="nb-NO"/>
              <a:t>Utgangspunktet for BOTT ØL</a:t>
            </a:r>
            <a:br>
              <a:rPr lang="nb-NO"/>
            </a:br>
            <a:r>
              <a:rPr lang="nb-NO" sz="2800"/>
              <a:t>Hvorfor innfører systemene nå?</a:t>
            </a:r>
            <a:endParaRPr lang="nb-NO"/>
          </a:p>
        </p:txBody>
      </p:sp>
      <p:grpSp>
        <p:nvGrpSpPr>
          <p:cNvPr id="49" name="Group 48">
            <a:extLst>
              <a:ext uri="{FF2B5EF4-FFF2-40B4-BE49-F238E27FC236}">
                <a16:creationId xmlns:a16="http://schemas.microsoft.com/office/drawing/2014/main" id="{AB833C59-B73D-42FD-9F83-ECF0AF271D1B}"/>
              </a:ext>
            </a:extLst>
          </p:cNvPr>
          <p:cNvGrpSpPr/>
          <p:nvPr/>
        </p:nvGrpSpPr>
        <p:grpSpPr>
          <a:xfrm>
            <a:off x="495252" y="2417503"/>
            <a:ext cx="2179030" cy="3071928"/>
            <a:chOff x="495252" y="2417503"/>
            <a:chExt cx="2179030" cy="3071928"/>
          </a:xfrm>
        </p:grpSpPr>
        <p:grpSp>
          <p:nvGrpSpPr>
            <p:cNvPr id="21" name="Group 20">
              <a:extLst>
                <a:ext uri="{FF2B5EF4-FFF2-40B4-BE49-F238E27FC236}">
                  <a16:creationId xmlns:a16="http://schemas.microsoft.com/office/drawing/2014/main" id="{DF7ABEF9-ED3B-4717-B98D-E092C8A984D2}"/>
                </a:ext>
              </a:extLst>
            </p:cNvPr>
            <p:cNvGrpSpPr/>
            <p:nvPr/>
          </p:nvGrpSpPr>
          <p:grpSpPr>
            <a:xfrm>
              <a:off x="495252" y="2759149"/>
              <a:ext cx="2179030" cy="2730282"/>
              <a:chOff x="806625" y="2280684"/>
              <a:chExt cx="2179030" cy="2730282"/>
            </a:xfrm>
          </p:grpSpPr>
          <p:pic>
            <p:nvPicPr>
              <p:cNvPr id="8" name="Graphic 7" descr="Handshake with solid fill">
                <a:extLst>
                  <a:ext uri="{FF2B5EF4-FFF2-40B4-BE49-F238E27FC236}">
                    <a16:creationId xmlns:a16="http://schemas.microsoft.com/office/drawing/2014/main" id="{87D011BA-9DE8-4E79-BE50-8E73806105F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38940" y="2280684"/>
                <a:ext cx="914400" cy="914400"/>
              </a:xfrm>
              <a:prstGeom prst="rect">
                <a:avLst/>
              </a:prstGeom>
            </p:spPr>
          </p:pic>
          <p:sp>
            <p:nvSpPr>
              <p:cNvPr id="11" name="TextBox 10">
                <a:extLst>
                  <a:ext uri="{FF2B5EF4-FFF2-40B4-BE49-F238E27FC236}">
                    <a16:creationId xmlns:a16="http://schemas.microsoft.com/office/drawing/2014/main" id="{50A149AF-C0C6-4FEB-8CD0-A23221CFB1D8}"/>
                  </a:ext>
                </a:extLst>
              </p:cNvPr>
              <p:cNvSpPr txBox="1"/>
              <p:nvPr/>
            </p:nvSpPr>
            <p:spPr>
              <a:xfrm>
                <a:off x="806625" y="3195084"/>
                <a:ext cx="2179030" cy="1815882"/>
              </a:xfrm>
              <a:prstGeom prst="rect">
                <a:avLst/>
              </a:prstGeom>
              <a:noFill/>
            </p:spPr>
            <p:txBody>
              <a:bodyPr wrap="square" lIns="91440" tIns="45720" rIns="91440" bIns="45720" rtlCol="0" anchor="t">
                <a:spAutoFit/>
              </a:bodyPr>
              <a:lstStyle/>
              <a:p>
                <a:pPr algn="ctr"/>
                <a:r>
                  <a:rPr lang="nb-NO" sz="1600"/>
                  <a:t>Et samarbeidsprosjekt mellom BOTT-ene for å felles erstatte økonomi- og lønnssystemer som begynte å bli gamle</a:t>
                </a:r>
                <a:endParaRPr lang="nb-NO" sz="1600">
                  <a:cs typeface="Arial"/>
                </a:endParaRPr>
              </a:p>
            </p:txBody>
          </p:sp>
        </p:grpSp>
        <p:sp>
          <p:nvSpPr>
            <p:cNvPr id="42" name="TextBox 41">
              <a:extLst>
                <a:ext uri="{FF2B5EF4-FFF2-40B4-BE49-F238E27FC236}">
                  <a16:creationId xmlns:a16="http://schemas.microsoft.com/office/drawing/2014/main" id="{73403BE9-7EC4-4C81-96A5-95AAA3E18C2C}"/>
                </a:ext>
              </a:extLst>
            </p:cNvPr>
            <p:cNvSpPr txBox="1"/>
            <p:nvPr/>
          </p:nvSpPr>
          <p:spPr>
            <a:xfrm>
              <a:off x="985468" y="2417503"/>
              <a:ext cx="1198598" cy="369332"/>
            </a:xfrm>
            <a:prstGeom prst="rect">
              <a:avLst/>
            </a:prstGeom>
            <a:solidFill>
              <a:schemeClr val="bg1"/>
            </a:solidFill>
          </p:spPr>
          <p:txBody>
            <a:bodyPr wrap="square" rtlCol="0">
              <a:spAutoFit/>
            </a:bodyPr>
            <a:lstStyle/>
            <a:p>
              <a:pPr algn="ctr"/>
              <a:r>
                <a:rPr lang="nb-NO"/>
                <a:t>2015</a:t>
              </a:r>
            </a:p>
          </p:txBody>
        </p:sp>
      </p:grpSp>
      <p:grpSp>
        <p:nvGrpSpPr>
          <p:cNvPr id="48" name="Group 47">
            <a:extLst>
              <a:ext uri="{FF2B5EF4-FFF2-40B4-BE49-F238E27FC236}">
                <a16:creationId xmlns:a16="http://schemas.microsoft.com/office/drawing/2014/main" id="{08476FAF-5E7D-44FB-895A-F09573C05A14}"/>
              </a:ext>
            </a:extLst>
          </p:cNvPr>
          <p:cNvGrpSpPr/>
          <p:nvPr/>
        </p:nvGrpSpPr>
        <p:grpSpPr>
          <a:xfrm>
            <a:off x="3042291" y="2417503"/>
            <a:ext cx="2212002" cy="2333264"/>
            <a:chOff x="3547784" y="2417503"/>
            <a:chExt cx="2212002" cy="2333264"/>
          </a:xfrm>
        </p:grpSpPr>
        <p:grpSp>
          <p:nvGrpSpPr>
            <p:cNvPr id="22" name="Group 21">
              <a:extLst>
                <a:ext uri="{FF2B5EF4-FFF2-40B4-BE49-F238E27FC236}">
                  <a16:creationId xmlns:a16="http://schemas.microsoft.com/office/drawing/2014/main" id="{000B2AAD-F71D-4C4B-8A0D-6587DA3CBDFE}"/>
                </a:ext>
              </a:extLst>
            </p:cNvPr>
            <p:cNvGrpSpPr/>
            <p:nvPr/>
          </p:nvGrpSpPr>
          <p:grpSpPr>
            <a:xfrm>
              <a:off x="3547784" y="2759149"/>
              <a:ext cx="2212002" cy="1991618"/>
              <a:chOff x="3224994" y="2280684"/>
              <a:chExt cx="2212002" cy="1991618"/>
            </a:xfrm>
          </p:grpSpPr>
          <p:pic>
            <p:nvPicPr>
              <p:cNvPr id="10" name="Graphic 9" descr="Greek Temple outline">
                <a:extLst>
                  <a:ext uri="{FF2B5EF4-FFF2-40B4-BE49-F238E27FC236}">
                    <a16:creationId xmlns:a16="http://schemas.microsoft.com/office/drawing/2014/main" id="{F6275FD1-9FE1-4FD3-86C3-9E5574B5AA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73795" y="2280684"/>
                <a:ext cx="914400" cy="914400"/>
              </a:xfrm>
              <a:prstGeom prst="rect">
                <a:avLst/>
              </a:prstGeom>
            </p:spPr>
          </p:pic>
          <p:sp>
            <p:nvSpPr>
              <p:cNvPr id="12" name="TextBox 11">
                <a:extLst>
                  <a:ext uri="{FF2B5EF4-FFF2-40B4-BE49-F238E27FC236}">
                    <a16:creationId xmlns:a16="http://schemas.microsoft.com/office/drawing/2014/main" id="{61E0B998-32F6-4BFC-9A74-6873878A8E6F}"/>
                  </a:ext>
                </a:extLst>
              </p:cNvPr>
              <p:cNvSpPr txBox="1"/>
              <p:nvPr/>
            </p:nvSpPr>
            <p:spPr>
              <a:xfrm>
                <a:off x="3224994" y="3195084"/>
                <a:ext cx="2212002" cy="1077218"/>
              </a:xfrm>
              <a:prstGeom prst="rect">
                <a:avLst/>
              </a:prstGeom>
              <a:noFill/>
            </p:spPr>
            <p:txBody>
              <a:bodyPr wrap="square" lIns="91440" tIns="45720" rIns="91440" bIns="45720" rtlCol="0" anchor="t">
                <a:spAutoFit/>
              </a:bodyPr>
              <a:lstStyle/>
              <a:p>
                <a:pPr algn="ctr"/>
                <a:r>
                  <a:rPr lang="nb-NO" sz="1600"/>
                  <a:t>Departementet bestemte at DFØ skulle være leverandør</a:t>
                </a:r>
                <a:endParaRPr lang="nb-NO" sz="1600">
                  <a:cs typeface="Arial"/>
                </a:endParaRPr>
              </a:p>
            </p:txBody>
          </p:sp>
        </p:grpSp>
        <p:sp>
          <p:nvSpPr>
            <p:cNvPr id="45" name="TextBox 44">
              <a:extLst>
                <a:ext uri="{FF2B5EF4-FFF2-40B4-BE49-F238E27FC236}">
                  <a16:creationId xmlns:a16="http://schemas.microsoft.com/office/drawing/2014/main" id="{F9BF2C7C-2CB2-4D7D-B3A0-09408DDC61DC}"/>
                </a:ext>
              </a:extLst>
            </p:cNvPr>
            <p:cNvSpPr txBox="1"/>
            <p:nvPr/>
          </p:nvSpPr>
          <p:spPr>
            <a:xfrm>
              <a:off x="4054486" y="2417503"/>
              <a:ext cx="1198598" cy="369332"/>
            </a:xfrm>
            <a:prstGeom prst="rect">
              <a:avLst/>
            </a:prstGeom>
            <a:solidFill>
              <a:schemeClr val="bg1"/>
            </a:solidFill>
          </p:spPr>
          <p:txBody>
            <a:bodyPr wrap="square" rtlCol="0">
              <a:spAutoFit/>
            </a:bodyPr>
            <a:lstStyle/>
            <a:p>
              <a:pPr algn="ctr"/>
              <a:r>
                <a:rPr lang="nb-NO"/>
                <a:t>2018</a:t>
              </a:r>
            </a:p>
          </p:txBody>
        </p:sp>
      </p:grpSp>
      <p:grpSp>
        <p:nvGrpSpPr>
          <p:cNvPr id="50" name="Group 49">
            <a:extLst>
              <a:ext uri="{FF2B5EF4-FFF2-40B4-BE49-F238E27FC236}">
                <a16:creationId xmlns:a16="http://schemas.microsoft.com/office/drawing/2014/main" id="{7D2DC655-04BB-4DFE-B152-A49850BF9F70}"/>
              </a:ext>
            </a:extLst>
          </p:cNvPr>
          <p:cNvGrpSpPr/>
          <p:nvPr/>
        </p:nvGrpSpPr>
        <p:grpSpPr>
          <a:xfrm>
            <a:off x="5616386" y="2387009"/>
            <a:ext cx="1949512" cy="2856200"/>
            <a:chOff x="6510536" y="2387009"/>
            <a:chExt cx="1949512" cy="2856200"/>
          </a:xfrm>
        </p:grpSpPr>
        <p:grpSp>
          <p:nvGrpSpPr>
            <p:cNvPr id="36" name="Group 35">
              <a:extLst>
                <a:ext uri="{FF2B5EF4-FFF2-40B4-BE49-F238E27FC236}">
                  <a16:creationId xmlns:a16="http://schemas.microsoft.com/office/drawing/2014/main" id="{8CADF85D-95AF-4F18-9191-47822BBB07CD}"/>
                </a:ext>
              </a:extLst>
            </p:cNvPr>
            <p:cNvGrpSpPr/>
            <p:nvPr/>
          </p:nvGrpSpPr>
          <p:grpSpPr>
            <a:xfrm>
              <a:off x="6510536" y="2759149"/>
              <a:ext cx="1949512" cy="2484060"/>
              <a:chOff x="889251" y="2280684"/>
              <a:chExt cx="1949512" cy="2484060"/>
            </a:xfrm>
          </p:grpSpPr>
          <p:pic>
            <p:nvPicPr>
              <p:cNvPr id="37" name="Graphic 36" descr="Workflow with solid fill">
                <a:extLst>
                  <a:ext uri="{FF2B5EF4-FFF2-40B4-BE49-F238E27FC236}">
                    <a16:creationId xmlns:a16="http://schemas.microsoft.com/office/drawing/2014/main" id="{F6C2EE73-D32A-403A-B11D-8255DED3AD0A}"/>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438940" y="2280684"/>
                <a:ext cx="914400" cy="914400"/>
              </a:xfrm>
              <a:prstGeom prst="rect">
                <a:avLst/>
              </a:prstGeom>
            </p:spPr>
          </p:pic>
          <p:sp>
            <p:nvSpPr>
              <p:cNvPr id="38" name="TextBox 37">
                <a:extLst>
                  <a:ext uri="{FF2B5EF4-FFF2-40B4-BE49-F238E27FC236}">
                    <a16:creationId xmlns:a16="http://schemas.microsoft.com/office/drawing/2014/main" id="{ABEC4FB3-7B58-422E-9AD5-7463647F9EBF}"/>
                  </a:ext>
                </a:extLst>
              </p:cNvPr>
              <p:cNvSpPr txBox="1"/>
              <p:nvPr/>
            </p:nvSpPr>
            <p:spPr>
              <a:xfrm>
                <a:off x="889251" y="3195084"/>
                <a:ext cx="1949512" cy="1569660"/>
              </a:xfrm>
              <a:prstGeom prst="rect">
                <a:avLst/>
              </a:prstGeom>
              <a:noFill/>
            </p:spPr>
            <p:txBody>
              <a:bodyPr wrap="square" lIns="91440" tIns="45720" rIns="91440" bIns="45720" rtlCol="0" anchor="t">
                <a:spAutoFit/>
              </a:bodyPr>
              <a:lstStyle/>
              <a:p>
                <a:pPr algn="ctr"/>
                <a:r>
                  <a:rPr lang="nb-NO" sz="1600"/>
                  <a:t>Lage felles prosesser, roller og forvaltning for å øke standardisering og samarbeid</a:t>
                </a:r>
                <a:endParaRPr lang="nb-NO" sz="1600">
                  <a:cs typeface="Arial"/>
                </a:endParaRPr>
              </a:p>
            </p:txBody>
          </p:sp>
        </p:grpSp>
        <p:sp>
          <p:nvSpPr>
            <p:cNvPr id="46" name="TextBox 45">
              <a:extLst>
                <a:ext uri="{FF2B5EF4-FFF2-40B4-BE49-F238E27FC236}">
                  <a16:creationId xmlns:a16="http://schemas.microsoft.com/office/drawing/2014/main" id="{16EC3CBF-0EA9-4613-BC77-ED243B17BE28}"/>
                </a:ext>
              </a:extLst>
            </p:cNvPr>
            <p:cNvSpPr txBox="1"/>
            <p:nvPr/>
          </p:nvSpPr>
          <p:spPr>
            <a:xfrm>
              <a:off x="6918126" y="2387009"/>
              <a:ext cx="1299585" cy="369332"/>
            </a:xfrm>
            <a:prstGeom prst="rect">
              <a:avLst/>
            </a:prstGeom>
            <a:solidFill>
              <a:schemeClr val="bg1"/>
            </a:solidFill>
          </p:spPr>
          <p:txBody>
            <a:bodyPr wrap="square" lIns="91440" tIns="45720" rIns="91440" bIns="45720" rtlCol="0" anchor="t">
              <a:spAutoFit/>
            </a:bodyPr>
            <a:lstStyle/>
            <a:p>
              <a:pPr algn="ctr"/>
              <a:r>
                <a:rPr lang="nb-NO"/>
                <a:t>2019-2021</a:t>
              </a:r>
            </a:p>
          </p:txBody>
        </p:sp>
      </p:grpSp>
      <p:grpSp>
        <p:nvGrpSpPr>
          <p:cNvPr id="51" name="Group 50">
            <a:extLst>
              <a:ext uri="{FF2B5EF4-FFF2-40B4-BE49-F238E27FC236}">
                <a16:creationId xmlns:a16="http://schemas.microsoft.com/office/drawing/2014/main" id="{0E2747EF-DE58-4CCB-867C-287D7E427E21}"/>
              </a:ext>
            </a:extLst>
          </p:cNvPr>
          <p:cNvGrpSpPr/>
          <p:nvPr/>
        </p:nvGrpSpPr>
        <p:grpSpPr>
          <a:xfrm>
            <a:off x="7853463" y="2387009"/>
            <a:ext cx="2162834" cy="2609979"/>
            <a:chOff x="9123221" y="2387009"/>
            <a:chExt cx="2162834" cy="2609979"/>
          </a:xfrm>
        </p:grpSpPr>
        <p:grpSp>
          <p:nvGrpSpPr>
            <p:cNvPr id="23" name="Group 22">
              <a:extLst>
                <a:ext uri="{FF2B5EF4-FFF2-40B4-BE49-F238E27FC236}">
                  <a16:creationId xmlns:a16="http://schemas.microsoft.com/office/drawing/2014/main" id="{17037F41-8F67-4769-BE3F-2F28B39E5FBE}"/>
                </a:ext>
              </a:extLst>
            </p:cNvPr>
            <p:cNvGrpSpPr/>
            <p:nvPr/>
          </p:nvGrpSpPr>
          <p:grpSpPr>
            <a:xfrm>
              <a:off x="9123221" y="2759149"/>
              <a:ext cx="2162834" cy="2237839"/>
              <a:chOff x="6005312" y="2280684"/>
              <a:chExt cx="2162834" cy="2237839"/>
            </a:xfrm>
          </p:grpSpPr>
          <p:pic>
            <p:nvPicPr>
              <p:cNvPr id="15" name="Graphic 14" descr="Cloud Computing with solid fill">
                <a:extLst>
                  <a:ext uri="{FF2B5EF4-FFF2-40B4-BE49-F238E27FC236}">
                    <a16:creationId xmlns:a16="http://schemas.microsoft.com/office/drawing/2014/main" id="{C9614246-AE21-40F3-BB11-C48C8C94A022}"/>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6629529" y="2280684"/>
                <a:ext cx="914400" cy="914400"/>
              </a:xfrm>
              <a:prstGeom prst="rect">
                <a:avLst/>
              </a:prstGeom>
            </p:spPr>
          </p:pic>
          <p:sp>
            <p:nvSpPr>
              <p:cNvPr id="16" name="TextBox 15">
                <a:extLst>
                  <a:ext uri="{FF2B5EF4-FFF2-40B4-BE49-F238E27FC236}">
                    <a16:creationId xmlns:a16="http://schemas.microsoft.com/office/drawing/2014/main" id="{79EBDB82-DA9B-44A3-87DF-882509FD660A}"/>
                  </a:ext>
                </a:extLst>
              </p:cNvPr>
              <p:cNvSpPr txBox="1"/>
              <p:nvPr/>
            </p:nvSpPr>
            <p:spPr>
              <a:xfrm>
                <a:off x="6005312" y="3195084"/>
                <a:ext cx="2162834" cy="1323439"/>
              </a:xfrm>
              <a:prstGeom prst="rect">
                <a:avLst/>
              </a:prstGeom>
              <a:noFill/>
            </p:spPr>
            <p:txBody>
              <a:bodyPr wrap="square" lIns="91440" tIns="45720" rIns="91440" bIns="45720" rtlCol="0" anchor="t">
                <a:spAutoFit/>
              </a:bodyPr>
              <a:lstStyle/>
              <a:p>
                <a:pPr algn="ctr"/>
                <a:r>
                  <a:rPr lang="nb-NO" sz="1600"/>
                  <a:t>DFØ leverer tilpassede versjoner av Unit4 og SAP til UiB (2021), UiO (2021), UiT (2022)</a:t>
                </a:r>
                <a:endParaRPr lang="nb-NO" sz="1600">
                  <a:cs typeface="Arial"/>
                </a:endParaRPr>
              </a:p>
            </p:txBody>
          </p:sp>
        </p:grpSp>
        <p:sp>
          <p:nvSpPr>
            <p:cNvPr id="47" name="TextBox 46">
              <a:extLst>
                <a:ext uri="{FF2B5EF4-FFF2-40B4-BE49-F238E27FC236}">
                  <a16:creationId xmlns:a16="http://schemas.microsoft.com/office/drawing/2014/main" id="{4A9DD0DA-8629-49A5-8330-2E47FC0C0974}"/>
                </a:ext>
              </a:extLst>
            </p:cNvPr>
            <p:cNvSpPr txBox="1"/>
            <p:nvPr/>
          </p:nvSpPr>
          <p:spPr>
            <a:xfrm>
              <a:off x="9531291" y="2387009"/>
              <a:ext cx="1346694" cy="369332"/>
            </a:xfrm>
            <a:prstGeom prst="rect">
              <a:avLst/>
            </a:prstGeom>
            <a:solidFill>
              <a:schemeClr val="bg1"/>
            </a:solidFill>
          </p:spPr>
          <p:txBody>
            <a:bodyPr wrap="square" lIns="91440" tIns="45720" rIns="91440" bIns="45720" rtlCol="0" anchor="t">
              <a:spAutoFit/>
            </a:bodyPr>
            <a:lstStyle/>
            <a:p>
              <a:pPr algn="ctr"/>
              <a:r>
                <a:rPr lang="nb-NO"/>
                <a:t>2021-2022</a:t>
              </a:r>
            </a:p>
          </p:txBody>
        </p:sp>
      </p:grpSp>
      <p:grpSp>
        <p:nvGrpSpPr>
          <p:cNvPr id="7" name="Gruppe 6">
            <a:extLst>
              <a:ext uri="{FF2B5EF4-FFF2-40B4-BE49-F238E27FC236}">
                <a16:creationId xmlns:a16="http://schemas.microsoft.com/office/drawing/2014/main" id="{B3B3F274-0E5F-8046-2F00-1B8B3B03D1B4}"/>
              </a:ext>
            </a:extLst>
          </p:cNvPr>
          <p:cNvGrpSpPr/>
          <p:nvPr/>
        </p:nvGrpSpPr>
        <p:grpSpPr>
          <a:xfrm>
            <a:off x="9706714" y="2420060"/>
            <a:ext cx="2737964" cy="1871315"/>
            <a:chOff x="10016297" y="2420060"/>
            <a:chExt cx="2737964" cy="1871315"/>
          </a:xfrm>
        </p:grpSpPr>
        <p:pic>
          <p:nvPicPr>
            <p:cNvPr id="3" name="Bilete 3">
              <a:extLst>
                <a:ext uri="{FF2B5EF4-FFF2-40B4-BE49-F238E27FC236}">
                  <a16:creationId xmlns:a16="http://schemas.microsoft.com/office/drawing/2014/main" id="{D17B1488-6C9B-1890-7439-AED8FDFB531F}"/>
                </a:ext>
              </a:extLst>
            </p:cNvPr>
            <p:cNvPicPr>
              <a:picLocks noChangeAspect="1"/>
            </p:cNvPicPr>
            <p:nvPr/>
          </p:nvPicPr>
          <p:blipFill>
            <a:blip r:embed="rId14"/>
            <a:stretch>
              <a:fillRect/>
            </a:stretch>
          </p:blipFill>
          <p:spPr>
            <a:xfrm>
              <a:off x="10783676" y="2719343"/>
              <a:ext cx="1210021" cy="905192"/>
            </a:xfrm>
            <a:prstGeom prst="rect">
              <a:avLst/>
            </a:prstGeom>
          </p:spPr>
        </p:pic>
        <p:sp>
          <p:nvSpPr>
            <p:cNvPr id="4" name="TextBox 46">
              <a:extLst>
                <a:ext uri="{FF2B5EF4-FFF2-40B4-BE49-F238E27FC236}">
                  <a16:creationId xmlns:a16="http://schemas.microsoft.com/office/drawing/2014/main" id="{9B7E23F2-EA3B-F25E-F234-8701E8856127}"/>
                </a:ext>
              </a:extLst>
            </p:cNvPr>
            <p:cNvSpPr txBox="1"/>
            <p:nvPr/>
          </p:nvSpPr>
          <p:spPr>
            <a:xfrm>
              <a:off x="10684390" y="2420060"/>
              <a:ext cx="1346694" cy="369332"/>
            </a:xfrm>
            <a:prstGeom prst="rect">
              <a:avLst/>
            </a:prstGeom>
            <a:solidFill>
              <a:schemeClr val="bg1"/>
            </a:solidFill>
          </p:spPr>
          <p:txBody>
            <a:bodyPr wrap="square" lIns="91440" tIns="45720" rIns="91440" bIns="45720" rtlCol="0" anchor="t">
              <a:spAutoFit/>
            </a:bodyPr>
            <a:lstStyle/>
            <a:p>
              <a:pPr algn="ctr"/>
              <a:r>
                <a:rPr lang="nb-NO"/>
                <a:t>01.01.23</a:t>
              </a:r>
            </a:p>
          </p:txBody>
        </p:sp>
        <p:sp>
          <p:nvSpPr>
            <p:cNvPr id="6" name="TextBox 15">
              <a:extLst>
                <a:ext uri="{FF2B5EF4-FFF2-40B4-BE49-F238E27FC236}">
                  <a16:creationId xmlns:a16="http://schemas.microsoft.com/office/drawing/2014/main" id="{3C0B399B-A642-2073-D42C-4551F7E4A12E}"/>
                </a:ext>
              </a:extLst>
            </p:cNvPr>
            <p:cNvSpPr txBox="1"/>
            <p:nvPr/>
          </p:nvSpPr>
          <p:spPr>
            <a:xfrm>
              <a:off x="10016297" y="3706600"/>
              <a:ext cx="2737964" cy="584775"/>
            </a:xfrm>
            <a:prstGeom prst="rect">
              <a:avLst/>
            </a:prstGeom>
            <a:noFill/>
          </p:spPr>
          <p:txBody>
            <a:bodyPr wrap="square" lIns="91440" tIns="45720" rIns="91440" bIns="45720" rtlCol="0" anchor="t">
              <a:spAutoFit/>
            </a:bodyPr>
            <a:lstStyle/>
            <a:p>
              <a:pPr algn="ctr"/>
              <a:r>
                <a:rPr lang="nb-NO" sz="1600"/>
                <a:t>NTNU tar i </a:t>
              </a:r>
              <a:br>
                <a:rPr lang="nb-NO" sz="1600"/>
              </a:br>
              <a:r>
                <a:rPr lang="nb-NO" sz="1600"/>
                <a:t>bruk systemene</a:t>
              </a:r>
              <a:endParaRPr lang="nb-NO"/>
            </a:p>
          </p:txBody>
        </p:sp>
      </p:grpSp>
    </p:spTree>
    <p:extLst>
      <p:ext uri="{BB962C8B-B14F-4D97-AF65-F5344CB8AC3E}">
        <p14:creationId xmlns:p14="http://schemas.microsoft.com/office/powerpoint/2010/main" val="1538190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FAD02554-21CC-47C6-B7E4-059C79DFF703}"/>
              </a:ext>
            </a:extLst>
          </p:cNvPr>
          <p:cNvGraphicFramePr>
            <a:graphicFrameLocks noChangeAspect="1"/>
          </p:cNvGraphicFramePr>
          <p:nvPr>
            <p:custDataLst>
              <p:tags r:id="rId2"/>
            </p:custDataLst>
            <p:extLst>
              <p:ext uri="{D42A27DB-BD31-4B8C-83A1-F6EECF244321}">
                <p14:modId xmlns:p14="http://schemas.microsoft.com/office/powerpoint/2010/main" val="35769149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14" name="think-cell Slide" r:id="rId4" imgW="592" imgH="591" progId="TCLayout.ActiveDocument.1">
                  <p:embed/>
                </p:oleObj>
              </mc:Choice>
              <mc:Fallback>
                <p:oleObj name="think-cell Slide" r:id="rId4" imgW="592" imgH="591" progId="TCLayout.ActiveDocument.1">
                  <p:embed/>
                  <p:pic>
                    <p:nvPicPr>
                      <p:cNvPr id="9" name="Object 8" hidden="1">
                        <a:extLst>
                          <a:ext uri="{FF2B5EF4-FFF2-40B4-BE49-F238E27FC236}">
                            <a16:creationId xmlns:a16="http://schemas.microsoft.com/office/drawing/2014/main" id="{FAD02554-21CC-47C6-B7E4-059C79DFF70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CD35883-8B67-4644-A9C3-4DFDF1AE883D}"/>
              </a:ext>
            </a:extLst>
          </p:cNvPr>
          <p:cNvSpPr>
            <a:spLocks noGrp="1"/>
          </p:cNvSpPr>
          <p:nvPr>
            <p:ph type="title"/>
          </p:nvPr>
        </p:nvSpPr>
        <p:spPr>
          <a:xfrm>
            <a:off x="401847" y="397785"/>
            <a:ext cx="10485893" cy="833178"/>
          </a:xfrm>
        </p:spPr>
        <p:txBody>
          <a:bodyPr vert="horz"/>
          <a:lstStyle/>
          <a:p>
            <a:r>
              <a:rPr lang="nb-NO">
                <a:solidFill>
                  <a:schemeClr val="accent2"/>
                </a:solidFill>
              </a:rPr>
              <a:t>Hva har hendt siden utsettelsen</a:t>
            </a:r>
          </a:p>
        </p:txBody>
      </p:sp>
      <p:grpSp>
        <p:nvGrpSpPr>
          <p:cNvPr id="50" name="Group 49">
            <a:extLst>
              <a:ext uri="{FF2B5EF4-FFF2-40B4-BE49-F238E27FC236}">
                <a16:creationId xmlns:a16="http://schemas.microsoft.com/office/drawing/2014/main" id="{1196E270-A181-445C-B7A9-57E19E9A6AE1}"/>
              </a:ext>
            </a:extLst>
          </p:cNvPr>
          <p:cNvGrpSpPr/>
          <p:nvPr/>
        </p:nvGrpSpPr>
        <p:grpSpPr>
          <a:xfrm>
            <a:off x="6096887" y="2515226"/>
            <a:ext cx="1812851" cy="1812851"/>
            <a:chOff x="7828221" y="2522573"/>
            <a:chExt cx="1812851" cy="1812851"/>
          </a:xfrm>
        </p:grpSpPr>
        <p:sp>
          <p:nvSpPr>
            <p:cNvPr id="43" name="Oval 42">
              <a:extLst>
                <a:ext uri="{FF2B5EF4-FFF2-40B4-BE49-F238E27FC236}">
                  <a16:creationId xmlns:a16="http://schemas.microsoft.com/office/drawing/2014/main" id="{38B8629A-DB2E-4877-8933-13CB2DEA61F5}"/>
                </a:ext>
              </a:extLst>
            </p:cNvPr>
            <p:cNvSpPr/>
            <p:nvPr/>
          </p:nvSpPr>
          <p:spPr>
            <a:xfrm>
              <a:off x="7828221" y="2522573"/>
              <a:ext cx="1812851" cy="1812851"/>
            </a:xfrm>
            <a:prstGeom prst="ellipse">
              <a:avLst/>
            </a:prstGeom>
            <a:solidFill>
              <a:schemeClr val="bg1"/>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grpSp>
          <p:nvGrpSpPr>
            <p:cNvPr id="28" name="Group 27">
              <a:extLst>
                <a:ext uri="{FF2B5EF4-FFF2-40B4-BE49-F238E27FC236}">
                  <a16:creationId xmlns:a16="http://schemas.microsoft.com/office/drawing/2014/main" id="{580C878F-217E-4B79-AF64-E52A8AA03D6B}"/>
                </a:ext>
              </a:extLst>
            </p:cNvPr>
            <p:cNvGrpSpPr/>
            <p:nvPr/>
          </p:nvGrpSpPr>
          <p:grpSpPr>
            <a:xfrm>
              <a:off x="7910622" y="2787133"/>
              <a:ext cx="1648047" cy="1283732"/>
              <a:chOff x="487325" y="2057400"/>
              <a:chExt cx="1648047" cy="1283732"/>
            </a:xfrm>
          </p:grpSpPr>
          <p:pic>
            <p:nvPicPr>
              <p:cNvPr id="29" name="Graphic 28" descr="Newspaper outline">
                <a:extLst>
                  <a:ext uri="{FF2B5EF4-FFF2-40B4-BE49-F238E27FC236}">
                    <a16:creationId xmlns:a16="http://schemas.microsoft.com/office/drawing/2014/main" id="{E0C9C711-3C88-4FEF-B46E-049B1C93670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54149" y="2057400"/>
                <a:ext cx="914400" cy="914400"/>
              </a:xfrm>
              <a:prstGeom prst="rect">
                <a:avLst/>
              </a:prstGeom>
            </p:spPr>
          </p:pic>
          <p:sp>
            <p:nvSpPr>
              <p:cNvPr id="30" name="TextBox 29">
                <a:extLst>
                  <a:ext uri="{FF2B5EF4-FFF2-40B4-BE49-F238E27FC236}">
                    <a16:creationId xmlns:a16="http://schemas.microsoft.com/office/drawing/2014/main" id="{439ACA74-BC24-41EB-A521-EF7691FB464C}"/>
                  </a:ext>
                </a:extLst>
              </p:cNvPr>
              <p:cNvSpPr txBox="1"/>
              <p:nvPr/>
            </p:nvSpPr>
            <p:spPr>
              <a:xfrm>
                <a:off x="487325" y="2971800"/>
                <a:ext cx="1648047" cy="369332"/>
              </a:xfrm>
              <a:prstGeom prst="rect">
                <a:avLst/>
              </a:prstGeom>
              <a:noFill/>
            </p:spPr>
            <p:txBody>
              <a:bodyPr wrap="square" rtlCol="0">
                <a:spAutoFit/>
              </a:bodyPr>
              <a:lstStyle/>
              <a:p>
                <a:pPr algn="ctr"/>
                <a:r>
                  <a:rPr lang="nb-NO"/>
                  <a:t>Innsikt</a:t>
                </a:r>
              </a:p>
            </p:txBody>
          </p:sp>
        </p:grpSp>
      </p:grpSp>
      <p:grpSp>
        <p:nvGrpSpPr>
          <p:cNvPr id="44" name="Group 43">
            <a:extLst>
              <a:ext uri="{FF2B5EF4-FFF2-40B4-BE49-F238E27FC236}">
                <a16:creationId xmlns:a16="http://schemas.microsoft.com/office/drawing/2014/main" id="{20FAE728-0905-484D-891C-5B76501C42A4}"/>
              </a:ext>
            </a:extLst>
          </p:cNvPr>
          <p:cNvGrpSpPr/>
          <p:nvPr/>
        </p:nvGrpSpPr>
        <p:grpSpPr>
          <a:xfrm>
            <a:off x="338024" y="2515226"/>
            <a:ext cx="1812851" cy="1812851"/>
            <a:chOff x="852376" y="2527741"/>
            <a:chExt cx="1812851" cy="1812851"/>
          </a:xfrm>
        </p:grpSpPr>
        <p:sp>
          <p:nvSpPr>
            <p:cNvPr id="40" name="Oval 39">
              <a:extLst>
                <a:ext uri="{FF2B5EF4-FFF2-40B4-BE49-F238E27FC236}">
                  <a16:creationId xmlns:a16="http://schemas.microsoft.com/office/drawing/2014/main" id="{C85FD95E-5549-4FBD-9B4F-437A1BFCFC46}"/>
                </a:ext>
              </a:extLst>
            </p:cNvPr>
            <p:cNvSpPr/>
            <p:nvPr/>
          </p:nvSpPr>
          <p:spPr>
            <a:xfrm>
              <a:off x="852376" y="2527741"/>
              <a:ext cx="1812851" cy="1812851"/>
            </a:xfrm>
            <a:prstGeom prst="ellipse">
              <a:avLst/>
            </a:prstGeom>
            <a:solidFill>
              <a:schemeClr val="bg1"/>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grpSp>
          <p:nvGrpSpPr>
            <p:cNvPr id="35" name="Group 34">
              <a:extLst>
                <a:ext uri="{FF2B5EF4-FFF2-40B4-BE49-F238E27FC236}">
                  <a16:creationId xmlns:a16="http://schemas.microsoft.com/office/drawing/2014/main" id="{590559BC-AFD5-4FA1-8228-B128EA2BAA34}"/>
                </a:ext>
              </a:extLst>
            </p:cNvPr>
            <p:cNvGrpSpPr/>
            <p:nvPr/>
          </p:nvGrpSpPr>
          <p:grpSpPr>
            <a:xfrm>
              <a:off x="946296" y="2756639"/>
              <a:ext cx="1648047" cy="1283732"/>
              <a:chOff x="487325" y="2057400"/>
              <a:chExt cx="1648047" cy="1283732"/>
            </a:xfrm>
          </p:grpSpPr>
          <p:pic>
            <p:nvPicPr>
              <p:cNvPr id="36" name="Graphic 35" descr="Construction Barricade with solid fill">
                <a:extLst>
                  <a:ext uri="{FF2B5EF4-FFF2-40B4-BE49-F238E27FC236}">
                    <a16:creationId xmlns:a16="http://schemas.microsoft.com/office/drawing/2014/main" id="{89CA71ED-6229-41A5-8BA0-19CA14FE3FAF}"/>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854149" y="2057400"/>
                <a:ext cx="914400" cy="914400"/>
              </a:xfrm>
              <a:prstGeom prst="rect">
                <a:avLst/>
              </a:prstGeom>
            </p:spPr>
          </p:pic>
          <p:sp>
            <p:nvSpPr>
              <p:cNvPr id="37" name="TextBox 36">
                <a:extLst>
                  <a:ext uri="{FF2B5EF4-FFF2-40B4-BE49-F238E27FC236}">
                    <a16:creationId xmlns:a16="http://schemas.microsoft.com/office/drawing/2014/main" id="{1EDA01A1-A67F-49DA-9537-CB5AD43097D9}"/>
                  </a:ext>
                </a:extLst>
              </p:cNvPr>
              <p:cNvSpPr txBox="1"/>
              <p:nvPr/>
            </p:nvSpPr>
            <p:spPr>
              <a:xfrm>
                <a:off x="487325" y="2971800"/>
                <a:ext cx="1648047" cy="369332"/>
              </a:xfrm>
              <a:prstGeom prst="rect">
                <a:avLst/>
              </a:prstGeom>
              <a:noFill/>
            </p:spPr>
            <p:txBody>
              <a:bodyPr wrap="square" rtlCol="0">
                <a:spAutoFit/>
              </a:bodyPr>
              <a:lstStyle/>
              <a:p>
                <a:pPr algn="ctr"/>
                <a:r>
                  <a:rPr lang="nb-NO"/>
                  <a:t>Risikoarbeid</a:t>
                </a:r>
              </a:p>
            </p:txBody>
          </p:sp>
        </p:grpSp>
      </p:grpSp>
      <p:grpSp>
        <p:nvGrpSpPr>
          <p:cNvPr id="48" name="Group 47">
            <a:extLst>
              <a:ext uri="{FF2B5EF4-FFF2-40B4-BE49-F238E27FC236}">
                <a16:creationId xmlns:a16="http://schemas.microsoft.com/office/drawing/2014/main" id="{2AEF01D2-5695-47CB-AA8E-E3587D2F27FC}"/>
              </a:ext>
            </a:extLst>
          </p:cNvPr>
          <p:cNvGrpSpPr/>
          <p:nvPr/>
        </p:nvGrpSpPr>
        <p:grpSpPr>
          <a:xfrm>
            <a:off x="2257645" y="2515226"/>
            <a:ext cx="1812851" cy="1812851"/>
            <a:chOff x="3009899" y="2522574"/>
            <a:chExt cx="1812851" cy="1812851"/>
          </a:xfrm>
        </p:grpSpPr>
        <p:sp>
          <p:nvSpPr>
            <p:cNvPr id="41" name="Oval 40">
              <a:extLst>
                <a:ext uri="{FF2B5EF4-FFF2-40B4-BE49-F238E27FC236}">
                  <a16:creationId xmlns:a16="http://schemas.microsoft.com/office/drawing/2014/main" id="{CE6A18AE-CC36-438D-889B-5C5CB93C95FD}"/>
                </a:ext>
              </a:extLst>
            </p:cNvPr>
            <p:cNvSpPr/>
            <p:nvPr/>
          </p:nvSpPr>
          <p:spPr>
            <a:xfrm>
              <a:off x="3009899" y="2522574"/>
              <a:ext cx="1812851" cy="1812851"/>
            </a:xfrm>
            <a:prstGeom prst="ellipse">
              <a:avLst/>
            </a:prstGeom>
            <a:solidFill>
              <a:schemeClr val="bg1"/>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grpSp>
          <p:nvGrpSpPr>
            <p:cNvPr id="15" name="Group 14">
              <a:extLst>
                <a:ext uri="{FF2B5EF4-FFF2-40B4-BE49-F238E27FC236}">
                  <a16:creationId xmlns:a16="http://schemas.microsoft.com/office/drawing/2014/main" id="{A0CB9C72-9A90-4C35-A4DB-E98A6CA6A569}"/>
                </a:ext>
              </a:extLst>
            </p:cNvPr>
            <p:cNvGrpSpPr/>
            <p:nvPr/>
          </p:nvGrpSpPr>
          <p:grpSpPr>
            <a:xfrm>
              <a:off x="3092300" y="2787133"/>
              <a:ext cx="1648047" cy="1283732"/>
              <a:chOff x="487325" y="2057400"/>
              <a:chExt cx="1648047" cy="1283732"/>
            </a:xfrm>
          </p:grpSpPr>
          <p:pic>
            <p:nvPicPr>
              <p:cNvPr id="13" name="Graphic 12" descr="Traffic light with solid fill">
                <a:extLst>
                  <a:ext uri="{FF2B5EF4-FFF2-40B4-BE49-F238E27FC236}">
                    <a16:creationId xmlns:a16="http://schemas.microsoft.com/office/drawing/2014/main" id="{20C965BF-6D5E-4AA9-8492-5E65C70960E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54149" y="2057400"/>
                <a:ext cx="914400" cy="914400"/>
              </a:xfrm>
              <a:prstGeom prst="rect">
                <a:avLst/>
              </a:prstGeom>
            </p:spPr>
          </p:pic>
          <p:sp>
            <p:nvSpPr>
              <p:cNvPr id="14" name="TextBox 13">
                <a:extLst>
                  <a:ext uri="{FF2B5EF4-FFF2-40B4-BE49-F238E27FC236}">
                    <a16:creationId xmlns:a16="http://schemas.microsoft.com/office/drawing/2014/main" id="{3D3C6ABA-F815-4883-B5DA-AB9F3BEE3646}"/>
                  </a:ext>
                </a:extLst>
              </p:cNvPr>
              <p:cNvSpPr txBox="1"/>
              <p:nvPr/>
            </p:nvSpPr>
            <p:spPr>
              <a:xfrm>
                <a:off x="487325" y="2971800"/>
                <a:ext cx="1648047" cy="369332"/>
              </a:xfrm>
              <a:prstGeom prst="rect">
                <a:avLst/>
              </a:prstGeom>
              <a:noFill/>
            </p:spPr>
            <p:txBody>
              <a:bodyPr wrap="square" rtlCol="0">
                <a:spAutoFit/>
              </a:bodyPr>
              <a:lstStyle/>
              <a:p>
                <a:pPr algn="ctr"/>
                <a:r>
                  <a:rPr lang="nb-NO"/>
                  <a:t>Beslutning</a:t>
                </a:r>
              </a:p>
            </p:txBody>
          </p:sp>
        </p:grpSp>
      </p:grpSp>
      <p:grpSp>
        <p:nvGrpSpPr>
          <p:cNvPr id="49" name="Group 48">
            <a:extLst>
              <a:ext uri="{FF2B5EF4-FFF2-40B4-BE49-F238E27FC236}">
                <a16:creationId xmlns:a16="http://schemas.microsoft.com/office/drawing/2014/main" id="{0BED0A8D-20E3-493B-986F-7F533AB45988}"/>
              </a:ext>
            </a:extLst>
          </p:cNvPr>
          <p:cNvGrpSpPr/>
          <p:nvPr/>
        </p:nvGrpSpPr>
        <p:grpSpPr>
          <a:xfrm>
            <a:off x="4177266" y="2515226"/>
            <a:ext cx="1812851" cy="1812851"/>
            <a:chOff x="5394251" y="2522573"/>
            <a:chExt cx="1812851" cy="1812851"/>
          </a:xfrm>
        </p:grpSpPr>
        <p:sp>
          <p:nvSpPr>
            <p:cNvPr id="42" name="Oval 41">
              <a:extLst>
                <a:ext uri="{FF2B5EF4-FFF2-40B4-BE49-F238E27FC236}">
                  <a16:creationId xmlns:a16="http://schemas.microsoft.com/office/drawing/2014/main" id="{9EA0E9DB-82F1-4236-9787-0F6F0214C68A}"/>
                </a:ext>
              </a:extLst>
            </p:cNvPr>
            <p:cNvSpPr/>
            <p:nvPr/>
          </p:nvSpPr>
          <p:spPr>
            <a:xfrm>
              <a:off x="5394251" y="2522573"/>
              <a:ext cx="1812851" cy="1812851"/>
            </a:xfrm>
            <a:prstGeom prst="ellipse">
              <a:avLst/>
            </a:prstGeom>
            <a:solidFill>
              <a:schemeClr val="bg1"/>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grpSp>
          <p:nvGrpSpPr>
            <p:cNvPr id="25" name="Group 24">
              <a:extLst>
                <a:ext uri="{FF2B5EF4-FFF2-40B4-BE49-F238E27FC236}">
                  <a16:creationId xmlns:a16="http://schemas.microsoft.com/office/drawing/2014/main" id="{F8DF6184-BBD9-4524-8965-FF8E8F4D5A76}"/>
                </a:ext>
              </a:extLst>
            </p:cNvPr>
            <p:cNvGrpSpPr/>
            <p:nvPr/>
          </p:nvGrpSpPr>
          <p:grpSpPr>
            <a:xfrm>
              <a:off x="5511208" y="2687528"/>
              <a:ext cx="1648047" cy="1283732"/>
              <a:chOff x="487325" y="2057400"/>
              <a:chExt cx="1648047" cy="1283732"/>
            </a:xfrm>
          </p:grpSpPr>
          <p:pic>
            <p:nvPicPr>
              <p:cNvPr id="26" name="Graphic 25" descr="Test Dummy with solid fill">
                <a:extLst>
                  <a:ext uri="{FF2B5EF4-FFF2-40B4-BE49-F238E27FC236}">
                    <a16:creationId xmlns:a16="http://schemas.microsoft.com/office/drawing/2014/main" id="{9555342E-3955-4B81-B16F-A6152DE13E8D}"/>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854149" y="2057400"/>
                <a:ext cx="914400" cy="914400"/>
              </a:xfrm>
              <a:prstGeom prst="rect">
                <a:avLst/>
              </a:prstGeom>
            </p:spPr>
          </p:pic>
          <p:sp>
            <p:nvSpPr>
              <p:cNvPr id="27" name="TextBox 26">
                <a:extLst>
                  <a:ext uri="{FF2B5EF4-FFF2-40B4-BE49-F238E27FC236}">
                    <a16:creationId xmlns:a16="http://schemas.microsoft.com/office/drawing/2014/main" id="{07E97959-D930-4594-88EF-A162CB767D7C}"/>
                  </a:ext>
                </a:extLst>
              </p:cNvPr>
              <p:cNvSpPr txBox="1"/>
              <p:nvPr/>
            </p:nvSpPr>
            <p:spPr>
              <a:xfrm>
                <a:off x="487325" y="2971800"/>
                <a:ext cx="1648047" cy="369332"/>
              </a:xfrm>
              <a:prstGeom prst="rect">
                <a:avLst/>
              </a:prstGeom>
              <a:noFill/>
            </p:spPr>
            <p:txBody>
              <a:bodyPr wrap="square" rtlCol="0">
                <a:spAutoFit/>
              </a:bodyPr>
              <a:lstStyle/>
              <a:p>
                <a:pPr algn="ctr"/>
                <a:r>
                  <a:rPr lang="nb-NO"/>
                  <a:t>Testsystem</a:t>
                </a:r>
              </a:p>
            </p:txBody>
          </p:sp>
        </p:grpSp>
      </p:grpSp>
      <p:grpSp>
        <p:nvGrpSpPr>
          <p:cNvPr id="51" name="Group 50">
            <a:extLst>
              <a:ext uri="{FF2B5EF4-FFF2-40B4-BE49-F238E27FC236}">
                <a16:creationId xmlns:a16="http://schemas.microsoft.com/office/drawing/2014/main" id="{E3C40796-E861-4EBA-AACD-61E3D313F6FF}"/>
              </a:ext>
            </a:extLst>
          </p:cNvPr>
          <p:cNvGrpSpPr/>
          <p:nvPr/>
        </p:nvGrpSpPr>
        <p:grpSpPr>
          <a:xfrm>
            <a:off x="8016507" y="2515226"/>
            <a:ext cx="1812851" cy="1812851"/>
            <a:chOff x="7828221" y="2522573"/>
            <a:chExt cx="1812851" cy="1812851"/>
          </a:xfrm>
        </p:grpSpPr>
        <p:sp>
          <p:nvSpPr>
            <p:cNvPr id="52" name="Oval 51">
              <a:extLst>
                <a:ext uri="{FF2B5EF4-FFF2-40B4-BE49-F238E27FC236}">
                  <a16:creationId xmlns:a16="http://schemas.microsoft.com/office/drawing/2014/main" id="{4090EE64-3517-40D1-ACB4-15B5ACA7A74B}"/>
                </a:ext>
              </a:extLst>
            </p:cNvPr>
            <p:cNvSpPr/>
            <p:nvPr/>
          </p:nvSpPr>
          <p:spPr>
            <a:xfrm>
              <a:off x="7828221" y="2522573"/>
              <a:ext cx="1812851" cy="1812851"/>
            </a:xfrm>
            <a:prstGeom prst="ellipse">
              <a:avLst/>
            </a:prstGeom>
            <a:solidFill>
              <a:schemeClr val="bg1"/>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grpSp>
          <p:nvGrpSpPr>
            <p:cNvPr id="53" name="Group 52">
              <a:extLst>
                <a:ext uri="{FF2B5EF4-FFF2-40B4-BE49-F238E27FC236}">
                  <a16:creationId xmlns:a16="http://schemas.microsoft.com/office/drawing/2014/main" id="{F4B7B3B4-6D08-43B4-A23C-9ED85FA52801}"/>
                </a:ext>
              </a:extLst>
            </p:cNvPr>
            <p:cNvGrpSpPr/>
            <p:nvPr/>
          </p:nvGrpSpPr>
          <p:grpSpPr>
            <a:xfrm>
              <a:off x="7910622" y="2787133"/>
              <a:ext cx="1648047" cy="1283732"/>
              <a:chOff x="487325" y="2057400"/>
              <a:chExt cx="1648047" cy="1283732"/>
            </a:xfrm>
          </p:grpSpPr>
          <p:pic>
            <p:nvPicPr>
              <p:cNvPr id="54" name="Graphic 53" descr="Gantt Chart with solid fill">
                <a:extLst>
                  <a:ext uri="{FF2B5EF4-FFF2-40B4-BE49-F238E27FC236}">
                    <a16:creationId xmlns:a16="http://schemas.microsoft.com/office/drawing/2014/main" id="{6F925233-22F0-4D8C-950F-9FE3332C7AD5}"/>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854149" y="2057400"/>
                <a:ext cx="914400" cy="914400"/>
              </a:xfrm>
              <a:prstGeom prst="rect">
                <a:avLst/>
              </a:prstGeom>
            </p:spPr>
          </p:pic>
          <p:sp>
            <p:nvSpPr>
              <p:cNvPr id="55" name="TextBox 54">
                <a:extLst>
                  <a:ext uri="{FF2B5EF4-FFF2-40B4-BE49-F238E27FC236}">
                    <a16:creationId xmlns:a16="http://schemas.microsoft.com/office/drawing/2014/main" id="{189633BF-AB4C-428E-B1FA-AB2B2CA44338}"/>
                  </a:ext>
                </a:extLst>
              </p:cNvPr>
              <p:cNvSpPr txBox="1"/>
              <p:nvPr/>
            </p:nvSpPr>
            <p:spPr>
              <a:xfrm>
                <a:off x="487325" y="2971800"/>
                <a:ext cx="1648047" cy="369332"/>
              </a:xfrm>
              <a:prstGeom prst="rect">
                <a:avLst/>
              </a:prstGeom>
              <a:noFill/>
            </p:spPr>
            <p:txBody>
              <a:bodyPr wrap="square" rtlCol="0">
                <a:spAutoFit/>
              </a:bodyPr>
              <a:lstStyle/>
              <a:p>
                <a:pPr algn="ctr"/>
                <a:r>
                  <a:rPr lang="nb-NO"/>
                  <a:t>Planlegging</a:t>
                </a:r>
              </a:p>
            </p:txBody>
          </p:sp>
        </p:grpSp>
      </p:grpSp>
      <p:grpSp>
        <p:nvGrpSpPr>
          <p:cNvPr id="74" name="Group 73">
            <a:extLst>
              <a:ext uri="{FF2B5EF4-FFF2-40B4-BE49-F238E27FC236}">
                <a16:creationId xmlns:a16="http://schemas.microsoft.com/office/drawing/2014/main" id="{FE283677-691B-4F74-AF97-FCB50888E2B1}"/>
              </a:ext>
            </a:extLst>
          </p:cNvPr>
          <p:cNvGrpSpPr/>
          <p:nvPr/>
        </p:nvGrpSpPr>
        <p:grpSpPr>
          <a:xfrm>
            <a:off x="9947205" y="2515225"/>
            <a:ext cx="1812851" cy="1812851"/>
            <a:chOff x="9947205" y="2515225"/>
            <a:chExt cx="1812851" cy="1812851"/>
          </a:xfrm>
        </p:grpSpPr>
        <p:grpSp>
          <p:nvGrpSpPr>
            <p:cNvPr id="66" name="Group 65">
              <a:extLst>
                <a:ext uri="{FF2B5EF4-FFF2-40B4-BE49-F238E27FC236}">
                  <a16:creationId xmlns:a16="http://schemas.microsoft.com/office/drawing/2014/main" id="{C2B6A263-7729-4B96-A4B3-D2363634B13F}"/>
                </a:ext>
              </a:extLst>
            </p:cNvPr>
            <p:cNvGrpSpPr/>
            <p:nvPr/>
          </p:nvGrpSpPr>
          <p:grpSpPr>
            <a:xfrm>
              <a:off x="9947205" y="2515225"/>
              <a:ext cx="1812851" cy="1812851"/>
              <a:chOff x="7828221" y="2522573"/>
              <a:chExt cx="1812851" cy="1812851"/>
            </a:xfrm>
          </p:grpSpPr>
          <p:sp>
            <p:nvSpPr>
              <p:cNvPr id="67" name="Oval 66">
                <a:extLst>
                  <a:ext uri="{FF2B5EF4-FFF2-40B4-BE49-F238E27FC236}">
                    <a16:creationId xmlns:a16="http://schemas.microsoft.com/office/drawing/2014/main" id="{5098F76F-BD89-4839-8874-8760B3DA8E82}"/>
                  </a:ext>
                </a:extLst>
              </p:cNvPr>
              <p:cNvSpPr/>
              <p:nvPr/>
            </p:nvSpPr>
            <p:spPr>
              <a:xfrm>
                <a:off x="7828221" y="2522573"/>
                <a:ext cx="1812851" cy="1812851"/>
              </a:xfrm>
              <a:prstGeom prst="ellipse">
                <a:avLst/>
              </a:prstGeom>
              <a:solidFill>
                <a:schemeClr val="bg1"/>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70" name="TextBox 69">
                <a:extLst>
                  <a:ext uri="{FF2B5EF4-FFF2-40B4-BE49-F238E27FC236}">
                    <a16:creationId xmlns:a16="http://schemas.microsoft.com/office/drawing/2014/main" id="{8F827C0B-C4A4-40EA-8607-A1760A077ADD}"/>
                  </a:ext>
                </a:extLst>
              </p:cNvPr>
              <p:cNvSpPr txBox="1"/>
              <p:nvPr/>
            </p:nvSpPr>
            <p:spPr>
              <a:xfrm>
                <a:off x="7910622" y="3701533"/>
                <a:ext cx="1648047" cy="369332"/>
              </a:xfrm>
              <a:prstGeom prst="rect">
                <a:avLst/>
              </a:prstGeom>
              <a:noFill/>
            </p:spPr>
            <p:txBody>
              <a:bodyPr wrap="square" rtlCol="0">
                <a:spAutoFit/>
              </a:bodyPr>
              <a:lstStyle/>
              <a:p>
                <a:pPr algn="ctr"/>
                <a:r>
                  <a:rPr lang="nb-NO"/>
                  <a:t>Påkobling</a:t>
                </a:r>
              </a:p>
            </p:txBody>
          </p:sp>
        </p:grpSp>
        <p:pic>
          <p:nvPicPr>
            <p:cNvPr id="72" name="Graphic 71" descr="Boardroom with solid fill">
              <a:extLst>
                <a:ext uri="{FF2B5EF4-FFF2-40B4-BE49-F238E27FC236}">
                  <a16:creationId xmlns:a16="http://schemas.microsoft.com/office/drawing/2014/main" id="{21BCBEE8-57A0-49ED-960D-01160021C0E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278583" y="2742243"/>
              <a:ext cx="1206019" cy="1206019"/>
            </a:xfrm>
            <a:prstGeom prst="rect">
              <a:avLst/>
            </a:prstGeom>
          </p:spPr>
        </p:pic>
      </p:grpSp>
    </p:spTree>
    <p:extLst>
      <p:ext uri="{BB962C8B-B14F-4D97-AF65-F5344CB8AC3E}">
        <p14:creationId xmlns:p14="http://schemas.microsoft.com/office/powerpoint/2010/main" val="349343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42" presetClass="entr" presetSubtype="0" fill="hold" nodeType="afterEffect">
                                  <p:stCondLst>
                                    <p:cond delay="10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anim calcmode="lin" valueType="num">
                                      <p:cBhvr>
                                        <p:cTn id="14" dur="500" fill="hold"/>
                                        <p:tgtEl>
                                          <p:spTgt spid="48"/>
                                        </p:tgtEl>
                                        <p:attrNameLst>
                                          <p:attrName>ppt_x</p:attrName>
                                        </p:attrNameLst>
                                      </p:cBhvr>
                                      <p:tavLst>
                                        <p:tav tm="0">
                                          <p:val>
                                            <p:strVal val="#ppt_x"/>
                                          </p:val>
                                        </p:tav>
                                        <p:tav tm="100000">
                                          <p:val>
                                            <p:strVal val="#ppt_x"/>
                                          </p:val>
                                        </p:tav>
                                      </p:tavLst>
                                    </p:anim>
                                    <p:anim calcmode="lin" valueType="num">
                                      <p:cBhvr>
                                        <p:cTn id="15" dur="500" fill="hold"/>
                                        <p:tgtEl>
                                          <p:spTgt spid="48"/>
                                        </p:tgtEl>
                                        <p:attrNameLst>
                                          <p:attrName>ppt_y</p:attrName>
                                        </p:attrNameLst>
                                      </p:cBhvr>
                                      <p:tavLst>
                                        <p:tav tm="0">
                                          <p:val>
                                            <p:strVal val="#ppt_y+.1"/>
                                          </p:val>
                                        </p:tav>
                                        <p:tav tm="100000">
                                          <p:val>
                                            <p:strVal val="#ppt_y"/>
                                          </p:val>
                                        </p:tav>
                                      </p:tavLst>
                                    </p:anim>
                                  </p:childTnLst>
                                </p:cTn>
                              </p:par>
                            </p:childTnLst>
                          </p:cTn>
                        </p:par>
                        <p:par>
                          <p:cTn id="16" fill="hold">
                            <p:stCondLst>
                              <p:cond delay="1200"/>
                            </p:stCondLst>
                            <p:childTnLst>
                              <p:par>
                                <p:cTn id="17" presetID="42" presetClass="entr" presetSubtype="0" fill="hold" nodeType="afterEffect">
                                  <p:stCondLst>
                                    <p:cond delay="10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anim calcmode="lin" valueType="num">
                                      <p:cBhvr>
                                        <p:cTn id="20" dur="500" fill="hold"/>
                                        <p:tgtEl>
                                          <p:spTgt spid="49"/>
                                        </p:tgtEl>
                                        <p:attrNameLst>
                                          <p:attrName>ppt_x</p:attrName>
                                        </p:attrNameLst>
                                      </p:cBhvr>
                                      <p:tavLst>
                                        <p:tav tm="0">
                                          <p:val>
                                            <p:strVal val="#ppt_x"/>
                                          </p:val>
                                        </p:tav>
                                        <p:tav tm="100000">
                                          <p:val>
                                            <p:strVal val="#ppt_x"/>
                                          </p:val>
                                        </p:tav>
                                      </p:tavLst>
                                    </p:anim>
                                    <p:anim calcmode="lin" valueType="num">
                                      <p:cBhvr>
                                        <p:cTn id="21" dur="500" fill="hold"/>
                                        <p:tgtEl>
                                          <p:spTgt spid="49"/>
                                        </p:tgtEl>
                                        <p:attrNameLst>
                                          <p:attrName>ppt_y</p:attrName>
                                        </p:attrNameLst>
                                      </p:cBhvr>
                                      <p:tavLst>
                                        <p:tav tm="0">
                                          <p:val>
                                            <p:strVal val="#ppt_y+.1"/>
                                          </p:val>
                                        </p:tav>
                                        <p:tav tm="100000">
                                          <p:val>
                                            <p:strVal val="#ppt_y"/>
                                          </p:val>
                                        </p:tav>
                                      </p:tavLst>
                                    </p:anim>
                                  </p:childTnLst>
                                </p:cTn>
                              </p:par>
                            </p:childTnLst>
                          </p:cTn>
                        </p:par>
                        <p:par>
                          <p:cTn id="22" fill="hold">
                            <p:stCondLst>
                              <p:cond delay="1800"/>
                            </p:stCondLst>
                            <p:childTnLst>
                              <p:par>
                                <p:cTn id="23" presetID="42" presetClass="entr" presetSubtype="0" fill="hold" nodeType="afterEffect">
                                  <p:stCondLst>
                                    <p:cond delay="10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anim calcmode="lin" valueType="num">
                                      <p:cBhvr>
                                        <p:cTn id="26" dur="500" fill="hold"/>
                                        <p:tgtEl>
                                          <p:spTgt spid="50"/>
                                        </p:tgtEl>
                                        <p:attrNameLst>
                                          <p:attrName>ppt_x</p:attrName>
                                        </p:attrNameLst>
                                      </p:cBhvr>
                                      <p:tavLst>
                                        <p:tav tm="0">
                                          <p:val>
                                            <p:strVal val="#ppt_x"/>
                                          </p:val>
                                        </p:tav>
                                        <p:tav tm="100000">
                                          <p:val>
                                            <p:strVal val="#ppt_x"/>
                                          </p:val>
                                        </p:tav>
                                      </p:tavLst>
                                    </p:anim>
                                    <p:anim calcmode="lin" valueType="num">
                                      <p:cBhvr>
                                        <p:cTn id="27" dur="500" fill="hold"/>
                                        <p:tgtEl>
                                          <p:spTgt spid="50"/>
                                        </p:tgtEl>
                                        <p:attrNameLst>
                                          <p:attrName>ppt_y</p:attrName>
                                        </p:attrNameLst>
                                      </p:cBhvr>
                                      <p:tavLst>
                                        <p:tav tm="0">
                                          <p:val>
                                            <p:strVal val="#ppt_y+.1"/>
                                          </p:val>
                                        </p:tav>
                                        <p:tav tm="100000">
                                          <p:val>
                                            <p:strVal val="#ppt_y"/>
                                          </p:val>
                                        </p:tav>
                                      </p:tavLst>
                                    </p:anim>
                                  </p:childTnLst>
                                </p:cTn>
                              </p:par>
                            </p:childTnLst>
                          </p:cTn>
                        </p:par>
                        <p:par>
                          <p:cTn id="28" fill="hold">
                            <p:stCondLst>
                              <p:cond delay="2400"/>
                            </p:stCondLst>
                            <p:childTnLst>
                              <p:par>
                                <p:cTn id="29" presetID="42" presetClass="entr" presetSubtype="0" fill="hold" nodeType="afterEffect">
                                  <p:stCondLst>
                                    <p:cond delay="10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anim calcmode="lin" valueType="num">
                                      <p:cBhvr>
                                        <p:cTn id="32" dur="500" fill="hold"/>
                                        <p:tgtEl>
                                          <p:spTgt spid="51"/>
                                        </p:tgtEl>
                                        <p:attrNameLst>
                                          <p:attrName>ppt_x</p:attrName>
                                        </p:attrNameLst>
                                      </p:cBhvr>
                                      <p:tavLst>
                                        <p:tav tm="0">
                                          <p:val>
                                            <p:strVal val="#ppt_x"/>
                                          </p:val>
                                        </p:tav>
                                        <p:tav tm="100000">
                                          <p:val>
                                            <p:strVal val="#ppt_x"/>
                                          </p:val>
                                        </p:tav>
                                      </p:tavLst>
                                    </p:anim>
                                    <p:anim calcmode="lin" valueType="num">
                                      <p:cBhvr>
                                        <p:cTn id="33" dur="500" fill="hold"/>
                                        <p:tgtEl>
                                          <p:spTgt spid="51"/>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42" presetClass="entr" presetSubtype="0" fill="hold" nodeType="afterEffect">
                                  <p:stCondLst>
                                    <p:cond delay="100"/>
                                  </p:stCondLst>
                                  <p:childTnLst>
                                    <p:set>
                                      <p:cBhvr>
                                        <p:cTn id="36" dur="1" fill="hold">
                                          <p:stCondLst>
                                            <p:cond delay="0"/>
                                          </p:stCondLst>
                                        </p:cTn>
                                        <p:tgtEl>
                                          <p:spTgt spid="74"/>
                                        </p:tgtEl>
                                        <p:attrNameLst>
                                          <p:attrName>style.visibility</p:attrName>
                                        </p:attrNameLst>
                                      </p:cBhvr>
                                      <p:to>
                                        <p:strVal val="visible"/>
                                      </p:to>
                                    </p:set>
                                    <p:animEffect transition="in" filter="fade">
                                      <p:cBhvr>
                                        <p:cTn id="37" dur="1000"/>
                                        <p:tgtEl>
                                          <p:spTgt spid="74"/>
                                        </p:tgtEl>
                                      </p:cBhvr>
                                    </p:animEffect>
                                    <p:anim calcmode="lin" valueType="num">
                                      <p:cBhvr>
                                        <p:cTn id="38" dur="1000" fill="hold"/>
                                        <p:tgtEl>
                                          <p:spTgt spid="74"/>
                                        </p:tgtEl>
                                        <p:attrNameLst>
                                          <p:attrName>ppt_x</p:attrName>
                                        </p:attrNameLst>
                                      </p:cBhvr>
                                      <p:tavLst>
                                        <p:tav tm="0">
                                          <p:val>
                                            <p:strVal val="#ppt_x"/>
                                          </p:val>
                                        </p:tav>
                                        <p:tav tm="100000">
                                          <p:val>
                                            <p:strVal val="#ppt_x"/>
                                          </p:val>
                                        </p:tav>
                                      </p:tavLst>
                                    </p:anim>
                                    <p:anim calcmode="lin" valueType="num">
                                      <p:cBhvr>
                                        <p:cTn id="39"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25BD4CE-7192-4B65-9607-3B2DF95B60DC}"/>
              </a:ext>
            </a:extLst>
          </p:cNvPr>
          <p:cNvGraphicFramePr>
            <a:graphicFrameLocks noChangeAspect="1"/>
          </p:cNvGraphicFramePr>
          <p:nvPr>
            <p:custDataLst>
              <p:tags r:id="rId2"/>
            </p:custDataLst>
            <p:extLst>
              <p:ext uri="{D42A27DB-BD31-4B8C-83A1-F6EECF244321}">
                <p14:modId xmlns:p14="http://schemas.microsoft.com/office/powerpoint/2010/main" val="30081859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38" name="think-cell Slide" r:id="rId4" imgW="592" imgH="591" progId="TCLayout.ActiveDocument.1">
                  <p:embed/>
                </p:oleObj>
              </mc:Choice>
              <mc:Fallback>
                <p:oleObj name="think-cell Slide" r:id="rId4" imgW="592" imgH="591" progId="TCLayout.ActiveDocument.1">
                  <p:embed/>
                  <p:pic>
                    <p:nvPicPr>
                      <p:cNvPr id="4" name="Object 3" hidden="1">
                        <a:extLst>
                          <a:ext uri="{FF2B5EF4-FFF2-40B4-BE49-F238E27FC236}">
                            <a16:creationId xmlns:a16="http://schemas.microsoft.com/office/drawing/2014/main" id="{125BD4CE-7192-4B65-9607-3B2DF95B60D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Graphic 7" descr="Open book with table lamp, books, pen and pencil">
            <a:extLst>
              <a:ext uri="{FF2B5EF4-FFF2-40B4-BE49-F238E27FC236}">
                <a16:creationId xmlns:a16="http://schemas.microsoft.com/office/drawing/2014/main" id="{18F2E415-C2DA-4FA0-BC01-5EF227B48C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67694" y="-901995"/>
            <a:ext cx="8112013" cy="8112013"/>
          </a:xfrm>
          <a:prstGeom prst="rect">
            <a:avLst/>
          </a:prstGeom>
        </p:spPr>
      </p:pic>
      <p:sp>
        <p:nvSpPr>
          <p:cNvPr id="9" name="TextBox 8">
            <a:extLst>
              <a:ext uri="{FF2B5EF4-FFF2-40B4-BE49-F238E27FC236}">
                <a16:creationId xmlns:a16="http://schemas.microsoft.com/office/drawing/2014/main" id="{BC99458E-24EE-4A8A-B28F-873BCC60D8DD}"/>
              </a:ext>
            </a:extLst>
          </p:cNvPr>
          <p:cNvSpPr txBox="1"/>
          <p:nvPr/>
        </p:nvSpPr>
        <p:spPr>
          <a:xfrm>
            <a:off x="393405" y="2092182"/>
            <a:ext cx="4922874" cy="2123658"/>
          </a:xfrm>
          <a:prstGeom prst="rect">
            <a:avLst/>
          </a:prstGeom>
          <a:noFill/>
        </p:spPr>
        <p:txBody>
          <a:bodyPr wrap="square" rtlCol="0">
            <a:spAutoFit/>
          </a:bodyPr>
          <a:lstStyle/>
          <a:p>
            <a:r>
              <a:rPr lang="nb-NO" sz="4400">
                <a:solidFill>
                  <a:schemeClr val="accent2"/>
                </a:solidFill>
              </a:rPr>
              <a:t>Hvordan blir arbeidshverdagen etter 01.01.23?</a:t>
            </a:r>
          </a:p>
        </p:txBody>
      </p:sp>
    </p:spTree>
    <p:extLst>
      <p:ext uri="{BB962C8B-B14F-4D97-AF65-F5344CB8AC3E}">
        <p14:creationId xmlns:p14="http://schemas.microsoft.com/office/powerpoint/2010/main" val="3620589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F26029E-C611-41FA-9019-9F604A219766}"/>
              </a:ext>
            </a:extLst>
          </p:cNvPr>
          <p:cNvGraphicFramePr>
            <a:graphicFrameLocks noChangeAspect="1"/>
          </p:cNvGraphicFramePr>
          <p:nvPr>
            <p:custDataLst>
              <p:tags r:id="rId2"/>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spid="_x0000_s15362" name="think-cell Slide" r:id="rId7" imgW="592" imgH="591" progId="TCLayout.ActiveDocument.1">
                  <p:embed/>
                </p:oleObj>
              </mc:Choice>
              <mc:Fallback>
                <p:oleObj name="think-cell Slide" r:id="rId7" imgW="592" imgH="591" progId="TCLayout.ActiveDocument.1">
                  <p:embed/>
                  <p:pic>
                    <p:nvPicPr>
                      <p:cNvPr id="4" name="Object 3" hidden="1">
                        <a:extLst>
                          <a:ext uri="{FF2B5EF4-FFF2-40B4-BE49-F238E27FC236}">
                            <a16:creationId xmlns:a16="http://schemas.microsoft.com/office/drawing/2014/main" id="{2F26029E-C611-41FA-9019-9F604A219766}"/>
                          </a:ext>
                        </a:extLst>
                      </p:cNvPr>
                      <p:cNvPicPr/>
                      <p:nvPr/>
                    </p:nvPicPr>
                    <p:blipFill>
                      <a:blip r:embed="rId8"/>
                      <a:stretch>
                        <a:fillRect/>
                      </a:stretch>
                    </p:blipFill>
                    <p:spPr>
                      <a:xfrm>
                        <a:off x="1590" y="1590"/>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3F654825-8769-4EA3-B378-EADA0944C684}"/>
              </a:ext>
            </a:extLst>
          </p:cNvPr>
          <p:cNvSpPr/>
          <p:nvPr>
            <p:custDataLst>
              <p:tags r:id="rId3"/>
            </p:custDataLst>
          </p:nvPr>
        </p:nvSpPr>
        <p:spPr bwMode="auto">
          <a:xfrm>
            <a:off x="2" y="2"/>
            <a:ext cx="158751" cy="158751"/>
          </a:xfrm>
          <a:prstGeom prst="rect">
            <a:avLst/>
          </a:prstGeom>
          <a:solidFill>
            <a:srgbClr val="01509D"/>
          </a:solidFill>
          <a:ln>
            <a:noFill/>
          </a:ln>
        </p:spPr>
        <p:txBody>
          <a:bodyPr vert="horz" wrap="none" lIns="0" tIns="0" rIns="0" bIns="0" numCol="1" spcCol="0" rtlCol="0" anchor="t" anchorCtr="0" compatLnSpc="1">
            <a:prstTxWarp prst="textNoShape">
              <a:avLst/>
            </a:prstTxWarp>
            <a:noAutofit/>
          </a:bodyPr>
          <a:lstStyle/>
          <a:p>
            <a:pPr algn="ctr" defTabSz="1219110"/>
            <a:endParaRPr lang="nb-NO" sz="2667" b="1">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C9DE8F4E-91CE-4198-80E7-089DBBEC27D0}"/>
              </a:ext>
            </a:extLst>
          </p:cNvPr>
          <p:cNvSpPr>
            <a:spLocks noGrp="1"/>
          </p:cNvSpPr>
          <p:nvPr>
            <p:ph type="title" idx="4294967295"/>
          </p:nvPr>
        </p:nvSpPr>
        <p:spPr>
          <a:xfrm>
            <a:off x="435990" y="91016"/>
            <a:ext cx="10913653" cy="1077218"/>
          </a:xfrm>
        </p:spPr>
        <p:txBody>
          <a:bodyPr vert="horz"/>
          <a:lstStyle/>
          <a:p>
            <a:r>
              <a:rPr lang="nb-NO" sz="3200"/>
              <a:t>Reprise: Hvordan ser systemene </a:t>
            </a:r>
            <a:br>
              <a:rPr lang="nb-NO" sz="3200"/>
            </a:br>
            <a:r>
              <a:rPr lang="nb-NO" sz="3200"/>
              <a:t>ut etter BOTT økonomi og lønn er innført 01.01.2023?</a:t>
            </a:r>
          </a:p>
        </p:txBody>
      </p:sp>
      <p:sp>
        <p:nvSpPr>
          <p:cNvPr id="44" name="Rektangel 21">
            <a:extLst>
              <a:ext uri="{FF2B5EF4-FFF2-40B4-BE49-F238E27FC236}">
                <a16:creationId xmlns:a16="http://schemas.microsoft.com/office/drawing/2014/main" id="{B257A21C-A005-4B9E-A4F6-D844B4D9A125}"/>
              </a:ext>
            </a:extLst>
          </p:cNvPr>
          <p:cNvSpPr/>
          <p:nvPr/>
        </p:nvSpPr>
        <p:spPr>
          <a:xfrm>
            <a:off x="4587757" y="1358168"/>
            <a:ext cx="4271407" cy="551173"/>
          </a:xfrm>
          <a:prstGeom prst="rect">
            <a:avLst/>
          </a:prstGeom>
          <a:gradFill flip="none" rotWithShape="1">
            <a:gsLst>
              <a:gs pos="50000">
                <a:schemeClr val="accent1"/>
              </a:gs>
              <a:gs pos="0">
                <a:schemeClr val="accent1"/>
              </a:gs>
              <a:gs pos="100000">
                <a:schemeClr val="accent3"/>
              </a:gs>
            </a:gsLst>
            <a:lin ang="0" scaled="1"/>
            <a:tileRect/>
          </a:gra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609539"/>
            <a:r>
              <a:rPr lang="nb-NO" sz="2400" b="1">
                <a:solidFill>
                  <a:prstClr val="white"/>
                </a:solidFill>
                <a:latin typeface="Calibri"/>
              </a:rPr>
              <a:t>System </a:t>
            </a:r>
            <a:r>
              <a:rPr lang="nb-NO" sz="2400" b="1" err="1">
                <a:solidFill>
                  <a:prstClr val="white"/>
                </a:solidFill>
                <a:latin typeface="Calibri"/>
              </a:rPr>
              <a:t>idag</a:t>
            </a:r>
            <a:endParaRPr lang="nb-NO" sz="2400" b="1">
              <a:solidFill>
                <a:prstClr val="white"/>
              </a:solidFill>
              <a:latin typeface="Calibri"/>
            </a:endParaRPr>
          </a:p>
        </p:txBody>
      </p:sp>
      <p:sp>
        <p:nvSpPr>
          <p:cNvPr id="45" name="Rektangel 22">
            <a:extLst>
              <a:ext uri="{FF2B5EF4-FFF2-40B4-BE49-F238E27FC236}">
                <a16:creationId xmlns:a16="http://schemas.microsoft.com/office/drawing/2014/main" id="{4C228A11-273B-49D5-B50F-DE91906B23B1}"/>
              </a:ext>
            </a:extLst>
          </p:cNvPr>
          <p:cNvSpPr/>
          <p:nvPr/>
        </p:nvSpPr>
        <p:spPr>
          <a:xfrm>
            <a:off x="8859165" y="1358170"/>
            <a:ext cx="2835713" cy="551175"/>
          </a:xfrm>
          <a:prstGeom prst="rect">
            <a:avLst/>
          </a:prstGeom>
          <a:solidFill>
            <a:schemeClr val="accent3"/>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609539"/>
            <a:r>
              <a:rPr lang="nb-NO" sz="2400" b="1">
                <a:solidFill>
                  <a:prstClr val="white"/>
                </a:solidFill>
                <a:latin typeface="Calibri"/>
              </a:rPr>
              <a:t>  System 2023</a:t>
            </a:r>
          </a:p>
        </p:txBody>
      </p:sp>
      <p:sp>
        <p:nvSpPr>
          <p:cNvPr id="46" name="Rektangel 23">
            <a:extLst>
              <a:ext uri="{FF2B5EF4-FFF2-40B4-BE49-F238E27FC236}">
                <a16:creationId xmlns:a16="http://schemas.microsoft.com/office/drawing/2014/main" id="{E09DA501-C388-45F9-B349-50770D777ED2}"/>
              </a:ext>
            </a:extLst>
          </p:cNvPr>
          <p:cNvSpPr/>
          <p:nvPr/>
        </p:nvSpPr>
        <p:spPr>
          <a:xfrm>
            <a:off x="419405" y="1358088"/>
            <a:ext cx="4178587" cy="551425"/>
          </a:xfrm>
          <a:prstGeom prst="rect">
            <a:avLst/>
          </a:prstGeom>
          <a:solidFill>
            <a:srgbClr val="01509D"/>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609539"/>
            <a:r>
              <a:rPr lang="nb-NO" sz="2400" b="1">
                <a:solidFill>
                  <a:prstClr val="white"/>
                </a:solidFill>
                <a:latin typeface="Calibri"/>
              </a:rPr>
              <a:t>Våre oppgaver i dag</a:t>
            </a:r>
          </a:p>
        </p:txBody>
      </p:sp>
      <p:sp>
        <p:nvSpPr>
          <p:cNvPr id="34" name="Rektangel 8">
            <a:extLst>
              <a:ext uri="{FF2B5EF4-FFF2-40B4-BE49-F238E27FC236}">
                <a16:creationId xmlns:a16="http://schemas.microsoft.com/office/drawing/2014/main" id="{4BB5B19D-25BD-4DEB-B966-94CE1A9D3641}"/>
              </a:ext>
            </a:extLst>
          </p:cNvPr>
          <p:cNvSpPr/>
          <p:nvPr/>
        </p:nvSpPr>
        <p:spPr>
          <a:xfrm>
            <a:off x="4597996" y="2251760"/>
            <a:ext cx="4307779" cy="1116000"/>
          </a:xfrm>
          <a:prstGeom prst="rect">
            <a:avLst/>
          </a:prstGeom>
          <a:gradFill flip="none" rotWithShape="1">
            <a:gsLst>
              <a:gs pos="50000">
                <a:schemeClr val="accent1"/>
              </a:gs>
              <a:gs pos="0">
                <a:schemeClr val="accent1"/>
              </a:gs>
              <a:gs pos="100000">
                <a:srgbClr val="4F81BD"/>
              </a:gs>
            </a:gsLst>
            <a:lin ang="0" scaled="1"/>
            <a:tileRect/>
          </a:gra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609539"/>
            <a:r>
              <a:rPr lang="nb-NO">
                <a:solidFill>
                  <a:prstClr val="white"/>
                </a:solidFill>
                <a:latin typeface="Calibri"/>
              </a:rPr>
              <a:t>BEVISST plan</a:t>
            </a:r>
            <a:br>
              <a:rPr lang="nb-NO">
                <a:solidFill>
                  <a:prstClr val="white"/>
                </a:solidFill>
                <a:latin typeface="Calibri"/>
              </a:rPr>
            </a:br>
            <a:r>
              <a:rPr lang="nb-NO">
                <a:solidFill>
                  <a:prstClr val="white"/>
                </a:solidFill>
                <a:latin typeface="Calibri"/>
              </a:rPr>
              <a:t>BEVISST innsikt</a:t>
            </a:r>
          </a:p>
        </p:txBody>
      </p:sp>
      <p:sp>
        <p:nvSpPr>
          <p:cNvPr id="40" name="Rektangel 15">
            <a:extLst>
              <a:ext uri="{FF2B5EF4-FFF2-40B4-BE49-F238E27FC236}">
                <a16:creationId xmlns:a16="http://schemas.microsoft.com/office/drawing/2014/main" id="{2205FD27-F466-47EC-B421-E3C682CCF646}"/>
              </a:ext>
            </a:extLst>
          </p:cNvPr>
          <p:cNvSpPr/>
          <p:nvPr/>
        </p:nvSpPr>
        <p:spPr>
          <a:xfrm>
            <a:off x="8869403" y="2251760"/>
            <a:ext cx="2825477" cy="1116000"/>
          </a:xfrm>
          <a:prstGeom prst="rect">
            <a:avLst/>
          </a:prstGeom>
          <a:solidFill>
            <a:schemeClr val="accent1"/>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defTabSz="609539"/>
            <a:r>
              <a:rPr lang="nb-NO">
                <a:solidFill>
                  <a:prstClr val="white"/>
                </a:solidFill>
                <a:latin typeface="Calibri"/>
              </a:rPr>
              <a:t>	BEVISST plan</a:t>
            </a:r>
            <a:br>
              <a:rPr lang="nb-NO">
                <a:solidFill>
                  <a:prstClr val="white"/>
                </a:solidFill>
                <a:latin typeface="Calibri"/>
              </a:rPr>
            </a:br>
            <a:r>
              <a:rPr lang="nb-NO">
                <a:solidFill>
                  <a:prstClr val="white"/>
                </a:solidFill>
                <a:latin typeface="Calibri"/>
              </a:rPr>
              <a:t>	BEVISST innsikt</a:t>
            </a:r>
          </a:p>
        </p:txBody>
      </p:sp>
      <p:sp>
        <p:nvSpPr>
          <p:cNvPr id="41" name="Rektangel 12">
            <a:extLst>
              <a:ext uri="{FF2B5EF4-FFF2-40B4-BE49-F238E27FC236}">
                <a16:creationId xmlns:a16="http://schemas.microsoft.com/office/drawing/2014/main" id="{B1483B8B-BD0C-42DB-9B30-4D3F03F2887E}"/>
              </a:ext>
            </a:extLst>
          </p:cNvPr>
          <p:cNvSpPr/>
          <p:nvPr/>
        </p:nvSpPr>
        <p:spPr>
          <a:xfrm>
            <a:off x="435989" y="2204136"/>
            <a:ext cx="4162003" cy="1116000"/>
          </a:xfrm>
          <a:prstGeom prst="rect">
            <a:avLst/>
          </a:prstGeom>
          <a:solidFill>
            <a:srgbClr val="01509D"/>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609539"/>
            <a:r>
              <a:rPr lang="nb-NO">
                <a:solidFill>
                  <a:prstClr val="white"/>
                </a:solidFill>
                <a:latin typeface="Calibri"/>
              </a:rPr>
              <a:t>Budsjettering, </a:t>
            </a:r>
            <a:br>
              <a:rPr lang="nb-NO">
                <a:solidFill>
                  <a:prstClr val="white"/>
                </a:solidFill>
                <a:latin typeface="Calibri"/>
              </a:rPr>
            </a:br>
            <a:r>
              <a:rPr lang="nb-NO">
                <a:solidFill>
                  <a:prstClr val="white"/>
                </a:solidFill>
                <a:latin typeface="Calibri"/>
              </a:rPr>
              <a:t>bemanningsplan, </a:t>
            </a:r>
            <a:br>
              <a:rPr lang="nb-NO">
                <a:solidFill>
                  <a:prstClr val="white"/>
                </a:solidFill>
                <a:latin typeface="Calibri"/>
              </a:rPr>
            </a:br>
            <a:r>
              <a:rPr lang="nb-NO">
                <a:solidFill>
                  <a:prstClr val="white"/>
                </a:solidFill>
                <a:latin typeface="Calibri"/>
              </a:rPr>
              <a:t>virksomhetsrapporter</a:t>
            </a:r>
          </a:p>
        </p:txBody>
      </p:sp>
      <p:sp>
        <p:nvSpPr>
          <p:cNvPr id="8" name="Arrow: Right 7">
            <a:extLst>
              <a:ext uri="{FF2B5EF4-FFF2-40B4-BE49-F238E27FC236}">
                <a16:creationId xmlns:a16="http://schemas.microsoft.com/office/drawing/2014/main" id="{D0219A8E-A26A-4C77-A28C-3823EB3254BA}"/>
              </a:ext>
            </a:extLst>
          </p:cNvPr>
          <p:cNvSpPr/>
          <p:nvPr/>
        </p:nvSpPr>
        <p:spPr bwMode="auto">
          <a:xfrm>
            <a:off x="8184266" y="2559678"/>
            <a:ext cx="1269852" cy="464060"/>
          </a:xfrm>
          <a:prstGeom prst="rightArrow">
            <a:avLst/>
          </a:prstGeom>
          <a:pattFill prst="wdUpDiag">
            <a:fgClr>
              <a:srgbClr val="92D050"/>
            </a:fgClr>
            <a:bgClr>
              <a:schemeClr val="bg1"/>
            </a:bgClr>
          </a:pattFill>
          <a:ln>
            <a:solidFill>
              <a:schemeClr val="bg1"/>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609539"/>
            <a:endParaRPr lang="nb-NO" sz="2400" b="1">
              <a:solidFill>
                <a:prstClr val="white"/>
              </a:solidFill>
              <a:latin typeface="Calibri"/>
            </a:endParaRPr>
          </a:p>
        </p:txBody>
      </p:sp>
      <p:sp>
        <p:nvSpPr>
          <p:cNvPr id="33" name="Rektangel 7">
            <a:extLst>
              <a:ext uri="{FF2B5EF4-FFF2-40B4-BE49-F238E27FC236}">
                <a16:creationId xmlns:a16="http://schemas.microsoft.com/office/drawing/2014/main" id="{1EFAC45C-EAC9-4514-9BAF-56B972A8DBA9}"/>
              </a:ext>
            </a:extLst>
          </p:cNvPr>
          <p:cNvSpPr/>
          <p:nvPr/>
        </p:nvSpPr>
        <p:spPr>
          <a:xfrm>
            <a:off x="4597997" y="5167352"/>
            <a:ext cx="4271401" cy="1116000"/>
          </a:xfrm>
          <a:prstGeom prst="rect">
            <a:avLst/>
          </a:prstGeom>
          <a:gradFill flip="none" rotWithShape="1">
            <a:gsLst>
              <a:gs pos="50000">
                <a:schemeClr val="accent1"/>
              </a:gs>
              <a:gs pos="0">
                <a:schemeClr val="accent1"/>
              </a:gs>
              <a:gs pos="100000">
                <a:schemeClr val="accent3"/>
              </a:gs>
            </a:gsLst>
            <a:lin ang="0" scaled="1"/>
            <a:tileRect/>
          </a:gra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609539"/>
            <a:r>
              <a:rPr lang="nb-NO">
                <a:solidFill>
                  <a:prstClr val="white"/>
                </a:solidFill>
                <a:latin typeface="Calibri"/>
              </a:rPr>
              <a:t>HR-portalen / PAGA</a:t>
            </a:r>
          </a:p>
        </p:txBody>
      </p:sp>
      <p:sp>
        <p:nvSpPr>
          <p:cNvPr id="39" name="Rektangel 14">
            <a:extLst>
              <a:ext uri="{FF2B5EF4-FFF2-40B4-BE49-F238E27FC236}">
                <a16:creationId xmlns:a16="http://schemas.microsoft.com/office/drawing/2014/main" id="{EA6742D3-FEC7-4478-A4D1-031B0C3938BE}"/>
              </a:ext>
            </a:extLst>
          </p:cNvPr>
          <p:cNvSpPr/>
          <p:nvPr/>
        </p:nvSpPr>
        <p:spPr>
          <a:xfrm>
            <a:off x="8869400" y="5167349"/>
            <a:ext cx="2825477" cy="1116000"/>
          </a:xfrm>
          <a:prstGeom prst="rect">
            <a:avLst/>
          </a:prstGeom>
          <a:solidFill>
            <a:schemeClr val="accent3"/>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defTabSz="609539"/>
            <a:r>
              <a:rPr lang="nb-NO">
                <a:solidFill>
                  <a:prstClr val="white"/>
                </a:solidFill>
                <a:latin typeface="Calibri"/>
              </a:rPr>
              <a:t>	SAP – DFØ + selvbetjeningsportal</a:t>
            </a:r>
          </a:p>
        </p:txBody>
      </p:sp>
      <p:sp>
        <p:nvSpPr>
          <p:cNvPr id="43" name="Rektangel 17">
            <a:extLst>
              <a:ext uri="{FF2B5EF4-FFF2-40B4-BE49-F238E27FC236}">
                <a16:creationId xmlns:a16="http://schemas.microsoft.com/office/drawing/2014/main" id="{CB71C00E-70D4-4DB3-AA2B-0313C158BEC8}"/>
              </a:ext>
            </a:extLst>
          </p:cNvPr>
          <p:cNvSpPr/>
          <p:nvPr/>
        </p:nvSpPr>
        <p:spPr>
          <a:xfrm>
            <a:off x="435989" y="5119725"/>
            <a:ext cx="4162003" cy="1116000"/>
          </a:xfrm>
          <a:prstGeom prst="rect">
            <a:avLst/>
          </a:prstGeom>
          <a:solidFill>
            <a:srgbClr val="01509D"/>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609539"/>
            <a:r>
              <a:rPr lang="nb-NO">
                <a:solidFill>
                  <a:prstClr val="white"/>
                </a:solidFill>
                <a:latin typeface="Calibri"/>
              </a:rPr>
              <a:t>Lønn, </a:t>
            </a:r>
            <a:br>
              <a:rPr lang="nb-NO">
                <a:solidFill>
                  <a:prstClr val="white"/>
                </a:solidFill>
                <a:latin typeface="Calibri"/>
              </a:rPr>
            </a:br>
            <a:r>
              <a:rPr lang="nb-NO">
                <a:solidFill>
                  <a:prstClr val="white"/>
                </a:solidFill>
                <a:latin typeface="Calibri"/>
              </a:rPr>
              <a:t>timeføring, </a:t>
            </a:r>
            <a:br>
              <a:rPr lang="nb-NO">
                <a:solidFill>
                  <a:prstClr val="white"/>
                </a:solidFill>
                <a:latin typeface="Calibri"/>
              </a:rPr>
            </a:br>
            <a:r>
              <a:rPr lang="nb-NO">
                <a:solidFill>
                  <a:prstClr val="white"/>
                </a:solidFill>
                <a:latin typeface="Calibri"/>
              </a:rPr>
              <a:t>fravær, </a:t>
            </a:r>
            <a:br>
              <a:rPr lang="nb-NO">
                <a:solidFill>
                  <a:prstClr val="white"/>
                </a:solidFill>
                <a:latin typeface="Calibri"/>
              </a:rPr>
            </a:br>
            <a:r>
              <a:rPr lang="nb-NO">
                <a:solidFill>
                  <a:prstClr val="white"/>
                </a:solidFill>
                <a:latin typeface="Calibri"/>
              </a:rPr>
              <a:t>ferie</a:t>
            </a:r>
          </a:p>
        </p:txBody>
      </p:sp>
      <p:sp>
        <p:nvSpPr>
          <p:cNvPr id="78" name="Arrow: Right 77">
            <a:extLst>
              <a:ext uri="{FF2B5EF4-FFF2-40B4-BE49-F238E27FC236}">
                <a16:creationId xmlns:a16="http://schemas.microsoft.com/office/drawing/2014/main" id="{7565877A-8937-4C6F-B6BE-D91C5E80C90C}"/>
              </a:ext>
            </a:extLst>
          </p:cNvPr>
          <p:cNvSpPr/>
          <p:nvPr/>
        </p:nvSpPr>
        <p:spPr bwMode="auto">
          <a:xfrm>
            <a:off x="8184266" y="5499655"/>
            <a:ext cx="1269852" cy="464060"/>
          </a:xfrm>
          <a:prstGeom prst="rightArrow">
            <a:avLst/>
          </a:prstGeom>
          <a:pattFill prst="wdUpDiag">
            <a:fgClr>
              <a:srgbClr val="92D050"/>
            </a:fgClr>
            <a:bgClr>
              <a:schemeClr val="bg1"/>
            </a:bgClr>
          </a:pattFill>
          <a:ln>
            <a:solidFill>
              <a:schemeClr val="bg1"/>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609539"/>
            <a:endParaRPr lang="nb-NO" sz="2400" b="1">
              <a:solidFill>
                <a:prstClr val="white"/>
              </a:solidFill>
              <a:latin typeface="Calibri"/>
            </a:endParaRPr>
          </a:p>
        </p:txBody>
      </p:sp>
      <p:sp>
        <p:nvSpPr>
          <p:cNvPr id="32" name="Rektangel 4">
            <a:extLst>
              <a:ext uri="{FF2B5EF4-FFF2-40B4-BE49-F238E27FC236}">
                <a16:creationId xmlns:a16="http://schemas.microsoft.com/office/drawing/2014/main" id="{067053EE-2C4B-4F0A-AF5B-126AA5CEC0C2}"/>
              </a:ext>
            </a:extLst>
          </p:cNvPr>
          <p:cNvSpPr/>
          <p:nvPr/>
        </p:nvSpPr>
        <p:spPr>
          <a:xfrm>
            <a:off x="4597997" y="3709556"/>
            <a:ext cx="4271401" cy="1116000"/>
          </a:xfrm>
          <a:prstGeom prst="rect">
            <a:avLst/>
          </a:prstGeom>
          <a:gradFill flip="none" rotWithShape="1">
            <a:gsLst>
              <a:gs pos="50000">
                <a:schemeClr val="accent1"/>
              </a:gs>
              <a:gs pos="0">
                <a:schemeClr val="accent1"/>
              </a:gs>
              <a:gs pos="100000">
                <a:schemeClr val="accent3"/>
              </a:gs>
            </a:gsLst>
            <a:lin ang="0" scaled="1"/>
            <a:tileRect/>
          </a:gra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609539"/>
            <a:r>
              <a:rPr lang="nb-NO">
                <a:solidFill>
                  <a:prstClr val="white"/>
                </a:solidFill>
                <a:latin typeface="Calibri"/>
              </a:rPr>
              <a:t>Oracle</a:t>
            </a:r>
          </a:p>
          <a:p>
            <a:pPr defTabSz="609539"/>
            <a:r>
              <a:rPr lang="nb-NO" err="1">
                <a:solidFill>
                  <a:prstClr val="white"/>
                </a:solidFill>
                <a:latin typeface="Calibri"/>
              </a:rPr>
              <a:t>Basware</a:t>
            </a:r>
            <a:r>
              <a:rPr lang="nb-NO">
                <a:solidFill>
                  <a:prstClr val="white"/>
                </a:solidFill>
                <a:latin typeface="Calibri"/>
              </a:rPr>
              <a:t> PM/IP/CM</a:t>
            </a:r>
          </a:p>
          <a:p>
            <a:pPr defTabSz="609539"/>
            <a:r>
              <a:rPr lang="nb-NO" err="1">
                <a:solidFill>
                  <a:prstClr val="white"/>
                </a:solidFill>
                <a:latin typeface="Calibri"/>
              </a:rPr>
              <a:t>Maconomy</a:t>
            </a:r>
            <a:endParaRPr lang="nb-NO">
              <a:solidFill>
                <a:prstClr val="white"/>
              </a:solidFill>
              <a:latin typeface="Calibri"/>
            </a:endParaRPr>
          </a:p>
          <a:p>
            <a:pPr defTabSz="609539"/>
            <a:r>
              <a:rPr lang="nb-NO" err="1">
                <a:solidFill>
                  <a:prstClr val="white"/>
                </a:solidFill>
                <a:latin typeface="Calibri"/>
              </a:rPr>
              <a:t>ResearchPro</a:t>
            </a:r>
            <a:endParaRPr lang="nb-NO">
              <a:solidFill>
                <a:prstClr val="white"/>
              </a:solidFill>
              <a:latin typeface="Calibri"/>
            </a:endParaRPr>
          </a:p>
        </p:txBody>
      </p:sp>
      <p:sp>
        <p:nvSpPr>
          <p:cNvPr id="38" name="Rektangel 13">
            <a:extLst>
              <a:ext uri="{FF2B5EF4-FFF2-40B4-BE49-F238E27FC236}">
                <a16:creationId xmlns:a16="http://schemas.microsoft.com/office/drawing/2014/main" id="{92433074-3C90-4637-9376-358A48B0930F}"/>
              </a:ext>
            </a:extLst>
          </p:cNvPr>
          <p:cNvSpPr/>
          <p:nvPr/>
        </p:nvSpPr>
        <p:spPr>
          <a:xfrm>
            <a:off x="8869400" y="3709556"/>
            <a:ext cx="2825477" cy="1116000"/>
          </a:xfrm>
          <a:prstGeom prst="rect">
            <a:avLst/>
          </a:prstGeom>
          <a:solidFill>
            <a:schemeClr val="accent3"/>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defTabSz="609539"/>
            <a:r>
              <a:rPr lang="nb-NO">
                <a:solidFill>
                  <a:prstClr val="white"/>
                </a:solidFill>
                <a:latin typeface="Calibri"/>
              </a:rPr>
              <a:t>	Unit 4 ERP - DFØ</a:t>
            </a:r>
          </a:p>
        </p:txBody>
      </p:sp>
      <p:sp>
        <p:nvSpPr>
          <p:cNvPr id="42" name="Rektangel 16">
            <a:extLst>
              <a:ext uri="{FF2B5EF4-FFF2-40B4-BE49-F238E27FC236}">
                <a16:creationId xmlns:a16="http://schemas.microsoft.com/office/drawing/2014/main" id="{789E1960-7FBF-4205-A656-E2575931BA35}"/>
              </a:ext>
            </a:extLst>
          </p:cNvPr>
          <p:cNvSpPr/>
          <p:nvPr/>
        </p:nvSpPr>
        <p:spPr>
          <a:xfrm>
            <a:off x="435989" y="3661931"/>
            <a:ext cx="4162003" cy="1116000"/>
          </a:xfrm>
          <a:prstGeom prst="rect">
            <a:avLst/>
          </a:prstGeom>
          <a:solidFill>
            <a:srgbClr val="01509D"/>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609539"/>
            <a:r>
              <a:rPr lang="nb-NO">
                <a:solidFill>
                  <a:prstClr val="white"/>
                </a:solidFill>
                <a:latin typeface="Calibri"/>
              </a:rPr>
              <a:t>Regnskap, </a:t>
            </a:r>
            <a:br>
              <a:rPr lang="nb-NO">
                <a:solidFill>
                  <a:prstClr val="white"/>
                </a:solidFill>
                <a:latin typeface="Calibri"/>
              </a:rPr>
            </a:br>
            <a:r>
              <a:rPr lang="nb-NO">
                <a:solidFill>
                  <a:prstClr val="white"/>
                </a:solidFill>
                <a:latin typeface="Calibri"/>
              </a:rPr>
              <a:t>bestilling, </a:t>
            </a:r>
            <a:br>
              <a:rPr lang="nb-NO">
                <a:solidFill>
                  <a:prstClr val="white"/>
                </a:solidFill>
                <a:latin typeface="Calibri"/>
              </a:rPr>
            </a:br>
            <a:r>
              <a:rPr lang="nb-NO">
                <a:solidFill>
                  <a:prstClr val="white"/>
                </a:solidFill>
                <a:latin typeface="Calibri"/>
              </a:rPr>
              <a:t>prosjekt,</a:t>
            </a:r>
          </a:p>
        </p:txBody>
      </p:sp>
      <p:sp>
        <p:nvSpPr>
          <p:cNvPr id="79" name="Arrow: Right 78">
            <a:extLst>
              <a:ext uri="{FF2B5EF4-FFF2-40B4-BE49-F238E27FC236}">
                <a16:creationId xmlns:a16="http://schemas.microsoft.com/office/drawing/2014/main" id="{4D04558B-79F1-44DD-83B6-14CD62C3C568}"/>
              </a:ext>
            </a:extLst>
          </p:cNvPr>
          <p:cNvSpPr/>
          <p:nvPr/>
        </p:nvSpPr>
        <p:spPr bwMode="auto">
          <a:xfrm>
            <a:off x="8184266" y="4055347"/>
            <a:ext cx="1269852" cy="464060"/>
          </a:xfrm>
          <a:prstGeom prst="rightArrow">
            <a:avLst/>
          </a:prstGeom>
          <a:pattFill prst="wdUpDiag">
            <a:fgClr>
              <a:srgbClr val="92D050"/>
            </a:fgClr>
            <a:bgClr>
              <a:schemeClr val="bg1"/>
            </a:bgClr>
          </a:pattFill>
          <a:ln>
            <a:solidFill>
              <a:schemeClr val="bg1"/>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609539"/>
            <a:endParaRPr lang="nb-NO" sz="2400" b="1">
              <a:solidFill>
                <a:prstClr val="white"/>
              </a:solidFill>
              <a:latin typeface="Calibri"/>
            </a:endParaRPr>
          </a:p>
        </p:txBody>
      </p:sp>
    </p:spTree>
    <p:extLst>
      <p:ext uri="{BB962C8B-B14F-4D97-AF65-F5344CB8AC3E}">
        <p14:creationId xmlns:p14="http://schemas.microsoft.com/office/powerpoint/2010/main" val="553327834"/>
      </p:ext>
    </p:extLst>
  </p:cSld>
  <p:clrMapOvr>
    <a:masterClrMapping/>
  </p:clrMapOvr>
  <p:extLst>
    <p:ext uri="{6950BFC3-D8DA-4A85-94F7-54DA5524770B}">
      <p188:commentRel xmlns:p188="http://schemas.microsoft.com/office/powerpoint/2018/8/main" r:id="rId6"/>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E6A4DDE-46E0-470F-A3D7-1151EF574CC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86" name="think-cell Slide" r:id="rId5" imgW="592" imgH="591" progId="TCLayout.ActiveDocument.1">
                  <p:embed/>
                </p:oleObj>
              </mc:Choice>
              <mc:Fallback>
                <p:oleObj name="think-cell Slide" r:id="rId5" imgW="592" imgH="591" progId="TCLayout.ActiveDocument.1">
                  <p:embed/>
                  <p:pic>
                    <p:nvPicPr>
                      <p:cNvPr id="5" name="Object 4" hidden="1">
                        <a:extLst>
                          <a:ext uri="{FF2B5EF4-FFF2-40B4-BE49-F238E27FC236}">
                            <a16:creationId xmlns:a16="http://schemas.microsoft.com/office/drawing/2014/main" id="{3E6A4DDE-46E0-470F-A3D7-1151EF574CC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000956C-57C9-4271-A88F-87B349879F78}"/>
              </a:ext>
            </a:extLst>
          </p:cNvPr>
          <p:cNvSpPr>
            <a:spLocks noGrp="1"/>
          </p:cNvSpPr>
          <p:nvPr>
            <p:ph type="title"/>
          </p:nvPr>
        </p:nvSpPr>
        <p:spPr>
          <a:xfrm>
            <a:off x="401847" y="397785"/>
            <a:ext cx="11224996" cy="586957"/>
          </a:xfrm>
        </p:spPr>
        <p:txBody>
          <a:bodyPr vert="horz"/>
          <a:lstStyle/>
          <a:p>
            <a:r>
              <a:rPr lang="nb-NO" sz="3200">
                <a:solidFill>
                  <a:schemeClr val="accent2"/>
                </a:solidFill>
              </a:rPr>
              <a:t>P</a:t>
            </a:r>
            <a:r>
              <a:rPr lang="nb-NO" sz="3200"/>
              <a:t>rosess, </a:t>
            </a:r>
            <a:r>
              <a:rPr lang="nb-NO" sz="3200">
                <a:solidFill>
                  <a:schemeClr val="accent2"/>
                </a:solidFill>
              </a:rPr>
              <a:t>S</a:t>
            </a:r>
            <a:r>
              <a:rPr lang="nb-NO" sz="3200"/>
              <a:t>ystemer og </a:t>
            </a:r>
            <a:r>
              <a:rPr lang="nb-NO" sz="3200">
                <a:solidFill>
                  <a:schemeClr val="accent2"/>
                </a:solidFill>
              </a:rPr>
              <a:t>O</a:t>
            </a:r>
            <a:r>
              <a:rPr lang="nb-NO" sz="3200"/>
              <a:t>rganisering (PSO)</a:t>
            </a:r>
          </a:p>
        </p:txBody>
      </p:sp>
      <p:sp>
        <p:nvSpPr>
          <p:cNvPr id="3" name="Content Placeholder 2">
            <a:extLst>
              <a:ext uri="{FF2B5EF4-FFF2-40B4-BE49-F238E27FC236}">
                <a16:creationId xmlns:a16="http://schemas.microsoft.com/office/drawing/2014/main" id="{5A335C01-892B-4B26-8952-ACCC40FAFD75}"/>
              </a:ext>
            </a:extLst>
          </p:cNvPr>
          <p:cNvSpPr>
            <a:spLocks noGrp="1"/>
          </p:cNvSpPr>
          <p:nvPr>
            <p:ph idx="1"/>
          </p:nvPr>
        </p:nvSpPr>
        <p:spPr>
          <a:xfrm>
            <a:off x="401847" y="1174402"/>
            <a:ext cx="11224996" cy="1845080"/>
          </a:xfrm>
        </p:spPr>
        <p:txBody>
          <a:bodyPr vert="horz" lIns="90000" tIns="46800" rIns="90000" bIns="46800" rtlCol="0" anchor="t">
            <a:noAutofit/>
          </a:bodyPr>
          <a:lstStyle/>
          <a:p>
            <a:pPr marL="0" indent="0">
              <a:buNone/>
            </a:pPr>
            <a:r>
              <a:rPr lang="nb-NO" sz="1400"/>
              <a:t>Vi står sammen med UiB, UiO og UiT i felles roller, prosesser og systemer. Disse er utviklet i fellesskap og tatt i bruk på de tre andre universitetene. </a:t>
            </a:r>
          </a:p>
          <a:p>
            <a:pPr marL="0" indent="0">
              <a:buNone/>
            </a:pPr>
            <a:endParaRPr lang="nb-NO" sz="1400"/>
          </a:p>
          <a:p>
            <a:pPr marL="0" indent="0">
              <a:buNone/>
            </a:pPr>
            <a:r>
              <a:rPr lang="nb-NO" sz="1400"/>
              <a:t>I fjor ble det jobbet godt med å forstå og ta disse prosessene "hjem til NTNU» og jobbe i et PSO-perspektiv der vi må få de tre delene til å henge sammen.</a:t>
            </a:r>
          </a:p>
          <a:p>
            <a:pPr marL="0" indent="0">
              <a:buNone/>
            </a:pPr>
            <a:br>
              <a:rPr lang="nb-NO" sz="1400"/>
            </a:br>
            <a:r>
              <a:rPr lang="nb-NO" sz="1400"/>
              <a:t>BOTT ØL vil føre med seg at mange ansatte får nye roller, må jobbe på nye måter, og alle ansatte vil på et eller annet vis få et eller flere nye systemer å forholde seg til.</a:t>
            </a:r>
          </a:p>
        </p:txBody>
      </p:sp>
      <p:sp>
        <p:nvSpPr>
          <p:cNvPr id="9" name="TextBox 8">
            <a:extLst>
              <a:ext uri="{FF2B5EF4-FFF2-40B4-BE49-F238E27FC236}">
                <a16:creationId xmlns:a16="http://schemas.microsoft.com/office/drawing/2014/main" id="{24629DD7-40EC-4208-A5AA-57AEB356A3A6}"/>
              </a:ext>
            </a:extLst>
          </p:cNvPr>
          <p:cNvSpPr txBox="1"/>
          <p:nvPr/>
        </p:nvSpPr>
        <p:spPr>
          <a:xfrm>
            <a:off x="351874" y="3273875"/>
            <a:ext cx="3656594" cy="369332"/>
          </a:xfrm>
          <a:prstGeom prst="rect">
            <a:avLst/>
          </a:prstGeom>
          <a:noFill/>
        </p:spPr>
        <p:txBody>
          <a:bodyPr wrap="square" rtlCol="0">
            <a:spAutoFit/>
          </a:bodyPr>
          <a:lstStyle/>
          <a:p>
            <a:pPr algn="ctr"/>
            <a:r>
              <a:rPr lang="nb-NO" b="1"/>
              <a:t>Prosesser</a:t>
            </a:r>
          </a:p>
        </p:txBody>
      </p:sp>
      <p:sp>
        <p:nvSpPr>
          <p:cNvPr id="10" name="TextBox 9">
            <a:extLst>
              <a:ext uri="{FF2B5EF4-FFF2-40B4-BE49-F238E27FC236}">
                <a16:creationId xmlns:a16="http://schemas.microsoft.com/office/drawing/2014/main" id="{0FD02E53-7750-47B3-9C81-D88492369694}"/>
              </a:ext>
            </a:extLst>
          </p:cNvPr>
          <p:cNvSpPr txBox="1"/>
          <p:nvPr/>
        </p:nvSpPr>
        <p:spPr>
          <a:xfrm>
            <a:off x="8639006" y="3328233"/>
            <a:ext cx="2973936" cy="369332"/>
          </a:xfrm>
          <a:prstGeom prst="rect">
            <a:avLst/>
          </a:prstGeom>
          <a:noFill/>
        </p:spPr>
        <p:txBody>
          <a:bodyPr wrap="square" rtlCol="0">
            <a:spAutoFit/>
          </a:bodyPr>
          <a:lstStyle/>
          <a:p>
            <a:pPr algn="ctr"/>
            <a:r>
              <a:rPr lang="nb-NO" b="1"/>
              <a:t>Organisering</a:t>
            </a:r>
          </a:p>
        </p:txBody>
      </p:sp>
      <p:sp>
        <p:nvSpPr>
          <p:cNvPr id="18" name="TextBox 17">
            <a:extLst>
              <a:ext uri="{FF2B5EF4-FFF2-40B4-BE49-F238E27FC236}">
                <a16:creationId xmlns:a16="http://schemas.microsoft.com/office/drawing/2014/main" id="{1E5281C7-04CE-44A1-88A6-6C20EFD5AB67}"/>
              </a:ext>
            </a:extLst>
          </p:cNvPr>
          <p:cNvSpPr txBox="1"/>
          <p:nvPr/>
        </p:nvSpPr>
        <p:spPr>
          <a:xfrm>
            <a:off x="4992473" y="3334456"/>
            <a:ext cx="2973936" cy="369332"/>
          </a:xfrm>
          <a:prstGeom prst="rect">
            <a:avLst/>
          </a:prstGeom>
          <a:noFill/>
        </p:spPr>
        <p:txBody>
          <a:bodyPr wrap="square" rtlCol="0">
            <a:spAutoFit/>
          </a:bodyPr>
          <a:lstStyle/>
          <a:p>
            <a:pPr algn="ctr"/>
            <a:r>
              <a:rPr lang="nb-NO" b="1"/>
              <a:t>Systemer 	</a:t>
            </a:r>
          </a:p>
        </p:txBody>
      </p:sp>
      <p:sp>
        <p:nvSpPr>
          <p:cNvPr id="24" name="TextBox 23">
            <a:extLst>
              <a:ext uri="{FF2B5EF4-FFF2-40B4-BE49-F238E27FC236}">
                <a16:creationId xmlns:a16="http://schemas.microsoft.com/office/drawing/2014/main" id="{B0DD742C-EECE-4226-936D-ADB1CA3FC8A9}"/>
              </a:ext>
            </a:extLst>
          </p:cNvPr>
          <p:cNvSpPr txBox="1"/>
          <p:nvPr/>
        </p:nvSpPr>
        <p:spPr>
          <a:xfrm>
            <a:off x="215541" y="5720816"/>
            <a:ext cx="11820515" cy="369332"/>
          </a:xfrm>
          <a:prstGeom prst="rect">
            <a:avLst/>
          </a:prstGeom>
          <a:solidFill>
            <a:schemeClr val="tx2"/>
          </a:solidFill>
        </p:spPr>
        <p:txBody>
          <a:bodyPr wrap="square">
            <a:spAutoFit/>
          </a:bodyPr>
          <a:lstStyle/>
          <a:p>
            <a:pPr marL="0" indent="0">
              <a:buNone/>
            </a:pPr>
            <a:r>
              <a:rPr lang="nb-NO" sz="1800">
                <a:solidFill>
                  <a:schemeClr val="bg1"/>
                </a:solidFill>
              </a:rPr>
              <a:t>Brukerdokumentasjon, roller, opplæringsmateriell med mer ligger på felles samleside: bott-samarbeidet.no</a:t>
            </a:r>
            <a:endParaRPr lang="nb-NO" sz="3200">
              <a:solidFill>
                <a:schemeClr val="bg1"/>
              </a:solidFill>
            </a:endParaRPr>
          </a:p>
        </p:txBody>
      </p:sp>
      <mc:AlternateContent xmlns:mc="http://schemas.openxmlformats.org/markup-compatibility/2006" xmlns:psez="http://schemas.microsoft.com/office/powerpoint/2016/sectionzoom">
        <mc:Choice Requires="psez">
          <p:graphicFrame>
            <p:nvGraphicFramePr>
              <p:cNvPr id="7" name="Section Zoom 6">
                <a:extLst>
                  <a:ext uri="{FF2B5EF4-FFF2-40B4-BE49-F238E27FC236}">
                    <a16:creationId xmlns:a16="http://schemas.microsoft.com/office/drawing/2014/main" id="{FDDD2612-2F85-45EC-87A6-35B856C49AE8}"/>
                  </a:ext>
                </a:extLst>
              </p:cNvPr>
              <p:cNvGraphicFramePr>
                <a:graphicFrameLocks noChangeAspect="1"/>
              </p:cNvGraphicFramePr>
              <p:nvPr>
                <p:extLst>
                  <p:ext uri="{D42A27DB-BD31-4B8C-83A1-F6EECF244321}">
                    <p14:modId xmlns:p14="http://schemas.microsoft.com/office/powerpoint/2010/main" val="3516480550"/>
                  </p:ext>
                </p:extLst>
              </p:nvPr>
            </p:nvGraphicFramePr>
            <p:xfrm>
              <a:off x="717847" y="3594115"/>
              <a:ext cx="3048000" cy="1714500"/>
            </p:xfrm>
            <a:graphic>
              <a:graphicData uri="http://schemas.microsoft.com/office/powerpoint/2016/sectionzoom">
                <psez:sectionZm>
                  <psez:sectionZmObj sectionId="{A1EC5301-CEB9-42D1-835E-EC4F0D0F71E8}">
                    <psez:zmPr id="{99E23BF8-321C-4474-B075-5258F9F44161}" transitionDur="1000">
                      <p166:blipFill xmlns:p166="http://schemas.microsoft.com/office/powerpoint/2016/6/main">
                        <a:blip r:embed="rId7"/>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7" name="Section Zoom 6">
                <a:hlinkClick r:id="rId8" action="ppaction://hlinksldjump"/>
                <a:extLst>
                  <a:ext uri="{FF2B5EF4-FFF2-40B4-BE49-F238E27FC236}">
                    <a16:creationId xmlns:a16="http://schemas.microsoft.com/office/drawing/2014/main" id="{FDDD2612-2F85-45EC-87A6-35B856C49AE8}"/>
                  </a:ext>
                </a:extLst>
              </p:cNvPr>
              <p:cNvPicPr>
                <a:picLocks noGrp="1" noRot="1" noChangeAspect="1" noMove="1" noResize="1" noEditPoints="1" noAdjustHandles="1" noChangeArrowheads="1" noChangeShapeType="1"/>
              </p:cNvPicPr>
              <p:nvPr/>
            </p:nvPicPr>
            <p:blipFill>
              <a:blip r:embed="rId9"/>
              <a:stretch>
                <a:fillRect/>
              </a:stretch>
            </p:blipFill>
            <p:spPr>
              <a:xfrm>
                <a:off x="717847" y="3594115"/>
                <a:ext cx="3048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3" name="Section Zoom 12">
                <a:extLst>
                  <a:ext uri="{FF2B5EF4-FFF2-40B4-BE49-F238E27FC236}">
                    <a16:creationId xmlns:a16="http://schemas.microsoft.com/office/drawing/2014/main" id="{1C4441B6-07F7-4B5E-A99F-08B9507BEFE0}"/>
                  </a:ext>
                </a:extLst>
              </p:cNvPr>
              <p:cNvGraphicFramePr>
                <a:graphicFrameLocks noChangeAspect="1"/>
              </p:cNvGraphicFramePr>
              <p:nvPr>
                <p:extLst>
                  <p:ext uri="{D42A27DB-BD31-4B8C-83A1-F6EECF244321}">
                    <p14:modId xmlns:p14="http://schemas.microsoft.com/office/powerpoint/2010/main" val="2484451312"/>
                  </p:ext>
                </p:extLst>
              </p:nvPr>
            </p:nvGraphicFramePr>
            <p:xfrm>
              <a:off x="4490345" y="3643207"/>
              <a:ext cx="3048000" cy="1714500"/>
            </p:xfrm>
            <a:graphic>
              <a:graphicData uri="http://schemas.microsoft.com/office/powerpoint/2016/sectionzoom">
                <psez:sectionZm>
                  <psez:sectionZmObj sectionId="{AEE46D6E-1DA4-45F2-81A8-7646B1E68C48}">
                    <psez:zmPr id="{E17FF684-D49D-4809-8EB1-52A5488656FB}" transitionDur="1000">
                      <p166:blipFill xmlns:p166="http://schemas.microsoft.com/office/powerpoint/2016/6/main">
                        <a:blip r:embed="rId10"/>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13" name="Section Zoom 12">
                <a:hlinkClick r:id="rId11" action="ppaction://hlinksldjump"/>
                <a:extLst>
                  <a:ext uri="{FF2B5EF4-FFF2-40B4-BE49-F238E27FC236}">
                    <a16:creationId xmlns:a16="http://schemas.microsoft.com/office/drawing/2014/main" id="{1C4441B6-07F7-4B5E-A99F-08B9507BEFE0}"/>
                  </a:ext>
                </a:extLst>
              </p:cNvPr>
              <p:cNvPicPr>
                <a:picLocks noGrp="1" noRot="1" noChangeAspect="1" noMove="1" noResize="1" noEditPoints="1" noAdjustHandles="1" noChangeArrowheads="1" noChangeShapeType="1"/>
              </p:cNvPicPr>
              <p:nvPr/>
            </p:nvPicPr>
            <p:blipFill>
              <a:blip r:embed="rId12"/>
              <a:stretch>
                <a:fillRect/>
              </a:stretch>
            </p:blipFill>
            <p:spPr>
              <a:xfrm>
                <a:off x="4490345" y="3643207"/>
                <a:ext cx="3048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5" name="Section Zoom 14">
                <a:extLst>
                  <a:ext uri="{FF2B5EF4-FFF2-40B4-BE49-F238E27FC236}">
                    <a16:creationId xmlns:a16="http://schemas.microsoft.com/office/drawing/2014/main" id="{6E1B91EF-55DE-4C8D-94AE-422C38996373}"/>
                  </a:ext>
                </a:extLst>
              </p:cNvPr>
              <p:cNvGraphicFramePr>
                <a:graphicFrameLocks noChangeAspect="1"/>
              </p:cNvGraphicFramePr>
              <p:nvPr>
                <p:extLst>
                  <p:ext uri="{D42A27DB-BD31-4B8C-83A1-F6EECF244321}">
                    <p14:modId xmlns:p14="http://schemas.microsoft.com/office/powerpoint/2010/main" val="2660862453"/>
                  </p:ext>
                </p:extLst>
              </p:nvPr>
            </p:nvGraphicFramePr>
            <p:xfrm>
              <a:off x="8639006" y="3643207"/>
              <a:ext cx="3048000" cy="1714500"/>
            </p:xfrm>
            <a:graphic>
              <a:graphicData uri="http://schemas.microsoft.com/office/powerpoint/2016/sectionzoom">
                <psez:sectionZm>
                  <psez:sectionZmObj sectionId="{ECDAA266-1875-4C7E-94E8-3F71380283EA}">
                    <psez:zmPr id="{F6BCF26E-4E72-45D4-A0D0-515B20C8FEE0}" transitionDur="1000">
                      <p166:blipFill xmlns:p166="http://schemas.microsoft.com/office/powerpoint/2016/6/main">
                        <a:blip r:embed="rId13"/>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15" name="Section Zoom 14">
                <a:hlinkClick r:id="rId14" action="ppaction://hlinksldjump"/>
                <a:extLst>
                  <a:ext uri="{FF2B5EF4-FFF2-40B4-BE49-F238E27FC236}">
                    <a16:creationId xmlns:a16="http://schemas.microsoft.com/office/drawing/2014/main" id="{6E1B91EF-55DE-4C8D-94AE-422C38996373}"/>
                  </a:ext>
                </a:extLst>
              </p:cNvPr>
              <p:cNvPicPr>
                <a:picLocks noGrp="1" noRot="1" noChangeAspect="1" noMove="1" noResize="1" noEditPoints="1" noAdjustHandles="1" noChangeArrowheads="1" noChangeShapeType="1"/>
              </p:cNvPicPr>
              <p:nvPr/>
            </p:nvPicPr>
            <p:blipFill>
              <a:blip r:embed="rId15"/>
              <a:stretch>
                <a:fillRect/>
              </a:stretch>
            </p:blipFill>
            <p:spPr>
              <a:xfrm>
                <a:off x="8639006" y="3643207"/>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4253806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9DE96-573C-4807-8475-88B01A7CA7CC}"/>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4A16EE65-3CF5-427D-A983-55382D4C3044}"/>
              </a:ext>
            </a:extLst>
          </p:cNvPr>
          <p:cNvSpPr>
            <a:spLocks noGrp="1"/>
          </p:cNvSpPr>
          <p:nvPr>
            <p:ph idx="1"/>
          </p:nvPr>
        </p:nvSpPr>
        <p:spPr/>
        <p:txBody>
          <a:bodyPr/>
          <a:lstStyle/>
          <a:p>
            <a:endParaRPr lang="nb-NO"/>
          </a:p>
        </p:txBody>
      </p:sp>
      <p:pic>
        <p:nvPicPr>
          <p:cNvPr id="4" name="Picture 3">
            <a:extLst>
              <a:ext uri="{FF2B5EF4-FFF2-40B4-BE49-F238E27FC236}">
                <a16:creationId xmlns:a16="http://schemas.microsoft.com/office/drawing/2014/main" id="{470EFC00-FB0A-4B2D-8866-81581488FBCC}"/>
              </a:ext>
            </a:extLst>
          </p:cNvPr>
          <p:cNvPicPr>
            <a:picLocks noChangeAspect="1"/>
          </p:cNvPicPr>
          <p:nvPr/>
        </p:nvPicPr>
        <p:blipFill>
          <a:blip r:embed="rId3"/>
          <a:stretch>
            <a:fillRect/>
          </a:stretch>
        </p:blipFill>
        <p:spPr>
          <a:xfrm>
            <a:off x="390641" y="132460"/>
            <a:ext cx="11236202" cy="6725540"/>
          </a:xfrm>
          <a:prstGeom prst="rect">
            <a:avLst/>
          </a:prstGeom>
        </p:spPr>
      </p:pic>
    </p:spTree>
    <p:extLst>
      <p:ext uri="{BB962C8B-B14F-4D97-AF65-F5344CB8AC3E}">
        <p14:creationId xmlns:p14="http://schemas.microsoft.com/office/powerpoint/2010/main" val="30612348"/>
      </p:ext>
    </p:extLst>
  </p:cSld>
  <p:clrMapOvr>
    <a:masterClrMapping/>
  </p:clrMapOvr>
  <p:extLst>
    <p:ext uri="{6950BFC3-D8DA-4A85-94F7-54DA5524770B}">
      <p188:commentRel xmlns:p188="http://schemas.microsoft.com/office/powerpoint/2018/8/main" r:id="rId2"/>
    </p:ext>
  </p:extLs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9DE96-573C-4807-8475-88B01A7CA7CC}"/>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4A16EE65-3CF5-427D-A983-55382D4C3044}"/>
              </a:ext>
            </a:extLst>
          </p:cNvPr>
          <p:cNvSpPr>
            <a:spLocks noGrp="1"/>
          </p:cNvSpPr>
          <p:nvPr>
            <p:ph idx="1"/>
          </p:nvPr>
        </p:nvSpPr>
        <p:spPr/>
        <p:txBody>
          <a:bodyPr/>
          <a:lstStyle/>
          <a:p>
            <a:endParaRPr lang="nb-NO"/>
          </a:p>
        </p:txBody>
      </p:sp>
      <p:pic>
        <p:nvPicPr>
          <p:cNvPr id="4" name="Picture 3">
            <a:extLst>
              <a:ext uri="{FF2B5EF4-FFF2-40B4-BE49-F238E27FC236}">
                <a16:creationId xmlns:a16="http://schemas.microsoft.com/office/drawing/2014/main" id="{470EFC00-FB0A-4B2D-8866-81581488FBCC}"/>
              </a:ext>
            </a:extLst>
          </p:cNvPr>
          <p:cNvPicPr>
            <a:picLocks noChangeAspect="1"/>
          </p:cNvPicPr>
          <p:nvPr/>
        </p:nvPicPr>
        <p:blipFill>
          <a:blip r:embed="rId3"/>
          <a:stretch>
            <a:fillRect/>
          </a:stretch>
        </p:blipFill>
        <p:spPr>
          <a:xfrm>
            <a:off x="390641" y="132460"/>
            <a:ext cx="11236202" cy="6725540"/>
          </a:xfrm>
          <a:prstGeom prst="rect">
            <a:avLst/>
          </a:prstGeom>
        </p:spPr>
      </p:pic>
    </p:spTree>
    <p:extLst>
      <p:ext uri="{BB962C8B-B14F-4D97-AF65-F5344CB8AC3E}">
        <p14:creationId xmlns:p14="http://schemas.microsoft.com/office/powerpoint/2010/main" val="30612348"/>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7DBF71E-D659-4F0B-86F3-C11FE961E199}"/>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098" name="think-cell Slide" r:id="rId6" imgW="592" imgH="591" progId="TCLayout.ActiveDocument.1">
                  <p:embed/>
                </p:oleObj>
              </mc:Choice>
              <mc:Fallback>
                <p:oleObj name="think-cell Slide" r:id="rId6" imgW="592" imgH="591" progId="TCLayout.ActiveDocument.1">
                  <p:embed/>
                  <p:pic>
                    <p:nvPicPr>
                      <p:cNvPr id="5" name="Object 4" hidden="1">
                        <a:extLst>
                          <a:ext uri="{FF2B5EF4-FFF2-40B4-BE49-F238E27FC236}">
                            <a16:creationId xmlns:a16="http://schemas.microsoft.com/office/drawing/2014/main" id="{B7DBF71E-D659-4F0B-86F3-C11FE961E199}"/>
                          </a:ext>
                        </a:extLst>
                      </p:cNvPr>
                      <p:cNvPicPr/>
                      <p:nvPr/>
                    </p:nvPicPr>
                    <p:blipFill>
                      <a:blip r:embed="rId7"/>
                      <a:stretch>
                        <a:fillRect/>
                      </a:stretch>
                    </p:blipFill>
                    <p:spPr>
                      <a:xfrm>
                        <a:off x="1589"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7EDC01C2-5FC1-4942-AAAD-071CC20A94CF}"/>
              </a:ext>
            </a:extLst>
          </p:cNvPr>
          <p:cNvSpPr/>
          <p:nvPr>
            <p:custDataLst>
              <p:tags r:id="rId3"/>
            </p:custDataLst>
          </p:nvPr>
        </p:nvSpPr>
        <p:spPr>
          <a:xfrm>
            <a:off x="1" y="1"/>
            <a:ext cx="158751" cy="158751"/>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nb-NO" sz="4800" b="1">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71E3F3D6-E0A0-4DBF-9DF4-5ECE52D6ADC7}"/>
              </a:ext>
            </a:extLst>
          </p:cNvPr>
          <p:cNvSpPr>
            <a:spLocks noGrp="1"/>
          </p:cNvSpPr>
          <p:nvPr>
            <p:ph type="title"/>
          </p:nvPr>
        </p:nvSpPr>
        <p:spPr/>
        <p:txBody>
          <a:bodyPr/>
          <a:lstStyle/>
          <a:p>
            <a:endParaRPr lang="nb-NO"/>
          </a:p>
        </p:txBody>
      </p:sp>
      <p:grpSp>
        <p:nvGrpSpPr>
          <p:cNvPr id="3" name="Group 2">
            <a:extLst>
              <a:ext uri="{FF2B5EF4-FFF2-40B4-BE49-F238E27FC236}">
                <a16:creationId xmlns:a16="http://schemas.microsoft.com/office/drawing/2014/main" id="{8DBD5E1B-33C2-438B-ADF1-B1B19A71D65F}"/>
              </a:ext>
            </a:extLst>
          </p:cNvPr>
          <p:cNvGrpSpPr/>
          <p:nvPr/>
        </p:nvGrpSpPr>
        <p:grpSpPr>
          <a:xfrm>
            <a:off x="484447" y="1921802"/>
            <a:ext cx="3580704" cy="2959996"/>
            <a:chOff x="317191" y="1620719"/>
            <a:chExt cx="3580704" cy="2959996"/>
          </a:xfrm>
        </p:grpSpPr>
        <p:pic>
          <p:nvPicPr>
            <p:cNvPr id="7" name="Graphic 6" descr="Information">
              <a:extLst>
                <a:ext uri="{FF2B5EF4-FFF2-40B4-BE49-F238E27FC236}">
                  <a16:creationId xmlns:a16="http://schemas.microsoft.com/office/drawing/2014/main" id="{C05648B7-7E93-4424-ADCA-A2A638BE145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21577" y="1620719"/>
              <a:ext cx="1791442" cy="1791441"/>
            </a:xfrm>
            <a:prstGeom prst="rect">
              <a:avLst/>
            </a:prstGeom>
          </p:spPr>
        </p:pic>
        <p:sp>
          <p:nvSpPr>
            <p:cNvPr id="12" name="Rectangle 11">
              <a:extLst>
                <a:ext uri="{FF2B5EF4-FFF2-40B4-BE49-F238E27FC236}">
                  <a16:creationId xmlns:a16="http://schemas.microsoft.com/office/drawing/2014/main" id="{564D2262-1BF8-41B7-A62B-C3953D60E089}"/>
                </a:ext>
              </a:extLst>
            </p:cNvPr>
            <p:cNvSpPr/>
            <p:nvPr/>
          </p:nvSpPr>
          <p:spPr>
            <a:xfrm>
              <a:off x="317191" y="3380386"/>
              <a:ext cx="3580704" cy="1200329"/>
            </a:xfrm>
            <a:prstGeom prst="rect">
              <a:avLst/>
            </a:prstGeom>
          </p:spPr>
          <p:txBody>
            <a:bodyPr wrap="square" lIns="91440" tIns="45720" rIns="91440" bIns="45720" anchor="t">
              <a:spAutoFit/>
            </a:bodyPr>
            <a:lstStyle/>
            <a:p>
              <a:pPr algn="ctr"/>
              <a:r>
                <a:rPr lang="nb-NO"/>
                <a:t>Vi skal dele mye informasjon med dere i dag. Presentasjon blir lagt ut på prosjektenes nettsider i etterkant. </a:t>
              </a:r>
            </a:p>
          </p:txBody>
        </p:sp>
      </p:grpSp>
      <p:grpSp>
        <p:nvGrpSpPr>
          <p:cNvPr id="8" name="Group 7">
            <a:extLst>
              <a:ext uri="{FF2B5EF4-FFF2-40B4-BE49-F238E27FC236}">
                <a16:creationId xmlns:a16="http://schemas.microsoft.com/office/drawing/2014/main" id="{D7D8ED19-9960-4B74-B005-A4B46ABE50F3}"/>
              </a:ext>
            </a:extLst>
          </p:cNvPr>
          <p:cNvGrpSpPr/>
          <p:nvPr/>
        </p:nvGrpSpPr>
        <p:grpSpPr>
          <a:xfrm>
            <a:off x="8239603" y="1921801"/>
            <a:ext cx="3580704" cy="3790992"/>
            <a:chOff x="8406858" y="1620719"/>
            <a:chExt cx="3580704" cy="3790992"/>
          </a:xfrm>
        </p:grpSpPr>
        <p:pic>
          <p:nvPicPr>
            <p:cNvPr id="9" name="Graphic 8" descr="Web cam">
              <a:extLst>
                <a:ext uri="{FF2B5EF4-FFF2-40B4-BE49-F238E27FC236}">
                  <a16:creationId xmlns:a16="http://schemas.microsoft.com/office/drawing/2014/main" id="{917E1E28-4D47-441C-BF02-80995E9F34E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95479" y="1620719"/>
              <a:ext cx="1791442" cy="1791441"/>
            </a:xfrm>
            <a:prstGeom prst="rect">
              <a:avLst/>
            </a:prstGeom>
          </p:spPr>
        </p:pic>
        <p:sp>
          <p:nvSpPr>
            <p:cNvPr id="14" name="Rectangle 13">
              <a:extLst>
                <a:ext uri="{FF2B5EF4-FFF2-40B4-BE49-F238E27FC236}">
                  <a16:creationId xmlns:a16="http://schemas.microsoft.com/office/drawing/2014/main" id="{3C8B9C46-76B4-4278-89A2-5D0051F2489D}"/>
                </a:ext>
              </a:extLst>
            </p:cNvPr>
            <p:cNvSpPr/>
            <p:nvPr/>
          </p:nvSpPr>
          <p:spPr>
            <a:xfrm>
              <a:off x="8406858" y="3380386"/>
              <a:ext cx="3580704" cy="2031325"/>
            </a:xfrm>
            <a:prstGeom prst="rect">
              <a:avLst/>
            </a:prstGeom>
          </p:spPr>
          <p:txBody>
            <a:bodyPr wrap="square" lIns="91440" tIns="45720" rIns="91440" bIns="45720" anchor="t">
              <a:spAutoFit/>
            </a:bodyPr>
            <a:lstStyle/>
            <a:p>
              <a:pPr algn="ctr"/>
              <a:r>
                <a:rPr lang="nb-NO"/>
                <a:t>Vi til gjøre opptak for å tilgjengeliggjøre den for alle i etterkant. Om du ikke vil være med på opptaket kan du skru av kameraet. Det blir mulighet til å stille spørsmål anonymt på slutten av møtet</a:t>
              </a:r>
            </a:p>
          </p:txBody>
        </p:sp>
      </p:grpSp>
      <p:grpSp>
        <p:nvGrpSpPr>
          <p:cNvPr id="6" name="Group 5">
            <a:extLst>
              <a:ext uri="{FF2B5EF4-FFF2-40B4-BE49-F238E27FC236}">
                <a16:creationId xmlns:a16="http://schemas.microsoft.com/office/drawing/2014/main" id="{F2BFAB41-6732-4893-AFB9-3D7DC5223560}"/>
              </a:ext>
            </a:extLst>
          </p:cNvPr>
          <p:cNvGrpSpPr/>
          <p:nvPr/>
        </p:nvGrpSpPr>
        <p:grpSpPr>
          <a:xfrm>
            <a:off x="4362025" y="1921801"/>
            <a:ext cx="3580704" cy="2682995"/>
            <a:chOff x="4362024" y="1620719"/>
            <a:chExt cx="3580704" cy="2682996"/>
          </a:xfrm>
        </p:grpSpPr>
        <p:pic>
          <p:nvPicPr>
            <p:cNvPr id="11" name="Graphic 10" descr="Radio microphone">
              <a:extLst>
                <a:ext uri="{FF2B5EF4-FFF2-40B4-BE49-F238E27FC236}">
                  <a16:creationId xmlns:a16="http://schemas.microsoft.com/office/drawing/2014/main" id="{72B72DDA-A44F-47A9-A947-702CD79ACD5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256655" y="1620719"/>
              <a:ext cx="1791442" cy="1791441"/>
            </a:xfrm>
            <a:prstGeom prst="rect">
              <a:avLst/>
            </a:prstGeom>
          </p:spPr>
        </p:pic>
        <p:sp>
          <p:nvSpPr>
            <p:cNvPr id="13" name="Rectangle 12">
              <a:extLst>
                <a:ext uri="{FF2B5EF4-FFF2-40B4-BE49-F238E27FC236}">
                  <a16:creationId xmlns:a16="http://schemas.microsoft.com/office/drawing/2014/main" id="{7D2C2CD8-3CCB-46AC-8E7D-8FE36AD32298}"/>
                </a:ext>
              </a:extLst>
            </p:cNvPr>
            <p:cNvSpPr/>
            <p:nvPr/>
          </p:nvSpPr>
          <p:spPr>
            <a:xfrm>
              <a:off x="4362024" y="3380385"/>
              <a:ext cx="3580704" cy="923330"/>
            </a:xfrm>
            <a:prstGeom prst="rect">
              <a:avLst/>
            </a:prstGeom>
          </p:spPr>
          <p:txBody>
            <a:bodyPr wrap="square">
              <a:spAutoFit/>
            </a:bodyPr>
            <a:lstStyle/>
            <a:p>
              <a:pPr algn="ctr"/>
              <a:r>
                <a:rPr lang="nb-NO"/>
                <a:t>Vi er mange deltagere – husk å dempe mikrofonen. Sett gjerne inn fullt navn i Zoom.</a:t>
              </a:r>
            </a:p>
          </p:txBody>
        </p:sp>
        <p:cxnSp>
          <p:nvCxnSpPr>
            <p:cNvPr id="19" name="Straight Connector 18">
              <a:extLst>
                <a:ext uri="{FF2B5EF4-FFF2-40B4-BE49-F238E27FC236}">
                  <a16:creationId xmlns:a16="http://schemas.microsoft.com/office/drawing/2014/main" id="{84749654-D5E7-4FB6-B9BF-F35DC6D47528}"/>
                </a:ext>
              </a:extLst>
            </p:cNvPr>
            <p:cNvCxnSpPr/>
            <p:nvPr/>
          </p:nvCxnSpPr>
          <p:spPr>
            <a:xfrm flipV="1">
              <a:off x="5533251" y="1881427"/>
              <a:ext cx="1238250" cy="123825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0" name="TextBox 9">
            <a:extLst>
              <a:ext uri="{FF2B5EF4-FFF2-40B4-BE49-F238E27FC236}">
                <a16:creationId xmlns:a16="http://schemas.microsoft.com/office/drawing/2014/main" id="{5C6BD5F5-1ABF-4FD6-B1DD-61505B400A76}"/>
              </a:ext>
            </a:extLst>
          </p:cNvPr>
          <p:cNvSpPr txBox="1"/>
          <p:nvPr/>
        </p:nvSpPr>
        <p:spPr>
          <a:xfrm>
            <a:off x="484447" y="1292342"/>
            <a:ext cx="3871568" cy="461665"/>
          </a:xfrm>
          <a:prstGeom prst="rect">
            <a:avLst/>
          </a:prstGeom>
          <a:noFill/>
        </p:spPr>
        <p:txBody>
          <a:bodyPr wrap="square" rtlCol="0">
            <a:spAutoFit/>
          </a:bodyPr>
          <a:lstStyle/>
          <a:p>
            <a:r>
              <a:rPr lang="nb-NO" sz="2400"/>
              <a:t>Kort før vi begynner:</a:t>
            </a:r>
          </a:p>
        </p:txBody>
      </p:sp>
    </p:spTree>
    <p:extLst>
      <p:ext uri="{BB962C8B-B14F-4D97-AF65-F5344CB8AC3E}">
        <p14:creationId xmlns:p14="http://schemas.microsoft.com/office/powerpoint/2010/main" val="25729892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3F8285F-A6FB-4BD9-BC87-C6DA2860227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10" name="think-cell Slide" r:id="rId5" imgW="592" imgH="591" progId="TCLayout.ActiveDocument.1">
                  <p:embed/>
                </p:oleObj>
              </mc:Choice>
              <mc:Fallback>
                <p:oleObj name="think-cell Slide" r:id="rId5" imgW="592" imgH="591" progId="TCLayout.ActiveDocument.1">
                  <p:embed/>
                  <p:pic>
                    <p:nvPicPr>
                      <p:cNvPr id="4" name="Object 3" hidden="1">
                        <a:extLst>
                          <a:ext uri="{FF2B5EF4-FFF2-40B4-BE49-F238E27FC236}">
                            <a16:creationId xmlns:a16="http://schemas.microsoft.com/office/drawing/2014/main" id="{D3F8285F-A6FB-4BD9-BC87-C6DA2860227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35" name="Graphic 34" descr="A city block">
            <a:extLst>
              <a:ext uri="{FF2B5EF4-FFF2-40B4-BE49-F238E27FC236}">
                <a16:creationId xmlns:a16="http://schemas.microsoft.com/office/drawing/2014/main" id="{DFA8B1ED-2114-40C4-B876-DDDA051779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2364190"/>
            <a:ext cx="12192000" cy="6858000"/>
          </a:xfrm>
          <a:prstGeom prst="rect">
            <a:avLst/>
          </a:prstGeom>
        </p:spPr>
      </p:pic>
      <p:sp>
        <p:nvSpPr>
          <p:cNvPr id="8" name="Rectangle: Rounded Corners 7">
            <a:extLst>
              <a:ext uri="{FF2B5EF4-FFF2-40B4-BE49-F238E27FC236}">
                <a16:creationId xmlns:a16="http://schemas.microsoft.com/office/drawing/2014/main" id="{EA06082E-6383-4A94-B94E-A7F2494048A3}"/>
              </a:ext>
            </a:extLst>
          </p:cNvPr>
          <p:cNvSpPr/>
          <p:nvPr/>
        </p:nvSpPr>
        <p:spPr>
          <a:xfrm>
            <a:off x="384048" y="1046514"/>
            <a:ext cx="3456432" cy="4566275"/>
          </a:xfrm>
          <a:prstGeom prst="roundRect">
            <a:avLst/>
          </a:prstGeom>
          <a:solidFill>
            <a:srgbClr val="014693">
              <a:alpha val="74902"/>
            </a:srgbClr>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angle: Rounded Corners 13">
            <a:extLst>
              <a:ext uri="{FF2B5EF4-FFF2-40B4-BE49-F238E27FC236}">
                <a16:creationId xmlns:a16="http://schemas.microsoft.com/office/drawing/2014/main" id="{36035D03-953A-4E62-B9E9-7AC26F88C52E}"/>
              </a:ext>
            </a:extLst>
          </p:cNvPr>
          <p:cNvSpPr/>
          <p:nvPr/>
        </p:nvSpPr>
        <p:spPr>
          <a:xfrm>
            <a:off x="672264" y="3937001"/>
            <a:ext cx="2880000" cy="1511196"/>
          </a:xfrm>
          <a:prstGeom prst="roundRect">
            <a:avLst/>
          </a:prstGeom>
          <a:solidFill>
            <a:schemeClr val="bg1"/>
          </a:solidFill>
          <a:ln>
            <a:solidFill>
              <a:schemeClr val="bg1"/>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Rounded Corners 11">
            <a:extLst>
              <a:ext uri="{FF2B5EF4-FFF2-40B4-BE49-F238E27FC236}">
                <a16:creationId xmlns:a16="http://schemas.microsoft.com/office/drawing/2014/main" id="{70F58F47-187F-4CCC-BF24-5604FE49AED6}"/>
              </a:ext>
            </a:extLst>
          </p:cNvPr>
          <p:cNvSpPr/>
          <p:nvPr/>
        </p:nvSpPr>
        <p:spPr>
          <a:xfrm>
            <a:off x="8239712" y="1046512"/>
            <a:ext cx="3456432" cy="4566275"/>
          </a:xfrm>
          <a:prstGeom prst="roundRect">
            <a:avLst/>
          </a:prstGeom>
          <a:solidFill>
            <a:srgbClr val="014693">
              <a:alpha val="74902"/>
            </a:srgbClr>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ctangle: Rounded Corners 10">
            <a:extLst>
              <a:ext uri="{FF2B5EF4-FFF2-40B4-BE49-F238E27FC236}">
                <a16:creationId xmlns:a16="http://schemas.microsoft.com/office/drawing/2014/main" id="{20306667-67A8-4699-AB44-8154EEF6000D}"/>
              </a:ext>
            </a:extLst>
          </p:cNvPr>
          <p:cNvSpPr/>
          <p:nvPr/>
        </p:nvSpPr>
        <p:spPr>
          <a:xfrm>
            <a:off x="4353686" y="1046513"/>
            <a:ext cx="3456432" cy="4566275"/>
          </a:xfrm>
          <a:prstGeom prst="roundRect">
            <a:avLst/>
          </a:prstGeom>
          <a:solidFill>
            <a:srgbClr val="014693">
              <a:alpha val="74902"/>
            </a:srgbClr>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050" name="Picture 2" descr="SAP - Wikipedia">
            <a:extLst>
              <a:ext uri="{FF2B5EF4-FFF2-40B4-BE49-F238E27FC236}">
                <a16:creationId xmlns:a16="http://schemas.microsoft.com/office/drawing/2014/main" id="{4AB45051-D146-4F4D-A5CF-B048E03F01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264" y="1264352"/>
            <a:ext cx="2880000" cy="1462857"/>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2052" name="Picture 4" descr="Unit4 - Wikipedia">
            <a:extLst>
              <a:ext uri="{FF2B5EF4-FFF2-40B4-BE49-F238E27FC236}">
                <a16:creationId xmlns:a16="http://schemas.microsoft.com/office/drawing/2014/main" id="{C88AEFDF-E1BA-4309-8C2E-193DB519C6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56000" y="1446270"/>
            <a:ext cx="2880000" cy="1099021"/>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142EDE1-3F7C-4030-BE81-A5B0FAA7B9B2}"/>
              </a:ext>
            </a:extLst>
          </p:cNvPr>
          <p:cNvPicPr>
            <a:picLocks noChangeAspect="1"/>
          </p:cNvPicPr>
          <p:nvPr/>
        </p:nvPicPr>
        <p:blipFill>
          <a:blip r:embed="rId11"/>
          <a:stretch>
            <a:fillRect/>
          </a:stretch>
        </p:blipFill>
        <p:spPr>
          <a:xfrm>
            <a:off x="8556666" y="1216641"/>
            <a:ext cx="2880000" cy="1558279"/>
          </a:xfrm>
          <a:prstGeom prst="rect">
            <a:avLst/>
          </a:prstGeom>
          <a:ln w="28575">
            <a:solidFill>
              <a:schemeClr val="bg1"/>
            </a:solidFill>
          </a:ln>
        </p:spPr>
      </p:pic>
      <p:pic>
        <p:nvPicPr>
          <p:cNvPr id="10" name="Graphic 9" descr="Users with solid fill">
            <a:extLst>
              <a:ext uri="{FF2B5EF4-FFF2-40B4-BE49-F238E27FC236}">
                <a16:creationId xmlns:a16="http://schemas.microsoft.com/office/drawing/2014/main" id="{C17F9270-E266-41E8-95C7-55D6801941F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655064" y="3059164"/>
            <a:ext cx="914400" cy="914400"/>
          </a:xfrm>
          <a:prstGeom prst="rect">
            <a:avLst/>
          </a:prstGeom>
        </p:spPr>
      </p:pic>
      <p:sp>
        <p:nvSpPr>
          <p:cNvPr id="13" name="TextBox 12">
            <a:extLst>
              <a:ext uri="{FF2B5EF4-FFF2-40B4-BE49-F238E27FC236}">
                <a16:creationId xmlns:a16="http://schemas.microsoft.com/office/drawing/2014/main" id="{194095C6-1DCA-4394-BD4C-8AE432D49568}"/>
              </a:ext>
            </a:extLst>
          </p:cNvPr>
          <p:cNvSpPr txBox="1"/>
          <p:nvPr/>
        </p:nvSpPr>
        <p:spPr>
          <a:xfrm>
            <a:off x="735565" y="4130676"/>
            <a:ext cx="28167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00000"/>
                </a:solidFill>
                <a:effectLst/>
                <a:uLnTx/>
                <a:uFillTx/>
                <a:latin typeface="Arial" panose="020B0604020202020204"/>
                <a:ea typeface="+mn-ea"/>
                <a:cs typeface="+mn-cs"/>
              </a:rPr>
              <a:t>Tjenestesenteret, spesialbrukere fakultet og institutt</a:t>
            </a:r>
          </a:p>
        </p:txBody>
      </p:sp>
      <p:sp>
        <p:nvSpPr>
          <p:cNvPr id="16" name="TextBox 15">
            <a:extLst>
              <a:ext uri="{FF2B5EF4-FFF2-40B4-BE49-F238E27FC236}">
                <a16:creationId xmlns:a16="http://schemas.microsoft.com/office/drawing/2014/main" id="{B4F8B80A-EAF8-459C-9C76-0ABF54C623E5}"/>
              </a:ext>
            </a:extLst>
          </p:cNvPr>
          <p:cNvSpPr txBox="1"/>
          <p:nvPr/>
        </p:nvSpPr>
        <p:spPr>
          <a:xfrm>
            <a:off x="1240778" y="2876634"/>
            <a:ext cx="1808295"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FFFFFF"/>
                </a:solidFill>
                <a:effectLst/>
                <a:uLnTx/>
                <a:uFillTx/>
                <a:latin typeface="Arial" panose="020B0604020202020204"/>
                <a:ea typeface="+mn-ea"/>
                <a:cs typeface="+mn-cs"/>
              </a:rPr>
              <a:t>Hovedbruker(e)</a:t>
            </a:r>
          </a:p>
        </p:txBody>
      </p:sp>
      <p:sp>
        <p:nvSpPr>
          <p:cNvPr id="18" name="Rectangle: Rounded Corners 17">
            <a:extLst>
              <a:ext uri="{FF2B5EF4-FFF2-40B4-BE49-F238E27FC236}">
                <a16:creationId xmlns:a16="http://schemas.microsoft.com/office/drawing/2014/main" id="{EBAEF6EB-DF91-42C6-BF13-7904420AA198}"/>
              </a:ext>
            </a:extLst>
          </p:cNvPr>
          <p:cNvSpPr/>
          <p:nvPr/>
        </p:nvSpPr>
        <p:spPr>
          <a:xfrm>
            <a:off x="4655999" y="3937001"/>
            <a:ext cx="2880000" cy="1511196"/>
          </a:xfrm>
          <a:prstGeom prst="roundRect">
            <a:avLst/>
          </a:prstGeom>
          <a:solidFill>
            <a:schemeClr val="bg1"/>
          </a:solidFill>
          <a:ln>
            <a:solidFill>
              <a:schemeClr val="bg1"/>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9" name="Graphic 18" descr="Users with solid fill">
            <a:extLst>
              <a:ext uri="{FF2B5EF4-FFF2-40B4-BE49-F238E27FC236}">
                <a16:creationId xmlns:a16="http://schemas.microsoft.com/office/drawing/2014/main" id="{97A11B67-3989-44F1-8623-291829E92C3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638799" y="3059164"/>
            <a:ext cx="914400" cy="914400"/>
          </a:xfrm>
          <a:prstGeom prst="rect">
            <a:avLst/>
          </a:prstGeom>
        </p:spPr>
      </p:pic>
      <p:sp>
        <p:nvSpPr>
          <p:cNvPr id="20" name="TextBox 19">
            <a:extLst>
              <a:ext uri="{FF2B5EF4-FFF2-40B4-BE49-F238E27FC236}">
                <a16:creationId xmlns:a16="http://schemas.microsoft.com/office/drawing/2014/main" id="{A82E182F-A288-4306-AFA7-AC6058C9FFEA}"/>
              </a:ext>
            </a:extLst>
          </p:cNvPr>
          <p:cNvSpPr txBox="1"/>
          <p:nvPr/>
        </p:nvSpPr>
        <p:spPr>
          <a:xfrm>
            <a:off x="4655998" y="3970869"/>
            <a:ext cx="2816700" cy="1477328"/>
          </a:xfrm>
          <a:prstGeom prst="rect">
            <a:avLst/>
          </a:prstGeom>
          <a:noFill/>
        </p:spPr>
        <p:txBody>
          <a:bodyPr wrap="square" rtlCol="0">
            <a:spAutoFit/>
          </a:bodyPr>
          <a:lstStyle/>
          <a:p>
            <a:pPr lvl="0">
              <a:defRPr/>
            </a:pPr>
            <a:r>
              <a:rPr kumimoji="0" lang="nb-NO" sz="1800" b="0" i="0" u="none" strike="noStrike" kern="1200" cap="none" spc="0" normalizeH="0" baseline="0" noProof="0">
                <a:ln>
                  <a:noFill/>
                </a:ln>
                <a:solidFill>
                  <a:srgbClr val="000000"/>
                </a:solidFill>
                <a:effectLst/>
                <a:uLnTx/>
                <a:uFillTx/>
                <a:latin typeface="Arial" panose="020B0604020202020204"/>
                <a:ea typeface="+mn-ea"/>
                <a:cs typeface="+mn-cs"/>
              </a:rPr>
              <a:t>Økonomiavdeling, innkjøper, </a:t>
            </a:r>
            <a:r>
              <a:rPr lang="nb-NO">
                <a:solidFill>
                  <a:srgbClr val="000000"/>
                </a:solidFill>
              </a:rPr>
              <a:t>prosjektøkonomer, spesialbrukere fakultet og institutt </a:t>
            </a:r>
            <a:endParaRPr kumimoji="0" lang="nb-NO" sz="1800" b="0" i="0" u="none" strike="noStrike" kern="1200" cap="none" spc="0" normalizeH="0" baseline="0" noProof="0">
              <a:ln>
                <a:noFill/>
              </a:ln>
              <a:solidFill>
                <a:srgbClr val="000000"/>
              </a:solidFill>
              <a:effectLst/>
              <a:uLnTx/>
              <a:uFillTx/>
              <a:latin typeface="Arial" panose="020B0604020202020204"/>
            </a:endParaRPr>
          </a:p>
        </p:txBody>
      </p:sp>
      <p:sp>
        <p:nvSpPr>
          <p:cNvPr id="21" name="TextBox 20">
            <a:extLst>
              <a:ext uri="{FF2B5EF4-FFF2-40B4-BE49-F238E27FC236}">
                <a16:creationId xmlns:a16="http://schemas.microsoft.com/office/drawing/2014/main" id="{41638BC8-11B4-49FD-842E-48C3173D489A}"/>
              </a:ext>
            </a:extLst>
          </p:cNvPr>
          <p:cNvSpPr txBox="1"/>
          <p:nvPr/>
        </p:nvSpPr>
        <p:spPr>
          <a:xfrm>
            <a:off x="5155241" y="2876634"/>
            <a:ext cx="1938180"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FFFFFF"/>
                </a:solidFill>
                <a:effectLst/>
                <a:uLnTx/>
                <a:uFillTx/>
                <a:latin typeface="Arial" panose="020B0604020202020204"/>
                <a:ea typeface="+mn-ea"/>
                <a:cs typeface="+mn-cs"/>
              </a:rPr>
              <a:t>Hovedbruker(e)</a:t>
            </a:r>
          </a:p>
        </p:txBody>
      </p:sp>
      <p:sp>
        <p:nvSpPr>
          <p:cNvPr id="25" name="Rectangle: Rounded Corners 24">
            <a:extLst>
              <a:ext uri="{FF2B5EF4-FFF2-40B4-BE49-F238E27FC236}">
                <a16:creationId xmlns:a16="http://schemas.microsoft.com/office/drawing/2014/main" id="{34B5E715-BFB3-47A9-96E5-A85C9D2488B4}"/>
              </a:ext>
            </a:extLst>
          </p:cNvPr>
          <p:cNvSpPr/>
          <p:nvPr/>
        </p:nvSpPr>
        <p:spPr>
          <a:xfrm>
            <a:off x="8556665" y="3937001"/>
            <a:ext cx="2880000" cy="1511196"/>
          </a:xfrm>
          <a:prstGeom prst="roundRect">
            <a:avLst/>
          </a:prstGeom>
          <a:solidFill>
            <a:schemeClr val="bg1"/>
          </a:solidFill>
          <a:ln>
            <a:solidFill>
              <a:schemeClr val="bg1"/>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6" name="Graphic 25" descr="Users with solid fill">
            <a:extLst>
              <a:ext uri="{FF2B5EF4-FFF2-40B4-BE49-F238E27FC236}">
                <a16:creationId xmlns:a16="http://schemas.microsoft.com/office/drawing/2014/main" id="{7CCCEFB1-C96D-4C62-A3A6-6FBCB5C8985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539465" y="3059164"/>
            <a:ext cx="914400" cy="914400"/>
          </a:xfrm>
          <a:prstGeom prst="rect">
            <a:avLst/>
          </a:prstGeom>
        </p:spPr>
      </p:pic>
      <p:sp>
        <p:nvSpPr>
          <p:cNvPr id="27" name="TextBox 26">
            <a:extLst>
              <a:ext uri="{FF2B5EF4-FFF2-40B4-BE49-F238E27FC236}">
                <a16:creationId xmlns:a16="http://schemas.microsoft.com/office/drawing/2014/main" id="{C4ACC7B7-CDA3-443B-AA2C-B937F3BE30B9}"/>
              </a:ext>
            </a:extLst>
          </p:cNvPr>
          <p:cNvSpPr txBox="1"/>
          <p:nvPr/>
        </p:nvSpPr>
        <p:spPr>
          <a:xfrm>
            <a:off x="8619966" y="3992176"/>
            <a:ext cx="28167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00000"/>
                </a:solidFill>
                <a:effectLst/>
                <a:uLnTx/>
                <a:uFillTx/>
                <a:latin typeface="Arial" panose="020B0604020202020204"/>
                <a:ea typeface="+mn-ea"/>
                <a:cs typeface="+mn-cs"/>
              </a:rPr>
              <a:t>Alle ansatte som skal  timeføra, skriva </a:t>
            </a:r>
            <a:r>
              <a:rPr kumimoji="0" lang="nb-NO" sz="1800" b="0" i="0" u="none" strike="noStrike" kern="1200" cap="none" spc="0" normalizeH="0" baseline="0" noProof="0" err="1">
                <a:ln>
                  <a:noFill/>
                </a:ln>
                <a:solidFill>
                  <a:srgbClr val="000000"/>
                </a:solidFill>
                <a:effectLst/>
                <a:uLnTx/>
                <a:uFillTx/>
                <a:latin typeface="Arial" panose="020B0604020202020204"/>
                <a:ea typeface="+mn-ea"/>
                <a:cs typeface="+mn-cs"/>
              </a:rPr>
              <a:t>reiserekningar</a:t>
            </a:r>
            <a:r>
              <a:rPr kumimoji="0" lang="nb-NO" sz="1800" b="0" i="0" u="none" strike="noStrike" kern="1200" cap="none" spc="0" normalizeH="0" baseline="0" noProof="0">
                <a:ln>
                  <a:noFill/>
                </a:ln>
                <a:solidFill>
                  <a:srgbClr val="000000"/>
                </a:solidFill>
                <a:effectLst/>
                <a:uLnTx/>
                <a:uFillTx/>
                <a:latin typeface="Arial" panose="020B0604020202020204"/>
                <a:ea typeface="+mn-ea"/>
                <a:cs typeface="+mn-cs"/>
              </a:rPr>
              <a:t>, ferieplanlegginga </a:t>
            </a:r>
            <a:r>
              <a:rPr kumimoji="0" lang="nb-NO" sz="1800" b="0" i="0" u="none" strike="noStrike" kern="1200" cap="none" spc="0" normalizeH="0" baseline="0" noProof="0" err="1">
                <a:ln>
                  <a:noFill/>
                </a:ln>
                <a:solidFill>
                  <a:srgbClr val="000000"/>
                </a:solidFill>
                <a:effectLst/>
                <a:uLnTx/>
                <a:uFillTx/>
                <a:latin typeface="Arial" panose="020B0604020202020204"/>
                <a:ea typeface="+mn-ea"/>
                <a:cs typeface="+mn-cs"/>
              </a:rPr>
              <a:t>m.m</a:t>
            </a: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 name="TextBox 27">
            <a:extLst>
              <a:ext uri="{FF2B5EF4-FFF2-40B4-BE49-F238E27FC236}">
                <a16:creationId xmlns:a16="http://schemas.microsoft.com/office/drawing/2014/main" id="{F6608965-8706-4981-959D-9F05EF51F089}"/>
              </a:ext>
            </a:extLst>
          </p:cNvPr>
          <p:cNvSpPr txBox="1"/>
          <p:nvPr/>
        </p:nvSpPr>
        <p:spPr>
          <a:xfrm>
            <a:off x="9185793" y="2876634"/>
            <a:ext cx="1808295"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FFFFFF"/>
                </a:solidFill>
                <a:effectLst/>
                <a:uLnTx/>
                <a:uFillTx/>
                <a:latin typeface="Arial" panose="020B0604020202020204"/>
                <a:ea typeface="+mn-ea"/>
                <a:cs typeface="+mn-cs"/>
              </a:rPr>
              <a:t>Hovedbruker(e)</a:t>
            </a:r>
          </a:p>
        </p:txBody>
      </p:sp>
      <p:pic>
        <p:nvPicPr>
          <p:cNvPr id="17" name="Graphic 16" descr="Line arrow: Counter-clockwise curve outline">
            <a:extLst>
              <a:ext uri="{FF2B5EF4-FFF2-40B4-BE49-F238E27FC236}">
                <a16:creationId xmlns:a16="http://schemas.microsoft.com/office/drawing/2014/main" id="{D8D53FDD-7DC1-4A04-B90D-0B220EB5FD8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2700000">
            <a:off x="9326706" y="5375410"/>
            <a:ext cx="914400" cy="1115824"/>
          </a:xfrm>
          <a:prstGeom prst="rect">
            <a:avLst/>
          </a:prstGeom>
        </p:spPr>
      </p:pic>
      <p:sp>
        <p:nvSpPr>
          <p:cNvPr id="29" name="TextBox 28">
            <a:extLst>
              <a:ext uri="{FF2B5EF4-FFF2-40B4-BE49-F238E27FC236}">
                <a16:creationId xmlns:a16="http://schemas.microsoft.com/office/drawing/2014/main" id="{55D9AFDA-6BE4-49A3-AA51-2D7677CC0CBD}"/>
              </a:ext>
            </a:extLst>
          </p:cNvPr>
          <p:cNvSpPr txBox="1"/>
          <p:nvPr/>
        </p:nvSpPr>
        <p:spPr>
          <a:xfrm>
            <a:off x="7131274" y="5682950"/>
            <a:ext cx="2223038"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00000"/>
                </a:solidFill>
                <a:effectLst/>
                <a:uLnTx/>
                <a:uFillTx/>
                <a:latin typeface="Arial" panose="020B0604020202020204"/>
                <a:ea typeface="+mn-ea"/>
                <a:cs typeface="+mn-cs"/>
              </a:rPr>
              <a:t>Her er endringene for størsteparten av NTNUs brukere</a:t>
            </a:r>
          </a:p>
        </p:txBody>
      </p:sp>
      <p:cxnSp>
        <p:nvCxnSpPr>
          <p:cNvPr id="31" name="Straight Connector 30">
            <a:extLst>
              <a:ext uri="{FF2B5EF4-FFF2-40B4-BE49-F238E27FC236}">
                <a16:creationId xmlns:a16="http://schemas.microsoft.com/office/drawing/2014/main" id="{ADE0D0B1-9C3E-4661-B72B-2DFA7CD2BB28}"/>
              </a:ext>
            </a:extLst>
          </p:cNvPr>
          <p:cNvCxnSpPr/>
          <p:nvPr/>
        </p:nvCxnSpPr>
        <p:spPr>
          <a:xfrm>
            <a:off x="9354312" y="5657624"/>
            <a:ext cx="0" cy="973983"/>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aphicFrame>
        <p:nvGraphicFramePr>
          <p:cNvPr id="38" name="Diagram 37">
            <a:extLst>
              <a:ext uri="{FF2B5EF4-FFF2-40B4-BE49-F238E27FC236}">
                <a16:creationId xmlns:a16="http://schemas.microsoft.com/office/drawing/2014/main" id="{10200EBA-D112-41F4-8F9D-1550C4A7B29A}"/>
              </a:ext>
            </a:extLst>
          </p:cNvPr>
          <p:cNvGraphicFramePr/>
          <p:nvPr/>
        </p:nvGraphicFramePr>
        <p:xfrm>
          <a:off x="7051039" y="-113683"/>
          <a:ext cx="5140961" cy="763204"/>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Tree>
    <p:extLst>
      <p:ext uri="{BB962C8B-B14F-4D97-AF65-F5344CB8AC3E}">
        <p14:creationId xmlns:p14="http://schemas.microsoft.com/office/powerpoint/2010/main" val="377789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900" decel="100000" fill="hold"/>
                                        <p:tgtEl>
                                          <p:spTgt spid="1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1000"/>
                                        <p:tgtEl>
                                          <p:spTgt spid="2050"/>
                                        </p:tgtEl>
                                      </p:cBhvr>
                                    </p:animEffect>
                                    <p:anim calcmode="lin" valueType="num">
                                      <p:cBhvr>
                                        <p:cTn id="20" dur="1000" fill="hold"/>
                                        <p:tgtEl>
                                          <p:spTgt spid="2050"/>
                                        </p:tgtEl>
                                        <p:attrNameLst>
                                          <p:attrName>ppt_x</p:attrName>
                                        </p:attrNameLst>
                                      </p:cBhvr>
                                      <p:tavLst>
                                        <p:tav tm="0">
                                          <p:val>
                                            <p:strVal val="#ppt_x"/>
                                          </p:val>
                                        </p:tav>
                                        <p:tav tm="100000">
                                          <p:val>
                                            <p:strVal val="#ppt_x"/>
                                          </p:val>
                                        </p:tav>
                                      </p:tavLst>
                                    </p:anim>
                                    <p:anim calcmode="lin" valueType="num">
                                      <p:cBhvr>
                                        <p:cTn id="21" dur="900" decel="100000" fill="hold"/>
                                        <p:tgtEl>
                                          <p:spTgt spid="2050"/>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050"/>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900" decel="100000" fill="hold"/>
                                        <p:tgtEl>
                                          <p:spTgt spid="10"/>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900" decel="100000" fill="hold"/>
                                        <p:tgtEl>
                                          <p:spTgt spid="13"/>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900" decel="100000" fill="hold"/>
                                        <p:tgtEl>
                                          <p:spTgt spid="16"/>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41" fill="hold">
                            <p:stCondLst>
                              <p:cond delay="1000"/>
                            </p:stCondLst>
                            <p:childTnLst>
                              <p:par>
                                <p:cTn id="42" presetID="37" presetClass="entr" presetSubtype="0"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900" decel="100000" fill="hold"/>
                                        <p:tgtEl>
                                          <p:spTgt spid="11"/>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48" presetID="37" presetClass="entr" presetSubtype="0" fill="hold" nodeType="withEffect">
                                  <p:stCondLst>
                                    <p:cond delay="0"/>
                                  </p:stCondLst>
                                  <p:childTnLst>
                                    <p:set>
                                      <p:cBhvr>
                                        <p:cTn id="49" dur="1" fill="hold">
                                          <p:stCondLst>
                                            <p:cond delay="0"/>
                                          </p:stCondLst>
                                        </p:cTn>
                                        <p:tgtEl>
                                          <p:spTgt spid="2052"/>
                                        </p:tgtEl>
                                        <p:attrNameLst>
                                          <p:attrName>style.visibility</p:attrName>
                                        </p:attrNameLst>
                                      </p:cBhvr>
                                      <p:to>
                                        <p:strVal val="visible"/>
                                      </p:to>
                                    </p:set>
                                    <p:animEffect transition="in" filter="fade">
                                      <p:cBhvr>
                                        <p:cTn id="50" dur="1000"/>
                                        <p:tgtEl>
                                          <p:spTgt spid="2052"/>
                                        </p:tgtEl>
                                      </p:cBhvr>
                                    </p:animEffect>
                                    <p:anim calcmode="lin" valueType="num">
                                      <p:cBhvr>
                                        <p:cTn id="51" dur="1000" fill="hold"/>
                                        <p:tgtEl>
                                          <p:spTgt spid="2052"/>
                                        </p:tgtEl>
                                        <p:attrNameLst>
                                          <p:attrName>ppt_x</p:attrName>
                                        </p:attrNameLst>
                                      </p:cBhvr>
                                      <p:tavLst>
                                        <p:tav tm="0">
                                          <p:val>
                                            <p:strVal val="#ppt_x"/>
                                          </p:val>
                                        </p:tav>
                                        <p:tav tm="100000">
                                          <p:val>
                                            <p:strVal val="#ppt_x"/>
                                          </p:val>
                                        </p:tav>
                                      </p:tavLst>
                                    </p:anim>
                                    <p:anim calcmode="lin" valueType="num">
                                      <p:cBhvr>
                                        <p:cTn id="52" dur="900" decel="100000" fill="hold"/>
                                        <p:tgtEl>
                                          <p:spTgt spid="2052"/>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2052"/>
                                        </p:tgtEl>
                                        <p:attrNameLst>
                                          <p:attrName>ppt_y</p:attrName>
                                        </p:attrNameLst>
                                      </p:cBhvr>
                                      <p:tavLst>
                                        <p:tav tm="0">
                                          <p:val>
                                            <p:strVal val="#ppt_y-.03"/>
                                          </p:val>
                                        </p:tav>
                                        <p:tav tm="100000">
                                          <p:val>
                                            <p:strVal val="#ppt_y"/>
                                          </p:val>
                                        </p:tav>
                                      </p:tavLst>
                                    </p:anim>
                                  </p:childTnLst>
                                </p:cTn>
                              </p:par>
                              <p:par>
                                <p:cTn id="54" presetID="37"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900" decel="100000" fill="hold"/>
                                        <p:tgtEl>
                                          <p:spTgt spid="18"/>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60" presetID="37" presetClass="entr" presetSubtype="0"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900" decel="100000" fill="hold"/>
                                        <p:tgtEl>
                                          <p:spTgt spid="19"/>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66" presetID="37" presetClass="entr" presetSubtype="0"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000"/>
                                        <p:tgtEl>
                                          <p:spTgt spid="20"/>
                                        </p:tgtEl>
                                      </p:cBhvr>
                                    </p:animEffect>
                                    <p:anim calcmode="lin" valueType="num">
                                      <p:cBhvr>
                                        <p:cTn id="69" dur="1000" fill="hold"/>
                                        <p:tgtEl>
                                          <p:spTgt spid="20"/>
                                        </p:tgtEl>
                                        <p:attrNameLst>
                                          <p:attrName>ppt_x</p:attrName>
                                        </p:attrNameLst>
                                      </p:cBhvr>
                                      <p:tavLst>
                                        <p:tav tm="0">
                                          <p:val>
                                            <p:strVal val="#ppt_x"/>
                                          </p:val>
                                        </p:tav>
                                        <p:tav tm="100000">
                                          <p:val>
                                            <p:strVal val="#ppt_x"/>
                                          </p:val>
                                        </p:tav>
                                      </p:tavLst>
                                    </p:anim>
                                    <p:anim calcmode="lin" valueType="num">
                                      <p:cBhvr>
                                        <p:cTn id="70" dur="900" decel="100000" fill="hold"/>
                                        <p:tgtEl>
                                          <p:spTgt spid="20"/>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par>
                                <p:cTn id="72" presetID="37" presetClass="entr" presetSubtype="0"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1000"/>
                                        <p:tgtEl>
                                          <p:spTgt spid="21"/>
                                        </p:tgtEl>
                                      </p:cBhvr>
                                    </p:animEffect>
                                    <p:anim calcmode="lin" valueType="num">
                                      <p:cBhvr>
                                        <p:cTn id="75" dur="1000" fill="hold"/>
                                        <p:tgtEl>
                                          <p:spTgt spid="21"/>
                                        </p:tgtEl>
                                        <p:attrNameLst>
                                          <p:attrName>ppt_x</p:attrName>
                                        </p:attrNameLst>
                                      </p:cBhvr>
                                      <p:tavLst>
                                        <p:tav tm="0">
                                          <p:val>
                                            <p:strVal val="#ppt_x"/>
                                          </p:val>
                                        </p:tav>
                                        <p:tav tm="100000">
                                          <p:val>
                                            <p:strVal val="#ppt_x"/>
                                          </p:val>
                                        </p:tav>
                                      </p:tavLst>
                                    </p:anim>
                                    <p:anim calcmode="lin" valueType="num">
                                      <p:cBhvr>
                                        <p:cTn id="76" dur="900" decel="100000" fill="hold"/>
                                        <p:tgtEl>
                                          <p:spTgt spid="21"/>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78" fill="hold">
                            <p:stCondLst>
                              <p:cond delay="2000"/>
                            </p:stCondLst>
                            <p:childTnLst>
                              <p:par>
                                <p:cTn id="79" presetID="37" presetClass="entr" presetSubtype="0" fill="hold" grpId="0" nodeType="after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1000"/>
                                        <p:tgtEl>
                                          <p:spTgt spid="12"/>
                                        </p:tgtEl>
                                      </p:cBhvr>
                                    </p:animEffect>
                                    <p:anim calcmode="lin" valueType="num">
                                      <p:cBhvr>
                                        <p:cTn id="82" dur="1000" fill="hold"/>
                                        <p:tgtEl>
                                          <p:spTgt spid="12"/>
                                        </p:tgtEl>
                                        <p:attrNameLst>
                                          <p:attrName>ppt_x</p:attrName>
                                        </p:attrNameLst>
                                      </p:cBhvr>
                                      <p:tavLst>
                                        <p:tav tm="0">
                                          <p:val>
                                            <p:strVal val="#ppt_x"/>
                                          </p:val>
                                        </p:tav>
                                        <p:tav tm="100000">
                                          <p:val>
                                            <p:strVal val="#ppt_x"/>
                                          </p:val>
                                        </p:tav>
                                      </p:tavLst>
                                    </p:anim>
                                    <p:anim calcmode="lin" valueType="num">
                                      <p:cBhvr>
                                        <p:cTn id="83" dur="900" decel="100000" fill="hold"/>
                                        <p:tgtEl>
                                          <p:spTgt spid="12"/>
                                        </p:tgtEl>
                                        <p:attrNameLst>
                                          <p:attrName>ppt_y</p:attrName>
                                        </p:attrNameLst>
                                      </p:cBhvr>
                                      <p:tavLst>
                                        <p:tav tm="0">
                                          <p:val>
                                            <p:strVal val="#ppt_y+1"/>
                                          </p:val>
                                        </p:tav>
                                        <p:tav tm="100000">
                                          <p:val>
                                            <p:strVal val="#ppt_y-.03"/>
                                          </p:val>
                                        </p:tav>
                                      </p:tavLst>
                                    </p:anim>
                                    <p:anim calcmode="lin" valueType="num">
                                      <p:cBhvr>
                                        <p:cTn id="8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85" presetID="37"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animEffect transition="in" filter="fade">
                                      <p:cBhvr>
                                        <p:cTn id="87" dur="1000"/>
                                        <p:tgtEl>
                                          <p:spTgt spid="6"/>
                                        </p:tgtEl>
                                      </p:cBhvr>
                                    </p:animEffect>
                                    <p:anim calcmode="lin" valueType="num">
                                      <p:cBhvr>
                                        <p:cTn id="88" dur="1000" fill="hold"/>
                                        <p:tgtEl>
                                          <p:spTgt spid="6"/>
                                        </p:tgtEl>
                                        <p:attrNameLst>
                                          <p:attrName>ppt_x</p:attrName>
                                        </p:attrNameLst>
                                      </p:cBhvr>
                                      <p:tavLst>
                                        <p:tav tm="0">
                                          <p:val>
                                            <p:strVal val="#ppt_x"/>
                                          </p:val>
                                        </p:tav>
                                        <p:tav tm="100000">
                                          <p:val>
                                            <p:strVal val="#ppt_x"/>
                                          </p:val>
                                        </p:tav>
                                      </p:tavLst>
                                    </p:anim>
                                    <p:anim calcmode="lin" valueType="num">
                                      <p:cBhvr>
                                        <p:cTn id="89" dur="900" decel="100000" fill="hold"/>
                                        <p:tgtEl>
                                          <p:spTgt spid="6"/>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91" presetID="37" presetClass="entr" presetSubtype="0" fill="hold" grpId="0" nodeType="withEffect">
                                  <p:stCondLst>
                                    <p:cond delay="0"/>
                                  </p:stCondLst>
                                  <p:childTnLst>
                                    <p:set>
                                      <p:cBhvr>
                                        <p:cTn id="92" dur="1" fill="hold">
                                          <p:stCondLst>
                                            <p:cond delay="0"/>
                                          </p:stCondLst>
                                        </p:cTn>
                                        <p:tgtEl>
                                          <p:spTgt spid="25"/>
                                        </p:tgtEl>
                                        <p:attrNameLst>
                                          <p:attrName>style.visibility</p:attrName>
                                        </p:attrNameLst>
                                      </p:cBhvr>
                                      <p:to>
                                        <p:strVal val="visible"/>
                                      </p:to>
                                    </p:set>
                                    <p:animEffect transition="in" filter="fade">
                                      <p:cBhvr>
                                        <p:cTn id="93" dur="1000"/>
                                        <p:tgtEl>
                                          <p:spTgt spid="25"/>
                                        </p:tgtEl>
                                      </p:cBhvr>
                                    </p:animEffect>
                                    <p:anim calcmode="lin" valueType="num">
                                      <p:cBhvr>
                                        <p:cTn id="94" dur="1000" fill="hold"/>
                                        <p:tgtEl>
                                          <p:spTgt spid="25"/>
                                        </p:tgtEl>
                                        <p:attrNameLst>
                                          <p:attrName>ppt_x</p:attrName>
                                        </p:attrNameLst>
                                      </p:cBhvr>
                                      <p:tavLst>
                                        <p:tav tm="0">
                                          <p:val>
                                            <p:strVal val="#ppt_x"/>
                                          </p:val>
                                        </p:tav>
                                        <p:tav tm="100000">
                                          <p:val>
                                            <p:strVal val="#ppt_x"/>
                                          </p:val>
                                        </p:tav>
                                      </p:tavLst>
                                    </p:anim>
                                    <p:anim calcmode="lin" valueType="num">
                                      <p:cBhvr>
                                        <p:cTn id="95" dur="900" decel="100000" fill="hold"/>
                                        <p:tgtEl>
                                          <p:spTgt spid="25"/>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97" presetID="37" presetClass="entr" presetSubtype="0" fill="hold" nodeType="withEffect">
                                  <p:stCondLst>
                                    <p:cond delay="0"/>
                                  </p:stCondLst>
                                  <p:childTnLst>
                                    <p:set>
                                      <p:cBhvr>
                                        <p:cTn id="98" dur="1" fill="hold">
                                          <p:stCondLst>
                                            <p:cond delay="0"/>
                                          </p:stCondLst>
                                        </p:cTn>
                                        <p:tgtEl>
                                          <p:spTgt spid="26"/>
                                        </p:tgtEl>
                                        <p:attrNameLst>
                                          <p:attrName>style.visibility</p:attrName>
                                        </p:attrNameLst>
                                      </p:cBhvr>
                                      <p:to>
                                        <p:strVal val="visible"/>
                                      </p:to>
                                    </p:set>
                                    <p:animEffect transition="in" filter="fade">
                                      <p:cBhvr>
                                        <p:cTn id="99" dur="1000"/>
                                        <p:tgtEl>
                                          <p:spTgt spid="26"/>
                                        </p:tgtEl>
                                      </p:cBhvr>
                                    </p:animEffect>
                                    <p:anim calcmode="lin" valueType="num">
                                      <p:cBhvr>
                                        <p:cTn id="100" dur="1000" fill="hold"/>
                                        <p:tgtEl>
                                          <p:spTgt spid="26"/>
                                        </p:tgtEl>
                                        <p:attrNameLst>
                                          <p:attrName>ppt_x</p:attrName>
                                        </p:attrNameLst>
                                      </p:cBhvr>
                                      <p:tavLst>
                                        <p:tav tm="0">
                                          <p:val>
                                            <p:strVal val="#ppt_x"/>
                                          </p:val>
                                        </p:tav>
                                        <p:tav tm="100000">
                                          <p:val>
                                            <p:strVal val="#ppt_x"/>
                                          </p:val>
                                        </p:tav>
                                      </p:tavLst>
                                    </p:anim>
                                    <p:anim calcmode="lin" valueType="num">
                                      <p:cBhvr>
                                        <p:cTn id="101" dur="900" decel="100000" fill="hold"/>
                                        <p:tgtEl>
                                          <p:spTgt spid="26"/>
                                        </p:tgtEl>
                                        <p:attrNameLst>
                                          <p:attrName>ppt_y</p:attrName>
                                        </p:attrNameLst>
                                      </p:cBhvr>
                                      <p:tavLst>
                                        <p:tav tm="0">
                                          <p:val>
                                            <p:strVal val="#ppt_y+1"/>
                                          </p:val>
                                        </p:tav>
                                        <p:tav tm="100000">
                                          <p:val>
                                            <p:strVal val="#ppt_y-.03"/>
                                          </p:val>
                                        </p:tav>
                                      </p:tavLst>
                                    </p:anim>
                                    <p:anim calcmode="lin" valueType="num">
                                      <p:cBhvr>
                                        <p:cTn id="102"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par>
                                <p:cTn id="103" presetID="37" presetClass="entr" presetSubtype="0" fill="hold" grpId="0" nodeType="withEffect">
                                  <p:stCondLst>
                                    <p:cond delay="0"/>
                                  </p:stCondLst>
                                  <p:childTnLst>
                                    <p:set>
                                      <p:cBhvr>
                                        <p:cTn id="104" dur="1" fill="hold">
                                          <p:stCondLst>
                                            <p:cond delay="0"/>
                                          </p:stCondLst>
                                        </p:cTn>
                                        <p:tgtEl>
                                          <p:spTgt spid="27"/>
                                        </p:tgtEl>
                                        <p:attrNameLst>
                                          <p:attrName>style.visibility</p:attrName>
                                        </p:attrNameLst>
                                      </p:cBhvr>
                                      <p:to>
                                        <p:strVal val="visible"/>
                                      </p:to>
                                    </p:set>
                                    <p:animEffect transition="in" filter="fade">
                                      <p:cBhvr>
                                        <p:cTn id="105" dur="1000"/>
                                        <p:tgtEl>
                                          <p:spTgt spid="27"/>
                                        </p:tgtEl>
                                      </p:cBhvr>
                                    </p:animEffect>
                                    <p:anim calcmode="lin" valueType="num">
                                      <p:cBhvr>
                                        <p:cTn id="106" dur="1000" fill="hold"/>
                                        <p:tgtEl>
                                          <p:spTgt spid="27"/>
                                        </p:tgtEl>
                                        <p:attrNameLst>
                                          <p:attrName>ppt_x</p:attrName>
                                        </p:attrNameLst>
                                      </p:cBhvr>
                                      <p:tavLst>
                                        <p:tav tm="0">
                                          <p:val>
                                            <p:strVal val="#ppt_x"/>
                                          </p:val>
                                        </p:tav>
                                        <p:tav tm="100000">
                                          <p:val>
                                            <p:strVal val="#ppt_x"/>
                                          </p:val>
                                        </p:tav>
                                      </p:tavLst>
                                    </p:anim>
                                    <p:anim calcmode="lin" valueType="num">
                                      <p:cBhvr>
                                        <p:cTn id="107" dur="900" decel="100000" fill="hold"/>
                                        <p:tgtEl>
                                          <p:spTgt spid="27"/>
                                        </p:tgtEl>
                                        <p:attrNameLst>
                                          <p:attrName>ppt_y</p:attrName>
                                        </p:attrNameLst>
                                      </p:cBhvr>
                                      <p:tavLst>
                                        <p:tav tm="0">
                                          <p:val>
                                            <p:strVal val="#ppt_y+1"/>
                                          </p:val>
                                        </p:tav>
                                        <p:tav tm="100000">
                                          <p:val>
                                            <p:strVal val="#ppt_y-.03"/>
                                          </p:val>
                                        </p:tav>
                                      </p:tavLst>
                                    </p:anim>
                                    <p:anim calcmode="lin" valueType="num">
                                      <p:cBhvr>
                                        <p:cTn id="108"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par>
                                <p:cTn id="109" presetID="37" presetClass="entr" presetSubtype="0" fill="hold" grpId="0" nodeType="withEffect">
                                  <p:stCondLst>
                                    <p:cond delay="0"/>
                                  </p:stCondLst>
                                  <p:childTnLst>
                                    <p:set>
                                      <p:cBhvr>
                                        <p:cTn id="110" dur="1" fill="hold">
                                          <p:stCondLst>
                                            <p:cond delay="0"/>
                                          </p:stCondLst>
                                        </p:cTn>
                                        <p:tgtEl>
                                          <p:spTgt spid="28"/>
                                        </p:tgtEl>
                                        <p:attrNameLst>
                                          <p:attrName>style.visibility</p:attrName>
                                        </p:attrNameLst>
                                      </p:cBhvr>
                                      <p:to>
                                        <p:strVal val="visible"/>
                                      </p:to>
                                    </p:set>
                                    <p:animEffect transition="in" filter="fade">
                                      <p:cBhvr>
                                        <p:cTn id="111" dur="1000"/>
                                        <p:tgtEl>
                                          <p:spTgt spid="28"/>
                                        </p:tgtEl>
                                      </p:cBhvr>
                                    </p:animEffect>
                                    <p:anim calcmode="lin" valueType="num">
                                      <p:cBhvr>
                                        <p:cTn id="112" dur="1000" fill="hold"/>
                                        <p:tgtEl>
                                          <p:spTgt spid="28"/>
                                        </p:tgtEl>
                                        <p:attrNameLst>
                                          <p:attrName>ppt_x</p:attrName>
                                        </p:attrNameLst>
                                      </p:cBhvr>
                                      <p:tavLst>
                                        <p:tav tm="0">
                                          <p:val>
                                            <p:strVal val="#ppt_x"/>
                                          </p:val>
                                        </p:tav>
                                        <p:tav tm="100000">
                                          <p:val>
                                            <p:strVal val="#ppt_x"/>
                                          </p:val>
                                        </p:tav>
                                      </p:tavLst>
                                    </p:anim>
                                    <p:anim calcmode="lin" valueType="num">
                                      <p:cBhvr>
                                        <p:cTn id="113" dur="900" decel="100000" fill="hold"/>
                                        <p:tgtEl>
                                          <p:spTgt spid="28"/>
                                        </p:tgtEl>
                                        <p:attrNameLst>
                                          <p:attrName>ppt_y</p:attrName>
                                        </p:attrNameLst>
                                      </p:cBhvr>
                                      <p:tavLst>
                                        <p:tav tm="0">
                                          <p:val>
                                            <p:strVal val="#ppt_y+1"/>
                                          </p:val>
                                        </p:tav>
                                        <p:tav tm="100000">
                                          <p:val>
                                            <p:strVal val="#ppt_y-.03"/>
                                          </p:val>
                                        </p:tav>
                                      </p:tavLst>
                                    </p:anim>
                                    <p:anim calcmode="lin" valueType="num">
                                      <p:cBhvr>
                                        <p:cTn id="11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par>
                                <p:cTn id="115" presetID="2" presetClass="entr" presetSubtype="4" fill="hold" nodeType="withEffect">
                                  <p:stCondLst>
                                    <p:cond delay="0"/>
                                  </p:stCondLst>
                                  <p:childTnLst>
                                    <p:set>
                                      <p:cBhvr>
                                        <p:cTn id="116" dur="1" fill="hold">
                                          <p:stCondLst>
                                            <p:cond delay="0"/>
                                          </p:stCondLst>
                                        </p:cTn>
                                        <p:tgtEl>
                                          <p:spTgt spid="17"/>
                                        </p:tgtEl>
                                        <p:attrNameLst>
                                          <p:attrName>style.visibility</p:attrName>
                                        </p:attrNameLst>
                                      </p:cBhvr>
                                      <p:to>
                                        <p:strVal val="visible"/>
                                      </p:to>
                                    </p:set>
                                    <p:anim calcmode="lin" valueType="num">
                                      <p:cBhvr additive="base">
                                        <p:cTn id="117" dur="500" fill="hold"/>
                                        <p:tgtEl>
                                          <p:spTgt spid="17"/>
                                        </p:tgtEl>
                                        <p:attrNameLst>
                                          <p:attrName>ppt_x</p:attrName>
                                        </p:attrNameLst>
                                      </p:cBhvr>
                                      <p:tavLst>
                                        <p:tav tm="0">
                                          <p:val>
                                            <p:strVal val="#ppt_x"/>
                                          </p:val>
                                        </p:tav>
                                        <p:tav tm="100000">
                                          <p:val>
                                            <p:strVal val="#ppt_x"/>
                                          </p:val>
                                        </p:tav>
                                      </p:tavLst>
                                    </p:anim>
                                    <p:anim calcmode="lin" valueType="num">
                                      <p:cBhvr additive="base">
                                        <p:cTn id="118" dur="500" fill="hold"/>
                                        <p:tgtEl>
                                          <p:spTgt spid="17"/>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29"/>
                                        </p:tgtEl>
                                        <p:attrNameLst>
                                          <p:attrName>style.visibility</p:attrName>
                                        </p:attrNameLst>
                                      </p:cBhvr>
                                      <p:to>
                                        <p:strVal val="visible"/>
                                      </p:to>
                                    </p:set>
                                    <p:anim calcmode="lin" valueType="num">
                                      <p:cBhvr additive="base">
                                        <p:cTn id="121" dur="500" fill="hold"/>
                                        <p:tgtEl>
                                          <p:spTgt spid="29"/>
                                        </p:tgtEl>
                                        <p:attrNameLst>
                                          <p:attrName>ppt_x</p:attrName>
                                        </p:attrNameLst>
                                      </p:cBhvr>
                                      <p:tavLst>
                                        <p:tav tm="0">
                                          <p:val>
                                            <p:strVal val="#ppt_x"/>
                                          </p:val>
                                        </p:tav>
                                        <p:tav tm="100000">
                                          <p:val>
                                            <p:strVal val="#ppt_x"/>
                                          </p:val>
                                        </p:tav>
                                      </p:tavLst>
                                    </p:anim>
                                    <p:anim calcmode="lin" valueType="num">
                                      <p:cBhvr additive="base">
                                        <p:cTn id="122" dur="500" fill="hold"/>
                                        <p:tgtEl>
                                          <p:spTgt spid="29"/>
                                        </p:tgtEl>
                                        <p:attrNameLst>
                                          <p:attrName>ppt_y</p:attrName>
                                        </p:attrNameLst>
                                      </p:cBhvr>
                                      <p:tavLst>
                                        <p:tav tm="0">
                                          <p:val>
                                            <p:strVal val="1+#ppt_h/2"/>
                                          </p:val>
                                        </p:tav>
                                        <p:tav tm="100000">
                                          <p:val>
                                            <p:strVal val="#ppt_y"/>
                                          </p:val>
                                        </p:tav>
                                      </p:tavLst>
                                    </p:anim>
                                  </p:childTnLst>
                                </p:cTn>
                              </p:par>
                              <p:par>
                                <p:cTn id="123" presetID="2" presetClass="entr" presetSubtype="4" fill="hold" nodeType="withEffect">
                                  <p:stCondLst>
                                    <p:cond delay="0"/>
                                  </p:stCondLst>
                                  <p:childTnLst>
                                    <p:set>
                                      <p:cBhvr>
                                        <p:cTn id="124" dur="1" fill="hold">
                                          <p:stCondLst>
                                            <p:cond delay="0"/>
                                          </p:stCondLst>
                                        </p:cTn>
                                        <p:tgtEl>
                                          <p:spTgt spid="31"/>
                                        </p:tgtEl>
                                        <p:attrNameLst>
                                          <p:attrName>style.visibility</p:attrName>
                                        </p:attrNameLst>
                                      </p:cBhvr>
                                      <p:to>
                                        <p:strVal val="visible"/>
                                      </p:to>
                                    </p:set>
                                    <p:anim calcmode="lin" valueType="num">
                                      <p:cBhvr additive="base">
                                        <p:cTn id="125" dur="500" fill="hold"/>
                                        <p:tgtEl>
                                          <p:spTgt spid="31"/>
                                        </p:tgtEl>
                                        <p:attrNameLst>
                                          <p:attrName>ppt_x</p:attrName>
                                        </p:attrNameLst>
                                      </p:cBhvr>
                                      <p:tavLst>
                                        <p:tav tm="0">
                                          <p:val>
                                            <p:strVal val="#ppt_x"/>
                                          </p:val>
                                        </p:tav>
                                        <p:tav tm="100000">
                                          <p:val>
                                            <p:strVal val="#ppt_x"/>
                                          </p:val>
                                        </p:tav>
                                      </p:tavLst>
                                    </p:anim>
                                    <p:anim calcmode="lin" valueType="num">
                                      <p:cBhvr additive="base">
                                        <p:cTn id="12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2" grpId="0" animBg="1"/>
      <p:bldP spid="11" grpId="0" animBg="1"/>
      <p:bldP spid="13" grpId="0"/>
      <p:bldP spid="16" grpId="0"/>
      <p:bldP spid="18" grpId="0" animBg="1"/>
      <p:bldP spid="20" grpId="0"/>
      <p:bldP spid="21" grpId="0"/>
      <p:bldP spid="25" grpId="0" animBg="1"/>
      <p:bldP spid="27" grpId="0"/>
      <p:bldP spid="28" grpId="0"/>
      <p:bldP spid="29" grpId="0"/>
    </p:bldLst>
  </p:timing>
  <p:extLst>
    <p:ext uri="{6950BFC3-D8DA-4A85-94F7-54DA5524770B}">
      <p188:commentRel xmlns:p188="http://schemas.microsoft.com/office/powerpoint/2018/8/main" r:id="rId4"/>
    </p:ext>
  </p:extLs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3F8285F-A6FB-4BD9-BC87-C6DA2860227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0177" name="think-cell Slide" r:id="rId5" imgW="592" imgH="591" progId="TCLayout.ActiveDocument.1">
                  <p:embed/>
                </p:oleObj>
              </mc:Choice>
              <mc:Fallback>
                <p:oleObj name="think-cell Slide" r:id="rId5" imgW="592" imgH="591" progId="TCLayout.ActiveDocument.1">
                  <p:embed/>
                  <p:pic>
                    <p:nvPicPr>
                      <p:cNvPr id="4" name="Object 3" hidden="1">
                        <a:extLst>
                          <a:ext uri="{FF2B5EF4-FFF2-40B4-BE49-F238E27FC236}">
                            <a16:creationId xmlns:a16="http://schemas.microsoft.com/office/drawing/2014/main" id="{D3F8285F-A6FB-4BD9-BC87-C6DA2860227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35" name="Graphic 34" descr="A city block">
            <a:extLst>
              <a:ext uri="{FF2B5EF4-FFF2-40B4-BE49-F238E27FC236}">
                <a16:creationId xmlns:a16="http://schemas.microsoft.com/office/drawing/2014/main" id="{DFA8B1ED-2114-40C4-B876-DDDA051779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2364190"/>
            <a:ext cx="12192000" cy="6858000"/>
          </a:xfrm>
          <a:prstGeom prst="rect">
            <a:avLst/>
          </a:prstGeom>
        </p:spPr>
      </p:pic>
      <p:sp>
        <p:nvSpPr>
          <p:cNvPr id="8" name="Rectangle: Rounded Corners 7">
            <a:extLst>
              <a:ext uri="{FF2B5EF4-FFF2-40B4-BE49-F238E27FC236}">
                <a16:creationId xmlns:a16="http://schemas.microsoft.com/office/drawing/2014/main" id="{EA06082E-6383-4A94-B94E-A7F2494048A3}"/>
              </a:ext>
            </a:extLst>
          </p:cNvPr>
          <p:cNvSpPr/>
          <p:nvPr/>
        </p:nvSpPr>
        <p:spPr>
          <a:xfrm>
            <a:off x="384048" y="1046514"/>
            <a:ext cx="3456432" cy="4566275"/>
          </a:xfrm>
          <a:prstGeom prst="roundRect">
            <a:avLst/>
          </a:prstGeom>
          <a:solidFill>
            <a:srgbClr val="014693">
              <a:alpha val="74902"/>
            </a:srgbClr>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angle: Rounded Corners 13">
            <a:extLst>
              <a:ext uri="{FF2B5EF4-FFF2-40B4-BE49-F238E27FC236}">
                <a16:creationId xmlns:a16="http://schemas.microsoft.com/office/drawing/2014/main" id="{36035D03-953A-4E62-B9E9-7AC26F88C52E}"/>
              </a:ext>
            </a:extLst>
          </p:cNvPr>
          <p:cNvSpPr/>
          <p:nvPr/>
        </p:nvSpPr>
        <p:spPr>
          <a:xfrm>
            <a:off x="672264" y="3937001"/>
            <a:ext cx="2880000" cy="1511196"/>
          </a:xfrm>
          <a:prstGeom prst="roundRect">
            <a:avLst/>
          </a:prstGeom>
          <a:solidFill>
            <a:schemeClr val="bg1"/>
          </a:solidFill>
          <a:ln>
            <a:solidFill>
              <a:schemeClr val="bg1"/>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Rounded Corners 11">
            <a:extLst>
              <a:ext uri="{FF2B5EF4-FFF2-40B4-BE49-F238E27FC236}">
                <a16:creationId xmlns:a16="http://schemas.microsoft.com/office/drawing/2014/main" id="{70F58F47-187F-4CCC-BF24-5604FE49AED6}"/>
              </a:ext>
            </a:extLst>
          </p:cNvPr>
          <p:cNvSpPr/>
          <p:nvPr/>
        </p:nvSpPr>
        <p:spPr>
          <a:xfrm>
            <a:off x="8239712" y="1046512"/>
            <a:ext cx="3456432" cy="4566275"/>
          </a:xfrm>
          <a:prstGeom prst="roundRect">
            <a:avLst/>
          </a:prstGeom>
          <a:solidFill>
            <a:srgbClr val="014693">
              <a:alpha val="74902"/>
            </a:srgbClr>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ctangle: Rounded Corners 10">
            <a:extLst>
              <a:ext uri="{FF2B5EF4-FFF2-40B4-BE49-F238E27FC236}">
                <a16:creationId xmlns:a16="http://schemas.microsoft.com/office/drawing/2014/main" id="{20306667-67A8-4699-AB44-8154EEF6000D}"/>
              </a:ext>
            </a:extLst>
          </p:cNvPr>
          <p:cNvSpPr/>
          <p:nvPr/>
        </p:nvSpPr>
        <p:spPr>
          <a:xfrm>
            <a:off x="4353686" y="1046513"/>
            <a:ext cx="3456432" cy="4566275"/>
          </a:xfrm>
          <a:prstGeom prst="roundRect">
            <a:avLst/>
          </a:prstGeom>
          <a:solidFill>
            <a:srgbClr val="014693">
              <a:alpha val="74902"/>
            </a:srgbClr>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050" name="Picture 2" descr="SAP - Wikipedia">
            <a:extLst>
              <a:ext uri="{FF2B5EF4-FFF2-40B4-BE49-F238E27FC236}">
                <a16:creationId xmlns:a16="http://schemas.microsoft.com/office/drawing/2014/main" id="{4AB45051-D146-4F4D-A5CF-B048E03F01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264" y="1264352"/>
            <a:ext cx="2880000" cy="1462857"/>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2052" name="Picture 4" descr="Unit4 - Wikipedia">
            <a:extLst>
              <a:ext uri="{FF2B5EF4-FFF2-40B4-BE49-F238E27FC236}">
                <a16:creationId xmlns:a16="http://schemas.microsoft.com/office/drawing/2014/main" id="{C88AEFDF-E1BA-4309-8C2E-193DB519C6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56000" y="1446270"/>
            <a:ext cx="2880000" cy="1099021"/>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142EDE1-3F7C-4030-BE81-A5B0FAA7B9B2}"/>
              </a:ext>
            </a:extLst>
          </p:cNvPr>
          <p:cNvPicPr>
            <a:picLocks noChangeAspect="1"/>
          </p:cNvPicPr>
          <p:nvPr/>
        </p:nvPicPr>
        <p:blipFill>
          <a:blip r:embed="rId11"/>
          <a:stretch>
            <a:fillRect/>
          </a:stretch>
        </p:blipFill>
        <p:spPr>
          <a:xfrm>
            <a:off x="8556666" y="1216641"/>
            <a:ext cx="2880000" cy="1558279"/>
          </a:xfrm>
          <a:prstGeom prst="rect">
            <a:avLst/>
          </a:prstGeom>
          <a:ln w="28575">
            <a:solidFill>
              <a:schemeClr val="bg1"/>
            </a:solidFill>
          </a:ln>
        </p:spPr>
      </p:pic>
      <p:pic>
        <p:nvPicPr>
          <p:cNvPr id="10" name="Graphic 9" descr="Users with solid fill">
            <a:extLst>
              <a:ext uri="{FF2B5EF4-FFF2-40B4-BE49-F238E27FC236}">
                <a16:creationId xmlns:a16="http://schemas.microsoft.com/office/drawing/2014/main" id="{C17F9270-E266-41E8-95C7-55D6801941F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655064" y="3059164"/>
            <a:ext cx="914400" cy="914400"/>
          </a:xfrm>
          <a:prstGeom prst="rect">
            <a:avLst/>
          </a:prstGeom>
        </p:spPr>
      </p:pic>
      <p:sp>
        <p:nvSpPr>
          <p:cNvPr id="13" name="TextBox 12">
            <a:extLst>
              <a:ext uri="{FF2B5EF4-FFF2-40B4-BE49-F238E27FC236}">
                <a16:creationId xmlns:a16="http://schemas.microsoft.com/office/drawing/2014/main" id="{194095C6-1DCA-4394-BD4C-8AE432D49568}"/>
              </a:ext>
            </a:extLst>
          </p:cNvPr>
          <p:cNvSpPr txBox="1"/>
          <p:nvPr/>
        </p:nvSpPr>
        <p:spPr>
          <a:xfrm>
            <a:off x="735565" y="4130676"/>
            <a:ext cx="28167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00000"/>
                </a:solidFill>
                <a:effectLst/>
                <a:uLnTx/>
                <a:uFillTx/>
                <a:latin typeface="Arial" panose="020B0604020202020204"/>
                <a:ea typeface="+mn-ea"/>
                <a:cs typeface="+mn-cs"/>
              </a:rPr>
              <a:t>Tjenestesenteret, spesialbrukere fakultet og institutt</a:t>
            </a:r>
          </a:p>
        </p:txBody>
      </p:sp>
      <p:sp>
        <p:nvSpPr>
          <p:cNvPr id="16" name="TextBox 15">
            <a:extLst>
              <a:ext uri="{FF2B5EF4-FFF2-40B4-BE49-F238E27FC236}">
                <a16:creationId xmlns:a16="http://schemas.microsoft.com/office/drawing/2014/main" id="{B4F8B80A-EAF8-459C-9C76-0ABF54C623E5}"/>
              </a:ext>
            </a:extLst>
          </p:cNvPr>
          <p:cNvSpPr txBox="1"/>
          <p:nvPr/>
        </p:nvSpPr>
        <p:spPr>
          <a:xfrm>
            <a:off x="1240778" y="2876634"/>
            <a:ext cx="1808295"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FFFFFF"/>
                </a:solidFill>
                <a:effectLst/>
                <a:uLnTx/>
                <a:uFillTx/>
                <a:latin typeface="Arial" panose="020B0604020202020204"/>
                <a:ea typeface="+mn-ea"/>
                <a:cs typeface="+mn-cs"/>
              </a:rPr>
              <a:t>Hovedbruker(e)</a:t>
            </a:r>
          </a:p>
        </p:txBody>
      </p:sp>
      <p:sp>
        <p:nvSpPr>
          <p:cNvPr id="18" name="Rectangle: Rounded Corners 17">
            <a:extLst>
              <a:ext uri="{FF2B5EF4-FFF2-40B4-BE49-F238E27FC236}">
                <a16:creationId xmlns:a16="http://schemas.microsoft.com/office/drawing/2014/main" id="{EBAEF6EB-DF91-42C6-BF13-7904420AA198}"/>
              </a:ext>
            </a:extLst>
          </p:cNvPr>
          <p:cNvSpPr/>
          <p:nvPr/>
        </p:nvSpPr>
        <p:spPr>
          <a:xfrm>
            <a:off x="4655999" y="3937001"/>
            <a:ext cx="2880000" cy="1511196"/>
          </a:xfrm>
          <a:prstGeom prst="roundRect">
            <a:avLst/>
          </a:prstGeom>
          <a:solidFill>
            <a:schemeClr val="bg1"/>
          </a:solidFill>
          <a:ln>
            <a:solidFill>
              <a:schemeClr val="bg1"/>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9" name="Graphic 18" descr="Users with solid fill">
            <a:extLst>
              <a:ext uri="{FF2B5EF4-FFF2-40B4-BE49-F238E27FC236}">
                <a16:creationId xmlns:a16="http://schemas.microsoft.com/office/drawing/2014/main" id="{97A11B67-3989-44F1-8623-291829E92C3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638799" y="3059164"/>
            <a:ext cx="914400" cy="914400"/>
          </a:xfrm>
          <a:prstGeom prst="rect">
            <a:avLst/>
          </a:prstGeom>
        </p:spPr>
      </p:pic>
      <p:sp>
        <p:nvSpPr>
          <p:cNvPr id="20" name="TextBox 19">
            <a:extLst>
              <a:ext uri="{FF2B5EF4-FFF2-40B4-BE49-F238E27FC236}">
                <a16:creationId xmlns:a16="http://schemas.microsoft.com/office/drawing/2014/main" id="{A82E182F-A288-4306-AFA7-AC6058C9FFEA}"/>
              </a:ext>
            </a:extLst>
          </p:cNvPr>
          <p:cNvSpPr txBox="1"/>
          <p:nvPr/>
        </p:nvSpPr>
        <p:spPr>
          <a:xfrm>
            <a:off x="4655998" y="3970869"/>
            <a:ext cx="2816700" cy="1477328"/>
          </a:xfrm>
          <a:prstGeom prst="rect">
            <a:avLst/>
          </a:prstGeom>
          <a:noFill/>
        </p:spPr>
        <p:txBody>
          <a:bodyPr wrap="square" rtlCol="0">
            <a:spAutoFit/>
          </a:bodyPr>
          <a:lstStyle/>
          <a:p>
            <a:pPr lvl="0">
              <a:defRPr/>
            </a:pPr>
            <a:r>
              <a:rPr kumimoji="0" lang="nb-NO" sz="1800" b="0" i="0" u="none" strike="noStrike" kern="1200" cap="none" spc="0" normalizeH="0" baseline="0" noProof="0">
                <a:ln>
                  <a:noFill/>
                </a:ln>
                <a:solidFill>
                  <a:srgbClr val="000000"/>
                </a:solidFill>
                <a:effectLst/>
                <a:uLnTx/>
                <a:uFillTx/>
                <a:latin typeface="Arial" panose="020B0604020202020204"/>
                <a:ea typeface="+mn-ea"/>
                <a:cs typeface="+mn-cs"/>
              </a:rPr>
              <a:t>Økonomiavdeling, innkjøper, </a:t>
            </a:r>
            <a:r>
              <a:rPr lang="nb-NO">
                <a:solidFill>
                  <a:srgbClr val="000000"/>
                </a:solidFill>
              </a:rPr>
              <a:t>prosjektøkonomer, spesialbrukere fakultet og institutt </a:t>
            </a:r>
            <a:endParaRPr kumimoji="0" lang="nb-NO" sz="1800" b="0" i="0" u="none" strike="noStrike" kern="1200" cap="none" spc="0" normalizeH="0" baseline="0" noProof="0">
              <a:ln>
                <a:noFill/>
              </a:ln>
              <a:solidFill>
                <a:srgbClr val="000000"/>
              </a:solidFill>
              <a:effectLst/>
              <a:uLnTx/>
              <a:uFillTx/>
              <a:latin typeface="Arial" panose="020B0604020202020204"/>
            </a:endParaRPr>
          </a:p>
        </p:txBody>
      </p:sp>
      <p:sp>
        <p:nvSpPr>
          <p:cNvPr id="21" name="TextBox 20">
            <a:extLst>
              <a:ext uri="{FF2B5EF4-FFF2-40B4-BE49-F238E27FC236}">
                <a16:creationId xmlns:a16="http://schemas.microsoft.com/office/drawing/2014/main" id="{41638BC8-11B4-49FD-842E-48C3173D489A}"/>
              </a:ext>
            </a:extLst>
          </p:cNvPr>
          <p:cNvSpPr txBox="1"/>
          <p:nvPr/>
        </p:nvSpPr>
        <p:spPr>
          <a:xfrm>
            <a:off x="5155241" y="2876634"/>
            <a:ext cx="1938180"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FFFFFF"/>
                </a:solidFill>
                <a:effectLst/>
                <a:uLnTx/>
                <a:uFillTx/>
                <a:latin typeface="Arial" panose="020B0604020202020204"/>
                <a:ea typeface="+mn-ea"/>
                <a:cs typeface="+mn-cs"/>
              </a:rPr>
              <a:t>Hovedbruker(e)</a:t>
            </a:r>
          </a:p>
        </p:txBody>
      </p:sp>
      <p:sp>
        <p:nvSpPr>
          <p:cNvPr id="25" name="Rectangle: Rounded Corners 24">
            <a:extLst>
              <a:ext uri="{FF2B5EF4-FFF2-40B4-BE49-F238E27FC236}">
                <a16:creationId xmlns:a16="http://schemas.microsoft.com/office/drawing/2014/main" id="{34B5E715-BFB3-47A9-96E5-A85C9D2488B4}"/>
              </a:ext>
            </a:extLst>
          </p:cNvPr>
          <p:cNvSpPr/>
          <p:nvPr/>
        </p:nvSpPr>
        <p:spPr>
          <a:xfrm>
            <a:off x="8556665" y="3937001"/>
            <a:ext cx="2880000" cy="1511196"/>
          </a:xfrm>
          <a:prstGeom prst="roundRect">
            <a:avLst/>
          </a:prstGeom>
          <a:solidFill>
            <a:schemeClr val="bg1"/>
          </a:solidFill>
          <a:ln>
            <a:solidFill>
              <a:schemeClr val="bg1"/>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6" name="Graphic 25" descr="Users with solid fill">
            <a:extLst>
              <a:ext uri="{FF2B5EF4-FFF2-40B4-BE49-F238E27FC236}">
                <a16:creationId xmlns:a16="http://schemas.microsoft.com/office/drawing/2014/main" id="{7CCCEFB1-C96D-4C62-A3A6-6FBCB5C8985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539465" y="3059164"/>
            <a:ext cx="914400" cy="914400"/>
          </a:xfrm>
          <a:prstGeom prst="rect">
            <a:avLst/>
          </a:prstGeom>
        </p:spPr>
      </p:pic>
      <p:sp>
        <p:nvSpPr>
          <p:cNvPr id="27" name="TextBox 26">
            <a:extLst>
              <a:ext uri="{FF2B5EF4-FFF2-40B4-BE49-F238E27FC236}">
                <a16:creationId xmlns:a16="http://schemas.microsoft.com/office/drawing/2014/main" id="{C4ACC7B7-CDA3-443B-AA2C-B937F3BE30B9}"/>
              </a:ext>
            </a:extLst>
          </p:cNvPr>
          <p:cNvSpPr txBox="1"/>
          <p:nvPr/>
        </p:nvSpPr>
        <p:spPr>
          <a:xfrm>
            <a:off x="8619966" y="3992176"/>
            <a:ext cx="28167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00000"/>
                </a:solidFill>
                <a:effectLst/>
                <a:uLnTx/>
                <a:uFillTx/>
                <a:latin typeface="Arial" panose="020B0604020202020204"/>
                <a:ea typeface="+mn-ea"/>
                <a:cs typeface="+mn-cs"/>
              </a:rPr>
              <a:t>Alle ansatte som skal  timeføra, skriva </a:t>
            </a:r>
            <a:r>
              <a:rPr kumimoji="0" lang="nb-NO" sz="1800" b="0" i="0" u="none" strike="noStrike" kern="1200" cap="none" spc="0" normalizeH="0" baseline="0" noProof="0" err="1">
                <a:ln>
                  <a:noFill/>
                </a:ln>
                <a:solidFill>
                  <a:srgbClr val="000000"/>
                </a:solidFill>
                <a:effectLst/>
                <a:uLnTx/>
                <a:uFillTx/>
                <a:latin typeface="Arial" panose="020B0604020202020204"/>
                <a:ea typeface="+mn-ea"/>
                <a:cs typeface="+mn-cs"/>
              </a:rPr>
              <a:t>reiserekningar</a:t>
            </a:r>
            <a:r>
              <a:rPr kumimoji="0" lang="nb-NO" sz="1800" b="0" i="0" u="none" strike="noStrike" kern="1200" cap="none" spc="0" normalizeH="0" baseline="0" noProof="0">
                <a:ln>
                  <a:noFill/>
                </a:ln>
                <a:solidFill>
                  <a:srgbClr val="000000"/>
                </a:solidFill>
                <a:effectLst/>
                <a:uLnTx/>
                <a:uFillTx/>
                <a:latin typeface="Arial" panose="020B0604020202020204"/>
                <a:ea typeface="+mn-ea"/>
                <a:cs typeface="+mn-cs"/>
              </a:rPr>
              <a:t>, ferieplanlegginga </a:t>
            </a:r>
            <a:r>
              <a:rPr kumimoji="0" lang="nb-NO" sz="1800" b="0" i="0" u="none" strike="noStrike" kern="1200" cap="none" spc="0" normalizeH="0" baseline="0" noProof="0" err="1">
                <a:ln>
                  <a:noFill/>
                </a:ln>
                <a:solidFill>
                  <a:srgbClr val="000000"/>
                </a:solidFill>
                <a:effectLst/>
                <a:uLnTx/>
                <a:uFillTx/>
                <a:latin typeface="Arial" panose="020B0604020202020204"/>
                <a:ea typeface="+mn-ea"/>
                <a:cs typeface="+mn-cs"/>
              </a:rPr>
              <a:t>m.m</a:t>
            </a: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 name="TextBox 27">
            <a:extLst>
              <a:ext uri="{FF2B5EF4-FFF2-40B4-BE49-F238E27FC236}">
                <a16:creationId xmlns:a16="http://schemas.microsoft.com/office/drawing/2014/main" id="{F6608965-8706-4981-959D-9F05EF51F089}"/>
              </a:ext>
            </a:extLst>
          </p:cNvPr>
          <p:cNvSpPr txBox="1"/>
          <p:nvPr/>
        </p:nvSpPr>
        <p:spPr>
          <a:xfrm>
            <a:off x="9185793" y="2876634"/>
            <a:ext cx="1808295"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FFFFFF"/>
                </a:solidFill>
                <a:effectLst/>
                <a:uLnTx/>
                <a:uFillTx/>
                <a:latin typeface="Arial" panose="020B0604020202020204"/>
                <a:ea typeface="+mn-ea"/>
                <a:cs typeface="+mn-cs"/>
              </a:rPr>
              <a:t>Hovedbruker(e)</a:t>
            </a:r>
          </a:p>
        </p:txBody>
      </p:sp>
      <p:pic>
        <p:nvPicPr>
          <p:cNvPr id="17" name="Graphic 16" descr="Line arrow: Counter-clockwise curve outline">
            <a:extLst>
              <a:ext uri="{FF2B5EF4-FFF2-40B4-BE49-F238E27FC236}">
                <a16:creationId xmlns:a16="http://schemas.microsoft.com/office/drawing/2014/main" id="{D8D53FDD-7DC1-4A04-B90D-0B220EB5FD8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2700000">
            <a:off x="9326706" y="5375410"/>
            <a:ext cx="914400" cy="1115824"/>
          </a:xfrm>
          <a:prstGeom prst="rect">
            <a:avLst/>
          </a:prstGeom>
        </p:spPr>
      </p:pic>
      <p:sp>
        <p:nvSpPr>
          <p:cNvPr id="29" name="TextBox 28">
            <a:extLst>
              <a:ext uri="{FF2B5EF4-FFF2-40B4-BE49-F238E27FC236}">
                <a16:creationId xmlns:a16="http://schemas.microsoft.com/office/drawing/2014/main" id="{55D9AFDA-6BE4-49A3-AA51-2D7677CC0CBD}"/>
              </a:ext>
            </a:extLst>
          </p:cNvPr>
          <p:cNvSpPr txBox="1"/>
          <p:nvPr/>
        </p:nvSpPr>
        <p:spPr>
          <a:xfrm>
            <a:off x="7131274" y="5682950"/>
            <a:ext cx="2223038"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00000"/>
                </a:solidFill>
                <a:effectLst/>
                <a:uLnTx/>
                <a:uFillTx/>
                <a:latin typeface="Arial" panose="020B0604020202020204"/>
                <a:ea typeface="+mn-ea"/>
                <a:cs typeface="+mn-cs"/>
              </a:rPr>
              <a:t>Her er endringene for størsteparten av NTNUs brukere</a:t>
            </a:r>
          </a:p>
        </p:txBody>
      </p:sp>
      <p:cxnSp>
        <p:nvCxnSpPr>
          <p:cNvPr id="31" name="Straight Connector 30">
            <a:extLst>
              <a:ext uri="{FF2B5EF4-FFF2-40B4-BE49-F238E27FC236}">
                <a16:creationId xmlns:a16="http://schemas.microsoft.com/office/drawing/2014/main" id="{ADE0D0B1-9C3E-4661-B72B-2DFA7CD2BB28}"/>
              </a:ext>
            </a:extLst>
          </p:cNvPr>
          <p:cNvCxnSpPr/>
          <p:nvPr/>
        </p:nvCxnSpPr>
        <p:spPr>
          <a:xfrm>
            <a:off x="9354312" y="5657624"/>
            <a:ext cx="0" cy="973983"/>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aphicFrame>
        <p:nvGraphicFramePr>
          <p:cNvPr id="38" name="Diagram 37">
            <a:extLst>
              <a:ext uri="{FF2B5EF4-FFF2-40B4-BE49-F238E27FC236}">
                <a16:creationId xmlns:a16="http://schemas.microsoft.com/office/drawing/2014/main" id="{10200EBA-D112-41F4-8F9D-1550C4A7B29A}"/>
              </a:ext>
            </a:extLst>
          </p:cNvPr>
          <p:cNvGraphicFramePr/>
          <p:nvPr/>
        </p:nvGraphicFramePr>
        <p:xfrm>
          <a:off x="7051039" y="-113683"/>
          <a:ext cx="5140961" cy="763204"/>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Tree>
    <p:extLst>
      <p:ext uri="{BB962C8B-B14F-4D97-AF65-F5344CB8AC3E}">
        <p14:creationId xmlns:p14="http://schemas.microsoft.com/office/powerpoint/2010/main" val="377789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900" decel="100000" fill="hold"/>
                                        <p:tgtEl>
                                          <p:spTgt spid="1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1000"/>
                                        <p:tgtEl>
                                          <p:spTgt spid="2050"/>
                                        </p:tgtEl>
                                      </p:cBhvr>
                                    </p:animEffect>
                                    <p:anim calcmode="lin" valueType="num">
                                      <p:cBhvr>
                                        <p:cTn id="20" dur="1000" fill="hold"/>
                                        <p:tgtEl>
                                          <p:spTgt spid="2050"/>
                                        </p:tgtEl>
                                        <p:attrNameLst>
                                          <p:attrName>ppt_x</p:attrName>
                                        </p:attrNameLst>
                                      </p:cBhvr>
                                      <p:tavLst>
                                        <p:tav tm="0">
                                          <p:val>
                                            <p:strVal val="#ppt_x"/>
                                          </p:val>
                                        </p:tav>
                                        <p:tav tm="100000">
                                          <p:val>
                                            <p:strVal val="#ppt_x"/>
                                          </p:val>
                                        </p:tav>
                                      </p:tavLst>
                                    </p:anim>
                                    <p:anim calcmode="lin" valueType="num">
                                      <p:cBhvr>
                                        <p:cTn id="21" dur="900" decel="100000" fill="hold"/>
                                        <p:tgtEl>
                                          <p:spTgt spid="2050"/>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050"/>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900" decel="100000" fill="hold"/>
                                        <p:tgtEl>
                                          <p:spTgt spid="10"/>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900" decel="100000" fill="hold"/>
                                        <p:tgtEl>
                                          <p:spTgt spid="13"/>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900" decel="100000" fill="hold"/>
                                        <p:tgtEl>
                                          <p:spTgt spid="16"/>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41" fill="hold">
                            <p:stCondLst>
                              <p:cond delay="1000"/>
                            </p:stCondLst>
                            <p:childTnLst>
                              <p:par>
                                <p:cTn id="42" presetID="37" presetClass="entr" presetSubtype="0"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900" decel="100000" fill="hold"/>
                                        <p:tgtEl>
                                          <p:spTgt spid="11"/>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48" presetID="37" presetClass="entr" presetSubtype="0" fill="hold" nodeType="withEffect">
                                  <p:stCondLst>
                                    <p:cond delay="0"/>
                                  </p:stCondLst>
                                  <p:childTnLst>
                                    <p:set>
                                      <p:cBhvr>
                                        <p:cTn id="49" dur="1" fill="hold">
                                          <p:stCondLst>
                                            <p:cond delay="0"/>
                                          </p:stCondLst>
                                        </p:cTn>
                                        <p:tgtEl>
                                          <p:spTgt spid="2052"/>
                                        </p:tgtEl>
                                        <p:attrNameLst>
                                          <p:attrName>style.visibility</p:attrName>
                                        </p:attrNameLst>
                                      </p:cBhvr>
                                      <p:to>
                                        <p:strVal val="visible"/>
                                      </p:to>
                                    </p:set>
                                    <p:animEffect transition="in" filter="fade">
                                      <p:cBhvr>
                                        <p:cTn id="50" dur="1000"/>
                                        <p:tgtEl>
                                          <p:spTgt spid="2052"/>
                                        </p:tgtEl>
                                      </p:cBhvr>
                                    </p:animEffect>
                                    <p:anim calcmode="lin" valueType="num">
                                      <p:cBhvr>
                                        <p:cTn id="51" dur="1000" fill="hold"/>
                                        <p:tgtEl>
                                          <p:spTgt spid="2052"/>
                                        </p:tgtEl>
                                        <p:attrNameLst>
                                          <p:attrName>ppt_x</p:attrName>
                                        </p:attrNameLst>
                                      </p:cBhvr>
                                      <p:tavLst>
                                        <p:tav tm="0">
                                          <p:val>
                                            <p:strVal val="#ppt_x"/>
                                          </p:val>
                                        </p:tav>
                                        <p:tav tm="100000">
                                          <p:val>
                                            <p:strVal val="#ppt_x"/>
                                          </p:val>
                                        </p:tav>
                                      </p:tavLst>
                                    </p:anim>
                                    <p:anim calcmode="lin" valueType="num">
                                      <p:cBhvr>
                                        <p:cTn id="52" dur="900" decel="100000" fill="hold"/>
                                        <p:tgtEl>
                                          <p:spTgt spid="2052"/>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2052"/>
                                        </p:tgtEl>
                                        <p:attrNameLst>
                                          <p:attrName>ppt_y</p:attrName>
                                        </p:attrNameLst>
                                      </p:cBhvr>
                                      <p:tavLst>
                                        <p:tav tm="0">
                                          <p:val>
                                            <p:strVal val="#ppt_y-.03"/>
                                          </p:val>
                                        </p:tav>
                                        <p:tav tm="100000">
                                          <p:val>
                                            <p:strVal val="#ppt_y"/>
                                          </p:val>
                                        </p:tav>
                                      </p:tavLst>
                                    </p:anim>
                                  </p:childTnLst>
                                </p:cTn>
                              </p:par>
                              <p:par>
                                <p:cTn id="54" presetID="37"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900" decel="100000" fill="hold"/>
                                        <p:tgtEl>
                                          <p:spTgt spid="18"/>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60" presetID="37" presetClass="entr" presetSubtype="0"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900" decel="100000" fill="hold"/>
                                        <p:tgtEl>
                                          <p:spTgt spid="19"/>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66" presetID="37" presetClass="entr" presetSubtype="0"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000"/>
                                        <p:tgtEl>
                                          <p:spTgt spid="20"/>
                                        </p:tgtEl>
                                      </p:cBhvr>
                                    </p:animEffect>
                                    <p:anim calcmode="lin" valueType="num">
                                      <p:cBhvr>
                                        <p:cTn id="69" dur="1000" fill="hold"/>
                                        <p:tgtEl>
                                          <p:spTgt spid="20"/>
                                        </p:tgtEl>
                                        <p:attrNameLst>
                                          <p:attrName>ppt_x</p:attrName>
                                        </p:attrNameLst>
                                      </p:cBhvr>
                                      <p:tavLst>
                                        <p:tav tm="0">
                                          <p:val>
                                            <p:strVal val="#ppt_x"/>
                                          </p:val>
                                        </p:tav>
                                        <p:tav tm="100000">
                                          <p:val>
                                            <p:strVal val="#ppt_x"/>
                                          </p:val>
                                        </p:tav>
                                      </p:tavLst>
                                    </p:anim>
                                    <p:anim calcmode="lin" valueType="num">
                                      <p:cBhvr>
                                        <p:cTn id="70" dur="900" decel="100000" fill="hold"/>
                                        <p:tgtEl>
                                          <p:spTgt spid="20"/>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par>
                                <p:cTn id="72" presetID="37" presetClass="entr" presetSubtype="0"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1000"/>
                                        <p:tgtEl>
                                          <p:spTgt spid="21"/>
                                        </p:tgtEl>
                                      </p:cBhvr>
                                    </p:animEffect>
                                    <p:anim calcmode="lin" valueType="num">
                                      <p:cBhvr>
                                        <p:cTn id="75" dur="1000" fill="hold"/>
                                        <p:tgtEl>
                                          <p:spTgt spid="21"/>
                                        </p:tgtEl>
                                        <p:attrNameLst>
                                          <p:attrName>ppt_x</p:attrName>
                                        </p:attrNameLst>
                                      </p:cBhvr>
                                      <p:tavLst>
                                        <p:tav tm="0">
                                          <p:val>
                                            <p:strVal val="#ppt_x"/>
                                          </p:val>
                                        </p:tav>
                                        <p:tav tm="100000">
                                          <p:val>
                                            <p:strVal val="#ppt_x"/>
                                          </p:val>
                                        </p:tav>
                                      </p:tavLst>
                                    </p:anim>
                                    <p:anim calcmode="lin" valueType="num">
                                      <p:cBhvr>
                                        <p:cTn id="76" dur="900" decel="100000" fill="hold"/>
                                        <p:tgtEl>
                                          <p:spTgt spid="21"/>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78" fill="hold">
                            <p:stCondLst>
                              <p:cond delay="2000"/>
                            </p:stCondLst>
                            <p:childTnLst>
                              <p:par>
                                <p:cTn id="79" presetID="37" presetClass="entr" presetSubtype="0" fill="hold" grpId="0" nodeType="after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1000"/>
                                        <p:tgtEl>
                                          <p:spTgt spid="12"/>
                                        </p:tgtEl>
                                      </p:cBhvr>
                                    </p:animEffect>
                                    <p:anim calcmode="lin" valueType="num">
                                      <p:cBhvr>
                                        <p:cTn id="82" dur="1000" fill="hold"/>
                                        <p:tgtEl>
                                          <p:spTgt spid="12"/>
                                        </p:tgtEl>
                                        <p:attrNameLst>
                                          <p:attrName>ppt_x</p:attrName>
                                        </p:attrNameLst>
                                      </p:cBhvr>
                                      <p:tavLst>
                                        <p:tav tm="0">
                                          <p:val>
                                            <p:strVal val="#ppt_x"/>
                                          </p:val>
                                        </p:tav>
                                        <p:tav tm="100000">
                                          <p:val>
                                            <p:strVal val="#ppt_x"/>
                                          </p:val>
                                        </p:tav>
                                      </p:tavLst>
                                    </p:anim>
                                    <p:anim calcmode="lin" valueType="num">
                                      <p:cBhvr>
                                        <p:cTn id="83" dur="900" decel="100000" fill="hold"/>
                                        <p:tgtEl>
                                          <p:spTgt spid="12"/>
                                        </p:tgtEl>
                                        <p:attrNameLst>
                                          <p:attrName>ppt_y</p:attrName>
                                        </p:attrNameLst>
                                      </p:cBhvr>
                                      <p:tavLst>
                                        <p:tav tm="0">
                                          <p:val>
                                            <p:strVal val="#ppt_y+1"/>
                                          </p:val>
                                        </p:tav>
                                        <p:tav tm="100000">
                                          <p:val>
                                            <p:strVal val="#ppt_y-.03"/>
                                          </p:val>
                                        </p:tav>
                                      </p:tavLst>
                                    </p:anim>
                                    <p:anim calcmode="lin" valueType="num">
                                      <p:cBhvr>
                                        <p:cTn id="8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85" presetID="37"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animEffect transition="in" filter="fade">
                                      <p:cBhvr>
                                        <p:cTn id="87" dur="1000"/>
                                        <p:tgtEl>
                                          <p:spTgt spid="6"/>
                                        </p:tgtEl>
                                      </p:cBhvr>
                                    </p:animEffect>
                                    <p:anim calcmode="lin" valueType="num">
                                      <p:cBhvr>
                                        <p:cTn id="88" dur="1000" fill="hold"/>
                                        <p:tgtEl>
                                          <p:spTgt spid="6"/>
                                        </p:tgtEl>
                                        <p:attrNameLst>
                                          <p:attrName>ppt_x</p:attrName>
                                        </p:attrNameLst>
                                      </p:cBhvr>
                                      <p:tavLst>
                                        <p:tav tm="0">
                                          <p:val>
                                            <p:strVal val="#ppt_x"/>
                                          </p:val>
                                        </p:tav>
                                        <p:tav tm="100000">
                                          <p:val>
                                            <p:strVal val="#ppt_x"/>
                                          </p:val>
                                        </p:tav>
                                      </p:tavLst>
                                    </p:anim>
                                    <p:anim calcmode="lin" valueType="num">
                                      <p:cBhvr>
                                        <p:cTn id="89" dur="900" decel="100000" fill="hold"/>
                                        <p:tgtEl>
                                          <p:spTgt spid="6"/>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91" presetID="37" presetClass="entr" presetSubtype="0" fill="hold" grpId="0" nodeType="withEffect">
                                  <p:stCondLst>
                                    <p:cond delay="0"/>
                                  </p:stCondLst>
                                  <p:childTnLst>
                                    <p:set>
                                      <p:cBhvr>
                                        <p:cTn id="92" dur="1" fill="hold">
                                          <p:stCondLst>
                                            <p:cond delay="0"/>
                                          </p:stCondLst>
                                        </p:cTn>
                                        <p:tgtEl>
                                          <p:spTgt spid="25"/>
                                        </p:tgtEl>
                                        <p:attrNameLst>
                                          <p:attrName>style.visibility</p:attrName>
                                        </p:attrNameLst>
                                      </p:cBhvr>
                                      <p:to>
                                        <p:strVal val="visible"/>
                                      </p:to>
                                    </p:set>
                                    <p:animEffect transition="in" filter="fade">
                                      <p:cBhvr>
                                        <p:cTn id="93" dur="1000"/>
                                        <p:tgtEl>
                                          <p:spTgt spid="25"/>
                                        </p:tgtEl>
                                      </p:cBhvr>
                                    </p:animEffect>
                                    <p:anim calcmode="lin" valueType="num">
                                      <p:cBhvr>
                                        <p:cTn id="94" dur="1000" fill="hold"/>
                                        <p:tgtEl>
                                          <p:spTgt spid="25"/>
                                        </p:tgtEl>
                                        <p:attrNameLst>
                                          <p:attrName>ppt_x</p:attrName>
                                        </p:attrNameLst>
                                      </p:cBhvr>
                                      <p:tavLst>
                                        <p:tav tm="0">
                                          <p:val>
                                            <p:strVal val="#ppt_x"/>
                                          </p:val>
                                        </p:tav>
                                        <p:tav tm="100000">
                                          <p:val>
                                            <p:strVal val="#ppt_x"/>
                                          </p:val>
                                        </p:tav>
                                      </p:tavLst>
                                    </p:anim>
                                    <p:anim calcmode="lin" valueType="num">
                                      <p:cBhvr>
                                        <p:cTn id="95" dur="900" decel="100000" fill="hold"/>
                                        <p:tgtEl>
                                          <p:spTgt spid="25"/>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97" presetID="37" presetClass="entr" presetSubtype="0" fill="hold" nodeType="withEffect">
                                  <p:stCondLst>
                                    <p:cond delay="0"/>
                                  </p:stCondLst>
                                  <p:childTnLst>
                                    <p:set>
                                      <p:cBhvr>
                                        <p:cTn id="98" dur="1" fill="hold">
                                          <p:stCondLst>
                                            <p:cond delay="0"/>
                                          </p:stCondLst>
                                        </p:cTn>
                                        <p:tgtEl>
                                          <p:spTgt spid="26"/>
                                        </p:tgtEl>
                                        <p:attrNameLst>
                                          <p:attrName>style.visibility</p:attrName>
                                        </p:attrNameLst>
                                      </p:cBhvr>
                                      <p:to>
                                        <p:strVal val="visible"/>
                                      </p:to>
                                    </p:set>
                                    <p:animEffect transition="in" filter="fade">
                                      <p:cBhvr>
                                        <p:cTn id="99" dur="1000"/>
                                        <p:tgtEl>
                                          <p:spTgt spid="26"/>
                                        </p:tgtEl>
                                      </p:cBhvr>
                                    </p:animEffect>
                                    <p:anim calcmode="lin" valueType="num">
                                      <p:cBhvr>
                                        <p:cTn id="100" dur="1000" fill="hold"/>
                                        <p:tgtEl>
                                          <p:spTgt spid="26"/>
                                        </p:tgtEl>
                                        <p:attrNameLst>
                                          <p:attrName>ppt_x</p:attrName>
                                        </p:attrNameLst>
                                      </p:cBhvr>
                                      <p:tavLst>
                                        <p:tav tm="0">
                                          <p:val>
                                            <p:strVal val="#ppt_x"/>
                                          </p:val>
                                        </p:tav>
                                        <p:tav tm="100000">
                                          <p:val>
                                            <p:strVal val="#ppt_x"/>
                                          </p:val>
                                        </p:tav>
                                      </p:tavLst>
                                    </p:anim>
                                    <p:anim calcmode="lin" valueType="num">
                                      <p:cBhvr>
                                        <p:cTn id="101" dur="900" decel="100000" fill="hold"/>
                                        <p:tgtEl>
                                          <p:spTgt spid="26"/>
                                        </p:tgtEl>
                                        <p:attrNameLst>
                                          <p:attrName>ppt_y</p:attrName>
                                        </p:attrNameLst>
                                      </p:cBhvr>
                                      <p:tavLst>
                                        <p:tav tm="0">
                                          <p:val>
                                            <p:strVal val="#ppt_y+1"/>
                                          </p:val>
                                        </p:tav>
                                        <p:tav tm="100000">
                                          <p:val>
                                            <p:strVal val="#ppt_y-.03"/>
                                          </p:val>
                                        </p:tav>
                                      </p:tavLst>
                                    </p:anim>
                                    <p:anim calcmode="lin" valueType="num">
                                      <p:cBhvr>
                                        <p:cTn id="102"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par>
                                <p:cTn id="103" presetID="37" presetClass="entr" presetSubtype="0" fill="hold" grpId="0" nodeType="withEffect">
                                  <p:stCondLst>
                                    <p:cond delay="0"/>
                                  </p:stCondLst>
                                  <p:childTnLst>
                                    <p:set>
                                      <p:cBhvr>
                                        <p:cTn id="104" dur="1" fill="hold">
                                          <p:stCondLst>
                                            <p:cond delay="0"/>
                                          </p:stCondLst>
                                        </p:cTn>
                                        <p:tgtEl>
                                          <p:spTgt spid="27"/>
                                        </p:tgtEl>
                                        <p:attrNameLst>
                                          <p:attrName>style.visibility</p:attrName>
                                        </p:attrNameLst>
                                      </p:cBhvr>
                                      <p:to>
                                        <p:strVal val="visible"/>
                                      </p:to>
                                    </p:set>
                                    <p:animEffect transition="in" filter="fade">
                                      <p:cBhvr>
                                        <p:cTn id="105" dur="1000"/>
                                        <p:tgtEl>
                                          <p:spTgt spid="27"/>
                                        </p:tgtEl>
                                      </p:cBhvr>
                                    </p:animEffect>
                                    <p:anim calcmode="lin" valueType="num">
                                      <p:cBhvr>
                                        <p:cTn id="106" dur="1000" fill="hold"/>
                                        <p:tgtEl>
                                          <p:spTgt spid="27"/>
                                        </p:tgtEl>
                                        <p:attrNameLst>
                                          <p:attrName>ppt_x</p:attrName>
                                        </p:attrNameLst>
                                      </p:cBhvr>
                                      <p:tavLst>
                                        <p:tav tm="0">
                                          <p:val>
                                            <p:strVal val="#ppt_x"/>
                                          </p:val>
                                        </p:tav>
                                        <p:tav tm="100000">
                                          <p:val>
                                            <p:strVal val="#ppt_x"/>
                                          </p:val>
                                        </p:tav>
                                      </p:tavLst>
                                    </p:anim>
                                    <p:anim calcmode="lin" valueType="num">
                                      <p:cBhvr>
                                        <p:cTn id="107" dur="900" decel="100000" fill="hold"/>
                                        <p:tgtEl>
                                          <p:spTgt spid="27"/>
                                        </p:tgtEl>
                                        <p:attrNameLst>
                                          <p:attrName>ppt_y</p:attrName>
                                        </p:attrNameLst>
                                      </p:cBhvr>
                                      <p:tavLst>
                                        <p:tav tm="0">
                                          <p:val>
                                            <p:strVal val="#ppt_y+1"/>
                                          </p:val>
                                        </p:tav>
                                        <p:tav tm="100000">
                                          <p:val>
                                            <p:strVal val="#ppt_y-.03"/>
                                          </p:val>
                                        </p:tav>
                                      </p:tavLst>
                                    </p:anim>
                                    <p:anim calcmode="lin" valueType="num">
                                      <p:cBhvr>
                                        <p:cTn id="108"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par>
                                <p:cTn id="109" presetID="37" presetClass="entr" presetSubtype="0" fill="hold" grpId="0" nodeType="withEffect">
                                  <p:stCondLst>
                                    <p:cond delay="0"/>
                                  </p:stCondLst>
                                  <p:childTnLst>
                                    <p:set>
                                      <p:cBhvr>
                                        <p:cTn id="110" dur="1" fill="hold">
                                          <p:stCondLst>
                                            <p:cond delay="0"/>
                                          </p:stCondLst>
                                        </p:cTn>
                                        <p:tgtEl>
                                          <p:spTgt spid="28"/>
                                        </p:tgtEl>
                                        <p:attrNameLst>
                                          <p:attrName>style.visibility</p:attrName>
                                        </p:attrNameLst>
                                      </p:cBhvr>
                                      <p:to>
                                        <p:strVal val="visible"/>
                                      </p:to>
                                    </p:set>
                                    <p:animEffect transition="in" filter="fade">
                                      <p:cBhvr>
                                        <p:cTn id="111" dur="1000"/>
                                        <p:tgtEl>
                                          <p:spTgt spid="28"/>
                                        </p:tgtEl>
                                      </p:cBhvr>
                                    </p:animEffect>
                                    <p:anim calcmode="lin" valueType="num">
                                      <p:cBhvr>
                                        <p:cTn id="112" dur="1000" fill="hold"/>
                                        <p:tgtEl>
                                          <p:spTgt spid="28"/>
                                        </p:tgtEl>
                                        <p:attrNameLst>
                                          <p:attrName>ppt_x</p:attrName>
                                        </p:attrNameLst>
                                      </p:cBhvr>
                                      <p:tavLst>
                                        <p:tav tm="0">
                                          <p:val>
                                            <p:strVal val="#ppt_x"/>
                                          </p:val>
                                        </p:tav>
                                        <p:tav tm="100000">
                                          <p:val>
                                            <p:strVal val="#ppt_x"/>
                                          </p:val>
                                        </p:tav>
                                      </p:tavLst>
                                    </p:anim>
                                    <p:anim calcmode="lin" valueType="num">
                                      <p:cBhvr>
                                        <p:cTn id="113" dur="900" decel="100000" fill="hold"/>
                                        <p:tgtEl>
                                          <p:spTgt spid="28"/>
                                        </p:tgtEl>
                                        <p:attrNameLst>
                                          <p:attrName>ppt_y</p:attrName>
                                        </p:attrNameLst>
                                      </p:cBhvr>
                                      <p:tavLst>
                                        <p:tav tm="0">
                                          <p:val>
                                            <p:strVal val="#ppt_y+1"/>
                                          </p:val>
                                        </p:tav>
                                        <p:tav tm="100000">
                                          <p:val>
                                            <p:strVal val="#ppt_y-.03"/>
                                          </p:val>
                                        </p:tav>
                                      </p:tavLst>
                                    </p:anim>
                                    <p:anim calcmode="lin" valueType="num">
                                      <p:cBhvr>
                                        <p:cTn id="11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par>
                                <p:cTn id="115" presetID="2" presetClass="entr" presetSubtype="4" fill="hold" nodeType="withEffect">
                                  <p:stCondLst>
                                    <p:cond delay="0"/>
                                  </p:stCondLst>
                                  <p:childTnLst>
                                    <p:set>
                                      <p:cBhvr>
                                        <p:cTn id="116" dur="1" fill="hold">
                                          <p:stCondLst>
                                            <p:cond delay="0"/>
                                          </p:stCondLst>
                                        </p:cTn>
                                        <p:tgtEl>
                                          <p:spTgt spid="17"/>
                                        </p:tgtEl>
                                        <p:attrNameLst>
                                          <p:attrName>style.visibility</p:attrName>
                                        </p:attrNameLst>
                                      </p:cBhvr>
                                      <p:to>
                                        <p:strVal val="visible"/>
                                      </p:to>
                                    </p:set>
                                    <p:anim calcmode="lin" valueType="num">
                                      <p:cBhvr additive="base">
                                        <p:cTn id="117" dur="500" fill="hold"/>
                                        <p:tgtEl>
                                          <p:spTgt spid="17"/>
                                        </p:tgtEl>
                                        <p:attrNameLst>
                                          <p:attrName>ppt_x</p:attrName>
                                        </p:attrNameLst>
                                      </p:cBhvr>
                                      <p:tavLst>
                                        <p:tav tm="0">
                                          <p:val>
                                            <p:strVal val="#ppt_x"/>
                                          </p:val>
                                        </p:tav>
                                        <p:tav tm="100000">
                                          <p:val>
                                            <p:strVal val="#ppt_x"/>
                                          </p:val>
                                        </p:tav>
                                      </p:tavLst>
                                    </p:anim>
                                    <p:anim calcmode="lin" valueType="num">
                                      <p:cBhvr additive="base">
                                        <p:cTn id="118" dur="500" fill="hold"/>
                                        <p:tgtEl>
                                          <p:spTgt spid="17"/>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29"/>
                                        </p:tgtEl>
                                        <p:attrNameLst>
                                          <p:attrName>style.visibility</p:attrName>
                                        </p:attrNameLst>
                                      </p:cBhvr>
                                      <p:to>
                                        <p:strVal val="visible"/>
                                      </p:to>
                                    </p:set>
                                    <p:anim calcmode="lin" valueType="num">
                                      <p:cBhvr additive="base">
                                        <p:cTn id="121" dur="500" fill="hold"/>
                                        <p:tgtEl>
                                          <p:spTgt spid="29"/>
                                        </p:tgtEl>
                                        <p:attrNameLst>
                                          <p:attrName>ppt_x</p:attrName>
                                        </p:attrNameLst>
                                      </p:cBhvr>
                                      <p:tavLst>
                                        <p:tav tm="0">
                                          <p:val>
                                            <p:strVal val="#ppt_x"/>
                                          </p:val>
                                        </p:tav>
                                        <p:tav tm="100000">
                                          <p:val>
                                            <p:strVal val="#ppt_x"/>
                                          </p:val>
                                        </p:tav>
                                      </p:tavLst>
                                    </p:anim>
                                    <p:anim calcmode="lin" valueType="num">
                                      <p:cBhvr additive="base">
                                        <p:cTn id="122" dur="500" fill="hold"/>
                                        <p:tgtEl>
                                          <p:spTgt spid="29"/>
                                        </p:tgtEl>
                                        <p:attrNameLst>
                                          <p:attrName>ppt_y</p:attrName>
                                        </p:attrNameLst>
                                      </p:cBhvr>
                                      <p:tavLst>
                                        <p:tav tm="0">
                                          <p:val>
                                            <p:strVal val="1+#ppt_h/2"/>
                                          </p:val>
                                        </p:tav>
                                        <p:tav tm="100000">
                                          <p:val>
                                            <p:strVal val="#ppt_y"/>
                                          </p:val>
                                        </p:tav>
                                      </p:tavLst>
                                    </p:anim>
                                  </p:childTnLst>
                                </p:cTn>
                              </p:par>
                              <p:par>
                                <p:cTn id="123" presetID="2" presetClass="entr" presetSubtype="4" fill="hold" nodeType="withEffect">
                                  <p:stCondLst>
                                    <p:cond delay="0"/>
                                  </p:stCondLst>
                                  <p:childTnLst>
                                    <p:set>
                                      <p:cBhvr>
                                        <p:cTn id="124" dur="1" fill="hold">
                                          <p:stCondLst>
                                            <p:cond delay="0"/>
                                          </p:stCondLst>
                                        </p:cTn>
                                        <p:tgtEl>
                                          <p:spTgt spid="31"/>
                                        </p:tgtEl>
                                        <p:attrNameLst>
                                          <p:attrName>style.visibility</p:attrName>
                                        </p:attrNameLst>
                                      </p:cBhvr>
                                      <p:to>
                                        <p:strVal val="visible"/>
                                      </p:to>
                                    </p:set>
                                    <p:anim calcmode="lin" valueType="num">
                                      <p:cBhvr additive="base">
                                        <p:cTn id="125" dur="500" fill="hold"/>
                                        <p:tgtEl>
                                          <p:spTgt spid="31"/>
                                        </p:tgtEl>
                                        <p:attrNameLst>
                                          <p:attrName>ppt_x</p:attrName>
                                        </p:attrNameLst>
                                      </p:cBhvr>
                                      <p:tavLst>
                                        <p:tav tm="0">
                                          <p:val>
                                            <p:strVal val="#ppt_x"/>
                                          </p:val>
                                        </p:tav>
                                        <p:tav tm="100000">
                                          <p:val>
                                            <p:strVal val="#ppt_x"/>
                                          </p:val>
                                        </p:tav>
                                      </p:tavLst>
                                    </p:anim>
                                    <p:anim calcmode="lin" valueType="num">
                                      <p:cBhvr additive="base">
                                        <p:cTn id="12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2" grpId="0" animBg="1"/>
      <p:bldP spid="11" grpId="0" animBg="1"/>
      <p:bldP spid="13" grpId="0"/>
      <p:bldP spid="16" grpId="0"/>
      <p:bldP spid="18" grpId="0" animBg="1"/>
      <p:bldP spid="20" grpId="0"/>
      <p:bldP spid="21" grpId="0"/>
      <p:bldP spid="25" grpId="0" animBg="1"/>
      <p:bldP spid="27" grpId="0"/>
      <p:bldP spid="28" grpId="0"/>
      <p:bldP spid="29" grpId="0"/>
    </p:bldLst>
  </p:timing>
  <p:extLst>
    <p:ext uri="{6950BFC3-D8DA-4A85-94F7-54DA5524770B}">
      <p188:commentRel xmlns:p188="http://schemas.microsoft.com/office/powerpoint/2018/8/main" r:id="rId4"/>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69EBC84-A8BD-44B2-8C6D-DC68FA3A382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34" name="think-cell Slide" r:id="rId4" imgW="592" imgH="591" progId="TCLayout.ActiveDocument.1">
                  <p:embed/>
                </p:oleObj>
              </mc:Choice>
              <mc:Fallback>
                <p:oleObj name="think-cell Slide" r:id="rId4" imgW="592" imgH="591" progId="TCLayout.ActiveDocument.1">
                  <p:embed/>
                  <p:pic>
                    <p:nvPicPr>
                      <p:cNvPr id="6" name="Object 5" hidden="1">
                        <a:extLst>
                          <a:ext uri="{FF2B5EF4-FFF2-40B4-BE49-F238E27FC236}">
                            <a16:creationId xmlns:a16="http://schemas.microsoft.com/office/drawing/2014/main" id="{169EBC84-A8BD-44B2-8C6D-DC68FA3A382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B0797FAC-7249-4BCA-9FA9-E99FF9FEF454}"/>
              </a:ext>
            </a:extLst>
          </p:cNvPr>
          <p:cNvSpPr/>
          <p:nvPr/>
        </p:nvSpPr>
        <p:spPr>
          <a:xfrm>
            <a:off x="307649" y="6299684"/>
            <a:ext cx="3896882" cy="5042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le 1">
            <a:extLst>
              <a:ext uri="{FF2B5EF4-FFF2-40B4-BE49-F238E27FC236}">
                <a16:creationId xmlns:a16="http://schemas.microsoft.com/office/drawing/2014/main" id="{5EE18D52-182D-4E60-9A0B-38675B211A6A}"/>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325C140D-E843-4835-8D57-FE0492A8C702}"/>
              </a:ext>
            </a:extLst>
          </p:cNvPr>
          <p:cNvSpPr>
            <a:spLocks noGrp="1"/>
          </p:cNvSpPr>
          <p:nvPr>
            <p:ph idx="1"/>
          </p:nvPr>
        </p:nvSpPr>
        <p:spPr/>
        <p:txBody>
          <a:bodyPr/>
          <a:lstStyle/>
          <a:p>
            <a:endParaRPr lang="nb-NO"/>
          </a:p>
        </p:txBody>
      </p:sp>
      <p:pic>
        <p:nvPicPr>
          <p:cNvPr id="8" name="Picture 7">
            <a:extLst>
              <a:ext uri="{FF2B5EF4-FFF2-40B4-BE49-F238E27FC236}">
                <a16:creationId xmlns:a16="http://schemas.microsoft.com/office/drawing/2014/main" id="{686EAC1E-2165-471B-BCAC-046FF6DD048E}"/>
              </a:ext>
            </a:extLst>
          </p:cNvPr>
          <p:cNvPicPr>
            <a:picLocks noChangeAspect="1"/>
          </p:cNvPicPr>
          <p:nvPr/>
        </p:nvPicPr>
        <p:blipFill>
          <a:blip r:embed="rId6"/>
          <a:stretch>
            <a:fillRect/>
          </a:stretch>
        </p:blipFill>
        <p:spPr>
          <a:xfrm>
            <a:off x="56307" y="80495"/>
            <a:ext cx="12079386" cy="6697010"/>
          </a:xfrm>
          <a:prstGeom prst="rect">
            <a:avLst/>
          </a:prstGeom>
        </p:spPr>
      </p:pic>
    </p:spTree>
    <p:extLst>
      <p:ext uri="{BB962C8B-B14F-4D97-AF65-F5344CB8AC3E}">
        <p14:creationId xmlns:p14="http://schemas.microsoft.com/office/powerpoint/2010/main" val="154837194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69EBC84-A8BD-44B2-8C6D-DC68FA3A382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01" name="think-cell Slide" r:id="rId4" imgW="592" imgH="591" progId="TCLayout.ActiveDocument.1">
                  <p:embed/>
                </p:oleObj>
              </mc:Choice>
              <mc:Fallback>
                <p:oleObj name="think-cell Slide" r:id="rId4" imgW="592" imgH="591" progId="TCLayout.ActiveDocument.1">
                  <p:embed/>
                  <p:pic>
                    <p:nvPicPr>
                      <p:cNvPr id="6" name="Object 5" hidden="1">
                        <a:extLst>
                          <a:ext uri="{FF2B5EF4-FFF2-40B4-BE49-F238E27FC236}">
                            <a16:creationId xmlns:a16="http://schemas.microsoft.com/office/drawing/2014/main" id="{169EBC84-A8BD-44B2-8C6D-DC68FA3A382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B0797FAC-7249-4BCA-9FA9-E99FF9FEF454}"/>
              </a:ext>
            </a:extLst>
          </p:cNvPr>
          <p:cNvSpPr/>
          <p:nvPr/>
        </p:nvSpPr>
        <p:spPr>
          <a:xfrm>
            <a:off x="307649" y="6299684"/>
            <a:ext cx="3896882" cy="5042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le 1">
            <a:extLst>
              <a:ext uri="{FF2B5EF4-FFF2-40B4-BE49-F238E27FC236}">
                <a16:creationId xmlns:a16="http://schemas.microsoft.com/office/drawing/2014/main" id="{5EE18D52-182D-4E60-9A0B-38675B211A6A}"/>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325C140D-E843-4835-8D57-FE0492A8C702}"/>
              </a:ext>
            </a:extLst>
          </p:cNvPr>
          <p:cNvSpPr>
            <a:spLocks noGrp="1"/>
          </p:cNvSpPr>
          <p:nvPr>
            <p:ph idx="1"/>
          </p:nvPr>
        </p:nvSpPr>
        <p:spPr/>
        <p:txBody>
          <a:bodyPr/>
          <a:lstStyle/>
          <a:p>
            <a:endParaRPr lang="nb-NO"/>
          </a:p>
        </p:txBody>
      </p:sp>
      <p:pic>
        <p:nvPicPr>
          <p:cNvPr id="8" name="Picture 7">
            <a:extLst>
              <a:ext uri="{FF2B5EF4-FFF2-40B4-BE49-F238E27FC236}">
                <a16:creationId xmlns:a16="http://schemas.microsoft.com/office/drawing/2014/main" id="{686EAC1E-2165-471B-BCAC-046FF6DD048E}"/>
              </a:ext>
            </a:extLst>
          </p:cNvPr>
          <p:cNvPicPr>
            <a:picLocks noChangeAspect="1"/>
          </p:cNvPicPr>
          <p:nvPr/>
        </p:nvPicPr>
        <p:blipFill>
          <a:blip r:embed="rId6"/>
          <a:stretch>
            <a:fillRect/>
          </a:stretch>
        </p:blipFill>
        <p:spPr>
          <a:xfrm>
            <a:off x="56307" y="80495"/>
            <a:ext cx="12079386" cy="6697010"/>
          </a:xfrm>
          <a:prstGeom prst="rect">
            <a:avLst/>
          </a:prstGeom>
        </p:spPr>
      </p:pic>
    </p:spTree>
    <p:extLst>
      <p:ext uri="{BB962C8B-B14F-4D97-AF65-F5344CB8AC3E}">
        <p14:creationId xmlns:p14="http://schemas.microsoft.com/office/powerpoint/2010/main" val="1548371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FAD02554-21CC-47C6-B7E4-059C79DFF703}"/>
              </a:ext>
            </a:extLst>
          </p:cNvPr>
          <p:cNvGraphicFramePr>
            <a:graphicFrameLocks noChangeAspect="1"/>
          </p:cNvGraphicFramePr>
          <p:nvPr>
            <p:custDataLst>
              <p:tags r:id="rId2"/>
            </p:custDataLst>
            <p:extLst>
              <p:ext uri="{D42A27DB-BD31-4B8C-83A1-F6EECF244321}">
                <p14:modId xmlns:p14="http://schemas.microsoft.com/office/powerpoint/2010/main" val="23952653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58" name="think-cell Slide" r:id="rId4" imgW="592" imgH="591" progId="TCLayout.ActiveDocument.1">
                  <p:embed/>
                </p:oleObj>
              </mc:Choice>
              <mc:Fallback>
                <p:oleObj name="think-cell Slide" r:id="rId4" imgW="592" imgH="591" progId="TCLayout.ActiveDocument.1">
                  <p:embed/>
                  <p:pic>
                    <p:nvPicPr>
                      <p:cNvPr id="9" name="Object 8" hidden="1">
                        <a:extLst>
                          <a:ext uri="{FF2B5EF4-FFF2-40B4-BE49-F238E27FC236}">
                            <a16:creationId xmlns:a16="http://schemas.microsoft.com/office/drawing/2014/main" id="{FAD02554-21CC-47C6-B7E4-059C79DFF70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CD35883-8B67-4644-A9C3-4DFDF1AE883D}"/>
              </a:ext>
            </a:extLst>
          </p:cNvPr>
          <p:cNvSpPr>
            <a:spLocks noGrp="1"/>
          </p:cNvSpPr>
          <p:nvPr>
            <p:ph type="title"/>
          </p:nvPr>
        </p:nvSpPr>
        <p:spPr>
          <a:xfrm>
            <a:off x="401847" y="397785"/>
            <a:ext cx="7759387" cy="1571842"/>
          </a:xfrm>
        </p:spPr>
        <p:txBody>
          <a:bodyPr vert="horz"/>
          <a:lstStyle/>
          <a:p>
            <a:r>
              <a:rPr lang="nb-NO">
                <a:solidFill>
                  <a:schemeClr val="accent2"/>
                </a:solidFill>
              </a:rPr>
              <a:t>Hvordan skal vi lære oss disse systemene?</a:t>
            </a:r>
          </a:p>
        </p:txBody>
      </p:sp>
      <p:pic>
        <p:nvPicPr>
          <p:cNvPr id="5" name="Content Placeholder 4" descr="Stack of books with pear">
            <a:extLst>
              <a:ext uri="{FF2B5EF4-FFF2-40B4-BE49-F238E27FC236}">
                <a16:creationId xmlns:a16="http://schemas.microsoft.com/office/drawing/2014/main" id="{155D64F3-B3E9-4B7D-BDF2-357A6C045814}"/>
              </a:ext>
            </a:extLst>
          </p:cNvPr>
          <p:cNvPicPr>
            <a:picLocks noGrp="1" noChangeAspect="1"/>
          </p:cNvPicPr>
          <p:nvPr>
            <p:ph idx="1"/>
          </p:nvPr>
        </p:nvPicPr>
        <p:blipFill>
          <a:blip r:embed="rId6">
            <a:extLst>
              <a:ext uri="{96DAC541-7B7A-43D3-8B79-37D633B846F1}">
                <asvg:svgBlip xmlns:asvg="http://schemas.microsoft.com/office/drawing/2016/SVG/main" r:embed="rId7"/>
              </a:ext>
            </a:extLst>
          </a:blip>
          <a:stretch>
            <a:fillRect/>
          </a:stretch>
        </p:blipFill>
        <p:spPr>
          <a:xfrm>
            <a:off x="8262273" y="202406"/>
            <a:ext cx="4818062" cy="4818062"/>
          </a:xfrm>
        </p:spPr>
      </p:pic>
      <p:pic>
        <p:nvPicPr>
          <p:cNvPr id="7" name="Graphic 6" descr="An open book">
            <a:extLst>
              <a:ext uri="{FF2B5EF4-FFF2-40B4-BE49-F238E27FC236}">
                <a16:creationId xmlns:a16="http://schemas.microsoft.com/office/drawing/2014/main" id="{EED7E0E6-19C2-4452-85E7-331617226EF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30522" y="2288271"/>
            <a:ext cx="4572000" cy="4572000"/>
          </a:xfrm>
          <a:prstGeom prst="rect">
            <a:avLst/>
          </a:prstGeom>
        </p:spPr>
      </p:pic>
      <p:pic>
        <p:nvPicPr>
          <p:cNvPr id="17" name="Graphic 16" descr="Clock with solid fill">
            <a:extLst>
              <a:ext uri="{FF2B5EF4-FFF2-40B4-BE49-F238E27FC236}">
                <a16:creationId xmlns:a16="http://schemas.microsoft.com/office/drawing/2014/main" id="{847984B1-CB35-4752-9E42-2CCD300D4E8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9470" y="2154237"/>
            <a:ext cx="914400" cy="914400"/>
          </a:xfrm>
          <a:prstGeom prst="rect">
            <a:avLst/>
          </a:prstGeom>
        </p:spPr>
      </p:pic>
      <p:pic>
        <p:nvPicPr>
          <p:cNvPr id="19" name="Graphic 18" descr="Theatre with solid fill">
            <a:extLst>
              <a:ext uri="{FF2B5EF4-FFF2-40B4-BE49-F238E27FC236}">
                <a16:creationId xmlns:a16="http://schemas.microsoft.com/office/drawing/2014/main" id="{7A7245E4-9D99-4EFF-99BD-3CF17B421F9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9470" y="4897437"/>
            <a:ext cx="914400" cy="914400"/>
          </a:xfrm>
          <a:prstGeom prst="rect">
            <a:avLst/>
          </a:prstGeom>
        </p:spPr>
      </p:pic>
      <p:pic>
        <p:nvPicPr>
          <p:cNvPr id="21" name="Graphic 20" descr="Astronaut female with solid fill">
            <a:extLst>
              <a:ext uri="{FF2B5EF4-FFF2-40B4-BE49-F238E27FC236}">
                <a16:creationId xmlns:a16="http://schemas.microsoft.com/office/drawing/2014/main" id="{A7A91AAC-50B6-4F69-8D10-9D1241E2878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69470" y="3525837"/>
            <a:ext cx="914400" cy="914400"/>
          </a:xfrm>
          <a:prstGeom prst="rect">
            <a:avLst/>
          </a:prstGeom>
        </p:spPr>
      </p:pic>
      <p:sp>
        <p:nvSpPr>
          <p:cNvPr id="22" name="TextBox 21">
            <a:extLst>
              <a:ext uri="{FF2B5EF4-FFF2-40B4-BE49-F238E27FC236}">
                <a16:creationId xmlns:a16="http://schemas.microsoft.com/office/drawing/2014/main" id="{7A87A90E-D768-4F8F-ADFC-D7A6473E966F}"/>
              </a:ext>
            </a:extLst>
          </p:cNvPr>
          <p:cNvSpPr txBox="1"/>
          <p:nvPr/>
        </p:nvSpPr>
        <p:spPr>
          <a:xfrm>
            <a:off x="1588940" y="2288271"/>
            <a:ext cx="4572000" cy="923330"/>
          </a:xfrm>
          <a:prstGeom prst="rect">
            <a:avLst/>
          </a:prstGeom>
          <a:noFill/>
        </p:spPr>
        <p:txBody>
          <a:bodyPr wrap="square" rtlCol="0">
            <a:spAutoFit/>
          </a:bodyPr>
          <a:lstStyle/>
          <a:p>
            <a:r>
              <a:rPr lang="nb-NO"/>
              <a:t>Tidligopplæring av prosessrådgivere og særskilte andre i mai/juni innenfor PØ og </a:t>
            </a:r>
            <a:r>
              <a:rPr lang="nb-NO" err="1"/>
              <a:t>BtB</a:t>
            </a:r>
            <a:endParaRPr lang="nb-NO"/>
          </a:p>
        </p:txBody>
      </p:sp>
      <p:sp>
        <p:nvSpPr>
          <p:cNvPr id="23" name="TextBox 22">
            <a:extLst>
              <a:ext uri="{FF2B5EF4-FFF2-40B4-BE49-F238E27FC236}">
                <a16:creationId xmlns:a16="http://schemas.microsoft.com/office/drawing/2014/main" id="{EC05DA7C-CEF6-44BE-8253-B28EB93BB0E8}"/>
              </a:ext>
            </a:extLst>
          </p:cNvPr>
          <p:cNvSpPr txBox="1"/>
          <p:nvPr/>
        </p:nvSpPr>
        <p:spPr>
          <a:xfrm>
            <a:off x="1588940" y="3699341"/>
            <a:ext cx="4572000" cy="646331"/>
          </a:xfrm>
          <a:prstGeom prst="rect">
            <a:avLst/>
          </a:prstGeom>
          <a:noFill/>
        </p:spPr>
        <p:txBody>
          <a:bodyPr wrap="square" rtlCol="0">
            <a:spAutoFit/>
          </a:bodyPr>
          <a:lstStyle/>
          <a:p>
            <a:r>
              <a:rPr lang="nb-NO"/>
              <a:t>Utforsking av systemene og prosessene for prosessrådgivere og økonomisjefer</a:t>
            </a:r>
          </a:p>
        </p:txBody>
      </p:sp>
      <p:sp>
        <p:nvSpPr>
          <p:cNvPr id="24" name="TextBox 23">
            <a:extLst>
              <a:ext uri="{FF2B5EF4-FFF2-40B4-BE49-F238E27FC236}">
                <a16:creationId xmlns:a16="http://schemas.microsoft.com/office/drawing/2014/main" id="{FE0AB12A-B43A-40C5-B30E-3280F5607561}"/>
              </a:ext>
            </a:extLst>
          </p:cNvPr>
          <p:cNvSpPr txBox="1"/>
          <p:nvPr/>
        </p:nvSpPr>
        <p:spPr>
          <a:xfrm>
            <a:off x="1588940" y="4892972"/>
            <a:ext cx="4572000" cy="923330"/>
          </a:xfrm>
          <a:prstGeom prst="rect">
            <a:avLst/>
          </a:prstGeom>
          <a:noFill/>
        </p:spPr>
        <p:txBody>
          <a:bodyPr wrap="square" rtlCol="0">
            <a:spAutoFit/>
          </a:bodyPr>
          <a:lstStyle/>
          <a:p>
            <a:r>
              <a:rPr lang="nb-NO" err="1"/>
              <a:t>Hovedopplæring</a:t>
            </a:r>
            <a:r>
              <a:rPr lang="nb-NO"/>
              <a:t> for alle brukere oktober-desember og ekstraordinær brukerstøtte januar og februar. </a:t>
            </a:r>
          </a:p>
        </p:txBody>
      </p:sp>
    </p:spTree>
    <p:extLst>
      <p:ext uri="{BB962C8B-B14F-4D97-AF65-F5344CB8AC3E}">
        <p14:creationId xmlns:p14="http://schemas.microsoft.com/office/powerpoint/2010/main" val="3833873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C1BEADD-D8CA-4050-8758-AA347F96FCD6}"/>
              </a:ext>
            </a:extLst>
          </p:cNvPr>
          <p:cNvGraphicFramePr>
            <a:graphicFrameLocks noChangeAspect="1"/>
          </p:cNvGraphicFramePr>
          <p:nvPr>
            <p:custDataLst>
              <p:tags r:id="rId2"/>
            </p:custDataLst>
            <p:extLst>
              <p:ext uri="{D42A27DB-BD31-4B8C-83A1-F6EECF244321}">
                <p14:modId xmlns:p14="http://schemas.microsoft.com/office/powerpoint/2010/main" val="33605589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82"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EC1BEADD-D8CA-4050-8758-AA347F96FCD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16" name="Bilete 5" descr="Three blank billboard frames">
            <a:extLst>
              <a:ext uri="{FF2B5EF4-FFF2-40B4-BE49-F238E27FC236}">
                <a16:creationId xmlns:a16="http://schemas.microsoft.com/office/drawing/2014/main" id="{AA38AD66-DA1C-47F7-B58F-99352F572FA6}"/>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1000"/>
                    </a14:imgEffect>
                    <a14:imgEffect>
                      <a14:brightnessContrast bright="6000" contrast="-7000"/>
                    </a14:imgEffect>
                  </a14:imgLayer>
                </a14:imgProps>
              </a:ext>
            </a:extLst>
          </a:blip>
          <a:srcRect l="32" t="28" r="65392" b="23245"/>
          <a:stretch/>
        </p:blipFill>
        <p:spPr>
          <a:xfrm>
            <a:off x="9013452" y="1638556"/>
            <a:ext cx="3082855" cy="4545708"/>
          </a:xfrm>
          <a:prstGeom prst="rect">
            <a:avLst/>
          </a:prstGeom>
        </p:spPr>
      </p:pic>
      <p:pic>
        <p:nvPicPr>
          <p:cNvPr id="15" name="Bilete 5" descr="Three blank billboard frames">
            <a:extLst>
              <a:ext uri="{FF2B5EF4-FFF2-40B4-BE49-F238E27FC236}">
                <a16:creationId xmlns:a16="http://schemas.microsoft.com/office/drawing/2014/main" id="{02F9CDEA-0C4F-4F6F-A8CF-59C3891C8E3F}"/>
              </a:ext>
            </a:extLst>
          </p:cNvPr>
          <p:cNvPicPr>
            <a:picLocks noChangeAspect="1"/>
          </p:cNvPicPr>
          <p:nvPr/>
        </p:nvPicPr>
        <p:blipFill rotWithShape="1">
          <a:blip r:embed="rId10"/>
          <a:srcRect l="32" t="28" b="23245"/>
          <a:stretch/>
        </p:blipFill>
        <p:spPr>
          <a:xfrm>
            <a:off x="100188" y="1641929"/>
            <a:ext cx="8913264" cy="4545708"/>
          </a:xfrm>
          <a:prstGeom prst="rect">
            <a:avLst/>
          </a:prstGeom>
        </p:spPr>
      </p:pic>
      <p:sp>
        <p:nvSpPr>
          <p:cNvPr id="6" name="TekstSylinder 5">
            <a:extLst>
              <a:ext uri="{FF2B5EF4-FFF2-40B4-BE49-F238E27FC236}">
                <a16:creationId xmlns:a16="http://schemas.microsoft.com/office/drawing/2014/main" id="{ECD1A57F-1A84-9BE8-1A20-AECCA7400AA0}"/>
              </a:ext>
            </a:extLst>
          </p:cNvPr>
          <p:cNvSpPr txBox="1"/>
          <p:nvPr/>
        </p:nvSpPr>
        <p:spPr>
          <a:xfrm>
            <a:off x="3506561" y="2678912"/>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a:t>Pernille</a:t>
            </a:r>
            <a:br>
              <a:rPr lang="nn-NO"/>
            </a:br>
            <a:r>
              <a:rPr lang="nn-NO" b="1"/>
              <a:t>Professor</a:t>
            </a:r>
            <a:br>
              <a:rPr lang="nn-NO"/>
            </a:br>
            <a:r>
              <a:rPr lang="nn-NO"/>
              <a:t>(med BOA)</a:t>
            </a:r>
            <a:endParaRPr lang="nb-NO"/>
          </a:p>
        </p:txBody>
      </p:sp>
      <p:sp>
        <p:nvSpPr>
          <p:cNvPr id="10" name="TekstSylinder 9">
            <a:extLst>
              <a:ext uri="{FF2B5EF4-FFF2-40B4-BE49-F238E27FC236}">
                <a16:creationId xmlns:a16="http://schemas.microsoft.com/office/drawing/2014/main" id="{F7EDB25C-7F0E-00A8-114D-A16EBA04744B}"/>
              </a:ext>
            </a:extLst>
          </p:cNvPr>
          <p:cNvSpPr txBox="1"/>
          <p:nvPr/>
        </p:nvSpPr>
        <p:spPr>
          <a:xfrm>
            <a:off x="9480034" y="2780264"/>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a:t>Kristian </a:t>
            </a:r>
            <a:br>
              <a:rPr lang="nn-NO"/>
            </a:br>
            <a:r>
              <a:rPr lang="nn-NO" b="1"/>
              <a:t>Kontorsjef</a:t>
            </a:r>
            <a:endParaRPr lang="nb-NO" b="1"/>
          </a:p>
        </p:txBody>
      </p:sp>
      <p:sp>
        <p:nvSpPr>
          <p:cNvPr id="11" name="TekstSylinder 10">
            <a:extLst>
              <a:ext uri="{FF2B5EF4-FFF2-40B4-BE49-F238E27FC236}">
                <a16:creationId xmlns:a16="http://schemas.microsoft.com/office/drawing/2014/main" id="{5025D9FB-3DCB-296A-35DA-EA43C1E9C1BF}"/>
              </a:ext>
            </a:extLst>
          </p:cNvPr>
          <p:cNvSpPr txBox="1"/>
          <p:nvPr/>
        </p:nvSpPr>
        <p:spPr>
          <a:xfrm>
            <a:off x="6440079" y="2780264"/>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a:cs typeface="Arial"/>
              </a:rPr>
              <a:t>Bjørn</a:t>
            </a:r>
            <a:br>
              <a:rPr lang="nn-NO">
                <a:cs typeface="Arial"/>
              </a:rPr>
            </a:br>
            <a:r>
              <a:rPr lang="nn-NO" b="1">
                <a:cs typeface="Arial"/>
              </a:rPr>
              <a:t>Bestiller</a:t>
            </a:r>
            <a:endParaRPr lang="nn-NO">
              <a:cs typeface="Arial"/>
            </a:endParaRPr>
          </a:p>
        </p:txBody>
      </p:sp>
      <p:sp>
        <p:nvSpPr>
          <p:cNvPr id="17" name="TekstSylinder 10">
            <a:extLst>
              <a:ext uri="{FF2B5EF4-FFF2-40B4-BE49-F238E27FC236}">
                <a16:creationId xmlns:a16="http://schemas.microsoft.com/office/drawing/2014/main" id="{F524315E-1C12-43B1-B534-008530AFC70A}"/>
              </a:ext>
            </a:extLst>
          </p:cNvPr>
          <p:cNvSpPr txBox="1"/>
          <p:nvPr/>
        </p:nvSpPr>
        <p:spPr>
          <a:xfrm>
            <a:off x="573043" y="2780263"/>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a:cs typeface="Arial"/>
              </a:rPr>
              <a:t>Gunn</a:t>
            </a:r>
            <a:br>
              <a:rPr lang="nn-NO">
                <a:cs typeface="Arial"/>
              </a:rPr>
            </a:br>
            <a:r>
              <a:rPr lang="nn-NO" b="1">
                <a:cs typeface="Arial"/>
              </a:rPr>
              <a:t>Grunntilgang</a:t>
            </a:r>
            <a:endParaRPr lang="nn-NO">
              <a:cs typeface="Arial"/>
            </a:endParaRPr>
          </a:p>
        </p:txBody>
      </p:sp>
      <p:sp>
        <p:nvSpPr>
          <p:cNvPr id="19" name="Title 18">
            <a:extLst>
              <a:ext uri="{FF2B5EF4-FFF2-40B4-BE49-F238E27FC236}">
                <a16:creationId xmlns:a16="http://schemas.microsoft.com/office/drawing/2014/main" id="{60F8E36B-5A2A-4945-8EC4-B5825FB5E9AC}"/>
              </a:ext>
            </a:extLst>
          </p:cNvPr>
          <p:cNvSpPr>
            <a:spLocks noGrp="1"/>
          </p:cNvSpPr>
          <p:nvPr>
            <p:ph type="title"/>
          </p:nvPr>
        </p:nvSpPr>
        <p:spPr>
          <a:xfrm>
            <a:off x="106461" y="96067"/>
            <a:ext cx="11224996" cy="1571842"/>
          </a:xfrm>
        </p:spPr>
        <p:txBody>
          <a:bodyPr vert="horz"/>
          <a:lstStyle/>
          <a:p>
            <a:r>
              <a:rPr lang="nb-NO"/>
              <a:t>Vi vil lage «brukere» som viser hvordan hverdagen blir etter 01.01.23 </a:t>
            </a:r>
          </a:p>
        </p:txBody>
      </p:sp>
      <p:pic>
        <p:nvPicPr>
          <p:cNvPr id="43" name="Graphic 42" descr="Woman with a prosthetic arm">
            <a:extLst>
              <a:ext uri="{FF2B5EF4-FFF2-40B4-BE49-F238E27FC236}">
                <a16:creationId xmlns:a16="http://schemas.microsoft.com/office/drawing/2014/main" id="{B9D150A3-90B6-4E72-998D-C5B2B0AA695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8407" y="3798613"/>
            <a:ext cx="1714500" cy="1800225"/>
          </a:xfrm>
          <a:prstGeom prst="rect">
            <a:avLst/>
          </a:prstGeom>
        </p:spPr>
      </p:pic>
      <p:pic>
        <p:nvPicPr>
          <p:cNvPr id="44" name="Grafikk 9" descr="A woman with ponytail hair">
            <a:extLst>
              <a:ext uri="{FF2B5EF4-FFF2-40B4-BE49-F238E27FC236}">
                <a16:creationId xmlns:a16="http://schemas.microsoft.com/office/drawing/2014/main" id="{5E4840FE-54F2-471D-B321-8B033F66D79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736130" y="3806456"/>
            <a:ext cx="1200150" cy="1809750"/>
          </a:xfrm>
          <a:prstGeom prst="rect">
            <a:avLst/>
          </a:prstGeom>
        </p:spPr>
      </p:pic>
      <p:pic>
        <p:nvPicPr>
          <p:cNvPr id="45" name="Grafikk 7" descr="Man with facial hair">
            <a:extLst>
              <a:ext uri="{FF2B5EF4-FFF2-40B4-BE49-F238E27FC236}">
                <a16:creationId xmlns:a16="http://schemas.microsoft.com/office/drawing/2014/main" id="{D80C6A9C-122A-4E1C-8744-A629874FD86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598497" y="3798613"/>
            <a:ext cx="1314450" cy="1781175"/>
          </a:xfrm>
          <a:prstGeom prst="rect">
            <a:avLst/>
          </a:prstGeom>
        </p:spPr>
      </p:pic>
      <p:pic>
        <p:nvPicPr>
          <p:cNvPr id="46" name="Grafikk 8" descr="Bearded man in a robe">
            <a:extLst>
              <a:ext uri="{FF2B5EF4-FFF2-40B4-BE49-F238E27FC236}">
                <a16:creationId xmlns:a16="http://schemas.microsoft.com/office/drawing/2014/main" id="{03625402-6CBE-4605-9EF6-863C1BA7E3F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797747" y="3873131"/>
            <a:ext cx="1333500" cy="1676400"/>
          </a:xfrm>
          <a:prstGeom prst="rect">
            <a:avLst/>
          </a:prstGeom>
        </p:spPr>
      </p:pic>
    </p:spTree>
    <p:extLst>
      <p:ext uri="{BB962C8B-B14F-4D97-AF65-F5344CB8AC3E}">
        <p14:creationId xmlns:p14="http://schemas.microsoft.com/office/powerpoint/2010/main" val="1567833346"/>
      </p:ext>
    </p:extLst>
  </p:cSld>
  <p:clrMapOvr>
    <a:masterClrMapping/>
  </p:clrMapOvr>
  <p:extLst>
    <p:ext uri="{6950BFC3-D8DA-4A85-94F7-54DA5524770B}">
      <p188:commentRel xmlns:p188="http://schemas.microsoft.com/office/powerpoint/2018/8/main" r:id="rId5"/>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93FC91B-92F8-4332-90F0-C2DE6AD7994D}"/>
              </a:ext>
            </a:extLst>
          </p:cNvPr>
          <p:cNvGraphicFramePr>
            <a:graphicFrameLocks noChangeAspect="1"/>
          </p:cNvGraphicFramePr>
          <p:nvPr>
            <p:custDataLst>
              <p:tags r:id="rId2"/>
            </p:custDataLst>
            <p:extLst>
              <p:ext uri="{D42A27DB-BD31-4B8C-83A1-F6EECF244321}">
                <p14:modId xmlns:p14="http://schemas.microsoft.com/office/powerpoint/2010/main" val="2764878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06" name="think-cell Slide" r:id="rId4" imgW="592" imgH="591" progId="TCLayout.ActiveDocument.1">
                  <p:embed/>
                </p:oleObj>
              </mc:Choice>
              <mc:Fallback>
                <p:oleObj name="think-cell Slide" r:id="rId4" imgW="592" imgH="591" progId="TCLayout.ActiveDocument.1">
                  <p:embed/>
                  <p:pic>
                    <p:nvPicPr>
                      <p:cNvPr id="5" name="Object 4" hidden="1">
                        <a:extLst>
                          <a:ext uri="{FF2B5EF4-FFF2-40B4-BE49-F238E27FC236}">
                            <a16:creationId xmlns:a16="http://schemas.microsoft.com/office/drawing/2014/main" id="{693FC91B-92F8-4332-90F0-C2DE6AD799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AE16F6F-D164-4145-B735-2C3BA71DF169}"/>
              </a:ext>
            </a:extLst>
          </p:cNvPr>
          <p:cNvSpPr>
            <a:spLocks noGrp="1"/>
          </p:cNvSpPr>
          <p:nvPr>
            <p:ph type="title"/>
          </p:nvPr>
        </p:nvSpPr>
        <p:spPr>
          <a:xfrm>
            <a:off x="327557" y="129677"/>
            <a:ext cx="11224996" cy="864683"/>
          </a:xfrm>
        </p:spPr>
        <p:txBody>
          <a:bodyPr vert="horz"/>
          <a:lstStyle/>
          <a:p>
            <a:r>
              <a:rPr lang="nb-NO"/>
              <a:t>Oppsummert</a:t>
            </a:r>
          </a:p>
        </p:txBody>
      </p:sp>
      <p:pic>
        <p:nvPicPr>
          <p:cNvPr id="11" name="Graphic 10" descr="Questions with solid fill">
            <a:extLst>
              <a:ext uri="{FF2B5EF4-FFF2-40B4-BE49-F238E27FC236}">
                <a16:creationId xmlns:a16="http://schemas.microsoft.com/office/drawing/2014/main" id="{B5EE7514-F5EB-40CB-8F0A-F09C80A33D4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75413" y="1965251"/>
            <a:ext cx="1463749" cy="1463749"/>
          </a:xfrm>
          <a:prstGeom prst="rect">
            <a:avLst/>
          </a:prstGeom>
        </p:spPr>
      </p:pic>
      <p:sp>
        <p:nvSpPr>
          <p:cNvPr id="12" name="TextBox 11">
            <a:extLst>
              <a:ext uri="{FF2B5EF4-FFF2-40B4-BE49-F238E27FC236}">
                <a16:creationId xmlns:a16="http://schemas.microsoft.com/office/drawing/2014/main" id="{6E573403-8CA9-4DBC-84F6-52D5910ABA96}"/>
              </a:ext>
            </a:extLst>
          </p:cNvPr>
          <p:cNvSpPr txBox="1"/>
          <p:nvPr/>
        </p:nvSpPr>
        <p:spPr>
          <a:xfrm>
            <a:off x="182524" y="3582444"/>
            <a:ext cx="2849526" cy="1292662"/>
          </a:xfrm>
          <a:prstGeom prst="rect">
            <a:avLst/>
          </a:prstGeom>
          <a:noFill/>
        </p:spPr>
        <p:txBody>
          <a:bodyPr wrap="square" rtlCol="0">
            <a:spAutoFit/>
          </a:bodyPr>
          <a:lstStyle/>
          <a:p>
            <a:pPr algn="ctr"/>
            <a:r>
              <a:rPr lang="nb-NO" b="1"/>
              <a:t>Hva er BOTT ØL?</a:t>
            </a:r>
          </a:p>
          <a:p>
            <a:pPr algn="ctr"/>
            <a:r>
              <a:rPr lang="nb-NO" sz="1400"/>
              <a:t>Nye systemer for økonomi og lønn for de fire «BOTT»-universitetene.</a:t>
            </a:r>
          </a:p>
          <a:p>
            <a:pPr algn="ctr"/>
            <a:endParaRPr lang="nb-NO"/>
          </a:p>
        </p:txBody>
      </p:sp>
      <p:pic>
        <p:nvPicPr>
          <p:cNvPr id="13" name="Graphic 12" descr="Watch with solid fill">
            <a:extLst>
              <a:ext uri="{FF2B5EF4-FFF2-40B4-BE49-F238E27FC236}">
                <a16:creationId xmlns:a16="http://schemas.microsoft.com/office/drawing/2014/main" id="{9C9C1ED3-A2FF-406B-81BC-4AB4995C3136}"/>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726712" y="1965251"/>
            <a:ext cx="1463749" cy="1463749"/>
          </a:xfrm>
          <a:prstGeom prst="rect">
            <a:avLst/>
          </a:prstGeom>
        </p:spPr>
      </p:pic>
      <p:sp>
        <p:nvSpPr>
          <p:cNvPr id="14" name="TextBox 13">
            <a:extLst>
              <a:ext uri="{FF2B5EF4-FFF2-40B4-BE49-F238E27FC236}">
                <a16:creationId xmlns:a16="http://schemas.microsoft.com/office/drawing/2014/main" id="{B1F11C9B-BAA8-4BF2-BB34-0D950B7B8C5C}"/>
              </a:ext>
            </a:extLst>
          </p:cNvPr>
          <p:cNvSpPr txBox="1"/>
          <p:nvPr/>
        </p:nvSpPr>
        <p:spPr>
          <a:xfrm>
            <a:off x="3033823" y="3568265"/>
            <a:ext cx="2849526" cy="1077218"/>
          </a:xfrm>
          <a:prstGeom prst="rect">
            <a:avLst/>
          </a:prstGeom>
          <a:noFill/>
        </p:spPr>
        <p:txBody>
          <a:bodyPr wrap="square" rtlCol="0">
            <a:spAutoFit/>
          </a:bodyPr>
          <a:lstStyle/>
          <a:p>
            <a:pPr algn="ctr"/>
            <a:r>
              <a:rPr lang="nb-NO" b="1"/>
              <a:t>Når skjer det?</a:t>
            </a:r>
          </a:p>
          <a:p>
            <a:pPr algn="ctr"/>
            <a:r>
              <a:rPr lang="nb-NO" sz="1400"/>
              <a:t>01.01.23 vil de nye systemene være i drift</a:t>
            </a:r>
          </a:p>
          <a:p>
            <a:pPr algn="ctr"/>
            <a:endParaRPr lang="nb-NO"/>
          </a:p>
        </p:txBody>
      </p:sp>
      <p:pic>
        <p:nvPicPr>
          <p:cNvPr id="15" name="Graphic 14" descr="Target Audience with solid fill">
            <a:extLst>
              <a:ext uri="{FF2B5EF4-FFF2-40B4-BE49-F238E27FC236}">
                <a16:creationId xmlns:a16="http://schemas.microsoft.com/office/drawing/2014/main" id="{BFBA3C28-1D83-40D6-9950-1F5347230054}"/>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6308653" y="1965251"/>
            <a:ext cx="1788042" cy="1788042"/>
          </a:xfrm>
          <a:prstGeom prst="rect">
            <a:avLst/>
          </a:prstGeom>
        </p:spPr>
      </p:pic>
      <p:sp>
        <p:nvSpPr>
          <p:cNvPr id="16" name="TextBox 15">
            <a:extLst>
              <a:ext uri="{FF2B5EF4-FFF2-40B4-BE49-F238E27FC236}">
                <a16:creationId xmlns:a16="http://schemas.microsoft.com/office/drawing/2014/main" id="{4B2FAE9A-4F0A-49CA-894C-02423137FA0E}"/>
              </a:ext>
            </a:extLst>
          </p:cNvPr>
          <p:cNvSpPr txBox="1"/>
          <p:nvPr/>
        </p:nvSpPr>
        <p:spPr>
          <a:xfrm>
            <a:off x="5727404" y="3582444"/>
            <a:ext cx="2849526" cy="2154436"/>
          </a:xfrm>
          <a:prstGeom prst="rect">
            <a:avLst/>
          </a:prstGeom>
          <a:noFill/>
        </p:spPr>
        <p:txBody>
          <a:bodyPr wrap="square" rtlCol="0">
            <a:spAutoFit/>
          </a:bodyPr>
          <a:lstStyle/>
          <a:p>
            <a:pPr algn="ctr"/>
            <a:r>
              <a:rPr lang="nb-NO" b="1"/>
              <a:t>Hvordan bli NTNU påvirket?</a:t>
            </a:r>
          </a:p>
          <a:p>
            <a:pPr algn="ctr"/>
            <a:r>
              <a:rPr lang="nb-NO" sz="1400"/>
              <a:t>Alle får nytt system for timelister, reiseregninger, lønnslipper, ferie- og fravær.</a:t>
            </a:r>
          </a:p>
          <a:p>
            <a:pPr algn="ctr"/>
            <a:endParaRPr lang="nb-NO" sz="1400"/>
          </a:p>
          <a:p>
            <a:pPr algn="ctr"/>
            <a:r>
              <a:rPr lang="nb-NO" sz="1400"/>
              <a:t>Ansatte med roller innfor HR, lønn eller økonomi vil få nye roller med tilhørende systemer.</a:t>
            </a:r>
          </a:p>
        </p:txBody>
      </p:sp>
      <p:pic>
        <p:nvPicPr>
          <p:cNvPr id="17" name="Graphic 16" descr="Idea with solid fill">
            <a:extLst>
              <a:ext uri="{FF2B5EF4-FFF2-40B4-BE49-F238E27FC236}">
                <a16:creationId xmlns:a16="http://schemas.microsoft.com/office/drawing/2014/main" id="{73BD2DA5-10A5-4460-9279-7EF7AAA0E9C9}"/>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9232605" y="1965251"/>
            <a:ext cx="1463749" cy="1463749"/>
          </a:xfrm>
          <a:prstGeom prst="rect">
            <a:avLst/>
          </a:prstGeom>
        </p:spPr>
      </p:pic>
      <p:sp>
        <p:nvSpPr>
          <p:cNvPr id="18" name="TextBox 17">
            <a:extLst>
              <a:ext uri="{FF2B5EF4-FFF2-40B4-BE49-F238E27FC236}">
                <a16:creationId xmlns:a16="http://schemas.microsoft.com/office/drawing/2014/main" id="{4FFE685A-5C5F-4772-B5A7-4231C06B6AAC}"/>
              </a:ext>
            </a:extLst>
          </p:cNvPr>
          <p:cNvSpPr txBox="1"/>
          <p:nvPr/>
        </p:nvSpPr>
        <p:spPr>
          <a:xfrm>
            <a:off x="8539716" y="3520505"/>
            <a:ext cx="2849526" cy="1446550"/>
          </a:xfrm>
          <a:prstGeom prst="rect">
            <a:avLst/>
          </a:prstGeom>
          <a:noFill/>
        </p:spPr>
        <p:txBody>
          <a:bodyPr wrap="square" rtlCol="0">
            <a:spAutoFit/>
          </a:bodyPr>
          <a:lstStyle/>
          <a:p>
            <a:pPr algn="ctr"/>
            <a:r>
              <a:rPr lang="nb-NO" b="1"/>
              <a:t>Hva med opplæring?</a:t>
            </a:r>
            <a:br>
              <a:rPr lang="nb-NO" b="1"/>
            </a:br>
            <a:r>
              <a:rPr lang="nb-NO" sz="1400"/>
              <a:t>Alle ansatte vil få opplæring i perioden oktober til desember 2022.</a:t>
            </a:r>
          </a:p>
          <a:p>
            <a:pPr algn="ctr"/>
            <a:endParaRPr lang="nb-NO" sz="1400"/>
          </a:p>
          <a:p>
            <a:pPr algn="ctr"/>
            <a:r>
              <a:rPr lang="nb-NO" sz="1400"/>
              <a:t>Opplæring blir rollestyrt.</a:t>
            </a:r>
            <a:endParaRPr lang="nb-NO"/>
          </a:p>
        </p:txBody>
      </p:sp>
    </p:spTree>
    <p:extLst>
      <p:ext uri="{BB962C8B-B14F-4D97-AF65-F5344CB8AC3E}">
        <p14:creationId xmlns:p14="http://schemas.microsoft.com/office/powerpoint/2010/main" val="35936218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8A11B04-41D7-4784-B092-19F34A405D9A}"/>
              </a:ext>
            </a:extLst>
          </p:cNvPr>
          <p:cNvGraphicFramePr>
            <a:graphicFrameLocks noChangeAspect="1"/>
          </p:cNvGraphicFramePr>
          <p:nvPr>
            <p:custDataLst>
              <p:tags r:id="rId2"/>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spid="_x0000_s22530" name="think-cell Slide" r:id="rId6" imgW="592" imgH="591" progId="TCLayout.ActiveDocument.1">
                  <p:embed/>
                </p:oleObj>
              </mc:Choice>
              <mc:Fallback>
                <p:oleObj name="think-cell Slide" r:id="rId6" imgW="592" imgH="591" progId="TCLayout.ActiveDocument.1">
                  <p:embed/>
                  <p:pic>
                    <p:nvPicPr>
                      <p:cNvPr id="5" name="Object 4" hidden="1">
                        <a:extLst>
                          <a:ext uri="{FF2B5EF4-FFF2-40B4-BE49-F238E27FC236}">
                            <a16:creationId xmlns:a16="http://schemas.microsoft.com/office/drawing/2014/main" id="{38A11B04-41D7-4784-B092-19F34A405D9A}"/>
                          </a:ext>
                        </a:extLst>
                      </p:cNvPr>
                      <p:cNvPicPr/>
                      <p:nvPr/>
                    </p:nvPicPr>
                    <p:blipFill>
                      <a:blip r:embed="rId7"/>
                      <a:stretch>
                        <a:fillRect/>
                      </a:stretch>
                    </p:blipFill>
                    <p:spPr>
                      <a:xfrm>
                        <a:off x="2119" y="2119"/>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5507BA0-C54E-4402-BDB0-7592AFA74F00}"/>
              </a:ext>
            </a:extLst>
          </p:cNvPr>
          <p:cNvSpPr/>
          <p:nvPr>
            <p:custDataLst>
              <p:tags r:id="rId3"/>
            </p:custDataLst>
          </p:nvPr>
        </p:nvSpPr>
        <p:spPr>
          <a:xfrm>
            <a:off x="1" y="1"/>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09570"/>
            <a:endParaRPr lang="nb-NO" sz="48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47B63F67-25FE-45C2-8074-34A24BEC51C4}"/>
              </a:ext>
            </a:extLst>
          </p:cNvPr>
          <p:cNvSpPr>
            <a:spLocks noGrp="1"/>
          </p:cNvSpPr>
          <p:nvPr>
            <p:ph type="title"/>
          </p:nvPr>
        </p:nvSpPr>
        <p:spPr/>
        <p:txBody>
          <a:bodyPr/>
          <a:lstStyle/>
          <a:p>
            <a:r>
              <a:rPr lang="nb-NO"/>
              <a:t>Agenda </a:t>
            </a:r>
          </a:p>
        </p:txBody>
      </p:sp>
      <p:graphicFrame>
        <p:nvGraphicFramePr>
          <p:cNvPr id="6" name="Table 6">
            <a:extLst>
              <a:ext uri="{FF2B5EF4-FFF2-40B4-BE49-F238E27FC236}">
                <a16:creationId xmlns:a16="http://schemas.microsoft.com/office/drawing/2014/main" id="{91FD6737-001F-4436-9F6E-2DDD703D7379}"/>
              </a:ext>
            </a:extLst>
          </p:cNvPr>
          <p:cNvGraphicFramePr>
            <a:graphicFrameLocks noGrp="1"/>
          </p:cNvGraphicFramePr>
          <p:nvPr>
            <p:extLst>
              <p:ext uri="{D42A27DB-BD31-4B8C-83A1-F6EECF244321}">
                <p14:modId xmlns:p14="http://schemas.microsoft.com/office/powerpoint/2010/main" val="297391150"/>
              </p:ext>
            </p:extLst>
          </p:nvPr>
        </p:nvGraphicFramePr>
        <p:xfrm>
          <a:off x="470271" y="1600200"/>
          <a:ext cx="6146429" cy="3657600"/>
        </p:xfrm>
        <a:graphic>
          <a:graphicData uri="http://schemas.openxmlformats.org/drawingml/2006/table">
            <a:tbl>
              <a:tblPr bandRow="1">
                <a:tableStyleId>{2D5ABB26-0587-4C30-8999-92F81FD0307C}</a:tableStyleId>
              </a:tblPr>
              <a:tblGrid>
                <a:gridCol w="6146429">
                  <a:extLst>
                    <a:ext uri="{9D8B030D-6E8A-4147-A177-3AD203B41FA5}">
                      <a16:colId xmlns:a16="http://schemas.microsoft.com/office/drawing/2014/main" val="1337397184"/>
                    </a:ext>
                  </a:extLst>
                </a:gridCol>
              </a:tblGrid>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i="0">
                          <a:solidFill>
                            <a:schemeClr val="tx1"/>
                          </a:solidFill>
                        </a:rPr>
                        <a:t>Praktisk informasjon</a:t>
                      </a:r>
                    </a:p>
                  </a:txBody>
                  <a:tcPr marL="121920" marR="121920" marT="60960" marB="6096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018442710"/>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Velkommen v/ styringsgruppeleder BOTT ØL</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533369443"/>
                  </a:ext>
                </a:extLst>
              </a:tr>
              <a:tr h="3352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Mål for møtet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966542913"/>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Forventninger til møtet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276666774"/>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Status fra Digitaliseringsprogrammet og prosjekteier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421358146"/>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BOTT ØL Innføring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741126228"/>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1">
                          <a:solidFill>
                            <a:schemeClr val="bg1"/>
                          </a:solidFill>
                        </a:rPr>
                        <a:t>NTNU Sak </a:t>
                      </a:r>
                    </a:p>
                  </a:txBody>
                  <a:tcPr marL="121920" marR="121920" marT="60960" marB="60960">
                    <a:lnR w="12700" cap="flat" cmpd="sng" algn="ctr">
                      <a:noFill/>
                      <a:prstDash val="solid"/>
                      <a:round/>
                      <a:headEnd type="none" w="med" len="med"/>
                      <a:tailEnd type="none" w="med" len="med"/>
                    </a:lnR>
                    <a:solidFill>
                      <a:schemeClr val="tx2"/>
                    </a:solidFill>
                  </a:tcPr>
                </a:tc>
                <a:extLst>
                  <a:ext uri="{0D108BD9-81ED-4DB2-BD59-A6C34878D82A}">
                    <a16:rowId xmlns:a16="http://schemas.microsoft.com/office/drawing/2014/main" val="3090798671"/>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Felles aktivitetsplan 2022</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104737451"/>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Spørsmål og innspill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395604843"/>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Avslutning v/ styringsgruppeleder NTNU Sak</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793882596"/>
                  </a:ext>
                </a:extLst>
              </a:tr>
            </a:tbl>
          </a:graphicData>
        </a:graphic>
      </p:graphicFrame>
      <p:pic>
        <p:nvPicPr>
          <p:cNvPr id="8" name="Picture 7">
            <a:extLst>
              <a:ext uri="{FF2B5EF4-FFF2-40B4-BE49-F238E27FC236}">
                <a16:creationId xmlns:a16="http://schemas.microsoft.com/office/drawing/2014/main" id="{B853BFB8-71CE-41F7-92C5-DE3269499D86}"/>
              </a:ext>
            </a:extLst>
          </p:cNvPr>
          <p:cNvPicPr>
            <a:picLocks noChangeAspect="1"/>
          </p:cNvPicPr>
          <p:nvPr/>
        </p:nvPicPr>
        <p:blipFill>
          <a:blip r:embed="rId8"/>
          <a:stretch>
            <a:fillRect/>
          </a:stretch>
        </p:blipFill>
        <p:spPr>
          <a:xfrm>
            <a:off x="7303625" y="0"/>
            <a:ext cx="4888375" cy="6858000"/>
          </a:xfrm>
          <a:prstGeom prst="rect">
            <a:avLst/>
          </a:prstGeom>
        </p:spPr>
      </p:pic>
    </p:spTree>
    <p:extLst>
      <p:ext uri="{BB962C8B-B14F-4D97-AF65-F5344CB8AC3E}">
        <p14:creationId xmlns:p14="http://schemas.microsoft.com/office/powerpoint/2010/main" val="17153434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C2907E4-33AC-47EE-90CC-08CBE65B9E32}"/>
              </a:ext>
            </a:extLst>
          </p:cNvPr>
          <p:cNvGraphicFramePr>
            <a:graphicFrameLocks noChangeAspect="1"/>
          </p:cNvGraphicFramePr>
          <p:nvPr>
            <p:custDataLst>
              <p:tags r:id="rId2"/>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23554"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0C2907E4-33AC-47EE-90CC-08CBE65B9E32}"/>
                          </a:ext>
                        </a:extLst>
                      </p:cNvPr>
                      <p:cNvPicPr/>
                      <p:nvPr/>
                    </p:nvPicPr>
                    <p:blipFill>
                      <a:blip r:embed="rId7"/>
                      <a:stretch>
                        <a:fillRect/>
                      </a:stretch>
                    </p:blipFill>
                    <p:spPr>
                      <a:xfrm>
                        <a:off x="2118" y="2118"/>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03CB462-D9E6-48BE-AF21-E78169557E7B}"/>
              </a:ext>
            </a:extLst>
          </p:cNvPr>
          <p:cNvSpPr/>
          <p:nvPr>
            <p:custDataLst>
              <p:tags r:id="rId3"/>
            </p:custDataLst>
          </p:nvPr>
        </p:nvSpPr>
        <p:spPr>
          <a:xfrm>
            <a:off x="0" y="0"/>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09585"/>
            <a:endParaRPr lang="nb-NO" sz="5400" b="1">
              <a:solidFill>
                <a:srgbClr val="FFFFFF"/>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11" name="Rektangel 10"/>
          <p:cNvSpPr/>
          <p:nvPr/>
        </p:nvSpPr>
        <p:spPr>
          <a:xfrm>
            <a:off x="0" y="0"/>
            <a:ext cx="12227378"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nb-NO" sz="2400">
              <a:solidFill>
                <a:srgbClr val="FFFFFF"/>
              </a:solidFill>
              <a:latin typeface="Arial" panose="020B0604020202020204"/>
            </a:endParaRPr>
          </a:p>
        </p:txBody>
      </p:sp>
      <p:sp>
        <p:nvSpPr>
          <p:cNvPr id="9" name="Tittel 1"/>
          <p:cNvSpPr>
            <a:spLocks noGrp="1"/>
          </p:cNvSpPr>
          <p:nvPr>
            <p:ph type="ctrTitle"/>
          </p:nvPr>
        </p:nvSpPr>
        <p:spPr>
          <a:xfrm>
            <a:off x="686608" y="2984914"/>
            <a:ext cx="10818784" cy="923330"/>
          </a:xfrm>
        </p:spPr>
        <p:txBody>
          <a:bodyPr/>
          <a:lstStyle/>
          <a:p>
            <a:pPr algn="ctr"/>
            <a:r>
              <a:rPr lang="nb-NO" sz="5400">
                <a:solidFill>
                  <a:schemeClr val="bg1"/>
                </a:solidFill>
              </a:rPr>
              <a:t>NTNU Sak</a:t>
            </a:r>
          </a:p>
        </p:txBody>
      </p:sp>
      <p:sp>
        <p:nvSpPr>
          <p:cNvPr id="10" name="Undertittel 2"/>
          <p:cNvSpPr>
            <a:spLocks noGrp="1"/>
          </p:cNvSpPr>
          <p:nvPr>
            <p:ph type="subTitle" idx="1"/>
          </p:nvPr>
        </p:nvSpPr>
        <p:spPr>
          <a:xfrm>
            <a:off x="686608" y="4092910"/>
            <a:ext cx="10818785" cy="797463"/>
          </a:xfrm>
        </p:spPr>
        <p:txBody>
          <a:bodyPr vert="horz" lIns="91440" tIns="45720" rIns="91440" bIns="45720" rtlCol="0" anchor="t">
            <a:noAutofit/>
          </a:bodyPr>
          <a:lstStyle/>
          <a:p>
            <a:pPr algn="ctr"/>
            <a:endParaRPr lang="nb-NO" sz="3600">
              <a:solidFill>
                <a:schemeClr val="bg1"/>
              </a:solidFill>
            </a:endParaRPr>
          </a:p>
        </p:txBody>
      </p:sp>
    </p:spTree>
    <p:extLst>
      <p:ext uri="{BB962C8B-B14F-4D97-AF65-F5344CB8AC3E}">
        <p14:creationId xmlns:p14="http://schemas.microsoft.com/office/powerpoint/2010/main" val="32254175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7C9BFFED-3DAA-40D9-910E-78B95E782991}"/>
              </a:ext>
            </a:extLst>
          </p:cNvPr>
          <p:cNvCxnSpPr/>
          <p:nvPr/>
        </p:nvCxnSpPr>
        <p:spPr>
          <a:xfrm>
            <a:off x="74865" y="5695616"/>
            <a:ext cx="1164980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8837CA3C-9897-4496-B922-3341549DC911}"/>
              </a:ext>
            </a:extLst>
          </p:cNvPr>
          <p:cNvSpPr/>
          <p:nvPr/>
        </p:nvSpPr>
        <p:spPr>
          <a:xfrm>
            <a:off x="74865" y="1053115"/>
            <a:ext cx="5879369" cy="342899"/>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a:t>UH Sak: Anskaffelse</a:t>
            </a:r>
          </a:p>
        </p:txBody>
      </p:sp>
      <p:sp>
        <p:nvSpPr>
          <p:cNvPr id="10" name="Rectangle 9">
            <a:extLst>
              <a:ext uri="{FF2B5EF4-FFF2-40B4-BE49-F238E27FC236}">
                <a16:creationId xmlns:a16="http://schemas.microsoft.com/office/drawing/2014/main" id="{1104D742-0728-4A77-92C6-8250601E4BD1}"/>
              </a:ext>
            </a:extLst>
          </p:cNvPr>
          <p:cNvSpPr/>
          <p:nvPr/>
        </p:nvSpPr>
        <p:spPr>
          <a:xfrm>
            <a:off x="5954234" y="2249889"/>
            <a:ext cx="2304617" cy="342899"/>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a:t>UH Sak: Utvikling</a:t>
            </a:r>
          </a:p>
        </p:txBody>
      </p:sp>
      <p:sp>
        <p:nvSpPr>
          <p:cNvPr id="11" name="Rectangle 10">
            <a:extLst>
              <a:ext uri="{FF2B5EF4-FFF2-40B4-BE49-F238E27FC236}">
                <a16:creationId xmlns:a16="http://schemas.microsoft.com/office/drawing/2014/main" id="{D769BFF7-AEB0-4C10-ACFA-C1BEF1223352}"/>
              </a:ext>
            </a:extLst>
          </p:cNvPr>
          <p:cNvSpPr/>
          <p:nvPr/>
        </p:nvSpPr>
        <p:spPr>
          <a:xfrm>
            <a:off x="3959905" y="3366860"/>
            <a:ext cx="5697070" cy="342899"/>
          </a:xfrm>
          <a:prstGeom prst="rect">
            <a:avLst/>
          </a:prstGeom>
          <a:solidFill>
            <a:schemeClr val="accent2"/>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a:t>NTNU Sak: Innføring</a:t>
            </a:r>
          </a:p>
        </p:txBody>
      </p:sp>
      <p:cxnSp>
        <p:nvCxnSpPr>
          <p:cNvPr id="13" name="Straight Connector 12">
            <a:extLst>
              <a:ext uri="{FF2B5EF4-FFF2-40B4-BE49-F238E27FC236}">
                <a16:creationId xmlns:a16="http://schemas.microsoft.com/office/drawing/2014/main" id="{D066F9D0-3B0B-4FDF-9E46-C3D77803D99B}"/>
              </a:ext>
            </a:extLst>
          </p:cNvPr>
          <p:cNvCxnSpPr/>
          <p:nvPr/>
        </p:nvCxnSpPr>
        <p:spPr>
          <a:xfrm>
            <a:off x="1644598" y="5537355"/>
            <a:ext cx="0" cy="386861"/>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C85E9A4D-4BB5-4F12-9046-F1FB7F028116}"/>
              </a:ext>
            </a:extLst>
          </p:cNvPr>
          <p:cNvCxnSpPr/>
          <p:nvPr/>
        </p:nvCxnSpPr>
        <p:spPr>
          <a:xfrm>
            <a:off x="3959905" y="5537355"/>
            <a:ext cx="0" cy="386861"/>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9C54E027-8E12-41D3-BFC9-B12F4EC017E5}"/>
              </a:ext>
            </a:extLst>
          </p:cNvPr>
          <p:cNvCxnSpPr/>
          <p:nvPr/>
        </p:nvCxnSpPr>
        <p:spPr>
          <a:xfrm>
            <a:off x="6272281" y="5537355"/>
            <a:ext cx="0" cy="386861"/>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A5DBCCB-77CF-436C-8F0C-A6C23F6C4433}"/>
              </a:ext>
            </a:extLst>
          </p:cNvPr>
          <p:cNvCxnSpPr/>
          <p:nvPr/>
        </p:nvCxnSpPr>
        <p:spPr>
          <a:xfrm>
            <a:off x="8584657" y="5537355"/>
            <a:ext cx="0" cy="386861"/>
          </a:xfrm>
          <a:prstGeom prst="line">
            <a:avLst/>
          </a:prstGeom>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57F307EC-4BB1-4D4D-B0D0-C98573010F86}"/>
              </a:ext>
            </a:extLst>
          </p:cNvPr>
          <p:cNvSpPr txBox="1"/>
          <p:nvPr/>
        </p:nvSpPr>
        <p:spPr>
          <a:xfrm>
            <a:off x="3577440" y="5935677"/>
            <a:ext cx="764930" cy="369332"/>
          </a:xfrm>
          <a:prstGeom prst="rect">
            <a:avLst/>
          </a:prstGeom>
          <a:noFill/>
        </p:spPr>
        <p:txBody>
          <a:bodyPr wrap="square" rtlCol="0">
            <a:spAutoFit/>
          </a:bodyPr>
          <a:lstStyle/>
          <a:p>
            <a:r>
              <a:rPr lang="nb-NO"/>
              <a:t>2021</a:t>
            </a:r>
          </a:p>
        </p:txBody>
      </p:sp>
      <p:sp>
        <p:nvSpPr>
          <p:cNvPr id="22" name="TextBox 21">
            <a:extLst>
              <a:ext uri="{FF2B5EF4-FFF2-40B4-BE49-F238E27FC236}">
                <a16:creationId xmlns:a16="http://schemas.microsoft.com/office/drawing/2014/main" id="{8750F36E-EB71-4DBF-917E-F9825980F9AB}"/>
              </a:ext>
            </a:extLst>
          </p:cNvPr>
          <p:cNvSpPr txBox="1"/>
          <p:nvPr/>
        </p:nvSpPr>
        <p:spPr>
          <a:xfrm>
            <a:off x="1262133" y="5933796"/>
            <a:ext cx="764930" cy="369332"/>
          </a:xfrm>
          <a:prstGeom prst="rect">
            <a:avLst/>
          </a:prstGeom>
          <a:noFill/>
        </p:spPr>
        <p:txBody>
          <a:bodyPr wrap="square" rtlCol="0">
            <a:spAutoFit/>
          </a:bodyPr>
          <a:lstStyle/>
          <a:p>
            <a:r>
              <a:rPr lang="nb-NO"/>
              <a:t>2020</a:t>
            </a:r>
          </a:p>
        </p:txBody>
      </p:sp>
      <p:sp>
        <p:nvSpPr>
          <p:cNvPr id="23" name="TextBox 22">
            <a:extLst>
              <a:ext uri="{FF2B5EF4-FFF2-40B4-BE49-F238E27FC236}">
                <a16:creationId xmlns:a16="http://schemas.microsoft.com/office/drawing/2014/main" id="{15DB9276-3D0B-4EBD-A3FC-14F878FFEE73}"/>
              </a:ext>
            </a:extLst>
          </p:cNvPr>
          <p:cNvSpPr txBox="1"/>
          <p:nvPr/>
        </p:nvSpPr>
        <p:spPr>
          <a:xfrm>
            <a:off x="5867639" y="5924216"/>
            <a:ext cx="764930" cy="369332"/>
          </a:xfrm>
          <a:prstGeom prst="rect">
            <a:avLst/>
          </a:prstGeom>
          <a:noFill/>
        </p:spPr>
        <p:txBody>
          <a:bodyPr wrap="square" rtlCol="0">
            <a:spAutoFit/>
          </a:bodyPr>
          <a:lstStyle/>
          <a:p>
            <a:r>
              <a:rPr lang="nb-NO"/>
              <a:t>2022</a:t>
            </a:r>
          </a:p>
        </p:txBody>
      </p:sp>
      <p:sp>
        <p:nvSpPr>
          <p:cNvPr id="24" name="TextBox 23">
            <a:extLst>
              <a:ext uri="{FF2B5EF4-FFF2-40B4-BE49-F238E27FC236}">
                <a16:creationId xmlns:a16="http://schemas.microsoft.com/office/drawing/2014/main" id="{649CF5B2-F80C-477C-8A35-C67EDFC8F751}"/>
              </a:ext>
            </a:extLst>
          </p:cNvPr>
          <p:cNvSpPr txBox="1"/>
          <p:nvPr/>
        </p:nvSpPr>
        <p:spPr>
          <a:xfrm>
            <a:off x="8225815" y="5934625"/>
            <a:ext cx="764930" cy="369332"/>
          </a:xfrm>
          <a:prstGeom prst="rect">
            <a:avLst/>
          </a:prstGeom>
          <a:noFill/>
        </p:spPr>
        <p:txBody>
          <a:bodyPr wrap="square" rtlCol="0">
            <a:spAutoFit/>
          </a:bodyPr>
          <a:lstStyle/>
          <a:p>
            <a:r>
              <a:rPr lang="nb-NO"/>
              <a:t>2023</a:t>
            </a:r>
          </a:p>
        </p:txBody>
      </p:sp>
      <p:sp>
        <p:nvSpPr>
          <p:cNvPr id="25" name="TextBox 24">
            <a:extLst>
              <a:ext uri="{FF2B5EF4-FFF2-40B4-BE49-F238E27FC236}">
                <a16:creationId xmlns:a16="http://schemas.microsoft.com/office/drawing/2014/main" id="{0D28FC27-9B55-461C-A452-4D9977B6A280}"/>
              </a:ext>
            </a:extLst>
          </p:cNvPr>
          <p:cNvSpPr txBox="1"/>
          <p:nvPr/>
        </p:nvSpPr>
        <p:spPr>
          <a:xfrm>
            <a:off x="989266" y="1498001"/>
            <a:ext cx="4964968" cy="1077218"/>
          </a:xfrm>
          <a:prstGeom prst="rect">
            <a:avLst/>
          </a:prstGeom>
          <a:noFill/>
        </p:spPr>
        <p:txBody>
          <a:bodyPr wrap="square" rtlCol="0">
            <a:spAutoFit/>
          </a:bodyPr>
          <a:lstStyle/>
          <a:p>
            <a:pPr marL="285750" indent="-285750">
              <a:buFont typeface="Arial" panose="020B0604020202020204" pitchFamily="34" charset="0"/>
              <a:buChar char="•"/>
            </a:pPr>
            <a:r>
              <a:rPr lang="nb-NO" sz="1600"/>
              <a:t>Nasjonal anskaffelse</a:t>
            </a:r>
          </a:p>
          <a:p>
            <a:pPr marL="285750" indent="-285750">
              <a:buFont typeface="Arial" panose="020B0604020202020204" pitchFamily="34" charset="0"/>
              <a:buChar char="•"/>
            </a:pPr>
            <a:r>
              <a:rPr lang="nb-NO" sz="1600"/>
              <a:t>Omfattende arbeid med kravspesifikasjon</a:t>
            </a:r>
          </a:p>
          <a:p>
            <a:pPr marL="285750" indent="-285750">
              <a:buFont typeface="Arial" panose="020B0604020202020204" pitchFamily="34" charset="0"/>
              <a:buChar char="•"/>
            </a:pPr>
            <a:r>
              <a:rPr lang="nb-NO" sz="1600"/>
              <a:t>Grundig evaluering av leverandører</a:t>
            </a:r>
          </a:p>
          <a:p>
            <a:pPr marL="285750" indent="-285750">
              <a:buFont typeface="Arial" panose="020B0604020202020204" pitchFamily="34" charset="0"/>
              <a:buChar char="•"/>
            </a:pPr>
            <a:r>
              <a:rPr lang="nb-NO" sz="1600"/>
              <a:t>Valgt produkt (</a:t>
            </a:r>
            <a:r>
              <a:rPr lang="nb-NO" sz="1600" err="1"/>
              <a:t>ServiceNow</a:t>
            </a:r>
            <a:r>
              <a:rPr lang="nb-NO" sz="1600"/>
              <a:t>) i bruk hos </a:t>
            </a:r>
            <a:r>
              <a:rPr lang="nb-NO" sz="1600" err="1"/>
              <a:t>UiA</a:t>
            </a:r>
            <a:r>
              <a:rPr lang="nb-NO" sz="1600"/>
              <a:t> og </a:t>
            </a:r>
            <a:r>
              <a:rPr lang="nb-NO" sz="1600" err="1"/>
              <a:t>UiS</a:t>
            </a:r>
            <a:endParaRPr lang="nb-NO" sz="1600"/>
          </a:p>
        </p:txBody>
      </p:sp>
      <p:pic>
        <p:nvPicPr>
          <p:cNvPr id="27" name="Picture 18" descr="Icon&#10;&#10;Description automatically generated">
            <a:extLst>
              <a:ext uri="{FF2B5EF4-FFF2-40B4-BE49-F238E27FC236}">
                <a16:creationId xmlns:a16="http://schemas.microsoft.com/office/drawing/2014/main" id="{B6B505A8-1856-4431-8555-45BDDA1EF875}"/>
              </a:ext>
            </a:extLst>
          </p:cNvPr>
          <p:cNvPicPr>
            <a:picLocks noChangeAspect="1"/>
          </p:cNvPicPr>
          <p:nvPr/>
        </p:nvPicPr>
        <p:blipFill>
          <a:blip r:embed="rId2"/>
          <a:stretch>
            <a:fillRect/>
          </a:stretch>
        </p:blipFill>
        <p:spPr>
          <a:xfrm>
            <a:off x="3959905" y="3819230"/>
            <a:ext cx="1079400" cy="732816"/>
          </a:xfrm>
          <a:prstGeom prst="rect">
            <a:avLst/>
          </a:prstGeom>
        </p:spPr>
      </p:pic>
      <p:pic>
        <p:nvPicPr>
          <p:cNvPr id="28" name="Bilde 60">
            <a:extLst>
              <a:ext uri="{FF2B5EF4-FFF2-40B4-BE49-F238E27FC236}">
                <a16:creationId xmlns:a16="http://schemas.microsoft.com/office/drawing/2014/main" id="{35153506-EDD4-4B21-BBE5-38DBFD21B89D}"/>
              </a:ext>
            </a:extLst>
          </p:cNvPr>
          <p:cNvPicPr>
            <a:picLocks noChangeAspect="1"/>
          </p:cNvPicPr>
          <p:nvPr/>
        </p:nvPicPr>
        <p:blipFill>
          <a:blip r:embed="rId3"/>
          <a:stretch>
            <a:fillRect/>
          </a:stretch>
        </p:blipFill>
        <p:spPr>
          <a:xfrm>
            <a:off x="5840992" y="2653796"/>
            <a:ext cx="818225" cy="741263"/>
          </a:xfrm>
          <a:prstGeom prst="rect">
            <a:avLst/>
          </a:prstGeom>
        </p:spPr>
      </p:pic>
      <p:pic>
        <p:nvPicPr>
          <p:cNvPr id="30" name="Graphic 29" descr="Coins outline">
            <a:extLst>
              <a:ext uri="{FF2B5EF4-FFF2-40B4-BE49-F238E27FC236}">
                <a16:creationId xmlns:a16="http://schemas.microsoft.com/office/drawing/2014/main" id="{2FC90261-E699-437D-B9B9-AA5C4264A8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865" y="1507679"/>
            <a:ext cx="914400" cy="914400"/>
          </a:xfrm>
          <a:prstGeom prst="rect">
            <a:avLst/>
          </a:prstGeom>
        </p:spPr>
      </p:pic>
      <p:sp>
        <p:nvSpPr>
          <p:cNvPr id="31" name="TextBox 30">
            <a:extLst>
              <a:ext uri="{FF2B5EF4-FFF2-40B4-BE49-F238E27FC236}">
                <a16:creationId xmlns:a16="http://schemas.microsoft.com/office/drawing/2014/main" id="{B12E8C51-1578-4D89-B673-21030CBF8CB6}"/>
              </a:ext>
            </a:extLst>
          </p:cNvPr>
          <p:cNvSpPr txBox="1"/>
          <p:nvPr/>
        </p:nvSpPr>
        <p:spPr>
          <a:xfrm>
            <a:off x="6471646" y="2660130"/>
            <a:ext cx="4382437" cy="584775"/>
          </a:xfrm>
          <a:prstGeom prst="rect">
            <a:avLst/>
          </a:prstGeom>
          <a:noFill/>
        </p:spPr>
        <p:txBody>
          <a:bodyPr wrap="square" rtlCol="0">
            <a:spAutoFit/>
          </a:bodyPr>
          <a:lstStyle/>
          <a:p>
            <a:pPr marL="285750" indent="-285750">
              <a:buFont typeface="Arial" panose="020B0604020202020204" pitchFamily="34" charset="0"/>
              <a:buChar char="•"/>
            </a:pPr>
            <a:r>
              <a:rPr lang="nb-NO" sz="1600"/>
              <a:t>Smidig utvikling med involvering</a:t>
            </a:r>
          </a:p>
          <a:p>
            <a:pPr marL="285750" indent="-285750">
              <a:buFont typeface="Arial" panose="020B0604020202020204" pitchFamily="34" charset="0"/>
              <a:buChar char="•"/>
            </a:pPr>
            <a:r>
              <a:rPr lang="nb-NO" sz="1600"/>
              <a:t>Grundig testing på flere nivå</a:t>
            </a:r>
          </a:p>
        </p:txBody>
      </p:sp>
      <p:sp>
        <p:nvSpPr>
          <p:cNvPr id="32" name="TextBox 31">
            <a:extLst>
              <a:ext uri="{FF2B5EF4-FFF2-40B4-BE49-F238E27FC236}">
                <a16:creationId xmlns:a16="http://schemas.microsoft.com/office/drawing/2014/main" id="{5E77D0DA-EFA3-46E7-A6A7-1FEE41B7B637}"/>
              </a:ext>
            </a:extLst>
          </p:cNvPr>
          <p:cNvSpPr txBox="1"/>
          <p:nvPr/>
        </p:nvSpPr>
        <p:spPr>
          <a:xfrm>
            <a:off x="5137748" y="3819230"/>
            <a:ext cx="3934436" cy="861774"/>
          </a:xfrm>
          <a:prstGeom prst="rect">
            <a:avLst/>
          </a:prstGeom>
          <a:noFill/>
        </p:spPr>
        <p:txBody>
          <a:bodyPr wrap="square" rtlCol="0">
            <a:spAutoFit/>
          </a:bodyPr>
          <a:lstStyle/>
          <a:p>
            <a:pPr marL="285750" indent="-285750">
              <a:buFont typeface="Arial" panose="020B0604020202020204" pitchFamily="34" charset="0"/>
              <a:buChar char="•"/>
            </a:pPr>
            <a:r>
              <a:rPr lang="nb-NO" sz="1600"/>
              <a:t>Sikker innføring og bred involvering</a:t>
            </a:r>
          </a:p>
          <a:p>
            <a:pPr marL="285750" indent="-285750">
              <a:buFont typeface="Arial" panose="020B0604020202020204" pitchFamily="34" charset="0"/>
              <a:buChar char="•"/>
            </a:pPr>
            <a:r>
              <a:rPr lang="nb-NO" sz="1600"/>
              <a:t>Robust prosjekt- og risikostyring</a:t>
            </a:r>
          </a:p>
          <a:p>
            <a:pPr marL="285750" indent="-285750">
              <a:buFont typeface="Arial" panose="020B0604020202020204" pitchFamily="34" charset="0"/>
              <a:buChar char="•"/>
            </a:pPr>
            <a:r>
              <a:rPr lang="nb-NO" sz="1600"/>
              <a:t>Pilot for sektoren</a:t>
            </a:r>
          </a:p>
        </p:txBody>
      </p:sp>
      <p:sp>
        <p:nvSpPr>
          <p:cNvPr id="33" name="Title 32">
            <a:extLst>
              <a:ext uri="{FF2B5EF4-FFF2-40B4-BE49-F238E27FC236}">
                <a16:creationId xmlns:a16="http://schemas.microsoft.com/office/drawing/2014/main" id="{650E93E4-6D0E-427D-9E3B-7107EC9CCEED}"/>
              </a:ext>
            </a:extLst>
          </p:cNvPr>
          <p:cNvSpPr>
            <a:spLocks noGrp="1"/>
          </p:cNvSpPr>
          <p:nvPr>
            <p:ph type="title"/>
          </p:nvPr>
        </p:nvSpPr>
        <p:spPr>
          <a:xfrm>
            <a:off x="290146" y="241586"/>
            <a:ext cx="11224996" cy="710067"/>
          </a:xfrm>
        </p:spPr>
        <p:txBody>
          <a:bodyPr/>
          <a:lstStyle/>
          <a:p>
            <a:r>
              <a:rPr lang="nb-NO" sz="4000"/>
              <a:t>NTNU Sak: Bakteppe og videreføring</a:t>
            </a:r>
          </a:p>
        </p:txBody>
      </p:sp>
      <p:sp>
        <p:nvSpPr>
          <p:cNvPr id="35" name="Star: 5 Points 34">
            <a:extLst>
              <a:ext uri="{FF2B5EF4-FFF2-40B4-BE49-F238E27FC236}">
                <a16:creationId xmlns:a16="http://schemas.microsoft.com/office/drawing/2014/main" id="{5A0C9F14-C458-44F1-AFE0-CB6CDBC2AD27}"/>
              </a:ext>
            </a:extLst>
          </p:cNvPr>
          <p:cNvSpPr/>
          <p:nvPr/>
        </p:nvSpPr>
        <p:spPr>
          <a:xfrm>
            <a:off x="8967122" y="5537354"/>
            <a:ext cx="342895" cy="300044"/>
          </a:xfrm>
          <a:prstGeom prst="star5">
            <a:avLst/>
          </a:prstGeom>
          <a:solidFill>
            <a:srgbClr val="FFC00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36" name="Rectangle 35">
            <a:extLst>
              <a:ext uri="{FF2B5EF4-FFF2-40B4-BE49-F238E27FC236}">
                <a16:creationId xmlns:a16="http://schemas.microsoft.com/office/drawing/2014/main" id="{FF36B42C-F39D-4F1B-A461-B8B303C9F449}"/>
              </a:ext>
            </a:extLst>
          </p:cNvPr>
          <p:cNvSpPr/>
          <p:nvPr/>
        </p:nvSpPr>
        <p:spPr>
          <a:xfrm>
            <a:off x="9656975" y="4571661"/>
            <a:ext cx="2566293" cy="342899"/>
          </a:xfrm>
          <a:prstGeom prst="rect">
            <a:avLst/>
          </a:prstGeom>
          <a:solidFill>
            <a:schemeClr val="accent2"/>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a:t>NTNU: Videre utvikling</a:t>
            </a:r>
          </a:p>
        </p:txBody>
      </p:sp>
      <p:cxnSp>
        <p:nvCxnSpPr>
          <p:cNvPr id="38" name="Straight Connector 37">
            <a:extLst>
              <a:ext uri="{FF2B5EF4-FFF2-40B4-BE49-F238E27FC236}">
                <a16:creationId xmlns:a16="http://schemas.microsoft.com/office/drawing/2014/main" id="{0B2EC10F-0F15-4521-8121-7FE8E42E0D64}"/>
              </a:ext>
            </a:extLst>
          </p:cNvPr>
          <p:cNvCxnSpPr/>
          <p:nvPr/>
        </p:nvCxnSpPr>
        <p:spPr>
          <a:xfrm>
            <a:off x="10819280" y="5507959"/>
            <a:ext cx="0" cy="386861"/>
          </a:xfrm>
          <a:prstGeom prst="line">
            <a:avLst/>
          </a:prstGeom>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4B8D5337-39C6-4472-AE77-7B684F7919E8}"/>
              </a:ext>
            </a:extLst>
          </p:cNvPr>
          <p:cNvSpPr txBox="1"/>
          <p:nvPr/>
        </p:nvSpPr>
        <p:spPr>
          <a:xfrm>
            <a:off x="10466388" y="5940064"/>
            <a:ext cx="764930" cy="369332"/>
          </a:xfrm>
          <a:prstGeom prst="rect">
            <a:avLst/>
          </a:prstGeom>
          <a:noFill/>
        </p:spPr>
        <p:txBody>
          <a:bodyPr wrap="square" rtlCol="0">
            <a:spAutoFit/>
          </a:bodyPr>
          <a:lstStyle/>
          <a:p>
            <a:r>
              <a:rPr lang="nb-NO"/>
              <a:t>2024</a:t>
            </a:r>
          </a:p>
        </p:txBody>
      </p:sp>
    </p:spTree>
    <p:extLst>
      <p:ext uri="{BB962C8B-B14F-4D97-AF65-F5344CB8AC3E}">
        <p14:creationId xmlns:p14="http://schemas.microsoft.com/office/powerpoint/2010/main" val="30224561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extLst>
              <p:ext uri="{D42A27DB-BD31-4B8C-83A1-F6EECF244321}">
                <p14:modId xmlns:p14="http://schemas.microsoft.com/office/powerpoint/2010/main" val="4107253552"/>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4578" name="think-cell Slide" r:id="rId6" imgW="530" imgH="531" progId="TCLayout.ActiveDocument.1">
                  <p:embed/>
                </p:oleObj>
              </mc:Choice>
              <mc:Fallback>
                <p:oleObj name="think-cell Slide" r:id="rId6" imgW="530" imgH="531" progId="TCLayout.ActiveDocument.1">
                  <p:embed/>
                  <p:pic>
                    <p:nvPicPr>
                      <p:cNvPr id="10" name="Object 9" hidden="1"/>
                      <p:cNvPicPr/>
                      <p:nvPr/>
                    </p:nvPicPr>
                    <p:blipFill>
                      <a:blip r:embed="rId7"/>
                      <a:stretch>
                        <a:fillRect/>
                      </a:stretch>
                    </p:blipFill>
                    <p:spPr>
                      <a:xfrm>
                        <a:off x="1589" y="1589"/>
                        <a:ext cx="1588" cy="1588"/>
                      </a:xfrm>
                      <a:prstGeom prst="rect">
                        <a:avLst/>
                      </a:prstGeom>
                    </p:spPr>
                  </p:pic>
                </p:oleObj>
              </mc:Fallback>
            </mc:AlternateContent>
          </a:graphicData>
        </a:graphic>
      </p:graphicFrame>
      <p:pic>
        <p:nvPicPr>
          <p:cNvPr id="9" name="Bilde 8" descr="Et bilde som inneholder tekst, vektorgrafikk&#10;&#10;Automatisk generert beskrivelse">
            <a:extLst>
              <a:ext uri="{FF2B5EF4-FFF2-40B4-BE49-F238E27FC236}">
                <a16:creationId xmlns:a16="http://schemas.microsoft.com/office/drawing/2014/main" id="{5FEF730F-0FBF-E147-A2EF-4E61C995A58F}"/>
              </a:ext>
            </a:extLst>
          </p:cNvPr>
          <p:cNvPicPr>
            <a:picLocks noChangeAspect="1"/>
          </p:cNvPicPr>
          <p:nvPr/>
        </p:nvPicPr>
        <p:blipFill>
          <a:blip r:embed="rId8"/>
          <a:stretch>
            <a:fillRect/>
          </a:stretch>
        </p:blipFill>
        <p:spPr>
          <a:xfrm>
            <a:off x="6264695" y="576813"/>
            <a:ext cx="5019324" cy="2964684"/>
          </a:xfrm>
          <a:prstGeom prst="rect">
            <a:avLst/>
          </a:prstGeom>
        </p:spPr>
      </p:pic>
      <p:sp>
        <p:nvSpPr>
          <p:cNvPr id="11" name="Rektangel 10">
            <a:extLst>
              <a:ext uri="{FF2B5EF4-FFF2-40B4-BE49-F238E27FC236}">
                <a16:creationId xmlns:a16="http://schemas.microsoft.com/office/drawing/2014/main" id="{4A892F12-01D4-3942-9B61-601BC797C98F}"/>
              </a:ext>
            </a:extLst>
          </p:cNvPr>
          <p:cNvSpPr/>
          <p:nvPr/>
        </p:nvSpPr>
        <p:spPr>
          <a:xfrm>
            <a:off x="578152" y="3502618"/>
            <a:ext cx="10890593" cy="2709260"/>
          </a:xfrm>
          <a:prstGeom prst="rect">
            <a:avLst/>
          </a:prstGeom>
          <a:solidFill>
            <a:schemeClr val="tx2">
              <a:lumMod val="20000"/>
              <a:lumOff val="80000"/>
              <a:alpha val="69804"/>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nb-NO" sz="2400"/>
          </a:p>
        </p:txBody>
      </p:sp>
      <p:sp>
        <p:nvSpPr>
          <p:cNvPr id="16" name="Rectangle 15" hidden="1"/>
          <p:cNvSpPr/>
          <p:nvPr>
            <p:custDataLst>
              <p:tags r:id="rId3"/>
            </p:custDataLst>
          </p:nvPr>
        </p:nvSpPr>
        <p:spPr>
          <a:xfrm>
            <a:off x="1" y="1"/>
            <a:ext cx="158751"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nb-NO" sz="1000">
              <a:sym typeface="+mn-lt"/>
            </a:endParaRPr>
          </a:p>
        </p:txBody>
      </p:sp>
      <p:sp>
        <p:nvSpPr>
          <p:cNvPr id="42" name="Title 19"/>
          <p:cNvSpPr txBox="1">
            <a:spLocks/>
          </p:cNvSpPr>
          <p:nvPr/>
        </p:nvSpPr>
        <p:spPr>
          <a:xfrm>
            <a:off x="657737" y="646123"/>
            <a:ext cx="5004601" cy="557755"/>
          </a:xfrm>
          <a:prstGeom prst="rect">
            <a:avLst/>
          </a:prstGeom>
          <a:solidFill>
            <a:schemeClr val="bg1"/>
          </a:solidFill>
        </p:spPr>
        <p:txBody>
          <a:bodyPr vert="horz" anchor="ctr"/>
          <a:lstStyle>
            <a:lvl1pPr algn="ctr" defTabSz="457200" rtl="0" eaLnBrk="1" fontAlgn="base" hangingPunct="1">
              <a:spcBef>
                <a:spcPct val="0"/>
              </a:spcBef>
              <a:spcAft>
                <a:spcPct val="0"/>
              </a:spcAft>
              <a:defRPr sz="2000" i="1" kern="1200" spc="0" baseline="0">
                <a:solidFill>
                  <a:srgbClr val="191919"/>
                </a:solidFill>
                <a:latin typeface="Cambria"/>
                <a:ea typeface="ＭＳ Ｐゴシック" charset="0"/>
                <a:cs typeface="Cambria"/>
              </a:defRPr>
            </a:lvl1pPr>
            <a:lvl2pPr algn="ctr" defTabSz="457200" rtl="0" eaLnBrk="1" fontAlgn="base" hangingPunct="1">
              <a:spcBef>
                <a:spcPct val="0"/>
              </a:spcBef>
              <a:spcAft>
                <a:spcPct val="0"/>
              </a:spcAft>
              <a:defRPr sz="2000" i="1">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2000" i="1">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2000" i="1">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2000" i="1">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2000" i="1">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2000" i="1">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2000" i="1">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2000" i="1">
                <a:solidFill>
                  <a:schemeClr val="tx1"/>
                </a:solidFill>
                <a:latin typeface="Calibri" charset="0"/>
                <a:ea typeface="ＭＳ Ｐゴシック" charset="0"/>
                <a:cs typeface="ＭＳ Ｐゴシック" charset="0"/>
              </a:defRPr>
            </a:lvl9pPr>
          </a:lstStyle>
          <a:p>
            <a:pPr algn="l" defTabSz="609555">
              <a:defRPr/>
            </a:pPr>
            <a:r>
              <a:rPr lang="nb-NO" sz="3200" b="1">
                <a:solidFill>
                  <a:srgbClr val="004F9F"/>
                </a:solidFill>
                <a:latin typeface="Calibri" panose="020F0502020204030204" pitchFamily="34" charset="0"/>
                <a:cs typeface="Calibri" panose="020F0502020204030204" pitchFamily="34" charset="0"/>
              </a:rPr>
              <a:t>NTNU Sak kvalitet i brukerorienterte tjenester</a:t>
            </a:r>
            <a:endParaRPr lang="en-US" sz="3200" b="1">
              <a:solidFill>
                <a:srgbClr val="004F9F"/>
              </a:solidFill>
              <a:latin typeface="Calibri" panose="020F0502020204030204" pitchFamily="34" charset="0"/>
              <a:cs typeface="Calibri" panose="020F0502020204030204" pitchFamily="34" charset="0"/>
            </a:endParaRPr>
          </a:p>
        </p:txBody>
      </p:sp>
      <p:sp>
        <p:nvSpPr>
          <p:cNvPr id="25" name="Rektangel 24">
            <a:extLst>
              <a:ext uri="{FF2B5EF4-FFF2-40B4-BE49-F238E27FC236}">
                <a16:creationId xmlns:a16="http://schemas.microsoft.com/office/drawing/2014/main" id="{AE4FB43D-7547-2246-8A72-9FB8DCE1B6AF}"/>
              </a:ext>
            </a:extLst>
          </p:cNvPr>
          <p:cNvSpPr/>
          <p:nvPr/>
        </p:nvSpPr>
        <p:spPr>
          <a:xfrm>
            <a:off x="3762469" y="949586"/>
            <a:ext cx="2294825" cy="28389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endParaRPr lang="nb-NO" sz="1200" b="1">
              <a:solidFill>
                <a:schemeClr val="tx1"/>
              </a:solidFill>
              <a:latin typeface="Calibri" panose="020F0502020204030204" pitchFamily="34" charset="0"/>
              <a:cs typeface="Calibri" panose="020F0502020204030204" pitchFamily="34" charset="0"/>
            </a:endParaRPr>
          </a:p>
        </p:txBody>
      </p:sp>
      <p:sp>
        <p:nvSpPr>
          <p:cNvPr id="31" name="Rektangel 30">
            <a:extLst>
              <a:ext uri="{FF2B5EF4-FFF2-40B4-BE49-F238E27FC236}">
                <a16:creationId xmlns:a16="http://schemas.microsoft.com/office/drawing/2014/main" id="{74640A8E-4791-2547-A76F-F6BD12234894}"/>
              </a:ext>
            </a:extLst>
          </p:cNvPr>
          <p:cNvSpPr/>
          <p:nvPr/>
        </p:nvSpPr>
        <p:spPr>
          <a:xfrm>
            <a:off x="578152" y="3940239"/>
            <a:ext cx="8922747" cy="231051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2" spcCol="0" rtlCol="0" fromWordArt="0" anchor="t" anchorCtr="0" forceAA="0" compatLnSpc="1">
            <a:prstTxWarp prst="textNoShape">
              <a:avLst/>
            </a:prstTxWarp>
            <a:noAutofit/>
          </a:bodyPr>
          <a:lstStyle/>
          <a:p>
            <a:pPr marL="357708" lvl="1" indent="-179913">
              <a:spcBef>
                <a:spcPts val="800"/>
              </a:spcBef>
              <a:buFont typeface="Arial" panose="020B0604020202020204" pitchFamily="34" charset="0"/>
              <a:buChar char="•"/>
            </a:pPr>
            <a:r>
              <a:rPr lang="nb-NO" sz="1600" b="1">
                <a:solidFill>
                  <a:schemeClr val="tx1"/>
                </a:solidFill>
                <a:latin typeface="Calibri" panose="020F0502020204030204" pitchFamily="34" charset="0"/>
                <a:cs typeface="Calibri" panose="020F0502020204030204" pitchFamily="34" charset="0"/>
              </a:rPr>
              <a:t>Bedre kvalitet i saksbehandling: </a:t>
            </a:r>
            <a:r>
              <a:rPr lang="nb-NO" sz="1600">
                <a:solidFill>
                  <a:schemeClr val="tx1"/>
                </a:solidFill>
                <a:latin typeface="Calibri" panose="020F0502020204030204" pitchFamily="34" charset="0"/>
                <a:cs typeface="Calibri" panose="020F0502020204030204" pitchFamily="34" charset="0"/>
              </a:rPr>
              <a:t>Rettigheter og likebehandling, behandlingstid og dokumentasjon</a:t>
            </a:r>
          </a:p>
          <a:p>
            <a:pPr marL="357708" lvl="1" indent="-179913">
              <a:spcBef>
                <a:spcPts val="800"/>
              </a:spcBef>
              <a:buFont typeface="Arial" panose="020B0604020202020204" pitchFamily="34" charset="0"/>
              <a:buChar char="•"/>
            </a:pPr>
            <a:r>
              <a:rPr lang="nb-NO" sz="1600" b="1">
                <a:solidFill>
                  <a:schemeClr val="tx1"/>
                </a:solidFill>
                <a:latin typeface="Calibri" panose="020F0502020204030204" pitchFamily="34" charset="0"/>
                <a:cs typeface="Calibri" panose="020F0502020204030204" pitchFamily="34" charset="0"/>
              </a:rPr>
              <a:t>Sikker håndtering </a:t>
            </a:r>
            <a:r>
              <a:rPr lang="nb-NO" sz="1600">
                <a:solidFill>
                  <a:schemeClr val="tx1"/>
                </a:solidFill>
                <a:latin typeface="Calibri" panose="020F0502020204030204" pitchFamily="34" charset="0"/>
                <a:cs typeface="Calibri" panose="020F0502020204030204" pitchFamily="34" charset="0"/>
              </a:rPr>
              <a:t>av personopplysninger og dokumentasjon</a:t>
            </a:r>
          </a:p>
          <a:p>
            <a:pPr marL="357708" lvl="1" indent="-179913">
              <a:spcBef>
                <a:spcPts val="800"/>
              </a:spcBef>
              <a:buFont typeface="Arial" panose="020B0604020202020204" pitchFamily="34" charset="0"/>
              <a:buChar char="•"/>
            </a:pPr>
            <a:r>
              <a:rPr lang="nb-NO" sz="1600" b="1">
                <a:solidFill>
                  <a:schemeClr val="tx1"/>
                </a:solidFill>
                <a:latin typeface="Calibri" panose="020F0502020204030204" pitchFamily="34" charset="0"/>
                <a:cs typeface="Calibri" panose="020F0502020204030204" pitchFamily="34" charset="0"/>
              </a:rPr>
              <a:t>Forbedret hverdag for ansatte og studenter </a:t>
            </a:r>
            <a:r>
              <a:rPr lang="nb-NO" sz="1600">
                <a:solidFill>
                  <a:schemeClr val="tx1"/>
                </a:solidFill>
                <a:latin typeface="Calibri" panose="020F0502020204030204" pitchFamily="34" charset="0"/>
                <a:cs typeface="Calibri" panose="020F0502020204030204" pitchFamily="34" charset="0"/>
              </a:rPr>
              <a:t>gjennom helhetlig bruker- og tjenesteorientering</a:t>
            </a:r>
          </a:p>
          <a:p>
            <a:pPr marL="357708" lvl="1" indent="-179913">
              <a:spcBef>
                <a:spcPts val="800"/>
              </a:spcBef>
              <a:buFont typeface="Arial" panose="020B0604020202020204" pitchFamily="34" charset="0"/>
              <a:buChar char="•"/>
            </a:pPr>
            <a:r>
              <a:rPr lang="nb-NO" sz="1600" b="1">
                <a:solidFill>
                  <a:schemeClr val="tx1"/>
                </a:solidFill>
                <a:latin typeface="Calibri" panose="020F0502020204030204" pitchFamily="34" charset="0"/>
                <a:cs typeface="Calibri" panose="020F0502020204030204" pitchFamily="34" charset="0"/>
              </a:rPr>
              <a:t>Styrket </a:t>
            </a:r>
            <a:r>
              <a:rPr lang="nb-NO" sz="1600" b="1" i="1">
                <a:solidFill>
                  <a:schemeClr val="tx1"/>
                </a:solidFill>
                <a:latin typeface="Calibri" panose="020F0502020204030204" pitchFamily="34" charset="0"/>
                <a:cs typeface="Calibri" panose="020F0502020204030204" pitchFamily="34" charset="0"/>
              </a:rPr>
              <a:t>ett NTNU</a:t>
            </a:r>
            <a:r>
              <a:rPr lang="nb-NO" sz="1600">
                <a:solidFill>
                  <a:schemeClr val="tx1"/>
                </a:solidFill>
                <a:latin typeface="Calibri" panose="020F0502020204030204" pitchFamily="34" charset="0"/>
                <a:cs typeface="Calibri" panose="020F0502020204030204" pitchFamily="34" charset="0"/>
              </a:rPr>
              <a:t> gjennom enighet om helhetlige tjenester, prosesser og teknologi</a:t>
            </a:r>
          </a:p>
          <a:p>
            <a:pPr marL="357708" lvl="1" indent="-179913">
              <a:spcBef>
                <a:spcPts val="800"/>
              </a:spcBef>
              <a:buFont typeface="Arial" panose="020B0604020202020204" pitchFamily="34" charset="0"/>
              <a:buChar char="•"/>
            </a:pPr>
            <a:r>
              <a:rPr lang="nb-NO" sz="1600" b="1">
                <a:solidFill>
                  <a:schemeClr val="tx1"/>
                </a:solidFill>
                <a:latin typeface="Calibri" panose="020F0502020204030204" pitchFamily="34" charset="0"/>
                <a:cs typeface="Calibri" panose="020F0502020204030204" pitchFamily="34" charset="0"/>
              </a:rPr>
              <a:t>Hevet NTNUs kompetanse rundt saksbehandling og tjenesteutvikling</a:t>
            </a:r>
            <a:endParaRPr lang="nb-NO" sz="1600" b="1" i="1">
              <a:solidFill>
                <a:schemeClr val="tx1"/>
              </a:solidFill>
              <a:latin typeface="Calibri" panose="020F0502020204030204" pitchFamily="34" charset="0"/>
              <a:cs typeface="Calibri" panose="020F0502020204030204" pitchFamily="34" charset="0"/>
            </a:endParaRPr>
          </a:p>
          <a:p>
            <a:pPr marL="357708" lvl="1" indent="-179913">
              <a:spcBef>
                <a:spcPts val="800"/>
              </a:spcBef>
              <a:buFont typeface="Arial" panose="020B0604020202020204" pitchFamily="34" charset="0"/>
              <a:buChar char="•"/>
            </a:pPr>
            <a:r>
              <a:rPr lang="nb-NO" sz="1600" b="1">
                <a:solidFill>
                  <a:schemeClr val="tx1"/>
                </a:solidFill>
                <a:latin typeface="Calibri" panose="020F0502020204030204" pitchFamily="34" charset="0"/>
                <a:cs typeface="Calibri" panose="020F0502020204030204" pitchFamily="34" charset="0"/>
              </a:rPr>
              <a:t>Redusert tidsbruk </a:t>
            </a:r>
            <a:r>
              <a:rPr lang="nb-NO" sz="1600">
                <a:solidFill>
                  <a:schemeClr val="tx1"/>
                </a:solidFill>
                <a:latin typeface="Calibri" panose="020F0502020204030204" pitchFamily="34" charset="0"/>
                <a:cs typeface="Calibri" panose="020F0502020204030204" pitchFamily="34" charset="0"/>
              </a:rPr>
              <a:t>med saksbehandling</a:t>
            </a:r>
          </a:p>
          <a:p>
            <a:pPr marL="357708" lvl="1" indent="-179913">
              <a:spcBef>
                <a:spcPts val="800"/>
              </a:spcBef>
              <a:buFont typeface="Arial" panose="020B0604020202020204" pitchFamily="34" charset="0"/>
              <a:buChar char="•"/>
            </a:pPr>
            <a:r>
              <a:rPr lang="nb-NO" sz="1600" b="1">
                <a:solidFill>
                  <a:schemeClr val="tx1"/>
                </a:solidFill>
                <a:latin typeface="Calibri" panose="020F0502020204030204" pitchFamily="34" charset="0"/>
                <a:cs typeface="Calibri" panose="020F0502020204030204" pitchFamily="34" charset="0"/>
              </a:rPr>
              <a:t>Større fleksibilitet i samarbeid</a:t>
            </a:r>
            <a:r>
              <a:rPr lang="nb-NO" sz="1600">
                <a:solidFill>
                  <a:schemeClr val="tx1"/>
                </a:solidFill>
                <a:latin typeface="Calibri" panose="020F0502020204030204" pitchFamily="34" charset="0"/>
                <a:cs typeface="Calibri" panose="020F0502020204030204" pitchFamily="34" charset="0"/>
              </a:rPr>
              <a:t> om saksbehandling</a:t>
            </a:r>
          </a:p>
        </p:txBody>
      </p:sp>
      <p:sp>
        <p:nvSpPr>
          <p:cNvPr id="32" name="Rektangel 31">
            <a:extLst>
              <a:ext uri="{FF2B5EF4-FFF2-40B4-BE49-F238E27FC236}">
                <a16:creationId xmlns:a16="http://schemas.microsoft.com/office/drawing/2014/main" id="{7D36A263-0F2D-FF45-B075-52C9704D2E5A}"/>
              </a:ext>
            </a:extLst>
          </p:cNvPr>
          <p:cNvSpPr/>
          <p:nvPr/>
        </p:nvSpPr>
        <p:spPr>
          <a:xfrm>
            <a:off x="7325766" y="1065219"/>
            <a:ext cx="2294825" cy="28389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endParaRPr lang="nb-NO" sz="1867" b="1">
              <a:solidFill>
                <a:schemeClr val="tx1"/>
              </a:solidFill>
              <a:latin typeface="Calibri" panose="020F0502020204030204" pitchFamily="34" charset="0"/>
              <a:cs typeface="Calibri" panose="020F0502020204030204" pitchFamily="34" charset="0"/>
            </a:endParaRPr>
          </a:p>
        </p:txBody>
      </p:sp>
      <p:pic>
        <p:nvPicPr>
          <p:cNvPr id="34" name="Bilde 33">
            <a:extLst>
              <a:ext uri="{FF2B5EF4-FFF2-40B4-BE49-F238E27FC236}">
                <a16:creationId xmlns:a16="http://schemas.microsoft.com/office/drawing/2014/main" id="{F4D1AF90-C61D-C548-BF91-5DE97E252948}"/>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9620592" y="4320412"/>
            <a:ext cx="1443193" cy="1490221"/>
          </a:xfrm>
          <a:prstGeom prst="rect">
            <a:avLst/>
          </a:prstGeom>
        </p:spPr>
      </p:pic>
      <p:sp>
        <p:nvSpPr>
          <p:cNvPr id="44" name="TekstSylinder 43">
            <a:extLst>
              <a:ext uri="{FF2B5EF4-FFF2-40B4-BE49-F238E27FC236}">
                <a16:creationId xmlns:a16="http://schemas.microsoft.com/office/drawing/2014/main" id="{BC67E954-CF31-6347-9318-A831FE977692}"/>
              </a:ext>
            </a:extLst>
          </p:cNvPr>
          <p:cNvSpPr txBox="1"/>
          <p:nvPr/>
        </p:nvSpPr>
        <p:spPr>
          <a:xfrm>
            <a:off x="657739" y="2466515"/>
            <a:ext cx="5071365" cy="584775"/>
          </a:xfrm>
          <a:prstGeom prst="rect">
            <a:avLst/>
          </a:prstGeom>
          <a:noFill/>
        </p:spPr>
        <p:txBody>
          <a:bodyPr wrap="square">
            <a:spAutoFit/>
          </a:bodyPr>
          <a:lstStyle/>
          <a:p>
            <a:r>
              <a:rPr lang="nb-NO" sz="1600">
                <a:latin typeface="Calibri" panose="020F0502020204030204" pitchFamily="34" charset="0"/>
                <a:cs typeface="Calibri" panose="020F0502020204030204" pitchFamily="34" charset="0"/>
              </a:rPr>
              <a:t>NTNU er en del av et nasjonalt initiativ som skal forbedre, fornye og forenkle prosesser, løsninger og tjenester</a:t>
            </a:r>
          </a:p>
        </p:txBody>
      </p:sp>
      <p:sp>
        <p:nvSpPr>
          <p:cNvPr id="47" name="Rektangel 46">
            <a:extLst>
              <a:ext uri="{FF2B5EF4-FFF2-40B4-BE49-F238E27FC236}">
                <a16:creationId xmlns:a16="http://schemas.microsoft.com/office/drawing/2014/main" id="{E39D1E76-9DFE-6747-B760-AA44545E8EB0}"/>
              </a:ext>
            </a:extLst>
          </p:cNvPr>
          <p:cNvSpPr/>
          <p:nvPr/>
        </p:nvSpPr>
        <p:spPr>
          <a:xfrm>
            <a:off x="675589" y="1617453"/>
            <a:ext cx="4763983" cy="88340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r>
              <a:rPr lang="nb-NO" sz="2400" b="1">
                <a:solidFill>
                  <a:schemeClr val="tx1"/>
                </a:solidFill>
                <a:latin typeface="Calibri" panose="020F0502020204030204" pitchFamily="34" charset="0"/>
                <a:cs typeface="Calibri" panose="020F0502020204030204" pitchFamily="34" charset="0"/>
              </a:rPr>
              <a:t>Forbedre, fornye og forenkle</a:t>
            </a:r>
          </a:p>
          <a:p>
            <a:r>
              <a:rPr lang="nb-NO" sz="2400" b="1">
                <a:solidFill>
                  <a:schemeClr val="tx1"/>
                </a:solidFill>
                <a:latin typeface="Calibri" panose="020F0502020204030204" pitchFamily="34" charset="0"/>
                <a:cs typeface="Calibri" panose="020F0502020204030204" pitchFamily="34" charset="0"/>
              </a:rPr>
              <a:t>– med fokus på brukeren</a:t>
            </a:r>
          </a:p>
        </p:txBody>
      </p:sp>
      <p:sp>
        <p:nvSpPr>
          <p:cNvPr id="48" name="TekstSylinder 47">
            <a:extLst>
              <a:ext uri="{FF2B5EF4-FFF2-40B4-BE49-F238E27FC236}">
                <a16:creationId xmlns:a16="http://schemas.microsoft.com/office/drawing/2014/main" id="{94E0BD0F-203F-E542-B4F2-0E113AF610D0}"/>
              </a:ext>
            </a:extLst>
          </p:cNvPr>
          <p:cNvSpPr txBox="1"/>
          <p:nvPr/>
        </p:nvSpPr>
        <p:spPr>
          <a:xfrm>
            <a:off x="657737" y="3541496"/>
            <a:ext cx="4182063" cy="420564"/>
          </a:xfrm>
          <a:prstGeom prst="rect">
            <a:avLst/>
          </a:prstGeom>
          <a:noFill/>
        </p:spPr>
        <p:txBody>
          <a:bodyPr wrap="square">
            <a:spAutoFit/>
          </a:bodyPr>
          <a:lstStyle/>
          <a:p>
            <a:r>
              <a:rPr lang="nb-NO" sz="2133" b="1">
                <a:latin typeface="Calibri" panose="020F0502020204030204" pitchFamily="34" charset="0"/>
                <a:cs typeface="Calibri" panose="020F0502020204030204" pitchFamily="34" charset="0"/>
              </a:rPr>
              <a:t>Hva ønsker vi?</a:t>
            </a:r>
          </a:p>
        </p:txBody>
      </p:sp>
    </p:spTree>
    <p:extLst>
      <p:ext uri="{BB962C8B-B14F-4D97-AF65-F5344CB8AC3E}">
        <p14:creationId xmlns:p14="http://schemas.microsoft.com/office/powerpoint/2010/main" val="39044062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18BB128A-DAE9-563F-7684-3F5DCB940313}"/>
              </a:ext>
            </a:extLst>
          </p:cNvPr>
          <p:cNvSpPr txBox="1">
            <a:spLocks/>
          </p:cNvSpPr>
          <p:nvPr/>
        </p:nvSpPr>
        <p:spPr>
          <a:xfrm>
            <a:off x="838200" y="365125"/>
            <a:ext cx="10515600" cy="1325563"/>
          </a:xfrm>
          <a:prstGeom prst="rect">
            <a:avLst/>
          </a:prstGeom>
        </p:spPr>
        <p:txBody>
          <a:bodyPr lIns="121920" tIns="60960" rIns="121920" bIns="6096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nb-NO" sz="4000" b="1"/>
          </a:p>
        </p:txBody>
      </p:sp>
      <p:sp>
        <p:nvSpPr>
          <p:cNvPr id="2" name="Title 1">
            <a:extLst>
              <a:ext uri="{FF2B5EF4-FFF2-40B4-BE49-F238E27FC236}">
                <a16:creationId xmlns:a16="http://schemas.microsoft.com/office/drawing/2014/main" id="{38AFF690-9A85-4BE9-8F0F-8E7CC7DEA86F}"/>
              </a:ext>
            </a:extLst>
          </p:cNvPr>
          <p:cNvSpPr>
            <a:spLocks noGrp="1"/>
          </p:cNvSpPr>
          <p:nvPr>
            <p:ph type="title"/>
          </p:nvPr>
        </p:nvSpPr>
        <p:spPr>
          <a:xfrm>
            <a:off x="401846" y="163224"/>
            <a:ext cx="11224996" cy="1079399"/>
          </a:xfrm>
        </p:spPr>
        <p:txBody>
          <a:bodyPr/>
          <a:lstStyle/>
          <a:p>
            <a:r>
              <a:rPr lang="nb-NO" sz="3733"/>
              <a:t>Rik funksjonalitet for arbeid i prosesser</a:t>
            </a:r>
            <a:br>
              <a:rPr lang="nb-NO" sz="3733"/>
            </a:br>
            <a:r>
              <a:rPr lang="nb-NO" sz="2667"/>
              <a:t>- erstatter ePhorte i sin helhet</a:t>
            </a:r>
            <a:endParaRPr lang="nb-NO" sz="3733"/>
          </a:p>
        </p:txBody>
      </p:sp>
      <p:sp>
        <p:nvSpPr>
          <p:cNvPr id="4" name="Content Placeholder 3">
            <a:extLst>
              <a:ext uri="{FF2B5EF4-FFF2-40B4-BE49-F238E27FC236}">
                <a16:creationId xmlns:a16="http://schemas.microsoft.com/office/drawing/2014/main" id="{96EA42DC-4A91-4594-A3E9-BAAB9917F450}"/>
              </a:ext>
            </a:extLst>
          </p:cNvPr>
          <p:cNvSpPr>
            <a:spLocks noGrp="1"/>
          </p:cNvSpPr>
          <p:nvPr>
            <p:ph idx="1"/>
          </p:nvPr>
        </p:nvSpPr>
        <p:spPr>
          <a:xfrm>
            <a:off x="401848" y="1347022"/>
            <a:ext cx="5694153" cy="4818365"/>
          </a:xfrm>
        </p:spPr>
        <p:txBody>
          <a:bodyPr/>
          <a:lstStyle/>
          <a:p>
            <a:r>
              <a:rPr lang="nb-NO" sz="1600"/>
              <a:t>Flyt av saker på tvers av hele universitetet</a:t>
            </a:r>
          </a:p>
          <a:p>
            <a:r>
              <a:rPr lang="nb-NO" sz="1600"/>
              <a:t>Integrert skjemaløsning</a:t>
            </a:r>
          </a:p>
          <a:p>
            <a:r>
              <a:rPr lang="nb-NO" sz="1600"/>
              <a:t>Sikker håndtering av personopplysninger</a:t>
            </a:r>
          </a:p>
          <a:p>
            <a:r>
              <a:rPr lang="nb-NO" sz="1600"/>
              <a:t>«Innholdsfortegnelse» for klassifisering av prosesser, med tilhørende regler for arkivering</a:t>
            </a:r>
          </a:p>
          <a:p>
            <a:r>
              <a:rPr lang="nb-NO" sz="1600"/>
              <a:t>Brukertilpasset arbeidsflate</a:t>
            </a:r>
          </a:p>
          <a:p>
            <a:r>
              <a:rPr lang="nb-NO" sz="1600"/>
              <a:t>Dashboard og styringsinformasjon</a:t>
            </a:r>
          </a:p>
          <a:p>
            <a:r>
              <a:rPr lang="nb-NO" sz="1600"/>
              <a:t>Søk, tilsvarende saker</a:t>
            </a:r>
          </a:p>
          <a:p>
            <a:r>
              <a:rPr lang="nb-NO" sz="1600"/>
              <a:t>Kommunikasjon med interne og eksterne i tjenesten </a:t>
            </a:r>
          </a:p>
          <a:p>
            <a:r>
              <a:rPr lang="nb-NO" sz="1600"/>
              <a:t>Varslinger per e-post og internt i tjenesten</a:t>
            </a:r>
          </a:p>
          <a:p>
            <a:r>
              <a:rPr lang="nb-NO" sz="1600"/>
              <a:t>Utvidet funksjonalitet for fordelings- og godkjenningsmekanismer</a:t>
            </a:r>
          </a:p>
          <a:p>
            <a:r>
              <a:rPr lang="nb-NO" sz="1600"/>
              <a:t>Dynamisk tilgangsstyring</a:t>
            </a:r>
          </a:p>
          <a:p>
            <a:r>
              <a:rPr lang="nb-NO" sz="1600"/>
              <a:t>Veiledningstekster og ressurser for brukerne</a:t>
            </a:r>
          </a:p>
          <a:p>
            <a:r>
              <a:rPr lang="nb-NO" sz="1600"/>
              <a:t>Kobling til </a:t>
            </a:r>
            <a:r>
              <a:rPr lang="nb-NO" sz="1600" err="1"/>
              <a:t>eInnsyn</a:t>
            </a:r>
            <a:r>
              <a:rPr lang="nb-NO" sz="1600"/>
              <a:t>, </a:t>
            </a:r>
            <a:r>
              <a:rPr lang="nb-NO" sz="1600" err="1"/>
              <a:t>eFormidling</a:t>
            </a:r>
            <a:r>
              <a:rPr lang="nb-NO" sz="1600"/>
              <a:t>, FS, osv.</a:t>
            </a:r>
          </a:p>
          <a:p>
            <a:r>
              <a:rPr lang="nb-NO" sz="1600"/>
              <a:t>Samskriving av dokumenter</a:t>
            </a:r>
          </a:p>
          <a:p>
            <a:r>
              <a:rPr lang="nb-NO" sz="1600"/>
              <a:t>+++</a:t>
            </a:r>
          </a:p>
        </p:txBody>
      </p:sp>
      <p:pic>
        <p:nvPicPr>
          <p:cNvPr id="6" name="Bilde 4">
            <a:extLst>
              <a:ext uri="{FF2B5EF4-FFF2-40B4-BE49-F238E27FC236}">
                <a16:creationId xmlns:a16="http://schemas.microsoft.com/office/drawing/2014/main" id="{459859C3-29A8-43F3-A4A6-22CF2C5D9F03}"/>
              </a:ext>
            </a:extLst>
          </p:cNvPr>
          <p:cNvPicPr/>
          <p:nvPr/>
        </p:nvPicPr>
        <p:blipFill>
          <a:blip r:embed="rId3">
            <a:extLst>
              <a:ext uri="{28A0092B-C50C-407E-A947-70E740481C1C}">
                <a14:useLocalDpi xmlns:a14="http://schemas.microsoft.com/office/drawing/2010/main" val="0"/>
              </a:ext>
            </a:extLst>
          </a:blip>
          <a:stretch>
            <a:fillRect/>
          </a:stretch>
        </p:blipFill>
        <p:spPr>
          <a:xfrm>
            <a:off x="6096000" y="1901616"/>
            <a:ext cx="6096000" cy="3054768"/>
          </a:xfrm>
          <a:prstGeom prst="rect">
            <a:avLst/>
          </a:prstGeom>
          <a:effectLst>
            <a:outerShdw blurRad="190500" dist="50800" dir="5400000" sx="101000" sy="101000" algn="ctr" rotWithShape="0">
              <a:srgbClr val="000000">
                <a:alpha val="20000"/>
              </a:srgbClr>
            </a:outerShdw>
          </a:effectLst>
        </p:spPr>
      </p:pic>
      <p:sp>
        <p:nvSpPr>
          <p:cNvPr id="7" name="Ellipse 4">
            <a:extLst>
              <a:ext uri="{FF2B5EF4-FFF2-40B4-BE49-F238E27FC236}">
                <a16:creationId xmlns:a16="http://schemas.microsoft.com/office/drawing/2014/main" id="{A6FC340F-6489-486D-A527-5FC6417BF403}"/>
              </a:ext>
            </a:extLst>
          </p:cNvPr>
          <p:cNvSpPr/>
          <p:nvPr/>
        </p:nvSpPr>
        <p:spPr>
          <a:xfrm>
            <a:off x="10698389" y="4214002"/>
            <a:ext cx="1493611" cy="1484765"/>
          </a:xfrm>
          <a:prstGeom prst="ellipse">
            <a:avLst/>
          </a:prstGeom>
          <a:solidFill>
            <a:srgbClr val="43B7B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nb-NO" sz="1400"/>
              <a:t>Kun</a:t>
            </a:r>
          </a:p>
          <a:p>
            <a:pPr algn="ctr"/>
            <a:r>
              <a:rPr lang="nb-NO" sz="1400"/>
              <a:t>eksempel</a:t>
            </a:r>
          </a:p>
        </p:txBody>
      </p:sp>
    </p:spTree>
    <p:extLst>
      <p:ext uri="{BB962C8B-B14F-4D97-AF65-F5344CB8AC3E}">
        <p14:creationId xmlns:p14="http://schemas.microsoft.com/office/powerpoint/2010/main" val="2773750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8A11B04-41D7-4784-B092-19F34A405D9A}"/>
              </a:ext>
            </a:extLst>
          </p:cNvPr>
          <p:cNvGraphicFramePr>
            <a:graphicFrameLocks noChangeAspect="1"/>
          </p:cNvGraphicFramePr>
          <p:nvPr>
            <p:custDataLst>
              <p:tags r:id="rId2"/>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spid="_x0000_s5122" name="think-cell Slide" r:id="rId6" imgW="592" imgH="591" progId="TCLayout.ActiveDocument.1">
                  <p:embed/>
                </p:oleObj>
              </mc:Choice>
              <mc:Fallback>
                <p:oleObj name="think-cell Slide" r:id="rId6" imgW="592" imgH="591" progId="TCLayout.ActiveDocument.1">
                  <p:embed/>
                  <p:pic>
                    <p:nvPicPr>
                      <p:cNvPr id="5" name="Object 4" hidden="1">
                        <a:extLst>
                          <a:ext uri="{FF2B5EF4-FFF2-40B4-BE49-F238E27FC236}">
                            <a16:creationId xmlns:a16="http://schemas.microsoft.com/office/drawing/2014/main" id="{38A11B04-41D7-4784-B092-19F34A405D9A}"/>
                          </a:ext>
                        </a:extLst>
                      </p:cNvPr>
                      <p:cNvPicPr/>
                      <p:nvPr/>
                    </p:nvPicPr>
                    <p:blipFill>
                      <a:blip r:embed="rId7"/>
                      <a:stretch>
                        <a:fillRect/>
                      </a:stretch>
                    </p:blipFill>
                    <p:spPr>
                      <a:xfrm>
                        <a:off x="2119" y="2119"/>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5507BA0-C54E-4402-BDB0-7592AFA74F00}"/>
              </a:ext>
            </a:extLst>
          </p:cNvPr>
          <p:cNvSpPr/>
          <p:nvPr>
            <p:custDataLst>
              <p:tags r:id="rId3"/>
            </p:custDataLst>
          </p:nvPr>
        </p:nvSpPr>
        <p:spPr>
          <a:xfrm>
            <a:off x="1" y="1"/>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09570"/>
            <a:endParaRPr lang="nb-NO" sz="48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47B63F67-25FE-45C2-8074-34A24BEC51C4}"/>
              </a:ext>
            </a:extLst>
          </p:cNvPr>
          <p:cNvSpPr>
            <a:spLocks noGrp="1"/>
          </p:cNvSpPr>
          <p:nvPr>
            <p:ph type="title"/>
          </p:nvPr>
        </p:nvSpPr>
        <p:spPr/>
        <p:txBody>
          <a:bodyPr/>
          <a:lstStyle/>
          <a:p>
            <a:r>
              <a:rPr lang="nb-NO"/>
              <a:t>Agenda </a:t>
            </a:r>
          </a:p>
        </p:txBody>
      </p:sp>
      <p:graphicFrame>
        <p:nvGraphicFramePr>
          <p:cNvPr id="6" name="Table 6">
            <a:extLst>
              <a:ext uri="{FF2B5EF4-FFF2-40B4-BE49-F238E27FC236}">
                <a16:creationId xmlns:a16="http://schemas.microsoft.com/office/drawing/2014/main" id="{91FD6737-001F-4436-9F6E-2DDD703D7379}"/>
              </a:ext>
            </a:extLst>
          </p:cNvPr>
          <p:cNvGraphicFramePr>
            <a:graphicFrameLocks noGrp="1"/>
          </p:cNvGraphicFramePr>
          <p:nvPr>
            <p:extLst>
              <p:ext uri="{D42A27DB-BD31-4B8C-83A1-F6EECF244321}">
                <p14:modId xmlns:p14="http://schemas.microsoft.com/office/powerpoint/2010/main" val="1694843169"/>
              </p:ext>
            </p:extLst>
          </p:nvPr>
        </p:nvGraphicFramePr>
        <p:xfrm>
          <a:off x="470271" y="1600200"/>
          <a:ext cx="6146429" cy="3657600"/>
        </p:xfrm>
        <a:graphic>
          <a:graphicData uri="http://schemas.openxmlformats.org/drawingml/2006/table">
            <a:tbl>
              <a:tblPr bandRow="1">
                <a:tableStyleId>{2D5ABB26-0587-4C30-8999-92F81FD0307C}</a:tableStyleId>
              </a:tblPr>
              <a:tblGrid>
                <a:gridCol w="6146429">
                  <a:extLst>
                    <a:ext uri="{9D8B030D-6E8A-4147-A177-3AD203B41FA5}">
                      <a16:colId xmlns:a16="http://schemas.microsoft.com/office/drawing/2014/main" val="1337397184"/>
                    </a:ext>
                  </a:extLst>
                </a:gridCol>
              </a:tblGrid>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i="0">
                          <a:solidFill>
                            <a:schemeClr val="tx1"/>
                          </a:solidFill>
                        </a:rPr>
                        <a:t>Praktisk informasjon</a:t>
                      </a:r>
                    </a:p>
                  </a:txBody>
                  <a:tcPr marL="121920" marR="121920" marT="60960" marB="6096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018442710"/>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Velkommen v/ styringsgruppeleder BOTT ØL</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533369443"/>
                  </a:ext>
                </a:extLst>
              </a:tr>
              <a:tr h="3352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Mål for møtet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966542913"/>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Forventninger til møtet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276666774"/>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Status fra Digitaliseringsprogrammet og prosjekteier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421358146"/>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BOTT ØL Innføring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741126228"/>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NTNU Sak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090798671"/>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Felles aktivitetsplan 2022</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104737451"/>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Spørsmål og innspill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395604843"/>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Avslutning v/ styringsgruppeleder NTNU Sak</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793882596"/>
                  </a:ext>
                </a:extLst>
              </a:tr>
            </a:tbl>
          </a:graphicData>
        </a:graphic>
      </p:graphicFrame>
      <p:pic>
        <p:nvPicPr>
          <p:cNvPr id="8" name="Picture 7">
            <a:extLst>
              <a:ext uri="{FF2B5EF4-FFF2-40B4-BE49-F238E27FC236}">
                <a16:creationId xmlns:a16="http://schemas.microsoft.com/office/drawing/2014/main" id="{B853BFB8-71CE-41F7-92C5-DE3269499D86}"/>
              </a:ext>
            </a:extLst>
          </p:cNvPr>
          <p:cNvPicPr>
            <a:picLocks noChangeAspect="1"/>
          </p:cNvPicPr>
          <p:nvPr/>
        </p:nvPicPr>
        <p:blipFill>
          <a:blip r:embed="rId8"/>
          <a:stretch>
            <a:fillRect/>
          </a:stretch>
        </p:blipFill>
        <p:spPr>
          <a:xfrm>
            <a:off x="7303625" y="0"/>
            <a:ext cx="4888375" cy="6858000"/>
          </a:xfrm>
          <a:prstGeom prst="rect">
            <a:avLst/>
          </a:prstGeom>
        </p:spPr>
      </p:pic>
    </p:spTree>
    <p:extLst>
      <p:ext uri="{BB962C8B-B14F-4D97-AF65-F5344CB8AC3E}">
        <p14:creationId xmlns:p14="http://schemas.microsoft.com/office/powerpoint/2010/main" val="39155928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B8404-5C8B-407A-A9E7-DEA74800EBE3}"/>
              </a:ext>
            </a:extLst>
          </p:cNvPr>
          <p:cNvSpPr>
            <a:spLocks noGrp="1"/>
          </p:cNvSpPr>
          <p:nvPr>
            <p:ph type="title"/>
          </p:nvPr>
        </p:nvSpPr>
        <p:spPr>
          <a:xfrm>
            <a:off x="401847" y="397786"/>
            <a:ext cx="11224996" cy="833178"/>
          </a:xfrm>
        </p:spPr>
        <p:txBody>
          <a:bodyPr/>
          <a:lstStyle/>
          <a:p>
            <a:r>
              <a:rPr lang="nb-NO" sz="2667"/>
              <a:t>Mulighet til å utvikle brukerorienterte tjenesteplattformer</a:t>
            </a:r>
            <a:br>
              <a:rPr lang="nb-NO" sz="2667"/>
            </a:br>
            <a:r>
              <a:rPr lang="nb-NO" sz="2133"/>
              <a:t>- Eksempel: Digital Studentekspedisjon hos </a:t>
            </a:r>
            <a:r>
              <a:rPr lang="nb-NO" sz="2133" err="1"/>
              <a:t>UiS</a:t>
            </a:r>
            <a:endParaRPr lang="nb-NO" sz="2667"/>
          </a:p>
        </p:txBody>
      </p:sp>
      <p:pic>
        <p:nvPicPr>
          <p:cNvPr id="4" name="Bilde 2">
            <a:extLst>
              <a:ext uri="{FF2B5EF4-FFF2-40B4-BE49-F238E27FC236}">
                <a16:creationId xmlns:a16="http://schemas.microsoft.com/office/drawing/2014/main" id="{2530A29A-E800-492E-89E5-6831DA11D0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3050"/>
            <a:ext cx="12192000" cy="5314951"/>
          </a:xfrm>
          <a:prstGeom prst="rect">
            <a:avLst/>
          </a:prstGeom>
        </p:spPr>
      </p:pic>
    </p:spTree>
    <p:extLst>
      <p:ext uri="{BB962C8B-B14F-4D97-AF65-F5344CB8AC3E}">
        <p14:creationId xmlns:p14="http://schemas.microsoft.com/office/powerpoint/2010/main" val="25838940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A72E0F1-F74F-433F-B920-BCEA3B58DD7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11239" y="1002262"/>
            <a:ext cx="7613384" cy="5330805"/>
          </a:xfrm>
          <a:prstGeom prst="rect">
            <a:avLst/>
          </a:prstGeom>
          <a:solidFill>
            <a:srgbClr val="FFFFFF"/>
          </a:solidFill>
        </p:spPr>
      </p:pic>
      <p:sp>
        <p:nvSpPr>
          <p:cNvPr id="3" name="Title 1">
            <a:extLst>
              <a:ext uri="{FF2B5EF4-FFF2-40B4-BE49-F238E27FC236}">
                <a16:creationId xmlns:a16="http://schemas.microsoft.com/office/drawing/2014/main" id="{1C531E1E-817E-59FD-03C0-279EFC882C41}"/>
              </a:ext>
            </a:extLst>
          </p:cNvPr>
          <p:cNvSpPr>
            <a:spLocks noGrp="1"/>
          </p:cNvSpPr>
          <p:nvPr/>
        </p:nvSpPr>
        <p:spPr>
          <a:xfrm>
            <a:off x="401847" y="196503"/>
            <a:ext cx="11613184" cy="700471"/>
          </a:xfrm>
          <a:prstGeom prst="rect">
            <a:avLst/>
          </a:prstGeom>
        </p:spPr>
        <p:txBody>
          <a:bodyPr vert="horz" wrap="square" lIns="120000" tIns="62400" rIns="120000" bIns="62400" rtlCol="0" anchor="t" anchorCtr="0">
            <a:sp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r>
              <a:rPr lang="nb-NO" sz="3733"/>
              <a:t>Nye verktøy for styre, råd og utvalg til hele NTNU</a:t>
            </a:r>
          </a:p>
        </p:txBody>
      </p:sp>
      <p:sp>
        <p:nvSpPr>
          <p:cNvPr id="2" name="TekstSylinder 1">
            <a:extLst>
              <a:ext uri="{FF2B5EF4-FFF2-40B4-BE49-F238E27FC236}">
                <a16:creationId xmlns:a16="http://schemas.microsoft.com/office/drawing/2014/main" id="{D673CDCD-713F-0458-1380-37CF8A34BCAB}"/>
              </a:ext>
            </a:extLst>
          </p:cNvPr>
          <p:cNvSpPr txBox="1"/>
          <p:nvPr/>
        </p:nvSpPr>
        <p:spPr>
          <a:xfrm>
            <a:off x="5014823" y="6416615"/>
            <a:ext cx="5339748" cy="348878"/>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nb-NO" sz="1467">
                <a:solidFill>
                  <a:srgbClr val="FF0000"/>
                </a:solidFill>
              </a:rPr>
              <a:t>NB: Et målbilde på funksjonalitet, ikke utviklet løsning</a:t>
            </a:r>
          </a:p>
        </p:txBody>
      </p:sp>
      <p:sp>
        <p:nvSpPr>
          <p:cNvPr id="5" name="Ellipse 4">
            <a:extLst>
              <a:ext uri="{FF2B5EF4-FFF2-40B4-BE49-F238E27FC236}">
                <a16:creationId xmlns:a16="http://schemas.microsoft.com/office/drawing/2014/main" id="{EF5F2A1F-ED32-4374-BB9F-C9E416B4A305}"/>
              </a:ext>
            </a:extLst>
          </p:cNvPr>
          <p:cNvSpPr/>
          <p:nvPr/>
        </p:nvSpPr>
        <p:spPr>
          <a:xfrm>
            <a:off x="9488027" y="3927840"/>
            <a:ext cx="1493611" cy="1484765"/>
          </a:xfrm>
          <a:prstGeom prst="ellipse">
            <a:avLst/>
          </a:prstGeom>
          <a:solidFill>
            <a:srgbClr val="43B7B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nb-NO" sz="1400"/>
              <a:t>Kun</a:t>
            </a:r>
          </a:p>
          <a:p>
            <a:pPr algn="ctr"/>
            <a:r>
              <a:rPr lang="nb-NO" sz="1400"/>
              <a:t>eksempel</a:t>
            </a:r>
          </a:p>
        </p:txBody>
      </p:sp>
    </p:spTree>
    <p:extLst>
      <p:ext uri="{BB962C8B-B14F-4D97-AF65-F5344CB8AC3E}">
        <p14:creationId xmlns:p14="http://schemas.microsoft.com/office/powerpoint/2010/main" val="19390927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B763B-0B31-40AE-B4F6-BDCBF4F56F3D}"/>
              </a:ext>
            </a:extLst>
          </p:cNvPr>
          <p:cNvSpPr>
            <a:spLocks noGrp="1"/>
          </p:cNvSpPr>
          <p:nvPr>
            <p:ph type="title"/>
          </p:nvPr>
        </p:nvSpPr>
        <p:spPr>
          <a:xfrm>
            <a:off x="401847" y="397785"/>
            <a:ext cx="11224996" cy="1603347"/>
          </a:xfrm>
        </p:spPr>
        <p:txBody>
          <a:bodyPr/>
          <a:lstStyle/>
          <a:p>
            <a:r>
              <a:rPr lang="nb-NO"/>
              <a:t>Plattform for utvikling av NTNUs tjenester og prosesser</a:t>
            </a:r>
          </a:p>
        </p:txBody>
      </p:sp>
      <p:sp>
        <p:nvSpPr>
          <p:cNvPr id="3" name="Content Placeholder 2">
            <a:extLst>
              <a:ext uri="{FF2B5EF4-FFF2-40B4-BE49-F238E27FC236}">
                <a16:creationId xmlns:a16="http://schemas.microsoft.com/office/drawing/2014/main" id="{35F9DE3F-2189-48B5-B901-62657336FFE8}"/>
              </a:ext>
            </a:extLst>
          </p:cNvPr>
          <p:cNvSpPr>
            <a:spLocks noGrp="1"/>
          </p:cNvSpPr>
          <p:nvPr>
            <p:ph idx="1"/>
          </p:nvPr>
        </p:nvSpPr>
        <p:spPr>
          <a:xfrm>
            <a:off x="401848" y="2001131"/>
            <a:ext cx="4221091" cy="4164255"/>
          </a:xfrm>
        </p:spPr>
        <p:txBody>
          <a:bodyPr/>
          <a:lstStyle/>
          <a:p>
            <a:r>
              <a:rPr lang="nb-NO"/>
              <a:t>Skjema</a:t>
            </a:r>
          </a:p>
          <a:p>
            <a:r>
              <a:rPr lang="nb-NO"/>
              <a:t>Arbeidsprosesser</a:t>
            </a:r>
          </a:p>
          <a:p>
            <a:r>
              <a:rPr lang="nb-NO"/>
              <a:t>Automatisering</a:t>
            </a:r>
          </a:p>
          <a:p>
            <a:r>
              <a:rPr lang="nb-NO"/>
              <a:t>Grensesnitt mot andre fagsystem</a:t>
            </a:r>
          </a:p>
        </p:txBody>
      </p:sp>
      <p:pic>
        <p:nvPicPr>
          <p:cNvPr id="7" name="Picture 6">
            <a:extLst>
              <a:ext uri="{FF2B5EF4-FFF2-40B4-BE49-F238E27FC236}">
                <a16:creationId xmlns:a16="http://schemas.microsoft.com/office/drawing/2014/main" id="{649DEE0D-0EE4-4945-8B9A-5B4D9B9C0888}"/>
              </a:ext>
            </a:extLst>
          </p:cNvPr>
          <p:cNvPicPr>
            <a:picLocks noChangeAspect="1"/>
          </p:cNvPicPr>
          <p:nvPr/>
        </p:nvPicPr>
        <p:blipFill rotWithShape="1">
          <a:blip r:embed="rId2"/>
          <a:srcRect t="15798"/>
          <a:stretch/>
        </p:blipFill>
        <p:spPr>
          <a:xfrm>
            <a:off x="6096001" y="2001132"/>
            <a:ext cx="5933441" cy="2808993"/>
          </a:xfrm>
          <a:prstGeom prst="rect">
            <a:avLst/>
          </a:prstGeom>
          <a:ln>
            <a:solidFill>
              <a:schemeClr val="tx1"/>
            </a:solidFill>
          </a:ln>
        </p:spPr>
      </p:pic>
      <p:pic>
        <p:nvPicPr>
          <p:cNvPr id="9" name="Bilde 19">
            <a:extLst>
              <a:ext uri="{FF2B5EF4-FFF2-40B4-BE49-F238E27FC236}">
                <a16:creationId xmlns:a16="http://schemas.microsoft.com/office/drawing/2014/main" id="{3EA460AE-37FA-4161-AB15-64E6A8CFA1C7}"/>
              </a:ext>
            </a:extLst>
          </p:cNvPr>
          <p:cNvPicPr/>
          <p:nvPr/>
        </p:nvPicPr>
        <p:blipFill rotWithShape="1">
          <a:blip r:embed="rId3" cstate="print">
            <a:extLst>
              <a:ext uri="{28A0092B-C50C-407E-A947-70E740481C1C}">
                <a14:useLocalDpi xmlns:a14="http://schemas.microsoft.com/office/drawing/2010/main" val="0"/>
              </a:ext>
            </a:extLst>
          </a:blip>
          <a:srcRect b="53248"/>
          <a:stretch/>
        </p:blipFill>
        <p:spPr>
          <a:xfrm>
            <a:off x="6096001" y="4810124"/>
            <a:ext cx="5933441" cy="1785168"/>
          </a:xfrm>
          <a:prstGeom prst="rect">
            <a:avLst/>
          </a:prstGeom>
          <a:effectLst>
            <a:outerShdw blurRad="190500" dist="50800" dir="5400000" sx="101000" sy="101000" algn="ctr" rotWithShape="0">
              <a:srgbClr val="000000">
                <a:alpha val="20000"/>
              </a:srgbClr>
            </a:outerShdw>
          </a:effectLst>
        </p:spPr>
      </p:pic>
    </p:spTree>
    <p:extLst>
      <p:ext uri="{BB962C8B-B14F-4D97-AF65-F5344CB8AC3E}">
        <p14:creationId xmlns:p14="http://schemas.microsoft.com/office/powerpoint/2010/main" val="3365578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610F1-B9E8-4FC7-BD5B-4FF2A77B6BCB}"/>
              </a:ext>
            </a:extLst>
          </p:cNvPr>
          <p:cNvSpPr>
            <a:spLocks noGrp="1"/>
          </p:cNvSpPr>
          <p:nvPr>
            <p:ph type="title"/>
          </p:nvPr>
        </p:nvSpPr>
        <p:spPr>
          <a:xfrm>
            <a:off x="401847" y="397785"/>
            <a:ext cx="11224996" cy="771623"/>
          </a:xfrm>
        </p:spPr>
        <p:txBody>
          <a:bodyPr/>
          <a:lstStyle/>
          <a:p>
            <a:r>
              <a:rPr lang="nb-NO" sz="4400"/>
              <a:t>Hva betyr dette for viktige ansattgrupper</a:t>
            </a:r>
          </a:p>
        </p:txBody>
      </p:sp>
      <p:pic>
        <p:nvPicPr>
          <p:cNvPr id="6" name="Bilde 11">
            <a:extLst>
              <a:ext uri="{FF2B5EF4-FFF2-40B4-BE49-F238E27FC236}">
                <a16:creationId xmlns:a16="http://schemas.microsoft.com/office/drawing/2014/main" id="{8606D0A3-D249-4EDD-A73B-D94F29CD9428}"/>
              </a:ext>
            </a:extLst>
          </p:cNvPr>
          <p:cNvPicPr>
            <a:picLocks noChangeAspect="1"/>
          </p:cNvPicPr>
          <p:nvPr/>
        </p:nvPicPr>
        <p:blipFill>
          <a:blip r:embed="rId2"/>
          <a:stretch>
            <a:fillRect/>
          </a:stretch>
        </p:blipFill>
        <p:spPr>
          <a:xfrm>
            <a:off x="9607614" y="1587090"/>
            <a:ext cx="1268585" cy="1360511"/>
          </a:xfrm>
          <a:prstGeom prst="rect">
            <a:avLst/>
          </a:prstGeom>
        </p:spPr>
      </p:pic>
      <p:pic>
        <p:nvPicPr>
          <p:cNvPr id="7" name="Bilde 15">
            <a:extLst>
              <a:ext uri="{FF2B5EF4-FFF2-40B4-BE49-F238E27FC236}">
                <a16:creationId xmlns:a16="http://schemas.microsoft.com/office/drawing/2014/main" id="{E827A3FD-81D6-41BB-BE16-9D18EA6F9375}"/>
              </a:ext>
            </a:extLst>
          </p:cNvPr>
          <p:cNvPicPr>
            <a:picLocks noChangeAspect="1"/>
          </p:cNvPicPr>
          <p:nvPr/>
        </p:nvPicPr>
        <p:blipFill>
          <a:blip r:embed="rId3"/>
          <a:stretch>
            <a:fillRect/>
          </a:stretch>
        </p:blipFill>
        <p:spPr>
          <a:xfrm>
            <a:off x="5377266" y="1541128"/>
            <a:ext cx="1274157" cy="1366487"/>
          </a:xfrm>
          <a:prstGeom prst="rect">
            <a:avLst/>
          </a:prstGeom>
        </p:spPr>
      </p:pic>
      <p:pic>
        <p:nvPicPr>
          <p:cNvPr id="10" name="Bilde 27">
            <a:extLst>
              <a:ext uri="{FF2B5EF4-FFF2-40B4-BE49-F238E27FC236}">
                <a16:creationId xmlns:a16="http://schemas.microsoft.com/office/drawing/2014/main" id="{BC24E90F-4520-4C69-B1E1-CA34D3BE96E4}"/>
              </a:ext>
            </a:extLst>
          </p:cNvPr>
          <p:cNvPicPr>
            <a:picLocks noChangeAspect="1"/>
          </p:cNvPicPr>
          <p:nvPr/>
        </p:nvPicPr>
        <p:blipFill>
          <a:blip r:embed="rId4"/>
          <a:stretch>
            <a:fillRect/>
          </a:stretch>
        </p:blipFill>
        <p:spPr>
          <a:xfrm>
            <a:off x="1315801" y="1587090"/>
            <a:ext cx="1268585" cy="1268585"/>
          </a:xfrm>
          <a:prstGeom prst="rect">
            <a:avLst/>
          </a:prstGeom>
        </p:spPr>
      </p:pic>
      <p:sp>
        <p:nvSpPr>
          <p:cNvPr id="11" name="TextBox 10">
            <a:extLst>
              <a:ext uri="{FF2B5EF4-FFF2-40B4-BE49-F238E27FC236}">
                <a16:creationId xmlns:a16="http://schemas.microsoft.com/office/drawing/2014/main" id="{25E08F13-E33F-47A8-8E49-FE6DA497BA7E}"/>
              </a:ext>
            </a:extLst>
          </p:cNvPr>
          <p:cNvSpPr txBox="1"/>
          <p:nvPr/>
        </p:nvSpPr>
        <p:spPr>
          <a:xfrm>
            <a:off x="765314" y="2907615"/>
            <a:ext cx="2287987" cy="369332"/>
          </a:xfrm>
          <a:prstGeom prst="rect">
            <a:avLst/>
          </a:prstGeom>
          <a:noFill/>
        </p:spPr>
        <p:txBody>
          <a:bodyPr wrap="square">
            <a:spAutoFit/>
          </a:bodyPr>
          <a:lstStyle/>
          <a:p>
            <a:r>
              <a:rPr lang="nb-NO" sz="1800"/>
              <a:t>Administrativt ansatt</a:t>
            </a:r>
          </a:p>
        </p:txBody>
      </p:sp>
      <p:sp>
        <p:nvSpPr>
          <p:cNvPr id="12" name="TextBox 11">
            <a:extLst>
              <a:ext uri="{FF2B5EF4-FFF2-40B4-BE49-F238E27FC236}">
                <a16:creationId xmlns:a16="http://schemas.microsoft.com/office/drawing/2014/main" id="{4C4896FF-88D3-4EB5-A564-F47A9E56B7A3}"/>
              </a:ext>
            </a:extLst>
          </p:cNvPr>
          <p:cNvSpPr txBox="1"/>
          <p:nvPr/>
        </p:nvSpPr>
        <p:spPr>
          <a:xfrm>
            <a:off x="5600994" y="2907615"/>
            <a:ext cx="816996" cy="369332"/>
          </a:xfrm>
          <a:prstGeom prst="rect">
            <a:avLst/>
          </a:prstGeom>
          <a:noFill/>
        </p:spPr>
        <p:txBody>
          <a:bodyPr wrap="square">
            <a:spAutoFit/>
          </a:bodyPr>
          <a:lstStyle/>
          <a:p>
            <a:r>
              <a:rPr lang="nb-NO" sz="1800"/>
              <a:t>Leder</a:t>
            </a:r>
            <a:endParaRPr lang="nb-NO"/>
          </a:p>
        </p:txBody>
      </p:sp>
      <p:sp>
        <p:nvSpPr>
          <p:cNvPr id="14" name="TextBox 13">
            <a:extLst>
              <a:ext uri="{FF2B5EF4-FFF2-40B4-BE49-F238E27FC236}">
                <a16:creationId xmlns:a16="http://schemas.microsoft.com/office/drawing/2014/main" id="{B84E6160-FF95-4F81-86F5-48A892320C05}"/>
              </a:ext>
            </a:extLst>
          </p:cNvPr>
          <p:cNvSpPr txBox="1"/>
          <p:nvPr/>
        </p:nvSpPr>
        <p:spPr>
          <a:xfrm>
            <a:off x="9144663" y="2907615"/>
            <a:ext cx="2282023" cy="369332"/>
          </a:xfrm>
          <a:prstGeom prst="rect">
            <a:avLst/>
          </a:prstGeom>
          <a:noFill/>
        </p:spPr>
        <p:txBody>
          <a:bodyPr wrap="square">
            <a:spAutoFit/>
          </a:bodyPr>
          <a:lstStyle/>
          <a:p>
            <a:r>
              <a:rPr lang="nb-NO" sz="1800"/>
              <a:t>Vitenskapelig ansatt</a:t>
            </a:r>
          </a:p>
        </p:txBody>
      </p:sp>
      <p:sp>
        <p:nvSpPr>
          <p:cNvPr id="23" name="Rectangle 22">
            <a:extLst>
              <a:ext uri="{FF2B5EF4-FFF2-40B4-BE49-F238E27FC236}">
                <a16:creationId xmlns:a16="http://schemas.microsoft.com/office/drawing/2014/main" id="{4DF6BE56-A0DF-44DF-8534-E7C21C5A2AA4}"/>
              </a:ext>
            </a:extLst>
          </p:cNvPr>
          <p:cNvSpPr/>
          <p:nvPr/>
        </p:nvSpPr>
        <p:spPr>
          <a:xfrm>
            <a:off x="285002" y="3374754"/>
            <a:ext cx="3330181" cy="1983661"/>
          </a:xfrm>
          <a:prstGeom prst="rect">
            <a:avLst/>
          </a:prstGeom>
          <a:solidFill>
            <a:schemeClr val="accent1"/>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5750" indent="-285750">
              <a:buFont typeface="Arial" panose="020B0604020202020204" pitchFamily="34" charset="0"/>
              <a:buChar char="•"/>
            </a:pPr>
            <a:r>
              <a:rPr lang="nb-NO" sz="1600">
                <a:solidFill>
                  <a:schemeClr val="tx1"/>
                </a:solidFill>
              </a:rPr>
              <a:t>ePhorte erstattes</a:t>
            </a:r>
          </a:p>
          <a:p>
            <a:pPr marL="285750" indent="-285750">
              <a:buFont typeface="Arial" panose="020B0604020202020204" pitchFamily="34" charset="0"/>
              <a:buChar char="•"/>
            </a:pPr>
            <a:r>
              <a:rPr lang="nb-NO" sz="1600">
                <a:solidFill>
                  <a:schemeClr val="tx1"/>
                </a:solidFill>
              </a:rPr>
              <a:t>Lesetilgang til saker fra ePhorte i ny plattform</a:t>
            </a:r>
          </a:p>
          <a:p>
            <a:pPr marL="285750" indent="-285750">
              <a:buFont typeface="Arial" panose="020B0604020202020204" pitchFamily="34" charset="0"/>
              <a:buChar char="•"/>
            </a:pPr>
            <a:r>
              <a:rPr lang="nb-NO" sz="1600">
                <a:solidFill>
                  <a:schemeClr val="tx1"/>
                </a:solidFill>
              </a:rPr>
              <a:t>Ny brukeropplevelse med potensielt mer støtte i arbeidet</a:t>
            </a:r>
          </a:p>
          <a:p>
            <a:pPr marL="285750" indent="-285750">
              <a:buFont typeface="Arial" panose="020B0604020202020204" pitchFamily="34" charset="0"/>
              <a:buChar char="•"/>
            </a:pPr>
            <a:r>
              <a:rPr lang="nb-NO" sz="1600">
                <a:solidFill>
                  <a:schemeClr val="tx1"/>
                </a:solidFill>
              </a:rPr>
              <a:t>Prosess-støtte for noen prosesser</a:t>
            </a:r>
          </a:p>
        </p:txBody>
      </p:sp>
      <p:sp>
        <p:nvSpPr>
          <p:cNvPr id="24" name="Rectangle 23">
            <a:extLst>
              <a:ext uri="{FF2B5EF4-FFF2-40B4-BE49-F238E27FC236}">
                <a16:creationId xmlns:a16="http://schemas.microsoft.com/office/drawing/2014/main" id="{076D349B-3F54-4F2B-A306-442B1DD6CFC1}"/>
              </a:ext>
            </a:extLst>
          </p:cNvPr>
          <p:cNvSpPr/>
          <p:nvPr/>
        </p:nvSpPr>
        <p:spPr>
          <a:xfrm>
            <a:off x="4344401" y="3374754"/>
            <a:ext cx="3330181" cy="1983661"/>
          </a:xfrm>
          <a:prstGeom prst="rect">
            <a:avLst/>
          </a:prstGeom>
          <a:solidFill>
            <a:schemeClr val="accent1"/>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5750" indent="-285750">
              <a:buFont typeface="Arial" panose="020B0604020202020204" pitchFamily="34" charset="0"/>
              <a:buChar char="•"/>
            </a:pPr>
            <a:r>
              <a:rPr lang="nb-NO" sz="1600">
                <a:solidFill>
                  <a:schemeClr val="tx1"/>
                </a:solidFill>
              </a:rPr>
              <a:t>Verktøy for samarbeid, oversikt, fordeling, godkjenning og delegering kan gi rom for utvikling egen enhet</a:t>
            </a:r>
          </a:p>
          <a:p>
            <a:pPr marL="285750" indent="-285750">
              <a:buFont typeface="Arial" panose="020B0604020202020204" pitchFamily="34" charset="0"/>
              <a:buChar char="•"/>
            </a:pPr>
            <a:r>
              <a:rPr lang="nb-NO" sz="1600">
                <a:solidFill>
                  <a:schemeClr val="tx1"/>
                </a:solidFill>
              </a:rPr>
              <a:t>Må planlegge og ta ansvar for innføringen og bruk i sin enhet</a:t>
            </a:r>
          </a:p>
          <a:p>
            <a:pPr marL="285750" indent="-285750">
              <a:buFont typeface="Arial" panose="020B0604020202020204" pitchFamily="34" charset="0"/>
              <a:buChar char="•"/>
            </a:pPr>
            <a:r>
              <a:rPr lang="nb-NO" sz="1600">
                <a:solidFill>
                  <a:schemeClr val="tx1"/>
                </a:solidFill>
              </a:rPr>
              <a:t>Tilgangsbestilling for sine ansatte</a:t>
            </a:r>
          </a:p>
        </p:txBody>
      </p:sp>
      <p:sp>
        <p:nvSpPr>
          <p:cNvPr id="25" name="Rectangle 24">
            <a:extLst>
              <a:ext uri="{FF2B5EF4-FFF2-40B4-BE49-F238E27FC236}">
                <a16:creationId xmlns:a16="http://schemas.microsoft.com/office/drawing/2014/main" id="{70A120C0-8426-49BE-9E75-47D235D720F7}"/>
              </a:ext>
            </a:extLst>
          </p:cNvPr>
          <p:cNvSpPr/>
          <p:nvPr/>
        </p:nvSpPr>
        <p:spPr>
          <a:xfrm>
            <a:off x="8576819" y="3374754"/>
            <a:ext cx="3330181" cy="1983661"/>
          </a:xfrm>
          <a:prstGeom prst="rect">
            <a:avLst/>
          </a:prstGeom>
          <a:solidFill>
            <a:schemeClr val="accent1"/>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342900" indent="-342900">
              <a:buFont typeface="Arial" panose="020B0604020202020204" pitchFamily="34" charset="0"/>
              <a:buChar char="•"/>
            </a:pPr>
            <a:r>
              <a:rPr lang="nb-NO" sz="1600">
                <a:solidFill>
                  <a:schemeClr val="tx1"/>
                </a:solidFill>
              </a:rPr>
              <a:t>Godkjenning av utdanning</a:t>
            </a:r>
          </a:p>
          <a:p>
            <a:pPr marL="342900" indent="-342900">
              <a:buFont typeface="Arial" panose="020B0604020202020204" pitchFamily="34" charset="0"/>
              <a:buChar char="•"/>
            </a:pPr>
            <a:r>
              <a:rPr lang="nb-NO" sz="1600">
                <a:solidFill>
                  <a:schemeClr val="tx1"/>
                </a:solidFill>
              </a:rPr>
              <a:t>Søknad om kompetanseopprykk</a:t>
            </a:r>
          </a:p>
          <a:p>
            <a:pPr marL="342900" indent="-342900">
              <a:buFont typeface="Arial" panose="020B0604020202020204" pitchFamily="34" charset="0"/>
              <a:buChar char="•"/>
            </a:pPr>
            <a:r>
              <a:rPr lang="nb-NO" sz="1600">
                <a:solidFill>
                  <a:schemeClr val="tx1"/>
                </a:solidFill>
              </a:rPr>
              <a:t>Styre, råd og utvalg</a:t>
            </a:r>
          </a:p>
        </p:txBody>
      </p:sp>
      <p:sp>
        <p:nvSpPr>
          <p:cNvPr id="26" name="Rectangle 25">
            <a:extLst>
              <a:ext uri="{FF2B5EF4-FFF2-40B4-BE49-F238E27FC236}">
                <a16:creationId xmlns:a16="http://schemas.microsoft.com/office/drawing/2014/main" id="{5A38F913-1AF2-4FB2-84C1-218410B2D6D0}"/>
              </a:ext>
            </a:extLst>
          </p:cNvPr>
          <p:cNvSpPr/>
          <p:nvPr/>
        </p:nvSpPr>
        <p:spPr>
          <a:xfrm>
            <a:off x="285002" y="5576014"/>
            <a:ext cx="11621999" cy="662073"/>
          </a:xfrm>
          <a:prstGeom prst="rect">
            <a:avLst/>
          </a:prstGeom>
          <a:solidFill>
            <a:schemeClr val="accent1"/>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3" spcCol="0" rtlCol="0" fromWordArt="0" anchor="t" anchorCtr="0" forceAA="0" compatLnSpc="1">
            <a:prstTxWarp prst="textNoShape">
              <a:avLst/>
            </a:prstTxWarp>
            <a:noAutofit/>
          </a:bodyPr>
          <a:lstStyle/>
          <a:p>
            <a:pPr marL="285750" indent="-285750">
              <a:buFont typeface="Arial" panose="020B0604020202020204" pitchFamily="34" charset="0"/>
              <a:buChar char="•"/>
            </a:pPr>
            <a:r>
              <a:rPr lang="nb-NO" sz="1600">
                <a:solidFill>
                  <a:schemeClr val="tx1"/>
                </a:solidFill>
              </a:rPr>
              <a:t>Berører hele NTNU og etter hvert alle ansatte og studenter</a:t>
            </a:r>
          </a:p>
          <a:p>
            <a:pPr marL="285750" indent="-285750">
              <a:buFont typeface="Arial" panose="020B0604020202020204" pitchFamily="34" charset="0"/>
              <a:buChar char="•"/>
            </a:pPr>
            <a:r>
              <a:rPr lang="nb-NO" sz="1600">
                <a:solidFill>
                  <a:schemeClr val="tx1"/>
                </a:solidFill>
              </a:rPr>
              <a:t>Vi er pilot og først ut i sektoren</a:t>
            </a:r>
          </a:p>
          <a:p>
            <a:pPr marL="285750" indent="-285750">
              <a:buFont typeface="Arial" panose="020B0604020202020204" pitchFamily="34" charset="0"/>
              <a:buChar char="•"/>
            </a:pPr>
            <a:r>
              <a:rPr lang="nb-NO" sz="1600">
                <a:solidFill>
                  <a:schemeClr val="tx1"/>
                </a:solidFill>
              </a:rPr>
              <a:t>Vi kommer tett etter BOTT ØL</a:t>
            </a:r>
          </a:p>
          <a:p>
            <a:pPr marL="285750" indent="-285750">
              <a:buFont typeface="Arial" panose="020B0604020202020204" pitchFamily="34" charset="0"/>
              <a:buChar char="•"/>
            </a:pPr>
            <a:r>
              <a:rPr lang="nb-NO" sz="1600">
                <a:solidFill>
                  <a:schemeClr val="tx1"/>
                </a:solidFill>
              </a:rPr>
              <a:t>Vi får en ny tilgangsstyring</a:t>
            </a:r>
          </a:p>
          <a:p>
            <a:pPr marL="285750" indent="-285750">
              <a:buFont typeface="Arial" panose="020B0604020202020204" pitchFamily="34" charset="0"/>
              <a:buChar char="•"/>
            </a:pPr>
            <a:r>
              <a:rPr lang="nb-NO" sz="1600">
                <a:solidFill>
                  <a:schemeClr val="tx1"/>
                </a:solidFill>
              </a:rPr>
              <a:t>Alle får et opplæringstilbud</a:t>
            </a:r>
          </a:p>
        </p:txBody>
      </p:sp>
    </p:spTree>
    <p:extLst>
      <p:ext uri="{BB962C8B-B14F-4D97-AF65-F5344CB8AC3E}">
        <p14:creationId xmlns:p14="http://schemas.microsoft.com/office/powerpoint/2010/main" val="15785748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8A11B04-41D7-4784-B092-19F34A405D9A}"/>
              </a:ext>
            </a:extLst>
          </p:cNvPr>
          <p:cNvGraphicFramePr>
            <a:graphicFrameLocks noChangeAspect="1"/>
          </p:cNvGraphicFramePr>
          <p:nvPr>
            <p:custDataLst>
              <p:tags r:id="rId2"/>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spid="_x0000_s25602" name="think-cell Slide" r:id="rId6" imgW="592" imgH="591" progId="TCLayout.ActiveDocument.1">
                  <p:embed/>
                </p:oleObj>
              </mc:Choice>
              <mc:Fallback>
                <p:oleObj name="think-cell Slide" r:id="rId6" imgW="592" imgH="591" progId="TCLayout.ActiveDocument.1">
                  <p:embed/>
                  <p:pic>
                    <p:nvPicPr>
                      <p:cNvPr id="5" name="Object 4" hidden="1">
                        <a:extLst>
                          <a:ext uri="{FF2B5EF4-FFF2-40B4-BE49-F238E27FC236}">
                            <a16:creationId xmlns:a16="http://schemas.microsoft.com/office/drawing/2014/main" id="{38A11B04-41D7-4784-B092-19F34A405D9A}"/>
                          </a:ext>
                        </a:extLst>
                      </p:cNvPr>
                      <p:cNvPicPr/>
                      <p:nvPr/>
                    </p:nvPicPr>
                    <p:blipFill>
                      <a:blip r:embed="rId7"/>
                      <a:stretch>
                        <a:fillRect/>
                      </a:stretch>
                    </p:blipFill>
                    <p:spPr>
                      <a:xfrm>
                        <a:off x="2119" y="2119"/>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5507BA0-C54E-4402-BDB0-7592AFA74F00}"/>
              </a:ext>
            </a:extLst>
          </p:cNvPr>
          <p:cNvSpPr/>
          <p:nvPr>
            <p:custDataLst>
              <p:tags r:id="rId3"/>
            </p:custDataLst>
          </p:nvPr>
        </p:nvSpPr>
        <p:spPr>
          <a:xfrm>
            <a:off x="1" y="1"/>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09570"/>
            <a:endParaRPr lang="nb-NO" sz="48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47B63F67-25FE-45C2-8074-34A24BEC51C4}"/>
              </a:ext>
            </a:extLst>
          </p:cNvPr>
          <p:cNvSpPr>
            <a:spLocks noGrp="1"/>
          </p:cNvSpPr>
          <p:nvPr>
            <p:ph type="title"/>
          </p:nvPr>
        </p:nvSpPr>
        <p:spPr/>
        <p:txBody>
          <a:bodyPr/>
          <a:lstStyle/>
          <a:p>
            <a:r>
              <a:rPr lang="nb-NO"/>
              <a:t>Agenda </a:t>
            </a:r>
          </a:p>
        </p:txBody>
      </p:sp>
      <p:graphicFrame>
        <p:nvGraphicFramePr>
          <p:cNvPr id="6" name="Table 6">
            <a:extLst>
              <a:ext uri="{FF2B5EF4-FFF2-40B4-BE49-F238E27FC236}">
                <a16:creationId xmlns:a16="http://schemas.microsoft.com/office/drawing/2014/main" id="{91FD6737-001F-4436-9F6E-2DDD703D7379}"/>
              </a:ext>
            </a:extLst>
          </p:cNvPr>
          <p:cNvGraphicFramePr>
            <a:graphicFrameLocks noGrp="1"/>
          </p:cNvGraphicFramePr>
          <p:nvPr>
            <p:extLst>
              <p:ext uri="{D42A27DB-BD31-4B8C-83A1-F6EECF244321}">
                <p14:modId xmlns:p14="http://schemas.microsoft.com/office/powerpoint/2010/main" val="3063118092"/>
              </p:ext>
            </p:extLst>
          </p:nvPr>
        </p:nvGraphicFramePr>
        <p:xfrm>
          <a:off x="470271" y="1600200"/>
          <a:ext cx="6146429" cy="3657600"/>
        </p:xfrm>
        <a:graphic>
          <a:graphicData uri="http://schemas.openxmlformats.org/drawingml/2006/table">
            <a:tbl>
              <a:tblPr bandRow="1">
                <a:tableStyleId>{2D5ABB26-0587-4C30-8999-92F81FD0307C}</a:tableStyleId>
              </a:tblPr>
              <a:tblGrid>
                <a:gridCol w="6146429">
                  <a:extLst>
                    <a:ext uri="{9D8B030D-6E8A-4147-A177-3AD203B41FA5}">
                      <a16:colId xmlns:a16="http://schemas.microsoft.com/office/drawing/2014/main" val="1337397184"/>
                    </a:ext>
                  </a:extLst>
                </a:gridCol>
              </a:tblGrid>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i="0">
                          <a:solidFill>
                            <a:schemeClr val="tx1"/>
                          </a:solidFill>
                        </a:rPr>
                        <a:t>Praktisk informasjon</a:t>
                      </a:r>
                    </a:p>
                  </a:txBody>
                  <a:tcPr marL="121920" marR="121920" marT="60960" marB="6096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018442710"/>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Velkommen v/ styringsgruppeleder BOTT ØL</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533369443"/>
                  </a:ext>
                </a:extLst>
              </a:tr>
              <a:tr h="3352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Mål for møtet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966542913"/>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Forventninger til møtet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276666774"/>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Status fra Digitaliseringsprogrammet og prosjekteier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421358146"/>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BOTT ØL Innføring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741126228"/>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NTNU Sak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090798671"/>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1">
                          <a:solidFill>
                            <a:schemeClr val="bg1"/>
                          </a:solidFill>
                        </a:rPr>
                        <a:t>Felles aktivitetsplan 2022</a:t>
                      </a:r>
                    </a:p>
                  </a:txBody>
                  <a:tcPr marL="121920" marR="121920" marT="60960" marB="60960">
                    <a:lnR w="12700" cap="flat" cmpd="sng" algn="ctr">
                      <a:noFill/>
                      <a:prstDash val="solid"/>
                      <a:round/>
                      <a:headEnd type="none" w="med" len="med"/>
                      <a:tailEnd type="none" w="med" len="med"/>
                    </a:lnR>
                    <a:solidFill>
                      <a:schemeClr val="tx2"/>
                    </a:solidFill>
                  </a:tcPr>
                </a:tc>
                <a:extLst>
                  <a:ext uri="{0D108BD9-81ED-4DB2-BD59-A6C34878D82A}">
                    <a16:rowId xmlns:a16="http://schemas.microsoft.com/office/drawing/2014/main" val="3104737451"/>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Spørsmål og innspill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395604843"/>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Avslutning v/ styringsgruppeleder NTNU Sak</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793882596"/>
                  </a:ext>
                </a:extLst>
              </a:tr>
            </a:tbl>
          </a:graphicData>
        </a:graphic>
      </p:graphicFrame>
      <p:pic>
        <p:nvPicPr>
          <p:cNvPr id="8" name="Picture 7">
            <a:extLst>
              <a:ext uri="{FF2B5EF4-FFF2-40B4-BE49-F238E27FC236}">
                <a16:creationId xmlns:a16="http://schemas.microsoft.com/office/drawing/2014/main" id="{B853BFB8-71CE-41F7-92C5-DE3269499D86}"/>
              </a:ext>
            </a:extLst>
          </p:cNvPr>
          <p:cNvPicPr>
            <a:picLocks noChangeAspect="1"/>
          </p:cNvPicPr>
          <p:nvPr/>
        </p:nvPicPr>
        <p:blipFill>
          <a:blip r:embed="rId8"/>
          <a:stretch>
            <a:fillRect/>
          </a:stretch>
        </p:blipFill>
        <p:spPr>
          <a:xfrm>
            <a:off x="7303625" y="0"/>
            <a:ext cx="4888375" cy="6858000"/>
          </a:xfrm>
          <a:prstGeom prst="rect">
            <a:avLst/>
          </a:prstGeom>
        </p:spPr>
      </p:pic>
    </p:spTree>
    <p:extLst>
      <p:ext uri="{BB962C8B-B14F-4D97-AF65-F5344CB8AC3E}">
        <p14:creationId xmlns:p14="http://schemas.microsoft.com/office/powerpoint/2010/main" val="27706141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4C2E702-A4BF-47EF-9744-28621981C2B3}"/>
              </a:ext>
            </a:extLst>
          </p:cNvPr>
          <p:cNvGraphicFramePr>
            <a:graphicFrameLocks noChangeAspect="1"/>
          </p:cNvGraphicFramePr>
          <p:nvPr>
            <p:custDataLst>
              <p:tags r:id="rId2"/>
            </p:custDataLst>
            <p:extLst>
              <p:ext uri="{D42A27DB-BD31-4B8C-83A1-F6EECF244321}">
                <p14:modId xmlns:p14="http://schemas.microsoft.com/office/powerpoint/2010/main" val="36593309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26" name="think-cell Slide" r:id="rId4" imgW="592" imgH="591" progId="TCLayout.ActiveDocument.1">
                  <p:embed/>
                </p:oleObj>
              </mc:Choice>
              <mc:Fallback>
                <p:oleObj name="think-cell Slide" r:id="rId4" imgW="592" imgH="591" progId="TCLayout.ActiveDocument.1">
                  <p:embed/>
                  <p:pic>
                    <p:nvPicPr>
                      <p:cNvPr id="4" name="Object 3" hidden="1">
                        <a:extLst>
                          <a:ext uri="{FF2B5EF4-FFF2-40B4-BE49-F238E27FC236}">
                            <a16:creationId xmlns:a16="http://schemas.microsoft.com/office/drawing/2014/main" id="{A4C2E702-A4BF-47EF-9744-28621981C2B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66" name="Straight Connector 65">
            <a:extLst>
              <a:ext uri="{FF2B5EF4-FFF2-40B4-BE49-F238E27FC236}">
                <a16:creationId xmlns:a16="http://schemas.microsoft.com/office/drawing/2014/main" id="{8D0C1567-63A0-4884-9034-32A7B32C1F2A}"/>
              </a:ext>
            </a:extLst>
          </p:cNvPr>
          <p:cNvCxnSpPr>
            <a:cxnSpLocks/>
            <a:endCxn id="67" idx="0"/>
          </p:cNvCxnSpPr>
          <p:nvPr/>
        </p:nvCxnSpPr>
        <p:spPr>
          <a:xfrm>
            <a:off x="10047114" y="1881564"/>
            <a:ext cx="22777" cy="454255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2B44BC9E-93A0-47B6-832E-04A9D40D3EF5}"/>
              </a:ext>
            </a:extLst>
          </p:cNvPr>
          <p:cNvSpPr>
            <a:spLocks noGrp="1"/>
          </p:cNvSpPr>
          <p:nvPr>
            <p:ph type="title"/>
          </p:nvPr>
        </p:nvSpPr>
        <p:spPr>
          <a:xfrm>
            <a:off x="401847" y="397785"/>
            <a:ext cx="11521134" cy="1571842"/>
          </a:xfrm>
        </p:spPr>
        <p:txBody>
          <a:bodyPr vert="horz"/>
          <a:lstStyle/>
          <a:p>
            <a:r>
              <a:rPr lang="nb-NO"/>
              <a:t>Hva skjer når: BOTT ØL og NTNU SAK</a:t>
            </a:r>
          </a:p>
        </p:txBody>
      </p:sp>
      <p:sp>
        <p:nvSpPr>
          <p:cNvPr id="10" name="TextBox 9">
            <a:extLst>
              <a:ext uri="{FF2B5EF4-FFF2-40B4-BE49-F238E27FC236}">
                <a16:creationId xmlns:a16="http://schemas.microsoft.com/office/drawing/2014/main" id="{742840F4-EF6F-4428-B018-10F70A5EAB9A}"/>
              </a:ext>
            </a:extLst>
          </p:cNvPr>
          <p:cNvSpPr txBox="1"/>
          <p:nvPr/>
        </p:nvSpPr>
        <p:spPr>
          <a:xfrm>
            <a:off x="259122" y="2630032"/>
            <a:ext cx="946297" cy="372139"/>
          </a:xfrm>
          <a:prstGeom prst="rect">
            <a:avLst/>
          </a:prstGeom>
          <a:noFill/>
        </p:spPr>
        <p:txBody>
          <a:bodyPr wrap="square" rtlCol="0">
            <a:spAutoFit/>
          </a:bodyPr>
          <a:lstStyle/>
          <a:p>
            <a:pPr algn="ctr"/>
            <a:r>
              <a:rPr lang="nb-NO" b="1">
                <a:solidFill>
                  <a:schemeClr val="accent2"/>
                </a:solidFill>
              </a:rPr>
              <a:t>ØL</a:t>
            </a:r>
          </a:p>
        </p:txBody>
      </p:sp>
      <p:sp>
        <p:nvSpPr>
          <p:cNvPr id="11" name="TextBox 10">
            <a:extLst>
              <a:ext uri="{FF2B5EF4-FFF2-40B4-BE49-F238E27FC236}">
                <a16:creationId xmlns:a16="http://schemas.microsoft.com/office/drawing/2014/main" id="{86E132EF-F5CD-4969-A102-5E47D3200B5E}"/>
              </a:ext>
            </a:extLst>
          </p:cNvPr>
          <p:cNvSpPr txBox="1"/>
          <p:nvPr/>
        </p:nvSpPr>
        <p:spPr>
          <a:xfrm>
            <a:off x="276445" y="4625170"/>
            <a:ext cx="946297" cy="369332"/>
          </a:xfrm>
          <a:prstGeom prst="rect">
            <a:avLst/>
          </a:prstGeom>
          <a:noFill/>
        </p:spPr>
        <p:txBody>
          <a:bodyPr wrap="square" rtlCol="0">
            <a:spAutoFit/>
          </a:bodyPr>
          <a:lstStyle/>
          <a:p>
            <a:pPr algn="ctr"/>
            <a:r>
              <a:rPr lang="nb-NO" b="1">
                <a:solidFill>
                  <a:schemeClr val="accent2"/>
                </a:solidFill>
              </a:rPr>
              <a:t>SAK</a:t>
            </a:r>
          </a:p>
        </p:txBody>
      </p:sp>
      <p:sp>
        <p:nvSpPr>
          <p:cNvPr id="15" name="TextBox 14">
            <a:extLst>
              <a:ext uri="{FF2B5EF4-FFF2-40B4-BE49-F238E27FC236}">
                <a16:creationId xmlns:a16="http://schemas.microsoft.com/office/drawing/2014/main" id="{DDF4A027-9A97-4B40-99FC-9A728ECA8F74}"/>
              </a:ext>
            </a:extLst>
          </p:cNvPr>
          <p:cNvSpPr txBox="1"/>
          <p:nvPr/>
        </p:nvSpPr>
        <p:spPr>
          <a:xfrm>
            <a:off x="1286531" y="1542755"/>
            <a:ext cx="720000" cy="369332"/>
          </a:xfrm>
          <a:prstGeom prst="rect">
            <a:avLst/>
          </a:prstGeom>
          <a:noFill/>
        </p:spPr>
        <p:txBody>
          <a:bodyPr wrap="square" rtlCol="0">
            <a:spAutoFit/>
          </a:bodyPr>
          <a:lstStyle/>
          <a:p>
            <a:pPr algn="ctr"/>
            <a:r>
              <a:rPr lang="nb-NO" b="1"/>
              <a:t>Mai</a:t>
            </a:r>
          </a:p>
        </p:txBody>
      </p:sp>
      <p:sp>
        <p:nvSpPr>
          <p:cNvPr id="16" name="TextBox 15">
            <a:extLst>
              <a:ext uri="{FF2B5EF4-FFF2-40B4-BE49-F238E27FC236}">
                <a16:creationId xmlns:a16="http://schemas.microsoft.com/office/drawing/2014/main" id="{1F1BAB4C-1CF4-43DC-A78D-821521960836}"/>
              </a:ext>
            </a:extLst>
          </p:cNvPr>
          <p:cNvSpPr txBox="1"/>
          <p:nvPr/>
        </p:nvSpPr>
        <p:spPr>
          <a:xfrm>
            <a:off x="2144224" y="1545563"/>
            <a:ext cx="720000" cy="369332"/>
          </a:xfrm>
          <a:prstGeom prst="rect">
            <a:avLst/>
          </a:prstGeom>
          <a:noFill/>
        </p:spPr>
        <p:txBody>
          <a:bodyPr wrap="square" rtlCol="0">
            <a:spAutoFit/>
          </a:bodyPr>
          <a:lstStyle/>
          <a:p>
            <a:pPr algn="ctr"/>
            <a:r>
              <a:rPr lang="nb-NO" b="1"/>
              <a:t>Juni</a:t>
            </a:r>
          </a:p>
        </p:txBody>
      </p:sp>
      <p:sp>
        <p:nvSpPr>
          <p:cNvPr id="17" name="TextBox 16">
            <a:extLst>
              <a:ext uri="{FF2B5EF4-FFF2-40B4-BE49-F238E27FC236}">
                <a16:creationId xmlns:a16="http://schemas.microsoft.com/office/drawing/2014/main" id="{121CF421-D53F-4846-AB69-CE19A46E481C}"/>
              </a:ext>
            </a:extLst>
          </p:cNvPr>
          <p:cNvSpPr txBox="1"/>
          <p:nvPr/>
        </p:nvSpPr>
        <p:spPr>
          <a:xfrm>
            <a:off x="3859610" y="1542755"/>
            <a:ext cx="720000" cy="369332"/>
          </a:xfrm>
          <a:prstGeom prst="rect">
            <a:avLst/>
          </a:prstGeom>
          <a:noFill/>
        </p:spPr>
        <p:txBody>
          <a:bodyPr wrap="square" rtlCol="0">
            <a:spAutoFit/>
          </a:bodyPr>
          <a:lstStyle/>
          <a:p>
            <a:pPr algn="ctr"/>
            <a:r>
              <a:rPr lang="nb-NO" b="1" err="1"/>
              <a:t>Aug</a:t>
            </a:r>
            <a:endParaRPr lang="nb-NO" b="1"/>
          </a:p>
        </p:txBody>
      </p:sp>
      <p:sp>
        <p:nvSpPr>
          <p:cNvPr id="18" name="TextBox 17">
            <a:extLst>
              <a:ext uri="{FF2B5EF4-FFF2-40B4-BE49-F238E27FC236}">
                <a16:creationId xmlns:a16="http://schemas.microsoft.com/office/drawing/2014/main" id="{E0702858-5A5A-49B1-B823-A73368275FB1}"/>
              </a:ext>
            </a:extLst>
          </p:cNvPr>
          <p:cNvSpPr txBox="1"/>
          <p:nvPr/>
        </p:nvSpPr>
        <p:spPr>
          <a:xfrm>
            <a:off x="4717303" y="1542755"/>
            <a:ext cx="720000" cy="369332"/>
          </a:xfrm>
          <a:prstGeom prst="rect">
            <a:avLst/>
          </a:prstGeom>
          <a:noFill/>
        </p:spPr>
        <p:txBody>
          <a:bodyPr wrap="square" rtlCol="0">
            <a:spAutoFit/>
          </a:bodyPr>
          <a:lstStyle/>
          <a:p>
            <a:pPr algn="ctr"/>
            <a:r>
              <a:rPr lang="nb-NO" b="1" err="1"/>
              <a:t>Sept</a:t>
            </a:r>
            <a:endParaRPr lang="nb-NO" b="1"/>
          </a:p>
        </p:txBody>
      </p:sp>
      <p:sp>
        <p:nvSpPr>
          <p:cNvPr id="19" name="TextBox 18">
            <a:extLst>
              <a:ext uri="{FF2B5EF4-FFF2-40B4-BE49-F238E27FC236}">
                <a16:creationId xmlns:a16="http://schemas.microsoft.com/office/drawing/2014/main" id="{D62EDFE0-AFD7-431A-81E2-C63833D1980F}"/>
              </a:ext>
            </a:extLst>
          </p:cNvPr>
          <p:cNvSpPr txBox="1"/>
          <p:nvPr/>
        </p:nvSpPr>
        <p:spPr>
          <a:xfrm>
            <a:off x="5574996" y="1545563"/>
            <a:ext cx="720000" cy="369332"/>
          </a:xfrm>
          <a:prstGeom prst="rect">
            <a:avLst/>
          </a:prstGeom>
          <a:noFill/>
        </p:spPr>
        <p:txBody>
          <a:bodyPr wrap="square" rtlCol="0">
            <a:spAutoFit/>
          </a:bodyPr>
          <a:lstStyle/>
          <a:p>
            <a:pPr algn="ctr"/>
            <a:r>
              <a:rPr lang="nb-NO" b="1" err="1"/>
              <a:t>Okt</a:t>
            </a:r>
            <a:endParaRPr lang="nb-NO" b="1"/>
          </a:p>
        </p:txBody>
      </p:sp>
      <p:sp>
        <p:nvSpPr>
          <p:cNvPr id="20" name="TextBox 19">
            <a:extLst>
              <a:ext uri="{FF2B5EF4-FFF2-40B4-BE49-F238E27FC236}">
                <a16:creationId xmlns:a16="http://schemas.microsoft.com/office/drawing/2014/main" id="{418E6AD3-D067-454B-A57D-C213F04D5A9C}"/>
              </a:ext>
            </a:extLst>
          </p:cNvPr>
          <p:cNvSpPr txBox="1"/>
          <p:nvPr/>
        </p:nvSpPr>
        <p:spPr>
          <a:xfrm>
            <a:off x="6432689" y="1542755"/>
            <a:ext cx="720000" cy="369332"/>
          </a:xfrm>
          <a:prstGeom prst="rect">
            <a:avLst/>
          </a:prstGeom>
          <a:noFill/>
        </p:spPr>
        <p:txBody>
          <a:bodyPr wrap="square" rtlCol="0">
            <a:spAutoFit/>
          </a:bodyPr>
          <a:lstStyle/>
          <a:p>
            <a:pPr algn="ctr"/>
            <a:r>
              <a:rPr lang="nb-NO" b="1"/>
              <a:t>Nov</a:t>
            </a:r>
          </a:p>
        </p:txBody>
      </p:sp>
      <p:sp>
        <p:nvSpPr>
          <p:cNvPr id="21" name="TextBox 20">
            <a:extLst>
              <a:ext uri="{FF2B5EF4-FFF2-40B4-BE49-F238E27FC236}">
                <a16:creationId xmlns:a16="http://schemas.microsoft.com/office/drawing/2014/main" id="{31613C0F-79AE-4F43-952F-D24451E87941}"/>
              </a:ext>
            </a:extLst>
          </p:cNvPr>
          <p:cNvSpPr txBox="1"/>
          <p:nvPr/>
        </p:nvSpPr>
        <p:spPr>
          <a:xfrm>
            <a:off x="7290382" y="1542755"/>
            <a:ext cx="720000" cy="369332"/>
          </a:xfrm>
          <a:prstGeom prst="rect">
            <a:avLst/>
          </a:prstGeom>
          <a:noFill/>
        </p:spPr>
        <p:txBody>
          <a:bodyPr wrap="square" rtlCol="0">
            <a:spAutoFit/>
          </a:bodyPr>
          <a:lstStyle/>
          <a:p>
            <a:pPr algn="ctr"/>
            <a:r>
              <a:rPr lang="nb-NO" b="1"/>
              <a:t>Des</a:t>
            </a:r>
          </a:p>
        </p:txBody>
      </p:sp>
      <p:sp>
        <p:nvSpPr>
          <p:cNvPr id="22" name="TextBox 21">
            <a:extLst>
              <a:ext uri="{FF2B5EF4-FFF2-40B4-BE49-F238E27FC236}">
                <a16:creationId xmlns:a16="http://schemas.microsoft.com/office/drawing/2014/main" id="{58F3A42B-22A9-43F9-B3C2-878377D757AD}"/>
              </a:ext>
            </a:extLst>
          </p:cNvPr>
          <p:cNvSpPr txBox="1"/>
          <p:nvPr/>
        </p:nvSpPr>
        <p:spPr>
          <a:xfrm>
            <a:off x="8148075" y="1542755"/>
            <a:ext cx="720000" cy="369332"/>
          </a:xfrm>
          <a:prstGeom prst="rect">
            <a:avLst/>
          </a:prstGeom>
          <a:noFill/>
        </p:spPr>
        <p:txBody>
          <a:bodyPr wrap="square" rtlCol="0">
            <a:spAutoFit/>
          </a:bodyPr>
          <a:lstStyle/>
          <a:p>
            <a:pPr algn="ctr"/>
            <a:r>
              <a:rPr lang="nb-NO" b="1"/>
              <a:t>Jan</a:t>
            </a:r>
          </a:p>
        </p:txBody>
      </p:sp>
      <p:sp>
        <p:nvSpPr>
          <p:cNvPr id="23" name="TextBox 22">
            <a:extLst>
              <a:ext uri="{FF2B5EF4-FFF2-40B4-BE49-F238E27FC236}">
                <a16:creationId xmlns:a16="http://schemas.microsoft.com/office/drawing/2014/main" id="{825BC93C-439C-469E-9158-1DB08AA9066A}"/>
              </a:ext>
            </a:extLst>
          </p:cNvPr>
          <p:cNvSpPr txBox="1"/>
          <p:nvPr/>
        </p:nvSpPr>
        <p:spPr>
          <a:xfrm>
            <a:off x="9005768" y="1545563"/>
            <a:ext cx="720000" cy="369332"/>
          </a:xfrm>
          <a:prstGeom prst="rect">
            <a:avLst/>
          </a:prstGeom>
          <a:noFill/>
        </p:spPr>
        <p:txBody>
          <a:bodyPr wrap="square" rtlCol="0">
            <a:spAutoFit/>
          </a:bodyPr>
          <a:lstStyle/>
          <a:p>
            <a:pPr algn="ctr"/>
            <a:r>
              <a:rPr lang="nb-NO" b="1" err="1"/>
              <a:t>Feb</a:t>
            </a:r>
            <a:endParaRPr lang="nb-NO" b="1"/>
          </a:p>
        </p:txBody>
      </p:sp>
      <p:sp>
        <p:nvSpPr>
          <p:cNvPr id="24" name="TextBox 23">
            <a:extLst>
              <a:ext uri="{FF2B5EF4-FFF2-40B4-BE49-F238E27FC236}">
                <a16:creationId xmlns:a16="http://schemas.microsoft.com/office/drawing/2014/main" id="{1B55078E-E57D-42B6-9A13-F5D2F837D83A}"/>
              </a:ext>
            </a:extLst>
          </p:cNvPr>
          <p:cNvSpPr txBox="1"/>
          <p:nvPr/>
        </p:nvSpPr>
        <p:spPr>
          <a:xfrm>
            <a:off x="9795826" y="1542755"/>
            <a:ext cx="720000" cy="369332"/>
          </a:xfrm>
          <a:prstGeom prst="rect">
            <a:avLst/>
          </a:prstGeom>
          <a:noFill/>
        </p:spPr>
        <p:txBody>
          <a:bodyPr wrap="square" rtlCol="0">
            <a:spAutoFit/>
          </a:bodyPr>
          <a:lstStyle/>
          <a:p>
            <a:pPr algn="ctr"/>
            <a:r>
              <a:rPr lang="nb-NO" b="1"/>
              <a:t>Mar</a:t>
            </a:r>
          </a:p>
        </p:txBody>
      </p:sp>
      <p:sp>
        <p:nvSpPr>
          <p:cNvPr id="25" name="TextBox 24">
            <a:extLst>
              <a:ext uri="{FF2B5EF4-FFF2-40B4-BE49-F238E27FC236}">
                <a16:creationId xmlns:a16="http://schemas.microsoft.com/office/drawing/2014/main" id="{F3C5C04B-AB66-46FF-85F4-F63BC3F1F663}"/>
              </a:ext>
            </a:extLst>
          </p:cNvPr>
          <p:cNvSpPr txBox="1"/>
          <p:nvPr/>
        </p:nvSpPr>
        <p:spPr>
          <a:xfrm>
            <a:off x="3001917" y="1536922"/>
            <a:ext cx="720000" cy="369332"/>
          </a:xfrm>
          <a:prstGeom prst="rect">
            <a:avLst/>
          </a:prstGeom>
          <a:noFill/>
        </p:spPr>
        <p:txBody>
          <a:bodyPr wrap="square" rtlCol="0">
            <a:spAutoFit/>
          </a:bodyPr>
          <a:lstStyle/>
          <a:p>
            <a:pPr algn="ctr"/>
            <a:r>
              <a:rPr lang="nb-NO" b="1"/>
              <a:t>Jul</a:t>
            </a:r>
          </a:p>
        </p:txBody>
      </p:sp>
      <p:sp>
        <p:nvSpPr>
          <p:cNvPr id="30" name="TextBox 29">
            <a:extLst>
              <a:ext uri="{FF2B5EF4-FFF2-40B4-BE49-F238E27FC236}">
                <a16:creationId xmlns:a16="http://schemas.microsoft.com/office/drawing/2014/main" id="{77C6E012-45E5-473A-8B0C-86112173A063}"/>
              </a:ext>
            </a:extLst>
          </p:cNvPr>
          <p:cNvSpPr txBox="1"/>
          <p:nvPr/>
        </p:nvSpPr>
        <p:spPr>
          <a:xfrm>
            <a:off x="2864224" y="1262468"/>
            <a:ext cx="4288464" cy="369332"/>
          </a:xfrm>
          <a:prstGeom prst="rect">
            <a:avLst/>
          </a:prstGeom>
          <a:noFill/>
        </p:spPr>
        <p:txBody>
          <a:bodyPr wrap="square" rtlCol="0">
            <a:spAutoFit/>
          </a:bodyPr>
          <a:lstStyle/>
          <a:p>
            <a:pPr algn="ctr"/>
            <a:r>
              <a:rPr lang="nb-NO" b="1">
                <a:solidFill>
                  <a:schemeClr val="tx2"/>
                </a:solidFill>
              </a:rPr>
              <a:t>2022</a:t>
            </a:r>
          </a:p>
        </p:txBody>
      </p:sp>
      <p:sp>
        <p:nvSpPr>
          <p:cNvPr id="31" name="TextBox 30">
            <a:extLst>
              <a:ext uri="{FF2B5EF4-FFF2-40B4-BE49-F238E27FC236}">
                <a16:creationId xmlns:a16="http://schemas.microsoft.com/office/drawing/2014/main" id="{E8B6FF2E-41A3-461D-8F0F-FA36D3167680}"/>
              </a:ext>
            </a:extLst>
          </p:cNvPr>
          <p:cNvSpPr txBox="1"/>
          <p:nvPr/>
        </p:nvSpPr>
        <p:spPr>
          <a:xfrm>
            <a:off x="7167395" y="1254345"/>
            <a:ext cx="4288464" cy="369332"/>
          </a:xfrm>
          <a:prstGeom prst="rect">
            <a:avLst/>
          </a:prstGeom>
          <a:noFill/>
        </p:spPr>
        <p:txBody>
          <a:bodyPr wrap="square" rtlCol="0">
            <a:spAutoFit/>
          </a:bodyPr>
          <a:lstStyle/>
          <a:p>
            <a:pPr algn="ctr"/>
            <a:r>
              <a:rPr lang="nb-NO" b="1">
                <a:solidFill>
                  <a:schemeClr val="tx2"/>
                </a:solidFill>
              </a:rPr>
              <a:t>2023</a:t>
            </a:r>
          </a:p>
        </p:txBody>
      </p:sp>
      <p:sp>
        <p:nvSpPr>
          <p:cNvPr id="32" name="TextBox 31">
            <a:extLst>
              <a:ext uri="{FF2B5EF4-FFF2-40B4-BE49-F238E27FC236}">
                <a16:creationId xmlns:a16="http://schemas.microsoft.com/office/drawing/2014/main" id="{EF8CB6DC-D9C1-4979-A8FB-B2F50D84D578}"/>
              </a:ext>
            </a:extLst>
          </p:cNvPr>
          <p:cNvSpPr txBox="1"/>
          <p:nvPr/>
        </p:nvSpPr>
        <p:spPr>
          <a:xfrm>
            <a:off x="1024658" y="1898131"/>
            <a:ext cx="1715386" cy="584775"/>
          </a:xfrm>
          <a:prstGeom prst="rect">
            <a:avLst/>
          </a:prstGeom>
          <a:noFill/>
        </p:spPr>
        <p:txBody>
          <a:bodyPr wrap="square" rtlCol="0">
            <a:spAutoFit/>
          </a:bodyPr>
          <a:lstStyle/>
          <a:p>
            <a:pPr algn="ctr"/>
            <a:r>
              <a:rPr lang="nb-NO" sz="1600"/>
              <a:t>Tidligopplæring </a:t>
            </a:r>
            <a:r>
              <a:rPr lang="nb-NO" sz="1600" err="1"/>
              <a:t>BtB</a:t>
            </a:r>
            <a:r>
              <a:rPr lang="nb-NO" sz="1600"/>
              <a:t> og PØ</a:t>
            </a:r>
          </a:p>
        </p:txBody>
      </p:sp>
      <p:cxnSp>
        <p:nvCxnSpPr>
          <p:cNvPr id="36" name="Straight Connector 35">
            <a:extLst>
              <a:ext uri="{FF2B5EF4-FFF2-40B4-BE49-F238E27FC236}">
                <a16:creationId xmlns:a16="http://schemas.microsoft.com/office/drawing/2014/main" id="{E37D2BB1-3C3B-47C3-8977-9FEC60E9A398}"/>
              </a:ext>
            </a:extLst>
          </p:cNvPr>
          <p:cNvCxnSpPr>
            <a:cxnSpLocks/>
          </p:cNvCxnSpPr>
          <p:nvPr/>
        </p:nvCxnSpPr>
        <p:spPr>
          <a:xfrm>
            <a:off x="1435388" y="2524356"/>
            <a:ext cx="918923" cy="0"/>
          </a:xfrm>
          <a:prstGeom prst="line">
            <a:avLst/>
          </a:prstGeom>
          <a:ln w="9207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1AE40A39-8A28-4EAB-8A3F-2509F94B5ED6}"/>
              </a:ext>
            </a:extLst>
          </p:cNvPr>
          <p:cNvCxnSpPr>
            <a:cxnSpLocks/>
          </p:cNvCxnSpPr>
          <p:nvPr/>
        </p:nvCxnSpPr>
        <p:spPr>
          <a:xfrm>
            <a:off x="5681322" y="2430939"/>
            <a:ext cx="2413589" cy="0"/>
          </a:xfrm>
          <a:prstGeom prst="line">
            <a:avLst/>
          </a:prstGeom>
          <a:ln w="92075">
            <a:solidFill>
              <a:schemeClr val="tx2"/>
            </a:solidFill>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A60727CD-C22D-44C8-8530-8CC3F82605DF}"/>
              </a:ext>
            </a:extLst>
          </p:cNvPr>
          <p:cNvSpPr txBox="1"/>
          <p:nvPr/>
        </p:nvSpPr>
        <p:spPr>
          <a:xfrm>
            <a:off x="4936063" y="3152469"/>
            <a:ext cx="1856625" cy="338554"/>
          </a:xfrm>
          <a:prstGeom prst="rect">
            <a:avLst/>
          </a:prstGeom>
          <a:noFill/>
        </p:spPr>
        <p:txBody>
          <a:bodyPr wrap="square" rtlCol="0">
            <a:spAutoFit/>
          </a:bodyPr>
          <a:lstStyle/>
          <a:p>
            <a:pPr algn="ctr"/>
            <a:r>
              <a:rPr lang="nb-NO" sz="1600"/>
              <a:t>Konvertering</a:t>
            </a:r>
          </a:p>
        </p:txBody>
      </p:sp>
      <p:cxnSp>
        <p:nvCxnSpPr>
          <p:cNvPr id="42" name="Straight Connector 41">
            <a:extLst>
              <a:ext uri="{FF2B5EF4-FFF2-40B4-BE49-F238E27FC236}">
                <a16:creationId xmlns:a16="http://schemas.microsoft.com/office/drawing/2014/main" id="{499A445A-3746-441B-B20B-7CF122041955}"/>
              </a:ext>
            </a:extLst>
          </p:cNvPr>
          <p:cNvCxnSpPr>
            <a:cxnSpLocks/>
          </p:cNvCxnSpPr>
          <p:nvPr/>
        </p:nvCxnSpPr>
        <p:spPr>
          <a:xfrm>
            <a:off x="4879846" y="3463356"/>
            <a:ext cx="1969060" cy="0"/>
          </a:xfrm>
          <a:prstGeom prst="line">
            <a:avLst/>
          </a:prstGeom>
          <a:ln w="92075">
            <a:solidFill>
              <a:schemeClr val="tx2"/>
            </a:solidFill>
          </a:ln>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86077CDE-BB5C-4D38-884D-21D218F60923}"/>
              </a:ext>
            </a:extLst>
          </p:cNvPr>
          <p:cNvSpPr txBox="1"/>
          <p:nvPr/>
        </p:nvSpPr>
        <p:spPr>
          <a:xfrm>
            <a:off x="6102140" y="2092211"/>
            <a:ext cx="1856625" cy="338554"/>
          </a:xfrm>
          <a:prstGeom prst="rect">
            <a:avLst/>
          </a:prstGeom>
          <a:noFill/>
        </p:spPr>
        <p:txBody>
          <a:bodyPr wrap="square" rtlCol="0">
            <a:spAutoFit/>
          </a:bodyPr>
          <a:lstStyle/>
          <a:p>
            <a:pPr algn="ctr"/>
            <a:r>
              <a:rPr lang="nb-NO" sz="1600"/>
              <a:t>Opplæring</a:t>
            </a:r>
          </a:p>
        </p:txBody>
      </p:sp>
      <p:cxnSp>
        <p:nvCxnSpPr>
          <p:cNvPr id="45" name="Straight Connector 44">
            <a:extLst>
              <a:ext uri="{FF2B5EF4-FFF2-40B4-BE49-F238E27FC236}">
                <a16:creationId xmlns:a16="http://schemas.microsoft.com/office/drawing/2014/main" id="{AE331EC3-92AC-4973-AB5E-2516270185D1}"/>
              </a:ext>
            </a:extLst>
          </p:cNvPr>
          <p:cNvCxnSpPr>
            <a:cxnSpLocks/>
          </p:cNvCxnSpPr>
          <p:nvPr/>
        </p:nvCxnSpPr>
        <p:spPr>
          <a:xfrm>
            <a:off x="2144224" y="3013200"/>
            <a:ext cx="3001927" cy="0"/>
          </a:xfrm>
          <a:prstGeom prst="line">
            <a:avLst/>
          </a:prstGeom>
          <a:ln w="92075">
            <a:solidFill>
              <a:schemeClr val="tx2"/>
            </a:solidFill>
          </a:ln>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AAA797F9-DCF4-4D46-BE73-B818D8878611}"/>
              </a:ext>
            </a:extLst>
          </p:cNvPr>
          <p:cNvSpPr txBox="1"/>
          <p:nvPr/>
        </p:nvSpPr>
        <p:spPr>
          <a:xfrm>
            <a:off x="2354311" y="2677160"/>
            <a:ext cx="2581752" cy="338554"/>
          </a:xfrm>
          <a:prstGeom prst="rect">
            <a:avLst/>
          </a:prstGeom>
          <a:noFill/>
        </p:spPr>
        <p:txBody>
          <a:bodyPr wrap="square" rtlCol="0">
            <a:spAutoFit/>
          </a:bodyPr>
          <a:lstStyle/>
          <a:p>
            <a:pPr algn="ctr"/>
            <a:r>
              <a:rPr lang="nb-NO" sz="1600"/>
              <a:t>Utforsking av systemer</a:t>
            </a:r>
          </a:p>
        </p:txBody>
      </p:sp>
      <p:cxnSp>
        <p:nvCxnSpPr>
          <p:cNvPr id="49" name="Straight Connector 48">
            <a:extLst>
              <a:ext uri="{FF2B5EF4-FFF2-40B4-BE49-F238E27FC236}">
                <a16:creationId xmlns:a16="http://schemas.microsoft.com/office/drawing/2014/main" id="{DA97B8A2-2977-4819-B617-C51D8AE85D98}"/>
              </a:ext>
            </a:extLst>
          </p:cNvPr>
          <p:cNvCxnSpPr>
            <a:cxnSpLocks/>
          </p:cNvCxnSpPr>
          <p:nvPr/>
        </p:nvCxnSpPr>
        <p:spPr>
          <a:xfrm>
            <a:off x="1435388" y="3465037"/>
            <a:ext cx="3281915" cy="0"/>
          </a:xfrm>
          <a:prstGeom prst="line">
            <a:avLst/>
          </a:prstGeom>
          <a:ln w="92075">
            <a:solidFill>
              <a:schemeClr val="tx2"/>
            </a:solidFill>
          </a:ln>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1B9129A3-8BF7-4042-AA75-1324D2FE2F39}"/>
              </a:ext>
            </a:extLst>
          </p:cNvPr>
          <p:cNvSpPr txBox="1"/>
          <p:nvPr/>
        </p:nvSpPr>
        <p:spPr>
          <a:xfrm>
            <a:off x="1558642" y="3126483"/>
            <a:ext cx="2581752" cy="338554"/>
          </a:xfrm>
          <a:prstGeom prst="rect">
            <a:avLst/>
          </a:prstGeom>
          <a:noFill/>
        </p:spPr>
        <p:txBody>
          <a:bodyPr wrap="square" rtlCol="0">
            <a:spAutoFit/>
          </a:bodyPr>
          <a:lstStyle/>
          <a:p>
            <a:pPr algn="ctr"/>
            <a:r>
              <a:rPr lang="nb-NO" sz="1600"/>
              <a:t>Rydding</a:t>
            </a:r>
          </a:p>
        </p:txBody>
      </p:sp>
      <p:cxnSp>
        <p:nvCxnSpPr>
          <p:cNvPr id="55" name="Straight Connector 54">
            <a:extLst>
              <a:ext uri="{FF2B5EF4-FFF2-40B4-BE49-F238E27FC236}">
                <a16:creationId xmlns:a16="http://schemas.microsoft.com/office/drawing/2014/main" id="{96424F9D-F4FD-4E16-AC74-91B384AAD42B}"/>
              </a:ext>
            </a:extLst>
          </p:cNvPr>
          <p:cNvCxnSpPr/>
          <p:nvPr/>
        </p:nvCxnSpPr>
        <p:spPr>
          <a:xfrm>
            <a:off x="8328428" y="1898131"/>
            <a:ext cx="0" cy="180199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B76632CC-92C3-49DB-AFAB-6FBC06BCE660}"/>
              </a:ext>
            </a:extLst>
          </p:cNvPr>
          <p:cNvSpPr txBox="1"/>
          <p:nvPr/>
        </p:nvSpPr>
        <p:spPr>
          <a:xfrm>
            <a:off x="7371623" y="3465037"/>
            <a:ext cx="1715386" cy="307777"/>
          </a:xfrm>
          <a:prstGeom prst="rect">
            <a:avLst/>
          </a:prstGeom>
          <a:solidFill>
            <a:schemeClr val="bg1"/>
          </a:solidFill>
          <a:ln>
            <a:solidFill>
              <a:srgbClr val="FF0000"/>
            </a:solidFill>
          </a:ln>
        </p:spPr>
        <p:txBody>
          <a:bodyPr wrap="square" rtlCol="0">
            <a:spAutoFit/>
          </a:bodyPr>
          <a:lstStyle/>
          <a:p>
            <a:pPr algn="ctr"/>
            <a:r>
              <a:rPr lang="nb-NO" sz="1400"/>
              <a:t>BOTT ØL tatt i bruk</a:t>
            </a:r>
          </a:p>
        </p:txBody>
      </p:sp>
      <p:cxnSp>
        <p:nvCxnSpPr>
          <p:cNvPr id="58" name="Straight Connector 57">
            <a:extLst>
              <a:ext uri="{FF2B5EF4-FFF2-40B4-BE49-F238E27FC236}">
                <a16:creationId xmlns:a16="http://schemas.microsoft.com/office/drawing/2014/main" id="{A55E75B6-1BC9-48EA-B5E7-E35338489F11}"/>
              </a:ext>
            </a:extLst>
          </p:cNvPr>
          <p:cNvCxnSpPr>
            <a:cxnSpLocks/>
          </p:cNvCxnSpPr>
          <p:nvPr/>
        </p:nvCxnSpPr>
        <p:spPr>
          <a:xfrm>
            <a:off x="8328428" y="2751187"/>
            <a:ext cx="3508806" cy="0"/>
          </a:xfrm>
          <a:prstGeom prst="line">
            <a:avLst/>
          </a:prstGeom>
          <a:ln w="92075">
            <a:solidFill>
              <a:schemeClr val="tx2"/>
            </a:solidFill>
          </a:ln>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4EDD55B1-C674-4E16-88E5-A1BE168DF35F}"/>
              </a:ext>
            </a:extLst>
          </p:cNvPr>
          <p:cNvSpPr txBox="1"/>
          <p:nvPr/>
        </p:nvSpPr>
        <p:spPr>
          <a:xfrm>
            <a:off x="8190489" y="2412459"/>
            <a:ext cx="1856625" cy="338554"/>
          </a:xfrm>
          <a:prstGeom prst="rect">
            <a:avLst/>
          </a:prstGeom>
          <a:noFill/>
        </p:spPr>
        <p:txBody>
          <a:bodyPr wrap="square" rtlCol="0">
            <a:spAutoFit/>
          </a:bodyPr>
          <a:lstStyle/>
          <a:p>
            <a:pPr algn="ctr"/>
            <a:r>
              <a:rPr lang="nb-NO" sz="1600"/>
              <a:t>Brukerstøtte</a:t>
            </a:r>
          </a:p>
        </p:txBody>
      </p:sp>
      <p:sp>
        <p:nvSpPr>
          <p:cNvPr id="64" name="TextBox 63">
            <a:extLst>
              <a:ext uri="{FF2B5EF4-FFF2-40B4-BE49-F238E27FC236}">
                <a16:creationId xmlns:a16="http://schemas.microsoft.com/office/drawing/2014/main" id="{000773D6-7270-4E0A-BBBC-B59F698D29EA}"/>
              </a:ext>
            </a:extLst>
          </p:cNvPr>
          <p:cNvSpPr txBox="1"/>
          <p:nvPr/>
        </p:nvSpPr>
        <p:spPr>
          <a:xfrm>
            <a:off x="10554686" y="1545563"/>
            <a:ext cx="720000" cy="369332"/>
          </a:xfrm>
          <a:prstGeom prst="rect">
            <a:avLst/>
          </a:prstGeom>
          <a:noFill/>
        </p:spPr>
        <p:txBody>
          <a:bodyPr wrap="square" rtlCol="0">
            <a:spAutoFit/>
          </a:bodyPr>
          <a:lstStyle/>
          <a:p>
            <a:pPr algn="ctr"/>
            <a:r>
              <a:rPr lang="nb-NO" b="1"/>
              <a:t>April</a:t>
            </a:r>
          </a:p>
        </p:txBody>
      </p:sp>
      <p:sp>
        <p:nvSpPr>
          <p:cNvPr id="65" name="TextBox 64">
            <a:extLst>
              <a:ext uri="{FF2B5EF4-FFF2-40B4-BE49-F238E27FC236}">
                <a16:creationId xmlns:a16="http://schemas.microsoft.com/office/drawing/2014/main" id="{F5A1612E-F835-4C56-9B23-6A2C36FE98A9}"/>
              </a:ext>
            </a:extLst>
          </p:cNvPr>
          <p:cNvSpPr txBox="1"/>
          <p:nvPr/>
        </p:nvSpPr>
        <p:spPr>
          <a:xfrm>
            <a:off x="11343951" y="1536922"/>
            <a:ext cx="720000" cy="369332"/>
          </a:xfrm>
          <a:prstGeom prst="rect">
            <a:avLst/>
          </a:prstGeom>
          <a:noFill/>
        </p:spPr>
        <p:txBody>
          <a:bodyPr wrap="square" rtlCol="0">
            <a:spAutoFit/>
          </a:bodyPr>
          <a:lstStyle/>
          <a:p>
            <a:pPr algn="ctr"/>
            <a:r>
              <a:rPr lang="nb-NO" b="1"/>
              <a:t>Mai</a:t>
            </a:r>
          </a:p>
        </p:txBody>
      </p:sp>
      <p:sp>
        <p:nvSpPr>
          <p:cNvPr id="67" name="TextBox 66">
            <a:extLst>
              <a:ext uri="{FF2B5EF4-FFF2-40B4-BE49-F238E27FC236}">
                <a16:creationId xmlns:a16="http://schemas.microsoft.com/office/drawing/2014/main" id="{6ED9BDF7-0668-4D59-8987-C3019D008ED5}"/>
              </a:ext>
            </a:extLst>
          </p:cNvPr>
          <p:cNvSpPr txBox="1"/>
          <p:nvPr/>
        </p:nvSpPr>
        <p:spPr>
          <a:xfrm>
            <a:off x="9080979" y="6424121"/>
            <a:ext cx="1977824" cy="307777"/>
          </a:xfrm>
          <a:prstGeom prst="rect">
            <a:avLst/>
          </a:prstGeom>
          <a:solidFill>
            <a:schemeClr val="bg1"/>
          </a:solidFill>
          <a:ln>
            <a:solidFill>
              <a:srgbClr val="FF0000"/>
            </a:solidFill>
          </a:ln>
        </p:spPr>
        <p:txBody>
          <a:bodyPr wrap="square" rtlCol="0">
            <a:spAutoFit/>
          </a:bodyPr>
          <a:lstStyle/>
          <a:p>
            <a:pPr algn="ctr"/>
            <a:r>
              <a:rPr lang="nb-NO" sz="1400"/>
              <a:t>NTNU Sak tatt i bruk</a:t>
            </a:r>
          </a:p>
        </p:txBody>
      </p:sp>
      <p:cxnSp>
        <p:nvCxnSpPr>
          <p:cNvPr id="44" name="Straight Connector 43">
            <a:extLst>
              <a:ext uri="{FF2B5EF4-FFF2-40B4-BE49-F238E27FC236}">
                <a16:creationId xmlns:a16="http://schemas.microsoft.com/office/drawing/2014/main" id="{82E27CB9-82AE-4E81-B6DA-2103AB187EEB}"/>
              </a:ext>
            </a:extLst>
          </p:cNvPr>
          <p:cNvCxnSpPr>
            <a:cxnSpLocks/>
          </p:cNvCxnSpPr>
          <p:nvPr/>
        </p:nvCxnSpPr>
        <p:spPr>
          <a:xfrm>
            <a:off x="1163277" y="6075259"/>
            <a:ext cx="613568" cy="0"/>
          </a:xfrm>
          <a:prstGeom prst="line">
            <a:avLst/>
          </a:prstGeom>
          <a:ln w="92075">
            <a:solidFill>
              <a:schemeClr val="tx2"/>
            </a:solidFill>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04138DE5-B582-4EE5-AB6E-4262F1A26D7F}"/>
              </a:ext>
            </a:extLst>
          </p:cNvPr>
          <p:cNvSpPr txBox="1"/>
          <p:nvPr/>
        </p:nvSpPr>
        <p:spPr>
          <a:xfrm>
            <a:off x="1286531" y="5736705"/>
            <a:ext cx="2581752" cy="338554"/>
          </a:xfrm>
          <a:prstGeom prst="rect">
            <a:avLst/>
          </a:prstGeom>
          <a:noFill/>
        </p:spPr>
        <p:txBody>
          <a:bodyPr wrap="square" rtlCol="0">
            <a:spAutoFit/>
          </a:bodyPr>
          <a:lstStyle/>
          <a:p>
            <a:pPr algn="ctr"/>
            <a:r>
              <a:rPr lang="nb-NO" sz="1600"/>
              <a:t>Rydding</a:t>
            </a:r>
          </a:p>
        </p:txBody>
      </p:sp>
      <p:cxnSp>
        <p:nvCxnSpPr>
          <p:cNvPr id="47" name="Straight Connector 46">
            <a:extLst>
              <a:ext uri="{FF2B5EF4-FFF2-40B4-BE49-F238E27FC236}">
                <a16:creationId xmlns:a16="http://schemas.microsoft.com/office/drawing/2014/main" id="{B347852C-FA0B-4591-8D73-93A451A2985F}"/>
              </a:ext>
            </a:extLst>
          </p:cNvPr>
          <p:cNvCxnSpPr>
            <a:cxnSpLocks/>
          </p:cNvCxnSpPr>
          <p:nvPr/>
        </p:nvCxnSpPr>
        <p:spPr>
          <a:xfrm>
            <a:off x="1776845" y="6075259"/>
            <a:ext cx="8343900" cy="0"/>
          </a:xfrm>
          <a:prstGeom prst="line">
            <a:avLst/>
          </a:prstGeom>
          <a:ln w="92075">
            <a:solidFill>
              <a:schemeClr val="tx2"/>
            </a:solidFill>
            <a:prstDash val="dash"/>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A002F154-0E4E-4B29-B28B-317854FC4191}"/>
              </a:ext>
            </a:extLst>
          </p:cNvPr>
          <p:cNvCxnSpPr>
            <a:cxnSpLocks/>
          </p:cNvCxnSpPr>
          <p:nvPr/>
        </p:nvCxnSpPr>
        <p:spPr>
          <a:xfrm>
            <a:off x="5499775" y="5835013"/>
            <a:ext cx="2413589" cy="0"/>
          </a:xfrm>
          <a:prstGeom prst="line">
            <a:avLst/>
          </a:prstGeom>
          <a:ln w="92075">
            <a:solidFill>
              <a:schemeClr val="tx2"/>
            </a:solidFill>
          </a:ln>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395B6605-6ABD-48EA-BD9A-78CC2A7E9853}"/>
              </a:ext>
            </a:extLst>
          </p:cNvPr>
          <p:cNvSpPr txBox="1"/>
          <p:nvPr/>
        </p:nvSpPr>
        <p:spPr>
          <a:xfrm>
            <a:off x="5363253" y="5470526"/>
            <a:ext cx="2647129" cy="338554"/>
          </a:xfrm>
          <a:prstGeom prst="rect">
            <a:avLst/>
          </a:prstGeom>
          <a:noFill/>
        </p:spPr>
        <p:txBody>
          <a:bodyPr wrap="square" rtlCol="0">
            <a:spAutoFit/>
          </a:bodyPr>
          <a:lstStyle/>
          <a:p>
            <a:pPr algn="ctr"/>
            <a:r>
              <a:rPr lang="nb-NO" sz="1600"/>
              <a:t>Opplæring saksbehandling</a:t>
            </a:r>
          </a:p>
        </p:txBody>
      </p:sp>
      <p:cxnSp>
        <p:nvCxnSpPr>
          <p:cNvPr id="53" name="Straight Connector 52">
            <a:extLst>
              <a:ext uri="{FF2B5EF4-FFF2-40B4-BE49-F238E27FC236}">
                <a16:creationId xmlns:a16="http://schemas.microsoft.com/office/drawing/2014/main" id="{5574145D-51E9-4C7C-8E23-0C1248707114}"/>
              </a:ext>
            </a:extLst>
          </p:cNvPr>
          <p:cNvCxnSpPr>
            <a:cxnSpLocks/>
          </p:cNvCxnSpPr>
          <p:nvPr/>
        </p:nvCxnSpPr>
        <p:spPr>
          <a:xfrm>
            <a:off x="7923057" y="5838535"/>
            <a:ext cx="2124057" cy="0"/>
          </a:xfrm>
          <a:prstGeom prst="line">
            <a:avLst/>
          </a:prstGeom>
          <a:ln w="92075">
            <a:solidFill>
              <a:schemeClr val="tx2"/>
            </a:solidFill>
          </a:ln>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1CAA5A15-315A-4FE2-A323-32A96D57179A}"/>
              </a:ext>
            </a:extLst>
          </p:cNvPr>
          <p:cNvSpPr txBox="1"/>
          <p:nvPr/>
        </p:nvSpPr>
        <p:spPr>
          <a:xfrm>
            <a:off x="8066749" y="5470526"/>
            <a:ext cx="1856625" cy="338554"/>
          </a:xfrm>
          <a:prstGeom prst="rect">
            <a:avLst/>
          </a:prstGeom>
          <a:noFill/>
        </p:spPr>
        <p:txBody>
          <a:bodyPr wrap="square" rtlCol="0">
            <a:spAutoFit/>
          </a:bodyPr>
          <a:lstStyle/>
          <a:p>
            <a:pPr algn="ctr"/>
            <a:r>
              <a:rPr lang="nb-NO" sz="1600"/>
              <a:t>Opplæring system</a:t>
            </a:r>
          </a:p>
        </p:txBody>
      </p:sp>
      <p:cxnSp>
        <p:nvCxnSpPr>
          <p:cNvPr id="57" name="Straight Connector 56">
            <a:extLst>
              <a:ext uri="{FF2B5EF4-FFF2-40B4-BE49-F238E27FC236}">
                <a16:creationId xmlns:a16="http://schemas.microsoft.com/office/drawing/2014/main" id="{59C23DF5-5866-4A17-B355-6ACD003D2738}"/>
              </a:ext>
            </a:extLst>
          </p:cNvPr>
          <p:cNvCxnSpPr>
            <a:cxnSpLocks/>
          </p:cNvCxnSpPr>
          <p:nvPr/>
        </p:nvCxnSpPr>
        <p:spPr>
          <a:xfrm>
            <a:off x="6482706" y="5422278"/>
            <a:ext cx="1278648" cy="0"/>
          </a:xfrm>
          <a:prstGeom prst="line">
            <a:avLst/>
          </a:prstGeom>
          <a:ln w="92075">
            <a:solidFill>
              <a:schemeClr val="tx2"/>
            </a:solidFill>
          </a:ln>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81B29BCF-046C-4914-9F42-AE11E8AE3A09}"/>
              </a:ext>
            </a:extLst>
          </p:cNvPr>
          <p:cNvSpPr txBox="1"/>
          <p:nvPr/>
        </p:nvSpPr>
        <p:spPr>
          <a:xfrm>
            <a:off x="6321003" y="5035070"/>
            <a:ext cx="1602054" cy="338554"/>
          </a:xfrm>
          <a:prstGeom prst="rect">
            <a:avLst/>
          </a:prstGeom>
          <a:noFill/>
        </p:spPr>
        <p:txBody>
          <a:bodyPr wrap="square" rtlCol="0">
            <a:spAutoFit/>
          </a:bodyPr>
          <a:lstStyle/>
          <a:p>
            <a:pPr algn="ctr"/>
            <a:r>
              <a:rPr lang="nb-NO" sz="1600"/>
              <a:t>Akseptansetest</a:t>
            </a:r>
          </a:p>
        </p:txBody>
      </p:sp>
      <p:cxnSp>
        <p:nvCxnSpPr>
          <p:cNvPr id="63" name="Straight Connector 62">
            <a:extLst>
              <a:ext uri="{FF2B5EF4-FFF2-40B4-BE49-F238E27FC236}">
                <a16:creationId xmlns:a16="http://schemas.microsoft.com/office/drawing/2014/main" id="{FADB83AC-3989-425C-BFA3-4803544CDA5A}"/>
              </a:ext>
            </a:extLst>
          </p:cNvPr>
          <p:cNvCxnSpPr>
            <a:cxnSpLocks/>
          </p:cNvCxnSpPr>
          <p:nvPr/>
        </p:nvCxnSpPr>
        <p:spPr>
          <a:xfrm>
            <a:off x="10077079" y="5407080"/>
            <a:ext cx="1845902" cy="15198"/>
          </a:xfrm>
          <a:prstGeom prst="line">
            <a:avLst/>
          </a:prstGeom>
          <a:ln w="92075">
            <a:solidFill>
              <a:schemeClr val="tx2"/>
            </a:solidFill>
          </a:ln>
        </p:spPr>
        <p:style>
          <a:lnRef idx="2">
            <a:schemeClr val="accent1"/>
          </a:lnRef>
          <a:fillRef idx="0">
            <a:schemeClr val="accent1"/>
          </a:fillRef>
          <a:effectRef idx="1">
            <a:schemeClr val="accent1"/>
          </a:effectRef>
          <a:fontRef idx="minor">
            <a:schemeClr val="tx1"/>
          </a:fontRef>
        </p:style>
      </p:cxnSp>
      <p:sp>
        <p:nvSpPr>
          <p:cNvPr id="68" name="TextBox 67">
            <a:extLst>
              <a:ext uri="{FF2B5EF4-FFF2-40B4-BE49-F238E27FC236}">
                <a16:creationId xmlns:a16="http://schemas.microsoft.com/office/drawing/2014/main" id="{C5A8973A-7086-423A-B24B-F7CFDF9F795D}"/>
              </a:ext>
            </a:extLst>
          </p:cNvPr>
          <p:cNvSpPr txBox="1"/>
          <p:nvPr/>
        </p:nvSpPr>
        <p:spPr>
          <a:xfrm>
            <a:off x="10077079" y="5068352"/>
            <a:ext cx="1856625" cy="338554"/>
          </a:xfrm>
          <a:prstGeom prst="rect">
            <a:avLst/>
          </a:prstGeom>
          <a:noFill/>
        </p:spPr>
        <p:txBody>
          <a:bodyPr wrap="square" rtlCol="0">
            <a:spAutoFit/>
          </a:bodyPr>
          <a:lstStyle/>
          <a:p>
            <a:pPr algn="ctr"/>
            <a:r>
              <a:rPr lang="nb-NO" sz="1600"/>
              <a:t>Brukerstøtte</a:t>
            </a:r>
          </a:p>
        </p:txBody>
      </p:sp>
      <p:cxnSp>
        <p:nvCxnSpPr>
          <p:cNvPr id="69" name="Straight Connector 68">
            <a:extLst>
              <a:ext uri="{FF2B5EF4-FFF2-40B4-BE49-F238E27FC236}">
                <a16:creationId xmlns:a16="http://schemas.microsoft.com/office/drawing/2014/main" id="{E5A6BBC0-775D-4FFB-B371-4575BBE5A513}"/>
              </a:ext>
            </a:extLst>
          </p:cNvPr>
          <p:cNvCxnSpPr>
            <a:cxnSpLocks/>
          </p:cNvCxnSpPr>
          <p:nvPr/>
        </p:nvCxnSpPr>
        <p:spPr>
          <a:xfrm>
            <a:off x="1163277" y="4814501"/>
            <a:ext cx="8867335" cy="0"/>
          </a:xfrm>
          <a:prstGeom prst="line">
            <a:avLst/>
          </a:prstGeom>
          <a:ln w="92075">
            <a:solidFill>
              <a:schemeClr val="tx2"/>
            </a:solidFill>
          </a:ln>
        </p:spPr>
        <p:style>
          <a:lnRef idx="2">
            <a:schemeClr val="accent1"/>
          </a:lnRef>
          <a:fillRef idx="0">
            <a:schemeClr val="accent1"/>
          </a:fillRef>
          <a:effectRef idx="1">
            <a:schemeClr val="accent1"/>
          </a:effectRef>
          <a:fontRef idx="minor">
            <a:schemeClr val="tx1"/>
          </a:fontRef>
        </p:style>
      </p:cxnSp>
      <p:sp>
        <p:nvSpPr>
          <p:cNvPr id="70" name="TextBox 69">
            <a:extLst>
              <a:ext uri="{FF2B5EF4-FFF2-40B4-BE49-F238E27FC236}">
                <a16:creationId xmlns:a16="http://schemas.microsoft.com/office/drawing/2014/main" id="{DED4520F-8F35-4E0D-94B1-AEFA4793AAC6}"/>
              </a:ext>
            </a:extLst>
          </p:cNvPr>
          <p:cNvSpPr txBox="1"/>
          <p:nvPr/>
        </p:nvSpPr>
        <p:spPr>
          <a:xfrm>
            <a:off x="1163277" y="4475773"/>
            <a:ext cx="8832983" cy="338554"/>
          </a:xfrm>
          <a:prstGeom prst="rect">
            <a:avLst/>
          </a:prstGeom>
          <a:noFill/>
        </p:spPr>
        <p:txBody>
          <a:bodyPr wrap="square" rtlCol="0">
            <a:spAutoFit/>
          </a:bodyPr>
          <a:lstStyle/>
          <a:p>
            <a:pPr algn="ctr"/>
            <a:r>
              <a:rPr lang="nb-NO" sz="1600"/>
              <a:t>Forberedende arbeid med innføringsledere og fagspesialister</a:t>
            </a:r>
          </a:p>
        </p:txBody>
      </p:sp>
      <p:sp>
        <p:nvSpPr>
          <p:cNvPr id="71" name="TextBox 70">
            <a:extLst>
              <a:ext uri="{FF2B5EF4-FFF2-40B4-BE49-F238E27FC236}">
                <a16:creationId xmlns:a16="http://schemas.microsoft.com/office/drawing/2014/main" id="{895A7988-1031-44E9-A7A2-C4D444A81B19}"/>
              </a:ext>
            </a:extLst>
          </p:cNvPr>
          <p:cNvSpPr txBox="1"/>
          <p:nvPr/>
        </p:nvSpPr>
        <p:spPr>
          <a:xfrm>
            <a:off x="7643233" y="3895361"/>
            <a:ext cx="3812626" cy="338554"/>
          </a:xfrm>
          <a:prstGeom prst="rect">
            <a:avLst/>
          </a:prstGeom>
          <a:noFill/>
        </p:spPr>
        <p:txBody>
          <a:bodyPr wrap="square" rtlCol="0">
            <a:spAutoFit/>
          </a:bodyPr>
          <a:lstStyle/>
          <a:p>
            <a:pPr algn="ctr"/>
            <a:r>
              <a:rPr lang="nb-NO" sz="1600"/>
              <a:t>Felles periode for sikker drift</a:t>
            </a:r>
          </a:p>
        </p:txBody>
      </p:sp>
      <p:cxnSp>
        <p:nvCxnSpPr>
          <p:cNvPr id="72" name="Straight Connector 71">
            <a:extLst>
              <a:ext uri="{FF2B5EF4-FFF2-40B4-BE49-F238E27FC236}">
                <a16:creationId xmlns:a16="http://schemas.microsoft.com/office/drawing/2014/main" id="{56717BEB-9AB3-453D-B8A4-5E1D60E65B5E}"/>
              </a:ext>
            </a:extLst>
          </p:cNvPr>
          <p:cNvCxnSpPr>
            <a:cxnSpLocks/>
          </p:cNvCxnSpPr>
          <p:nvPr/>
        </p:nvCxnSpPr>
        <p:spPr>
          <a:xfrm>
            <a:off x="7587017" y="4206248"/>
            <a:ext cx="3868842" cy="27666"/>
          </a:xfrm>
          <a:prstGeom prst="line">
            <a:avLst/>
          </a:prstGeom>
          <a:ln w="92075">
            <a:solidFill>
              <a:srgbClr val="FFC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59309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72FACF8-A4AF-B257-9A86-DAA5885063EE}"/>
              </a:ext>
            </a:extLst>
          </p:cNvPr>
          <p:cNvSpPr>
            <a:spLocks noGrp="1"/>
          </p:cNvSpPr>
          <p:nvPr>
            <p:ph type="title"/>
          </p:nvPr>
        </p:nvSpPr>
        <p:spPr>
          <a:xfrm>
            <a:off x="402159" y="203124"/>
            <a:ext cx="11224996" cy="710067"/>
          </a:xfrm>
        </p:spPr>
        <p:txBody>
          <a:bodyPr/>
          <a:lstStyle/>
          <a:p>
            <a:r>
              <a:rPr lang="nb-NO" sz="4000"/>
              <a:t>Felles tidslinje for BOTT ØL og NTNU Sak</a:t>
            </a:r>
          </a:p>
        </p:txBody>
      </p:sp>
      <p:graphicFrame>
        <p:nvGraphicFramePr>
          <p:cNvPr id="4" name="Diagram 4">
            <a:extLst>
              <a:ext uri="{FF2B5EF4-FFF2-40B4-BE49-F238E27FC236}">
                <a16:creationId xmlns:a16="http://schemas.microsoft.com/office/drawing/2014/main" id="{7A14724E-733A-0634-6A8E-C65A1EA56149}"/>
              </a:ext>
            </a:extLst>
          </p:cNvPr>
          <p:cNvGraphicFramePr>
            <a:graphicFrameLocks noGrp="1"/>
          </p:cNvGraphicFramePr>
          <p:nvPr>
            <p:ph idx="1"/>
          </p:nvPr>
        </p:nvGraphicFramePr>
        <p:xfrm>
          <a:off x="402167" y="1346200"/>
          <a:ext cx="11224684" cy="48196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3EF8EAB0-58CD-437C-B76F-E4083763524B}"/>
              </a:ext>
            </a:extLst>
          </p:cNvPr>
          <p:cNvSpPr txBox="1"/>
          <p:nvPr/>
        </p:nvSpPr>
        <p:spPr>
          <a:xfrm rot="20250689">
            <a:off x="4511467" y="1985849"/>
            <a:ext cx="3006083" cy="369332"/>
          </a:xfrm>
          <a:prstGeom prst="rect">
            <a:avLst/>
          </a:prstGeom>
          <a:solidFill>
            <a:schemeClr val="accent3">
              <a:lumMod val="20000"/>
              <a:lumOff val="80000"/>
            </a:schemeClr>
          </a:solidFill>
        </p:spPr>
        <p:txBody>
          <a:bodyPr wrap="square" rtlCol="0">
            <a:spAutoFit/>
          </a:bodyPr>
          <a:lstStyle/>
          <a:p>
            <a:r>
              <a:rPr lang="nb-NO"/>
              <a:t>Må trolig endre smart-art</a:t>
            </a:r>
          </a:p>
        </p:txBody>
      </p:sp>
    </p:spTree>
    <p:extLst>
      <p:ext uri="{BB962C8B-B14F-4D97-AF65-F5344CB8AC3E}">
        <p14:creationId xmlns:p14="http://schemas.microsoft.com/office/powerpoint/2010/main" val="11196393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8A11B04-41D7-4784-B092-19F34A405D9A}"/>
              </a:ext>
            </a:extLst>
          </p:cNvPr>
          <p:cNvGraphicFramePr>
            <a:graphicFrameLocks noChangeAspect="1"/>
          </p:cNvGraphicFramePr>
          <p:nvPr>
            <p:custDataLst>
              <p:tags r:id="rId2"/>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spid="_x0000_s27650" name="think-cell Slide" r:id="rId6" imgW="592" imgH="591" progId="TCLayout.ActiveDocument.1">
                  <p:embed/>
                </p:oleObj>
              </mc:Choice>
              <mc:Fallback>
                <p:oleObj name="think-cell Slide" r:id="rId6" imgW="592" imgH="591" progId="TCLayout.ActiveDocument.1">
                  <p:embed/>
                  <p:pic>
                    <p:nvPicPr>
                      <p:cNvPr id="5" name="Object 4" hidden="1">
                        <a:extLst>
                          <a:ext uri="{FF2B5EF4-FFF2-40B4-BE49-F238E27FC236}">
                            <a16:creationId xmlns:a16="http://schemas.microsoft.com/office/drawing/2014/main" id="{38A11B04-41D7-4784-B092-19F34A405D9A}"/>
                          </a:ext>
                        </a:extLst>
                      </p:cNvPr>
                      <p:cNvPicPr/>
                      <p:nvPr/>
                    </p:nvPicPr>
                    <p:blipFill>
                      <a:blip r:embed="rId7"/>
                      <a:stretch>
                        <a:fillRect/>
                      </a:stretch>
                    </p:blipFill>
                    <p:spPr>
                      <a:xfrm>
                        <a:off x="2119" y="2119"/>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5507BA0-C54E-4402-BDB0-7592AFA74F00}"/>
              </a:ext>
            </a:extLst>
          </p:cNvPr>
          <p:cNvSpPr/>
          <p:nvPr>
            <p:custDataLst>
              <p:tags r:id="rId3"/>
            </p:custDataLst>
          </p:nvPr>
        </p:nvSpPr>
        <p:spPr>
          <a:xfrm>
            <a:off x="1" y="1"/>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09570"/>
            <a:endParaRPr lang="nb-NO" sz="48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47B63F67-25FE-45C2-8074-34A24BEC51C4}"/>
              </a:ext>
            </a:extLst>
          </p:cNvPr>
          <p:cNvSpPr>
            <a:spLocks noGrp="1"/>
          </p:cNvSpPr>
          <p:nvPr>
            <p:ph type="title"/>
          </p:nvPr>
        </p:nvSpPr>
        <p:spPr/>
        <p:txBody>
          <a:bodyPr/>
          <a:lstStyle/>
          <a:p>
            <a:r>
              <a:rPr lang="nb-NO"/>
              <a:t>Agenda </a:t>
            </a:r>
          </a:p>
        </p:txBody>
      </p:sp>
      <p:graphicFrame>
        <p:nvGraphicFramePr>
          <p:cNvPr id="6" name="Table 6">
            <a:extLst>
              <a:ext uri="{FF2B5EF4-FFF2-40B4-BE49-F238E27FC236}">
                <a16:creationId xmlns:a16="http://schemas.microsoft.com/office/drawing/2014/main" id="{91FD6737-001F-4436-9F6E-2DDD703D7379}"/>
              </a:ext>
            </a:extLst>
          </p:cNvPr>
          <p:cNvGraphicFramePr>
            <a:graphicFrameLocks noGrp="1"/>
          </p:cNvGraphicFramePr>
          <p:nvPr>
            <p:extLst>
              <p:ext uri="{D42A27DB-BD31-4B8C-83A1-F6EECF244321}">
                <p14:modId xmlns:p14="http://schemas.microsoft.com/office/powerpoint/2010/main" val="2153275544"/>
              </p:ext>
            </p:extLst>
          </p:nvPr>
        </p:nvGraphicFramePr>
        <p:xfrm>
          <a:off x="470271" y="1600200"/>
          <a:ext cx="6146429" cy="3657600"/>
        </p:xfrm>
        <a:graphic>
          <a:graphicData uri="http://schemas.openxmlformats.org/drawingml/2006/table">
            <a:tbl>
              <a:tblPr bandRow="1">
                <a:tableStyleId>{2D5ABB26-0587-4C30-8999-92F81FD0307C}</a:tableStyleId>
              </a:tblPr>
              <a:tblGrid>
                <a:gridCol w="6146429">
                  <a:extLst>
                    <a:ext uri="{9D8B030D-6E8A-4147-A177-3AD203B41FA5}">
                      <a16:colId xmlns:a16="http://schemas.microsoft.com/office/drawing/2014/main" val="1337397184"/>
                    </a:ext>
                  </a:extLst>
                </a:gridCol>
              </a:tblGrid>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i="0">
                          <a:solidFill>
                            <a:schemeClr val="tx1"/>
                          </a:solidFill>
                        </a:rPr>
                        <a:t>Praktisk informasjon</a:t>
                      </a:r>
                    </a:p>
                  </a:txBody>
                  <a:tcPr marL="121920" marR="121920" marT="60960" marB="6096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018442710"/>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Velkommen v/ styringsgruppeleder BOTT ØL</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533369443"/>
                  </a:ext>
                </a:extLst>
              </a:tr>
              <a:tr h="3352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Mål for møtet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966542913"/>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Forventninger til møtet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276666774"/>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Status fra Digitaliseringsprogrammet og prosjekteier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421358146"/>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BOTT ØL Innføring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741126228"/>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NTNU Sak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090798671"/>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Felles aktivitetsplan 2022</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104737451"/>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1">
                          <a:solidFill>
                            <a:schemeClr val="bg1"/>
                          </a:solidFill>
                        </a:rPr>
                        <a:t>Spørsmål og innspill </a:t>
                      </a:r>
                    </a:p>
                  </a:txBody>
                  <a:tcPr marL="121920" marR="121920" marT="60960" marB="60960">
                    <a:lnR w="12700" cap="flat" cmpd="sng" algn="ctr">
                      <a:noFill/>
                      <a:prstDash val="solid"/>
                      <a:round/>
                      <a:headEnd type="none" w="med" len="med"/>
                      <a:tailEnd type="none" w="med" len="med"/>
                    </a:lnR>
                    <a:solidFill>
                      <a:schemeClr val="tx2"/>
                    </a:solidFill>
                  </a:tcPr>
                </a:tc>
                <a:extLst>
                  <a:ext uri="{0D108BD9-81ED-4DB2-BD59-A6C34878D82A}">
                    <a16:rowId xmlns:a16="http://schemas.microsoft.com/office/drawing/2014/main" val="2395604843"/>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Avslutning v/ styringsgruppeleder NTNU Sak</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793882596"/>
                  </a:ext>
                </a:extLst>
              </a:tr>
            </a:tbl>
          </a:graphicData>
        </a:graphic>
      </p:graphicFrame>
      <p:pic>
        <p:nvPicPr>
          <p:cNvPr id="8" name="Picture 7">
            <a:extLst>
              <a:ext uri="{FF2B5EF4-FFF2-40B4-BE49-F238E27FC236}">
                <a16:creationId xmlns:a16="http://schemas.microsoft.com/office/drawing/2014/main" id="{B853BFB8-71CE-41F7-92C5-DE3269499D86}"/>
              </a:ext>
            </a:extLst>
          </p:cNvPr>
          <p:cNvPicPr>
            <a:picLocks noChangeAspect="1"/>
          </p:cNvPicPr>
          <p:nvPr/>
        </p:nvPicPr>
        <p:blipFill>
          <a:blip r:embed="rId8"/>
          <a:stretch>
            <a:fillRect/>
          </a:stretch>
        </p:blipFill>
        <p:spPr>
          <a:xfrm>
            <a:off x="7303625" y="0"/>
            <a:ext cx="4888375" cy="6858000"/>
          </a:xfrm>
          <a:prstGeom prst="rect">
            <a:avLst/>
          </a:prstGeom>
        </p:spPr>
      </p:pic>
    </p:spTree>
    <p:extLst>
      <p:ext uri="{BB962C8B-B14F-4D97-AF65-F5344CB8AC3E}">
        <p14:creationId xmlns:p14="http://schemas.microsoft.com/office/powerpoint/2010/main" val="23937779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6AE6A-7B2D-4CC9-9F46-861672CA32A8}"/>
              </a:ext>
            </a:extLst>
          </p:cNvPr>
          <p:cNvSpPr>
            <a:spLocks noGrp="1"/>
          </p:cNvSpPr>
          <p:nvPr>
            <p:ph type="title"/>
          </p:nvPr>
        </p:nvSpPr>
        <p:spPr>
          <a:xfrm>
            <a:off x="401847" y="318145"/>
            <a:ext cx="11224996" cy="1448731"/>
          </a:xfrm>
        </p:spPr>
        <p:txBody>
          <a:bodyPr/>
          <a:lstStyle/>
          <a:p>
            <a:r>
              <a:rPr lang="nb-NO" sz="4400"/>
              <a:t>Spørsmål til noen av oss? Hva må til for at vi skal lykkes sammen?</a:t>
            </a:r>
          </a:p>
        </p:txBody>
      </p:sp>
      <p:sp>
        <p:nvSpPr>
          <p:cNvPr id="3" name="Content Placeholder 2">
            <a:extLst>
              <a:ext uri="{FF2B5EF4-FFF2-40B4-BE49-F238E27FC236}">
                <a16:creationId xmlns:a16="http://schemas.microsoft.com/office/drawing/2014/main" id="{45F7881E-BABC-4B1E-8065-96889ABDA2EA}"/>
              </a:ext>
            </a:extLst>
          </p:cNvPr>
          <p:cNvSpPr>
            <a:spLocks noGrp="1"/>
          </p:cNvSpPr>
          <p:nvPr>
            <p:ph idx="1"/>
          </p:nvPr>
        </p:nvSpPr>
        <p:spPr>
          <a:xfrm>
            <a:off x="733359" y="1850065"/>
            <a:ext cx="10561972" cy="4222724"/>
          </a:xfrm>
        </p:spPr>
        <p:txBody>
          <a:bodyPr/>
          <a:lstStyle/>
          <a:p>
            <a:r>
              <a:rPr lang="nb-NO"/>
              <a:t>Gå inn på menti.com</a:t>
            </a:r>
          </a:p>
          <a:p>
            <a:r>
              <a:rPr lang="nb-NO"/>
              <a:t>Kode: 73266045</a:t>
            </a:r>
            <a:endParaRPr lang="nb-NO">
              <a:solidFill>
                <a:srgbClr val="FF0000"/>
              </a:solidFill>
            </a:endParaRPr>
          </a:p>
        </p:txBody>
      </p:sp>
      <p:pic>
        <p:nvPicPr>
          <p:cNvPr id="4" name="Picture 3">
            <a:extLst>
              <a:ext uri="{FF2B5EF4-FFF2-40B4-BE49-F238E27FC236}">
                <a16:creationId xmlns:a16="http://schemas.microsoft.com/office/drawing/2014/main" id="{9DA2A430-FEB1-4482-8F4A-EBBCDC0C7BD1}"/>
              </a:ext>
            </a:extLst>
          </p:cNvPr>
          <p:cNvPicPr>
            <a:picLocks noChangeAspect="1"/>
          </p:cNvPicPr>
          <p:nvPr/>
        </p:nvPicPr>
        <p:blipFill>
          <a:blip r:embed="rId3"/>
          <a:stretch>
            <a:fillRect/>
          </a:stretch>
        </p:blipFill>
        <p:spPr>
          <a:xfrm>
            <a:off x="5691540" y="2119778"/>
            <a:ext cx="2952730" cy="3468147"/>
          </a:xfrm>
          <a:prstGeom prst="rect">
            <a:avLst/>
          </a:prstGeom>
        </p:spPr>
      </p:pic>
    </p:spTree>
    <p:extLst>
      <p:ext uri="{BB962C8B-B14F-4D97-AF65-F5344CB8AC3E}">
        <p14:creationId xmlns:p14="http://schemas.microsoft.com/office/powerpoint/2010/main" val="29173086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8A11B04-41D7-4784-B092-19F34A405D9A}"/>
              </a:ext>
            </a:extLst>
          </p:cNvPr>
          <p:cNvGraphicFramePr>
            <a:graphicFrameLocks noChangeAspect="1"/>
          </p:cNvGraphicFramePr>
          <p:nvPr>
            <p:custDataLst>
              <p:tags r:id="rId2"/>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spid="_x0000_s28674" name="think-cell Slide" r:id="rId6" imgW="592" imgH="591" progId="TCLayout.ActiveDocument.1">
                  <p:embed/>
                </p:oleObj>
              </mc:Choice>
              <mc:Fallback>
                <p:oleObj name="think-cell Slide" r:id="rId6" imgW="592" imgH="591" progId="TCLayout.ActiveDocument.1">
                  <p:embed/>
                  <p:pic>
                    <p:nvPicPr>
                      <p:cNvPr id="5" name="Object 4" hidden="1">
                        <a:extLst>
                          <a:ext uri="{FF2B5EF4-FFF2-40B4-BE49-F238E27FC236}">
                            <a16:creationId xmlns:a16="http://schemas.microsoft.com/office/drawing/2014/main" id="{38A11B04-41D7-4784-B092-19F34A405D9A}"/>
                          </a:ext>
                        </a:extLst>
                      </p:cNvPr>
                      <p:cNvPicPr/>
                      <p:nvPr/>
                    </p:nvPicPr>
                    <p:blipFill>
                      <a:blip r:embed="rId7"/>
                      <a:stretch>
                        <a:fillRect/>
                      </a:stretch>
                    </p:blipFill>
                    <p:spPr>
                      <a:xfrm>
                        <a:off x="2119" y="2119"/>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5507BA0-C54E-4402-BDB0-7592AFA74F00}"/>
              </a:ext>
            </a:extLst>
          </p:cNvPr>
          <p:cNvSpPr/>
          <p:nvPr>
            <p:custDataLst>
              <p:tags r:id="rId3"/>
            </p:custDataLst>
          </p:nvPr>
        </p:nvSpPr>
        <p:spPr>
          <a:xfrm>
            <a:off x="1" y="1"/>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09570"/>
            <a:endParaRPr lang="nb-NO" sz="48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47B63F67-25FE-45C2-8074-34A24BEC51C4}"/>
              </a:ext>
            </a:extLst>
          </p:cNvPr>
          <p:cNvSpPr>
            <a:spLocks noGrp="1"/>
          </p:cNvSpPr>
          <p:nvPr>
            <p:ph type="title"/>
          </p:nvPr>
        </p:nvSpPr>
        <p:spPr/>
        <p:txBody>
          <a:bodyPr/>
          <a:lstStyle/>
          <a:p>
            <a:r>
              <a:rPr lang="nb-NO"/>
              <a:t>Agenda </a:t>
            </a:r>
          </a:p>
        </p:txBody>
      </p:sp>
      <p:graphicFrame>
        <p:nvGraphicFramePr>
          <p:cNvPr id="6" name="Table 6">
            <a:extLst>
              <a:ext uri="{FF2B5EF4-FFF2-40B4-BE49-F238E27FC236}">
                <a16:creationId xmlns:a16="http://schemas.microsoft.com/office/drawing/2014/main" id="{91FD6737-001F-4436-9F6E-2DDD703D7379}"/>
              </a:ext>
            </a:extLst>
          </p:cNvPr>
          <p:cNvGraphicFramePr>
            <a:graphicFrameLocks noGrp="1"/>
          </p:cNvGraphicFramePr>
          <p:nvPr>
            <p:extLst>
              <p:ext uri="{D42A27DB-BD31-4B8C-83A1-F6EECF244321}">
                <p14:modId xmlns:p14="http://schemas.microsoft.com/office/powerpoint/2010/main" val="3390123518"/>
              </p:ext>
            </p:extLst>
          </p:nvPr>
        </p:nvGraphicFramePr>
        <p:xfrm>
          <a:off x="470271" y="1600200"/>
          <a:ext cx="6146429" cy="3657600"/>
        </p:xfrm>
        <a:graphic>
          <a:graphicData uri="http://schemas.openxmlformats.org/drawingml/2006/table">
            <a:tbl>
              <a:tblPr bandRow="1">
                <a:tableStyleId>{2D5ABB26-0587-4C30-8999-92F81FD0307C}</a:tableStyleId>
              </a:tblPr>
              <a:tblGrid>
                <a:gridCol w="6146429">
                  <a:extLst>
                    <a:ext uri="{9D8B030D-6E8A-4147-A177-3AD203B41FA5}">
                      <a16:colId xmlns:a16="http://schemas.microsoft.com/office/drawing/2014/main" val="1337397184"/>
                    </a:ext>
                  </a:extLst>
                </a:gridCol>
              </a:tblGrid>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i="0">
                          <a:solidFill>
                            <a:schemeClr val="tx1"/>
                          </a:solidFill>
                        </a:rPr>
                        <a:t>Praktisk informasjon</a:t>
                      </a:r>
                    </a:p>
                  </a:txBody>
                  <a:tcPr marL="121920" marR="121920" marT="60960" marB="6096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018442710"/>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Velkommen v/ styringsgruppeleder BOTT ØL</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533369443"/>
                  </a:ext>
                </a:extLst>
              </a:tr>
              <a:tr h="3352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Mål for møtet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966542913"/>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Forventninger til møtet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276666774"/>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Status fra Digitaliseringsprogrammet og prosjekteier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421358146"/>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BOTT ØL Innføring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741126228"/>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NTNU Sak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090798671"/>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Felles aktivitetsplan 2022</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104737451"/>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Spørsmål og innspill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395604843"/>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1">
                          <a:solidFill>
                            <a:schemeClr val="bg1"/>
                          </a:solidFill>
                        </a:rPr>
                        <a:t>Avslutning v/ styringsgruppeleder NTNU Sak</a:t>
                      </a:r>
                    </a:p>
                  </a:txBody>
                  <a:tcPr marL="121920" marR="121920" marT="60960" marB="60960">
                    <a:lnR w="12700" cap="flat" cmpd="sng" algn="ctr">
                      <a:noFill/>
                      <a:prstDash val="solid"/>
                      <a:round/>
                      <a:headEnd type="none" w="med" len="med"/>
                      <a:tailEnd type="none" w="med" len="med"/>
                    </a:lnR>
                    <a:solidFill>
                      <a:schemeClr val="tx2"/>
                    </a:solidFill>
                  </a:tcPr>
                </a:tc>
                <a:extLst>
                  <a:ext uri="{0D108BD9-81ED-4DB2-BD59-A6C34878D82A}">
                    <a16:rowId xmlns:a16="http://schemas.microsoft.com/office/drawing/2014/main" val="3793882596"/>
                  </a:ext>
                </a:extLst>
              </a:tr>
            </a:tbl>
          </a:graphicData>
        </a:graphic>
      </p:graphicFrame>
      <p:pic>
        <p:nvPicPr>
          <p:cNvPr id="8" name="Picture 7">
            <a:extLst>
              <a:ext uri="{FF2B5EF4-FFF2-40B4-BE49-F238E27FC236}">
                <a16:creationId xmlns:a16="http://schemas.microsoft.com/office/drawing/2014/main" id="{B853BFB8-71CE-41F7-92C5-DE3269499D86}"/>
              </a:ext>
            </a:extLst>
          </p:cNvPr>
          <p:cNvPicPr>
            <a:picLocks noChangeAspect="1"/>
          </p:cNvPicPr>
          <p:nvPr/>
        </p:nvPicPr>
        <p:blipFill>
          <a:blip r:embed="rId8"/>
          <a:stretch>
            <a:fillRect/>
          </a:stretch>
        </p:blipFill>
        <p:spPr>
          <a:xfrm>
            <a:off x="7303625" y="0"/>
            <a:ext cx="4888375" cy="6858000"/>
          </a:xfrm>
          <a:prstGeom prst="rect">
            <a:avLst/>
          </a:prstGeom>
        </p:spPr>
      </p:pic>
    </p:spTree>
    <p:extLst>
      <p:ext uri="{BB962C8B-B14F-4D97-AF65-F5344CB8AC3E}">
        <p14:creationId xmlns:p14="http://schemas.microsoft.com/office/powerpoint/2010/main" val="1114644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8A11B04-41D7-4784-B092-19F34A405D9A}"/>
              </a:ext>
            </a:extLst>
          </p:cNvPr>
          <p:cNvGraphicFramePr>
            <a:graphicFrameLocks noChangeAspect="1"/>
          </p:cNvGraphicFramePr>
          <p:nvPr>
            <p:custDataLst>
              <p:tags r:id="rId2"/>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spid="_x0000_s6146" name="think-cell Slide" r:id="rId6" imgW="592" imgH="591" progId="TCLayout.ActiveDocument.1">
                  <p:embed/>
                </p:oleObj>
              </mc:Choice>
              <mc:Fallback>
                <p:oleObj name="think-cell Slide" r:id="rId6" imgW="592" imgH="591" progId="TCLayout.ActiveDocument.1">
                  <p:embed/>
                  <p:pic>
                    <p:nvPicPr>
                      <p:cNvPr id="5" name="Object 4" hidden="1">
                        <a:extLst>
                          <a:ext uri="{FF2B5EF4-FFF2-40B4-BE49-F238E27FC236}">
                            <a16:creationId xmlns:a16="http://schemas.microsoft.com/office/drawing/2014/main" id="{38A11B04-41D7-4784-B092-19F34A405D9A}"/>
                          </a:ext>
                        </a:extLst>
                      </p:cNvPr>
                      <p:cNvPicPr/>
                      <p:nvPr/>
                    </p:nvPicPr>
                    <p:blipFill>
                      <a:blip r:embed="rId7"/>
                      <a:stretch>
                        <a:fillRect/>
                      </a:stretch>
                    </p:blipFill>
                    <p:spPr>
                      <a:xfrm>
                        <a:off x="2119" y="2119"/>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5507BA0-C54E-4402-BDB0-7592AFA74F00}"/>
              </a:ext>
            </a:extLst>
          </p:cNvPr>
          <p:cNvSpPr/>
          <p:nvPr>
            <p:custDataLst>
              <p:tags r:id="rId3"/>
            </p:custDataLst>
          </p:nvPr>
        </p:nvSpPr>
        <p:spPr>
          <a:xfrm>
            <a:off x="1" y="1"/>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09570"/>
            <a:endParaRPr lang="nb-NO" sz="48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47B63F67-25FE-45C2-8074-34A24BEC51C4}"/>
              </a:ext>
            </a:extLst>
          </p:cNvPr>
          <p:cNvSpPr>
            <a:spLocks noGrp="1"/>
          </p:cNvSpPr>
          <p:nvPr>
            <p:ph type="title"/>
          </p:nvPr>
        </p:nvSpPr>
        <p:spPr/>
        <p:txBody>
          <a:bodyPr/>
          <a:lstStyle/>
          <a:p>
            <a:r>
              <a:rPr lang="nb-NO"/>
              <a:t>Agenda </a:t>
            </a:r>
          </a:p>
        </p:txBody>
      </p:sp>
      <p:graphicFrame>
        <p:nvGraphicFramePr>
          <p:cNvPr id="6" name="Table 6">
            <a:extLst>
              <a:ext uri="{FF2B5EF4-FFF2-40B4-BE49-F238E27FC236}">
                <a16:creationId xmlns:a16="http://schemas.microsoft.com/office/drawing/2014/main" id="{91FD6737-001F-4436-9F6E-2DDD703D7379}"/>
              </a:ext>
            </a:extLst>
          </p:cNvPr>
          <p:cNvGraphicFramePr>
            <a:graphicFrameLocks noGrp="1"/>
          </p:cNvGraphicFramePr>
          <p:nvPr>
            <p:extLst>
              <p:ext uri="{D42A27DB-BD31-4B8C-83A1-F6EECF244321}">
                <p14:modId xmlns:p14="http://schemas.microsoft.com/office/powerpoint/2010/main" val="742800808"/>
              </p:ext>
            </p:extLst>
          </p:nvPr>
        </p:nvGraphicFramePr>
        <p:xfrm>
          <a:off x="470271" y="1600200"/>
          <a:ext cx="6146429" cy="3657600"/>
        </p:xfrm>
        <a:graphic>
          <a:graphicData uri="http://schemas.openxmlformats.org/drawingml/2006/table">
            <a:tbl>
              <a:tblPr bandRow="1">
                <a:tableStyleId>{2D5ABB26-0587-4C30-8999-92F81FD0307C}</a:tableStyleId>
              </a:tblPr>
              <a:tblGrid>
                <a:gridCol w="6146429">
                  <a:extLst>
                    <a:ext uri="{9D8B030D-6E8A-4147-A177-3AD203B41FA5}">
                      <a16:colId xmlns:a16="http://schemas.microsoft.com/office/drawing/2014/main" val="1337397184"/>
                    </a:ext>
                  </a:extLst>
                </a:gridCol>
              </a:tblGrid>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i="0">
                          <a:solidFill>
                            <a:schemeClr val="tx1"/>
                          </a:solidFill>
                        </a:rPr>
                        <a:t>Praktisk informasjon</a:t>
                      </a:r>
                    </a:p>
                  </a:txBody>
                  <a:tcPr marL="121920" marR="121920" marT="60960" marB="6096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018442710"/>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1">
                          <a:solidFill>
                            <a:schemeClr val="bg1"/>
                          </a:solidFill>
                        </a:rPr>
                        <a:t>Velkommen v/ styringsgruppeleder BOTT ØL</a:t>
                      </a:r>
                    </a:p>
                  </a:txBody>
                  <a:tcPr marL="121920" marR="121920" marT="60960" marB="60960">
                    <a:lnR w="12700" cap="flat" cmpd="sng" algn="ctr">
                      <a:noFill/>
                      <a:prstDash val="solid"/>
                      <a:round/>
                      <a:headEnd type="none" w="med" len="med"/>
                      <a:tailEnd type="none" w="med" len="med"/>
                    </a:lnR>
                    <a:solidFill>
                      <a:schemeClr val="tx2"/>
                    </a:solidFill>
                  </a:tcPr>
                </a:tc>
                <a:extLst>
                  <a:ext uri="{0D108BD9-81ED-4DB2-BD59-A6C34878D82A}">
                    <a16:rowId xmlns:a16="http://schemas.microsoft.com/office/drawing/2014/main" val="3533369443"/>
                  </a:ext>
                </a:extLst>
              </a:tr>
              <a:tr h="3352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Mål for møtet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966542913"/>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Forventninger til møtet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276666774"/>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Status fra Digitaliseringsprogrammet og prosjekteier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421358146"/>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BOTT ØL Innføring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741126228"/>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NTNU Sak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090798671"/>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Felles aktivitetsplan 2022</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104737451"/>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Spørsmål og innspill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395604843"/>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Avslutning v/ styringsgruppeleder NTNU Sak</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793882596"/>
                  </a:ext>
                </a:extLst>
              </a:tr>
            </a:tbl>
          </a:graphicData>
        </a:graphic>
      </p:graphicFrame>
      <p:pic>
        <p:nvPicPr>
          <p:cNvPr id="8" name="Picture 7">
            <a:extLst>
              <a:ext uri="{FF2B5EF4-FFF2-40B4-BE49-F238E27FC236}">
                <a16:creationId xmlns:a16="http://schemas.microsoft.com/office/drawing/2014/main" id="{B853BFB8-71CE-41F7-92C5-DE3269499D86}"/>
              </a:ext>
            </a:extLst>
          </p:cNvPr>
          <p:cNvPicPr>
            <a:picLocks noChangeAspect="1"/>
          </p:cNvPicPr>
          <p:nvPr/>
        </p:nvPicPr>
        <p:blipFill>
          <a:blip r:embed="rId8"/>
          <a:stretch>
            <a:fillRect/>
          </a:stretch>
        </p:blipFill>
        <p:spPr>
          <a:xfrm>
            <a:off x="7303625" y="0"/>
            <a:ext cx="4888375" cy="6858000"/>
          </a:xfrm>
          <a:prstGeom prst="rect">
            <a:avLst/>
          </a:prstGeom>
        </p:spPr>
      </p:pic>
    </p:spTree>
    <p:extLst>
      <p:ext uri="{BB962C8B-B14F-4D97-AF65-F5344CB8AC3E}">
        <p14:creationId xmlns:p14="http://schemas.microsoft.com/office/powerpoint/2010/main" val="3269115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AE0CC15-C0CB-4E71-A026-E145A1F20E15}"/>
              </a:ext>
            </a:extLst>
          </p:cNvPr>
          <p:cNvSpPr>
            <a:spLocks noGrp="1"/>
          </p:cNvSpPr>
          <p:nvPr>
            <p:ph type="title"/>
          </p:nvPr>
        </p:nvSpPr>
        <p:spPr>
          <a:xfrm>
            <a:off x="401847" y="397785"/>
            <a:ext cx="11224996" cy="864683"/>
          </a:xfrm>
        </p:spPr>
        <p:txBody>
          <a:bodyPr wrap="square" anchor="t">
            <a:normAutofit/>
          </a:bodyPr>
          <a:lstStyle/>
          <a:p>
            <a:r>
              <a:rPr lang="nb-NO"/>
              <a:t>Takk for deltakelsen!</a:t>
            </a:r>
          </a:p>
        </p:txBody>
      </p:sp>
      <p:pic>
        <p:nvPicPr>
          <p:cNvPr id="3" name="Picture 2">
            <a:extLst>
              <a:ext uri="{FF2B5EF4-FFF2-40B4-BE49-F238E27FC236}">
                <a16:creationId xmlns:a16="http://schemas.microsoft.com/office/drawing/2014/main" id="{0A80B4B0-9452-4D9B-9002-06372A9E64F8}"/>
              </a:ext>
            </a:extLst>
          </p:cNvPr>
          <p:cNvPicPr>
            <a:picLocks noChangeAspect="1"/>
          </p:cNvPicPr>
          <p:nvPr/>
        </p:nvPicPr>
        <p:blipFill rotWithShape="1">
          <a:blip r:embed="rId2"/>
          <a:srcRect t="36875" r="-2" b="-2"/>
          <a:stretch/>
        </p:blipFill>
        <p:spPr>
          <a:xfrm>
            <a:off x="401847" y="1347021"/>
            <a:ext cx="11224996" cy="4818365"/>
          </a:xfrm>
          <a:prstGeom prst="rect">
            <a:avLst/>
          </a:prstGeom>
          <a:noFill/>
        </p:spPr>
      </p:pic>
    </p:spTree>
    <p:extLst>
      <p:ext uri="{BB962C8B-B14F-4D97-AF65-F5344CB8AC3E}">
        <p14:creationId xmlns:p14="http://schemas.microsoft.com/office/powerpoint/2010/main" val="42356693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C2907E4-33AC-47EE-90CC-08CBE65B9E32}"/>
              </a:ext>
            </a:extLst>
          </p:cNvPr>
          <p:cNvGraphicFramePr>
            <a:graphicFrameLocks noChangeAspect="1"/>
          </p:cNvGraphicFramePr>
          <p:nvPr>
            <p:custDataLst>
              <p:tags r:id="rId2"/>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29698" name="think-cell Slide" r:id="rId5" imgW="592" imgH="591" progId="TCLayout.ActiveDocument.1">
                  <p:embed/>
                </p:oleObj>
              </mc:Choice>
              <mc:Fallback>
                <p:oleObj name="think-cell Slide" r:id="rId5" imgW="592" imgH="591" progId="TCLayout.ActiveDocument.1">
                  <p:embed/>
                  <p:pic>
                    <p:nvPicPr>
                      <p:cNvPr id="2" name="Object 1" hidden="1">
                        <a:extLst>
                          <a:ext uri="{FF2B5EF4-FFF2-40B4-BE49-F238E27FC236}">
                            <a16:creationId xmlns:a16="http://schemas.microsoft.com/office/drawing/2014/main" id="{0C2907E4-33AC-47EE-90CC-08CBE65B9E32}"/>
                          </a:ext>
                        </a:extLst>
                      </p:cNvPr>
                      <p:cNvPicPr/>
                      <p:nvPr/>
                    </p:nvPicPr>
                    <p:blipFill>
                      <a:blip r:embed="rId6"/>
                      <a:stretch>
                        <a:fillRect/>
                      </a:stretch>
                    </p:blipFill>
                    <p:spPr>
                      <a:xfrm>
                        <a:off x="2118" y="2118"/>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03CB462-D9E6-48BE-AF21-E78169557E7B}"/>
              </a:ext>
            </a:extLst>
          </p:cNvPr>
          <p:cNvSpPr/>
          <p:nvPr>
            <p:custDataLst>
              <p:tags r:id="rId3"/>
            </p:custDataLst>
          </p:nvPr>
        </p:nvSpPr>
        <p:spPr>
          <a:xfrm>
            <a:off x="0" y="0"/>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nb-NO" sz="4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1" name="Rektangel 10"/>
          <p:cNvSpPr/>
          <p:nvPr/>
        </p:nvSpPr>
        <p:spPr>
          <a:xfrm>
            <a:off x="0" y="0"/>
            <a:ext cx="12192000" cy="7979434"/>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ittel 1"/>
          <p:cNvSpPr>
            <a:spLocks noGrp="1"/>
          </p:cNvSpPr>
          <p:nvPr>
            <p:ph type="ctrTitle"/>
          </p:nvPr>
        </p:nvSpPr>
        <p:spPr>
          <a:xfrm>
            <a:off x="686608" y="3239231"/>
            <a:ext cx="10818784" cy="646331"/>
          </a:xfrm>
        </p:spPr>
        <p:txBody>
          <a:bodyPr vert="horz"/>
          <a:lstStyle/>
          <a:p>
            <a:pPr algn="ctr"/>
            <a:r>
              <a:rPr lang="nb-NO" sz="3600">
                <a:solidFill>
                  <a:schemeClr val="bg1"/>
                </a:solidFill>
              </a:rPr>
              <a:t>Støtteark</a:t>
            </a:r>
          </a:p>
        </p:txBody>
      </p:sp>
      <p:pic>
        <p:nvPicPr>
          <p:cNvPr id="5" name="Bilde 4">
            <a:extLst>
              <a:ext uri="{FF2B5EF4-FFF2-40B4-BE49-F238E27FC236}">
                <a16:creationId xmlns:a16="http://schemas.microsoft.com/office/drawing/2014/main" id="{589D61C2-2E0E-8541-A434-8E4817E38EF2}"/>
              </a:ext>
            </a:extLst>
          </p:cNvPr>
          <p:cNvPicPr>
            <a:picLocks noChangeAspect="1"/>
          </p:cNvPicPr>
          <p:nvPr/>
        </p:nvPicPr>
        <p:blipFill>
          <a:blip r:embed="rId7"/>
          <a:stretch>
            <a:fillRect/>
          </a:stretch>
        </p:blipFill>
        <p:spPr>
          <a:xfrm>
            <a:off x="2491754" y="1547553"/>
            <a:ext cx="7208479" cy="577729"/>
          </a:xfrm>
          <a:prstGeom prst="rect">
            <a:avLst/>
          </a:prstGeom>
        </p:spPr>
      </p:pic>
    </p:spTree>
    <p:extLst>
      <p:ext uri="{BB962C8B-B14F-4D97-AF65-F5344CB8AC3E}">
        <p14:creationId xmlns:p14="http://schemas.microsoft.com/office/powerpoint/2010/main" val="2170430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8A11B04-41D7-4784-B092-19F34A405D9A}"/>
              </a:ext>
            </a:extLst>
          </p:cNvPr>
          <p:cNvGraphicFramePr>
            <a:graphicFrameLocks noChangeAspect="1"/>
          </p:cNvGraphicFramePr>
          <p:nvPr>
            <p:custDataLst>
              <p:tags r:id="rId2"/>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spid="_x0000_s7170" name="think-cell Slide" r:id="rId6" imgW="592" imgH="591" progId="TCLayout.ActiveDocument.1">
                  <p:embed/>
                </p:oleObj>
              </mc:Choice>
              <mc:Fallback>
                <p:oleObj name="think-cell Slide" r:id="rId6" imgW="592" imgH="591" progId="TCLayout.ActiveDocument.1">
                  <p:embed/>
                  <p:pic>
                    <p:nvPicPr>
                      <p:cNvPr id="5" name="Object 4" hidden="1">
                        <a:extLst>
                          <a:ext uri="{FF2B5EF4-FFF2-40B4-BE49-F238E27FC236}">
                            <a16:creationId xmlns:a16="http://schemas.microsoft.com/office/drawing/2014/main" id="{38A11B04-41D7-4784-B092-19F34A405D9A}"/>
                          </a:ext>
                        </a:extLst>
                      </p:cNvPr>
                      <p:cNvPicPr/>
                      <p:nvPr/>
                    </p:nvPicPr>
                    <p:blipFill>
                      <a:blip r:embed="rId7"/>
                      <a:stretch>
                        <a:fillRect/>
                      </a:stretch>
                    </p:blipFill>
                    <p:spPr>
                      <a:xfrm>
                        <a:off x="2119" y="2119"/>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5507BA0-C54E-4402-BDB0-7592AFA74F00}"/>
              </a:ext>
            </a:extLst>
          </p:cNvPr>
          <p:cNvSpPr/>
          <p:nvPr>
            <p:custDataLst>
              <p:tags r:id="rId3"/>
            </p:custDataLst>
          </p:nvPr>
        </p:nvSpPr>
        <p:spPr>
          <a:xfrm>
            <a:off x="1" y="1"/>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09570"/>
            <a:endParaRPr lang="nb-NO" sz="48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47B63F67-25FE-45C2-8074-34A24BEC51C4}"/>
              </a:ext>
            </a:extLst>
          </p:cNvPr>
          <p:cNvSpPr>
            <a:spLocks noGrp="1"/>
          </p:cNvSpPr>
          <p:nvPr>
            <p:ph type="title"/>
          </p:nvPr>
        </p:nvSpPr>
        <p:spPr/>
        <p:txBody>
          <a:bodyPr/>
          <a:lstStyle/>
          <a:p>
            <a:r>
              <a:rPr lang="nb-NO"/>
              <a:t>Agenda </a:t>
            </a:r>
          </a:p>
        </p:txBody>
      </p:sp>
      <p:graphicFrame>
        <p:nvGraphicFramePr>
          <p:cNvPr id="6" name="Table 6">
            <a:extLst>
              <a:ext uri="{FF2B5EF4-FFF2-40B4-BE49-F238E27FC236}">
                <a16:creationId xmlns:a16="http://schemas.microsoft.com/office/drawing/2014/main" id="{91FD6737-001F-4436-9F6E-2DDD703D7379}"/>
              </a:ext>
            </a:extLst>
          </p:cNvPr>
          <p:cNvGraphicFramePr>
            <a:graphicFrameLocks noGrp="1"/>
          </p:cNvGraphicFramePr>
          <p:nvPr>
            <p:extLst>
              <p:ext uri="{D42A27DB-BD31-4B8C-83A1-F6EECF244321}">
                <p14:modId xmlns:p14="http://schemas.microsoft.com/office/powerpoint/2010/main" val="2628604377"/>
              </p:ext>
            </p:extLst>
          </p:nvPr>
        </p:nvGraphicFramePr>
        <p:xfrm>
          <a:off x="470271" y="1600200"/>
          <a:ext cx="6146429" cy="3657600"/>
        </p:xfrm>
        <a:graphic>
          <a:graphicData uri="http://schemas.openxmlformats.org/drawingml/2006/table">
            <a:tbl>
              <a:tblPr bandRow="1">
                <a:tableStyleId>{2D5ABB26-0587-4C30-8999-92F81FD0307C}</a:tableStyleId>
              </a:tblPr>
              <a:tblGrid>
                <a:gridCol w="6146429">
                  <a:extLst>
                    <a:ext uri="{9D8B030D-6E8A-4147-A177-3AD203B41FA5}">
                      <a16:colId xmlns:a16="http://schemas.microsoft.com/office/drawing/2014/main" val="1337397184"/>
                    </a:ext>
                  </a:extLst>
                </a:gridCol>
              </a:tblGrid>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i="0">
                          <a:solidFill>
                            <a:schemeClr val="tx1"/>
                          </a:solidFill>
                        </a:rPr>
                        <a:t>Praktisk informasjon</a:t>
                      </a:r>
                    </a:p>
                  </a:txBody>
                  <a:tcPr marL="121920" marR="121920" marT="60960" marB="6096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018442710"/>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Velkommen v/ styringsgruppeleder BOTT ØL</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533369443"/>
                  </a:ext>
                </a:extLst>
              </a:tr>
              <a:tr h="3352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1">
                          <a:solidFill>
                            <a:schemeClr val="bg1"/>
                          </a:solidFill>
                        </a:rPr>
                        <a:t>Mål for møtet</a:t>
                      </a:r>
                    </a:p>
                  </a:txBody>
                  <a:tcPr marL="121920" marR="121920" marT="60960" marB="60960">
                    <a:lnR w="12700" cap="flat" cmpd="sng" algn="ctr">
                      <a:noFill/>
                      <a:prstDash val="solid"/>
                      <a:round/>
                      <a:headEnd type="none" w="med" len="med"/>
                      <a:tailEnd type="none" w="med" len="med"/>
                    </a:lnR>
                    <a:solidFill>
                      <a:schemeClr val="tx2"/>
                    </a:solidFill>
                  </a:tcPr>
                </a:tc>
                <a:extLst>
                  <a:ext uri="{0D108BD9-81ED-4DB2-BD59-A6C34878D82A}">
                    <a16:rowId xmlns:a16="http://schemas.microsoft.com/office/drawing/2014/main" val="2966542913"/>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Forventninger til møtet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276666774"/>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Status fra Digitaliseringsprogrammet og prosjekteier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421358146"/>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BOTT ØL Innføring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741126228"/>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NTNU Sak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090798671"/>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Felles aktivitetsplan 2022</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104737451"/>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Spørsmål og innspill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395604843"/>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Avslutning v/ styringsgruppeleder NTNU Sak</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793882596"/>
                  </a:ext>
                </a:extLst>
              </a:tr>
            </a:tbl>
          </a:graphicData>
        </a:graphic>
      </p:graphicFrame>
      <p:pic>
        <p:nvPicPr>
          <p:cNvPr id="8" name="Picture 7">
            <a:extLst>
              <a:ext uri="{FF2B5EF4-FFF2-40B4-BE49-F238E27FC236}">
                <a16:creationId xmlns:a16="http://schemas.microsoft.com/office/drawing/2014/main" id="{B853BFB8-71CE-41F7-92C5-DE3269499D86}"/>
              </a:ext>
            </a:extLst>
          </p:cNvPr>
          <p:cNvPicPr>
            <a:picLocks noChangeAspect="1"/>
          </p:cNvPicPr>
          <p:nvPr/>
        </p:nvPicPr>
        <p:blipFill>
          <a:blip r:embed="rId8"/>
          <a:stretch>
            <a:fillRect/>
          </a:stretch>
        </p:blipFill>
        <p:spPr>
          <a:xfrm>
            <a:off x="7303625" y="0"/>
            <a:ext cx="4888375" cy="6858000"/>
          </a:xfrm>
          <a:prstGeom prst="rect">
            <a:avLst/>
          </a:prstGeom>
        </p:spPr>
      </p:pic>
    </p:spTree>
    <p:extLst>
      <p:ext uri="{BB962C8B-B14F-4D97-AF65-F5344CB8AC3E}">
        <p14:creationId xmlns:p14="http://schemas.microsoft.com/office/powerpoint/2010/main" val="3011516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22380-6CA1-492C-94DF-216A8AE32532}"/>
              </a:ext>
            </a:extLst>
          </p:cNvPr>
          <p:cNvSpPr>
            <a:spLocks noGrp="1"/>
          </p:cNvSpPr>
          <p:nvPr>
            <p:ph type="title"/>
          </p:nvPr>
        </p:nvSpPr>
        <p:spPr>
          <a:xfrm>
            <a:off x="609600" y="274641"/>
            <a:ext cx="10972800" cy="1600439"/>
          </a:xfrm>
        </p:spPr>
        <p:txBody>
          <a:bodyPr/>
          <a:lstStyle/>
          <a:p>
            <a:r>
              <a:rPr lang="nb-NO"/>
              <a:t>Mål for møtet</a:t>
            </a:r>
            <a:br>
              <a:rPr lang="nb-NO"/>
            </a:br>
            <a:endParaRPr lang="nb-NO"/>
          </a:p>
        </p:txBody>
      </p:sp>
      <p:sp>
        <p:nvSpPr>
          <p:cNvPr id="3" name="Content Placeholder 2">
            <a:extLst>
              <a:ext uri="{FF2B5EF4-FFF2-40B4-BE49-F238E27FC236}">
                <a16:creationId xmlns:a16="http://schemas.microsoft.com/office/drawing/2014/main" id="{BB0D4E38-4997-4E30-B4BB-F092D3CC5C04}"/>
              </a:ext>
            </a:extLst>
          </p:cNvPr>
          <p:cNvSpPr>
            <a:spLocks noGrp="1"/>
          </p:cNvSpPr>
          <p:nvPr>
            <p:ph sz="half" idx="1"/>
          </p:nvPr>
        </p:nvSpPr>
        <p:spPr/>
        <p:txBody>
          <a:bodyPr vert="horz" lIns="121920" tIns="60960" rIns="121920" bIns="60960" rtlCol="0" anchor="t">
            <a:normAutofit/>
          </a:bodyPr>
          <a:lstStyle/>
          <a:p>
            <a:pPr marL="380981" indent="-380981">
              <a:spcBef>
                <a:spcPts val="0"/>
              </a:spcBef>
              <a:buFont typeface="Arial,Sans-Serif"/>
              <a:buChar char="•"/>
            </a:pPr>
            <a:endParaRPr lang="nb-NO"/>
          </a:p>
        </p:txBody>
      </p:sp>
      <p:sp>
        <p:nvSpPr>
          <p:cNvPr id="6" name="TextBox 5">
            <a:extLst>
              <a:ext uri="{FF2B5EF4-FFF2-40B4-BE49-F238E27FC236}">
                <a16:creationId xmlns:a16="http://schemas.microsoft.com/office/drawing/2014/main" id="{D22C879B-C79A-4758-9213-30729E474039}"/>
              </a:ext>
            </a:extLst>
          </p:cNvPr>
          <p:cNvSpPr txBox="1"/>
          <p:nvPr/>
        </p:nvSpPr>
        <p:spPr>
          <a:xfrm>
            <a:off x="2487087" y="2813607"/>
            <a:ext cx="5486399" cy="1938992"/>
          </a:xfrm>
          <a:prstGeom prst="rect">
            <a:avLst/>
          </a:prstGeom>
          <a:noFill/>
        </p:spPr>
        <p:txBody>
          <a:bodyPr wrap="square" rtlCol="0">
            <a:spAutoFit/>
          </a:bodyPr>
          <a:lstStyle/>
          <a:p>
            <a:pPr marL="380981" indent="-380981" defTabSz="609570">
              <a:buFont typeface="Arial" panose="020B0604020202020204" pitchFamily="34" charset="0"/>
              <a:buChar char="•"/>
              <a:defRPr/>
            </a:pPr>
            <a:r>
              <a:rPr lang="nb-NO" sz="2400">
                <a:solidFill>
                  <a:srgbClr val="FFFFFF"/>
                </a:solidFill>
                <a:latin typeface="Arial" panose="020B0604020202020204"/>
              </a:rPr>
              <a:t>Få en felles forståelse for BOTT ØL</a:t>
            </a:r>
          </a:p>
          <a:p>
            <a:pPr marL="380981" indent="-380981" defTabSz="609570">
              <a:buFont typeface="Arial" panose="020B0604020202020204" pitchFamily="34" charset="0"/>
              <a:buChar char="•"/>
              <a:defRPr/>
            </a:pPr>
            <a:r>
              <a:rPr lang="nb-NO" sz="2400">
                <a:solidFill>
                  <a:srgbClr val="FFFFFF"/>
                </a:solidFill>
                <a:latin typeface="Arial" panose="020B0604020202020204"/>
              </a:rPr>
              <a:t>Innspill til ambisjonsnivå</a:t>
            </a:r>
          </a:p>
          <a:p>
            <a:pPr marL="609570" lvl="1" defTabSz="609570">
              <a:defRPr/>
            </a:pPr>
            <a:r>
              <a:rPr lang="nb-NO" sz="2400">
                <a:solidFill>
                  <a:srgbClr val="FFFFFF"/>
                </a:solidFill>
                <a:latin typeface="Arial" panose="020B0604020202020204"/>
              </a:rPr>
              <a:t>- For 2021</a:t>
            </a:r>
          </a:p>
          <a:p>
            <a:pPr marL="609570" lvl="1" defTabSz="609570">
              <a:defRPr/>
            </a:pPr>
            <a:r>
              <a:rPr lang="nb-NO" sz="2400">
                <a:solidFill>
                  <a:srgbClr val="FFFFFF"/>
                </a:solidFill>
                <a:latin typeface="Arial" panose="020B0604020202020204"/>
              </a:rPr>
              <a:t>- Fram til 2025</a:t>
            </a:r>
          </a:p>
          <a:p>
            <a:pPr defTabSz="609570">
              <a:defRPr/>
            </a:pPr>
            <a:endParaRPr lang="nb-NO" sz="2400">
              <a:solidFill>
                <a:srgbClr val="000000"/>
              </a:solidFill>
              <a:latin typeface="Arial" panose="020B0604020202020204"/>
            </a:endParaRPr>
          </a:p>
        </p:txBody>
      </p:sp>
      <p:pic>
        <p:nvPicPr>
          <p:cNvPr id="7" name="Picture 7" descr="A close up of a person&#10;&#10;Description automatically generated">
            <a:extLst>
              <a:ext uri="{FF2B5EF4-FFF2-40B4-BE49-F238E27FC236}">
                <a16:creationId xmlns:a16="http://schemas.microsoft.com/office/drawing/2014/main" id="{A866E86E-CDF0-44EA-B7FB-B2DADCCCD4A5}"/>
              </a:ext>
            </a:extLst>
          </p:cNvPr>
          <p:cNvPicPr>
            <a:picLocks noChangeAspect="1"/>
          </p:cNvPicPr>
          <p:nvPr/>
        </p:nvPicPr>
        <p:blipFill>
          <a:blip r:embed="rId3"/>
          <a:stretch>
            <a:fillRect/>
          </a:stretch>
        </p:blipFill>
        <p:spPr>
          <a:xfrm>
            <a:off x="752794" y="1075545"/>
            <a:ext cx="10828636" cy="5140583"/>
          </a:xfrm>
          <a:prstGeom prst="rect">
            <a:avLst/>
          </a:prstGeom>
        </p:spPr>
      </p:pic>
      <p:sp>
        <p:nvSpPr>
          <p:cNvPr id="8" name="Oval 7">
            <a:extLst>
              <a:ext uri="{FF2B5EF4-FFF2-40B4-BE49-F238E27FC236}">
                <a16:creationId xmlns:a16="http://schemas.microsoft.com/office/drawing/2014/main" id="{BDCB3128-E062-42F9-8C82-A46881858251}"/>
              </a:ext>
            </a:extLst>
          </p:cNvPr>
          <p:cNvSpPr/>
          <p:nvPr/>
        </p:nvSpPr>
        <p:spPr>
          <a:xfrm>
            <a:off x="4038114" y="1172901"/>
            <a:ext cx="6916573" cy="4747328"/>
          </a:xfrm>
          <a:prstGeom prst="ellipse">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70">
              <a:defRPr/>
            </a:pPr>
            <a:endParaRPr lang="en-US" sz="2400">
              <a:solidFill>
                <a:srgbClr val="FFFFFF"/>
              </a:solidFill>
              <a:latin typeface="Arial" panose="020B0604020202020204"/>
            </a:endParaRPr>
          </a:p>
        </p:txBody>
      </p:sp>
      <p:sp>
        <p:nvSpPr>
          <p:cNvPr id="9" name="TextBox 8">
            <a:extLst>
              <a:ext uri="{FF2B5EF4-FFF2-40B4-BE49-F238E27FC236}">
                <a16:creationId xmlns:a16="http://schemas.microsoft.com/office/drawing/2014/main" id="{064FEDE8-BA72-4241-B240-0F6E538EDC9C}"/>
              </a:ext>
            </a:extLst>
          </p:cNvPr>
          <p:cNvSpPr txBox="1"/>
          <p:nvPr/>
        </p:nvSpPr>
        <p:spPr>
          <a:xfrm>
            <a:off x="4694101" y="1981879"/>
            <a:ext cx="5604597" cy="3785652"/>
          </a:xfrm>
          <a:prstGeom prst="rect">
            <a:avLst/>
          </a:prstGeom>
          <a:noFill/>
          <a:ln>
            <a:noFill/>
          </a:ln>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endParaRPr lang="nb-NO" sz="1700" b="1">
              <a:solidFill>
                <a:srgbClr val="000000"/>
              </a:solidFill>
              <a:effectLst/>
            </a:endParaRPr>
          </a:p>
          <a:p>
            <a:pPr algn="ctr"/>
            <a:r>
              <a:rPr lang="nb-NO" sz="1700" b="1">
                <a:solidFill>
                  <a:srgbClr val="000000"/>
                </a:solidFill>
                <a:effectLst/>
              </a:rPr>
              <a:t>Engasjere og skape forståelse og trygghet i lederes rolle og ansvar i endringsarbeidet</a:t>
            </a:r>
            <a:endParaRPr lang="nb-NO" sz="1700" b="1">
              <a:solidFill>
                <a:srgbClr val="242424"/>
              </a:solidFill>
            </a:endParaRPr>
          </a:p>
          <a:p>
            <a:pPr algn="ctr"/>
            <a:endParaRPr lang="nb-NO" sz="1700" b="1">
              <a:solidFill>
                <a:srgbClr val="242424"/>
              </a:solidFill>
              <a:effectLst/>
            </a:endParaRPr>
          </a:p>
          <a:p>
            <a:pPr algn="ctr"/>
            <a:r>
              <a:rPr lang="nb-NO" sz="1700" b="1">
                <a:solidFill>
                  <a:srgbClr val="000000"/>
                </a:solidFill>
                <a:effectLst/>
              </a:rPr>
              <a:t>Gi informasjon fra Digitaliseringsprogrammet, BOTT ØL Innføring</a:t>
            </a:r>
            <a:endParaRPr lang="nb-NO" sz="1700" b="1">
              <a:solidFill>
                <a:srgbClr val="242424"/>
              </a:solidFill>
              <a:effectLst/>
            </a:endParaRPr>
          </a:p>
          <a:p>
            <a:pPr algn="ctr"/>
            <a:r>
              <a:rPr lang="nb-NO" sz="1700" b="1">
                <a:solidFill>
                  <a:srgbClr val="000000"/>
                </a:solidFill>
                <a:effectLst/>
              </a:rPr>
              <a:t> og NTNU Sak</a:t>
            </a:r>
            <a:endParaRPr lang="nb-NO" sz="1700" b="1">
              <a:solidFill>
                <a:srgbClr val="242424"/>
              </a:solidFill>
              <a:effectLst/>
            </a:endParaRPr>
          </a:p>
          <a:p>
            <a:pPr algn="ctr"/>
            <a:endParaRPr lang="nb-NO" sz="1700" b="1">
              <a:solidFill>
                <a:srgbClr val="242424"/>
              </a:solidFill>
              <a:effectLst/>
            </a:endParaRPr>
          </a:p>
          <a:p>
            <a:pPr algn="ctr"/>
            <a:r>
              <a:rPr lang="nb-NO" sz="1700" b="1">
                <a:solidFill>
                  <a:srgbClr val="000000"/>
                </a:solidFill>
                <a:effectLst/>
              </a:rPr>
              <a:t>Svare</a:t>
            </a:r>
            <a:r>
              <a:rPr lang="nb-NO" sz="1700" b="1">
                <a:solidFill>
                  <a:srgbClr val="242424"/>
                </a:solidFill>
                <a:effectLst/>
              </a:rPr>
              <a:t> </a:t>
            </a:r>
            <a:r>
              <a:rPr lang="nb-NO" sz="1700" b="1">
                <a:solidFill>
                  <a:srgbClr val="000000"/>
                </a:solidFill>
                <a:effectLst/>
              </a:rPr>
              <a:t>på</a:t>
            </a:r>
            <a:r>
              <a:rPr lang="nb-NO" sz="1700" b="1">
                <a:solidFill>
                  <a:srgbClr val="242424"/>
                </a:solidFill>
                <a:effectLst/>
              </a:rPr>
              <a:t> </a:t>
            </a:r>
            <a:r>
              <a:rPr lang="nb-NO" sz="1700" b="1">
                <a:solidFill>
                  <a:srgbClr val="000000"/>
                </a:solidFill>
                <a:effectLst/>
              </a:rPr>
              <a:t>spørsmål</a:t>
            </a:r>
            <a:r>
              <a:rPr lang="nb-NO" sz="1700" b="1">
                <a:solidFill>
                  <a:srgbClr val="242424"/>
                </a:solidFill>
                <a:effectLst/>
              </a:rPr>
              <a:t> </a:t>
            </a:r>
            <a:r>
              <a:rPr lang="nb-NO" sz="1700" b="1">
                <a:solidFill>
                  <a:srgbClr val="000000"/>
                </a:solidFill>
                <a:effectLst/>
              </a:rPr>
              <a:t>og</a:t>
            </a:r>
            <a:r>
              <a:rPr lang="nb-NO" sz="1700" b="1">
                <a:solidFill>
                  <a:srgbClr val="242424"/>
                </a:solidFill>
                <a:effectLst/>
              </a:rPr>
              <a:t> </a:t>
            </a:r>
            <a:r>
              <a:rPr lang="nb-NO" sz="1700" b="1">
                <a:solidFill>
                  <a:srgbClr val="000000"/>
                </a:solidFill>
                <a:effectLst/>
              </a:rPr>
              <a:t>få</a:t>
            </a:r>
            <a:r>
              <a:rPr lang="nb-NO" sz="1700" b="1">
                <a:solidFill>
                  <a:srgbClr val="242424"/>
                </a:solidFill>
                <a:effectLst/>
              </a:rPr>
              <a:t> </a:t>
            </a:r>
            <a:r>
              <a:rPr lang="nb-NO" sz="1700" b="1">
                <a:solidFill>
                  <a:srgbClr val="000000"/>
                </a:solidFill>
                <a:effectLst/>
              </a:rPr>
              <a:t>innspill</a:t>
            </a:r>
            <a:br>
              <a:rPr lang="nb-NO" sz="1700" b="1">
                <a:solidFill>
                  <a:srgbClr val="242424"/>
                </a:solidFill>
                <a:effectLst/>
              </a:rPr>
            </a:br>
            <a:endParaRPr lang="nb-NO" sz="1700" b="1">
              <a:solidFill>
                <a:srgbClr val="242424"/>
              </a:solidFill>
              <a:effectLst/>
            </a:endParaRPr>
          </a:p>
          <a:p>
            <a:pPr algn="ctr"/>
            <a:r>
              <a:rPr lang="nb-NO" sz="1700" b="1">
                <a:solidFill>
                  <a:srgbClr val="000000"/>
                </a:solidFill>
                <a:effectLst/>
              </a:rPr>
              <a:t>Ha en felles arena som</a:t>
            </a:r>
            <a:r>
              <a:rPr lang="nb-NO" sz="1700" b="1">
                <a:solidFill>
                  <a:srgbClr val="242424"/>
                </a:solidFill>
                <a:effectLst/>
              </a:rPr>
              <a:t> </a:t>
            </a:r>
            <a:r>
              <a:rPr lang="nb-NO" sz="1700" b="1">
                <a:solidFill>
                  <a:srgbClr val="000000"/>
                </a:solidFill>
                <a:effectLst/>
              </a:rPr>
              <a:t>kan</a:t>
            </a:r>
            <a:r>
              <a:rPr lang="nb-NO" sz="1700" b="1">
                <a:solidFill>
                  <a:srgbClr val="242424"/>
                </a:solidFill>
                <a:effectLst/>
              </a:rPr>
              <a:t> </a:t>
            </a:r>
            <a:r>
              <a:rPr lang="nb-NO" sz="1700" b="1">
                <a:solidFill>
                  <a:srgbClr val="000000"/>
                </a:solidFill>
                <a:effectLst/>
              </a:rPr>
              <a:t>bidra til at vi sammen jobber for </a:t>
            </a:r>
          </a:p>
          <a:p>
            <a:pPr algn="ctr"/>
            <a:r>
              <a:rPr lang="nb-NO" sz="1700" b="1">
                <a:solidFill>
                  <a:srgbClr val="000000"/>
                </a:solidFill>
              </a:rPr>
              <a:t>«</a:t>
            </a:r>
            <a:r>
              <a:rPr lang="nb-NO" sz="1700" b="1">
                <a:solidFill>
                  <a:srgbClr val="000000"/>
                </a:solidFill>
                <a:effectLst/>
              </a:rPr>
              <a:t>Ett NTNU»</a:t>
            </a:r>
          </a:p>
          <a:p>
            <a:pPr algn="ctr"/>
            <a:endParaRPr lang="nb-NO" sz="1700" b="1">
              <a:solidFill>
                <a:srgbClr val="242424"/>
              </a:solidFill>
              <a:effectLst/>
            </a:endParaRPr>
          </a:p>
        </p:txBody>
      </p:sp>
    </p:spTree>
    <p:extLst>
      <p:ext uri="{BB962C8B-B14F-4D97-AF65-F5344CB8AC3E}">
        <p14:creationId xmlns:p14="http://schemas.microsoft.com/office/powerpoint/2010/main" val="1227870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22380-6CA1-492C-94DF-216A8AE32532}"/>
              </a:ext>
            </a:extLst>
          </p:cNvPr>
          <p:cNvSpPr>
            <a:spLocks noGrp="1"/>
          </p:cNvSpPr>
          <p:nvPr>
            <p:ph type="title"/>
          </p:nvPr>
        </p:nvSpPr>
        <p:spPr>
          <a:xfrm>
            <a:off x="609600" y="274641"/>
            <a:ext cx="10972800" cy="1600439"/>
          </a:xfrm>
        </p:spPr>
        <p:txBody>
          <a:bodyPr/>
          <a:lstStyle/>
          <a:p>
            <a:r>
              <a:rPr lang="nb-NO"/>
              <a:t>Mål for møtet</a:t>
            </a:r>
            <a:br>
              <a:rPr lang="nb-NO"/>
            </a:br>
            <a:endParaRPr lang="nb-NO"/>
          </a:p>
        </p:txBody>
      </p:sp>
      <p:sp>
        <p:nvSpPr>
          <p:cNvPr id="3" name="Content Placeholder 2">
            <a:extLst>
              <a:ext uri="{FF2B5EF4-FFF2-40B4-BE49-F238E27FC236}">
                <a16:creationId xmlns:a16="http://schemas.microsoft.com/office/drawing/2014/main" id="{BB0D4E38-4997-4E30-B4BB-F092D3CC5C04}"/>
              </a:ext>
            </a:extLst>
          </p:cNvPr>
          <p:cNvSpPr>
            <a:spLocks noGrp="1"/>
          </p:cNvSpPr>
          <p:nvPr>
            <p:ph sz="half" idx="1"/>
          </p:nvPr>
        </p:nvSpPr>
        <p:spPr/>
        <p:txBody>
          <a:bodyPr vert="horz" lIns="121920" tIns="60960" rIns="121920" bIns="60960" rtlCol="0" anchor="t">
            <a:normAutofit/>
          </a:bodyPr>
          <a:lstStyle/>
          <a:p>
            <a:pPr marL="380981" indent="-380981">
              <a:spcBef>
                <a:spcPts val="0"/>
              </a:spcBef>
              <a:buFont typeface="Arial,Sans-Serif"/>
              <a:buChar char="•"/>
            </a:pPr>
            <a:endParaRPr lang="nb-NO"/>
          </a:p>
        </p:txBody>
      </p:sp>
      <p:sp>
        <p:nvSpPr>
          <p:cNvPr id="6" name="TextBox 5">
            <a:extLst>
              <a:ext uri="{FF2B5EF4-FFF2-40B4-BE49-F238E27FC236}">
                <a16:creationId xmlns:a16="http://schemas.microsoft.com/office/drawing/2014/main" id="{D22C879B-C79A-4758-9213-30729E474039}"/>
              </a:ext>
            </a:extLst>
          </p:cNvPr>
          <p:cNvSpPr txBox="1"/>
          <p:nvPr/>
        </p:nvSpPr>
        <p:spPr>
          <a:xfrm>
            <a:off x="2487087" y="2813607"/>
            <a:ext cx="5486399" cy="1938992"/>
          </a:xfrm>
          <a:prstGeom prst="rect">
            <a:avLst/>
          </a:prstGeom>
          <a:noFill/>
        </p:spPr>
        <p:txBody>
          <a:bodyPr wrap="square" rtlCol="0">
            <a:spAutoFit/>
          </a:bodyPr>
          <a:lstStyle/>
          <a:p>
            <a:pPr marL="380981" indent="-380981" defTabSz="609570">
              <a:buFont typeface="Arial" panose="020B0604020202020204" pitchFamily="34" charset="0"/>
              <a:buChar char="•"/>
              <a:defRPr/>
            </a:pPr>
            <a:r>
              <a:rPr lang="nb-NO" sz="2400">
                <a:solidFill>
                  <a:srgbClr val="FFFFFF"/>
                </a:solidFill>
                <a:latin typeface="Arial" panose="020B0604020202020204"/>
              </a:rPr>
              <a:t>Få en felles forståelse for BOTT ØL</a:t>
            </a:r>
          </a:p>
          <a:p>
            <a:pPr marL="380981" indent="-380981" defTabSz="609570">
              <a:buFont typeface="Arial" panose="020B0604020202020204" pitchFamily="34" charset="0"/>
              <a:buChar char="•"/>
              <a:defRPr/>
            </a:pPr>
            <a:r>
              <a:rPr lang="nb-NO" sz="2400">
                <a:solidFill>
                  <a:srgbClr val="FFFFFF"/>
                </a:solidFill>
                <a:latin typeface="Arial" panose="020B0604020202020204"/>
              </a:rPr>
              <a:t>Innspill til ambisjonsnivå</a:t>
            </a:r>
          </a:p>
          <a:p>
            <a:pPr marL="609570" lvl="1" defTabSz="609570">
              <a:defRPr/>
            </a:pPr>
            <a:r>
              <a:rPr lang="nb-NO" sz="2400">
                <a:solidFill>
                  <a:srgbClr val="FFFFFF"/>
                </a:solidFill>
                <a:latin typeface="Arial" panose="020B0604020202020204"/>
              </a:rPr>
              <a:t>- For 2021</a:t>
            </a:r>
          </a:p>
          <a:p>
            <a:pPr marL="609570" lvl="1" defTabSz="609570">
              <a:defRPr/>
            </a:pPr>
            <a:r>
              <a:rPr lang="nb-NO" sz="2400">
                <a:solidFill>
                  <a:srgbClr val="FFFFFF"/>
                </a:solidFill>
                <a:latin typeface="Arial" panose="020B0604020202020204"/>
              </a:rPr>
              <a:t>- Fram til 2025</a:t>
            </a:r>
          </a:p>
          <a:p>
            <a:pPr defTabSz="609570">
              <a:defRPr/>
            </a:pPr>
            <a:endParaRPr lang="nb-NO" sz="2400">
              <a:solidFill>
                <a:srgbClr val="000000"/>
              </a:solidFill>
              <a:latin typeface="Arial" panose="020B0604020202020204"/>
            </a:endParaRPr>
          </a:p>
        </p:txBody>
      </p:sp>
      <p:pic>
        <p:nvPicPr>
          <p:cNvPr id="7" name="Picture 7" descr="A close up of a person&#10;&#10;Description automatically generated">
            <a:extLst>
              <a:ext uri="{FF2B5EF4-FFF2-40B4-BE49-F238E27FC236}">
                <a16:creationId xmlns:a16="http://schemas.microsoft.com/office/drawing/2014/main" id="{A866E86E-CDF0-44EA-B7FB-B2DADCCCD4A5}"/>
              </a:ext>
            </a:extLst>
          </p:cNvPr>
          <p:cNvPicPr>
            <a:picLocks noChangeAspect="1"/>
          </p:cNvPicPr>
          <p:nvPr/>
        </p:nvPicPr>
        <p:blipFill>
          <a:blip r:embed="rId3"/>
          <a:stretch>
            <a:fillRect/>
          </a:stretch>
        </p:blipFill>
        <p:spPr>
          <a:xfrm>
            <a:off x="752794" y="1075545"/>
            <a:ext cx="10828636" cy="5140583"/>
          </a:xfrm>
          <a:prstGeom prst="rect">
            <a:avLst/>
          </a:prstGeom>
        </p:spPr>
      </p:pic>
      <p:sp>
        <p:nvSpPr>
          <p:cNvPr id="8" name="Oval 7">
            <a:extLst>
              <a:ext uri="{FF2B5EF4-FFF2-40B4-BE49-F238E27FC236}">
                <a16:creationId xmlns:a16="http://schemas.microsoft.com/office/drawing/2014/main" id="{BDCB3128-E062-42F9-8C82-A46881858251}"/>
              </a:ext>
            </a:extLst>
          </p:cNvPr>
          <p:cNvSpPr/>
          <p:nvPr/>
        </p:nvSpPr>
        <p:spPr>
          <a:xfrm>
            <a:off x="4038114" y="1172901"/>
            <a:ext cx="6916573" cy="4747328"/>
          </a:xfrm>
          <a:prstGeom prst="ellipse">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70">
              <a:defRPr/>
            </a:pPr>
            <a:endParaRPr lang="en-US" sz="2400">
              <a:solidFill>
                <a:srgbClr val="FFFFFF"/>
              </a:solidFill>
              <a:latin typeface="Arial" panose="020B0604020202020204"/>
            </a:endParaRPr>
          </a:p>
        </p:txBody>
      </p:sp>
      <p:sp>
        <p:nvSpPr>
          <p:cNvPr id="9" name="TextBox 8">
            <a:extLst>
              <a:ext uri="{FF2B5EF4-FFF2-40B4-BE49-F238E27FC236}">
                <a16:creationId xmlns:a16="http://schemas.microsoft.com/office/drawing/2014/main" id="{064FEDE8-BA72-4241-B240-0F6E538EDC9C}"/>
              </a:ext>
            </a:extLst>
          </p:cNvPr>
          <p:cNvSpPr txBox="1"/>
          <p:nvPr/>
        </p:nvSpPr>
        <p:spPr>
          <a:xfrm>
            <a:off x="4125876" y="2106953"/>
            <a:ext cx="6718249" cy="3816429"/>
          </a:xfrm>
          <a:prstGeom prst="rect">
            <a:avLst/>
          </a:prstGeom>
          <a:noFill/>
          <a:ln>
            <a:noFill/>
          </a:ln>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defRPr/>
            </a:pPr>
            <a:endParaRPr lang="nb-NO" sz="1600" i="1">
              <a:solidFill>
                <a:srgbClr val="000000"/>
              </a:solidFill>
              <a:latin typeface="Arial" panose="020B0604020202020204"/>
              <a:ea typeface="+mn-lt"/>
              <a:cs typeface="Arial" panose="020B0604020202020204"/>
            </a:endParaRPr>
          </a:p>
          <a:p>
            <a:pPr algn="ctr">
              <a:defRPr/>
            </a:pPr>
            <a:r>
              <a:rPr lang="nb-NO" sz="1600" i="1">
                <a:solidFill>
                  <a:srgbClr val="000000"/>
                </a:solidFill>
                <a:latin typeface="Arial" panose="020B0604020202020204"/>
                <a:ea typeface="+mn-lt"/>
                <a:cs typeface="Arial" panose="020B0604020202020204"/>
              </a:rPr>
              <a:t>Engasjere og skape forståelse for lederes rolle og ansvar i endringsarbeidet og Ett NTNU</a:t>
            </a:r>
            <a:endParaRPr lang="en-US" sz="1200" i="1">
              <a:solidFill>
                <a:srgbClr val="000000"/>
              </a:solidFill>
              <a:latin typeface="Arial" panose="020B0604020202020204"/>
              <a:cs typeface="Arial"/>
            </a:endParaRPr>
          </a:p>
          <a:p>
            <a:pPr algn="ctr">
              <a:defRPr/>
            </a:pPr>
            <a:endParaRPr lang="nb-NO" sz="1600" i="1">
              <a:solidFill>
                <a:srgbClr val="000000"/>
              </a:solidFill>
              <a:latin typeface="Arial" panose="020B0604020202020204"/>
              <a:ea typeface="+mn-lt"/>
              <a:cs typeface="Arial" panose="020B0604020202020204"/>
            </a:endParaRPr>
          </a:p>
          <a:p>
            <a:pPr algn="ctr">
              <a:defRPr/>
            </a:pPr>
            <a:r>
              <a:rPr lang="nb-NO" sz="1600" i="1">
                <a:solidFill>
                  <a:srgbClr val="000000"/>
                </a:solidFill>
                <a:latin typeface="Arial" panose="020B0604020202020204"/>
                <a:ea typeface="+mn-lt"/>
                <a:cs typeface="Arial" panose="020B0604020202020204"/>
              </a:rPr>
              <a:t>Gi informasjon om veikart i Digitaliseringsprogrammet</a:t>
            </a:r>
          </a:p>
          <a:p>
            <a:pPr algn="ctr">
              <a:defRPr/>
            </a:pPr>
            <a:endParaRPr lang="nb-NO" sz="1600" i="1">
              <a:solidFill>
                <a:srgbClr val="000000"/>
              </a:solidFill>
              <a:latin typeface="Arial" panose="020B0604020202020204"/>
              <a:ea typeface="+mn-lt"/>
              <a:cs typeface="Arial" panose="020B0604020202020204"/>
            </a:endParaRPr>
          </a:p>
          <a:p>
            <a:pPr algn="ctr">
              <a:defRPr/>
            </a:pPr>
            <a:r>
              <a:rPr lang="nb-NO" sz="1600" i="1">
                <a:solidFill>
                  <a:srgbClr val="000000"/>
                </a:solidFill>
                <a:latin typeface="Arial" panose="020B0604020202020204"/>
                <a:ea typeface="+mn-lt"/>
                <a:cs typeface="Arial" panose="020B0604020202020204"/>
              </a:rPr>
              <a:t>Gi informasjon om BOTT ØL Innføring</a:t>
            </a:r>
          </a:p>
          <a:p>
            <a:pPr algn="ctr">
              <a:defRPr/>
            </a:pPr>
            <a:r>
              <a:rPr lang="nb-NO" sz="1600" i="1">
                <a:solidFill>
                  <a:srgbClr val="000000"/>
                </a:solidFill>
                <a:latin typeface="Arial" panose="020B0604020202020204"/>
                <a:ea typeface="+mn-lt"/>
                <a:cs typeface="Arial" panose="020B0604020202020204"/>
              </a:rPr>
              <a:t> og NTNU Sak</a:t>
            </a:r>
          </a:p>
          <a:p>
            <a:pPr algn="ctr">
              <a:defRPr/>
            </a:pPr>
            <a:endParaRPr lang="nb-NO" sz="1600" i="1">
              <a:solidFill>
                <a:srgbClr val="000000"/>
              </a:solidFill>
              <a:latin typeface="Arial" panose="020B0604020202020204"/>
              <a:ea typeface="+mn-lt"/>
              <a:cs typeface="Arial" panose="020B0604020202020204"/>
            </a:endParaRPr>
          </a:p>
          <a:p>
            <a:pPr algn="ctr">
              <a:defRPr/>
            </a:pPr>
            <a:r>
              <a:rPr lang="nb-NO" sz="1600" i="1">
                <a:solidFill>
                  <a:srgbClr val="000000"/>
                </a:solidFill>
                <a:latin typeface="Arial" panose="020B0604020202020204"/>
                <a:ea typeface="+mn-lt"/>
                <a:cs typeface="Arial" panose="020B0604020202020204"/>
              </a:rPr>
              <a:t>Skape fellesskap og samarbeid</a:t>
            </a:r>
          </a:p>
          <a:p>
            <a:pPr algn="ctr" defTabSz="609570">
              <a:defRPr/>
            </a:pPr>
            <a:endParaRPr lang="en-US" sz="1600" i="1">
              <a:solidFill>
                <a:srgbClr val="000000"/>
              </a:solidFill>
              <a:latin typeface="Arial" panose="020B0604020202020204"/>
              <a:cs typeface="Arial"/>
            </a:endParaRPr>
          </a:p>
          <a:p>
            <a:pPr algn="ctr" defTabSz="609570">
              <a:defRPr/>
            </a:pPr>
            <a:r>
              <a:rPr lang="en-US" sz="1600" i="1" err="1">
                <a:solidFill>
                  <a:srgbClr val="000000"/>
                </a:solidFill>
                <a:latin typeface="Arial" panose="020B0604020202020204"/>
                <a:cs typeface="Arial"/>
              </a:rPr>
              <a:t>Svare</a:t>
            </a:r>
            <a:r>
              <a:rPr lang="en-US" sz="1600" i="1">
                <a:solidFill>
                  <a:srgbClr val="000000"/>
                </a:solidFill>
                <a:latin typeface="Arial" panose="020B0604020202020204"/>
                <a:cs typeface="Arial"/>
              </a:rPr>
              <a:t> </a:t>
            </a:r>
            <a:r>
              <a:rPr lang="en-US" sz="1600" i="1" err="1">
                <a:solidFill>
                  <a:srgbClr val="000000"/>
                </a:solidFill>
                <a:latin typeface="Arial" panose="020B0604020202020204"/>
                <a:cs typeface="Arial"/>
              </a:rPr>
              <a:t>på</a:t>
            </a:r>
            <a:r>
              <a:rPr lang="en-US" sz="1600" i="1">
                <a:solidFill>
                  <a:srgbClr val="000000"/>
                </a:solidFill>
                <a:latin typeface="Arial" panose="020B0604020202020204"/>
                <a:cs typeface="Arial"/>
              </a:rPr>
              <a:t> </a:t>
            </a:r>
            <a:r>
              <a:rPr lang="en-US" sz="1600" i="1" err="1">
                <a:solidFill>
                  <a:srgbClr val="000000"/>
                </a:solidFill>
                <a:latin typeface="Arial" panose="020B0604020202020204"/>
                <a:cs typeface="Arial"/>
              </a:rPr>
              <a:t>spørsmål</a:t>
            </a:r>
            <a:r>
              <a:rPr lang="en-US" sz="1600" i="1">
                <a:solidFill>
                  <a:srgbClr val="000000"/>
                </a:solidFill>
                <a:latin typeface="Arial" panose="020B0604020202020204"/>
                <a:cs typeface="Arial"/>
              </a:rPr>
              <a:t> om </a:t>
            </a:r>
            <a:r>
              <a:rPr lang="en-US" sz="1600" i="1" err="1">
                <a:solidFill>
                  <a:srgbClr val="000000"/>
                </a:solidFill>
                <a:latin typeface="Arial" panose="020B0604020202020204"/>
                <a:cs typeface="Arial"/>
              </a:rPr>
              <a:t>prosjektene</a:t>
            </a:r>
            <a:endParaRPr lang="en-US" sz="1600" i="1">
              <a:solidFill>
                <a:srgbClr val="000000"/>
              </a:solidFill>
              <a:latin typeface="Arial" panose="020B0604020202020204"/>
              <a:cs typeface="Arial"/>
            </a:endParaRPr>
          </a:p>
          <a:p>
            <a:pPr algn="ctr" defTabSz="609570">
              <a:defRPr/>
            </a:pPr>
            <a:endParaRPr lang="en-US" sz="1600" i="1">
              <a:solidFill>
                <a:srgbClr val="000000"/>
              </a:solidFill>
              <a:latin typeface="Arial" panose="020B0604020202020204"/>
              <a:cs typeface="Arial"/>
            </a:endParaRPr>
          </a:p>
          <a:p>
            <a:pPr algn="ctr" defTabSz="609570">
              <a:defRPr/>
            </a:pPr>
            <a:r>
              <a:rPr lang="en-US" sz="1600" i="1" err="1">
                <a:solidFill>
                  <a:srgbClr val="000000"/>
                </a:solidFill>
                <a:latin typeface="Arial" panose="020B0604020202020204"/>
                <a:cs typeface="Arial"/>
              </a:rPr>
              <a:t>Skape</a:t>
            </a:r>
            <a:r>
              <a:rPr lang="en-US" sz="1600" i="1">
                <a:solidFill>
                  <a:srgbClr val="000000"/>
                </a:solidFill>
                <a:latin typeface="Arial" panose="020B0604020202020204"/>
                <a:cs typeface="Arial"/>
              </a:rPr>
              <a:t> </a:t>
            </a:r>
            <a:r>
              <a:rPr lang="en-US" sz="1600" i="1" err="1">
                <a:solidFill>
                  <a:srgbClr val="000000"/>
                </a:solidFill>
                <a:latin typeface="Arial" panose="020B0604020202020204"/>
                <a:cs typeface="Arial"/>
              </a:rPr>
              <a:t>trygghet</a:t>
            </a:r>
            <a:r>
              <a:rPr lang="en-US" sz="1600" i="1">
                <a:solidFill>
                  <a:srgbClr val="000000"/>
                </a:solidFill>
                <a:latin typeface="Arial" panose="020B0604020202020204"/>
                <a:cs typeface="Arial"/>
              </a:rPr>
              <a:t> i </a:t>
            </a:r>
            <a:r>
              <a:rPr lang="en-US" sz="1600" i="1" err="1">
                <a:solidFill>
                  <a:srgbClr val="000000"/>
                </a:solidFill>
                <a:latin typeface="Arial" panose="020B0604020202020204"/>
                <a:cs typeface="Arial"/>
              </a:rPr>
              <a:t>innføring</a:t>
            </a:r>
            <a:r>
              <a:rPr lang="en-US" sz="1600" i="1">
                <a:solidFill>
                  <a:srgbClr val="000000"/>
                </a:solidFill>
                <a:latin typeface="Arial" panose="020B0604020202020204"/>
                <a:cs typeface="Arial"/>
              </a:rPr>
              <a:t> av nye</a:t>
            </a:r>
          </a:p>
          <a:p>
            <a:pPr algn="ctr" defTabSz="609570">
              <a:defRPr/>
            </a:pPr>
            <a:r>
              <a:rPr lang="en-US" sz="1600" i="1">
                <a:solidFill>
                  <a:srgbClr val="000000"/>
                </a:solidFill>
                <a:latin typeface="Arial" panose="020B0604020202020204"/>
                <a:cs typeface="Arial"/>
              </a:rPr>
              <a:t> </a:t>
            </a:r>
            <a:r>
              <a:rPr lang="en-US" sz="1600" i="1" err="1">
                <a:solidFill>
                  <a:srgbClr val="000000"/>
                </a:solidFill>
                <a:latin typeface="Arial" panose="020B0604020202020204"/>
                <a:cs typeface="Arial"/>
              </a:rPr>
              <a:t>systemer</a:t>
            </a:r>
            <a:r>
              <a:rPr lang="en-US" sz="1600" i="1">
                <a:solidFill>
                  <a:srgbClr val="000000"/>
                </a:solidFill>
                <a:latin typeface="Arial" panose="020B0604020202020204"/>
                <a:cs typeface="Arial"/>
              </a:rPr>
              <a:t> </a:t>
            </a:r>
            <a:r>
              <a:rPr lang="en-US" sz="1600" i="1" err="1">
                <a:solidFill>
                  <a:srgbClr val="000000"/>
                </a:solidFill>
                <a:latin typeface="Arial" panose="020B0604020202020204"/>
                <a:cs typeface="Arial"/>
              </a:rPr>
              <a:t>og</a:t>
            </a:r>
            <a:r>
              <a:rPr lang="en-US" sz="1600" i="1">
                <a:solidFill>
                  <a:srgbClr val="000000"/>
                </a:solidFill>
                <a:latin typeface="Arial" panose="020B0604020202020204"/>
                <a:cs typeface="Arial"/>
              </a:rPr>
              <a:t> </a:t>
            </a:r>
            <a:r>
              <a:rPr lang="en-US" sz="1600" i="1" err="1">
                <a:solidFill>
                  <a:srgbClr val="000000"/>
                </a:solidFill>
                <a:latin typeface="Arial" panose="020B0604020202020204"/>
                <a:cs typeface="Arial"/>
              </a:rPr>
              <a:t>prosesser</a:t>
            </a:r>
            <a:endParaRPr lang="en-US" sz="1600" i="1">
              <a:solidFill>
                <a:srgbClr val="000000"/>
              </a:solidFill>
              <a:latin typeface="Arial" panose="020B0604020202020204"/>
              <a:cs typeface="Arial"/>
            </a:endParaRPr>
          </a:p>
        </p:txBody>
      </p:sp>
      <p:sp>
        <p:nvSpPr>
          <p:cNvPr id="4" name="Rectangle 3">
            <a:extLst>
              <a:ext uri="{FF2B5EF4-FFF2-40B4-BE49-F238E27FC236}">
                <a16:creationId xmlns:a16="http://schemas.microsoft.com/office/drawing/2014/main" id="{EF41B099-B517-44E6-BCB8-8A13248CCC8A}"/>
              </a:ext>
            </a:extLst>
          </p:cNvPr>
          <p:cNvSpPr/>
          <p:nvPr/>
        </p:nvSpPr>
        <p:spPr>
          <a:xfrm rot="1314462">
            <a:off x="-1843315" y="2089030"/>
            <a:ext cx="7875167" cy="1323439"/>
          </a:xfrm>
          <a:prstGeom prst="rect">
            <a:avLst/>
          </a:prstGeom>
          <a:noFill/>
        </p:spPr>
        <p:txBody>
          <a:bodyPr wrap="square" lIns="91440" tIns="45720" rIns="91440" bIns="45720">
            <a:spAutoFit/>
          </a:bodyPr>
          <a:lstStyle/>
          <a:p>
            <a:pPr algn="ctr"/>
            <a:r>
              <a:rPr lang="en-US" sz="8000" b="1" cap="none" spc="50" err="1">
                <a:ln w="0"/>
                <a:solidFill>
                  <a:schemeClr val="bg2"/>
                </a:solidFill>
                <a:effectLst>
                  <a:innerShdw blurRad="63500" dist="50800" dir="13500000">
                    <a:srgbClr val="000000">
                      <a:alpha val="50000"/>
                    </a:srgbClr>
                  </a:innerShdw>
                </a:effectLst>
              </a:rPr>
              <a:t>Gammel</a:t>
            </a:r>
            <a:endParaRPr lang="en-US" sz="8000" b="1" cap="none" spc="5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593190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8A11B04-41D7-4784-B092-19F34A405D9A}"/>
              </a:ext>
            </a:extLst>
          </p:cNvPr>
          <p:cNvGraphicFramePr>
            <a:graphicFrameLocks noChangeAspect="1"/>
          </p:cNvGraphicFramePr>
          <p:nvPr>
            <p:custDataLst>
              <p:tags r:id="rId2"/>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spid="_x0000_s8194" name="think-cell Slide" r:id="rId6" imgW="592" imgH="591" progId="TCLayout.ActiveDocument.1">
                  <p:embed/>
                </p:oleObj>
              </mc:Choice>
              <mc:Fallback>
                <p:oleObj name="think-cell Slide" r:id="rId6" imgW="592" imgH="591" progId="TCLayout.ActiveDocument.1">
                  <p:embed/>
                  <p:pic>
                    <p:nvPicPr>
                      <p:cNvPr id="5" name="Object 4" hidden="1">
                        <a:extLst>
                          <a:ext uri="{FF2B5EF4-FFF2-40B4-BE49-F238E27FC236}">
                            <a16:creationId xmlns:a16="http://schemas.microsoft.com/office/drawing/2014/main" id="{38A11B04-41D7-4784-B092-19F34A405D9A}"/>
                          </a:ext>
                        </a:extLst>
                      </p:cNvPr>
                      <p:cNvPicPr/>
                      <p:nvPr/>
                    </p:nvPicPr>
                    <p:blipFill>
                      <a:blip r:embed="rId7"/>
                      <a:stretch>
                        <a:fillRect/>
                      </a:stretch>
                    </p:blipFill>
                    <p:spPr>
                      <a:xfrm>
                        <a:off x="2119" y="2119"/>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5507BA0-C54E-4402-BDB0-7592AFA74F00}"/>
              </a:ext>
            </a:extLst>
          </p:cNvPr>
          <p:cNvSpPr/>
          <p:nvPr>
            <p:custDataLst>
              <p:tags r:id="rId3"/>
            </p:custDataLst>
          </p:nvPr>
        </p:nvSpPr>
        <p:spPr>
          <a:xfrm>
            <a:off x="1" y="1"/>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09570"/>
            <a:endParaRPr lang="nb-NO" sz="48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47B63F67-25FE-45C2-8074-34A24BEC51C4}"/>
              </a:ext>
            </a:extLst>
          </p:cNvPr>
          <p:cNvSpPr>
            <a:spLocks noGrp="1"/>
          </p:cNvSpPr>
          <p:nvPr>
            <p:ph type="title"/>
          </p:nvPr>
        </p:nvSpPr>
        <p:spPr/>
        <p:txBody>
          <a:bodyPr/>
          <a:lstStyle/>
          <a:p>
            <a:r>
              <a:rPr lang="nb-NO"/>
              <a:t>Agenda </a:t>
            </a:r>
          </a:p>
        </p:txBody>
      </p:sp>
      <p:graphicFrame>
        <p:nvGraphicFramePr>
          <p:cNvPr id="6" name="Table 6">
            <a:extLst>
              <a:ext uri="{FF2B5EF4-FFF2-40B4-BE49-F238E27FC236}">
                <a16:creationId xmlns:a16="http://schemas.microsoft.com/office/drawing/2014/main" id="{91FD6737-001F-4436-9F6E-2DDD703D7379}"/>
              </a:ext>
            </a:extLst>
          </p:cNvPr>
          <p:cNvGraphicFramePr>
            <a:graphicFrameLocks noGrp="1"/>
          </p:cNvGraphicFramePr>
          <p:nvPr>
            <p:extLst>
              <p:ext uri="{D42A27DB-BD31-4B8C-83A1-F6EECF244321}">
                <p14:modId xmlns:p14="http://schemas.microsoft.com/office/powerpoint/2010/main" val="3353722765"/>
              </p:ext>
            </p:extLst>
          </p:nvPr>
        </p:nvGraphicFramePr>
        <p:xfrm>
          <a:off x="470271" y="1600200"/>
          <a:ext cx="6146429" cy="3657600"/>
        </p:xfrm>
        <a:graphic>
          <a:graphicData uri="http://schemas.openxmlformats.org/drawingml/2006/table">
            <a:tbl>
              <a:tblPr bandRow="1">
                <a:tableStyleId>{2D5ABB26-0587-4C30-8999-92F81FD0307C}</a:tableStyleId>
              </a:tblPr>
              <a:tblGrid>
                <a:gridCol w="6146429">
                  <a:extLst>
                    <a:ext uri="{9D8B030D-6E8A-4147-A177-3AD203B41FA5}">
                      <a16:colId xmlns:a16="http://schemas.microsoft.com/office/drawing/2014/main" val="1337397184"/>
                    </a:ext>
                  </a:extLst>
                </a:gridCol>
              </a:tblGrid>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i="0">
                          <a:solidFill>
                            <a:schemeClr val="tx1"/>
                          </a:solidFill>
                        </a:rPr>
                        <a:t>Praktisk informasjon</a:t>
                      </a:r>
                    </a:p>
                  </a:txBody>
                  <a:tcPr marL="121920" marR="121920" marT="60960" marB="6096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018442710"/>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Velkommen v/ styringsgruppeleder BOTT ØL</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533369443"/>
                  </a:ext>
                </a:extLst>
              </a:tr>
              <a:tr h="3352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Mål for møtet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966542913"/>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1">
                          <a:solidFill>
                            <a:schemeClr val="bg1"/>
                          </a:solidFill>
                        </a:rPr>
                        <a:t>Forventninger til møtet</a:t>
                      </a:r>
                    </a:p>
                  </a:txBody>
                  <a:tcPr marL="121920" marR="121920" marT="60960" marB="60960">
                    <a:lnR w="12700" cap="flat" cmpd="sng" algn="ctr">
                      <a:noFill/>
                      <a:prstDash val="solid"/>
                      <a:round/>
                      <a:headEnd type="none" w="med" len="med"/>
                      <a:tailEnd type="none" w="med" len="med"/>
                    </a:lnR>
                    <a:solidFill>
                      <a:schemeClr val="tx2"/>
                    </a:solidFill>
                  </a:tcPr>
                </a:tc>
                <a:extLst>
                  <a:ext uri="{0D108BD9-81ED-4DB2-BD59-A6C34878D82A}">
                    <a16:rowId xmlns:a16="http://schemas.microsoft.com/office/drawing/2014/main" val="3276666774"/>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Status fra Digitaliseringsprogrammet og prosjekteier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421358146"/>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BOTT ØL Innføring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741126228"/>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NTNU Sak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090798671"/>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Felles aktivitetsplan 2022</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104737451"/>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Spørsmål og innspill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395604843"/>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Avslutning v/ styringsgruppeleder NTNU Sak</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793882596"/>
                  </a:ext>
                </a:extLst>
              </a:tr>
            </a:tbl>
          </a:graphicData>
        </a:graphic>
      </p:graphicFrame>
      <p:pic>
        <p:nvPicPr>
          <p:cNvPr id="8" name="Picture 7">
            <a:extLst>
              <a:ext uri="{FF2B5EF4-FFF2-40B4-BE49-F238E27FC236}">
                <a16:creationId xmlns:a16="http://schemas.microsoft.com/office/drawing/2014/main" id="{B853BFB8-71CE-41F7-92C5-DE3269499D86}"/>
              </a:ext>
            </a:extLst>
          </p:cNvPr>
          <p:cNvPicPr>
            <a:picLocks noChangeAspect="1"/>
          </p:cNvPicPr>
          <p:nvPr/>
        </p:nvPicPr>
        <p:blipFill>
          <a:blip r:embed="rId8"/>
          <a:stretch>
            <a:fillRect/>
          </a:stretch>
        </p:blipFill>
        <p:spPr>
          <a:xfrm>
            <a:off x="7303625" y="0"/>
            <a:ext cx="4888375" cy="6858000"/>
          </a:xfrm>
          <a:prstGeom prst="rect">
            <a:avLst/>
          </a:prstGeom>
        </p:spPr>
      </p:pic>
    </p:spTree>
    <p:extLst>
      <p:ext uri="{BB962C8B-B14F-4D97-AF65-F5344CB8AC3E}">
        <p14:creationId xmlns:p14="http://schemas.microsoft.com/office/powerpoint/2010/main" val="3914191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F3C326D-6397-46DA-B23B-49D41013B610}"/>
              </a:ext>
            </a:extLst>
          </p:cNvPr>
          <p:cNvPicPr>
            <a:picLocks noChangeAspect="1"/>
          </p:cNvPicPr>
          <p:nvPr/>
        </p:nvPicPr>
        <p:blipFill>
          <a:blip r:embed="rId3"/>
          <a:stretch>
            <a:fillRect/>
          </a:stretch>
        </p:blipFill>
        <p:spPr>
          <a:xfrm>
            <a:off x="0" y="11575"/>
            <a:ext cx="12192000" cy="6165385"/>
          </a:xfrm>
          <a:prstGeom prst="rect">
            <a:avLst/>
          </a:prstGeom>
        </p:spPr>
      </p:pic>
      <p:sp>
        <p:nvSpPr>
          <p:cNvPr id="2" name="Title 1">
            <a:extLst>
              <a:ext uri="{FF2B5EF4-FFF2-40B4-BE49-F238E27FC236}">
                <a16:creationId xmlns:a16="http://schemas.microsoft.com/office/drawing/2014/main" id="{D49C3C85-5135-44E2-976E-F249FAC84054}"/>
              </a:ext>
            </a:extLst>
          </p:cNvPr>
          <p:cNvSpPr>
            <a:spLocks noGrp="1"/>
          </p:cNvSpPr>
          <p:nvPr>
            <p:ph type="title"/>
          </p:nvPr>
        </p:nvSpPr>
        <p:spPr>
          <a:xfrm>
            <a:off x="401847" y="397785"/>
            <a:ext cx="11224996" cy="1571842"/>
          </a:xfrm>
        </p:spPr>
        <p:txBody>
          <a:bodyPr/>
          <a:lstStyle/>
          <a:p>
            <a:r>
              <a:rPr lang="nb-NO"/>
              <a:t>Hva håper du å få ut av dette møtet?</a:t>
            </a:r>
            <a:br>
              <a:rPr lang="nb-NO"/>
            </a:br>
            <a:endParaRPr lang="nb-NO"/>
          </a:p>
        </p:txBody>
      </p:sp>
      <p:sp>
        <p:nvSpPr>
          <p:cNvPr id="7" name="Content Placeholder 6">
            <a:extLst>
              <a:ext uri="{FF2B5EF4-FFF2-40B4-BE49-F238E27FC236}">
                <a16:creationId xmlns:a16="http://schemas.microsoft.com/office/drawing/2014/main" id="{6BED67B1-D02A-4747-9768-B52583C28313}"/>
              </a:ext>
            </a:extLst>
          </p:cNvPr>
          <p:cNvSpPr>
            <a:spLocks noGrp="1"/>
          </p:cNvSpPr>
          <p:nvPr>
            <p:ph idx="1"/>
          </p:nvPr>
        </p:nvSpPr>
        <p:spPr>
          <a:xfrm>
            <a:off x="401847" y="1117601"/>
            <a:ext cx="11224996" cy="5047786"/>
          </a:xfrm>
        </p:spPr>
        <p:txBody>
          <a:bodyPr/>
          <a:lstStyle/>
          <a:p>
            <a:r>
              <a:rPr lang="nb-NO" sz="3200"/>
              <a:t>Gå til menti.com, bruk kode 29816272</a:t>
            </a:r>
            <a:endParaRPr lang="nb-NO"/>
          </a:p>
        </p:txBody>
      </p:sp>
    </p:spTree>
    <p:extLst>
      <p:ext uri="{BB962C8B-B14F-4D97-AF65-F5344CB8AC3E}">
        <p14:creationId xmlns:p14="http://schemas.microsoft.com/office/powerpoint/2010/main" val="9382694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5060&quot;&gt;&lt;version val=&quot;28278&quot;/&gt;&lt;CPresentation id=&quot;1&quot;&gt;&lt;m_precDefaultNumber&gt;&lt;m_yearfmt&gt;&lt;begin val=&quot;0&quot;/&gt;&lt;end val=&quot;4&quot;/&gt;&lt;/m_yearfmt&gt;&lt;/m_precDefaultNumber&gt;&lt;m_precDefaultPercent&gt;&lt;m_yearfmt&gt;&lt;begin val=&quot;0&quot;/&gt;&lt;end val=&quot;4&quot;/&gt;&lt;/m_yearfmt&gt;&lt;/m_precDefaultPercent&gt;&lt;m_precDefaultDate&gt;&lt;m_yearfmt&gt;&lt;begin val=&quot;0&quot;/&gt;&lt;end val=&quot;4&quot;/&gt;&lt;/m_yearfmt&gt;&lt;/m_precDefaultDate&gt;&lt;m_precDefaultYear&gt;&lt;m_bNumberIsYear val=&quot;0&quot;/&gt;&lt;m_strFormatTime&gt;%Y&lt;/m_strFormatTime&gt;&lt;m_yearfmt&gt;&lt;begin val=&quot;0&quot;/&gt;&lt;end val=&quot;0&quot;/&gt;&lt;/m_yearfmt&gt;&lt;/m_precDefaultYear&gt;&lt;m_precDefaultQuarter&gt;&lt;m_bNumberIsYear val=&quot;0&quot;/&gt;&lt;m_strFormatTime&gt;Q%5&lt;/m_strFormatTime&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0&quot;/&gt;&lt;/m_mruColor&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f3VE6VVUQIuU5QV7kcgY8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f3VE6VVUQIuU5QV7kcgY8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f3VE6VVUQIuU5QV7kcgY8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f3VE6VVUQIuU5QV7kcgY8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f3VE6VVUQIuU5QV7kcgY8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f3VE6VVUQIuU5QV7kcgY8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mr22nc0QvwiZ3znuOrOGd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7oceC9aenCddoR5plWKyu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mTaKSskg._JnrYXWlrABv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mTaKSskg._JnrYXWlrABv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f3VE6VVUQIuU5QV7kcgY8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mr22nc0QvwiZ3znuOrOGd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YkId_6i.Q52OKC6C9VT7P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f3VE6VVUQIuU5QV7kcgY8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f3VE6VVUQIuU5QV7kcgY8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f3VE6VVUQIuU5QV7kcgY8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mr22nc0QvwiZ3znuOrOGd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mr22nc0QvwiZ3znuOrOGd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4hIB77P0CxpZ68A1ZDQjT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tema">
  <a:themeElements>
    <a:clrScheme name="NTNU FARGER UU">
      <a:dk1>
        <a:srgbClr val="000000"/>
      </a:dk1>
      <a:lt1>
        <a:srgbClr val="FFFFFF"/>
      </a:lt1>
      <a:dk2>
        <a:srgbClr val="014693"/>
      </a:dk2>
      <a:lt2>
        <a:srgbClr val="D6D7D6"/>
      </a:lt2>
      <a:accent1>
        <a:srgbClr val="B6C8E9"/>
      </a:accent1>
      <a:accent2>
        <a:srgbClr val="014693"/>
      </a:accent2>
      <a:accent3>
        <a:srgbClr val="BCD024"/>
      </a:accent3>
      <a:accent4>
        <a:srgbClr val="B01B81"/>
      </a:accent4>
      <a:accent5>
        <a:srgbClr val="F7D019"/>
      </a:accent5>
      <a:accent6>
        <a:srgbClr val="ED8013"/>
      </a:accent6>
      <a:hlink>
        <a:srgbClr val="3D2A68"/>
      </a:hlink>
      <a:folHlink>
        <a:srgbClr val="338C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3B7B0"/>
        </a:solidFill>
        <a:ln>
          <a:noFill/>
        </a:ln>
        <a:effectLst>
          <a:outerShdw blurRad="114300" dist="12700" dir="5400000" rotWithShape="0">
            <a:srgbClr val="000000">
              <a:alpha val="35000"/>
            </a:srgb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Office-tema">
  <a:themeElements>
    <a:clrScheme name="NTNU FARGER UU">
      <a:dk1>
        <a:srgbClr val="000000"/>
      </a:dk1>
      <a:lt1>
        <a:srgbClr val="FFFFFF"/>
      </a:lt1>
      <a:dk2>
        <a:srgbClr val="014693"/>
      </a:dk2>
      <a:lt2>
        <a:srgbClr val="D6D7D6"/>
      </a:lt2>
      <a:accent1>
        <a:srgbClr val="B6C8E9"/>
      </a:accent1>
      <a:accent2>
        <a:srgbClr val="014693"/>
      </a:accent2>
      <a:accent3>
        <a:srgbClr val="BCD024"/>
      </a:accent3>
      <a:accent4>
        <a:srgbClr val="B01B81"/>
      </a:accent4>
      <a:accent5>
        <a:srgbClr val="F7D019"/>
      </a:accent5>
      <a:accent6>
        <a:srgbClr val="ED8013"/>
      </a:accent6>
      <a:hlink>
        <a:srgbClr val="3D2A68"/>
      </a:hlink>
      <a:folHlink>
        <a:srgbClr val="338C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3B7B0"/>
        </a:solidFill>
        <a:ln>
          <a:noFill/>
        </a:ln>
        <a:effectLst>
          <a:outerShdw blurRad="114300" dist="12700" dir="5400000" rotWithShape="0">
            <a:srgbClr val="000000">
              <a:alpha val="35000"/>
            </a:srgb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DD5007D4960C04FABF7CEA7C1807523" ma:contentTypeVersion="13" ma:contentTypeDescription="Create a new document." ma:contentTypeScope="" ma:versionID="d6d1a50ddb30b71277bcab308986264b">
  <xsd:schema xmlns:xsd="http://www.w3.org/2001/XMLSchema" xmlns:xs="http://www.w3.org/2001/XMLSchema" xmlns:p="http://schemas.microsoft.com/office/2006/metadata/properties" xmlns:ns2="92f31348-0739-4467-8087-a9e650b26e61" xmlns:ns3="5a015d52-1a8c-45a9-b108-712092158594" targetNamespace="http://schemas.microsoft.com/office/2006/metadata/properties" ma:root="true" ma:fieldsID="e4add1f36e44dde7ab49792cded41a5c" ns2:_="" ns3:_="">
    <xsd:import namespace="92f31348-0739-4467-8087-a9e650b26e61"/>
    <xsd:import namespace="5a015d52-1a8c-45a9-b108-71209215859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f31348-0739-4467-8087-a9e650b26e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015d52-1a8c-45a9-b108-71209215859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0.xml><?xml version="1.0" encoding="utf-8"?>
<TemplafySlideFormConfiguration><![CDATA[{"formFields":[],"formDataEntries":[]}]]></TemplafySlideFormConfiguration>
</file>

<file path=customXml/item11.xml><?xml version="1.0" encoding="utf-8"?>
<TemplafySlideTemplateConfiguration><![CDATA[{"documentContentValidatorConfiguration":{"enableDocumentContentValidator":false,"documentContentValidatorVersion":0},"elementsMetadata":[],"slideId":"637274689481644962","enableDocumentContentUpdater":true,"version":"1.1"}]]></TemplafySlideTemplateConfiguration>
</file>

<file path=customXml/item12.xml><?xml version="1.0" encoding="utf-8"?>
<TemplafySlideFormConfiguration><![CDATA[{"formFields":[],"formDataEntries":[]}]]></TemplafySlideFormConfiguration>
</file>

<file path=customXml/item13.xml><?xml version="1.0" encoding="utf-8"?>
<TemplafySlideTemplateConfiguration><![CDATA[{"documentContentValidatorConfiguration":{"enableDocumentContentValidator":false,"documentContentValidatorVersion":0},"elementsMetadata":[],"slideId":"637274689482285485","enableDocumentContentUpdater":true,"version":"1.1"}]]></TemplafySlideTemplateConfiguration>
</file>

<file path=customXml/item14.xml><?xml version="1.0" encoding="utf-8"?>
<TemplafyFormConfiguration><![CDATA[{"formFields":[{"dataSource":"Audience","displayColumn":"audience","hideIfNoUserInteractionRequired":false,"distinct":true,"required":true,"autoSelectFirstOption":false,"type":"dropDown","name":"Audience","label":"External/internal","helpTexts":{"prefix":"","postfix":""},"spacing":{},"fullyQualifiedName":"Audience"}],"formDataEntries":[]}]]></TemplafyFormConfiguration>
</file>

<file path=customXml/item15.xml><?xml version="1.0" encoding="utf-8"?>
<TemplafySlideTemplateConfiguration><![CDATA[{"documentContentValidatorConfiguration":{"enableDocumentContentValidator":false,"documentContentValidatorVersion":0},"elementsMetadata":[],"slideId":"637274689481644961","enableDocumentContentUpdater":true,"version":"1.1"}]]></TemplafySlideTemplateConfiguration>
</file>

<file path=customXml/item16.xml><?xml version="1.0" encoding="utf-8"?>
<TemplafySlideTemplateConfiguration><![CDATA[{"documentContentValidatorConfiguration":{"enableDocumentContentValidator":false,"documentContentValidatorVersion":0},"elementsMetadata":[],"slideId":"637322233499976957","enableDocumentContentUpdater":true,"version":"1.1"}]]></TemplafySlideTemplateConfiguration>
</file>

<file path=customXml/item17.xml><?xml version="1.0" encoding="utf-8"?>
<p:properties xmlns:p="http://schemas.microsoft.com/office/2006/metadata/properties" xmlns:xsi="http://www.w3.org/2001/XMLSchema-instance" xmlns:pc="http://schemas.microsoft.com/office/infopath/2007/PartnerControls">
  <documentManagement>
    <SharedWithUsers xmlns="5a015d52-1a8c-45a9-b108-712092158594">
      <UserInfo>
        <DisplayName>Terje Ruud</DisplayName>
        <AccountId>65</AccountId>
        <AccountType/>
      </UserInfo>
    </SharedWithUsers>
  </documentManagement>
</p:properties>
</file>

<file path=customXml/item18.xml><?xml version="1.0" encoding="utf-8"?>
<TemplafySlideFormConfiguration><![CDATA[{"formFields":[],"formDataEntries":[]}]]></TemplafySlideFormConfiguration>
</file>

<file path=customXml/item19.xml><?xml version="1.0" encoding="utf-8"?>
<TemplafyTemplateConfiguration><![CDATA[{"elementsMetadata":[],"transformationConfigurations":[{"language":"{{UserProfile.DocumentLanguage.Iana}}","disableUpdates":false,"type":"proofingLanguage"}],"templateName":"Presentation screen (16-9)","templateDescription":"","enableDocumentContentUpdater":true,"version":"1.1"}]]></TemplafyTemplateConfiguration>
</file>

<file path=customXml/item2.xml><?xml version="1.0" encoding="utf-8"?>
<TemplafySlideTemplateConfiguration><![CDATA[{"documentContentValidatorConfiguration":{"enableDocumentContentValidator":false,"documentContentValidatorVersion":0},"elementsMetadata":[],"slideId":"637274689481644963","enableDocumentContentUpdater":true,"version":"1.1"}]]></TemplafySlideTemplateConfiguration>
</file>

<file path=customXml/item20.xml><?xml version="1.0" encoding="utf-8"?>
<TemplafySlideFormConfiguration><![CDATA[{"formFields":[],"formDataEntries":[]}]]></TemplafySlideFormConfiguration>
</file>

<file path=customXml/item21.xml><?xml version="1.0" encoding="utf-8"?>
<TemplafySlideTemplateConfiguration><![CDATA[{"documentContentValidatorConfiguration":{"enableDocumentContentValidator":false,"documentContentValidatorVersion":0},"elementsMetadata":[],"slideId":"637322233499976957","enableDocumentContentUpdater":true,"version":"1.1"}]]></TemplafySlideTemplateConfiguration>
</file>

<file path=customXml/item3.xml><?xml version="1.0" encoding="utf-8"?>
<TemplafySlideFormConfiguration><![CDATA[{"formFields":[],"formDataEntries":[]}]]></TemplafySlideFormConfiguration>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TemplafySlideTemplateConfiguration><![CDATA[{"documentContentValidatorConfiguration":{"enableDocumentContentValidator":false,"documentContentValidatorVersion":0},"elementsMetadata":[],"slideId":"637274689482113909","enableDocumentContentUpdater":true,"version":"1.1"}]]></TemplafySlideTemplateConfiguration>
</file>

<file path=customXml/item6.xml><?xml version="1.0" encoding="utf-8"?>
<TemplafySlideFormConfiguration><![CDATA[{"formFields":[],"formDataEntries":[]}]]></TemplafySlideFormConfiguration>
</file>

<file path=customXml/item7.xml><?xml version="1.0" encoding="utf-8"?>
<TemplafySlideFormConfiguration><![CDATA[{"formFields":[],"formDataEntries":[]}]]></TemplafySlideFormConfiguration>
</file>

<file path=customXml/item8.xml><?xml version="1.0" encoding="utf-8"?>
<TemplafySlideTemplateConfiguration><![CDATA[{"documentContentValidatorConfiguration":{"enableDocumentContentValidator":false,"documentContentValidatorVersion":0},"elementsMetadata":[],"slideId":"637274689481801232","enableDocumentContentUpdater":true,"version":"1.1"}]]></TemplafySlideTemplateConfiguration>
</file>

<file path=customXml/item9.xml><?xml version="1.0" encoding="utf-8"?>
<TemplafySlideFormConfiguration><![CDATA[{"formFields":[],"formDataEntries":[]}]]></TemplafySlideFormConfiguration>
</file>

<file path=customXml/itemProps1.xml><?xml version="1.0" encoding="utf-8"?>
<ds:datastoreItem xmlns:ds="http://schemas.openxmlformats.org/officeDocument/2006/customXml" ds:itemID="{CE8832EE-A35C-4152-B536-1F9651DEABB5}">
  <ds:schemaRefs>
    <ds:schemaRef ds:uri="5a015d52-1a8c-45a9-b108-712092158594"/>
    <ds:schemaRef ds:uri="92f31348-0739-4467-8087-a9e650b26e6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0.xml><?xml version="1.0" encoding="utf-8"?>
<ds:datastoreItem xmlns:ds="http://schemas.openxmlformats.org/officeDocument/2006/customXml" ds:itemID="{73E560EA-D040-407D-89F2-11DBB1CFF549}">
  <ds:schemaRefs/>
</ds:datastoreItem>
</file>

<file path=customXml/itemProps11.xml><?xml version="1.0" encoding="utf-8"?>
<ds:datastoreItem xmlns:ds="http://schemas.openxmlformats.org/officeDocument/2006/customXml" ds:itemID="{4212848C-530B-4852-8730-679B69C20DA2}">
  <ds:schemaRefs/>
</ds:datastoreItem>
</file>

<file path=customXml/itemProps12.xml><?xml version="1.0" encoding="utf-8"?>
<ds:datastoreItem xmlns:ds="http://schemas.openxmlformats.org/officeDocument/2006/customXml" ds:itemID="{A010FBFC-ED9D-4776-849D-81EABF9D112A}">
  <ds:schemaRefs/>
</ds:datastoreItem>
</file>

<file path=customXml/itemProps13.xml><?xml version="1.0" encoding="utf-8"?>
<ds:datastoreItem xmlns:ds="http://schemas.openxmlformats.org/officeDocument/2006/customXml" ds:itemID="{D095A0A8-BBFC-46BD-B6C9-F9F771063A0C}">
  <ds:schemaRefs/>
</ds:datastoreItem>
</file>

<file path=customXml/itemProps14.xml><?xml version="1.0" encoding="utf-8"?>
<ds:datastoreItem xmlns:ds="http://schemas.openxmlformats.org/officeDocument/2006/customXml" ds:itemID="{EBD3D5FB-AEE0-46A7-8289-818A621CDF36}">
  <ds:schemaRefs/>
</ds:datastoreItem>
</file>

<file path=customXml/itemProps15.xml><?xml version="1.0" encoding="utf-8"?>
<ds:datastoreItem xmlns:ds="http://schemas.openxmlformats.org/officeDocument/2006/customXml" ds:itemID="{01E8759C-33B8-4AFE-B1FD-690677E2D93B}">
  <ds:schemaRefs/>
</ds:datastoreItem>
</file>

<file path=customXml/itemProps16.xml><?xml version="1.0" encoding="utf-8"?>
<ds:datastoreItem xmlns:ds="http://schemas.openxmlformats.org/officeDocument/2006/customXml" ds:itemID="{6C87A078-5F40-4D7F-9BEF-6750FB94DC63}">
  <ds:schemaRefs/>
</ds:datastoreItem>
</file>

<file path=customXml/itemProps17.xml><?xml version="1.0" encoding="utf-8"?>
<ds:datastoreItem xmlns:ds="http://schemas.openxmlformats.org/officeDocument/2006/customXml" ds:itemID="{BA05E49B-70B5-4FEC-89D5-F69F52BE5B81}">
  <ds:schemaRefs>
    <ds:schemaRef ds:uri="http://schemas.microsoft.com/office/infopath/2007/PartnerControls"/>
    <ds:schemaRef ds:uri="http://purl.org/dc/terms/"/>
    <ds:schemaRef ds:uri="http://schemas.microsoft.com/office/2006/metadata/properties"/>
    <ds:schemaRef ds:uri="http://schemas.microsoft.com/office/2006/documentManagement/types"/>
    <ds:schemaRef ds:uri="92f31348-0739-4467-8087-a9e650b26e61"/>
    <ds:schemaRef ds:uri="http://purl.org/dc/elements/1.1/"/>
    <ds:schemaRef ds:uri="http://schemas.openxmlformats.org/package/2006/metadata/core-properties"/>
    <ds:schemaRef ds:uri="5a015d52-1a8c-45a9-b108-712092158594"/>
    <ds:schemaRef ds:uri="http://www.w3.org/XML/1998/namespace"/>
    <ds:schemaRef ds:uri="http://purl.org/dc/dcmitype/"/>
  </ds:schemaRefs>
</ds:datastoreItem>
</file>

<file path=customXml/itemProps18.xml><?xml version="1.0" encoding="utf-8"?>
<ds:datastoreItem xmlns:ds="http://schemas.openxmlformats.org/officeDocument/2006/customXml" ds:itemID="{B25CBE9C-579C-4D62-9791-670FFEF0C740}">
  <ds:schemaRefs/>
</ds:datastoreItem>
</file>

<file path=customXml/itemProps19.xml><?xml version="1.0" encoding="utf-8"?>
<ds:datastoreItem xmlns:ds="http://schemas.openxmlformats.org/officeDocument/2006/customXml" ds:itemID="{D49E55AD-80F4-4EC9-8430-FD8E8D9201DC}">
  <ds:schemaRefs/>
</ds:datastoreItem>
</file>

<file path=customXml/itemProps2.xml><?xml version="1.0" encoding="utf-8"?>
<ds:datastoreItem xmlns:ds="http://schemas.openxmlformats.org/officeDocument/2006/customXml" ds:itemID="{33A9D2B1-910A-4890-A149-E85A43544B5D}">
  <ds:schemaRefs/>
</ds:datastoreItem>
</file>

<file path=customXml/itemProps20.xml><?xml version="1.0" encoding="utf-8"?>
<ds:datastoreItem xmlns:ds="http://schemas.openxmlformats.org/officeDocument/2006/customXml" ds:itemID="{EE03465F-F7D7-4591-B744-AA3FB7C55319}">
  <ds:schemaRefs/>
</ds:datastoreItem>
</file>

<file path=customXml/itemProps21.xml><?xml version="1.0" encoding="utf-8"?>
<ds:datastoreItem xmlns:ds="http://schemas.openxmlformats.org/officeDocument/2006/customXml" ds:itemID="{70F4ED2E-503E-45E3-825C-9B04A23593EA}">
  <ds:schemaRefs/>
</ds:datastoreItem>
</file>

<file path=customXml/itemProps3.xml><?xml version="1.0" encoding="utf-8"?>
<ds:datastoreItem xmlns:ds="http://schemas.openxmlformats.org/officeDocument/2006/customXml" ds:itemID="{98A6CD30-0308-49AC-9087-7CF9A48AE377}">
  <ds:schemaRefs/>
</ds:datastoreItem>
</file>

<file path=customXml/itemProps4.xml><?xml version="1.0" encoding="utf-8"?>
<ds:datastoreItem xmlns:ds="http://schemas.openxmlformats.org/officeDocument/2006/customXml" ds:itemID="{512E9EB6-BE14-4E9B-B53A-6D95BDD731E5}">
  <ds:schemaRefs>
    <ds:schemaRef ds:uri="http://schemas.microsoft.com/sharepoint/v3/contenttype/forms"/>
  </ds:schemaRefs>
</ds:datastoreItem>
</file>

<file path=customXml/itemProps5.xml><?xml version="1.0" encoding="utf-8"?>
<ds:datastoreItem xmlns:ds="http://schemas.openxmlformats.org/officeDocument/2006/customXml" ds:itemID="{8F10D2E3-BD5E-41A7-9B58-448C4704E426}">
  <ds:schemaRefs/>
</ds:datastoreItem>
</file>

<file path=customXml/itemProps6.xml><?xml version="1.0" encoding="utf-8"?>
<ds:datastoreItem xmlns:ds="http://schemas.openxmlformats.org/officeDocument/2006/customXml" ds:itemID="{E3206C3F-9075-4ED1-A9D7-768CD599C06F}">
  <ds:schemaRefs/>
</ds:datastoreItem>
</file>

<file path=customXml/itemProps7.xml><?xml version="1.0" encoding="utf-8"?>
<ds:datastoreItem xmlns:ds="http://schemas.openxmlformats.org/officeDocument/2006/customXml" ds:itemID="{B8637C36-4996-4BF0-9817-9AE4E45FB3C9}">
  <ds:schemaRefs/>
</ds:datastoreItem>
</file>

<file path=customXml/itemProps8.xml><?xml version="1.0" encoding="utf-8"?>
<ds:datastoreItem xmlns:ds="http://schemas.openxmlformats.org/officeDocument/2006/customXml" ds:itemID="{48FCFEE4-2E78-40CD-A932-180CFC151F96}">
  <ds:schemaRefs/>
</ds:datastoreItem>
</file>

<file path=customXml/itemProps9.xml><?xml version="1.0" encoding="utf-8"?>
<ds:datastoreItem xmlns:ds="http://schemas.openxmlformats.org/officeDocument/2006/customXml" ds:itemID="{74DD7968-5338-4A7C-9AB7-71E317FAD14A}">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1956</Words>
  <Application>Microsoft Office PowerPoint</Application>
  <PresentationFormat>Widescreen</PresentationFormat>
  <Paragraphs>423</Paragraphs>
  <Slides>41</Slides>
  <Notes>25</Notes>
  <HiddenSlides>2</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6" baseType="lpstr">
      <vt:lpstr>Arial</vt:lpstr>
      <vt:lpstr>Arial,Sans-Serif</vt:lpstr>
      <vt:lpstr>Calibri</vt:lpstr>
      <vt:lpstr>1_Office-tema</vt:lpstr>
      <vt:lpstr>think-cell Slide</vt:lpstr>
      <vt:lpstr>Informasjonsmøte for ledere</vt:lpstr>
      <vt:lpstr>PowerPoint Presentation</vt:lpstr>
      <vt:lpstr>Agenda </vt:lpstr>
      <vt:lpstr>Agenda </vt:lpstr>
      <vt:lpstr>Agenda </vt:lpstr>
      <vt:lpstr>Mål for møtet </vt:lpstr>
      <vt:lpstr>Mål for møtet </vt:lpstr>
      <vt:lpstr>Agenda </vt:lpstr>
      <vt:lpstr>Hva håper du å få ut av dette møtet? </vt:lpstr>
      <vt:lpstr>Agenda </vt:lpstr>
      <vt:lpstr>PowerPoint Presentation</vt:lpstr>
      <vt:lpstr>Agenda </vt:lpstr>
      <vt:lpstr>BOTT ØL Innføring</vt:lpstr>
      <vt:lpstr>Utgangspunktet for BOTT ØL Hvorfor innfører systemene nå?</vt:lpstr>
      <vt:lpstr>Hva har hendt siden utsettelsen</vt:lpstr>
      <vt:lpstr>PowerPoint Presentation</vt:lpstr>
      <vt:lpstr>Reprise: Hvordan ser systemene  ut etter BOTT økonomi og lønn er innført 01.01.2023?</vt:lpstr>
      <vt:lpstr>Prosess, Systemer og Organisering (PSO)</vt:lpstr>
      <vt:lpstr>PowerPoint Presentation</vt:lpstr>
      <vt:lpstr>PowerPoint Presentation</vt:lpstr>
      <vt:lpstr>PowerPoint Presentation</vt:lpstr>
      <vt:lpstr>Hvordan skal vi lære oss disse systemene?</vt:lpstr>
      <vt:lpstr>Vi vil lage «brukere» som viser hvordan hverdagen blir etter 01.01.23 </vt:lpstr>
      <vt:lpstr>Oppsummert</vt:lpstr>
      <vt:lpstr>Agenda </vt:lpstr>
      <vt:lpstr>NTNU Sak</vt:lpstr>
      <vt:lpstr>NTNU Sak: Bakteppe og videreføring</vt:lpstr>
      <vt:lpstr>PowerPoint Presentation</vt:lpstr>
      <vt:lpstr>Rik funksjonalitet for arbeid i prosesser - erstatter ePhorte i sin helhet</vt:lpstr>
      <vt:lpstr>Mulighet til å utvikle brukerorienterte tjenesteplattformer - Eksempel: Digital Studentekspedisjon hos UiS</vt:lpstr>
      <vt:lpstr>PowerPoint Presentation</vt:lpstr>
      <vt:lpstr>Plattform for utvikling av NTNUs tjenester og prosesser</vt:lpstr>
      <vt:lpstr>Hva betyr dette for viktige ansattgrupper</vt:lpstr>
      <vt:lpstr>Agenda </vt:lpstr>
      <vt:lpstr>Hva skjer når: BOTT ØL og NTNU SAK</vt:lpstr>
      <vt:lpstr>Felles tidslinje for BOTT ØL og NTNU Sak</vt:lpstr>
      <vt:lpstr>Agenda </vt:lpstr>
      <vt:lpstr>Spørsmål til noen av oss? Hva må til for at vi skal lykkes sammen?</vt:lpstr>
      <vt:lpstr>Agenda </vt:lpstr>
      <vt:lpstr>Takk for deltakelsen!</vt:lpstr>
      <vt:lpstr>Støtteark</vt:lpstr>
    </vt:vector>
  </TitlesOfParts>
  <Company>Deloitte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BOTT ØL Innføring</dc:title>
  <dc:creator>Prestegard, Tor Sivertsen</dc:creator>
  <cp:lastModifiedBy>Merete Aagesen</cp:lastModifiedBy>
  <cp:revision>1</cp:revision>
  <cp:lastPrinted>2014-06-25T02:16:22Z</cp:lastPrinted>
  <dcterms:created xsi:type="dcterms:W3CDTF">2021-02-05T11:28:59Z</dcterms:created>
  <dcterms:modified xsi:type="dcterms:W3CDTF">2022-05-05T11:47:09Z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0x0101004DD5007D4960C04FABF7CEA7C1807523</vt:lpwstr>
  </property>
  <property fmtid="{D5CDD505-2E9C-101B-9397-08002B2CF9AE}" pid="3" name="TemplafyTimeStamp">
    <vt:lpwstr>2020-07-31T08:45:09.5009950Z</vt:lpwstr>
  </property>
  <property fmtid="{D5CDD505-2E9C-101B-9397-08002B2CF9AE}" pid="4" name="MSIP_Label_ea60d57e-af5b-4752-ac57-3e4f28ca11dc_SiteId">
    <vt:lpwstr>36da45f1-dd2c-4d1f-af13-5abe46b99921</vt:lpwstr>
  </property>
  <property fmtid="{D5CDD505-2E9C-101B-9397-08002B2CF9AE}" pid="5" name="MSIP_Label_ea60d57e-af5b-4752-ac57-3e4f28ca11dc_Method">
    <vt:lpwstr>Standard</vt:lpwstr>
  </property>
  <property fmtid="{D5CDD505-2E9C-101B-9397-08002B2CF9AE}" pid="6" name="MSIP_Label_ea60d57e-af5b-4752-ac57-3e4f28ca11dc_Enabled">
    <vt:lpwstr>true</vt:lpwstr>
  </property>
  <property fmtid="{D5CDD505-2E9C-101B-9397-08002B2CF9AE}" pid="7" name="MSIP_Label_ea60d57e-af5b-4752-ac57-3e4f28ca11dc_Name">
    <vt:lpwstr>ea60d57e-af5b-4752-ac57-3e4f28ca11dc</vt:lpwstr>
  </property>
  <property fmtid="{D5CDD505-2E9C-101B-9397-08002B2CF9AE}" pid="8" name="MSIP_Label_ea60d57e-af5b-4752-ac57-3e4f28ca11dc_SetDate">
    <vt:lpwstr>2022-05-02T12:15:50Z</vt:lpwstr>
  </property>
  <property fmtid="{D5CDD505-2E9C-101B-9397-08002B2CF9AE}" pid="9" name="MSIP_Label_ea60d57e-af5b-4752-ac57-3e4f28ca11dc_ContentBits">
    <vt:lpwstr>0</vt:lpwstr>
  </property>
  <property fmtid="{D5CDD505-2E9C-101B-9397-08002B2CF9AE}" pid="10" name="MSIP_Label_ea60d57e-af5b-4752-ac57-3e4f28ca11dc_ActionId">
    <vt:lpwstr>90ffa8a3-c158-4b4e-85f3-e5875a381f84</vt:lpwstr>
  </property>
</Properties>
</file>