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ags/tag16.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heme/theme9.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notesSlides/notesSlide6.xml" ContentType="application/vnd.openxmlformats-officedocument.presentationml.notesSlide+xml"/>
  <Override PartName="/ppt/tags/tag27.xml" ContentType="application/vnd.openxmlformats-officedocument.presentationml.tags+xml"/>
  <Override PartName="/ppt/notesSlides/notesSlide7.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8.xml" ContentType="application/vnd.openxmlformats-officedocument.presentationml.notesSlide+xml"/>
  <Override PartName="/ppt/tags/tag30.xml" ContentType="application/vnd.openxmlformats-officedocument.presentationml.tags+xml"/>
  <Override PartName="/ppt/notesSlides/notesSlide9.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comments/modernComment_7FFD5740_70AA42B6.xml" ContentType="application/vnd.ms-powerpoint.comments+xml"/>
  <Override PartName="/ppt/tags/tag33.xml" ContentType="application/vnd.openxmlformats-officedocument.presentationml.tags+xml"/>
  <Override PartName="/ppt/comments/modernComment_7FFD5741_19F0478E.xml" ContentType="application/vnd.ms-powerpoint.comments+xml"/>
  <Override PartName="/ppt/tags/tag3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710" r:id="rId5"/>
    <p:sldMasterId id="2147483723" r:id="rId6"/>
    <p:sldMasterId id="2147483735" r:id="rId7"/>
    <p:sldMasterId id="2147483760" r:id="rId8"/>
    <p:sldMasterId id="2147483772" r:id="rId9"/>
    <p:sldMasterId id="2147483785" r:id="rId10"/>
    <p:sldMasterId id="2147483648" r:id="rId11"/>
  </p:sldMasterIdLst>
  <p:notesMasterIdLst>
    <p:notesMasterId r:id="rId29"/>
  </p:notesMasterIdLst>
  <p:sldIdLst>
    <p:sldId id="2147309307" r:id="rId12"/>
    <p:sldId id="2147309362" r:id="rId13"/>
    <p:sldId id="3537" r:id="rId14"/>
    <p:sldId id="2147309361" r:id="rId15"/>
    <p:sldId id="2147309371" r:id="rId16"/>
    <p:sldId id="2147309372" r:id="rId17"/>
    <p:sldId id="2147309373" r:id="rId18"/>
    <p:sldId id="2147309374" r:id="rId19"/>
    <p:sldId id="2147309358" r:id="rId20"/>
    <p:sldId id="2147309357" r:id="rId21"/>
    <p:sldId id="2147309375" r:id="rId22"/>
    <p:sldId id="2147309376" r:id="rId23"/>
    <p:sldId id="2147309377" r:id="rId24"/>
    <p:sldId id="2147309378" r:id="rId25"/>
    <p:sldId id="2147309360" r:id="rId26"/>
    <p:sldId id="2147309379" r:id="rId27"/>
    <p:sldId id="2147309370" r:id="rId28"/>
  </p:sldIdLst>
  <p:sldSz cx="12192000" cy="6858000"/>
  <p:notesSz cx="6858000" cy="9144000"/>
  <p:custDataLst>
    <p:tags r:id="rId30"/>
  </p:custData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osjektleder" id="{F4CD55A5-75CE-4953-9740-03F781353E64}">
          <p14:sldIdLst>
            <p14:sldId id="2147309307"/>
            <p14:sldId id="2147309362"/>
            <p14:sldId id="3537"/>
            <p14:sldId id="2147309361"/>
            <p14:sldId id="2147309371"/>
            <p14:sldId id="2147309372"/>
            <p14:sldId id="2147309373"/>
            <p14:sldId id="2147309374"/>
            <p14:sldId id="2147309358"/>
            <p14:sldId id="2147309357"/>
            <p14:sldId id="2147309375"/>
            <p14:sldId id="2147309376"/>
          </p14:sldIdLst>
        </p14:section>
        <p14:section name="Opplæring for en prosjektleder" id="{20E97D48-5621-4FAB-A501-17B244CBDFA4}">
          <p14:sldIdLst>
            <p14:sldId id="2147309377"/>
            <p14:sldId id="2147309378"/>
          </p14:sldIdLst>
        </p14:section>
        <p14:section name="Hvor kan du finne mer informasjon" id="{C680AF1D-6285-41B8-86F0-8BFD8F3C77C7}">
          <p14:sldIdLst>
            <p14:sldId id="2147309360"/>
            <p14:sldId id="2147309379"/>
          </p14:sldIdLst>
        </p14:section>
        <p14:section name="Spørsmål og svar" id="{88382E4A-1424-486D-BEE3-524906AA4014}">
          <p14:sldIdLst>
            <p14:sldId id="214730937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73F832-6C13-68EF-6B7B-ABA9C5EDE550}" name="Gry-Lene Johansen" initials="GJ" userId="S::grylj@ntnu.no::acbf094c-51cb-4117-b367-2a5f9274475b" providerId="AD"/>
  <p188:author id="{6A30DE3C-ADBE-EBD8-CF14-CDE767CFE6CB}" name="Horvei, Christina" initials="HC" userId="S::chorvei@deloitte.no::cd24bc57-60b2-4e37-aa14-cf0aa018956c" providerId="AD"/>
  <p188:author id="{BD64E2F5-DE5F-9D2F-522B-67584DCD03ED}" name="Christina Horvei" initials="CH" userId="S::chrihorv@ntnu.no::a883ca73-a3a6-4204-991d-57d11551949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erje Ruud" initials="TR" lastIdx="24" clrIdx="6">
    <p:extLst>
      <p:ext uri="{19B8F6BF-5375-455C-9EA6-DF929625EA0E}">
        <p15:presenceInfo xmlns:p15="http://schemas.microsoft.com/office/powerpoint/2012/main" userId="S::terjru@ntnu.no::80210fc6-dbb7-49cc-ba3b-9524c1a7b209" providerId="AD"/>
      </p:ext>
    </p:extLst>
  </p:cmAuthor>
  <p:cmAuthor id="1" name="Myrvag, Oda" initials="MO" lastIdx="82" clrIdx="0">
    <p:extLst>
      <p:ext uri="{19B8F6BF-5375-455C-9EA6-DF929625EA0E}">
        <p15:presenceInfo xmlns:p15="http://schemas.microsoft.com/office/powerpoint/2012/main" userId="S::omyrvag@deloitte.no::a8cbc5d5-a60f-469f-af81-81e559ffaccc" providerId="AD"/>
      </p:ext>
    </p:extLst>
  </p:cmAuthor>
  <p:cmAuthor id="8" name="Gøril Wærum" initials="GW" lastIdx="15" clrIdx="7">
    <p:extLst>
      <p:ext uri="{19B8F6BF-5375-455C-9EA6-DF929625EA0E}">
        <p15:presenceInfo xmlns:p15="http://schemas.microsoft.com/office/powerpoint/2012/main" userId="S::gorilwa@ntnu.no::2751ae55-18cd-4611-8c47-90739a439a5f" providerId="AD"/>
      </p:ext>
    </p:extLst>
  </p:cmAuthor>
  <p:cmAuthor id="2" name="Tor Prestegard" initials="TP" lastIdx="15" clrIdx="1">
    <p:extLst>
      <p:ext uri="{19B8F6BF-5375-455C-9EA6-DF929625EA0E}">
        <p15:presenceInfo xmlns:p15="http://schemas.microsoft.com/office/powerpoint/2012/main" userId="S::torpr@ntnu.no::70b1b567-2bf3-47e4-af3f-844159642694" providerId="AD"/>
      </p:ext>
    </p:extLst>
  </p:cmAuthor>
  <p:cmAuthor id="9" name="Trude Wictoria Bersvendsen" initials="TWB" lastIdx="10" clrIdx="8">
    <p:extLst>
      <p:ext uri="{19B8F6BF-5375-455C-9EA6-DF929625EA0E}">
        <p15:presenceInfo xmlns:p15="http://schemas.microsoft.com/office/powerpoint/2012/main" userId="S::trudeber@ntnu.no::b0bd4654-ae9e-4d2a-ac5e-f9ef4df2258d" providerId="AD"/>
      </p:ext>
    </p:extLst>
  </p:cmAuthor>
  <p:cmAuthor id="3" name="Myrvag, Oda" initials="MO [2]" lastIdx="2" clrIdx="2">
    <p:extLst>
      <p:ext uri="{19B8F6BF-5375-455C-9EA6-DF929625EA0E}">
        <p15:presenceInfo xmlns:p15="http://schemas.microsoft.com/office/powerpoint/2012/main" userId="S::omyrvag_deloitte.no#ext#@studntnu.onmicrosoft.com::cbd7d047-da8f-4ff5-9673-e6685fee313e" providerId="AD"/>
      </p:ext>
    </p:extLst>
  </p:cmAuthor>
  <p:cmAuthor id="10" name="Matre, Anders" initials="MA" lastIdx="6" clrIdx="9">
    <p:extLst>
      <p:ext uri="{19B8F6BF-5375-455C-9EA6-DF929625EA0E}">
        <p15:presenceInfo xmlns:p15="http://schemas.microsoft.com/office/powerpoint/2012/main" userId="S::anmatre@deloitte.no::97ea8afc-3909-4395-93f4-b1d9d084b756" providerId="AD"/>
      </p:ext>
    </p:extLst>
  </p:cmAuthor>
  <p:cmAuthor id="4" name="Kristin Kårøy Overvik" initials="KO" lastIdx="10" clrIdx="3">
    <p:extLst>
      <p:ext uri="{19B8F6BF-5375-455C-9EA6-DF929625EA0E}">
        <p15:presenceInfo xmlns:p15="http://schemas.microsoft.com/office/powerpoint/2012/main" userId="S::kristo@ntnu.no::9f32c53a-86e1-4034-b7b9-1fcc4812f6dd" providerId="AD"/>
      </p:ext>
    </p:extLst>
  </p:cmAuthor>
  <p:cmAuthor id="11" name="Horvei, Christina" initials="HC" lastIdx="15" clrIdx="10">
    <p:extLst>
      <p:ext uri="{19B8F6BF-5375-455C-9EA6-DF929625EA0E}">
        <p15:presenceInfo xmlns:p15="http://schemas.microsoft.com/office/powerpoint/2012/main" userId="S::chorvei@deloitte.no::cd24bc57-60b2-4e37-aa14-cf0aa018956c" providerId="AD"/>
      </p:ext>
    </p:extLst>
  </p:cmAuthor>
  <p:cmAuthor id="5" name="Gry-Lene Johansen" initials="GJ" lastIdx="27" clrIdx="4">
    <p:extLst>
      <p:ext uri="{19B8F6BF-5375-455C-9EA6-DF929625EA0E}">
        <p15:presenceInfo xmlns:p15="http://schemas.microsoft.com/office/powerpoint/2012/main" userId="S::grylj@ntnu.no::acbf094c-51cb-4117-b367-2a5f9274475b" providerId="AD"/>
      </p:ext>
    </p:extLst>
  </p:cmAuthor>
  <p:cmAuthor id="12" name="Elisabeth Utstrand Åsmul" initials="EÅ" lastIdx="8" clrIdx="11">
    <p:extLst>
      <p:ext uri="{19B8F6BF-5375-455C-9EA6-DF929625EA0E}">
        <p15:presenceInfo xmlns:p15="http://schemas.microsoft.com/office/powerpoint/2012/main" userId="S::elisabua@ntnu.no::47f88cf1-77c3-4cb8-a2ca-7d83e592abcf" providerId="AD"/>
      </p:ext>
    </p:extLst>
  </p:cmAuthor>
  <p:cmAuthor id="6" name="Prestegard, Tor Sivertsen" initials="PTS" lastIdx="2" clrIdx="5">
    <p:extLst>
      <p:ext uri="{19B8F6BF-5375-455C-9EA6-DF929625EA0E}">
        <p15:presenceInfo xmlns:p15="http://schemas.microsoft.com/office/powerpoint/2012/main" userId="S::toprestegard@deloitte.no::799e702e-8b8c-44e0-982e-450794514f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09E"/>
    <a:srgbClr val="0D3475"/>
    <a:srgbClr val="000000"/>
    <a:srgbClr val="3E628A"/>
    <a:srgbClr val="253A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0BB5AB-6BE3-48F8-BEDD-37FD1FCEEC26}" v="15117" dt="2022-11-25T10:05:52.074"/>
    <p1510:client id="{CF32A60A-E56C-41A5-AA7E-F068CC2532EF}" v="42" dt="2022-11-25T09:16:05.770"/>
    <p1510:client id="{D7D2C9C6-5154-46FB-9DB2-4902676B486B}" vWet="2" dt="2022-11-25T10:10:02.027"/>
    <p1510:client id="{E59E3684-A846-4DA2-8F2F-E77918DC0A55}" v="3" dt="2022-11-25T12:29:13.662"/>
    <p1510:client id="{ECA9F629-CDD4-833A-F588-D52A2BD2FF62}" v="233" dt="2022-11-24T14:50:47.043"/>
    <p1510:client id="{F7C63DA3-F667-4490-93BF-CBE4A4A4663D}" v="136" dt="2022-11-25T10:43:12.7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08" y="13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tags" Target="tags/tag1.xml"/><Relationship Id="rId35" Type="http://schemas.openxmlformats.org/officeDocument/2006/relationships/tableStyles" Target="tableStyles.xml"/></Relationships>
</file>

<file path=ppt/comments/modernComment_7FFD5740_70AA42B6.xml><?xml version="1.0" encoding="utf-8"?>
<p188:cmLst xmlns:a="http://schemas.openxmlformats.org/drawingml/2006/main" xmlns:r="http://schemas.openxmlformats.org/officeDocument/2006/relationships" xmlns:p188="http://schemas.microsoft.com/office/powerpoint/2018/8/main">
  <p188:cm id="{F39A4126-195F-4B8E-B6C7-E63464B08480}" authorId="{2273F832-6C13-68EF-6B7B-ABA9C5EDE550}" status="resolved" created="2022-10-27T06:11:24.981">
    <ac:deMkLst xmlns:ac="http://schemas.microsoft.com/office/drawing/2013/main/command">
      <pc:docMk xmlns:pc="http://schemas.microsoft.com/office/powerpoint/2013/main/command"/>
      <pc:sldMk xmlns:pc="http://schemas.microsoft.com/office/powerpoint/2013/main/command" cId="1890206390" sldId="2147309376"/>
      <ac:spMk id="12" creationId="{21D23485-EF12-4EFA-92C3-11DF9AEE3C5A}"/>
    </ac:deMkLst>
    <p188:replyLst>
      <p188:reply id="{B0F7ED92-2E93-45E7-89B2-2A36CD2F6C15}" authorId="{BD64E2F5-DE5F-9D2F-522B-67584DCD03ED}" created="2022-10-27T06:35:12.152">
        <p188:txBody>
          <a:bodyPr/>
          <a:lstStyle/>
          <a:p>
            <a:r>
              <a:rPr lang="en-US"/>
              <a:t>Endret. </a:t>
            </a:r>
          </a:p>
        </p188:txBody>
      </p188:reply>
    </p188:replyLst>
    <p188:txBody>
      <a:bodyPr/>
      <a:lstStyle/>
      <a:p>
        <a:r>
          <a:rPr lang="en-US"/>
          <a:t>presisere "for prosjektøkonomer" ? (Hovedperiode for opplæring for prosjektøkonomer) </a:t>
        </a:r>
      </a:p>
    </p188:txBody>
  </p188:cm>
  <p188:cm id="{5F4EF73C-2B65-4B23-A4FC-6F9FC5C4DAB9}" authorId="{2273F832-6C13-68EF-6B7B-ABA9C5EDE550}" status="resolved" created="2022-10-27T06:11:48.294">
    <ac:deMkLst xmlns:ac="http://schemas.microsoft.com/office/drawing/2013/main/command">
      <pc:docMk xmlns:pc="http://schemas.microsoft.com/office/powerpoint/2013/main/command"/>
      <pc:sldMk xmlns:pc="http://schemas.microsoft.com/office/powerpoint/2013/main/command" cId="1890206390" sldId="2147309376"/>
      <ac:spMk id="34" creationId="{4BCF6FEB-1CDC-445A-B95D-AD4E184A3BE1}"/>
    </ac:deMkLst>
    <p188:txBody>
      <a:bodyPr/>
      <a:lstStyle/>
      <a:p>
        <a:r>
          <a:rPr lang="en-US"/>
          <a:t>delprosjekter?</a:t>
        </a:r>
      </a:p>
    </p188:txBody>
  </p188:cm>
  <p188:cm id="{1534079C-2DDF-48DD-AD3B-0DE4ED1B764D}" authorId="{2273F832-6C13-68EF-6B7B-ABA9C5EDE550}" created="2022-10-27T06:12:27.310">
    <ac:deMkLst xmlns:ac="http://schemas.microsoft.com/office/drawing/2013/main/command">
      <pc:docMk xmlns:pc="http://schemas.microsoft.com/office/powerpoint/2013/main/command"/>
      <pc:sldMk xmlns:pc="http://schemas.microsoft.com/office/powerpoint/2013/main/command" cId="1890206390" sldId="2147309376"/>
      <ac:spMk id="34" creationId="{4BCF6FEB-1CDC-445A-B95D-AD4E184A3BE1}"/>
    </ac:deMkLst>
    <p188:replyLst>
      <p188:reply id="{E0A8EAE6-92DC-4807-998C-5E3D325D2BD9}" authorId="{BD64E2F5-DE5F-9D2F-522B-67584DCD03ED}" created="2022-10-27T06:39:19.187">
        <p188:txBody>
          <a:bodyPr/>
          <a:lstStyle/>
          <a:p>
            <a:r>
              <a:rPr lang="en-US"/>
              <a:t>Nei. Har bare antatt at det er mer naturlig at det skjer tidligere enn -pre-award. Men det er det kanskje ikke? </a:t>
            </a:r>
          </a:p>
        </p188:txBody>
      </p188:reply>
    </p188:replyLst>
    <p188:txBody>
      <a:bodyPr/>
      <a:lstStyle/>
      <a:p>
        <a:r>
          <a:rPr lang="en-US"/>
          <a:t>Betyr denne tidslinjen at Bevisst må være klar før Preaward tas i bruk?</a:t>
        </a:r>
      </a:p>
    </p188:txBody>
  </p188:cm>
</p188:cmLst>
</file>

<file path=ppt/comments/modernComment_7FFD5741_19F0478E.xml><?xml version="1.0" encoding="utf-8"?>
<p188:cmLst xmlns:a="http://schemas.openxmlformats.org/drawingml/2006/main" xmlns:r="http://schemas.openxmlformats.org/officeDocument/2006/relationships" xmlns:p188="http://schemas.microsoft.com/office/powerpoint/2018/8/main">
  <p188:cm id="{FEC26DC0-E161-488F-9CDB-BEB5435997DD}" authorId="{2273F832-6C13-68EF-6B7B-ABA9C5EDE550}" created="2022-10-27T06:16:17.486">
    <ac:deMkLst xmlns:ac="http://schemas.microsoft.com/office/drawing/2013/main/command">
      <pc:docMk xmlns:pc="http://schemas.microsoft.com/office/powerpoint/2013/main/command"/>
      <pc:sldMk xmlns:pc="http://schemas.microsoft.com/office/powerpoint/2013/main/command" cId="435177358" sldId="2147309377"/>
      <ac:spMk id="12" creationId="{84C0EFA3-8713-4238-B30C-39648490170A}"/>
    </ac:deMkLst>
    <p188:replyLst/>
    <p188:txBody>
      <a:bodyPr/>
      <a:lstStyle/>
      <a:p>
        <a:r>
          <a:rPr lang="en-US"/>
          <a:t>Vi har ikke lagt ut prosjektleder her, men bør kanskje det?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A4BD99-97BB-44B6-BCF1-3F8AA7ACBC93}" type="datetimeFigureOut">
              <a:rPr lang="nb-NO" smtClean="0"/>
              <a:t>25.11.2022</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1D193-156D-49E0-8F8B-B7BDA735AEBD}" type="slidenum">
              <a:rPr lang="nb-NO" smtClean="0"/>
              <a:t>‹#›</a:t>
            </a:fld>
            <a:endParaRPr lang="nb-NO"/>
          </a:p>
        </p:txBody>
      </p:sp>
    </p:spTree>
    <p:extLst>
      <p:ext uri="{BB962C8B-B14F-4D97-AF65-F5344CB8AC3E}">
        <p14:creationId xmlns:p14="http://schemas.microsoft.com/office/powerpoint/2010/main" val="1396684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73652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Skal vi også ta med det som treffer en vanlig ansatt – skal vi evt. ta den med på neste slide?</a:t>
            </a:r>
            <a:br>
              <a:rPr lang="nb-NO"/>
            </a:br>
            <a:r>
              <a:rPr lang="nb-NO"/>
              <a:t>Spørsmålet er også om vi skal ha mer enn 1 slide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C06897-3B0A-4CDC-8014-567E0C88F3C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244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Christina</a:t>
            </a:r>
          </a:p>
        </p:txBody>
      </p:sp>
      <p:sp>
        <p:nvSpPr>
          <p:cNvPr id="4" name="Slide Number Placeholder 3"/>
          <p:cNvSpPr>
            <a:spLocks noGrp="1"/>
          </p:cNvSpPr>
          <p:nvPr>
            <p:ph type="sldNum" sz="quarter" idx="5"/>
          </p:nvPr>
        </p:nvSpPr>
        <p:spPr/>
        <p:txBody>
          <a:bodyPr/>
          <a:lstStyle/>
          <a:p>
            <a:fld id="{4EC1D193-156D-49E0-8F8B-B7BDA735AEBD}" type="slidenum">
              <a:rPr lang="nb-NO" smtClean="0"/>
              <a:t>15</a:t>
            </a:fld>
            <a:endParaRPr lang="nb-NO"/>
          </a:p>
        </p:txBody>
      </p:sp>
    </p:spTree>
    <p:extLst>
      <p:ext uri="{BB962C8B-B14F-4D97-AF65-F5344CB8AC3E}">
        <p14:creationId xmlns:p14="http://schemas.microsoft.com/office/powerpoint/2010/main" val="1424320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4EC1D193-156D-49E0-8F8B-B7BDA735AEBD}" type="slidenum">
              <a:rPr lang="nb-NO" smtClean="0"/>
              <a:t>17</a:t>
            </a:fld>
            <a:endParaRPr lang="nb-NO"/>
          </a:p>
        </p:txBody>
      </p:sp>
    </p:spTree>
    <p:extLst>
      <p:ext uri="{BB962C8B-B14F-4D97-AF65-F5344CB8AC3E}">
        <p14:creationId xmlns:p14="http://schemas.microsoft.com/office/powerpoint/2010/main" val="360026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Merete</a:t>
            </a:r>
          </a:p>
        </p:txBody>
      </p:sp>
      <p:sp>
        <p:nvSpPr>
          <p:cNvPr id="4" name="Slide Number Placeholder 3"/>
          <p:cNvSpPr>
            <a:spLocks noGrp="1"/>
          </p:cNvSpPr>
          <p:nvPr>
            <p:ph type="sldNum" sz="quarter" idx="5"/>
          </p:nvPr>
        </p:nvSpPr>
        <p:spPr/>
        <p:txBody>
          <a:bodyPr/>
          <a:lstStyle/>
          <a:p>
            <a:fld id="{4EC1D193-156D-49E0-8F8B-B7BDA735AEBD}" type="slidenum">
              <a:rPr lang="nb-NO" smtClean="0"/>
              <a:t>2</a:t>
            </a:fld>
            <a:endParaRPr lang="nb-NO"/>
          </a:p>
        </p:txBody>
      </p:sp>
    </p:spTree>
    <p:extLst>
      <p:ext uri="{BB962C8B-B14F-4D97-AF65-F5344CB8AC3E}">
        <p14:creationId xmlns:p14="http://schemas.microsoft.com/office/powerpoint/2010/main" val="1806656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Merete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11CE02-016B-4607-B79A-B59DDB6195E9}"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6788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Tor</a:t>
            </a:r>
          </a:p>
        </p:txBody>
      </p:sp>
      <p:sp>
        <p:nvSpPr>
          <p:cNvPr id="4" name="Slide Number Placeholder 3"/>
          <p:cNvSpPr>
            <a:spLocks noGrp="1"/>
          </p:cNvSpPr>
          <p:nvPr>
            <p:ph type="sldNum" sz="quarter" idx="5"/>
          </p:nvPr>
        </p:nvSpPr>
        <p:spPr/>
        <p:txBody>
          <a:bodyPr/>
          <a:lstStyle/>
          <a:p>
            <a:fld id="{4EC1D193-156D-49E0-8F8B-B7BDA735AEBD}" type="slidenum">
              <a:rPr lang="nb-NO" smtClean="0"/>
              <a:t>4</a:t>
            </a:fld>
            <a:endParaRPr lang="nb-NO"/>
          </a:p>
        </p:txBody>
      </p:sp>
    </p:spTree>
    <p:extLst>
      <p:ext uri="{BB962C8B-B14F-4D97-AF65-F5344CB8AC3E}">
        <p14:creationId xmlns:p14="http://schemas.microsoft.com/office/powerpoint/2010/main" val="3636845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6046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846D82-44E8-40A6-85B6-D7152429B698}" type="slidenum">
              <a:rPr kumimoji="0" lang="nb-NO"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b-NO"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69502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C1D193-156D-49E0-8F8B-B7BDA735AEBD}"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8667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Terje</a:t>
            </a:r>
          </a:p>
        </p:txBody>
      </p:sp>
      <p:sp>
        <p:nvSpPr>
          <p:cNvPr id="4" name="Slide Number Placeholder 3"/>
          <p:cNvSpPr>
            <a:spLocks noGrp="1"/>
          </p:cNvSpPr>
          <p:nvPr>
            <p:ph type="sldNum" sz="quarter" idx="5"/>
          </p:nvPr>
        </p:nvSpPr>
        <p:spPr/>
        <p:txBody>
          <a:bodyPr/>
          <a:lstStyle/>
          <a:p>
            <a:fld id="{4EC1D193-156D-49E0-8F8B-B7BDA735AEBD}" type="slidenum">
              <a:rPr lang="nb-NO" smtClean="0"/>
              <a:t>9</a:t>
            </a:fld>
            <a:endParaRPr lang="nb-NO"/>
          </a:p>
        </p:txBody>
      </p:sp>
    </p:spTree>
    <p:extLst>
      <p:ext uri="{BB962C8B-B14F-4D97-AF65-F5344CB8AC3E}">
        <p14:creationId xmlns:p14="http://schemas.microsoft.com/office/powerpoint/2010/main" val="2836243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Terje</a:t>
            </a:r>
          </a:p>
        </p:txBody>
      </p:sp>
      <p:sp>
        <p:nvSpPr>
          <p:cNvPr id="4" name="Slide Number Placeholder 3"/>
          <p:cNvSpPr>
            <a:spLocks noGrp="1"/>
          </p:cNvSpPr>
          <p:nvPr>
            <p:ph type="sldNum" sz="quarter" idx="5"/>
          </p:nvPr>
        </p:nvSpPr>
        <p:spPr/>
        <p:txBody>
          <a:bodyPr/>
          <a:lstStyle/>
          <a:p>
            <a:fld id="{4EC1D193-156D-49E0-8F8B-B7BDA735AEBD}" type="slidenum">
              <a:rPr lang="nb-NO" smtClean="0"/>
              <a:t>10</a:t>
            </a:fld>
            <a:endParaRPr lang="nb-NO"/>
          </a:p>
        </p:txBody>
      </p:sp>
    </p:spTree>
    <p:extLst>
      <p:ext uri="{BB962C8B-B14F-4D97-AF65-F5344CB8AC3E}">
        <p14:creationId xmlns:p14="http://schemas.microsoft.com/office/powerpoint/2010/main" val="485884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3.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11.xml"/><Relationship Id="rId4" Type="http://schemas.openxmlformats.org/officeDocument/2006/relationships/image" Target="../media/image3.emf"/></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491087" y="2677418"/>
            <a:ext cx="10363200" cy="861775"/>
          </a:xfrm>
          <a:prstGeom prst="rect">
            <a:avLst/>
          </a:prstGeom>
        </p:spPr>
        <p:txBody>
          <a:bodyPr anchor="t" anchorCtr="0"/>
          <a:lstStyle/>
          <a:p>
            <a:r>
              <a:rPr lang="nb-NO"/>
              <a:t>Klikk for å redigere tittelstil</a:t>
            </a:r>
          </a:p>
        </p:txBody>
      </p:sp>
      <p:sp>
        <p:nvSpPr>
          <p:cNvPr id="3" name="Undertittel 2"/>
          <p:cNvSpPr>
            <a:spLocks noGrp="1"/>
          </p:cNvSpPr>
          <p:nvPr>
            <p:ph type="subTitle" idx="1"/>
          </p:nvPr>
        </p:nvSpPr>
        <p:spPr>
          <a:xfrm>
            <a:off x="491087" y="3645155"/>
            <a:ext cx="10363200" cy="1752600"/>
          </a:xfrm>
          <a:prstGeom prst="rect">
            <a:avLst/>
          </a:prstGeom>
        </p:spPr>
        <p:txBody>
          <a:bodyPr/>
          <a:lstStyle>
            <a:lvl1pPr marL="0" indent="0" algn="l">
              <a:buNone/>
              <a:defRPr>
                <a:solidFill>
                  <a:schemeClr val="tx1">
                    <a:tint val="75000"/>
                  </a:schemeClr>
                </a:solidFill>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3110103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42"/>
            <a:ext cx="10972800" cy="861775"/>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609600" y="1600201"/>
            <a:ext cx="10972800" cy="4525963"/>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773690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920408" y="274640"/>
            <a:ext cx="1661993" cy="5851525"/>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40"/>
            <a:ext cx="8026400" cy="5851525"/>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51515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491087" y="2677415"/>
            <a:ext cx="10363200" cy="830997"/>
          </a:xfrm>
          <a:prstGeom prst="rect">
            <a:avLst/>
          </a:prstGeom>
        </p:spPr>
        <p:txBody>
          <a:bodyPr anchor="t" anchorCtr="0"/>
          <a:lstStyle/>
          <a:p>
            <a:r>
              <a:rPr lang="nb-NO"/>
              <a:t>Klikk for å redigere tittelstil</a:t>
            </a:r>
          </a:p>
        </p:txBody>
      </p:sp>
      <p:sp>
        <p:nvSpPr>
          <p:cNvPr id="3" name="Undertittel 2"/>
          <p:cNvSpPr>
            <a:spLocks noGrp="1"/>
          </p:cNvSpPr>
          <p:nvPr>
            <p:ph type="subTitle" idx="1"/>
          </p:nvPr>
        </p:nvSpPr>
        <p:spPr>
          <a:xfrm>
            <a:off x="491087" y="3645155"/>
            <a:ext cx="10363200" cy="1752600"/>
          </a:xfrm>
          <a:prstGeom prst="rect">
            <a:avLst/>
          </a:prstGeom>
        </p:spPr>
        <p:txBody>
          <a:bodyPr/>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2338736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1299735" y="6421248"/>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0" i="0" smtClean="0">
                <a:solidFill>
                  <a:schemeClr val="tx1"/>
                </a:solidFill>
                <a:latin typeface="Arial"/>
                <a:cs typeface="Arial"/>
              </a:rPr>
              <a:pPr algn="ctr"/>
              <a:t>‹#›</a:t>
            </a:fld>
            <a:endParaRPr lang="nb-NO" sz="1333"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771549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733680"/>
          </a:xfrm>
          <a:prstGeom prst="rect">
            <a:avLst/>
          </a:prstGeom>
        </p:spPr>
        <p:txBody>
          <a:bodyPr anchor="t"/>
          <a:lstStyle>
            <a:lvl1pPr algn="l">
              <a:defRPr sz="5333"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10988392" y="6421248"/>
            <a:ext cx="569288" cy="365125"/>
          </a:xfrm>
          <a:prstGeom prst="rect">
            <a:avLst/>
          </a:prstGeom>
        </p:spPr>
        <p:txBody>
          <a:bodyPr/>
          <a:lstStyle>
            <a:lvl1pPr>
              <a:defRPr sz="1333"/>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3018343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9"/>
            <a:ext cx="10972800" cy="830997"/>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63864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59970DA-EE83-6D4C-A7D9-24270734442D}"/>
              </a:ext>
            </a:extLst>
          </p:cNvPr>
          <p:cNvSpPr>
            <a:spLocks noGrp="1"/>
          </p:cNvSpPr>
          <p:nvPr>
            <p:ph type="title"/>
          </p:nvPr>
        </p:nvSpPr>
        <p:spPr>
          <a:xfrm>
            <a:off x="373625" y="274639"/>
            <a:ext cx="10972800" cy="861775"/>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2250DC5-D43E-DF47-8946-580345545925}"/>
              </a:ext>
            </a:extLst>
          </p:cNvPr>
          <p:cNvSpPr>
            <a:spLocks noGrp="1"/>
          </p:cNvSpPr>
          <p:nvPr>
            <p:ph sz="half" idx="2"/>
          </p:nvPr>
        </p:nvSpPr>
        <p:spPr>
          <a:xfrm>
            <a:off x="373626" y="1925790"/>
            <a:ext cx="5386917" cy="448484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938533B-98B9-FE49-BD38-3FE354B5DB86}"/>
              </a:ext>
            </a:extLst>
          </p:cNvPr>
          <p:cNvSpPr>
            <a:spLocks noGrp="1"/>
          </p:cNvSpPr>
          <p:nvPr>
            <p:ph type="body" sz="quarter" idx="3"/>
          </p:nvPr>
        </p:nvSpPr>
        <p:spPr>
          <a:xfrm>
            <a:off x="5957394" y="1286029"/>
            <a:ext cx="5389033" cy="639763"/>
          </a:xfrm>
        </p:spPr>
        <p:txBody>
          <a:bodyPr anchor="t" anchorCtr="0"/>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b-NO"/>
              <a:t>Klikk for å redigere</a:t>
            </a:r>
          </a:p>
        </p:txBody>
      </p:sp>
      <p:sp>
        <p:nvSpPr>
          <p:cNvPr id="10" name="Plassholder for innhold 5">
            <a:extLst>
              <a:ext uri="{FF2B5EF4-FFF2-40B4-BE49-F238E27FC236}">
                <a16:creationId xmlns:a16="http://schemas.microsoft.com/office/drawing/2014/main" id="{AAE60141-BB9F-7A45-AD28-419E734080CD}"/>
              </a:ext>
            </a:extLst>
          </p:cNvPr>
          <p:cNvSpPr>
            <a:spLocks noGrp="1"/>
          </p:cNvSpPr>
          <p:nvPr>
            <p:ph sz="quarter" idx="4"/>
          </p:nvPr>
        </p:nvSpPr>
        <p:spPr>
          <a:xfrm>
            <a:off x="5957394" y="1925790"/>
            <a:ext cx="5389033" cy="448484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DE388575-68AB-9547-8F46-F2D9AF39D5FA}"/>
              </a:ext>
            </a:extLst>
          </p:cNvPr>
          <p:cNvSpPr>
            <a:spLocks noGrp="1"/>
          </p:cNvSpPr>
          <p:nvPr>
            <p:ph type="body" sz="quarter" idx="10"/>
          </p:nvPr>
        </p:nvSpPr>
        <p:spPr>
          <a:xfrm>
            <a:off x="373625" y="1286028"/>
            <a:ext cx="5389033" cy="639763"/>
          </a:xfrm>
        </p:spPr>
        <p:txBody>
          <a:bodyPr anchor="t" anchorCtr="0"/>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b-NO"/>
              <a:t>Klikk for å redigere</a:t>
            </a:r>
          </a:p>
        </p:txBody>
      </p:sp>
    </p:spTree>
    <p:extLst>
      <p:ext uri="{BB962C8B-B14F-4D97-AF65-F5344CB8AC3E}">
        <p14:creationId xmlns:p14="http://schemas.microsoft.com/office/powerpoint/2010/main" val="3259522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9"/>
            <a:ext cx="10972800" cy="830997"/>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795332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590329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2" y="521901"/>
            <a:ext cx="4011084" cy="913199"/>
          </a:xfrm>
          <a:prstGeom prst="rect">
            <a:avLst/>
          </a:prstGeom>
        </p:spPr>
        <p:txBody>
          <a:bodyPr anchor="b"/>
          <a:lstStyle>
            <a:lvl1pPr algn="l">
              <a:defRPr sz="2667" b="1"/>
            </a:lvl1pPr>
          </a:lstStyle>
          <a:p>
            <a:r>
              <a:rPr lang="nb-NO"/>
              <a:t>Klikk for å redigere tittelstil</a:t>
            </a:r>
          </a:p>
        </p:txBody>
      </p:sp>
      <p:sp>
        <p:nvSpPr>
          <p:cNvPr id="3" name="Plassholder for innhold 2"/>
          <p:cNvSpPr>
            <a:spLocks noGrp="1"/>
          </p:cNvSpPr>
          <p:nvPr>
            <p:ph idx="1"/>
          </p:nvPr>
        </p:nvSpPr>
        <p:spPr>
          <a:xfrm>
            <a:off x="4766733" y="27305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b-NO"/>
              <a:t>Klikk for å redigere tekststiler i malen</a:t>
            </a:r>
          </a:p>
        </p:txBody>
      </p:sp>
    </p:spTree>
    <p:extLst>
      <p:ext uri="{BB962C8B-B14F-4D97-AF65-F5344CB8AC3E}">
        <p14:creationId xmlns:p14="http://schemas.microsoft.com/office/powerpoint/2010/main" val="4102749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1299735" y="6421248"/>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0" i="0" smtClean="0">
                <a:solidFill>
                  <a:schemeClr val="tx1"/>
                </a:solidFill>
                <a:latin typeface="Arial"/>
                <a:cs typeface="Arial"/>
              </a:rPr>
              <a:pPr algn="ctr"/>
              <a:t>‹#›</a:t>
            </a:fld>
            <a:endParaRPr lang="nb-NO" sz="1333"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8323949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64573"/>
            <a:ext cx="7315200" cy="502766"/>
          </a:xfrm>
          <a:prstGeom prst="rect">
            <a:avLst/>
          </a:prstGeom>
        </p:spPr>
        <p:txBody>
          <a:bodyPr anchor="b"/>
          <a:lstStyle>
            <a:lvl1pPr algn="l">
              <a:defRPr sz="2667"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nb-NO"/>
          </a:p>
        </p:txBody>
      </p:sp>
      <p:sp>
        <p:nvSpPr>
          <p:cNvPr id="4" name="Plassholder for tekst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b-NO"/>
              <a:t>Klikk for å redigere tekststiler i malen</a:t>
            </a:r>
          </a:p>
        </p:txBody>
      </p:sp>
    </p:spTree>
    <p:extLst>
      <p:ext uri="{BB962C8B-B14F-4D97-AF65-F5344CB8AC3E}">
        <p14:creationId xmlns:p14="http://schemas.microsoft.com/office/powerpoint/2010/main" val="1219089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9"/>
            <a:ext cx="10972800" cy="830997"/>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609600" y="1600201"/>
            <a:ext cx="10972800" cy="4525963"/>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826098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920407" y="274639"/>
            <a:ext cx="1661993" cy="5851525"/>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1581151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White page no logo">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998474636"/>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530" imgH="531" progId="TCLayout.ActiveDocument.1">
                  <p:embed/>
                </p:oleObj>
              </mc:Choice>
              <mc:Fallback>
                <p:oleObj name="think-cell Slide" r:id="rId3" imgW="530" imgH="531"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Tree>
    <p:extLst>
      <p:ext uri="{BB962C8B-B14F-4D97-AF65-F5344CB8AC3E}">
        <p14:creationId xmlns:p14="http://schemas.microsoft.com/office/powerpoint/2010/main" val="1945986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491087" y="2677417"/>
            <a:ext cx="10363200" cy="861775"/>
          </a:xfrm>
          <a:prstGeom prst="rect">
            <a:avLst/>
          </a:prstGeom>
        </p:spPr>
        <p:txBody>
          <a:bodyPr anchor="t" anchorCtr="0"/>
          <a:lstStyle/>
          <a:p>
            <a:r>
              <a:rPr lang="nb-NO"/>
              <a:t>Klikk for å redigere tittelstil</a:t>
            </a:r>
          </a:p>
        </p:txBody>
      </p:sp>
      <p:sp>
        <p:nvSpPr>
          <p:cNvPr id="3" name="Undertittel 2"/>
          <p:cNvSpPr>
            <a:spLocks noGrp="1"/>
          </p:cNvSpPr>
          <p:nvPr>
            <p:ph type="subTitle" idx="1"/>
          </p:nvPr>
        </p:nvSpPr>
        <p:spPr>
          <a:xfrm>
            <a:off x="491087" y="3645155"/>
            <a:ext cx="10363200" cy="1752600"/>
          </a:xfrm>
          <a:prstGeom prst="rect">
            <a:avLst/>
          </a:prstGeom>
        </p:spPr>
        <p:txBody>
          <a:bodyPr/>
          <a:lstStyle>
            <a:lvl1pPr marL="0" indent="0" algn="l">
              <a:buNone/>
              <a:defRPr>
                <a:solidFill>
                  <a:schemeClr val="tx1">
                    <a:tint val="75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40781047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1299735" y="6421248"/>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0" i="0" smtClean="0">
                <a:solidFill>
                  <a:schemeClr val="tx1"/>
                </a:solidFill>
                <a:latin typeface="Arial"/>
                <a:cs typeface="Arial"/>
              </a:rPr>
              <a:pPr algn="ctr"/>
              <a:t>‹#›</a:t>
            </a:fld>
            <a:endParaRPr lang="nb-NO" sz="1333"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2695590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2"/>
            <a:ext cx="10363200" cy="1764585"/>
          </a:xfrm>
          <a:prstGeom prst="rect">
            <a:avLst/>
          </a:prstGeom>
        </p:spPr>
        <p:txBody>
          <a:bodyPr anchor="t"/>
          <a:lstStyle>
            <a:lvl1pPr algn="l">
              <a:defRPr sz="5333"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10988392" y="6421248"/>
            <a:ext cx="569288" cy="365125"/>
          </a:xfrm>
          <a:prstGeom prst="rect">
            <a:avLst/>
          </a:prstGeom>
        </p:spPr>
        <p:txBody>
          <a:bodyPr/>
          <a:lstStyle>
            <a:lvl1pPr>
              <a:defRPr sz="1333"/>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505696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41"/>
            <a:ext cx="10972800" cy="861775"/>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663251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59970DA-EE83-6D4C-A7D9-24270734442D}"/>
              </a:ext>
            </a:extLst>
          </p:cNvPr>
          <p:cNvSpPr>
            <a:spLocks noGrp="1"/>
          </p:cNvSpPr>
          <p:nvPr>
            <p:ph type="title"/>
          </p:nvPr>
        </p:nvSpPr>
        <p:spPr>
          <a:xfrm>
            <a:off x="373625" y="274641"/>
            <a:ext cx="10972800" cy="861775"/>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2250DC5-D43E-DF47-8946-580345545925}"/>
              </a:ext>
            </a:extLst>
          </p:cNvPr>
          <p:cNvSpPr>
            <a:spLocks noGrp="1"/>
          </p:cNvSpPr>
          <p:nvPr>
            <p:ph sz="half" idx="2"/>
          </p:nvPr>
        </p:nvSpPr>
        <p:spPr>
          <a:xfrm>
            <a:off x="373627" y="1925792"/>
            <a:ext cx="5386917" cy="448484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938533B-98B9-FE49-BD38-3FE354B5DB86}"/>
              </a:ext>
            </a:extLst>
          </p:cNvPr>
          <p:cNvSpPr>
            <a:spLocks noGrp="1"/>
          </p:cNvSpPr>
          <p:nvPr>
            <p:ph type="body" sz="quarter" idx="3"/>
          </p:nvPr>
        </p:nvSpPr>
        <p:spPr>
          <a:xfrm>
            <a:off x="5957396" y="1286029"/>
            <a:ext cx="5389033" cy="639763"/>
          </a:xfrm>
        </p:spPr>
        <p:txBody>
          <a:bodyPr anchor="t" anchorCtr="0"/>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nb-NO"/>
              <a:t>Klikk for å redigere</a:t>
            </a:r>
          </a:p>
        </p:txBody>
      </p:sp>
      <p:sp>
        <p:nvSpPr>
          <p:cNvPr id="10" name="Plassholder for innhold 5">
            <a:extLst>
              <a:ext uri="{FF2B5EF4-FFF2-40B4-BE49-F238E27FC236}">
                <a16:creationId xmlns:a16="http://schemas.microsoft.com/office/drawing/2014/main" id="{AAE60141-BB9F-7A45-AD28-419E734080CD}"/>
              </a:ext>
            </a:extLst>
          </p:cNvPr>
          <p:cNvSpPr>
            <a:spLocks noGrp="1"/>
          </p:cNvSpPr>
          <p:nvPr>
            <p:ph sz="quarter" idx="4"/>
          </p:nvPr>
        </p:nvSpPr>
        <p:spPr>
          <a:xfrm>
            <a:off x="5957396" y="1925792"/>
            <a:ext cx="5389033" cy="448484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DE388575-68AB-9547-8F46-F2D9AF39D5FA}"/>
              </a:ext>
            </a:extLst>
          </p:cNvPr>
          <p:cNvSpPr>
            <a:spLocks noGrp="1"/>
          </p:cNvSpPr>
          <p:nvPr>
            <p:ph type="body" sz="quarter" idx="10"/>
          </p:nvPr>
        </p:nvSpPr>
        <p:spPr>
          <a:xfrm>
            <a:off x="373626" y="1286029"/>
            <a:ext cx="5389033" cy="639763"/>
          </a:xfrm>
        </p:spPr>
        <p:txBody>
          <a:bodyPr anchor="t" anchorCtr="0"/>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nb-NO"/>
              <a:t>Klikk for å redigere</a:t>
            </a:r>
          </a:p>
        </p:txBody>
      </p:sp>
    </p:spTree>
    <p:extLst>
      <p:ext uri="{BB962C8B-B14F-4D97-AF65-F5344CB8AC3E}">
        <p14:creationId xmlns:p14="http://schemas.microsoft.com/office/powerpoint/2010/main" val="35136614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41"/>
            <a:ext cx="10972800" cy="861775"/>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1008272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4"/>
            <a:ext cx="10363200" cy="1764585"/>
          </a:xfrm>
          <a:prstGeom prst="rect">
            <a:avLst/>
          </a:prstGeom>
        </p:spPr>
        <p:txBody>
          <a:bodyPr anchor="t"/>
          <a:lstStyle>
            <a:lvl1pPr algn="l">
              <a:defRPr sz="5333"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55" indent="0">
              <a:buNone/>
              <a:defRPr sz="2400">
                <a:solidFill>
                  <a:schemeClr val="tx1">
                    <a:tint val="75000"/>
                  </a:schemeClr>
                </a:solidFill>
              </a:defRPr>
            </a:lvl2pPr>
            <a:lvl3pPr marL="1219110" indent="0">
              <a:buNone/>
              <a:defRPr sz="2133">
                <a:solidFill>
                  <a:schemeClr val="tx1">
                    <a:tint val="75000"/>
                  </a:schemeClr>
                </a:solidFill>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10988392" y="6421248"/>
            <a:ext cx="569288" cy="365125"/>
          </a:xfrm>
          <a:prstGeom prst="rect">
            <a:avLst/>
          </a:prstGeom>
        </p:spPr>
        <p:txBody>
          <a:bodyPr/>
          <a:lstStyle>
            <a:lvl1pPr>
              <a:defRPr sz="1333"/>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12176306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2303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3" y="491252"/>
            <a:ext cx="4011084" cy="943848"/>
          </a:xfrm>
          <a:prstGeom prst="rect">
            <a:avLst/>
          </a:prstGeom>
        </p:spPr>
        <p:txBody>
          <a:bodyPr anchor="b"/>
          <a:lstStyle>
            <a:lvl1pPr algn="l">
              <a:defRPr sz="2667" b="1"/>
            </a:lvl1pPr>
          </a:lstStyle>
          <a:p>
            <a:r>
              <a:rPr lang="nb-NO"/>
              <a:t>Klikk for å redigere tittelstil</a:t>
            </a:r>
          </a:p>
        </p:txBody>
      </p:sp>
      <p:sp>
        <p:nvSpPr>
          <p:cNvPr id="3" name="Plassholder for innhold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3" y="1435103"/>
            <a:ext cx="4011084" cy="4691063"/>
          </a:xfrm>
          <a:prstGeom prst="rect">
            <a:avLst/>
          </a:prstGeo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nb-NO"/>
              <a:t>Klikk for å redigere tekststiler i malen</a:t>
            </a:r>
          </a:p>
        </p:txBody>
      </p:sp>
    </p:spTree>
    <p:extLst>
      <p:ext uri="{BB962C8B-B14F-4D97-AF65-F5344CB8AC3E}">
        <p14:creationId xmlns:p14="http://schemas.microsoft.com/office/powerpoint/2010/main" val="34112018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64574"/>
            <a:ext cx="7315200" cy="502766"/>
          </a:xfrm>
          <a:prstGeom prst="rect">
            <a:avLst/>
          </a:prstGeom>
        </p:spPr>
        <p:txBody>
          <a:bodyPr anchor="b"/>
          <a:lstStyle>
            <a:lvl1pPr algn="l">
              <a:defRPr sz="2667"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a:prstGeom prst="rect">
            <a:avLst/>
          </a:prstGeo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endParaRPr lang="nb-NO"/>
          </a:p>
        </p:txBody>
      </p:sp>
      <p:sp>
        <p:nvSpPr>
          <p:cNvPr id="4" name="Plassholder for tekst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nb-NO"/>
              <a:t>Klikk for å redigere tekststiler i malen</a:t>
            </a:r>
          </a:p>
        </p:txBody>
      </p:sp>
    </p:spTree>
    <p:extLst>
      <p:ext uri="{BB962C8B-B14F-4D97-AF65-F5344CB8AC3E}">
        <p14:creationId xmlns:p14="http://schemas.microsoft.com/office/powerpoint/2010/main" val="17639424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41"/>
            <a:ext cx="10972800" cy="861775"/>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609600" y="1600201"/>
            <a:ext cx="10972800" cy="4525963"/>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431580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920408" y="274640"/>
            <a:ext cx="1661993" cy="5851525"/>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40"/>
            <a:ext cx="8026400" cy="5851525"/>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6948004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491087" y="2677417"/>
            <a:ext cx="10363200" cy="861775"/>
          </a:xfrm>
          <a:prstGeom prst="rect">
            <a:avLst/>
          </a:prstGeom>
        </p:spPr>
        <p:txBody>
          <a:bodyPr anchor="t" anchorCtr="0"/>
          <a:lstStyle/>
          <a:p>
            <a:r>
              <a:rPr lang="nb-NO"/>
              <a:t>Klikk for å redigere tittelstil</a:t>
            </a:r>
          </a:p>
        </p:txBody>
      </p:sp>
      <p:sp>
        <p:nvSpPr>
          <p:cNvPr id="3" name="Undertittel 2"/>
          <p:cNvSpPr>
            <a:spLocks noGrp="1"/>
          </p:cNvSpPr>
          <p:nvPr>
            <p:ph type="subTitle" idx="1"/>
          </p:nvPr>
        </p:nvSpPr>
        <p:spPr>
          <a:xfrm>
            <a:off x="491087" y="3645155"/>
            <a:ext cx="10363200" cy="1752600"/>
          </a:xfrm>
          <a:prstGeom prst="rect">
            <a:avLst/>
          </a:prstGeom>
        </p:spPr>
        <p:txBody>
          <a:bodyPr/>
          <a:lstStyle>
            <a:lvl1pPr marL="0" indent="0" algn="l">
              <a:buNone/>
              <a:defRPr>
                <a:solidFill>
                  <a:schemeClr val="tx1">
                    <a:tint val="75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31359821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1299735" y="6421248"/>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0" i="0" smtClean="0">
                <a:solidFill>
                  <a:schemeClr val="tx1"/>
                </a:solidFill>
                <a:latin typeface="Arial"/>
                <a:cs typeface="Arial"/>
              </a:rPr>
              <a:pPr algn="ctr"/>
              <a:t>‹#›</a:t>
            </a:fld>
            <a:endParaRPr lang="nb-NO" sz="1333"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2503720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2"/>
            <a:ext cx="10363200" cy="1764585"/>
          </a:xfrm>
          <a:prstGeom prst="rect">
            <a:avLst/>
          </a:prstGeom>
        </p:spPr>
        <p:txBody>
          <a:bodyPr anchor="t"/>
          <a:lstStyle>
            <a:lvl1pPr algn="l">
              <a:defRPr sz="5333"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10988392" y="6421248"/>
            <a:ext cx="569288" cy="365125"/>
          </a:xfrm>
          <a:prstGeom prst="rect">
            <a:avLst/>
          </a:prstGeom>
        </p:spPr>
        <p:txBody>
          <a:bodyPr/>
          <a:lstStyle>
            <a:lvl1pPr>
              <a:defRPr sz="1333"/>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40775879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41"/>
            <a:ext cx="10972800" cy="861775"/>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348509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59970DA-EE83-6D4C-A7D9-24270734442D}"/>
              </a:ext>
            </a:extLst>
          </p:cNvPr>
          <p:cNvSpPr>
            <a:spLocks noGrp="1"/>
          </p:cNvSpPr>
          <p:nvPr>
            <p:ph type="title"/>
          </p:nvPr>
        </p:nvSpPr>
        <p:spPr>
          <a:xfrm>
            <a:off x="373625" y="274641"/>
            <a:ext cx="10972800" cy="861775"/>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2250DC5-D43E-DF47-8946-580345545925}"/>
              </a:ext>
            </a:extLst>
          </p:cNvPr>
          <p:cNvSpPr>
            <a:spLocks noGrp="1"/>
          </p:cNvSpPr>
          <p:nvPr>
            <p:ph sz="half" idx="2"/>
          </p:nvPr>
        </p:nvSpPr>
        <p:spPr>
          <a:xfrm>
            <a:off x="373627" y="1925792"/>
            <a:ext cx="5386917" cy="448484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938533B-98B9-FE49-BD38-3FE354B5DB86}"/>
              </a:ext>
            </a:extLst>
          </p:cNvPr>
          <p:cNvSpPr>
            <a:spLocks noGrp="1"/>
          </p:cNvSpPr>
          <p:nvPr>
            <p:ph type="body" sz="quarter" idx="3"/>
          </p:nvPr>
        </p:nvSpPr>
        <p:spPr>
          <a:xfrm>
            <a:off x="5957396" y="1286029"/>
            <a:ext cx="5389033" cy="639763"/>
          </a:xfrm>
        </p:spPr>
        <p:txBody>
          <a:bodyPr anchor="t" anchorCtr="0"/>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nb-NO"/>
              <a:t>Klikk for å redigere</a:t>
            </a:r>
          </a:p>
        </p:txBody>
      </p:sp>
      <p:sp>
        <p:nvSpPr>
          <p:cNvPr id="10" name="Plassholder for innhold 5">
            <a:extLst>
              <a:ext uri="{FF2B5EF4-FFF2-40B4-BE49-F238E27FC236}">
                <a16:creationId xmlns:a16="http://schemas.microsoft.com/office/drawing/2014/main" id="{AAE60141-BB9F-7A45-AD28-419E734080CD}"/>
              </a:ext>
            </a:extLst>
          </p:cNvPr>
          <p:cNvSpPr>
            <a:spLocks noGrp="1"/>
          </p:cNvSpPr>
          <p:nvPr>
            <p:ph sz="quarter" idx="4"/>
          </p:nvPr>
        </p:nvSpPr>
        <p:spPr>
          <a:xfrm>
            <a:off x="5957396" y="1925792"/>
            <a:ext cx="5389033" cy="448484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DE388575-68AB-9547-8F46-F2D9AF39D5FA}"/>
              </a:ext>
            </a:extLst>
          </p:cNvPr>
          <p:cNvSpPr>
            <a:spLocks noGrp="1"/>
          </p:cNvSpPr>
          <p:nvPr>
            <p:ph type="body" sz="quarter" idx="10"/>
          </p:nvPr>
        </p:nvSpPr>
        <p:spPr>
          <a:xfrm>
            <a:off x="373626" y="1286029"/>
            <a:ext cx="5389033" cy="639763"/>
          </a:xfrm>
        </p:spPr>
        <p:txBody>
          <a:bodyPr anchor="t" anchorCtr="0"/>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nb-NO"/>
              <a:t>Klikk for å redigere</a:t>
            </a:r>
          </a:p>
        </p:txBody>
      </p:sp>
    </p:spTree>
    <p:extLst>
      <p:ext uri="{BB962C8B-B14F-4D97-AF65-F5344CB8AC3E}">
        <p14:creationId xmlns:p14="http://schemas.microsoft.com/office/powerpoint/2010/main" val="883605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42"/>
            <a:ext cx="10972800" cy="861775"/>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9723904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41"/>
            <a:ext cx="10972800" cy="861775"/>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42671016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20751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3" y="491252"/>
            <a:ext cx="4011084" cy="943848"/>
          </a:xfrm>
          <a:prstGeom prst="rect">
            <a:avLst/>
          </a:prstGeom>
        </p:spPr>
        <p:txBody>
          <a:bodyPr anchor="b"/>
          <a:lstStyle>
            <a:lvl1pPr algn="l">
              <a:defRPr sz="2667" b="1"/>
            </a:lvl1pPr>
          </a:lstStyle>
          <a:p>
            <a:r>
              <a:rPr lang="nb-NO"/>
              <a:t>Klikk for å redigere tittelstil</a:t>
            </a:r>
          </a:p>
        </p:txBody>
      </p:sp>
      <p:sp>
        <p:nvSpPr>
          <p:cNvPr id="3" name="Plassholder for innhold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3" y="1435103"/>
            <a:ext cx="4011084" cy="4691063"/>
          </a:xfrm>
          <a:prstGeom prst="rect">
            <a:avLst/>
          </a:prstGeo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nb-NO"/>
              <a:t>Klikk for å redigere tekststiler i malen</a:t>
            </a:r>
          </a:p>
        </p:txBody>
      </p:sp>
    </p:spTree>
    <p:extLst>
      <p:ext uri="{BB962C8B-B14F-4D97-AF65-F5344CB8AC3E}">
        <p14:creationId xmlns:p14="http://schemas.microsoft.com/office/powerpoint/2010/main" val="42435876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64574"/>
            <a:ext cx="7315200" cy="502766"/>
          </a:xfrm>
          <a:prstGeom prst="rect">
            <a:avLst/>
          </a:prstGeom>
        </p:spPr>
        <p:txBody>
          <a:bodyPr anchor="b"/>
          <a:lstStyle>
            <a:lvl1pPr algn="l">
              <a:defRPr sz="2667"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a:prstGeom prst="rect">
            <a:avLst/>
          </a:prstGeo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endParaRPr lang="nb-NO"/>
          </a:p>
        </p:txBody>
      </p:sp>
      <p:sp>
        <p:nvSpPr>
          <p:cNvPr id="4" name="Plassholder for tekst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nb-NO"/>
              <a:t>Klikk for å redigere tekststiler i malen</a:t>
            </a:r>
          </a:p>
        </p:txBody>
      </p:sp>
    </p:spTree>
    <p:extLst>
      <p:ext uri="{BB962C8B-B14F-4D97-AF65-F5344CB8AC3E}">
        <p14:creationId xmlns:p14="http://schemas.microsoft.com/office/powerpoint/2010/main" val="6371585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41"/>
            <a:ext cx="10972800" cy="861775"/>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609600" y="1600201"/>
            <a:ext cx="10972800" cy="4525963"/>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519419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920408" y="274640"/>
            <a:ext cx="1661993" cy="5851525"/>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40"/>
            <a:ext cx="8026400" cy="5851525"/>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8545621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White page no logo">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81768277"/>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530" imgH="531" progId="TCLayout.ActiveDocument.1">
                  <p:embed/>
                </p:oleObj>
              </mc:Choice>
              <mc:Fallback>
                <p:oleObj name="think-cell Slide" r:id="rId3" imgW="530" imgH="531"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Tree>
    <p:extLst>
      <p:ext uri="{BB962C8B-B14F-4D97-AF65-F5344CB8AC3E}">
        <p14:creationId xmlns:p14="http://schemas.microsoft.com/office/powerpoint/2010/main" val="39814236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491087" y="2677418"/>
            <a:ext cx="10363200" cy="861775"/>
          </a:xfrm>
          <a:prstGeom prst="rect">
            <a:avLst/>
          </a:prstGeom>
        </p:spPr>
        <p:txBody>
          <a:bodyPr anchor="t" anchorCtr="0"/>
          <a:lstStyle/>
          <a:p>
            <a:r>
              <a:rPr lang="nb-NO"/>
              <a:t>Klikk for å redigere tittelstil</a:t>
            </a:r>
          </a:p>
        </p:txBody>
      </p:sp>
      <p:sp>
        <p:nvSpPr>
          <p:cNvPr id="3" name="Undertittel 2"/>
          <p:cNvSpPr>
            <a:spLocks noGrp="1"/>
          </p:cNvSpPr>
          <p:nvPr>
            <p:ph type="subTitle" idx="1"/>
          </p:nvPr>
        </p:nvSpPr>
        <p:spPr>
          <a:xfrm>
            <a:off x="491087" y="3645155"/>
            <a:ext cx="10363200" cy="1752600"/>
          </a:xfrm>
          <a:prstGeom prst="rect">
            <a:avLst/>
          </a:prstGeom>
        </p:spPr>
        <p:txBody>
          <a:bodyPr/>
          <a:lstStyle>
            <a:lvl1pPr marL="0" indent="0" algn="l">
              <a:buNone/>
              <a:defRPr>
                <a:solidFill>
                  <a:schemeClr val="tx1">
                    <a:tint val="75000"/>
                  </a:schemeClr>
                </a:solidFill>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39023538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1299735" y="6421248"/>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0" i="0" smtClean="0">
                <a:solidFill>
                  <a:schemeClr val="tx1"/>
                </a:solidFill>
                <a:latin typeface="Arial"/>
                <a:cs typeface="Arial"/>
              </a:rPr>
              <a:pPr algn="ctr"/>
              <a:t>‹#›</a:t>
            </a:fld>
            <a:endParaRPr lang="nb-NO" sz="1333"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266371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4"/>
            <a:ext cx="10363200" cy="1764585"/>
          </a:xfrm>
          <a:prstGeom prst="rect">
            <a:avLst/>
          </a:prstGeom>
        </p:spPr>
        <p:txBody>
          <a:bodyPr anchor="t"/>
          <a:lstStyle>
            <a:lvl1pPr algn="l">
              <a:defRPr sz="5333"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55" indent="0">
              <a:buNone/>
              <a:defRPr sz="2400">
                <a:solidFill>
                  <a:schemeClr val="tx1">
                    <a:tint val="75000"/>
                  </a:schemeClr>
                </a:solidFill>
              </a:defRPr>
            </a:lvl2pPr>
            <a:lvl3pPr marL="1219110" indent="0">
              <a:buNone/>
              <a:defRPr sz="2133">
                <a:solidFill>
                  <a:schemeClr val="tx1">
                    <a:tint val="75000"/>
                  </a:schemeClr>
                </a:solidFill>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10988392" y="6421248"/>
            <a:ext cx="569288" cy="365125"/>
          </a:xfrm>
          <a:prstGeom prst="rect">
            <a:avLst/>
          </a:prstGeom>
        </p:spPr>
        <p:txBody>
          <a:bodyPr/>
          <a:lstStyle>
            <a:lvl1pPr>
              <a:defRPr sz="1333"/>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1662929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59970DA-EE83-6D4C-A7D9-24270734442D}"/>
              </a:ext>
            </a:extLst>
          </p:cNvPr>
          <p:cNvSpPr>
            <a:spLocks noGrp="1"/>
          </p:cNvSpPr>
          <p:nvPr>
            <p:ph type="title"/>
          </p:nvPr>
        </p:nvSpPr>
        <p:spPr>
          <a:xfrm>
            <a:off x="373625" y="274642"/>
            <a:ext cx="10972800" cy="861775"/>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2250DC5-D43E-DF47-8946-580345545925}"/>
              </a:ext>
            </a:extLst>
          </p:cNvPr>
          <p:cNvSpPr>
            <a:spLocks noGrp="1"/>
          </p:cNvSpPr>
          <p:nvPr>
            <p:ph sz="half" idx="2"/>
          </p:nvPr>
        </p:nvSpPr>
        <p:spPr>
          <a:xfrm>
            <a:off x="373628" y="1925793"/>
            <a:ext cx="5386917" cy="448484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938533B-98B9-FE49-BD38-3FE354B5DB86}"/>
              </a:ext>
            </a:extLst>
          </p:cNvPr>
          <p:cNvSpPr>
            <a:spLocks noGrp="1"/>
          </p:cNvSpPr>
          <p:nvPr>
            <p:ph type="body" sz="quarter" idx="3"/>
          </p:nvPr>
        </p:nvSpPr>
        <p:spPr>
          <a:xfrm>
            <a:off x="5957397" y="1286029"/>
            <a:ext cx="5389033" cy="639763"/>
          </a:xfrm>
        </p:spPr>
        <p:txBody>
          <a:bodyPr anchor="t" anchorCtr="0"/>
          <a:lstStyle>
            <a:lvl1pPr marL="0" indent="0">
              <a:buNone/>
              <a:defRPr sz="3200" b="1"/>
            </a:lvl1pPr>
            <a:lvl2pPr marL="609555" indent="0">
              <a:buNone/>
              <a:defRPr sz="2667" b="1"/>
            </a:lvl2pPr>
            <a:lvl3pPr marL="1219110" indent="0">
              <a:buNone/>
              <a:defRPr sz="2400" b="1"/>
            </a:lvl3pPr>
            <a:lvl4pPr marL="1828664" indent="0">
              <a:buNone/>
              <a:defRPr sz="2133" b="1"/>
            </a:lvl4pPr>
            <a:lvl5pPr marL="2438218" indent="0">
              <a:buNone/>
              <a:defRPr sz="2133" b="1"/>
            </a:lvl5pPr>
            <a:lvl6pPr marL="3047772" indent="0">
              <a:buNone/>
              <a:defRPr sz="2133" b="1"/>
            </a:lvl6pPr>
            <a:lvl7pPr marL="3657327" indent="0">
              <a:buNone/>
              <a:defRPr sz="2133" b="1"/>
            </a:lvl7pPr>
            <a:lvl8pPr marL="4266880" indent="0">
              <a:buNone/>
              <a:defRPr sz="2133" b="1"/>
            </a:lvl8pPr>
            <a:lvl9pPr marL="4876435" indent="0">
              <a:buNone/>
              <a:defRPr sz="2133" b="1"/>
            </a:lvl9pPr>
          </a:lstStyle>
          <a:p>
            <a:pPr lvl="0"/>
            <a:r>
              <a:rPr lang="nb-NO"/>
              <a:t>Klikk for å redigere</a:t>
            </a:r>
          </a:p>
        </p:txBody>
      </p:sp>
      <p:sp>
        <p:nvSpPr>
          <p:cNvPr id="10" name="Plassholder for innhold 5">
            <a:extLst>
              <a:ext uri="{FF2B5EF4-FFF2-40B4-BE49-F238E27FC236}">
                <a16:creationId xmlns:a16="http://schemas.microsoft.com/office/drawing/2014/main" id="{AAE60141-BB9F-7A45-AD28-419E734080CD}"/>
              </a:ext>
            </a:extLst>
          </p:cNvPr>
          <p:cNvSpPr>
            <a:spLocks noGrp="1"/>
          </p:cNvSpPr>
          <p:nvPr>
            <p:ph sz="quarter" idx="4"/>
          </p:nvPr>
        </p:nvSpPr>
        <p:spPr>
          <a:xfrm>
            <a:off x="5957397" y="1925793"/>
            <a:ext cx="5389033" cy="448484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DE388575-68AB-9547-8F46-F2D9AF39D5FA}"/>
              </a:ext>
            </a:extLst>
          </p:cNvPr>
          <p:cNvSpPr>
            <a:spLocks noGrp="1"/>
          </p:cNvSpPr>
          <p:nvPr>
            <p:ph type="body" sz="quarter" idx="10"/>
          </p:nvPr>
        </p:nvSpPr>
        <p:spPr>
          <a:xfrm>
            <a:off x="373628" y="1286029"/>
            <a:ext cx="5389033" cy="639763"/>
          </a:xfrm>
        </p:spPr>
        <p:txBody>
          <a:bodyPr anchor="t" anchorCtr="0"/>
          <a:lstStyle>
            <a:lvl1pPr marL="0" indent="0">
              <a:buNone/>
              <a:defRPr sz="3200" b="1"/>
            </a:lvl1pPr>
            <a:lvl2pPr marL="609555" indent="0">
              <a:buNone/>
              <a:defRPr sz="2667" b="1"/>
            </a:lvl2pPr>
            <a:lvl3pPr marL="1219110" indent="0">
              <a:buNone/>
              <a:defRPr sz="2400" b="1"/>
            </a:lvl3pPr>
            <a:lvl4pPr marL="1828664" indent="0">
              <a:buNone/>
              <a:defRPr sz="2133" b="1"/>
            </a:lvl4pPr>
            <a:lvl5pPr marL="2438218" indent="0">
              <a:buNone/>
              <a:defRPr sz="2133" b="1"/>
            </a:lvl5pPr>
            <a:lvl6pPr marL="3047772" indent="0">
              <a:buNone/>
              <a:defRPr sz="2133" b="1"/>
            </a:lvl6pPr>
            <a:lvl7pPr marL="3657327" indent="0">
              <a:buNone/>
              <a:defRPr sz="2133" b="1"/>
            </a:lvl7pPr>
            <a:lvl8pPr marL="4266880" indent="0">
              <a:buNone/>
              <a:defRPr sz="2133" b="1"/>
            </a:lvl8pPr>
            <a:lvl9pPr marL="4876435" indent="0">
              <a:buNone/>
              <a:defRPr sz="2133" b="1"/>
            </a:lvl9pPr>
          </a:lstStyle>
          <a:p>
            <a:pPr lvl="0"/>
            <a:r>
              <a:rPr lang="nb-NO"/>
              <a:t>Klikk for å redigere</a:t>
            </a:r>
          </a:p>
        </p:txBody>
      </p:sp>
    </p:spTree>
    <p:extLst>
      <p:ext uri="{BB962C8B-B14F-4D97-AF65-F5344CB8AC3E}">
        <p14:creationId xmlns:p14="http://schemas.microsoft.com/office/powerpoint/2010/main" val="26695479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42"/>
            <a:ext cx="10972800" cy="861775"/>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5777342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59970DA-EE83-6D4C-A7D9-24270734442D}"/>
              </a:ext>
            </a:extLst>
          </p:cNvPr>
          <p:cNvSpPr>
            <a:spLocks noGrp="1"/>
          </p:cNvSpPr>
          <p:nvPr>
            <p:ph type="title"/>
          </p:nvPr>
        </p:nvSpPr>
        <p:spPr>
          <a:xfrm>
            <a:off x="373625" y="274642"/>
            <a:ext cx="10972800" cy="861775"/>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2250DC5-D43E-DF47-8946-580345545925}"/>
              </a:ext>
            </a:extLst>
          </p:cNvPr>
          <p:cNvSpPr>
            <a:spLocks noGrp="1"/>
          </p:cNvSpPr>
          <p:nvPr>
            <p:ph sz="half" idx="2"/>
          </p:nvPr>
        </p:nvSpPr>
        <p:spPr>
          <a:xfrm>
            <a:off x="373628" y="1925793"/>
            <a:ext cx="5386917" cy="448484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938533B-98B9-FE49-BD38-3FE354B5DB86}"/>
              </a:ext>
            </a:extLst>
          </p:cNvPr>
          <p:cNvSpPr>
            <a:spLocks noGrp="1"/>
          </p:cNvSpPr>
          <p:nvPr>
            <p:ph type="body" sz="quarter" idx="3"/>
          </p:nvPr>
        </p:nvSpPr>
        <p:spPr>
          <a:xfrm>
            <a:off x="5957397" y="1286029"/>
            <a:ext cx="5389033" cy="639763"/>
          </a:xfrm>
        </p:spPr>
        <p:txBody>
          <a:bodyPr anchor="t" anchorCtr="0"/>
          <a:lstStyle>
            <a:lvl1pPr marL="0" indent="0">
              <a:buNone/>
              <a:defRPr sz="3200" b="1"/>
            </a:lvl1pPr>
            <a:lvl2pPr marL="609555" indent="0">
              <a:buNone/>
              <a:defRPr sz="2667" b="1"/>
            </a:lvl2pPr>
            <a:lvl3pPr marL="1219110" indent="0">
              <a:buNone/>
              <a:defRPr sz="2400" b="1"/>
            </a:lvl3pPr>
            <a:lvl4pPr marL="1828664" indent="0">
              <a:buNone/>
              <a:defRPr sz="2133" b="1"/>
            </a:lvl4pPr>
            <a:lvl5pPr marL="2438218" indent="0">
              <a:buNone/>
              <a:defRPr sz="2133" b="1"/>
            </a:lvl5pPr>
            <a:lvl6pPr marL="3047772" indent="0">
              <a:buNone/>
              <a:defRPr sz="2133" b="1"/>
            </a:lvl6pPr>
            <a:lvl7pPr marL="3657327" indent="0">
              <a:buNone/>
              <a:defRPr sz="2133" b="1"/>
            </a:lvl7pPr>
            <a:lvl8pPr marL="4266880" indent="0">
              <a:buNone/>
              <a:defRPr sz="2133" b="1"/>
            </a:lvl8pPr>
            <a:lvl9pPr marL="4876435" indent="0">
              <a:buNone/>
              <a:defRPr sz="2133" b="1"/>
            </a:lvl9pPr>
          </a:lstStyle>
          <a:p>
            <a:pPr lvl="0"/>
            <a:r>
              <a:rPr lang="nb-NO"/>
              <a:t>Klikk for å redigere</a:t>
            </a:r>
          </a:p>
        </p:txBody>
      </p:sp>
      <p:sp>
        <p:nvSpPr>
          <p:cNvPr id="10" name="Plassholder for innhold 5">
            <a:extLst>
              <a:ext uri="{FF2B5EF4-FFF2-40B4-BE49-F238E27FC236}">
                <a16:creationId xmlns:a16="http://schemas.microsoft.com/office/drawing/2014/main" id="{AAE60141-BB9F-7A45-AD28-419E734080CD}"/>
              </a:ext>
            </a:extLst>
          </p:cNvPr>
          <p:cNvSpPr>
            <a:spLocks noGrp="1"/>
          </p:cNvSpPr>
          <p:nvPr>
            <p:ph sz="quarter" idx="4"/>
          </p:nvPr>
        </p:nvSpPr>
        <p:spPr>
          <a:xfrm>
            <a:off x="5957397" y="1925793"/>
            <a:ext cx="5389033" cy="448484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DE388575-68AB-9547-8F46-F2D9AF39D5FA}"/>
              </a:ext>
            </a:extLst>
          </p:cNvPr>
          <p:cNvSpPr>
            <a:spLocks noGrp="1"/>
          </p:cNvSpPr>
          <p:nvPr>
            <p:ph type="body" sz="quarter" idx="10"/>
          </p:nvPr>
        </p:nvSpPr>
        <p:spPr>
          <a:xfrm>
            <a:off x="373628" y="1286029"/>
            <a:ext cx="5389033" cy="639763"/>
          </a:xfrm>
        </p:spPr>
        <p:txBody>
          <a:bodyPr anchor="t" anchorCtr="0"/>
          <a:lstStyle>
            <a:lvl1pPr marL="0" indent="0">
              <a:buNone/>
              <a:defRPr sz="3200" b="1"/>
            </a:lvl1pPr>
            <a:lvl2pPr marL="609555" indent="0">
              <a:buNone/>
              <a:defRPr sz="2667" b="1"/>
            </a:lvl2pPr>
            <a:lvl3pPr marL="1219110" indent="0">
              <a:buNone/>
              <a:defRPr sz="2400" b="1"/>
            </a:lvl3pPr>
            <a:lvl4pPr marL="1828664" indent="0">
              <a:buNone/>
              <a:defRPr sz="2133" b="1"/>
            </a:lvl4pPr>
            <a:lvl5pPr marL="2438218" indent="0">
              <a:buNone/>
              <a:defRPr sz="2133" b="1"/>
            </a:lvl5pPr>
            <a:lvl6pPr marL="3047772" indent="0">
              <a:buNone/>
              <a:defRPr sz="2133" b="1"/>
            </a:lvl6pPr>
            <a:lvl7pPr marL="3657327" indent="0">
              <a:buNone/>
              <a:defRPr sz="2133" b="1"/>
            </a:lvl7pPr>
            <a:lvl8pPr marL="4266880" indent="0">
              <a:buNone/>
              <a:defRPr sz="2133" b="1"/>
            </a:lvl8pPr>
            <a:lvl9pPr marL="4876435" indent="0">
              <a:buNone/>
              <a:defRPr sz="2133" b="1"/>
            </a:lvl9pPr>
          </a:lstStyle>
          <a:p>
            <a:pPr lvl="0"/>
            <a:r>
              <a:rPr lang="nb-NO"/>
              <a:t>Klikk for å redigere</a:t>
            </a:r>
          </a:p>
        </p:txBody>
      </p:sp>
    </p:spTree>
    <p:extLst>
      <p:ext uri="{BB962C8B-B14F-4D97-AF65-F5344CB8AC3E}">
        <p14:creationId xmlns:p14="http://schemas.microsoft.com/office/powerpoint/2010/main" val="38845978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42"/>
            <a:ext cx="10972800" cy="861775"/>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22103963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97391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3" y="491252"/>
            <a:ext cx="4011084" cy="943848"/>
          </a:xfrm>
          <a:prstGeom prst="rect">
            <a:avLst/>
          </a:prstGeom>
        </p:spPr>
        <p:txBody>
          <a:bodyPr anchor="b"/>
          <a:lstStyle>
            <a:lvl1pPr algn="l">
              <a:defRPr sz="2667" b="1"/>
            </a:lvl1pPr>
          </a:lstStyle>
          <a:p>
            <a:r>
              <a:rPr lang="nb-NO"/>
              <a:t>Klikk for å redigere tittelstil</a:t>
            </a:r>
          </a:p>
        </p:txBody>
      </p:sp>
      <p:sp>
        <p:nvSpPr>
          <p:cNvPr id="3" name="Plassholder for innhold 2"/>
          <p:cNvSpPr>
            <a:spLocks noGrp="1"/>
          </p:cNvSpPr>
          <p:nvPr>
            <p:ph idx="1"/>
          </p:nvPr>
        </p:nvSpPr>
        <p:spPr>
          <a:xfrm>
            <a:off x="4766733" y="273054"/>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3" y="1435104"/>
            <a:ext cx="4011084" cy="4691063"/>
          </a:xfrm>
          <a:prstGeom prst="rect">
            <a:avLst/>
          </a:prstGeom>
        </p:spPr>
        <p:txBody>
          <a:bodyPr/>
          <a:lstStyle>
            <a:lvl1pPr marL="0" indent="0">
              <a:buNone/>
              <a:defRPr sz="1867"/>
            </a:lvl1pPr>
            <a:lvl2pPr marL="609555" indent="0">
              <a:buNone/>
              <a:defRPr sz="1600"/>
            </a:lvl2pPr>
            <a:lvl3pPr marL="1219110" indent="0">
              <a:buNone/>
              <a:defRPr sz="1333"/>
            </a:lvl3pPr>
            <a:lvl4pPr marL="1828664" indent="0">
              <a:buNone/>
              <a:defRPr sz="1200"/>
            </a:lvl4pPr>
            <a:lvl5pPr marL="2438218" indent="0">
              <a:buNone/>
              <a:defRPr sz="1200"/>
            </a:lvl5pPr>
            <a:lvl6pPr marL="3047772" indent="0">
              <a:buNone/>
              <a:defRPr sz="1200"/>
            </a:lvl6pPr>
            <a:lvl7pPr marL="3657327" indent="0">
              <a:buNone/>
              <a:defRPr sz="1200"/>
            </a:lvl7pPr>
            <a:lvl8pPr marL="4266880" indent="0">
              <a:buNone/>
              <a:defRPr sz="1200"/>
            </a:lvl8pPr>
            <a:lvl9pPr marL="4876435" indent="0">
              <a:buNone/>
              <a:defRPr sz="1200"/>
            </a:lvl9pPr>
          </a:lstStyle>
          <a:p>
            <a:pPr lvl="0"/>
            <a:r>
              <a:rPr lang="nb-NO"/>
              <a:t>Klikk for å redigere tekststiler i malen</a:t>
            </a:r>
          </a:p>
        </p:txBody>
      </p:sp>
    </p:spTree>
    <p:extLst>
      <p:ext uri="{BB962C8B-B14F-4D97-AF65-F5344CB8AC3E}">
        <p14:creationId xmlns:p14="http://schemas.microsoft.com/office/powerpoint/2010/main" val="10348908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64574"/>
            <a:ext cx="7315200" cy="502766"/>
          </a:xfrm>
          <a:prstGeom prst="rect">
            <a:avLst/>
          </a:prstGeom>
        </p:spPr>
        <p:txBody>
          <a:bodyPr anchor="b"/>
          <a:lstStyle>
            <a:lvl1pPr algn="l">
              <a:defRPr sz="2667"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a:prstGeom prst="rect">
            <a:avLst/>
          </a:prstGeom>
        </p:spPr>
        <p:txBody>
          <a:bodyPr/>
          <a:lstStyle>
            <a:lvl1pPr marL="0" indent="0">
              <a:buNone/>
              <a:defRPr sz="4267"/>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endParaRPr lang="nb-NO"/>
          </a:p>
        </p:txBody>
      </p:sp>
      <p:sp>
        <p:nvSpPr>
          <p:cNvPr id="4" name="Plassholder for tekst 3"/>
          <p:cNvSpPr>
            <a:spLocks noGrp="1"/>
          </p:cNvSpPr>
          <p:nvPr>
            <p:ph type="body" sz="half" idx="2"/>
          </p:nvPr>
        </p:nvSpPr>
        <p:spPr>
          <a:xfrm>
            <a:off x="2389717" y="5367341"/>
            <a:ext cx="7315200" cy="804863"/>
          </a:xfrm>
          <a:prstGeom prst="rect">
            <a:avLst/>
          </a:prstGeom>
        </p:spPr>
        <p:txBody>
          <a:bodyPr/>
          <a:lstStyle>
            <a:lvl1pPr marL="0" indent="0">
              <a:buNone/>
              <a:defRPr sz="1867"/>
            </a:lvl1pPr>
            <a:lvl2pPr marL="609555" indent="0">
              <a:buNone/>
              <a:defRPr sz="1600"/>
            </a:lvl2pPr>
            <a:lvl3pPr marL="1219110" indent="0">
              <a:buNone/>
              <a:defRPr sz="1333"/>
            </a:lvl3pPr>
            <a:lvl4pPr marL="1828664" indent="0">
              <a:buNone/>
              <a:defRPr sz="1200"/>
            </a:lvl4pPr>
            <a:lvl5pPr marL="2438218" indent="0">
              <a:buNone/>
              <a:defRPr sz="1200"/>
            </a:lvl5pPr>
            <a:lvl6pPr marL="3047772" indent="0">
              <a:buNone/>
              <a:defRPr sz="1200"/>
            </a:lvl6pPr>
            <a:lvl7pPr marL="3657327" indent="0">
              <a:buNone/>
              <a:defRPr sz="1200"/>
            </a:lvl7pPr>
            <a:lvl8pPr marL="4266880" indent="0">
              <a:buNone/>
              <a:defRPr sz="1200"/>
            </a:lvl8pPr>
            <a:lvl9pPr marL="4876435" indent="0">
              <a:buNone/>
              <a:defRPr sz="1200"/>
            </a:lvl9pPr>
          </a:lstStyle>
          <a:p>
            <a:pPr lvl="0"/>
            <a:r>
              <a:rPr lang="nb-NO"/>
              <a:t>Klikk for å redigere tekststiler i malen</a:t>
            </a:r>
          </a:p>
        </p:txBody>
      </p:sp>
    </p:spTree>
    <p:extLst>
      <p:ext uri="{BB962C8B-B14F-4D97-AF65-F5344CB8AC3E}">
        <p14:creationId xmlns:p14="http://schemas.microsoft.com/office/powerpoint/2010/main" val="27961512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42"/>
            <a:ext cx="10972800" cy="861775"/>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609600" y="1600201"/>
            <a:ext cx="10972800" cy="4525963"/>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791454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920408" y="274640"/>
            <a:ext cx="1661993" cy="5851525"/>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40"/>
            <a:ext cx="8026400" cy="5851525"/>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2491826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491087" y="2677415"/>
            <a:ext cx="10363200" cy="830997"/>
          </a:xfrm>
          <a:prstGeom prst="rect">
            <a:avLst/>
          </a:prstGeom>
        </p:spPr>
        <p:txBody>
          <a:bodyPr anchor="t" anchorCtr="0"/>
          <a:lstStyle/>
          <a:p>
            <a:r>
              <a:rPr lang="nb-NO"/>
              <a:t>Klikk for å redigere tittelstil</a:t>
            </a:r>
          </a:p>
        </p:txBody>
      </p:sp>
      <p:sp>
        <p:nvSpPr>
          <p:cNvPr id="3" name="Undertittel 2"/>
          <p:cNvSpPr>
            <a:spLocks noGrp="1"/>
          </p:cNvSpPr>
          <p:nvPr>
            <p:ph type="subTitle" idx="1"/>
          </p:nvPr>
        </p:nvSpPr>
        <p:spPr>
          <a:xfrm>
            <a:off x="491087" y="3645155"/>
            <a:ext cx="10363200" cy="1752600"/>
          </a:xfrm>
          <a:prstGeom prst="rect">
            <a:avLst/>
          </a:prstGeom>
        </p:spPr>
        <p:txBody>
          <a:bodyPr/>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870424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1299735" y="6421248"/>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0" i="0" smtClean="0">
                <a:solidFill>
                  <a:schemeClr val="tx1"/>
                </a:solidFill>
                <a:latin typeface="Arial"/>
                <a:cs typeface="Arial"/>
              </a:rPr>
              <a:pPr algn="ctr"/>
              <a:t>‹#›</a:t>
            </a:fld>
            <a:endParaRPr lang="nb-NO" sz="1333"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40585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42"/>
            <a:ext cx="10972800" cy="861775"/>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20590755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733680"/>
          </a:xfrm>
          <a:prstGeom prst="rect">
            <a:avLst/>
          </a:prstGeom>
        </p:spPr>
        <p:txBody>
          <a:bodyPr anchor="t"/>
          <a:lstStyle>
            <a:lvl1pPr algn="l">
              <a:defRPr sz="5333"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10988392" y="6421248"/>
            <a:ext cx="569288" cy="365125"/>
          </a:xfrm>
          <a:prstGeom prst="rect">
            <a:avLst/>
          </a:prstGeom>
        </p:spPr>
        <p:txBody>
          <a:bodyPr/>
          <a:lstStyle>
            <a:lvl1pPr>
              <a:defRPr sz="1333"/>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16712610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9"/>
            <a:ext cx="10972800" cy="830997"/>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050767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59970DA-EE83-6D4C-A7D9-24270734442D}"/>
              </a:ext>
            </a:extLst>
          </p:cNvPr>
          <p:cNvSpPr>
            <a:spLocks noGrp="1"/>
          </p:cNvSpPr>
          <p:nvPr>
            <p:ph type="title"/>
          </p:nvPr>
        </p:nvSpPr>
        <p:spPr>
          <a:xfrm>
            <a:off x="373625" y="274639"/>
            <a:ext cx="10972800" cy="861775"/>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2250DC5-D43E-DF47-8946-580345545925}"/>
              </a:ext>
            </a:extLst>
          </p:cNvPr>
          <p:cNvSpPr>
            <a:spLocks noGrp="1"/>
          </p:cNvSpPr>
          <p:nvPr>
            <p:ph sz="half" idx="2"/>
          </p:nvPr>
        </p:nvSpPr>
        <p:spPr>
          <a:xfrm>
            <a:off x="373626" y="1925790"/>
            <a:ext cx="5386917" cy="448484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938533B-98B9-FE49-BD38-3FE354B5DB86}"/>
              </a:ext>
            </a:extLst>
          </p:cNvPr>
          <p:cNvSpPr>
            <a:spLocks noGrp="1"/>
          </p:cNvSpPr>
          <p:nvPr>
            <p:ph type="body" sz="quarter" idx="3"/>
          </p:nvPr>
        </p:nvSpPr>
        <p:spPr>
          <a:xfrm>
            <a:off x="5957394" y="1286029"/>
            <a:ext cx="5389033" cy="639763"/>
          </a:xfrm>
        </p:spPr>
        <p:txBody>
          <a:bodyPr anchor="t" anchorCtr="0"/>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b-NO"/>
              <a:t>Klikk for å redigere</a:t>
            </a:r>
          </a:p>
        </p:txBody>
      </p:sp>
      <p:sp>
        <p:nvSpPr>
          <p:cNvPr id="10" name="Plassholder for innhold 5">
            <a:extLst>
              <a:ext uri="{FF2B5EF4-FFF2-40B4-BE49-F238E27FC236}">
                <a16:creationId xmlns:a16="http://schemas.microsoft.com/office/drawing/2014/main" id="{AAE60141-BB9F-7A45-AD28-419E734080CD}"/>
              </a:ext>
            </a:extLst>
          </p:cNvPr>
          <p:cNvSpPr>
            <a:spLocks noGrp="1"/>
          </p:cNvSpPr>
          <p:nvPr>
            <p:ph sz="quarter" idx="4"/>
          </p:nvPr>
        </p:nvSpPr>
        <p:spPr>
          <a:xfrm>
            <a:off x="5957394" y="1925790"/>
            <a:ext cx="5389033" cy="448484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DE388575-68AB-9547-8F46-F2D9AF39D5FA}"/>
              </a:ext>
            </a:extLst>
          </p:cNvPr>
          <p:cNvSpPr>
            <a:spLocks noGrp="1"/>
          </p:cNvSpPr>
          <p:nvPr>
            <p:ph type="body" sz="quarter" idx="10"/>
          </p:nvPr>
        </p:nvSpPr>
        <p:spPr>
          <a:xfrm>
            <a:off x="373625" y="1286028"/>
            <a:ext cx="5389033" cy="639763"/>
          </a:xfrm>
        </p:spPr>
        <p:txBody>
          <a:bodyPr anchor="t" anchorCtr="0"/>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b-NO"/>
              <a:t>Klikk for å redigere</a:t>
            </a:r>
          </a:p>
        </p:txBody>
      </p:sp>
    </p:spTree>
    <p:extLst>
      <p:ext uri="{BB962C8B-B14F-4D97-AF65-F5344CB8AC3E}">
        <p14:creationId xmlns:p14="http://schemas.microsoft.com/office/powerpoint/2010/main" val="32533833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9"/>
            <a:ext cx="10972800" cy="830997"/>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21052464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0896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2" y="521901"/>
            <a:ext cx="4011084" cy="913199"/>
          </a:xfrm>
          <a:prstGeom prst="rect">
            <a:avLst/>
          </a:prstGeom>
        </p:spPr>
        <p:txBody>
          <a:bodyPr anchor="b"/>
          <a:lstStyle>
            <a:lvl1pPr algn="l">
              <a:defRPr sz="2667" b="1"/>
            </a:lvl1pPr>
          </a:lstStyle>
          <a:p>
            <a:r>
              <a:rPr lang="nb-NO"/>
              <a:t>Klikk for å redigere tittelstil</a:t>
            </a:r>
          </a:p>
        </p:txBody>
      </p:sp>
      <p:sp>
        <p:nvSpPr>
          <p:cNvPr id="3" name="Plassholder for innhold 2"/>
          <p:cNvSpPr>
            <a:spLocks noGrp="1"/>
          </p:cNvSpPr>
          <p:nvPr>
            <p:ph idx="1"/>
          </p:nvPr>
        </p:nvSpPr>
        <p:spPr>
          <a:xfrm>
            <a:off x="4766733" y="27305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b-NO"/>
              <a:t>Klikk for å redigere tekststiler i malen</a:t>
            </a:r>
          </a:p>
        </p:txBody>
      </p:sp>
    </p:spTree>
    <p:extLst>
      <p:ext uri="{BB962C8B-B14F-4D97-AF65-F5344CB8AC3E}">
        <p14:creationId xmlns:p14="http://schemas.microsoft.com/office/powerpoint/2010/main" val="32775165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64573"/>
            <a:ext cx="7315200" cy="502766"/>
          </a:xfrm>
          <a:prstGeom prst="rect">
            <a:avLst/>
          </a:prstGeom>
        </p:spPr>
        <p:txBody>
          <a:bodyPr anchor="b"/>
          <a:lstStyle>
            <a:lvl1pPr algn="l">
              <a:defRPr sz="2667"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nb-NO"/>
          </a:p>
        </p:txBody>
      </p:sp>
      <p:sp>
        <p:nvSpPr>
          <p:cNvPr id="4" name="Plassholder for tekst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b-NO"/>
              <a:t>Klikk for å redigere tekststiler i malen</a:t>
            </a:r>
          </a:p>
        </p:txBody>
      </p:sp>
    </p:spTree>
    <p:extLst>
      <p:ext uri="{BB962C8B-B14F-4D97-AF65-F5344CB8AC3E}">
        <p14:creationId xmlns:p14="http://schemas.microsoft.com/office/powerpoint/2010/main" val="10780930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9"/>
            <a:ext cx="10972800" cy="830997"/>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609600" y="1600201"/>
            <a:ext cx="10972800" cy="4525963"/>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9684350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920407" y="274639"/>
            <a:ext cx="1661993" cy="5851525"/>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452000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2" y="651602"/>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4" name="Title Placeholder 1"/>
          <p:cNvSpPr>
            <a:spLocks noGrp="1"/>
          </p:cNvSpPr>
          <p:nvPr>
            <p:ph type="title"/>
          </p:nvPr>
        </p:nvSpPr>
        <p:spPr>
          <a:xfrm>
            <a:off x="501652" y="317500"/>
            <a:ext cx="11162349" cy="698501"/>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501651" y="1700213"/>
            <a:ext cx="11165416" cy="467898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AE3FFE4A-BC3E-4A6F-A2F7-DAF075A04509}"/>
              </a:ext>
            </a:extLst>
          </p:cNvPr>
          <p:cNvSpPr>
            <a:spLocks noGrp="1"/>
          </p:cNvSpPr>
          <p:nvPr>
            <p:ph type="ftr" sz="quarter" idx="14"/>
          </p:nvPr>
        </p:nvSpPr>
        <p:spPr/>
        <p:txBody>
          <a:bodyPr/>
          <a:lstStyle/>
          <a:p>
            <a:endParaRPr lang="en-GB"/>
          </a:p>
        </p:txBody>
      </p:sp>
      <p:sp>
        <p:nvSpPr>
          <p:cNvPr id="3" name="Slide Number Placeholder 2">
            <a:extLst>
              <a:ext uri="{FF2B5EF4-FFF2-40B4-BE49-F238E27FC236}">
                <a16:creationId xmlns:a16="http://schemas.microsoft.com/office/drawing/2014/main" id="{E0A7409F-6336-4A34-BB77-9D5FCA08C53C}"/>
              </a:ext>
            </a:extLst>
          </p:cNvPr>
          <p:cNvSpPr>
            <a:spLocks noGrp="1"/>
          </p:cNvSpPr>
          <p:nvPr>
            <p:ph type="sldNum" sz="quarter" idx="15"/>
          </p:nvPr>
        </p:nvSpPr>
        <p:spPr/>
        <p:txBody>
          <a:bodyPr/>
          <a:lstStyle/>
          <a:p>
            <a:fld id="{DE3CCE21-0F43-465D-A95C-235E160BA085}" type="slidenum">
              <a:rPr lang="en-GB" smtClean="0"/>
              <a:pPr/>
              <a:t>‹#›</a:t>
            </a:fld>
            <a:endParaRPr lang="en-GB"/>
          </a:p>
        </p:txBody>
      </p:sp>
    </p:spTree>
    <p:extLst>
      <p:ext uri="{BB962C8B-B14F-4D97-AF65-F5344CB8AC3E}">
        <p14:creationId xmlns:p14="http://schemas.microsoft.com/office/powerpoint/2010/main" val="253917842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59474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491087" y="2677415"/>
            <a:ext cx="10363200" cy="830997"/>
          </a:xfrm>
        </p:spPr>
        <p:txBody>
          <a:bodyPr anchor="t" anchorCtr="0"/>
          <a:lstStyle/>
          <a:p>
            <a:r>
              <a:rPr lang="nb-NO"/>
              <a:t>Klikk for å redigere tittelstil</a:t>
            </a:r>
          </a:p>
        </p:txBody>
      </p:sp>
      <p:sp>
        <p:nvSpPr>
          <p:cNvPr id="3" name="Undertittel 2"/>
          <p:cNvSpPr>
            <a:spLocks noGrp="1"/>
          </p:cNvSpPr>
          <p:nvPr>
            <p:ph type="subTitle" idx="1"/>
          </p:nvPr>
        </p:nvSpPr>
        <p:spPr>
          <a:xfrm>
            <a:off x="491087" y="3645155"/>
            <a:ext cx="10363200" cy="1752600"/>
          </a:xfrm>
        </p:spPr>
        <p:txBody>
          <a:bodyPr/>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26121690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stretch>
            <a:fillRect/>
          </a:stretch>
        </p:blipFill>
        <p:spPr>
          <a:xfrm>
            <a:off x="5655733" y="3073401"/>
            <a:ext cx="863600" cy="698500"/>
          </a:xfrm>
          <a:prstGeom prst="rect">
            <a:avLst/>
          </a:prstGeom>
        </p:spPr>
      </p:pic>
      <p:pic>
        <p:nvPicPr>
          <p:cNvPr id="8" name="Bilde 7"/>
          <p:cNvPicPr>
            <a:picLocks noChangeAspect="1"/>
          </p:cNvPicPr>
          <p:nvPr userDrawn="1"/>
        </p:nvPicPr>
        <p:blipFill>
          <a:blip r:embed="rId2"/>
          <a:stretch>
            <a:fillRect/>
          </a:stretch>
        </p:blipFill>
        <p:spPr>
          <a:xfrm>
            <a:off x="5655733" y="3073401"/>
            <a:ext cx="863600" cy="698500"/>
          </a:xfrm>
          <a:prstGeom prst="rect">
            <a:avLst/>
          </a:prstGeom>
        </p:spPr>
      </p:pic>
      <p:sp>
        <p:nvSpPr>
          <p:cNvPr id="14" name="Plassholder for lysbildenummer 5"/>
          <p:cNvSpPr txBox="1">
            <a:spLocks/>
          </p:cNvSpPr>
          <p:nvPr userDrawn="1"/>
        </p:nvSpPr>
        <p:spPr>
          <a:xfrm>
            <a:off x="11299735" y="6421248"/>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0" i="0" smtClean="0">
                <a:solidFill>
                  <a:schemeClr val="tx1"/>
                </a:solidFill>
                <a:latin typeface="Arial"/>
                <a:cs typeface="Arial"/>
              </a:rPr>
              <a:pPr algn="ctr"/>
              <a:t>‹#›</a:t>
            </a:fld>
            <a:endParaRPr lang="nb-NO" sz="1333" b="0" i="0">
              <a:solidFill>
                <a:schemeClr val="tx1"/>
              </a:solidFill>
              <a:latin typeface="Arial"/>
              <a:cs typeface="Arial"/>
            </a:endParaRPr>
          </a:p>
        </p:txBody>
      </p:sp>
      <p:sp>
        <p:nvSpPr>
          <p:cNvPr id="9" name="Tittel 1">
            <a:extLst>
              <a:ext uri="{FF2B5EF4-FFF2-40B4-BE49-F238E27FC236}">
                <a16:creationId xmlns:a16="http://schemas.microsoft.com/office/drawing/2014/main" id="{2344BB71-0781-BE4B-991A-D131BC6BED45}"/>
              </a:ext>
            </a:extLst>
          </p:cNvPr>
          <p:cNvSpPr>
            <a:spLocks noGrp="1"/>
          </p:cNvSpPr>
          <p:nvPr>
            <p:ph type="title"/>
          </p:nvPr>
        </p:nvSpPr>
        <p:spPr>
          <a:xfrm>
            <a:off x="435431" y="274639"/>
            <a:ext cx="11175996" cy="861775"/>
          </a:xfrm>
        </p:spPr>
        <p:txBody>
          <a:bodyPr/>
          <a:lstStyle/>
          <a:p>
            <a:r>
              <a:rPr lang="nb-NO"/>
              <a:t>Klikk for å redigere tittelstil</a:t>
            </a:r>
          </a:p>
        </p:txBody>
      </p:sp>
      <p:sp>
        <p:nvSpPr>
          <p:cNvPr id="10" name="Plassholder for innhold 2">
            <a:extLst>
              <a:ext uri="{FF2B5EF4-FFF2-40B4-BE49-F238E27FC236}">
                <a16:creationId xmlns:a16="http://schemas.microsoft.com/office/drawing/2014/main" id="{8AF6411C-65FD-A24C-9C3D-9E5091552B15}"/>
              </a:ext>
            </a:extLst>
          </p:cNvPr>
          <p:cNvSpPr>
            <a:spLocks noGrp="1"/>
          </p:cNvSpPr>
          <p:nvPr>
            <p:ph idx="1"/>
          </p:nvPr>
        </p:nvSpPr>
        <p:spPr>
          <a:xfrm>
            <a:off x="435431" y="1238553"/>
            <a:ext cx="11175996" cy="488761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415754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733680"/>
          </a:xfrm>
        </p:spPr>
        <p:txBody>
          <a:bodyPr anchor="t"/>
          <a:lstStyle>
            <a:lvl1pPr algn="l">
              <a:defRPr sz="5333"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1227552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52553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E56B820D-AB7F-5A44-8020-5D09944AA93D}"/>
              </a:ext>
            </a:extLst>
          </p:cNvPr>
          <p:cNvSpPr>
            <a:spLocks noGrp="1"/>
          </p:cNvSpPr>
          <p:nvPr>
            <p:ph type="title"/>
          </p:nvPr>
        </p:nvSpPr>
        <p:spPr>
          <a:xfrm>
            <a:off x="373625" y="274639"/>
            <a:ext cx="10972800" cy="861775"/>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AE7B768E-548A-B44A-978C-328D3FD09885}"/>
              </a:ext>
            </a:extLst>
          </p:cNvPr>
          <p:cNvSpPr>
            <a:spLocks noGrp="1"/>
          </p:cNvSpPr>
          <p:nvPr>
            <p:ph sz="half" idx="2"/>
          </p:nvPr>
        </p:nvSpPr>
        <p:spPr>
          <a:xfrm>
            <a:off x="373626" y="1925790"/>
            <a:ext cx="5386917" cy="448484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37E158BE-6530-394F-B377-3FE8EA1DC6D6}"/>
              </a:ext>
            </a:extLst>
          </p:cNvPr>
          <p:cNvSpPr>
            <a:spLocks noGrp="1"/>
          </p:cNvSpPr>
          <p:nvPr>
            <p:ph type="body" sz="quarter" idx="3"/>
          </p:nvPr>
        </p:nvSpPr>
        <p:spPr>
          <a:xfrm>
            <a:off x="5957394" y="1286029"/>
            <a:ext cx="5389033" cy="639763"/>
          </a:xfrm>
        </p:spPr>
        <p:txBody>
          <a:bodyPr anchor="t" anchorCtr="0"/>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b-NO"/>
              <a:t>Klikk for å redigere tekststiler i malen</a:t>
            </a:r>
          </a:p>
        </p:txBody>
      </p:sp>
      <p:sp>
        <p:nvSpPr>
          <p:cNvPr id="10" name="Plassholder for innhold 5">
            <a:extLst>
              <a:ext uri="{FF2B5EF4-FFF2-40B4-BE49-F238E27FC236}">
                <a16:creationId xmlns:a16="http://schemas.microsoft.com/office/drawing/2014/main" id="{9F076E42-9075-F143-9FC0-531C50D54890}"/>
              </a:ext>
            </a:extLst>
          </p:cNvPr>
          <p:cNvSpPr>
            <a:spLocks noGrp="1"/>
          </p:cNvSpPr>
          <p:nvPr>
            <p:ph sz="quarter" idx="4"/>
          </p:nvPr>
        </p:nvSpPr>
        <p:spPr>
          <a:xfrm>
            <a:off x="5957394" y="1925790"/>
            <a:ext cx="5389033" cy="448484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BF3EDB8E-E4B3-2B49-9493-A3FEF0A85B7C}"/>
              </a:ext>
            </a:extLst>
          </p:cNvPr>
          <p:cNvSpPr>
            <a:spLocks noGrp="1"/>
          </p:cNvSpPr>
          <p:nvPr>
            <p:ph type="body" sz="quarter" idx="10"/>
          </p:nvPr>
        </p:nvSpPr>
        <p:spPr>
          <a:xfrm>
            <a:off x="373625" y="1286028"/>
            <a:ext cx="5389033" cy="639763"/>
          </a:xfrm>
        </p:spPr>
        <p:txBody>
          <a:bodyPr anchor="t" anchorCtr="0"/>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b-NO"/>
              <a:t>Klikk for å redigere tekststiler i malen</a:t>
            </a:r>
          </a:p>
        </p:txBody>
      </p:sp>
    </p:spTree>
    <p:extLst>
      <p:ext uri="{BB962C8B-B14F-4D97-AF65-F5344CB8AC3E}">
        <p14:creationId xmlns:p14="http://schemas.microsoft.com/office/powerpoint/2010/main" val="41838021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6128251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71492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2" y="521901"/>
            <a:ext cx="4011084" cy="913199"/>
          </a:xfrm>
        </p:spPr>
        <p:txBody>
          <a:bodyPr anchor="b"/>
          <a:lstStyle>
            <a:lvl1pPr algn="l">
              <a:defRPr sz="2667" b="1"/>
            </a:lvl1pPr>
          </a:lstStyle>
          <a:p>
            <a:r>
              <a:rPr lang="nb-NO"/>
              <a:t>Klikk for å redigere tittelstil</a:t>
            </a:r>
          </a:p>
        </p:txBody>
      </p:sp>
      <p:sp>
        <p:nvSpPr>
          <p:cNvPr id="3" name="Plassholder for innhold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b-NO"/>
              <a:t>Klikk for å redigere tekststiler i malen</a:t>
            </a:r>
          </a:p>
        </p:txBody>
      </p:sp>
    </p:spTree>
    <p:extLst>
      <p:ext uri="{BB962C8B-B14F-4D97-AF65-F5344CB8AC3E}">
        <p14:creationId xmlns:p14="http://schemas.microsoft.com/office/powerpoint/2010/main" val="25462610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64573"/>
            <a:ext cx="7315200" cy="502766"/>
          </a:xfrm>
        </p:spPr>
        <p:txBody>
          <a:bodyPr anchor="b"/>
          <a:lstStyle>
            <a:lvl1pPr algn="l">
              <a:defRPr sz="2667"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nb-NO"/>
              <a:t>Klikk på ikonet for å legge til et bilde</a:t>
            </a:r>
          </a:p>
        </p:txBody>
      </p:sp>
      <p:sp>
        <p:nvSpPr>
          <p:cNvPr id="4" name="Plassholder for tekst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b-NO"/>
              <a:t>Klikk for å redigere tekststiler i malen</a:t>
            </a:r>
          </a:p>
        </p:txBody>
      </p:sp>
    </p:spTree>
    <p:extLst>
      <p:ext uri="{BB962C8B-B14F-4D97-AF65-F5344CB8AC3E}">
        <p14:creationId xmlns:p14="http://schemas.microsoft.com/office/powerpoint/2010/main" val="28962389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64411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3" y="491252"/>
            <a:ext cx="4011084" cy="943848"/>
          </a:xfrm>
          <a:prstGeom prst="rect">
            <a:avLst/>
          </a:prstGeom>
        </p:spPr>
        <p:txBody>
          <a:bodyPr anchor="b"/>
          <a:lstStyle>
            <a:lvl1pPr algn="l">
              <a:defRPr sz="2667" b="1"/>
            </a:lvl1pPr>
          </a:lstStyle>
          <a:p>
            <a:r>
              <a:rPr lang="nb-NO"/>
              <a:t>Klikk for å redigere tittelstil</a:t>
            </a:r>
          </a:p>
        </p:txBody>
      </p:sp>
      <p:sp>
        <p:nvSpPr>
          <p:cNvPr id="3" name="Plassholder for innhold 2"/>
          <p:cNvSpPr>
            <a:spLocks noGrp="1"/>
          </p:cNvSpPr>
          <p:nvPr>
            <p:ph idx="1"/>
          </p:nvPr>
        </p:nvSpPr>
        <p:spPr>
          <a:xfrm>
            <a:off x="4766733" y="273054"/>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3" y="1435104"/>
            <a:ext cx="4011084" cy="4691063"/>
          </a:xfrm>
          <a:prstGeom prst="rect">
            <a:avLst/>
          </a:prstGeom>
        </p:spPr>
        <p:txBody>
          <a:bodyPr/>
          <a:lstStyle>
            <a:lvl1pPr marL="0" indent="0">
              <a:buNone/>
              <a:defRPr sz="1867"/>
            </a:lvl1pPr>
            <a:lvl2pPr marL="609555" indent="0">
              <a:buNone/>
              <a:defRPr sz="1600"/>
            </a:lvl2pPr>
            <a:lvl3pPr marL="1219110" indent="0">
              <a:buNone/>
              <a:defRPr sz="1333"/>
            </a:lvl3pPr>
            <a:lvl4pPr marL="1828664" indent="0">
              <a:buNone/>
              <a:defRPr sz="1200"/>
            </a:lvl4pPr>
            <a:lvl5pPr marL="2438218" indent="0">
              <a:buNone/>
              <a:defRPr sz="1200"/>
            </a:lvl5pPr>
            <a:lvl6pPr marL="3047772" indent="0">
              <a:buNone/>
              <a:defRPr sz="1200"/>
            </a:lvl6pPr>
            <a:lvl7pPr marL="3657327" indent="0">
              <a:buNone/>
              <a:defRPr sz="1200"/>
            </a:lvl7pPr>
            <a:lvl8pPr marL="4266880" indent="0">
              <a:buNone/>
              <a:defRPr sz="1200"/>
            </a:lvl8pPr>
            <a:lvl9pPr marL="4876435" indent="0">
              <a:buNone/>
              <a:defRPr sz="1200"/>
            </a:lvl9pPr>
          </a:lstStyle>
          <a:p>
            <a:pPr lvl="0"/>
            <a:r>
              <a:rPr lang="nb-NO"/>
              <a:t>Klikk for å redigere tekststiler i malen</a:t>
            </a:r>
          </a:p>
        </p:txBody>
      </p:sp>
    </p:spTree>
    <p:extLst>
      <p:ext uri="{BB962C8B-B14F-4D97-AF65-F5344CB8AC3E}">
        <p14:creationId xmlns:p14="http://schemas.microsoft.com/office/powerpoint/2010/main" val="41664583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920407" y="274639"/>
            <a:ext cx="1661993"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5497261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491087" y="2677415"/>
            <a:ext cx="10363200" cy="830997"/>
          </a:xfrm>
          <a:prstGeom prst="rect">
            <a:avLst/>
          </a:prstGeom>
        </p:spPr>
        <p:txBody>
          <a:bodyPr anchor="t" anchorCtr="0"/>
          <a:lstStyle/>
          <a:p>
            <a:r>
              <a:rPr lang="nb-NO"/>
              <a:t>Klikk for å redigere tittelstil</a:t>
            </a:r>
          </a:p>
        </p:txBody>
      </p:sp>
      <p:sp>
        <p:nvSpPr>
          <p:cNvPr id="3" name="Undertittel 2"/>
          <p:cNvSpPr>
            <a:spLocks noGrp="1"/>
          </p:cNvSpPr>
          <p:nvPr>
            <p:ph type="subTitle" idx="1"/>
          </p:nvPr>
        </p:nvSpPr>
        <p:spPr>
          <a:xfrm>
            <a:off x="491087" y="3645155"/>
            <a:ext cx="10363200" cy="1752600"/>
          </a:xfrm>
          <a:prstGeom prst="rect">
            <a:avLst/>
          </a:prstGeom>
        </p:spPr>
        <p:txBody>
          <a:bodyPr/>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10001595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1299735" y="6421248"/>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0" i="0" smtClean="0">
                <a:solidFill>
                  <a:schemeClr val="tx1"/>
                </a:solidFill>
                <a:latin typeface="Arial"/>
                <a:cs typeface="Arial"/>
              </a:rPr>
              <a:pPr algn="ctr"/>
              <a:t>‹#›</a:t>
            </a:fld>
            <a:endParaRPr lang="nb-NO" sz="1333"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600198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733680"/>
          </a:xfrm>
          <a:prstGeom prst="rect">
            <a:avLst/>
          </a:prstGeom>
        </p:spPr>
        <p:txBody>
          <a:bodyPr anchor="t"/>
          <a:lstStyle>
            <a:lvl1pPr algn="l">
              <a:defRPr sz="5333"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10988392" y="6421248"/>
            <a:ext cx="569288" cy="365125"/>
          </a:xfrm>
          <a:prstGeom prst="rect">
            <a:avLst/>
          </a:prstGeom>
        </p:spPr>
        <p:txBody>
          <a:bodyPr/>
          <a:lstStyle>
            <a:lvl1pPr>
              <a:defRPr sz="1333"/>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29824604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9"/>
            <a:ext cx="10972800" cy="830997"/>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3729142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59970DA-EE83-6D4C-A7D9-24270734442D}"/>
              </a:ext>
            </a:extLst>
          </p:cNvPr>
          <p:cNvSpPr>
            <a:spLocks noGrp="1"/>
          </p:cNvSpPr>
          <p:nvPr>
            <p:ph type="title"/>
          </p:nvPr>
        </p:nvSpPr>
        <p:spPr>
          <a:xfrm>
            <a:off x="373625" y="274639"/>
            <a:ext cx="10972800" cy="861775"/>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2250DC5-D43E-DF47-8946-580345545925}"/>
              </a:ext>
            </a:extLst>
          </p:cNvPr>
          <p:cNvSpPr>
            <a:spLocks noGrp="1"/>
          </p:cNvSpPr>
          <p:nvPr>
            <p:ph sz="half" idx="2"/>
          </p:nvPr>
        </p:nvSpPr>
        <p:spPr>
          <a:xfrm>
            <a:off x="373626" y="1925790"/>
            <a:ext cx="5386917" cy="448484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938533B-98B9-FE49-BD38-3FE354B5DB86}"/>
              </a:ext>
            </a:extLst>
          </p:cNvPr>
          <p:cNvSpPr>
            <a:spLocks noGrp="1"/>
          </p:cNvSpPr>
          <p:nvPr>
            <p:ph type="body" sz="quarter" idx="3"/>
          </p:nvPr>
        </p:nvSpPr>
        <p:spPr>
          <a:xfrm>
            <a:off x="5957394" y="1286029"/>
            <a:ext cx="5389033" cy="639763"/>
          </a:xfrm>
        </p:spPr>
        <p:txBody>
          <a:bodyPr anchor="t" anchorCtr="0"/>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b-NO"/>
              <a:t>Klikk for å redigere</a:t>
            </a:r>
          </a:p>
        </p:txBody>
      </p:sp>
      <p:sp>
        <p:nvSpPr>
          <p:cNvPr id="10" name="Plassholder for innhold 5">
            <a:extLst>
              <a:ext uri="{FF2B5EF4-FFF2-40B4-BE49-F238E27FC236}">
                <a16:creationId xmlns:a16="http://schemas.microsoft.com/office/drawing/2014/main" id="{AAE60141-BB9F-7A45-AD28-419E734080CD}"/>
              </a:ext>
            </a:extLst>
          </p:cNvPr>
          <p:cNvSpPr>
            <a:spLocks noGrp="1"/>
          </p:cNvSpPr>
          <p:nvPr>
            <p:ph sz="quarter" idx="4"/>
          </p:nvPr>
        </p:nvSpPr>
        <p:spPr>
          <a:xfrm>
            <a:off x="5957394" y="1925790"/>
            <a:ext cx="5389033" cy="448484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DE388575-68AB-9547-8F46-F2D9AF39D5FA}"/>
              </a:ext>
            </a:extLst>
          </p:cNvPr>
          <p:cNvSpPr>
            <a:spLocks noGrp="1"/>
          </p:cNvSpPr>
          <p:nvPr>
            <p:ph type="body" sz="quarter" idx="10"/>
          </p:nvPr>
        </p:nvSpPr>
        <p:spPr>
          <a:xfrm>
            <a:off x="373625" y="1286028"/>
            <a:ext cx="5389033" cy="639763"/>
          </a:xfrm>
        </p:spPr>
        <p:txBody>
          <a:bodyPr anchor="t" anchorCtr="0"/>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b-NO"/>
              <a:t>Klikk for å redigere</a:t>
            </a:r>
          </a:p>
        </p:txBody>
      </p:sp>
    </p:spTree>
    <p:extLst>
      <p:ext uri="{BB962C8B-B14F-4D97-AF65-F5344CB8AC3E}">
        <p14:creationId xmlns:p14="http://schemas.microsoft.com/office/powerpoint/2010/main" val="7022366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9"/>
            <a:ext cx="10972800" cy="830997"/>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31722496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7185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2" y="521901"/>
            <a:ext cx="4011084" cy="913199"/>
          </a:xfrm>
          <a:prstGeom prst="rect">
            <a:avLst/>
          </a:prstGeom>
        </p:spPr>
        <p:txBody>
          <a:bodyPr anchor="b"/>
          <a:lstStyle>
            <a:lvl1pPr algn="l">
              <a:defRPr sz="2667" b="1"/>
            </a:lvl1pPr>
          </a:lstStyle>
          <a:p>
            <a:r>
              <a:rPr lang="nb-NO"/>
              <a:t>Klikk for å redigere tittelstil</a:t>
            </a:r>
          </a:p>
        </p:txBody>
      </p:sp>
      <p:sp>
        <p:nvSpPr>
          <p:cNvPr id="3" name="Plassholder for innhold 2"/>
          <p:cNvSpPr>
            <a:spLocks noGrp="1"/>
          </p:cNvSpPr>
          <p:nvPr>
            <p:ph idx="1"/>
          </p:nvPr>
        </p:nvSpPr>
        <p:spPr>
          <a:xfrm>
            <a:off x="4766733" y="27305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b-NO"/>
              <a:t>Klikk for å redigere tekststiler i malen</a:t>
            </a:r>
          </a:p>
        </p:txBody>
      </p:sp>
    </p:spTree>
    <p:extLst>
      <p:ext uri="{BB962C8B-B14F-4D97-AF65-F5344CB8AC3E}">
        <p14:creationId xmlns:p14="http://schemas.microsoft.com/office/powerpoint/2010/main" val="15964862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64573"/>
            <a:ext cx="7315200" cy="502766"/>
          </a:xfrm>
          <a:prstGeom prst="rect">
            <a:avLst/>
          </a:prstGeom>
        </p:spPr>
        <p:txBody>
          <a:bodyPr anchor="b"/>
          <a:lstStyle>
            <a:lvl1pPr algn="l">
              <a:defRPr sz="2667"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nb-NO"/>
          </a:p>
        </p:txBody>
      </p:sp>
      <p:sp>
        <p:nvSpPr>
          <p:cNvPr id="4" name="Plassholder for tekst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b-NO"/>
              <a:t>Klikk for å redigere tekststiler i malen</a:t>
            </a:r>
          </a:p>
        </p:txBody>
      </p:sp>
    </p:spTree>
    <p:extLst>
      <p:ext uri="{BB962C8B-B14F-4D97-AF65-F5344CB8AC3E}">
        <p14:creationId xmlns:p14="http://schemas.microsoft.com/office/powerpoint/2010/main" val="3532236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64574"/>
            <a:ext cx="7315200" cy="502766"/>
          </a:xfrm>
          <a:prstGeom prst="rect">
            <a:avLst/>
          </a:prstGeom>
        </p:spPr>
        <p:txBody>
          <a:bodyPr anchor="b"/>
          <a:lstStyle>
            <a:lvl1pPr algn="l">
              <a:defRPr sz="2667"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a:prstGeom prst="rect">
            <a:avLst/>
          </a:prstGeom>
        </p:spPr>
        <p:txBody>
          <a:bodyPr/>
          <a:lstStyle>
            <a:lvl1pPr marL="0" indent="0">
              <a:buNone/>
              <a:defRPr sz="4267"/>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endParaRPr lang="nb-NO"/>
          </a:p>
        </p:txBody>
      </p:sp>
      <p:sp>
        <p:nvSpPr>
          <p:cNvPr id="4" name="Plassholder for tekst 3"/>
          <p:cNvSpPr>
            <a:spLocks noGrp="1"/>
          </p:cNvSpPr>
          <p:nvPr>
            <p:ph type="body" sz="half" idx="2"/>
          </p:nvPr>
        </p:nvSpPr>
        <p:spPr>
          <a:xfrm>
            <a:off x="2389717" y="5367341"/>
            <a:ext cx="7315200" cy="804863"/>
          </a:xfrm>
          <a:prstGeom prst="rect">
            <a:avLst/>
          </a:prstGeom>
        </p:spPr>
        <p:txBody>
          <a:bodyPr/>
          <a:lstStyle>
            <a:lvl1pPr marL="0" indent="0">
              <a:buNone/>
              <a:defRPr sz="1867"/>
            </a:lvl1pPr>
            <a:lvl2pPr marL="609555" indent="0">
              <a:buNone/>
              <a:defRPr sz="1600"/>
            </a:lvl2pPr>
            <a:lvl3pPr marL="1219110" indent="0">
              <a:buNone/>
              <a:defRPr sz="1333"/>
            </a:lvl3pPr>
            <a:lvl4pPr marL="1828664" indent="0">
              <a:buNone/>
              <a:defRPr sz="1200"/>
            </a:lvl4pPr>
            <a:lvl5pPr marL="2438218" indent="0">
              <a:buNone/>
              <a:defRPr sz="1200"/>
            </a:lvl5pPr>
            <a:lvl6pPr marL="3047772" indent="0">
              <a:buNone/>
              <a:defRPr sz="1200"/>
            </a:lvl6pPr>
            <a:lvl7pPr marL="3657327" indent="0">
              <a:buNone/>
              <a:defRPr sz="1200"/>
            </a:lvl7pPr>
            <a:lvl8pPr marL="4266880" indent="0">
              <a:buNone/>
              <a:defRPr sz="1200"/>
            </a:lvl8pPr>
            <a:lvl9pPr marL="4876435" indent="0">
              <a:buNone/>
              <a:defRPr sz="1200"/>
            </a:lvl9pPr>
          </a:lstStyle>
          <a:p>
            <a:pPr lvl="0"/>
            <a:r>
              <a:rPr lang="nb-NO"/>
              <a:t>Klikk for å redigere tekststiler i malen</a:t>
            </a:r>
          </a:p>
        </p:txBody>
      </p:sp>
    </p:spTree>
    <p:extLst>
      <p:ext uri="{BB962C8B-B14F-4D97-AF65-F5344CB8AC3E}">
        <p14:creationId xmlns:p14="http://schemas.microsoft.com/office/powerpoint/2010/main" val="172955087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9"/>
            <a:ext cx="10972800" cy="830997"/>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609600" y="1600201"/>
            <a:ext cx="10972800" cy="4525963"/>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838506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920407" y="274639"/>
            <a:ext cx="1661993" cy="5851525"/>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318319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2" y="651602"/>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4" name="Title Placeholder 1"/>
          <p:cNvSpPr>
            <a:spLocks noGrp="1"/>
          </p:cNvSpPr>
          <p:nvPr>
            <p:ph type="title"/>
          </p:nvPr>
        </p:nvSpPr>
        <p:spPr>
          <a:xfrm>
            <a:off x="501652" y="317500"/>
            <a:ext cx="11162349" cy="698501"/>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501651" y="1700213"/>
            <a:ext cx="11165416" cy="467898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AE3FFE4A-BC3E-4A6F-A2F7-DAF075A04509}"/>
              </a:ext>
            </a:extLst>
          </p:cNvPr>
          <p:cNvSpPr>
            <a:spLocks noGrp="1"/>
          </p:cNvSpPr>
          <p:nvPr>
            <p:ph type="ftr" sz="quarter" idx="14"/>
          </p:nvPr>
        </p:nvSpPr>
        <p:spPr/>
        <p:txBody>
          <a:bodyPr/>
          <a:lstStyle/>
          <a:p>
            <a:endParaRPr lang="en-GB"/>
          </a:p>
        </p:txBody>
      </p:sp>
      <p:sp>
        <p:nvSpPr>
          <p:cNvPr id="3" name="Slide Number Placeholder 2">
            <a:extLst>
              <a:ext uri="{FF2B5EF4-FFF2-40B4-BE49-F238E27FC236}">
                <a16:creationId xmlns:a16="http://schemas.microsoft.com/office/drawing/2014/main" id="{E0A7409F-6336-4A34-BB77-9D5FCA08C53C}"/>
              </a:ext>
            </a:extLst>
          </p:cNvPr>
          <p:cNvSpPr>
            <a:spLocks noGrp="1"/>
          </p:cNvSpPr>
          <p:nvPr>
            <p:ph type="sldNum" sz="quarter" idx="15"/>
          </p:nvPr>
        </p:nvSpPr>
        <p:spPr/>
        <p:txBody>
          <a:bodyPr/>
          <a:lstStyle/>
          <a:p>
            <a:fld id="{DE3CCE21-0F43-465D-A95C-235E160BA085}" type="slidenum">
              <a:rPr lang="en-GB" smtClean="0"/>
              <a:pPr/>
              <a:t>‹#›</a:t>
            </a:fld>
            <a:endParaRPr lang="en-GB"/>
          </a:p>
        </p:txBody>
      </p:sp>
    </p:spTree>
    <p:extLst>
      <p:ext uri="{BB962C8B-B14F-4D97-AF65-F5344CB8AC3E}">
        <p14:creationId xmlns:p14="http://schemas.microsoft.com/office/powerpoint/2010/main" val="246480843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emf"/><Relationship Id="rId2" Type="http://schemas.openxmlformats.org/officeDocument/2006/relationships/slideLayout" Target="../slideLayouts/slideLayout13.xml"/><Relationship Id="rId16" Type="http://schemas.openxmlformats.org/officeDocument/2006/relationships/oleObject" Target="../embeddings/oleObject2.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5.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ags" Target="../tags/tag7.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17" Type="http://schemas.openxmlformats.org/officeDocument/2006/relationships/image" Target="../media/image2.jpeg"/><Relationship Id="rId2" Type="http://schemas.openxmlformats.org/officeDocument/2006/relationships/slideLayout" Target="../slideLayouts/slideLayout25.xml"/><Relationship Id="rId16" Type="http://schemas.openxmlformats.org/officeDocument/2006/relationships/image" Target="../media/image1.emf"/><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oleObject" Target="../embeddings/oleObject4.bin"/><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ags" Target="../tags/tag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18" Type="http://schemas.openxmlformats.org/officeDocument/2006/relationships/image" Target="../media/image2.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image" Target="../media/image1.emf"/><Relationship Id="rId2" Type="http://schemas.openxmlformats.org/officeDocument/2006/relationships/slideLayout" Target="../slideLayouts/slideLayout36.xml"/><Relationship Id="rId16" Type="http://schemas.openxmlformats.org/officeDocument/2006/relationships/oleObject" Target="../embeddings/oleObject5.bin"/><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ags" Target="../tags/tag10.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ags" Target="../tags/tag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ags" Target="../tags/tag12.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17" Type="http://schemas.openxmlformats.org/officeDocument/2006/relationships/image" Target="../media/image2.jpeg"/><Relationship Id="rId2" Type="http://schemas.openxmlformats.org/officeDocument/2006/relationships/slideLayout" Target="../slideLayouts/slideLayout48.xml"/><Relationship Id="rId16" Type="http://schemas.openxmlformats.org/officeDocument/2006/relationships/image" Target="../media/image1.emf"/><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oleObject" Target="../embeddings/oleObject7.bin"/><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ags" Target="../tags/tag1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18" Type="http://schemas.openxmlformats.org/officeDocument/2006/relationships/image" Target="../media/image2.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image" Target="../media/image1.emf"/><Relationship Id="rId2" Type="http://schemas.openxmlformats.org/officeDocument/2006/relationships/slideLayout" Target="../slideLayouts/slideLayout59.xml"/><Relationship Id="rId16" Type="http://schemas.openxmlformats.org/officeDocument/2006/relationships/oleObject" Target="../embeddings/oleObject8.bin"/><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tags" Target="../tags/tag15.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ags" Target="../tags/tag1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ags" Target="../tags/tag16.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6" Type="http://schemas.openxmlformats.org/officeDocument/2006/relationships/image" Target="../media/image4.jpeg"/><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image" Target="../media/image1.emf"/><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oleObject" Target="../embeddings/oleObject9.bin"/></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18" Type="http://schemas.openxmlformats.org/officeDocument/2006/relationships/image" Target="../media/image2.jpe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image" Target="../media/image1.emf"/><Relationship Id="rId2" Type="http://schemas.openxmlformats.org/officeDocument/2006/relationships/slideLayout" Target="../slideLayouts/slideLayout82.xml"/><Relationship Id="rId16" Type="http://schemas.openxmlformats.org/officeDocument/2006/relationships/oleObject" Target="../embeddings/oleObject10.bin"/><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tags" Target="../tags/tag18.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0F553F2-CB7D-46D6-A6A5-D16CF29D07D6}"/>
              </a:ext>
            </a:extLst>
          </p:cNvPr>
          <p:cNvGraphicFramePr>
            <a:graphicFrameLocks noChangeAspect="1"/>
          </p:cNvGraphicFramePr>
          <p:nvPr userDrawn="1">
            <p:custDataLst>
              <p:tags r:id="rId13"/>
            </p:custDataLst>
            <p:extLst>
              <p:ext uri="{D42A27DB-BD31-4B8C-83A1-F6EECF244321}">
                <p14:modId xmlns:p14="http://schemas.microsoft.com/office/powerpoint/2010/main" val="1956475270"/>
              </p:ext>
            </p:extLst>
          </p:nvPr>
        </p:nvGraphicFramePr>
        <p:xfrm>
          <a:off x="2120" y="2120"/>
          <a:ext cx="2117" cy="2117"/>
        </p:xfrm>
        <a:graphic>
          <a:graphicData uri="http://schemas.openxmlformats.org/presentationml/2006/ole">
            <mc:AlternateContent xmlns:mc="http://schemas.openxmlformats.org/markup-compatibility/2006">
              <mc:Choice xmlns:v="urn:schemas-microsoft-com:vml" Requires="v">
                <p:oleObj name="think-cell Slide" r:id="rId15" imgW="592" imgH="591" progId="TCLayout.ActiveDocument.1">
                  <p:embed/>
                </p:oleObj>
              </mc:Choice>
              <mc:Fallback>
                <p:oleObj name="think-cell Slide" r:id="rId15" imgW="592" imgH="591" progId="TCLayout.ActiveDocument.1">
                  <p:embed/>
                  <p:pic>
                    <p:nvPicPr>
                      <p:cNvPr id="5" name="Object 4" hidden="1">
                        <a:extLst>
                          <a:ext uri="{FF2B5EF4-FFF2-40B4-BE49-F238E27FC236}">
                            <a16:creationId xmlns:a16="http://schemas.microsoft.com/office/drawing/2014/main" id="{A0F553F2-CB7D-46D6-A6A5-D16CF29D07D6}"/>
                          </a:ext>
                        </a:extLst>
                      </p:cNvPr>
                      <p:cNvPicPr/>
                      <p:nvPr/>
                    </p:nvPicPr>
                    <p:blipFill>
                      <a:blip r:embed="rId16"/>
                      <a:stretch>
                        <a:fillRect/>
                      </a:stretch>
                    </p:blipFill>
                    <p:spPr>
                      <a:xfrm>
                        <a:off x="2120" y="2120"/>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E29948F-3307-473B-885D-E9EEF3840228}"/>
              </a:ext>
            </a:extLst>
          </p:cNvPr>
          <p:cNvSpPr/>
          <p:nvPr userDrawn="1">
            <p:custDataLst>
              <p:tags r:id="rId14"/>
            </p:custDataLst>
          </p:nvPr>
        </p:nvSpPr>
        <p:spPr>
          <a:xfrm>
            <a:off x="1" y="1"/>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b-NO" sz="48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Plassholder for tittel 1"/>
          <p:cNvSpPr>
            <a:spLocks noGrp="1"/>
          </p:cNvSpPr>
          <p:nvPr>
            <p:ph type="title"/>
          </p:nvPr>
        </p:nvSpPr>
        <p:spPr>
          <a:xfrm>
            <a:off x="431799" y="274642"/>
            <a:ext cx="11278420" cy="861775"/>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431799" y="1248697"/>
            <a:ext cx="11278420" cy="4877467"/>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17"/>
          <a:stretch>
            <a:fillRect/>
          </a:stretch>
        </p:blipFill>
        <p:spPr>
          <a:xfrm>
            <a:off x="564243" y="6401227"/>
            <a:ext cx="3360060" cy="273079"/>
          </a:xfrm>
          <a:prstGeom prst="rect">
            <a:avLst/>
          </a:prstGeom>
        </p:spPr>
      </p:pic>
    </p:spTree>
    <p:extLst>
      <p:ext uri="{BB962C8B-B14F-4D97-AF65-F5344CB8AC3E}">
        <p14:creationId xmlns:p14="http://schemas.microsoft.com/office/powerpoint/2010/main" val="20453360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609555" rtl="0" eaLnBrk="1" latinLnBrk="0" hangingPunct="1">
        <a:spcBef>
          <a:spcPct val="0"/>
        </a:spcBef>
        <a:buNone/>
        <a:defRPr sz="4800" b="1" i="0" kern="1200">
          <a:solidFill>
            <a:schemeClr val="tx1"/>
          </a:solidFill>
          <a:latin typeface="Arial"/>
          <a:ea typeface="+mj-ea"/>
          <a:cs typeface="Arial"/>
        </a:defRPr>
      </a:lvl1pPr>
    </p:titleStyle>
    <p:bodyStyle>
      <a:lvl1pPr marL="457167" indent="-457167" algn="l" defTabSz="609555" rtl="0" eaLnBrk="1" latinLnBrk="0" hangingPunct="1">
        <a:spcBef>
          <a:spcPct val="20000"/>
        </a:spcBef>
        <a:buFont typeface="Arial"/>
        <a:buChar char="•"/>
        <a:defRPr sz="3200" kern="1200">
          <a:solidFill>
            <a:schemeClr val="tx1"/>
          </a:solidFill>
          <a:latin typeface="Arial"/>
          <a:ea typeface="+mn-ea"/>
          <a:cs typeface="Arial"/>
        </a:defRPr>
      </a:lvl1pPr>
      <a:lvl2pPr marL="990526" indent="-380972" algn="l" defTabSz="609555" rtl="0" eaLnBrk="1" latinLnBrk="0" hangingPunct="1">
        <a:spcBef>
          <a:spcPct val="20000"/>
        </a:spcBef>
        <a:buFont typeface="Arial"/>
        <a:buChar char="–"/>
        <a:defRPr sz="2667" kern="1200">
          <a:solidFill>
            <a:schemeClr val="tx1"/>
          </a:solidFill>
          <a:latin typeface="Arial"/>
          <a:ea typeface="+mn-ea"/>
          <a:cs typeface="Arial"/>
        </a:defRPr>
      </a:lvl2pPr>
      <a:lvl3pPr marL="1523887" indent="-304776" algn="l" defTabSz="609555" rtl="0" eaLnBrk="1" latinLnBrk="0" hangingPunct="1">
        <a:spcBef>
          <a:spcPct val="20000"/>
        </a:spcBef>
        <a:buFont typeface="Arial"/>
        <a:buChar char="•"/>
        <a:defRPr sz="2400" kern="1200">
          <a:solidFill>
            <a:schemeClr val="tx1"/>
          </a:solidFill>
          <a:latin typeface="Arial"/>
          <a:ea typeface="+mn-ea"/>
          <a:cs typeface="Arial"/>
        </a:defRPr>
      </a:lvl3pPr>
      <a:lvl4pPr marL="2133440" indent="-304776" algn="l" defTabSz="609555" rtl="0" eaLnBrk="1" latinLnBrk="0" hangingPunct="1">
        <a:spcBef>
          <a:spcPct val="20000"/>
        </a:spcBef>
        <a:buFont typeface="Arial"/>
        <a:buChar char="–"/>
        <a:defRPr sz="2133" kern="1200">
          <a:solidFill>
            <a:schemeClr val="tx1"/>
          </a:solidFill>
          <a:latin typeface="Arial"/>
          <a:ea typeface="+mn-ea"/>
          <a:cs typeface="Arial"/>
        </a:defRPr>
      </a:lvl4pPr>
      <a:lvl5pPr marL="2742994" indent="-304776" algn="l" defTabSz="609555" rtl="0" eaLnBrk="1" latinLnBrk="0" hangingPunct="1">
        <a:spcBef>
          <a:spcPct val="20000"/>
        </a:spcBef>
        <a:buFont typeface="Arial"/>
        <a:buChar char="»"/>
        <a:defRPr sz="1867" kern="1200">
          <a:solidFill>
            <a:schemeClr val="tx1"/>
          </a:solidFill>
          <a:latin typeface="Arial"/>
          <a:ea typeface="+mn-ea"/>
          <a:cs typeface="Arial"/>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b-NO"/>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0F553F2-CB7D-46D6-A6A5-D16CF29D07D6}"/>
              </a:ext>
            </a:extLst>
          </p:cNvPr>
          <p:cNvGraphicFramePr>
            <a:graphicFrameLocks noChangeAspect="1"/>
          </p:cNvGraphicFramePr>
          <p:nvPr userDrawn="1">
            <p:custDataLst>
              <p:tags r:id="rId14"/>
            </p:custDataLst>
            <p:extLst>
              <p:ext uri="{D42A27DB-BD31-4B8C-83A1-F6EECF244321}">
                <p14:modId xmlns:p14="http://schemas.microsoft.com/office/powerpoint/2010/main" val="2112530238"/>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16" imgW="592" imgH="591" progId="TCLayout.ActiveDocument.1">
                  <p:embed/>
                </p:oleObj>
              </mc:Choice>
              <mc:Fallback>
                <p:oleObj name="think-cell Slide" r:id="rId16" imgW="592" imgH="591" progId="TCLayout.ActiveDocument.1">
                  <p:embed/>
                  <p:pic>
                    <p:nvPicPr>
                      <p:cNvPr id="5" name="Object 4" hidden="1">
                        <a:extLst>
                          <a:ext uri="{FF2B5EF4-FFF2-40B4-BE49-F238E27FC236}">
                            <a16:creationId xmlns:a16="http://schemas.microsoft.com/office/drawing/2014/main" id="{A0F553F2-CB7D-46D6-A6A5-D16CF29D07D6}"/>
                          </a:ext>
                        </a:extLst>
                      </p:cNvPr>
                      <p:cNvPicPr/>
                      <p:nvPr/>
                    </p:nvPicPr>
                    <p:blipFill>
                      <a:blip r:embed="rId17"/>
                      <a:stretch>
                        <a:fillRect/>
                      </a:stretch>
                    </p:blipFill>
                    <p:spPr>
                      <a:xfrm>
                        <a:off x="2118" y="2118"/>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E29948F-3307-473B-885D-E9EEF3840228}"/>
              </a:ext>
            </a:extLst>
          </p:cNvPr>
          <p:cNvSpPr/>
          <p:nvPr userDrawn="1">
            <p:custDataLst>
              <p:tags r:id="rId15"/>
            </p:custDataLst>
          </p:nvPr>
        </p:nvSpPr>
        <p:spPr>
          <a:xfrm>
            <a:off x="0" y="0"/>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b-NO" sz="48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Plassholder for tittel 1"/>
          <p:cNvSpPr>
            <a:spLocks noGrp="1"/>
          </p:cNvSpPr>
          <p:nvPr>
            <p:ph type="title"/>
          </p:nvPr>
        </p:nvSpPr>
        <p:spPr>
          <a:xfrm>
            <a:off x="431799" y="274639"/>
            <a:ext cx="11278420" cy="861775"/>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431799" y="1248697"/>
            <a:ext cx="11278420" cy="4877467"/>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18"/>
          <a:stretch>
            <a:fillRect/>
          </a:stretch>
        </p:blipFill>
        <p:spPr>
          <a:xfrm>
            <a:off x="564241" y="6401225"/>
            <a:ext cx="3360060" cy="273079"/>
          </a:xfrm>
          <a:prstGeom prst="rect">
            <a:avLst/>
          </a:prstGeom>
        </p:spPr>
      </p:pic>
      <p:sp>
        <p:nvSpPr>
          <p:cNvPr id="7" name="Plassholder for lysbildenummer 5">
            <a:extLst>
              <a:ext uri="{FF2B5EF4-FFF2-40B4-BE49-F238E27FC236}">
                <a16:creationId xmlns:a16="http://schemas.microsoft.com/office/drawing/2014/main" id="{FE08F9A8-C6B7-4BAE-BD6C-8CDE0653CD72}"/>
              </a:ext>
            </a:extLst>
          </p:cNvPr>
          <p:cNvSpPr txBox="1">
            <a:spLocks/>
          </p:cNvSpPr>
          <p:nvPr userDrawn="1"/>
        </p:nvSpPr>
        <p:spPr>
          <a:xfrm>
            <a:off x="11299735" y="6421248"/>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0" i="0" smtClean="0">
                <a:solidFill>
                  <a:schemeClr val="tx1"/>
                </a:solidFill>
                <a:latin typeface="Arial"/>
                <a:cs typeface="Arial"/>
              </a:rPr>
              <a:pPr algn="ctr"/>
              <a:t>‹#›</a:t>
            </a:fld>
            <a:endParaRPr lang="nb-NO" sz="1333" b="0" i="0">
              <a:solidFill>
                <a:schemeClr val="tx1"/>
              </a:solidFill>
              <a:latin typeface="Arial"/>
              <a:cs typeface="Arial"/>
            </a:endParaRPr>
          </a:p>
        </p:txBody>
      </p:sp>
    </p:spTree>
    <p:extLst>
      <p:ext uri="{BB962C8B-B14F-4D97-AF65-F5344CB8AC3E}">
        <p14:creationId xmlns:p14="http://schemas.microsoft.com/office/powerpoint/2010/main" val="321018428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l" defTabSz="609585" rtl="0" eaLnBrk="1" latinLnBrk="0" hangingPunct="1">
        <a:spcBef>
          <a:spcPct val="0"/>
        </a:spcBef>
        <a:buNone/>
        <a:defRPr sz="4800" b="1" i="0" kern="1200">
          <a:solidFill>
            <a:schemeClr val="tx1"/>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18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b-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0F553F2-CB7D-46D6-A6A5-D16CF29D07D6}"/>
              </a:ext>
            </a:extLst>
          </p:cNvPr>
          <p:cNvGraphicFramePr>
            <a:graphicFrameLocks noChangeAspect="1"/>
          </p:cNvGraphicFramePr>
          <p:nvPr userDrawn="1">
            <p:custDataLst>
              <p:tags r:id="rId13"/>
            </p:custDataLst>
            <p:extLst>
              <p:ext uri="{D42A27DB-BD31-4B8C-83A1-F6EECF244321}">
                <p14:modId xmlns:p14="http://schemas.microsoft.com/office/powerpoint/2010/main" val="4252754094"/>
              </p:ext>
            </p:ext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15" imgW="592" imgH="591" progId="TCLayout.ActiveDocument.1">
                  <p:embed/>
                </p:oleObj>
              </mc:Choice>
              <mc:Fallback>
                <p:oleObj name="think-cell Slide" r:id="rId15" imgW="592" imgH="591" progId="TCLayout.ActiveDocument.1">
                  <p:embed/>
                  <p:pic>
                    <p:nvPicPr>
                      <p:cNvPr id="5" name="Object 4" hidden="1">
                        <a:extLst>
                          <a:ext uri="{FF2B5EF4-FFF2-40B4-BE49-F238E27FC236}">
                            <a16:creationId xmlns:a16="http://schemas.microsoft.com/office/drawing/2014/main" id="{A0F553F2-CB7D-46D6-A6A5-D16CF29D07D6}"/>
                          </a:ext>
                        </a:extLst>
                      </p:cNvPr>
                      <p:cNvPicPr/>
                      <p:nvPr/>
                    </p:nvPicPr>
                    <p:blipFill>
                      <a:blip r:embed="rId16"/>
                      <a:stretch>
                        <a:fillRect/>
                      </a:stretch>
                    </p:blipFill>
                    <p:spPr>
                      <a:xfrm>
                        <a:off x="2119" y="2119"/>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E29948F-3307-473B-885D-E9EEF3840228}"/>
              </a:ext>
            </a:extLst>
          </p:cNvPr>
          <p:cNvSpPr/>
          <p:nvPr userDrawn="1">
            <p:custDataLst>
              <p:tags r:id="rId14"/>
            </p:custDataLst>
          </p:nvPr>
        </p:nvSpPr>
        <p:spPr>
          <a:xfrm>
            <a:off x="1" y="1"/>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b-NO" sz="48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Plassholder for tittel 1"/>
          <p:cNvSpPr>
            <a:spLocks noGrp="1"/>
          </p:cNvSpPr>
          <p:nvPr>
            <p:ph type="title"/>
          </p:nvPr>
        </p:nvSpPr>
        <p:spPr>
          <a:xfrm>
            <a:off x="431799" y="274641"/>
            <a:ext cx="11278420" cy="861775"/>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431799" y="1248697"/>
            <a:ext cx="11278420" cy="4877467"/>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17"/>
          <a:stretch>
            <a:fillRect/>
          </a:stretch>
        </p:blipFill>
        <p:spPr>
          <a:xfrm>
            <a:off x="564242" y="6401226"/>
            <a:ext cx="3360060" cy="273079"/>
          </a:xfrm>
          <a:prstGeom prst="rect">
            <a:avLst/>
          </a:prstGeom>
        </p:spPr>
      </p:pic>
    </p:spTree>
    <p:extLst>
      <p:ext uri="{BB962C8B-B14F-4D97-AF65-F5344CB8AC3E}">
        <p14:creationId xmlns:p14="http://schemas.microsoft.com/office/powerpoint/2010/main" val="139215000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609570" rtl="0" eaLnBrk="1" latinLnBrk="0" hangingPunct="1">
        <a:spcBef>
          <a:spcPct val="0"/>
        </a:spcBef>
        <a:buNone/>
        <a:defRPr sz="4800" b="1" i="0" kern="1200">
          <a:solidFill>
            <a:schemeClr val="tx1"/>
          </a:solidFill>
          <a:latin typeface="Arial"/>
          <a:ea typeface="+mj-ea"/>
          <a:cs typeface="Arial"/>
        </a:defRPr>
      </a:lvl1pPr>
    </p:titleStyle>
    <p:bodyStyle>
      <a:lvl1pPr marL="457178" indent="-457178" algn="l" defTabSz="609570" rtl="0" eaLnBrk="1" latinLnBrk="0" hangingPunct="1">
        <a:spcBef>
          <a:spcPct val="20000"/>
        </a:spcBef>
        <a:buFont typeface="Arial"/>
        <a:buChar char="•"/>
        <a:defRPr sz="3200" kern="1200">
          <a:solidFill>
            <a:schemeClr val="tx1"/>
          </a:solidFill>
          <a:latin typeface="Arial"/>
          <a:ea typeface="+mn-ea"/>
          <a:cs typeface="Arial"/>
        </a:defRPr>
      </a:lvl1pPr>
      <a:lvl2pPr marL="990550" indent="-380981" algn="l" defTabSz="609570" rtl="0" eaLnBrk="1" latinLnBrk="0" hangingPunct="1">
        <a:spcBef>
          <a:spcPct val="20000"/>
        </a:spcBef>
        <a:buFont typeface="Arial"/>
        <a:buChar char="–"/>
        <a:defRPr sz="2667" kern="1200">
          <a:solidFill>
            <a:schemeClr val="tx1"/>
          </a:solidFill>
          <a:latin typeface="Arial"/>
          <a:ea typeface="+mn-ea"/>
          <a:cs typeface="Arial"/>
        </a:defRPr>
      </a:lvl2pPr>
      <a:lvl3pPr marL="1523925" indent="-304784" algn="l" defTabSz="609570" rtl="0" eaLnBrk="1" latinLnBrk="0" hangingPunct="1">
        <a:spcBef>
          <a:spcPct val="20000"/>
        </a:spcBef>
        <a:buFont typeface="Arial"/>
        <a:buChar char="•"/>
        <a:defRPr sz="2400" kern="1200">
          <a:solidFill>
            <a:schemeClr val="tx1"/>
          </a:solidFill>
          <a:latin typeface="Arial"/>
          <a:ea typeface="+mn-ea"/>
          <a:cs typeface="Arial"/>
        </a:defRPr>
      </a:lvl3pPr>
      <a:lvl4pPr marL="2133493" indent="-304784" algn="l" defTabSz="609570" rtl="0" eaLnBrk="1" latinLnBrk="0" hangingPunct="1">
        <a:spcBef>
          <a:spcPct val="20000"/>
        </a:spcBef>
        <a:buFont typeface="Arial"/>
        <a:buChar char="–"/>
        <a:defRPr sz="2133" kern="1200">
          <a:solidFill>
            <a:schemeClr val="tx1"/>
          </a:solidFill>
          <a:latin typeface="Arial"/>
          <a:ea typeface="+mn-ea"/>
          <a:cs typeface="Arial"/>
        </a:defRPr>
      </a:lvl4pPr>
      <a:lvl5pPr marL="2743062" indent="-304784" algn="l" defTabSz="609570" rtl="0" eaLnBrk="1" latinLnBrk="0" hangingPunct="1">
        <a:spcBef>
          <a:spcPct val="20000"/>
        </a:spcBef>
        <a:buFont typeface="Arial"/>
        <a:buChar char="»"/>
        <a:defRPr sz="1867" kern="1200">
          <a:solidFill>
            <a:schemeClr val="tx1"/>
          </a:solidFill>
          <a:latin typeface="Arial"/>
          <a:ea typeface="+mn-ea"/>
          <a:cs typeface="Arial"/>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b-NO"/>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0F553F2-CB7D-46D6-A6A5-D16CF29D07D6}"/>
              </a:ext>
            </a:extLst>
          </p:cNvPr>
          <p:cNvGraphicFramePr>
            <a:graphicFrameLocks noChangeAspect="1"/>
          </p:cNvGraphicFramePr>
          <p:nvPr userDrawn="1">
            <p:custDataLst>
              <p:tags r:id="rId14"/>
            </p:custDataLst>
            <p:extLst>
              <p:ext uri="{D42A27DB-BD31-4B8C-83A1-F6EECF244321}">
                <p14:modId xmlns:p14="http://schemas.microsoft.com/office/powerpoint/2010/main" val="3844021175"/>
              </p:ext>
            </p:ext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16" imgW="592" imgH="591" progId="TCLayout.ActiveDocument.1">
                  <p:embed/>
                </p:oleObj>
              </mc:Choice>
              <mc:Fallback>
                <p:oleObj name="think-cell Slide" r:id="rId16" imgW="592" imgH="591" progId="TCLayout.ActiveDocument.1">
                  <p:embed/>
                  <p:pic>
                    <p:nvPicPr>
                      <p:cNvPr id="5" name="Object 4" hidden="1">
                        <a:extLst>
                          <a:ext uri="{FF2B5EF4-FFF2-40B4-BE49-F238E27FC236}">
                            <a16:creationId xmlns:a16="http://schemas.microsoft.com/office/drawing/2014/main" id="{A0F553F2-CB7D-46D6-A6A5-D16CF29D07D6}"/>
                          </a:ext>
                        </a:extLst>
                      </p:cNvPr>
                      <p:cNvPicPr/>
                      <p:nvPr/>
                    </p:nvPicPr>
                    <p:blipFill>
                      <a:blip r:embed="rId17"/>
                      <a:stretch>
                        <a:fillRect/>
                      </a:stretch>
                    </p:blipFill>
                    <p:spPr>
                      <a:xfrm>
                        <a:off x="2119" y="2119"/>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E29948F-3307-473B-885D-E9EEF3840228}"/>
              </a:ext>
            </a:extLst>
          </p:cNvPr>
          <p:cNvSpPr/>
          <p:nvPr userDrawn="1">
            <p:custDataLst>
              <p:tags r:id="rId15"/>
            </p:custDataLst>
          </p:nvPr>
        </p:nvSpPr>
        <p:spPr>
          <a:xfrm>
            <a:off x="1" y="1"/>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b-NO" sz="48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Plassholder for tittel 1"/>
          <p:cNvSpPr>
            <a:spLocks noGrp="1"/>
          </p:cNvSpPr>
          <p:nvPr>
            <p:ph type="title"/>
          </p:nvPr>
        </p:nvSpPr>
        <p:spPr>
          <a:xfrm>
            <a:off x="431799" y="274641"/>
            <a:ext cx="11278420" cy="861775"/>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431799" y="1248697"/>
            <a:ext cx="11278420" cy="4877467"/>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18"/>
          <a:stretch>
            <a:fillRect/>
          </a:stretch>
        </p:blipFill>
        <p:spPr>
          <a:xfrm>
            <a:off x="564242" y="6401226"/>
            <a:ext cx="3360060" cy="273079"/>
          </a:xfrm>
          <a:prstGeom prst="rect">
            <a:avLst/>
          </a:prstGeom>
        </p:spPr>
      </p:pic>
      <p:sp>
        <p:nvSpPr>
          <p:cNvPr id="7" name="Plassholder for lysbildenummer 5">
            <a:extLst>
              <a:ext uri="{FF2B5EF4-FFF2-40B4-BE49-F238E27FC236}">
                <a16:creationId xmlns:a16="http://schemas.microsoft.com/office/drawing/2014/main" id="{FE08F9A8-C6B7-4BAE-BD6C-8CDE0653CD72}"/>
              </a:ext>
            </a:extLst>
          </p:cNvPr>
          <p:cNvSpPr txBox="1">
            <a:spLocks/>
          </p:cNvSpPr>
          <p:nvPr userDrawn="1"/>
        </p:nvSpPr>
        <p:spPr>
          <a:xfrm>
            <a:off x="11299735" y="6421248"/>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0" i="0" smtClean="0">
                <a:solidFill>
                  <a:schemeClr val="tx1"/>
                </a:solidFill>
                <a:latin typeface="Arial"/>
                <a:cs typeface="Arial"/>
              </a:rPr>
              <a:pPr algn="ctr"/>
              <a:t>‹#›</a:t>
            </a:fld>
            <a:endParaRPr lang="nb-NO" sz="1333" b="0" i="0">
              <a:solidFill>
                <a:schemeClr val="tx1"/>
              </a:solidFill>
              <a:latin typeface="Arial"/>
              <a:cs typeface="Arial"/>
            </a:endParaRPr>
          </a:p>
        </p:txBody>
      </p:sp>
    </p:spTree>
    <p:extLst>
      <p:ext uri="{BB962C8B-B14F-4D97-AF65-F5344CB8AC3E}">
        <p14:creationId xmlns:p14="http://schemas.microsoft.com/office/powerpoint/2010/main" val="319801979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xStyles>
    <p:titleStyle>
      <a:lvl1pPr algn="l" defTabSz="609570" rtl="0" eaLnBrk="1" latinLnBrk="0" hangingPunct="1">
        <a:spcBef>
          <a:spcPct val="0"/>
        </a:spcBef>
        <a:buNone/>
        <a:defRPr sz="4800" b="1" i="0" kern="1200">
          <a:solidFill>
            <a:schemeClr val="tx1"/>
          </a:solidFill>
          <a:latin typeface="Arial"/>
          <a:ea typeface="+mj-ea"/>
          <a:cs typeface="Arial"/>
        </a:defRPr>
      </a:lvl1pPr>
    </p:titleStyle>
    <p:bodyStyle>
      <a:lvl1pPr marL="457178" indent="-457178" algn="l" defTabSz="609570" rtl="0" eaLnBrk="1" latinLnBrk="0" hangingPunct="1">
        <a:spcBef>
          <a:spcPct val="20000"/>
        </a:spcBef>
        <a:buFont typeface="Arial"/>
        <a:buChar char="•"/>
        <a:defRPr sz="3200" kern="1200">
          <a:solidFill>
            <a:schemeClr val="tx1"/>
          </a:solidFill>
          <a:latin typeface="Arial"/>
          <a:ea typeface="+mn-ea"/>
          <a:cs typeface="Arial"/>
        </a:defRPr>
      </a:lvl1pPr>
      <a:lvl2pPr marL="990550" indent="-380981" algn="l" defTabSz="609570" rtl="0" eaLnBrk="1" latinLnBrk="0" hangingPunct="1">
        <a:spcBef>
          <a:spcPct val="20000"/>
        </a:spcBef>
        <a:buFont typeface="Arial"/>
        <a:buChar char="–"/>
        <a:defRPr sz="2667" kern="1200">
          <a:solidFill>
            <a:schemeClr val="tx1"/>
          </a:solidFill>
          <a:latin typeface="Arial"/>
          <a:ea typeface="+mn-ea"/>
          <a:cs typeface="Arial"/>
        </a:defRPr>
      </a:lvl2pPr>
      <a:lvl3pPr marL="1523925" indent="-304784" algn="l" defTabSz="609570" rtl="0" eaLnBrk="1" latinLnBrk="0" hangingPunct="1">
        <a:spcBef>
          <a:spcPct val="20000"/>
        </a:spcBef>
        <a:buFont typeface="Arial"/>
        <a:buChar char="•"/>
        <a:defRPr sz="2400" kern="1200">
          <a:solidFill>
            <a:schemeClr val="tx1"/>
          </a:solidFill>
          <a:latin typeface="Arial"/>
          <a:ea typeface="+mn-ea"/>
          <a:cs typeface="Arial"/>
        </a:defRPr>
      </a:lvl3pPr>
      <a:lvl4pPr marL="2133493" indent="-304784" algn="l" defTabSz="609570" rtl="0" eaLnBrk="1" latinLnBrk="0" hangingPunct="1">
        <a:spcBef>
          <a:spcPct val="20000"/>
        </a:spcBef>
        <a:buFont typeface="Arial"/>
        <a:buChar char="–"/>
        <a:defRPr sz="2133" kern="1200">
          <a:solidFill>
            <a:schemeClr val="tx1"/>
          </a:solidFill>
          <a:latin typeface="Arial"/>
          <a:ea typeface="+mn-ea"/>
          <a:cs typeface="Arial"/>
        </a:defRPr>
      </a:lvl4pPr>
      <a:lvl5pPr marL="2743062" indent="-304784" algn="l" defTabSz="609570" rtl="0" eaLnBrk="1" latinLnBrk="0" hangingPunct="1">
        <a:spcBef>
          <a:spcPct val="20000"/>
        </a:spcBef>
        <a:buFont typeface="Arial"/>
        <a:buChar char="»"/>
        <a:defRPr sz="1867" kern="1200">
          <a:solidFill>
            <a:schemeClr val="tx1"/>
          </a:solidFill>
          <a:latin typeface="Arial"/>
          <a:ea typeface="+mn-ea"/>
          <a:cs typeface="Arial"/>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b-NO"/>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0F553F2-CB7D-46D6-A6A5-D16CF29D07D6}"/>
              </a:ext>
            </a:extLst>
          </p:cNvPr>
          <p:cNvGraphicFramePr>
            <a:graphicFrameLocks noChangeAspect="1"/>
          </p:cNvGraphicFramePr>
          <p:nvPr userDrawn="1">
            <p:custDataLst>
              <p:tags r:id="rId13"/>
            </p:custDataLst>
            <p:extLst>
              <p:ext uri="{D42A27DB-BD31-4B8C-83A1-F6EECF244321}">
                <p14:modId xmlns:p14="http://schemas.microsoft.com/office/powerpoint/2010/main" val="3876889752"/>
              </p:ext>
            </p:extLst>
          </p:nvPr>
        </p:nvGraphicFramePr>
        <p:xfrm>
          <a:off x="2120" y="2120"/>
          <a:ext cx="2117" cy="2117"/>
        </p:xfrm>
        <a:graphic>
          <a:graphicData uri="http://schemas.openxmlformats.org/presentationml/2006/ole">
            <mc:AlternateContent xmlns:mc="http://schemas.openxmlformats.org/markup-compatibility/2006">
              <mc:Choice xmlns:v="urn:schemas-microsoft-com:vml" Requires="v">
                <p:oleObj name="think-cell Slide" r:id="rId15" imgW="592" imgH="591" progId="TCLayout.ActiveDocument.1">
                  <p:embed/>
                </p:oleObj>
              </mc:Choice>
              <mc:Fallback>
                <p:oleObj name="think-cell Slide" r:id="rId15" imgW="592" imgH="591" progId="TCLayout.ActiveDocument.1">
                  <p:embed/>
                  <p:pic>
                    <p:nvPicPr>
                      <p:cNvPr id="5" name="Object 4" hidden="1">
                        <a:extLst>
                          <a:ext uri="{FF2B5EF4-FFF2-40B4-BE49-F238E27FC236}">
                            <a16:creationId xmlns:a16="http://schemas.microsoft.com/office/drawing/2014/main" id="{A0F553F2-CB7D-46D6-A6A5-D16CF29D07D6}"/>
                          </a:ext>
                        </a:extLst>
                      </p:cNvPr>
                      <p:cNvPicPr/>
                      <p:nvPr/>
                    </p:nvPicPr>
                    <p:blipFill>
                      <a:blip r:embed="rId16"/>
                      <a:stretch>
                        <a:fillRect/>
                      </a:stretch>
                    </p:blipFill>
                    <p:spPr>
                      <a:xfrm>
                        <a:off x="2120" y="2120"/>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E29948F-3307-473B-885D-E9EEF3840228}"/>
              </a:ext>
            </a:extLst>
          </p:cNvPr>
          <p:cNvSpPr/>
          <p:nvPr userDrawn="1">
            <p:custDataLst>
              <p:tags r:id="rId14"/>
            </p:custDataLst>
          </p:nvPr>
        </p:nvSpPr>
        <p:spPr>
          <a:xfrm>
            <a:off x="1" y="1"/>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b-NO" sz="48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Plassholder for tittel 1"/>
          <p:cNvSpPr>
            <a:spLocks noGrp="1"/>
          </p:cNvSpPr>
          <p:nvPr>
            <p:ph type="title"/>
          </p:nvPr>
        </p:nvSpPr>
        <p:spPr>
          <a:xfrm>
            <a:off x="431799" y="274642"/>
            <a:ext cx="11278420" cy="861775"/>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431799" y="1248697"/>
            <a:ext cx="11278420" cy="4877467"/>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17"/>
          <a:stretch>
            <a:fillRect/>
          </a:stretch>
        </p:blipFill>
        <p:spPr>
          <a:xfrm>
            <a:off x="564243" y="6401227"/>
            <a:ext cx="3360060" cy="273079"/>
          </a:xfrm>
          <a:prstGeom prst="rect">
            <a:avLst/>
          </a:prstGeom>
        </p:spPr>
      </p:pic>
    </p:spTree>
    <p:extLst>
      <p:ext uri="{BB962C8B-B14F-4D97-AF65-F5344CB8AC3E}">
        <p14:creationId xmlns:p14="http://schemas.microsoft.com/office/powerpoint/2010/main" val="138167397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defTabSz="609555" rtl="0" eaLnBrk="1" latinLnBrk="0" hangingPunct="1">
        <a:spcBef>
          <a:spcPct val="0"/>
        </a:spcBef>
        <a:buNone/>
        <a:defRPr sz="4800" b="1" i="0" kern="1200">
          <a:solidFill>
            <a:schemeClr val="tx1"/>
          </a:solidFill>
          <a:latin typeface="Arial"/>
          <a:ea typeface="+mj-ea"/>
          <a:cs typeface="Arial"/>
        </a:defRPr>
      </a:lvl1pPr>
    </p:titleStyle>
    <p:bodyStyle>
      <a:lvl1pPr marL="457167" indent="-457167" algn="l" defTabSz="609555" rtl="0" eaLnBrk="1" latinLnBrk="0" hangingPunct="1">
        <a:spcBef>
          <a:spcPct val="20000"/>
        </a:spcBef>
        <a:buFont typeface="Arial"/>
        <a:buChar char="•"/>
        <a:defRPr sz="3200" kern="1200">
          <a:solidFill>
            <a:schemeClr val="tx1"/>
          </a:solidFill>
          <a:latin typeface="Arial"/>
          <a:ea typeface="+mn-ea"/>
          <a:cs typeface="Arial"/>
        </a:defRPr>
      </a:lvl1pPr>
      <a:lvl2pPr marL="990526" indent="-380972" algn="l" defTabSz="609555" rtl="0" eaLnBrk="1" latinLnBrk="0" hangingPunct="1">
        <a:spcBef>
          <a:spcPct val="20000"/>
        </a:spcBef>
        <a:buFont typeface="Arial"/>
        <a:buChar char="–"/>
        <a:defRPr sz="2667" kern="1200">
          <a:solidFill>
            <a:schemeClr val="tx1"/>
          </a:solidFill>
          <a:latin typeface="Arial"/>
          <a:ea typeface="+mn-ea"/>
          <a:cs typeface="Arial"/>
        </a:defRPr>
      </a:lvl2pPr>
      <a:lvl3pPr marL="1523887" indent="-304776" algn="l" defTabSz="609555" rtl="0" eaLnBrk="1" latinLnBrk="0" hangingPunct="1">
        <a:spcBef>
          <a:spcPct val="20000"/>
        </a:spcBef>
        <a:buFont typeface="Arial"/>
        <a:buChar char="•"/>
        <a:defRPr sz="2400" kern="1200">
          <a:solidFill>
            <a:schemeClr val="tx1"/>
          </a:solidFill>
          <a:latin typeface="Arial"/>
          <a:ea typeface="+mn-ea"/>
          <a:cs typeface="Arial"/>
        </a:defRPr>
      </a:lvl3pPr>
      <a:lvl4pPr marL="2133440" indent="-304776" algn="l" defTabSz="609555" rtl="0" eaLnBrk="1" latinLnBrk="0" hangingPunct="1">
        <a:spcBef>
          <a:spcPct val="20000"/>
        </a:spcBef>
        <a:buFont typeface="Arial"/>
        <a:buChar char="–"/>
        <a:defRPr sz="2133" kern="1200">
          <a:solidFill>
            <a:schemeClr val="tx1"/>
          </a:solidFill>
          <a:latin typeface="Arial"/>
          <a:ea typeface="+mn-ea"/>
          <a:cs typeface="Arial"/>
        </a:defRPr>
      </a:lvl4pPr>
      <a:lvl5pPr marL="2742994" indent="-304776" algn="l" defTabSz="609555" rtl="0" eaLnBrk="1" latinLnBrk="0" hangingPunct="1">
        <a:spcBef>
          <a:spcPct val="20000"/>
        </a:spcBef>
        <a:buFont typeface="Arial"/>
        <a:buChar char="»"/>
        <a:defRPr sz="1867" kern="1200">
          <a:solidFill>
            <a:schemeClr val="tx1"/>
          </a:solidFill>
          <a:latin typeface="Arial"/>
          <a:ea typeface="+mn-ea"/>
          <a:cs typeface="Arial"/>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b-NO"/>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1165A2F-B939-4493-8B4B-472F2B934C8C}"/>
              </a:ext>
            </a:extLst>
          </p:cNvPr>
          <p:cNvGraphicFramePr>
            <a:graphicFrameLocks noChangeAspect="1"/>
          </p:cNvGraphicFramePr>
          <p:nvPr userDrawn="1">
            <p:custDataLst>
              <p:tags r:id="rId14"/>
            </p:custDataLst>
            <p:extLst>
              <p:ext uri="{D42A27DB-BD31-4B8C-83A1-F6EECF244321}">
                <p14:modId xmlns:p14="http://schemas.microsoft.com/office/powerpoint/2010/main" val="3805323669"/>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16" imgW="395" imgH="394" progId="TCLayout.ActiveDocument.1">
                  <p:embed/>
                </p:oleObj>
              </mc:Choice>
              <mc:Fallback>
                <p:oleObj name="think-cell Slide" r:id="rId16" imgW="395" imgH="394" progId="TCLayout.ActiveDocument.1">
                  <p:embed/>
                  <p:pic>
                    <p:nvPicPr>
                      <p:cNvPr id="5" name="Object 4" hidden="1">
                        <a:extLst>
                          <a:ext uri="{FF2B5EF4-FFF2-40B4-BE49-F238E27FC236}">
                            <a16:creationId xmlns:a16="http://schemas.microsoft.com/office/drawing/2014/main" id="{71165A2F-B939-4493-8B4B-472F2B934C8C}"/>
                          </a:ext>
                        </a:extLst>
                      </p:cNvPr>
                      <p:cNvPicPr/>
                      <p:nvPr/>
                    </p:nvPicPr>
                    <p:blipFill>
                      <a:blip r:embed="rId17"/>
                      <a:stretch>
                        <a:fillRect/>
                      </a:stretch>
                    </p:blipFill>
                    <p:spPr>
                      <a:xfrm>
                        <a:off x="2118" y="2118"/>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AADCD85-0D95-4AE9-8C9D-6336B6FF112D}"/>
              </a:ext>
            </a:extLst>
          </p:cNvPr>
          <p:cNvSpPr/>
          <p:nvPr userDrawn="1">
            <p:custDataLst>
              <p:tags r:id="rId15"/>
            </p:custDataLst>
          </p:nvPr>
        </p:nvSpPr>
        <p:spPr>
          <a:xfrm>
            <a:off x="0" y="0"/>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b-NO" sz="48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Plassholder for tittel 1"/>
          <p:cNvSpPr>
            <a:spLocks noGrp="1"/>
          </p:cNvSpPr>
          <p:nvPr>
            <p:ph type="title"/>
          </p:nvPr>
        </p:nvSpPr>
        <p:spPr>
          <a:xfrm>
            <a:off x="431799" y="274639"/>
            <a:ext cx="11278420" cy="861775"/>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431799" y="1248697"/>
            <a:ext cx="11278420" cy="4877467"/>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18"/>
          <a:stretch>
            <a:fillRect/>
          </a:stretch>
        </p:blipFill>
        <p:spPr>
          <a:xfrm>
            <a:off x="564241" y="6401225"/>
            <a:ext cx="3360060" cy="273079"/>
          </a:xfrm>
          <a:prstGeom prst="rect">
            <a:avLst/>
          </a:prstGeom>
        </p:spPr>
      </p:pic>
    </p:spTree>
    <p:extLst>
      <p:ext uri="{BB962C8B-B14F-4D97-AF65-F5344CB8AC3E}">
        <p14:creationId xmlns:p14="http://schemas.microsoft.com/office/powerpoint/2010/main" val="1229759451"/>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p:txStyles>
    <p:titleStyle>
      <a:lvl1pPr algn="l" defTabSz="609585" rtl="0" eaLnBrk="1" latinLnBrk="0" hangingPunct="1">
        <a:spcBef>
          <a:spcPct val="0"/>
        </a:spcBef>
        <a:buNone/>
        <a:defRPr sz="4800" b="1" i="0" kern="1200">
          <a:solidFill>
            <a:schemeClr val="tx1"/>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18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b-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4394623-160E-4BDA-8166-722D8E8F9220}"/>
              </a:ext>
            </a:extLst>
          </p:cNvPr>
          <p:cNvGraphicFramePr>
            <a:graphicFrameLocks noChangeAspect="1"/>
          </p:cNvGraphicFramePr>
          <p:nvPr userDrawn="1">
            <p:custDataLst>
              <p:tags r:id="rId13"/>
            </p:custDataLst>
            <p:extLst>
              <p:ext uri="{D42A27DB-BD31-4B8C-83A1-F6EECF244321}">
                <p14:modId xmlns:p14="http://schemas.microsoft.com/office/powerpoint/2010/main" val="2522489179"/>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14" imgW="395" imgH="394" progId="TCLayout.ActiveDocument.1">
                  <p:embed/>
                </p:oleObj>
              </mc:Choice>
              <mc:Fallback>
                <p:oleObj name="think-cell Slide" r:id="rId14" imgW="395" imgH="394" progId="TCLayout.ActiveDocument.1">
                  <p:embed/>
                  <p:pic>
                    <p:nvPicPr>
                      <p:cNvPr id="6" name="Object 5" hidden="1">
                        <a:extLst>
                          <a:ext uri="{FF2B5EF4-FFF2-40B4-BE49-F238E27FC236}">
                            <a16:creationId xmlns:a16="http://schemas.microsoft.com/office/drawing/2014/main" id="{74394623-160E-4BDA-8166-722D8E8F9220}"/>
                          </a:ext>
                        </a:extLst>
                      </p:cNvPr>
                      <p:cNvPicPr/>
                      <p:nvPr/>
                    </p:nvPicPr>
                    <p:blipFill>
                      <a:blip r:embed="rId15"/>
                      <a:stretch>
                        <a:fillRect/>
                      </a:stretch>
                    </p:blipFill>
                    <p:spPr>
                      <a:xfrm>
                        <a:off x="2118" y="2118"/>
                        <a:ext cx="2117" cy="2117"/>
                      </a:xfrm>
                      <a:prstGeom prst="rect">
                        <a:avLst/>
                      </a:prstGeom>
                    </p:spPr>
                  </p:pic>
                </p:oleObj>
              </mc:Fallback>
            </mc:AlternateContent>
          </a:graphicData>
        </a:graphic>
      </p:graphicFrame>
      <p:sp>
        <p:nvSpPr>
          <p:cNvPr id="2" name="Plassholder for tittel 1"/>
          <p:cNvSpPr>
            <a:spLocks noGrp="1"/>
          </p:cNvSpPr>
          <p:nvPr>
            <p:ph type="title"/>
          </p:nvPr>
        </p:nvSpPr>
        <p:spPr>
          <a:xfrm>
            <a:off x="609600" y="405733"/>
            <a:ext cx="10972800" cy="861775"/>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609600" y="1367335"/>
            <a:ext cx="10972800" cy="508493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descr="sirkler.jpg"/>
          <p:cNvPicPr>
            <a:picLocks noChangeAspect="1"/>
          </p:cNvPicPr>
          <p:nvPr userDrawn="1"/>
        </p:nvPicPr>
        <p:blipFill rotWithShape="1">
          <a:blip r:embed="rId16" cstate="print">
            <a:extLst>
              <a:ext uri="{28A0092B-C50C-407E-A947-70E740481C1C}">
                <a14:useLocalDpi xmlns:a14="http://schemas.microsoft.com/office/drawing/2010/main" val="0"/>
              </a:ext>
            </a:extLst>
          </a:blip>
          <a:srcRect r="18451"/>
          <a:stretch/>
        </p:blipFill>
        <p:spPr>
          <a:xfrm>
            <a:off x="10658271" y="505561"/>
            <a:ext cx="1535992" cy="1531353"/>
          </a:xfrm>
          <a:prstGeom prst="rect">
            <a:avLst/>
          </a:prstGeom>
        </p:spPr>
      </p:pic>
    </p:spTree>
    <p:extLst>
      <p:ext uri="{BB962C8B-B14F-4D97-AF65-F5344CB8AC3E}">
        <p14:creationId xmlns:p14="http://schemas.microsoft.com/office/powerpoint/2010/main" val="4124414649"/>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609585" rtl="0" eaLnBrk="1" latinLnBrk="0" hangingPunct="1">
        <a:spcBef>
          <a:spcPct val="0"/>
        </a:spcBef>
        <a:buNone/>
        <a:defRPr sz="4800" b="1" i="0" kern="1200">
          <a:solidFill>
            <a:schemeClr val="tx1"/>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18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b-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1165A2F-B939-4493-8B4B-472F2B934C8C}"/>
              </a:ext>
            </a:extLst>
          </p:cNvPr>
          <p:cNvGraphicFramePr>
            <a:graphicFrameLocks noChangeAspect="1"/>
          </p:cNvGraphicFramePr>
          <p:nvPr userDrawn="1">
            <p:custDataLst>
              <p:tags r:id="rId14"/>
            </p:custDataLst>
            <p:extLst>
              <p:ext uri="{D42A27DB-BD31-4B8C-83A1-F6EECF244321}">
                <p14:modId xmlns:p14="http://schemas.microsoft.com/office/powerpoint/2010/main" val="4114344162"/>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16" imgW="395" imgH="394" progId="TCLayout.ActiveDocument.1">
                  <p:embed/>
                </p:oleObj>
              </mc:Choice>
              <mc:Fallback>
                <p:oleObj name="think-cell Slide" r:id="rId16" imgW="395" imgH="394" progId="TCLayout.ActiveDocument.1">
                  <p:embed/>
                  <p:pic>
                    <p:nvPicPr>
                      <p:cNvPr id="5" name="Object 4" hidden="1">
                        <a:extLst>
                          <a:ext uri="{FF2B5EF4-FFF2-40B4-BE49-F238E27FC236}">
                            <a16:creationId xmlns:a16="http://schemas.microsoft.com/office/drawing/2014/main" id="{71165A2F-B939-4493-8B4B-472F2B934C8C}"/>
                          </a:ext>
                        </a:extLst>
                      </p:cNvPr>
                      <p:cNvPicPr/>
                      <p:nvPr/>
                    </p:nvPicPr>
                    <p:blipFill>
                      <a:blip r:embed="rId17"/>
                      <a:stretch>
                        <a:fillRect/>
                      </a:stretch>
                    </p:blipFill>
                    <p:spPr>
                      <a:xfrm>
                        <a:off x="2118" y="2118"/>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AADCD85-0D95-4AE9-8C9D-6336B6FF112D}"/>
              </a:ext>
            </a:extLst>
          </p:cNvPr>
          <p:cNvSpPr/>
          <p:nvPr userDrawn="1">
            <p:custDataLst>
              <p:tags r:id="rId15"/>
            </p:custDataLst>
          </p:nvPr>
        </p:nvSpPr>
        <p:spPr>
          <a:xfrm>
            <a:off x="0" y="0"/>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b-NO" sz="48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Plassholder for tittel 1"/>
          <p:cNvSpPr>
            <a:spLocks noGrp="1"/>
          </p:cNvSpPr>
          <p:nvPr>
            <p:ph type="title"/>
          </p:nvPr>
        </p:nvSpPr>
        <p:spPr>
          <a:xfrm>
            <a:off x="431799" y="274639"/>
            <a:ext cx="11278420" cy="861775"/>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431799" y="1248697"/>
            <a:ext cx="11278420" cy="4877467"/>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18"/>
          <a:stretch>
            <a:fillRect/>
          </a:stretch>
        </p:blipFill>
        <p:spPr>
          <a:xfrm>
            <a:off x="564241" y="6401225"/>
            <a:ext cx="3360060" cy="273079"/>
          </a:xfrm>
          <a:prstGeom prst="rect">
            <a:avLst/>
          </a:prstGeom>
        </p:spPr>
      </p:pic>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Lst>
  <p:txStyles>
    <p:titleStyle>
      <a:lvl1pPr algn="l" defTabSz="609585" rtl="0" eaLnBrk="1" latinLnBrk="0" hangingPunct="1">
        <a:spcBef>
          <a:spcPct val="0"/>
        </a:spcBef>
        <a:buNone/>
        <a:defRPr sz="4800" b="1" i="0" kern="1200">
          <a:solidFill>
            <a:schemeClr val="tx1"/>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18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b-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6.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hyperlink" Target="https://dfo.infocaption.com/media/20221109/1040/Step1.highlighted.mp4" TargetMode="External"/><Relationship Id="rId2" Type="http://schemas.openxmlformats.org/officeDocument/2006/relationships/slideLayout" Target="../slideLayouts/slideLayout17.xml"/><Relationship Id="rId1" Type="http://schemas.openxmlformats.org/officeDocument/2006/relationships/tags" Target="../tags/tag30.xml"/><Relationship Id="rId6" Type="http://schemas.openxmlformats.org/officeDocument/2006/relationships/image" Target="../media/image16.png"/><Relationship Id="rId5" Type="http://schemas.openxmlformats.org/officeDocument/2006/relationships/image" Target="../media/image1.emf"/><Relationship Id="rId4" Type="http://schemas.openxmlformats.org/officeDocument/2006/relationships/oleObject" Target="../embeddings/oleObject20.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7.xml"/><Relationship Id="rId1" Type="http://schemas.openxmlformats.org/officeDocument/2006/relationships/tags" Target="../tags/tag31.x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xml"/><Relationship Id="rId1" Type="http://schemas.openxmlformats.org/officeDocument/2006/relationships/tags" Target="../tags/tag32.xml"/><Relationship Id="rId6" Type="http://schemas.openxmlformats.org/officeDocument/2006/relationships/image" Target="../media/image1.emf"/><Relationship Id="rId5" Type="http://schemas.openxmlformats.org/officeDocument/2006/relationships/oleObject" Target="../embeddings/oleObject22.bin"/><Relationship Id="rId4" Type="http://schemas.microsoft.com/office/2018/10/relationships/comments" Target="../comments/modernComment_7FFD5740_70AA42B6.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7FFD5741_19F0478E.xml"/><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hyperlink" Target="https://i.ntnu.no/wiki/-/wiki/Norsk/Bott+%C3%B8konomi+og+l%C3%B8nn+-+Oppl%C3%A6ring'" TargetMode="External"/><Relationship Id="rId5" Type="http://schemas.openxmlformats.org/officeDocument/2006/relationships/image" Target="../media/image1.emf"/><Relationship Id="rId4" Type="http://schemas.openxmlformats.org/officeDocument/2006/relationships/oleObject" Target="../embeddings/oleObject23.bin"/></Relationships>
</file>

<file path=ppt/slides/_rels/slide14.xml.rels><?xml version="1.0" encoding="UTF-8" standalone="yes"?>
<Relationships xmlns="http://schemas.openxmlformats.org/package/2006/relationships"><Relationship Id="rId3" Type="http://schemas.openxmlformats.org/officeDocument/2006/relationships/hyperlink" Target="https://i.ntnu.no/wiki/-/wiki/Norsk/BOTT+%c3%98konomi+og+l%c3%b8nn+innf%c3%b8ringsprosjekt" TargetMode="External"/><Relationship Id="rId2" Type="http://schemas.openxmlformats.org/officeDocument/2006/relationships/image" Target="../media/image17.png"/><Relationship Id="rId1" Type="http://schemas.openxmlformats.org/officeDocument/2006/relationships/slideLayout" Target="../slideLayouts/slideLayout19.xml"/><Relationship Id="rId4" Type="http://schemas.openxmlformats.org/officeDocument/2006/relationships/hyperlink" Target="https://i.ntnu.no/wiki/-/wiki/Norsk/Bott+%C3%B8konomi+og+l%C3%B8nn+-+Oppl%C3%A6ring"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ntnu.no/ansatte/anders.kvernberg" TargetMode="External"/><Relationship Id="rId13" Type="http://schemas.openxmlformats.org/officeDocument/2006/relationships/hyperlink" Target="https://www.ntnu.no/ansatte/hanne.s.snerting" TargetMode="External"/><Relationship Id="rId18" Type="http://schemas.openxmlformats.org/officeDocument/2006/relationships/hyperlink" Target="https://www.ntnu.no/ansatte/magnus.v.domben" TargetMode="External"/><Relationship Id="rId3" Type="http://schemas.openxmlformats.org/officeDocument/2006/relationships/notesSlide" Target="../notesSlides/notesSlide11.xml"/><Relationship Id="rId21" Type="http://schemas.openxmlformats.org/officeDocument/2006/relationships/hyperlink" Target="https://www.ntnu.no/ansatte/linda.m.vada" TargetMode="External"/><Relationship Id="rId7" Type="http://schemas.openxmlformats.org/officeDocument/2006/relationships/hyperlink" Target="https://www.ntnu.edu/employees/siri.bjornerud" TargetMode="External"/><Relationship Id="rId12" Type="http://schemas.openxmlformats.org/officeDocument/2006/relationships/hyperlink" Target="https://www.ntnu.no/ansatte/maya.f.sharma" TargetMode="External"/><Relationship Id="rId17" Type="http://schemas.openxmlformats.org/officeDocument/2006/relationships/hyperlink" Target="https://www.ntnu.no/ansatte/anniken.herje" TargetMode="External"/><Relationship Id="rId2" Type="http://schemas.openxmlformats.org/officeDocument/2006/relationships/slideLayout" Target="../slideLayouts/slideLayout52.xml"/><Relationship Id="rId16" Type="http://schemas.openxmlformats.org/officeDocument/2006/relationships/hyperlink" Target="https://www.ntnu.no/ansatte/tomas.hermansen" TargetMode="External"/><Relationship Id="rId20" Type="http://schemas.openxmlformats.org/officeDocument/2006/relationships/hyperlink" Target="https://www.ntnu.no/ansatte/ase.lereggen" TargetMode="External"/><Relationship Id="rId1" Type="http://schemas.openxmlformats.org/officeDocument/2006/relationships/tags" Target="../tags/tag34.xml"/><Relationship Id="rId6" Type="http://schemas.openxmlformats.org/officeDocument/2006/relationships/hyperlink" Target="https://i.ntnu.no/wiki/-/wiki/Norsk/Prosessr%C3%A5dgivere+innen+prosjekt%C3%B8konomi+-+Kontaktinformasjon" TargetMode="External"/><Relationship Id="rId11" Type="http://schemas.openxmlformats.org/officeDocument/2006/relationships/hyperlink" Target="https://www.ntnu.no/ansatte/magnus.l.haugskott" TargetMode="External"/><Relationship Id="rId5" Type="http://schemas.openxmlformats.org/officeDocument/2006/relationships/image" Target="../media/image1.emf"/><Relationship Id="rId15" Type="http://schemas.openxmlformats.org/officeDocument/2006/relationships/hyperlink" Target="https://www.ntnu.no/ansatte/tor.m.volden" TargetMode="External"/><Relationship Id="rId10" Type="http://schemas.openxmlformats.org/officeDocument/2006/relationships/hyperlink" Target="https://www.ntnu.no/ansatte/jannike.v.kvendset" TargetMode="External"/><Relationship Id="rId19" Type="http://schemas.openxmlformats.org/officeDocument/2006/relationships/hyperlink" Target="https://www.ntnu.no/ansatte/klaus.ramberg" TargetMode="External"/><Relationship Id="rId4" Type="http://schemas.openxmlformats.org/officeDocument/2006/relationships/oleObject" Target="../embeddings/oleObject24.bin"/><Relationship Id="rId9" Type="http://schemas.openxmlformats.org/officeDocument/2006/relationships/hyperlink" Target="https://www.ntnu.no/ansatte/magnhild.tangvik" TargetMode="External"/><Relationship Id="rId14" Type="http://schemas.openxmlformats.org/officeDocument/2006/relationships/hyperlink" Target="https://www.ntnu.no/ansatte/henning.boganes"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i.ntnu.no/wiki/-/wiki/Norsk/Bott+%C3%B8konomi+og+l%C3%B8nn+-+Oppl%C3%A6ring'" TargetMode="External"/><Relationship Id="rId7" Type="http://schemas.openxmlformats.org/officeDocument/2006/relationships/hyperlink" Target="https://dfo.no/kundesider/regnskapstjenester/veiledning-og-opplaering-regnskapstjenestene/opplaeringsmateriell-bott" TargetMode="External"/><Relationship Id="rId12"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52.xml"/><Relationship Id="rId6" Type="http://schemas.openxmlformats.org/officeDocument/2006/relationships/image" Target="../media/image20.png"/><Relationship Id="rId11" Type="http://schemas.openxmlformats.org/officeDocument/2006/relationships/hyperlink" Target="https://innsida.ntnu.no/start#/feed/" TargetMode="External"/><Relationship Id="rId5" Type="http://schemas.openxmlformats.org/officeDocument/2006/relationships/hyperlink" Target="https://www.bott-samarbeidet.no/okonomi/opplering/index.html" TargetMode="External"/><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hyperlink" Target="https://i.ntnu.no/wiki/-/wiki/Norsk/NTNU+Hjelp"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8.svg"/><Relationship Id="rId2" Type="http://schemas.openxmlformats.org/officeDocument/2006/relationships/slideLayout" Target="../slideLayouts/slideLayout59.xml"/><Relationship Id="rId1" Type="http://schemas.openxmlformats.org/officeDocument/2006/relationships/tags" Target="../tags/tag21.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12.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9.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3.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2.xml"/><Relationship Id="rId1" Type="http://schemas.openxmlformats.org/officeDocument/2006/relationships/tags" Target="../tags/tag23.xml"/><Relationship Id="rId5" Type="http://schemas.openxmlformats.org/officeDocument/2006/relationships/image" Target="../media/image1.emf"/><Relationship Id="rId4" Type="http://schemas.openxmlformats.org/officeDocument/2006/relationships/oleObject" Target="../embeddings/oleObject14.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6.xml"/><Relationship Id="rId7"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tags" Target="../tags/tag26.x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16.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2.png"/><Relationship Id="rId2" Type="http://schemas.openxmlformats.org/officeDocument/2006/relationships/slideLayout" Target="../slideLayouts/slideLayout36.xml"/><Relationship Id="rId1" Type="http://schemas.openxmlformats.org/officeDocument/2006/relationships/tags" Target="../tags/tag27.xml"/><Relationship Id="rId6" Type="http://schemas.openxmlformats.org/officeDocument/2006/relationships/hyperlink" Target="https://universityofbergen.sharepoint.com/:b:/s/KvalitetsrammeverkokonomioglonnBOTT/EXvYkOs4Fr1Lqs2VqxgCmVABMH_EVigjqkzOqkmU1jGg2A?e=eJJNuX" TargetMode="External"/><Relationship Id="rId5" Type="http://schemas.openxmlformats.org/officeDocument/2006/relationships/image" Target="../media/image1.emf"/><Relationship Id="rId4" Type="http://schemas.openxmlformats.org/officeDocument/2006/relationships/oleObject" Target="../embeddings/oleObject17.bin"/></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oleObject" Target="../embeddings/oleObject18.bin"/><Relationship Id="rId7" Type="http://schemas.openxmlformats.org/officeDocument/2006/relationships/image" Target="../media/image14.png"/><Relationship Id="rId2" Type="http://schemas.openxmlformats.org/officeDocument/2006/relationships/slideLayout" Target="../slideLayouts/slideLayout36.xml"/><Relationship Id="rId1" Type="http://schemas.openxmlformats.org/officeDocument/2006/relationships/tags" Target="../tags/tag28.xml"/><Relationship Id="rId6" Type="http://schemas.openxmlformats.org/officeDocument/2006/relationships/hyperlink" Target="https://www.bott-samarbeidet.no/okonomi/opplering/okonomi/prosjektokonomi/index.html" TargetMode="External"/><Relationship Id="rId5" Type="http://schemas.openxmlformats.org/officeDocument/2006/relationships/image" Target="../media/image13.pn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7.xml"/><Relationship Id="rId1" Type="http://schemas.openxmlformats.org/officeDocument/2006/relationships/tags" Target="../tags/tag29.xml"/><Relationship Id="rId5" Type="http://schemas.openxmlformats.org/officeDocument/2006/relationships/image" Target="../media/image1.emf"/><Relationship Id="rId4" Type="http://schemas.openxmlformats.org/officeDocument/2006/relationships/oleObject" Target="../embeddings/oleObject1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C2907E4-33AC-47EE-90CC-08CBE65B9E32}"/>
              </a:ext>
            </a:extLst>
          </p:cNvPr>
          <p:cNvGraphicFramePr>
            <a:graphicFrameLocks noChangeAspect="1"/>
          </p:cNvGraphicFramePr>
          <p:nvPr>
            <p:custDataLst>
              <p:tags r:id="rId1"/>
            </p:custDataLst>
            <p:extLst>
              <p:ext uri="{D42A27DB-BD31-4B8C-83A1-F6EECF244321}">
                <p14:modId xmlns:p14="http://schemas.microsoft.com/office/powerpoint/2010/main" val="952712882"/>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0C2907E4-33AC-47EE-90CC-08CBE65B9E32}"/>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03CB462-D9E6-48BE-AF21-E78169557E7B}"/>
              </a:ext>
            </a:extLst>
          </p:cNvPr>
          <p:cNvSpPr/>
          <p:nvPr>
            <p:custDataLst>
              <p:tags r:id="rId2"/>
            </p:custDataLst>
          </p:nvPr>
        </p:nvSpPr>
        <p:spPr>
          <a:xfrm>
            <a:off x="0" y="0"/>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nb-NO" sz="5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1" name="Rektangel 10"/>
          <p:cNvSpPr/>
          <p:nvPr/>
        </p:nvSpPr>
        <p:spPr>
          <a:xfrm>
            <a:off x="0" y="0"/>
            <a:ext cx="12227378"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Tittel 1"/>
          <p:cNvSpPr>
            <a:spLocks noGrp="1"/>
          </p:cNvSpPr>
          <p:nvPr>
            <p:ph type="ctrTitle"/>
          </p:nvPr>
        </p:nvSpPr>
        <p:spPr>
          <a:xfrm>
            <a:off x="367553" y="2984914"/>
            <a:ext cx="11137839" cy="1754326"/>
          </a:xfrm>
        </p:spPr>
        <p:txBody>
          <a:bodyPr vert="horz"/>
          <a:lstStyle/>
          <a:p>
            <a:pPr algn="ctr"/>
            <a:r>
              <a:rPr lang="nb-NO" sz="5400" dirty="0">
                <a:solidFill>
                  <a:schemeClr val="bg1"/>
                </a:solidFill>
              </a:rPr>
              <a:t>Information cafe for Project manager</a:t>
            </a:r>
          </a:p>
        </p:txBody>
      </p:sp>
      <p:sp>
        <p:nvSpPr>
          <p:cNvPr id="10" name="Undertittel 2"/>
          <p:cNvSpPr>
            <a:spLocks noGrp="1"/>
          </p:cNvSpPr>
          <p:nvPr>
            <p:ph type="subTitle" idx="1"/>
          </p:nvPr>
        </p:nvSpPr>
        <p:spPr>
          <a:xfrm>
            <a:off x="704296" y="5110196"/>
            <a:ext cx="10818785" cy="797463"/>
          </a:xfrm>
        </p:spPr>
        <p:txBody>
          <a:bodyPr vert="horz" lIns="91440" tIns="45720" rIns="91440" bIns="45720" rtlCol="0" anchor="t">
            <a:noAutofit/>
          </a:bodyPr>
          <a:lstStyle/>
          <a:p>
            <a:pPr algn="ctr"/>
            <a:r>
              <a:rPr lang="nb-NO" sz="3600" b="1" dirty="0">
                <a:solidFill>
                  <a:schemeClr val="bg1"/>
                </a:solidFill>
              </a:rPr>
              <a:t>BOTT ØL</a:t>
            </a:r>
            <a:br>
              <a:rPr lang="nb-NO" sz="3600" b="1" dirty="0">
                <a:solidFill>
                  <a:schemeClr val="bg1"/>
                </a:solidFill>
              </a:rPr>
            </a:br>
            <a:r>
              <a:rPr lang="nb-NO" sz="2000" dirty="0">
                <a:solidFill>
                  <a:schemeClr val="bg1"/>
                </a:solidFill>
              </a:rPr>
              <a:t>25.11.22</a:t>
            </a:r>
            <a:r>
              <a:rPr lang="nb-NO" sz="3600" b="1" dirty="0">
                <a:solidFill>
                  <a:schemeClr val="bg1"/>
                </a:solidFill>
              </a:rPr>
              <a:t> </a:t>
            </a:r>
            <a:endParaRPr lang="nb-NO" sz="3600" dirty="0">
              <a:solidFill>
                <a:schemeClr val="bg1"/>
              </a:solidFill>
            </a:endParaRPr>
          </a:p>
        </p:txBody>
      </p:sp>
      <p:pic>
        <p:nvPicPr>
          <p:cNvPr id="5" name="Bilde 4">
            <a:extLst>
              <a:ext uri="{FF2B5EF4-FFF2-40B4-BE49-F238E27FC236}">
                <a16:creationId xmlns:a16="http://schemas.microsoft.com/office/drawing/2014/main" id="{589D61C2-2E0E-8541-A434-8E4817E38EF2}"/>
              </a:ext>
            </a:extLst>
          </p:cNvPr>
          <p:cNvPicPr>
            <a:picLocks noChangeAspect="1"/>
          </p:cNvPicPr>
          <p:nvPr/>
        </p:nvPicPr>
        <p:blipFill>
          <a:blip r:embed="rId7"/>
          <a:stretch>
            <a:fillRect/>
          </a:stretch>
        </p:blipFill>
        <p:spPr>
          <a:xfrm>
            <a:off x="2491761" y="1547553"/>
            <a:ext cx="7208479" cy="577729"/>
          </a:xfrm>
          <a:prstGeom prst="rect">
            <a:avLst/>
          </a:prstGeom>
        </p:spPr>
      </p:pic>
    </p:spTree>
    <p:extLst>
      <p:ext uri="{BB962C8B-B14F-4D97-AF65-F5344CB8AC3E}">
        <p14:creationId xmlns:p14="http://schemas.microsoft.com/office/powerpoint/2010/main" val="3446374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158D408-197B-4CFF-8750-9EE9B229A1CD}"/>
              </a:ext>
            </a:extLst>
          </p:cNvPr>
          <p:cNvGraphicFramePr>
            <a:graphicFrameLocks noChangeAspect="1"/>
          </p:cNvGraphicFramePr>
          <p:nvPr>
            <p:custDataLst>
              <p:tags r:id="rId1"/>
            </p:custDataLst>
            <p:extLst>
              <p:ext uri="{D42A27DB-BD31-4B8C-83A1-F6EECF244321}">
                <p14:modId xmlns:p14="http://schemas.microsoft.com/office/powerpoint/2010/main" val="3142243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4" name="Object 3" hidden="1">
                        <a:extLst>
                          <a:ext uri="{FF2B5EF4-FFF2-40B4-BE49-F238E27FC236}">
                            <a16:creationId xmlns:a16="http://schemas.microsoft.com/office/drawing/2014/main" id="{9158D408-197B-4CFF-8750-9EE9B229A1C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A6D1A34-97C8-47F2-B716-CB0DBBE8C85D}"/>
              </a:ext>
            </a:extLst>
          </p:cNvPr>
          <p:cNvSpPr>
            <a:spLocks noGrp="1"/>
          </p:cNvSpPr>
          <p:nvPr>
            <p:ph type="title"/>
          </p:nvPr>
        </p:nvSpPr>
        <p:spPr/>
        <p:txBody>
          <a:bodyPr vert="horz"/>
          <a:lstStyle/>
          <a:p>
            <a:r>
              <a:rPr lang="nb-NO" dirty="0" err="1"/>
              <a:t>Clarification</a:t>
            </a:r>
            <a:r>
              <a:rPr lang="nb-NO" dirty="0"/>
              <a:t> </a:t>
            </a:r>
            <a:r>
              <a:rPr lang="nb-NO" dirty="0" err="1"/>
              <a:t>on</a:t>
            </a:r>
            <a:r>
              <a:rPr lang="nb-NO" dirty="0"/>
              <a:t> time </a:t>
            </a:r>
            <a:r>
              <a:rPr lang="nb-NO" dirty="0" err="1"/>
              <a:t>registration</a:t>
            </a:r>
            <a:endParaRPr lang="nb-NO" dirty="0"/>
          </a:p>
        </p:txBody>
      </p:sp>
      <p:sp>
        <p:nvSpPr>
          <p:cNvPr id="6" name="TextBox 5">
            <a:extLst>
              <a:ext uri="{FF2B5EF4-FFF2-40B4-BE49-F238E27FC236}">
                <a16:creationId xmlns:a16="http://schemas.microsoft.com/office/drawing/2014/main" id="{D9165719-BBD8-48A4-8901-683A2F1FE4F5}"/>
              </a:ext>
            </a:extLst>
          </p:cNvPr>
          <p:cNvSpPr txBox="1"/>
          <p:nvPr/>
        </p:nvSpPr>
        <p:spPr>
          <a:xfrm>
            <a:off x="609600" y="1237781"/>
            <a:ext cx="10632141" cy="2554545"/>
          </a:xfrm>
          <a:prstGeom prst="rect">
            <a:avLst/>
          </a:prstGeom>
          <a:noFill/>
        </p:spPr>
        <p:txBody>
          <a:bodyPr wrap="square" lIns="91440" tIns="45720" rIns="91440" bIns="45720" rtlCol="0" anchor="t">
            <a:spAutoFit/>
          </a:bodyPr>
          <a:lstStyle/>
          <a:p>
            <a:r>
              <a:rPr lang="en-US" sz="1600" dirty="0"/>
              <a:t>If there is a requirement or desire for time registration on a project, it must be done by the employee himself (project employee/project manager), either in the DFØ app or in the DFØ Self-service portal.</a:t>
            </a:r>
            <a:br>
              <a:rPr lang="nb-NO" sz="1600" dirty="0"/>
            </a:br>
            <a:br>
              <a:rPr lang="nb-NO" sz="1600" dirty="0"/>
            </a:br>
            <a:r>
              <a:rPr lang="en-US" sz="1600" b="1" dirty="0"/>
              <a:t>Project timekeeping will only be applicable if:</a:t>
            </a:r>
            <a:endParaRPr lang="en-US" sz="1600" dirty="0"/>
          </a:p>
          <a:p>
            <a:pPr marL="342900" indent="-342900">
              <a:buFont typeface="+mj-lt"/>
              <a:buAutoNum type="arabicPeriod"/>
            </a:pPr>
            <a:r>
              <a:rPr lang="en-US" sz="1600" dirty="0"/>
              <a:t>Financiers (e.g. EU) require a detailed overview of work effort</a:t>
            </a:r>
          </a:p>
          <a:p>
            <a:pPr marL="342900" indent="-342900">
              <a:buFont typeface="+mj-lt"/>
              <a:buAutoNum type="arabicPeriod"/>
            </a:pPr>
            <a:r>
              <a:rPr lang="en-US" sz="1600" dirty="0"/>
              <a:t>It is not possible to enter salary costs directly on a project (direct accounting)</a:t>
            </a:r>
          </a:p>
          <a:p>
            <a:pPr marL="342900" indent="-342900">
              <a:buFont typeface="+mj-lt"/>
              <a:buAutoNum type="arabicPeriod"/>
            </a:pPr>
            <a:r>
              <a:rPr lang="en-US" sz="1600" dirty="0"/>
              <a:t>The free-purchase solution for burdening the project manager's/project resource's work effort does not give an accurate enough picture of the resource effort</a:t>
            </a:r>
            <a:br>
              <a:rPr lang="nb-NO" sz="1600" dirty="0"/>
            </a:br>
            <a:br>
              <a:rPr lang="nb-NO" sz="1600" dirty="0"/>
            </a:br>
            <a:endParaRPr lang="nb-NO" sz="1600" dirty="0"/>
          </a:p>
        </p:txBody>
      </p:sp>
      <p:sp>
        <p:nvSpPr>
          <p:cNvPr id="7" name="Rectangle 6">
            <a:extLst>
              <a:ext uri="{FF2B5EF4-FFF2-40B4-BE49-F238E27FC236}">
                <a16:creationId xmlns:a16="http://schemas.microsoft.com/office/drawing/2014/main" id="{AB1EA5D3-3250-4BDC-AD19-4EDE529AC72D}"/>
              </a:ext>
            </a:extLst>
          </p:cNvPr>
          <p:cNvSpPr/>
          <p:nvPr/>
        </p:nvSpPr>
        <p:spPr>
          <a:xfrm>
            <a:off x="770833" y="4319888"/>
            <a:ext cx="4649837" cy="1389529"/>
          </a:xfrm>
          <a:prstGeom prst="rect">
            <a:avLst/>
          </a:prstGeom>
          <a:solidFill>
            <a:schemeClr val="bg1">
              <a:lumMod val="95000"/>
            </a:scheme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 name="TextBox 2">
            <a:extLst>
              <a:ext uri="{FF2B5EF4-FFF2-40B4-BE49-F238E27FC236}">
                <a16:creationId xmlns:a16="http://schemas.microsoft.com/office/drawing/2014/main" id="{B514623E-4578-4BA5-904A-71F6B2B810AD}"/>
              </a:ext>
            </a:extLst>
          </p:cNvPr>
          <p:cNvSpPr txBox="1"/>
          <p:nvPr/>
        </p:nvSpPr>
        <p:spPr>
          <a:xfrm>
            <a:off x="6845643" y="3903014"/>
            <a:ext cx="3550508" cy="338554"/>
          </a:xfrm>
          <a:prstGeom prst="rect">
            <a:avLst/>
          </a:prstGeom>
          <a:noFill/>
        </p:spPr>
        <p:txBody>
          <a:bodyPr wrap="square" rtlCol="0">
            <a:spAutoFit/>
          </a:bodyPr>
          <a:lstStyle/>
          <a:p>
            <a:r>
              <a:rPr lang="nb-NO" sz="1600" b="1" dirty="0"/>
              <a:t>How (</a:t>
            </a:r>
            <a:r>
              <a:rPr lang="nb-NO" sz="1600" b="1" dirty="0" err="1"/>
              <a:t>if</a:t>
            </a:r>
            <a:r>
              <a:rPr lang="nb-NO" sz="1600" b="1" dirty="0"/>
              <a:t> </a:t>
            </a:r>
            <a:r>
              <a:rPr lang="nb-NO" sz="1600" b="1" dirty="0" err="1"/>
              <a:t>applicable</a:t>
            </a:r>
            <a:r>
              <a:rPr lang="nb-NO" sz="1600" b="1" dirty="0"/>
              <a:t>)</a:t>
            </a:r>
          </a:p>
        </p:txBody>
      </p:sp>
      <p:sp>
        <p:nvSpPr>
          <p:cNvPr id="14" name="TextBox 13">
            <a:extLst>
              <a:ext uri="{FF2B5EF4-FFF2-40B4-BE49-F238E27FC236}">
                <a16:creationId xmlns:a16="http://schemas.microsoft.com/office/drawing/2014/main" id="{83FEE132-2AF4-4699-AEAF-1B171C43A217}"/>
              </a:ext>
            </a:extLst>
          </p:cNvPr>
          <p:cNvSpPr txBox="1"/>
          <p:nvPr/>
        </p:nvSpPr>
        <p:spPr>
          <a:xfrm>
            <a:off x="878133" y="4452209"/>
            <a:ext cx="4155062" cy="1169551"/>
          </a:xfrm>
          <a:prstGeom prst="rect">
            <a:avLst/>
          </a:prstGeom>
          <a:noFill/>
        </p:spPr>
        <p:txBody>
          <a:bodyPr wrap="square">
            <a:spAutoFit/>
          </a:bodyPr>
          <a:lstStyle/>
          <a:p>
            <a:r>
              <a:rPr lang="en-US" sz="1400" b="0" i="0" dirty="0">
                <a:solidFill>
                  <a:srgbClr val="202124"/>
                </a:solidFill>
                <a:effectLst/>
                <a:latin typeface="arial" panose="020B0604020202020204" pitchFamily="34" charset="0"/>
              </a:rPr>
              <a:t>Requirements for individual time registration will mainly affect EU projects, but may also apply to other BOA projects. Which projects it may be relevant for will vary between the units and must be clarified locally.</a:t>
            </a:r>
            <a:endParaRPr lang="nb-NO" sz="1400" dirty="0"/>
          </a:p>
        </p:txBody>
      </p:sp>
      <p:sp>
        <p:nvSpPr>
          <p:cNvPr id="15" name="TextBox 14">
            <a:extLst>
              <a:ext uri="{FF2B5EF4-FFF2-40B4-BE49-F238E27FC236}">
                <a16:creationId xmlns:a16="http://schemas.microsoft.com/office/drawing/2014/main" id="{1FC58484-B117-402E-A8EB-3709F3B565A3}"/>
              </a:ext>
            </a:extLst>
          </p:cNvPr>
          <p:cNvSpPr txBox="1"/>
          <p:nvPr/>
        </p:nvSpPr>
        <p:spPr>
          <a:xfrm>
            <a:off x="712574" y="3924471"/>
            <a:ext cx="3550508" cy="338554"/>
          </a:xfrm>
          <a:prstGeom prst="rect">
            <a:avLst/>
          </a:prstGeom>
          <a:noFill/>
        </p:spPr>
        <p:txBody>
          <a:bodyPr wrap="square" rtlCol="0">
            <a:spAutoFit/>
          </a:bodyPr>
          <a:lstStyle/>
          <a:p>
            <a:r>
              <a:rPr lang="nb-NO" sz="1600" b="1" i="0" dirty="0">
                <a:solidFill>
                  <a:srgbClr val="202124"/>
                </a:solidFill>
                <a:effectLst/>
                <a:latin typeface="arial" panose="020B0604020202020204" pitchFamily="34" charset="0"/>
              </a:rPr>
              <a:t>Scope – </a:t>
            </a:r>
            <a:r>
              <a:rPr lang="nb-NO" sz="1600" b="1" i="0" dirty="0" err="1">
                <a:solidFill>
                  <a:srgbClr val="202124"/>
                </a:solidFill>
                <a:effectLst/>
                <a:latin typeface="arial" panose="020B0604020202020204" pitchFamily="34" charset="0"/>
              </a:rPr>
              <a:t>which</a:t>
            </a:r>
            <a:r>
              <a:rPr lang="nb-NO" sz="1600" b="1" i="0" dirty="0">
                <a:solidFill>
                  <a:srgbClr val="202124"/>
                </a:solidFill>
                <a:effectLst/>
                <a:latin typeface="arial" panose="020B0604020202020204" pitchFamily="34" charset="0"/>
              </a:rPr>
              <a:t> </a:t>
            </a:r>
            <a:r>
              <a:rPr lang="nb-NO" sz="1600" b="1" i="0" dirty="0" err="1">
                <a:solidFill>
                  <a:srgbClr val="202124"/>
                </a:solidFill>
                <a:effectLst/>
                <a:latin typeface="arial" panose="020B0604020202020204" pitchFamily="34" charset="0"/>
              </a:rPr>
              <a:t>projects</a:t>
            </a:r>
            <a:r>
              <a:rPr lang="nb-NO" sz="1600" b="1" i="0" dirty="0">
                <a:solidFill>
                  <a:srgbClr val="202124"/>
                </a:solidFill>
                <a:effectLst/>
                <a:latin typeface="arial" panose="020B0604020202020204" pitchFamily="34" charset="0"/>
              </a:rPr>
              <a:t>:</a:t>
            </a:r>
            <a:endParaRPr lang="nb-NO" sz="1600" b="1" dirty="0"/>
          </a:p>
        </p:txBody>
      </p:sp>
      <p:sp>
        <p:nvSpPr>
          <p:cNvPr id="11" name="Isosceles Triangle 10">
            <a:extLst>
              <a:ext uri="{FF2B5EF4-FFF2-40B4-BE49-F238E27FC236}">
                <a16:creationId xmlns:a16="http://schemas.microsoft.com/office/drawing/2014/main" id="{7C23CEA7-4F60-4107-A6A0-772474258349}"/>
              </a:ext>
            </a:extLst>
          </p:cNvPr>
          <p:cNvSpPr/>
          <p:nvPr/>
        </p:nvSpPr>
        <p:spPr>
          <a:xfrm rot="5400000">
            <a:off x="5381551" y="4786237"/>
            <a:ext cx="914400" cy="456831"/>
          </a:xfrm>
          <a:prstGeom prst="triangle">
            <a:avLst/>
          </a:prstGeom>
          <a:solidFill>
            <a:schemeClr val="bg1">
              <a:lumMod val="95000"/>
            </a:scheme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pic>
        <p:nvPicPr>
          <p:cNvPr id="17" name="Picture 16">
            <a:extLst>
              <a:ext uri="{FF2B5EF4-FFF2-40B4-BE49-F238E27FC236}">
                <a16:creationId xmlns:a16="http://schemas.microsoft.com/office/drawing/2014/main" id="{31EEDD8C-EAD7-432C-BD42-A8D4EA673EDA}"/>
              </a:ext>
            </a:extLst>
          </p:cNvPr>
          <p:cNvPicPr>
            <a:picLocks noChangeAspect="1"/>
          </p:cNvPicPr>
          <p:nvPr/>
        </p:nvPicPr>
        <p:blipFill>
          <a:blip r:embed="rId6"/>
          <a:stretch>
            <a:fillRect/>
          </a:stretch>
        </p:blipFill>
        <p:spPr>
          <a:xfrm>
            <a:off x="9572425" y="3571916"/>
            <a:ext cx="1367425" cy="2685035"/>
          </a:xfrm>
          <a:prstGeom prst="rect">
            <a:avLst/>
          </a:prstGeom>
        </p:spPr>
      </p:pic>
      <p:sp>
        <p:nvSpPr>
          <p:cNvPr id="19" name="TextBox 18">
            <a:extLst>
              <a:ext uri="{FF2B5EF4-FFF2-40B4-BE49-F238E27FC236}">
                <a16:creationId xmlns:a16="http://schemas.microsoft.com/office/drawing/2014/main" id="{4A8F1ACD-27F4-46A3-B365-E6D18A033F17}"/>
              </a:ext>
            </a:extLst>
          </p:cNvPr>
          <p:cNvSpPr txBox="1"/>
          <p:nvPr/>
        </p:nvSpPr>
        <p:spPr>
          <a:xfrm>
            <a:off x="6845643" y="4378628"/>
            <a:ext cx="2166553" cy="923330"/>
          </a:xfrm>
          <a:prstGeom prst="rect">
            <a:avLst/>
          </a:prstGeom>
          <a:noFill/>
        </p:spPr>
        <p:txBody>
          <a:bodyPr wrap="square">
            <a:spAutoFit/>
          </a:bodyPr>
          <a:lstStyle/>
          <a:p>
            <a:r>
              <a:rPr lang="nb-NO" dirty="0">
                <a:hlinkClick r:id="rId7"/>
              </a:rPr>
              <a:t>Video: </a:t>
            </a:r>
            <a:r>
              <a:rPr lang="en-US" dirty="0">
                <a:hlinkClick r:id="rId7"/>
              </a:rPr>
              <a:t>How to keep project hours in the DFØ app</a:t>
            </a:r>
            <a:endParaRPr lang="nb-NO" dirty="0"/>
          </a:p>
        </p:txBody>
      </p:sp>
    </p:spTree>
    <p:extLst>
      <p:ext uri="{BB962C8B-B14F-4D97-AF65-F5344CB8AC3E}">
        <p14:creationId xmlns:p14="http://schemas.microsoft.com/office/powerpoint/2010/main" val="1201030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969213E-2279-450C-A2F0-FCA8B3211CB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A969213E-2279-450C-A2F0-FCA8B3211CB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E681240-EFCB-4778-8526-46F9C59C6446}"/>
              </a:ext>
            </a:extLst>
          </p:cNvPr>
          <p:cNvSpPr>
            <a:spLocks noGrp="1"/>
          </p:cNvSpPr>
          <p:nvPr>
            <p:ph type="title"/>
          </p:nvPr>
        </p:nvSpPr>
        <p:spPr>
          <a:xfrm>
            <a:off x="609600" y="274639"/>
            <a:ext cx="10972800" cy="707886"/>
          </a:xfrm>
        </p:spPr>
        <p:txBody>
          <a:bodyPr vert="horz"/>
          <a:lstStyle/>
          <a:p>
            <a:r>
              <a:rPr lang="en-US" sz="4000"/>
              <a:t>In summary: Impact Project manager</a:t>
            </a:r>
          </a:p>
        </p:txBody>
      </p:sp>
      <p:sp>
        <p:nvSpPr>
          <p:cNvPr id="8" name="TextBox 7">
            <a:extLst>
              <a:ext uri="{FF2B5EF4-FFF2-40B4-BE49-F238E27FC236}">
                <a16:creationId xmlns:a16="http://schemas.microsoft.com/office/drawing/2014/main" id="{9286D50B-5D21-4C92-B2E5-6577AD43B505}"/>
              </a:ext>
            </a:extLst>
          </p:cNvPr>
          <p:cNvSpPr txBox="1"/>
          <p:nvPr/>
        </p:nvSpPr>
        <p:spPr>
          <a:xfrm>
            <a:off x="719346" y="1407733"/>
            <a:ext cx="2976281" cy="338554"/>
          </a:xfrm>
          <a:prstGeom prst="rect">
            <a:avLst/>
          </a:prstGeom>
          <a:noFill/>
        </p:spPr>
        <p:txBody>
          <a:bodyPr wrap="square" rtlCol="0">
            <a:spAutoFit/>
          </a:bodyPr>
          <a:lstStyle/>
          <a:p>
            <a:r>
              <a:rPr lang="nb-NO" sz="1600" b="1" err="1">
                <a:solidFill>
                  <a:srgbClr val="00509E"/>
                </a:solidFill>
              </a:rPr>
              <a:t>Until</a:t>
            </a:r>
            <a:r>
              <a:rPr lang="nb-NO" sz="1600" b="1">
                <a:solidFill>
                  <a:srgbClr val="00509E"/>
                </a:solidFill>
              </a:rPr>
              <a:t> 01.01.23</a:t>
            </a:r>
          </a:p>
        </p:txBody>
      </p:sp>
      <p:sp>
        <p:nvSpPr>
          <p:cNvPr id="9" name="TextBox 8">
            <a:extLst>
              <a:ext uri="{FF2B5EF4-FFF2-40B4-BE49-F238E27FC236}">
                <a16:creationId xmlns:a16="http://schemas.microsoft.com/office/drawing/2014/main" id="{D510E03F-686A-4A88-8C6B-DCC226024EB4}"/>
              </a:ext>
            </a:extLst>
          </p:cNvPr>
          <p:cNvSpPr txBox="1"/>
          <p:nvPr/>
        </p:nvSpPr>
        <p:spPr>
          <a:xfrm>
            <a:off x="3886201" y="1407733"/>
            <a:ext cx="3895724" cy="584775"/>
          </a:xfrm>
          <a:prstGeom prst="rect">
            <a:avLst/>
          </a:prstGeom>
          <a:noFill/>
        </p:spPr>
        <p:txBody>
          <a:bodyPr wrap="square" rtlCol="0">
            <a:spAutoFit/>
          </a:bodyPr>
          <a:lstStyle/>
          <a:p>
            <a:r>
              <a:rPr lang="nb-NO" sz="1600" b="1" err="1">
                <a:solidFill>
                  <a:srgbClr val="00509E"/>
                </a:solidFill>
              </a:rPr>
              <a:t>After</a:t>
            </a:r>
            <a:r>
              <a:rPr lang="nb-NO" sz="1600" b="1">
                <a:solidFill>
                  <a:srgbClr val="00509E"/>
                </a:solidFill>
              </a:rPr>
              <a:t> 01.01.23, </a:t>
            </a:r>
            <a:r>
              <a:rPr lang="en-US" sz="1600" b="1">
                <a:solidFill>
                  <a:srgbClr val="00509E"/>
                </a:solidFill>
              </a:rPr>
              <a:t>but before BEVISST and Pre-award are put into use</a:t>
            </a:r>
            <a:endParaRPr lang="nb-NO" sz="1600" b="1">
              <a:solidFill>
                <a:srgbClr val="00509E"/>
              </a:solidFill>
            </a:endParaRPr>
          </a:p>
        </p:txBody>
      </p:sp>
      <p:sp>
        <p:nvSpPr>
          <p:cNvPr id="10" name="TextBox 9">
            <a:extLst>
              <a:ext uri="{FF2B5EF4-FFF2-40B4-BE49-F238E27FC236}">
                <a16:creationId xmlns:a16="http://schemas.microsoft.com/office/drawing/2014/main" id="{3AA1B7B9-E5E2-45BB-8346-867CB848B58B}"/>
              </a:ext>
            </a:extLst>
          </p:cNvPr>
          <p:cNvSpPr txBox="1"/>
          <p:nvPr/>
        </p:nvSpPr>
        <p:spPr>
          <a:xfrm>
            <a:off x="719347" y="2202800"/>
            <a:ext cx="2865978" cy="2677656"/>
          </a:xfrm>
          <a:prstGeom prst="rect">
            <a:avLst/>
          </a:prstGeom>
          <a:noFill/>
        </p:spPr>
        <p:txBody>
          <a:bodyPr wrap="square" rtlCol="0">
            <a:spAutoFit/>
          </a:bodyPr>
          <a:lstStyle/>
          <a:p>
            <a:r>
              <a:rPr lang="en-US" sz="1400"/>
              <a:t>Little affected, but may experience less availability from project economists as a result of training and adaptation for those in new systems</a:t>
            </a:r>
            <a:br>
              <a:rPr lang="nb-NO" sz="1400"/>
            </a:br>
            <a:r>
              <a:rPr lang="nb-NO" sz="1400"/>
              <a:t> </a:t>
            </a:r>
          </a:p>
          <a:p>
            <a:endParaRPr lang="en-US" sz="1400"/>
          </a:p>
          <a:p>
            <a:r>
              <a:rPr lang="en-US" sz="1400"/>
              <a:t>Expected training needs are linked to process and role training in the form of e-learning for the role, as well as relevant information meetings</a:t>
            </a:r>
            <a:endParaRPr lang="nb-NO" sz="1400"/>
          </a:p>
        </p:txBody>
      </p:sp>
      <p:sp>
        <p:nvSpPr>
          <p:cNvPr id="11" name="TextBox 10">
            <a:extLst>
              <a:ext uri="{FF2B5EF4-FFF2-40B4-BE49-F238E27FC236}">
                <a16:creationId xmlns:a16="http://schemas.microsoft.com/office/drawing/2014/main" id="{C3C45E48-0DFE-46A7-BED2-EB33BC9A60E6}"/>
              </a:ext>
            </a:extLst>
          </p:cNvPr>
          <p:cNvSpPr txBox="1"/>
          <p:nvPr/>
        </p:nvSpPr>
        <p:spPr>
          <a:xfrm>
            <a:off x="7942728" y="1407733"/>
            <a:ext cx="4186749" cy="584775"/>
          </a:xfrm>
          <a:prstGeom prst="rect">
            <a:avLst/>
          </a:prstGeom>
          <a:noFill/>
        </p:spPr>
        <p:txBody>
          <a:bodyPr wrap="square" rtlCol="0">
            <a:spAutoFit/>
          </a:bodyPr>
          <a:lstStyle/>
          <a:p>
            <a:r>
              <a:rPr lang="nb-NO" sz="1600" b="1" err="1">
                <a:solidFill>
                  <a:srgbClr val="00509E"/>
                </a:solidFill>
              </a:rPr>
              <a:t>After</a:t>
            </a:r>
            <a:r>
              <a:rPr lang="nb-NO" sz="1600" b="1">
                <a:solidFill>
                  <a:srgbClr val="00509E"/>
                </a:solidFill>
              </a:rPr>
              <a:t> 01.01.23 </a:t>
            </a:r>
            <a:r>
              <a:rPr lang="en-US" sz="1600" b="1">
                <a:solidFill>
                  <a:srgbClr val="00509E"/>
                </a:solidFill>
              </a:rPr>
              <a:t>and after the introduction of BEVISST and Pre-award</a:t>
            </a:r>
            <a:endParaRPr lang="nb-NO" sz="1600" b="1">
              <a:solidFill>
                <a:srgbClr val="00509E"/>
              </a:solidFill>
            </a:endParaRPr>
          </a:p>
        </p:txBody>
      </p:sp>
      <p:sp>
        <p:nvSpPr>
          <p:cNvPr id="12" name="TextBox 11">
            <a:extLst>
              <a:ext uri="{FF2B5EF4-FFF2-40B4-BE49-F238E27FC236}">
                <a16:creationId xmlns:a16="http://schemas.microsoft.com/office/drawing/2014/main" id="{5B22E535-F48E-445D-8669-AAA24CE84DEF}"/>
              </a:ext>
            </a:extLst>
          </p:cNvPr>
          <p:cNvSpPr txBox="1"/>
          <p:nvPr/>
        </p:nvSpPr>
        <p:spPr>
          <a:xfrm>
            <a:off x="7942728" y="2202800"/>
            <a:ext cx="3639672" cy="1169551"/>
          </a:xfrm>
          <a:prstGeom prst="rect">
            <a:avLst/>
          </a:prstGeom>
          <a:noFill/>
        </p:spPr>
        <p:txBody>
          <a:bodyPr wrap="square" rtlCol="0">
            <a:spAutoFit/>
          </a:bodyPr>
          <a:lstStyle/>
          <a:p>
            <a:r>
              <a:rPr lang="en-US" sz="1400"/>
              <a:t>Main changes for Project Manager occur during this period</a:t>
            </a:r>
          </a:p>
          <a:p>
            <a:endParaRPr lang="en-US" sz="1400"/>
          </a:p>
          <a:p>
            <a:r>
              <a:rPr lang="en-US" sz="1400"/>
              <a:t>Will require time for training and getting used to new solutions</a:t>
            </a:r>
            <a:endParaRPr lang="nb-NO" sz="1400"/>
          </a:p>
        </p:txBody>
      </p:sp>
      <p:sp>
        <p:nvSpPr>
          <p:cNvPr id="13" name="TextBox 12">
            <a:extLst>
              <a:ext uri="{FF2B5EF4-FFF2-40B4-BE49-F238E27FC236}">
                <a16:creationId xmlns:a16="http://schemas.microsoft.com/office/drawing/2014/main" id="{4CFB7E5A-A1EC-49DB-A9D3-3DB9866A6E0B}"/>
              </a:ext>
            </a:extLst>
          </p:cNvPr>
          <p:cNvSpPr txBox="1"/>
          <p:nvPr/>
        </p:nvSpPr>
        <p:spPr>
          <a:xfrm>
            <a:off x="3886200" y="2202800"/>
            <a:ext cx="3639673" cy="3323987"/>
          </a:xfrm>
          <a:prstGeom prst="rect">
            <a:avLst/>
          </a:prstGeom>
          <a:noFill/>
        </p:spPr>
        <p:txBody>
          <a:bodyPr wrap="square" rtlCol="0">
            <a:spAutoFit/>
          </a:bodyPr>
          <a:lstStyle/>
          <a:p>
            <a:r>
              <a:rPr lang="en-US" sz="1400"/>
              <a:t>Project economists now have access to a new project module with a large selection of project management reports that will be made available to project managers.</a:t>
            </a:r>
            <a:r>
              <a:rPr lang="nb-NO" sz="1400"/>
              <a:t>. </a:t>
            </a:r>
            <a:br>
              <a:rPr lang="nb-NO" sz="1400"/>
            </a:br>
            <a:br>
              <a:rPr lang="nb-NO" sz="1400"/>
            </a:br>
            <a:r>
              <a:rPr lang="en-US" sz="1400"/>
              <a:t>The project manager does not have access to report solutions himself and during this period is dependent on dialogue with the project economist and that the project economist distributes reports to the project manager. (for those who themselves have not taken out reports from </a:t>
            </a:r>
            <a:r>
              <a:rPr lang="en-US" sz="1400" err="1"/>
              <a:t>iAccess</a:t>
            </a:r>
            <a:r>
              <a:rPr lang="en-US" sz="1400"/>
              <a:t>, this will not result in any change)</a:t>
            </a:r>
            <a:endParaRPr lang="nb-NO" sz="1400"/>
          </a:p>
          <a:p>
            <a:endParaRPr lang="nb-NO" sz="1400"/>
          </a:p>
          <a:p>
            <a:pPr marL="285750" indent="-285750">
              <a:buFont typeface="Arial" panose="020B0604020202020204" pitchFamily="34" charset="0"/>
              <a:buChar char="•"/>
            </a:pPr>
            <a:endParaRPr lang="nb-NO" sz="1400"/>
          </a:p>
        </p:txBody>
      </p:sp>
      <p:sp>
        <p:nvSpPr>
          <p:cNvPr id="3" name="Rectangle: Rounded Corners 2">
            <a:extLst>
              <a:ext uri="{FF2B5EF4-FFF2-40B4-BE49-F238E27FC236}">
                <a16:creationId xmlns:a16="http://schemas.microsoft.com/office/drawing/2014/main" id="{C90A1512-EFDF-49B8-9F46-4953625DEED2}"/>
              </a:ext>
            </a:extLst>
          </p:cNvPr>
          <p:cNvSpPr/>
          <p:nvPr/>
        </p:nvSpPr>
        <p:spPr>
          <a:xfrm>
            <a:off x="609600" y="5419491"/>
            <a:ext cx="10677525" cy="584776"/>
          </a:xfrm>
          <a:prstGeom prst="roundRect">
            <a:avLst/>
          </a:prstGeom>
          <a:solidFill>
            <a:schemeClr val="bg1">
              <a:lumMod val="95000"/>
            </a:scheme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5" name="TextBox 4">
            <a:extLst>
              <a:ext uri="{FF2B5EF4-FFF2-40B4-BE49-F238E27FC236}">
                <a16:creationId xmlns:a16="http://schemas.microsoft.com/office/drawing/2014/main" id="{A8E3BCE3-F342-4C50-9529-BC434278B9A2}"/>
              </a:ext>
            </a:extLst>
          </p:cNvPr>
          <p:cNvSpPr txBox="1"/>
          <p:nvPr/>
        </p:nvSpPr>
        <p:spPr>
          <a:xfrm>
            <a:off x="643498" y="5506246"/>
            <a:ext cx="10125075" cy="461665"/>
          </a:xfrm>
          <a:prstGeom prst="rect">
            <a:avLst/>
          </a:prstGeom>
          <a:noFill/>
        </p:spPr>
        <p:txBody>
          <a:bodyPr wrap="square" lIns="91440" tIns="45720" rIns="91440" bIns="45720" rtlCol="0" anchor="t">
            <a:spAutoFit/>
          </a:bodyPr>
          <a:lstStyle/>
          <a:p>
            <a:r>
              <a:rPr lang="en-US" sz="1200" b="1"/>
              <a:t>NOTE: </a:t>
            </a:r>
            <a:r>
              <a:rPr lang="en-US" sz="1200"/>
              <a:t>In addition to changes that affect your role as project manager, see information that applies to the ordinary employment relationship as a scientific employee or administrative roles if you are assigned any of these.</a:t>
            </a:r>
            <a:endParaRPr lang="nb-NO" sz="1200"/>
          </a:p>
        </p:txBody>
      </p:sp>
    </p:spTree>
    <p:extLst>
      <p:ext uri="{BB962C8B-B14F-4D97-AF65-F5344CB8AC3E}">
        <p14:creationId xmlns:p14="http://schemas.microsoft.com/office/powerpoint/2010/main" val="1413543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9FDDBCE-9EC4-4D7D-9831-0BFC8DAE745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5" name="Object 4" hidden="1">
                        <a:extLst>
                          <a:ext uri="{FF2B5EF4-FFF2-40B4-BE49-F238E27FC236}">
                            <a16:creationId xmlns:a16="http://schemas.microsoft.com/office/drawing/2014/main" id="{59FDDBCE-9EC4-4D7D-9831-0BFC8DAE745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9745C7F-E009-4C27-849F-1316D5592B40}"/>
              </a:ext>
            </a:extLst>
          </p:cNvPr>
          <p:cNvSpPr>
            <a:spLocks noGrp="1"/>
          </p:cNvSpPr>
          <p:nvPr>
            <p:ph type="title"/>
          </p:nvPr>
        </p:nvSpPr>
        <p:spPr>
          <a:xfrm>
            <a:off x="281354" y="274639"/>
            <a:ext cx="11301046" cy="1200329"/>
          </a:xfrm>
        </p:spPr>
        <p:txBody>
          <a:bodyPr vert="horz"/>
          <a:lstStyle/>
          <a:p>
            <a:r>
              <a:rPr lang="en-US" sz="3600"/>
              <a:t>Timeline  from the project manager's point of view</a:t>
            </a:r>
            <a:endParaRPr lang="nb-NO" sz="3600"/>
          </a:p>
        </p:txBody>
      </p:sp>
      <p:sp>
        <p:nvSpPr>
          <p:cNvPr id="3" name="Arrow: Right 2">
            <a:extLst>
              <a:ext uri="{FF2B5EF4-FFF2-40B4-BE49-F238E27FC236}">
                <a16:creationId xmlns:a16="http://schemas.microsoft.com/office/drawing/2014/main" id="{3ABAA4B3-4E9E-4A8D-9A59-D191394B8B21}"/>
              </a:ext>
            </a:extLst>
          </p:cNvPr>
          <p:cNvSpPr/>
          <p:nvPr/>
        </p:nvSpPr>
        <p:spPr>
          <a:xfrm>
            <a:off x="757881" y="2428102"/>
            <a:ext cx="10972799" cy="1075038"/>
          </a:xfrm>
          <a:prstGeom prst="rightArrow">
            <a:avLst/>
          </a:prstGeom>
          <a:solidFill>
            <a:srgbClr val="00509E"/>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DE2F81B7-456E-4F03-A942-BDED070E4F19}"/>
              </a:ext>
            </a:extLst>
          </p:cNvPr>
          <p:cNvSpPr txBox="1"/>
          <p:nvPr/>
        </p:nvSpPr>
        <p:spPr>
          <a:xfrm>
            <a:off x="677562" y="1261270"/>
            <a:ext cx="102638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a:ln>
                  <a:noFill/>
                </a:ln>
                <a:solidFill>
                  <a:srgbClr val="00509E"/>
                </a:solidFill>
                <a:effectLst/>
                <a:uLnTx/>
                <a:uFillTx/>
                <a:latin typeface="Arial" panose="020B0604020202020204"/>
                <a:ea typeface="+mn-ea"/>
                <a:cs typeface="+mn-cs"/>
              </a:rPr>
              <a:t>Activities in the project</a:t>
            </a:r>
          </a:p>
        </p:txBody>
      </p:sp>
      <p:sp>
        <p:nvSpPr>
          <p:cNvPr id="10" name="TextBox 9">
            <a:extLst>
              <a:ext uri="{FF2B5EF4-FFF2-40B4-BE49-F238E27FC236}">
                <a16:creationId xmlns:a16="http://schemas.microsoft.com/office/drawing/2014/main" id="{7147E428-8D77-42A7-A6A2-342D008B3D4A}"/>
              </a:ext>
            </a:extLst>
          </p:cNvPr>
          <p:cNvSpPr txBox="1"/>
          <p:nvPr/>
        </p:nvSpPr>
        <p:spPr>
          <a:xfrm>
            <a:off x="677562" y="3422829"/>
            <a:ext cx="99746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509E"/>
                </a:solidFill>
                <a:effectLst/>
                <a:uLnTx/>
                <a:uFillTx/>
                <a:latin typeface="Arial" panose="020B0604020202020204"/>
                <a:ea typeface="+mn-ea"/>
                <a:cs typeface="+mn-cs"/>
              </a:rPr>
              <a:t>Impact for a project manager</a:t>
            </a:r>
            <a:endParaRPr kumimoji="0" lang="nb-NO" sz="1200" b="1" i="0" u="none" strike="noStrike" kern="1200" cap="none" spc="0" normalizeH="0" baseline="0" noProof="0">
              <a:ln>
                <a:noFill/>
              </a:ln>
              <a:solidFill>
                <a:srgbClr val="00509E"/>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A7D8CAB9-CE59-4B76-996D-034F6DE4E08A}"/>
              </a:ext>
            </a:extLst>
          </p:cNvPr>
          <p:cNvSpPr txBox="1"/>
          <p:nvPr/>
        </p:nvSpPr>
        <p:spPr>
          <a:xfrm>
            <a:off x="4718243" y="1750762"/>
            <a:ext cx="24439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srgbClr val="000000"/>
                </a:solidFill>
                <a:effectLst/>
                <a:uLnTx/>
                <a:uFillTx/>
                <a:latin typeface="Arial" panose="020B0604020202020204"/>
                <a:ea typeface="+mn-ea"/>
                <a:cs typeface="+mn-cs"/>
              </a:rPr>
              <a:t>01.01</a:t>
            </a: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en-US" sz="1100" b="0" i="0" u="none" strike="noStrike" kern="1200" cap="none" spc="0" normalizeH="0" baseline="0" noProof="0">
                <a:ln>
                  <a:noFill/>
                </a:ln>
                <a:solidFill>
                  <a:srgbClr val="000000"/>
                </a:solidFill>
                <a:effectLst/>
                <a:uLnTx/>
                <a:uFillTx/>
                <a:latin typeface="Arial" panose="020B0604020202020204"/>
                <a:ea typeface="+mn-ea"/>
                <a:cs typeface="+mn-cs"/>
              </a:rPr>
              <a:t>GO-LIVE and start-up phase for new systems</a:t>
            </a: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21D23485-EF12-4EFA-92C3-11DF9AEE3C5A}"/>
              </a:ext>
            </a:extLst>
          </p:cNvPr>
          <p:cNvSpPr txBox="1"/>
          <p:nvPr/>
        </p:nvSpPr>
        <p:spPr>
          <a:xfrm>
            <a:off x="1703949" y="1736435"/>
            <a:ext cx="2310714" cy="430887"/>
          </a:xfrm>
          <a:prstGeom prst="rect">
            <a:avLst/>
          </a:prstGeom>
          <a:noFill/>
        </p:spPr>
        <p:txBody>
          <a:bodyPr wrap="square" lIns="91440" tIns="45720" rIns="91440" bIns="45720" rtlCol="0" anchor="t">
            <a:spAutoFit/>
          </a:bodyPr>
          <a:lstStyle/>
          <a:p>
            <a:pPr>
              <a:defRPr/>
            </a:pPr>
            <a:r>
              <a:rPr kumimoji="0" lang="nb-NO" sz="1100" b="1" i="0" u="none" strike="noStrike" kern="1200" cap="none" spc="0" normalizeH="0" baseline="0" noProof="0">
                <a:ln>
                  <a:noFill/>
                </a:ln>
                <a:solidFill>
                  <a:srgbClr val="000000"/>
                </a:solidFill>
                <a:effectLst/>
                <a:uLnTx/>
                <a:uFillTx/>
                <a:latin typeface="Arial" panose="020B0604020202020204"/>
                <a:ea typeface="+mn-ea"/>
                <a:cs typeface="+mn-cs"/>
              </a:rPr>
              <a:t>20.09 – 20</a:t>
            </a:r>
            <a:r>
              <a:rPr lang="nb-NO" sz="1100" b="1">
                <a:solidFill>
                  <a:srgbClr val="000000"/>
                </a:solidFill>
                <a:latin typeface="Arial" panose="020B0604020202020204"/>
              </a:rPr>
              <a:t>.12</a:t>
            </a:r>
            <a:r>
              <a:rPr kumimoji="0" lang="nb-NO" sz="1100" b="1" i="0" u="none" strike="noStrike" kern="1200" cap="none" spc="0" normalizeH="0" baseline="0" noProof="0">
                <a:ln>
                  <a:noFill/>
                </a:ln>
                <a:solidFill>
                  <a:srgbClr val="000000"/>
                </a:solidFill>
                <a:effectLst/>
                <a:uLnTx/>
                <a:uFillTx/>
                <a:latin typeface="Arial" panose="020B0604020202020204"/>
                <a:ea typeface="+mn-ea"/>
                <a:cs typeface="+mn-cs"/>
              </a:rPr>
              <a:t>:</a:t>
            </a:r>
            <a:r>
              <a:rPr lang="nb-NO" sz="1100" b="1">
                <a:solidFill>
                  <a:srgbClr val="000000"/>
                </a:solidFill>
                <a:latin typeface="Arial" panose="020B0604020202020204"/>
              </a:rPr>
              <a:t> </a:t>
            </a:r>
            <a:r>
              <a:rPr kumimoji="0" lang="nb-NO" sz="1100" b="1"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en-US" sz="1100" b="0" i="0" u="none" strike="noStrike" kern="1200" cap="none" spc="0" normalizeH="0" baseline="0" noProof="0">
                <a:ln>
                  <a:noFill/>
                </a:ln>
                <a:solidFill>
                  <a:srgbClr val="000000"/>
                </a:solidFill>
                <a:effectLst/>
                <a:uLnTx/>
                <a:uFillTx/>
                <a:latin typeface="Arial" panose="020B0604020202020204"/>
                <a:ea typeface="+mn-ea"/>
                <a:cs typeface="+mn-cs"/>
              </a:rPr>
              <a:t>Main period for training for project economists</a:t>
            </a: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0632871A-40D2-449D-B644-E9A745CA5E70}"/>
              </a:ext>
            </a:extLst>
          </p:cNvPr>
          <p:cNvSpPr txBox="1"/>
          <p:nvPr/>
        </p:nvSpPr>
        <p:spPr>
          <a:xfrm>
            <a:off x="9813303" y="1750762"/>
            <a:ext cx="172222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a:ln>
                  <a:noFill/>
                </a:ln>
                <a:solidFill>
                  <a:srgbClr val="000000"/>
                </a:solidFill>
                <a:effectLst/>
                <a:uLnTx/>
                <a:uFillTx/>
                <a:latin typeface="Arial" panose="020B0604020202020204"/>
                <a:ea typeface="+mn-ea"/>
                <a:cs typeface="+mn-cs"/>
              </a:rPr>
              <a:t>TBA</a:t>
            </a:r>
            <a:r>
              <a:rPr kumimoji="0" lang="en-US" sz="1100" b="0" i="0" u="none" strike="noStrike" kern="1200" cap="none" spc="0" normalizeH="0" baseline="0">
                <a:ln>
                  <a:noFill/>
                </a:ln>
                <a:solidFill>
                  <a:srgbClr val="000000"/>
                </a:solidFill>
                <a:effectLst/>
                <a:uLnTx/>
                <a:uFillTx/>
                <a:latin typeface="Arial" panose="020B0604020202020204"/>
                <a:ea typeface="+mn-ea"/>
                <a:cs typeface="+mn-cs"/>
              </a:rPr>
              <a:t>: Pre-award ready for use</a:t>
            </a:r>
          </a:p>
        </p:txBody>
      </p:sp>
      <p:sp>
        <p:nvSpPr>
          <p:cNvPr id="15" name="TextBox 14">
            <a:extLst>
              <a:ext uri="{FF2B5EF4-FFF2-40B4-BE49-F238E27FC236}">
                <a16:creationId xmlns:a16="http://schemas.microsoft.com/office/drawing/2014/main" id="{EEECC76F-ABDB-4EC2-8D6B-835A5730D865}"/>
              </a:ext>
            </a:extLst>
          </p:cNvPr>
          <p:cNvSpPr txBox="1"/>
          <p:nvPr/>
        </p:nvSpPr>
        <p:spPr>
          <a:xfrm>
            <a:off x="10177331" y="3604503"/>
            <a:ext cx="154691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Project managers </a:t>
            </a:r>
            <a:r>
              <a:rPr kumimoji="0" lang="en-US" sz="1200" i="0" u="none" strike="noStrike" kern="1200" cap="none" spc="0" normalizeH="0" baseline="0" noProof="0">
                <a:ln>
                  <a:noFill/>
                </a:ln>
                <a:solidFill>
                  <a:srgbClr val="000000"/>
                </a:solidFill>
                <a:effectLst/>
                <a:uLnTx/>
                <a:uFillTx/>
                <a:latin typeface="Arial" panose="020B0604020202020204"/>
                <a:ea typeface="+mn-ea"/>
                <a:cs typeface="+mn-cs"/>
              </a:rPr>
              <a:t>must be available for training and time must be set aside for this</a:t>
            </a:r>
            <a:endParaRPr kumimoji="0" lang="nb-NO" sz="120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2886EC37-5D49-4EA6-BA44-2BB5B843BC3F}"/>
              </a:ext>
            </a:extLst>
          </p:cNvPr>
          <p:cNvSpPr txBox="1"/>
          <p:nvPr/>
        </p:nvSpPr>
        <p:spPr>
          <a:xfrm>
            <a:off x="4958106" y="3630430"/>
            <a:ext cx="343210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Reduced availability </a:t>
            </a:r>
            <a:r>
              <a:rPr kumimoji="0" lang="en-US" sz="1200" i="0" u="none" strike="noStrike" kern="1200" cap="none" spc="0" normalizeH="0" baseline="0" noProof="0">
                <a:ln>
                  <a:noFill/>
                </a:ln>
                <a:solidFill>
                  <a:srgbClr val="000000"/>
                </a:solidFill>
                <a:effectLst/>
                <a:uLnTx/>
                <a:uFillTx/>
                <a:latin typeface="Arial" panose="020B0604020202020204"/>
                <a:ea typeface="+mn-ea"/>
                <a:cs typeface="+mn-cs"/>
              </a:rPr>
              <a:t>and level of service from professional resources must be expected as a result of time to become familiar with systems and any start-up challenges</a:t>
            </a:r>
            <a:endParaRPr kumimoji="0" lang="nb-NO" sz="1200"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18" name="Straight Connector 17">
            <a:extLst>
              <a:ext uri="{FF2B5EF4-FFF2-40B4-BE49-F238E27FC236}">
                <a16:creationId xmlns:a16="http://schemas.microsoft.com/office/drawing/2014/main" id="{D92EF273-C643-4F7C-8298-475C8044229B}"/>
              </a:ext>
            </a:extLst>
          </p:cNvPr>
          <p:cNvCxnSpPr>
            <a:cxnSpLocks/>
            <a:endCxn id="32" idx="4"/>
          </p:cNvCxnSpPr>
          <p:nvPr/>
        </p:nvCxnSpPr>
        <p:spPr>
          <a:xfrm>
            <a:off x="8567170" y="3195822"/>
            <a:ext cx="2738" cy="1727844"/>
          </a:xfrm>
          <a:prstGeom prst="line">
            <a:avLst/>
          </a:prstGeom>
        </p:spPr>
        <p:style>
          <a:lnRef idx="2">
            <a:schemeClr val="accent2"/>
          </a:lnRef>
          <a:fillRef idx="0">
            <a:schemeClr val="accent2"/>
          </a:fillRef>
          <a:effectRef idx="1">
            <a:schemeClr val="accent2"/>
          </a:effectRef>
          <a:fontRef idx="minor">
            <a:schemeClr val="tx1"/>
          </a:fontRef>
        </p:style>
      </p:cxnSp>
      <p:sp>
        <p:nvSpPr>
          <p:cNvPr id="22" name="Left Brace 21">
            <a:extLst>
              <a:ext uri="{FF2B5EF4-FFF2-40B4-BE49-F238E27FC236}">
                <a16:creationId xmlns:a16="http://schemas.microsoft.com/office/drawing/2014/main" id="{D990711D-25C6-445F-AC43-045326378C91}"/>
              </a:ext>
            </a:extLst>
          </p:cNvPr>
          <p:cNvSpPr/>
          <p:nvPr/>
        </p:nvSpPr>
        <p:spPr>
          <a:xfrm rot="5400000">
            <a:off x="6207578" y="854403"/>
            <a:ext cx="402826" cy="3295644"/>
          </a:xfrm>
          <a:prstGeom prst="leftBrace">
            <a:avLst/>
          </a:prstGeom>
          <a:ln>
            <a:solidFill>
              <a:srgbClr val="00509E"/>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23" name="Straight Connector 22">
            <a:extLst>
              <a:ext uri="{FF2B5EF4-FFF2-40B4-BE49-F238E27FC236}">
                <a16:creationId xmlns:a16="http://schemas.microsoft.com/office/drawing/2014/main" id="{245E533F-D2D7-4E87-A947-10299D351A81}"/>
              </a:ext>
            </a:extLst>
          </p:cNvPr>
          <p:cNvCxnSpPr>
            <a:cxnSpLocks/>
            <a:endCxn id="33" idx="4"/>
          </p:cNvCxnSpPr>
          <p:nvPr/>
        </p:nvCxnSpPr>
        <p:spPr>
          <a:xfrm flipH="1">
            <a:off x="4761167" y="3110097"/>
            <a:ext cx="4122" cy="2560340"/>
          </a:xfrm>
          <a:prstGeom prst="line">
            <a:avLst/>
          </a:prstGeom>
        </p:spPr>
        <p:style>
          <a:lnRef idx="2">
            <a:schemeClr val="accent2"/>
          </a:lnRef>
          <a:fillRef idx="0">
            <a:schemeClr val="accent2"/>
          </a:fillRef>
          <a:effectRef idx="1">
            <a:schemeClr val="accent2"/>
          </a:effectRef>
          <a:fontRef idx="minor">
            <a:schemeClr val="tx1"/>
          </a:fontRef>
        </p:style>
      </p:cxnSp>
      <p:sp>
        <p:nvSpPr>
          <p:cNvPr id="17" name="Left Brace 16">
            <a:extLst>
              <a:ext uri="{FF2B5EF4-FFF2-40B4-BE49-F238E27FC236}">
                <a16:creationId xmlns:a16="http://schemas.microsoft.com/office/drawing/2014/main" id="{E3683E0B-7DD4-46ED-B6D6-2CB9502E0E05}"/>
              </a:ext>
            </a:extLst>
          </p:cNvPr>
          <p:cNvSpPr/>
          <p:nvPr/>
        </p:nvSpPr>
        <p:spPr>
          <a:xfrm rot="5400000">
            <a:off x="1838145" y="1192489"/>
            <a:ext cx="430886" cy="2591412"/>
          </a:xfrm>
          <a:prstGeom prst="leftBrace">
            <a:avLst/>
          </a:prstGeom>
          <a:ln>
            <a:solidFill>
              <a:srgbClr val="00509E"/>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 name="TextBox 23">
            <a:extLst>
              <a:ext uri="{FF2B5EF4-FFF2-40B4-BE49-F238E27FC236}">
                <a16:creationId xmlns:a16="http://schemas.microsoft.com/office/drawing/2014/main" id="{C01BF368-8352-4915-B3BA-4A07D498F719}"/>
              </a:ext>
            </a:extLst>
          </p:cNvPr>
          <p:cNvSpPr txBox="1"/>
          <p:nvPr/>
        </p:nvSpPr>
        <p:spPr>
          <a:xfrm>
            <a:off x="4958106" y="5393438"/>
            <a:ext cx="332343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The project manager </a:t>
            </a:r>
            <a:r>
              <a:rPr kumimoji="0" lang="en-US" sz="1200" i="0" u="none" strike="noStrike" kern="1200" cap="none" spc="0" normalizeH="0" baseline="0" noProof="0">
                <a:ln>
                  <a:noFill/>
                </a:ln>
                <a:solidFill>
                  <a:srgbClr val="000000"/>
                </a:solidFill>
                <a:effectLst/>
                <a:uLnTx/>
                <a:uFillTx/>
                <a:latin typeface="Arial" panose="020B0604020202020204"/>
                <a:ea typeface="+mn-ea"/>
                <a:cs typeface="+mn-cs"/>
              </a:rPr>
              <a:t>is dependent on a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close dialogue with the project economist </a:t>
            </a:r>
            <a:r>
              <a:rPr kumimoji="0" lang="en-US" sz="1200" i="0" u="none" strike="noStrike" kern="1200" cap="none" spc="0" normalizeH="0" baseline="0" noProof="0">
                <a:ln>
                  <a:noFill/>
                </a:ln>
                <a:solidFill>
                  <a:srgbClr val="000000"/>
                </a:solidFill>
                <a:effectLst/>
                <a:uLnTx/>
                <a:uFillTx/>
                <a:latin typeface="Arial" panose="020B0604020202020204"/>
                <a:ea typeface="+mn-ea"/>
                <a:cs typeface="+mn-cs"/>
              </a:rPr>
              <a:t>who will assist in the follow-up of the project by, among other things, making available project reports from Unit4 ERP (until BEVISST is complete)</a:t>
            </a:r>
            <a:endParaRPr kumimoji="0" lang="nb-NO" sz="120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 name="TextBox 24">
            <a:extLst>
              <a:ext uri="{FF2B5EF4-FFF2-40B4-BE49-F238E27FC236}">
                <a16:creationId xmlns:a16="http://schemas.microsoft.com/office/drawing/2014/main" id="{4A42935E-B2C4-4A72-8D83-801A1FB5FC72}"/>
              </a:ext>
            </a:extLst>
          </p:cNvPr>
          <p:cNvSpPr txBox="1"/>
          <p:nvPr/>
        </p:nvSpPr>
        <p:spPr>
          <a:xfrm>
            <a:off x="8390214" y="1744896"/>
            <a:ext cx="1539814"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srgbClr val="000000"/>
                </a:solidFill>
                <a:effectLst/>
                <a:uLnTx/>
                <a:uFillTx/>
                <a:latin typeface="Arial" panose="020B0604020202020204"/>
                <a:ea typeface="+mn-ea"/>
                <a:cs typeface="+mn-cs"/>
              </a:rPr>
              <a:t>TBA: </a:t>
            </a:r>
            <a:r>
              <a:rPr kumimoji="0" lang="en-US" sz="1100" b="0" i="0" u="none" strike="noStrike" kern="1200" cap="none" spc="0" normalizeH="0" baseline="0" noProof="0">
                <a:ln>
                  <a:noFill/>
                </a:ln>
                <a:solidFill>
                  <a:srgbClr val="000000"/>
                </a:solidFill>
                <a:effectLst/>
                <a:uLnTx/>
                <a:uFillTx/>
                <a:latin typeface="Arial" panose="020B0604020202020204"/>
                <a:ea typeface="+mn-ea"/>
                <a:cs typeface="+mn-cs"/>
              </a:rPr>
              <a:t>BEVISST Project manager portal is ready for use</a:t>
            </a: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26" name="Straight Connector 25">
            <a:extLst>
              <a:ext uri="{FF2B5EF4-FFF2-40B4-BE49-F238E27FC236}">
                <a16:creationId xmlns:a16="http://schemas.microsoft.com/office/drawing/2014/main" id="{D6AC1A30-AEF0-4781-946B-585CB1508441}"/>
              </a:ext>
            </a:extLst>
          </p:cNvPr>
          <p:cNvCxnSpPr>
            <a:cxnSpLocks/>
          </p:cNvCxnSpPr>
          <p:nvPr/>
        </p:nvCxnSpPr>
        <p:spPr>
          <a:xfrm>
            <a:off x="8567169" y="2326739"/>
            <a:ext cx="0" cy="359984"/>
          </a:xfrm>
          <a:prstGeom prst="line">
            <a:avLst/>
          </a:prstGeom>
        </p:spPr>
        <p:style>
          <a:lnRef idx="2">
            <a:schemeClr val="accent2"/>
          </a:lnRef>
          <a:fillRef idx="0">
            <a:schemeClr val="accent2"/>
          </a:fillRef>
          <a:effectRef idx="1">
            <a:schemeClr val="accent2"/>
          </a:effectRef>
          <a:fontRef idx="minor">
            <a:schemeClr val="tx1"/>
          </a:fontRef>
        </p:style>
      </p:cxnSp>
      <p:cxnSp>
        <p:nvCxnSpPr>
          <p:cNvPr id="27" name="Straight Connector 26">
            <a:extLst>
              <a:ext uri="{FF2B5EF4-FFF2-40B4-BE49-F238E27FC236}">
                <a16:creationId xmlns:a16="http://schemas.microsoft.com/office/drawing/2014/main" id="{70ADDB9D-1646-4765-BC57-329E37BD080F}"/>
              </a:ext>
            </a:extLst>
          </p:cNvPr>
          <p:cNvCxnSpPr>
            <a:cxnSpLocks/>
          </p:cNvCxnSpPr>
          <p:nvPr/>
        </p:nvCxnSpPr>
        <p:spPr>
          <a:xfrm>
            <a:off x="10004494" y="3218476"/>
            <a:ext cx="0" cy="611064"/>
          </a:xfrm>
          <a:prstGeom prst="line">
            <a:avLst/>
          </a:prstGeom>
        </p:spPr>
        <p:style>
          <a:lnRef idx="2">
            <a:schemeClr val="accent2"/>
          </a:lnRef>
          <a:fillRef idx="0">
            <a:schemeClr val="accent2"/>
          </a:fillRef>
          <a:effectRef idx="1">
            <a:schemeClr val="accent2"/>
          </a:effectRef>
          <a:fontRef idx="minor">
            <a:schemeClr val="tx1"/>
          </a:fontRef>
        </p:style>
      </p:cxnSp>
      <p:sp>
        <p:nvSpPr>
          <p:cNvPr id="7" name="Oval 6">
            <a:extLst>
              <a:ext uri="{FF2B5EF4-FFF2-40B4-BE49-F238E27FC236}">
                <a16:creationId xmlns:a16="http://schemas.microsoft.com/office/drawing/2014/main" id="{E8577F3C-BAB4-4730-BD30-C7930A46A0E8}"/>
              </a:ext>
            </a:extLst>
          </p:cNvPr>
          <p:cNvSpPr/>
          <p:nvPr/>
        </p:nvSpPr>
        <p:spPr>
          <a:xfrm>
            <a:off x="4617101" y="3691041"/>
            <a:ext cx="288135" cy="276999"/>
          </a:xfrm>
          <a:prstGeom prst="ellipse">
            <a:avLst/>
          </a:prstGeom>
          <a:solidFill>
            <a:srgbClr val="00509E"/>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8" name="Oval 27">
            <a:extLst>
              <a:ext uri="{FF2B5EF4-FFF2-40B4-BE49-F238E27FC236}">
                <a16:creationId xmlns:a16="http://schemas.microsoft.com/office/drawing/2014/main" id="{8810A564-852C-4C51-A78D-C4A03B449644}"/>
              </a:ext>
            </a:extLst>
          </p:cNvPr>
          <p:cNvSpPr/>
          <p:nvPr/>
        </p:nvSpPr>
        <p:spPr>
          <a:xfrm>
            <a:off x="4617100" y="4646667"/>
            <a:ext cx="288135" cy="276999"/>
          </a:xfrm>
          <a:prstGeom prst="ellipse">
            <a:avLst/>
          </a:prstGeom>
          <a:solidFill>
            <a:srgbClr val="00509E"/>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9" name="Oval 28">
            <a:extLst>
              <a:ext uri="{FF2B5EF4-FFF2-40B4-BE49-F238E27FC236}">
                <a16:creationId xmlns:a16="http://schemas.microsoft.com/office/drawing/2014/main" id="{D48E790D-C950-474D-A47D-FF73A593A515}"/>
              </a:ext>
            </a:extLst>
          </p:cNvPr>
          <p:cNvSpPr/>
          <p:nvPr/>
        </p:nvSpPr>
        <p:spPr>
          <a:xfrm>
            <a:off x="9872720" y="3691041"/>
            <a:ext cx="288135" cy="276999"/>
          </a:xfrm>
          <a:prstGeom prst="ellipse">
            <a:avLst/>
          </a:prstGeom>
          <a:solidFill>
            <a:srgbClr val="00509E"/>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2" name="Oval 31">
            <a:extLst>
              <a:ext uri="{FF2B5EF4-FFF2-40B4-BE49-F238E27FC236}">
                <a16:creationId xmlns:a16="http://schemas.microsoft.com/office/drawing/2014/main" id="{968BE2B3-281C-4947-8DB1-03936B8999B1}"/>
              </a:ext>
            </a:extLst>
          </p:cNvPr>
          <p:cNvSpPr/>
          <p:nvPr/>
        </p:nvSpPr>
        <p:spPr>
          <a:xfrm>
            <a:off x="8425840" y="4646667"/>
            <a:ext cx="288135" cy="276999"/>
          </a:xfrm>
          <a:prstGeom prst="ellipse">
            <a:avLst/>
          </a:prstGeom>
          <a:solidFill>
            <a:srgbClr val="00509E"/>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38" name="Straight Connector 37">
            <a:extLst>
              <a:ext uri="{FF2B5EF4-FFF2-40B4-BE49-F238E27FC236}">
                <a16:creationId xmlns:a16="http://schemas.microsoft.com/office/drawing/2014/main" id="{3F652F82-A9B7-4B21-BEEC-CF84D2A1F603}"/>
              </a:ext>
            </a:extLst>
          </p:cNvPr>
          <p:cNvCxnSpPr>
            <a:cxnSpLocks/>
          </p:cNvCxnSpPr>
          <p:nvPr/>
        </p:nvCxnSpPr>
        <p:spPr>
          <a:xfrm flipH="1">
            <a:off x="2026413" y="3239486"/>
            <a:ext cx="1" cy="633718"/>
          </a:xfrm>
          <a:prstGeom prst="line">
            <a:avLst/>
          </a:prstGeom>
        </p:spPr>
        <p:style>
          <a:lnRef idx="2">
            <a:schemeClr val="accent2"/>
          </a:lnRef>
          <a:fillRef idx="0">
            <a:schemeClr val="accent2"/>
          </a:fillRef>
          <a:effectRef idx="1">
            <a:schemeClr val="accent2"/>
          </a:effectRef>
          <a:fontRef idx="minor">
            <a:schemeClr val="tx1"/>
          </a:fontRef>
        </p:style>
      </p:cxnSp>
      <p:sp>
        <p:nvSpPr>
          <p:cNvPr id="39" name="Oval 38">
            <a:extLst>
              <a:ext uri="{FF2B5EF4-FFF2-40B4-BE49-F238E27FC236}">
                <a16:creationId xmlns:a16="http://schemas.microsoft.com/office/drawing/2014/main" id="{5596D5B7-D5BA-4091-97D6-4781C5340A04}"/>
              </a:ext>
            </a:extLst>
          </p:cNvPr>
          <p:cNvSpPr/>
          <p:nvPr/>
        </p:nvSpPr>
        <p:spPr>
          <a:xfrm>
            <a:off x="1878226" y="3734705"/>
            <a:ext cx="288135" cy="276999"/>
          </a:xfrm>
          <a:prstGeom prst="ellipse">
            <a:avLst/>
          </a:prstGeom>
          <a:solidFill>
            <a:srgbClr val="00509E"/>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1" name="TextBox 40">
            <a:extLst>
              <a:ext uri="{FF2B5EF4-FFF2-40B4-BE49-F238E27FC236}">
                <a16:creationId xmlns:a16="http://schemas.microsoft.com/office/drawing/2014/main" id="{B81ACE31-BFCD-4C8C-A9AF-6D6953FF9839}"/>
              </a:ext>
            </a:extLst>
          </p:cNvPr>
          <p:cNvSpPr txBox="1"/>
          <p:nvPr/>
        </p:nvSpPr>
        <p:spPr>
          <a:xfrm>
            <a:off x="3535132" y="3685749"/>
            <a:ext cx="160591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2" name="TextBox 41">
            <a:extLst>
              <a:ext uri="{FF2B5EF4-FFF2-40B4-BE49-F238E27FC236}">
                <a16:creationId xmlns:a16="http://schemas.microsoft.com/office/drawing/2014/main" id="{150130C3-E254-406E-BDBF-EB6DC1D38AD7}"/>
              </a:ext>
            </a:extLst>
          </p:cNvPr>
          <p:cNvSpPr txBox="1"/>
          <p:nvPr/>
        </p:nvSpPr>
        <p:spPr>
          <a:xfrm>
            <a:off x="8768576" y="4646667"/>
            <a:ext cx="217624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solidFill>
                  <a:srgbClr val="000000"/>
                </a:solidFill>
                <a:effectLst/>
                <a:uLnTx/>
                <a:uFillTx/>
                <a:latin typeface="Arial" panose="020B0604020202020204"/>
                <a:ea typeface="+mn-ea"/>
                <a:cs typeface="+mn-cs"/>
              </a:rPr>
              <a:t>Training and familiarization for project managers in the new project management solution.</a:t>
            </a:r>
            <a:endParaRPr kumimoji="0" lang="nb-NO" sz="1200"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44" name="Straight Connector 43">
            <a:extLst>
              <a:ext uri="{FF2B5EF4-FFF2-40B4-BE49-F238E27FC236}">
                <a16:creationId xmlns:a16="http://schemas.microsoft.com/office/drawing/2014/main" id="{C7397274-4098-4482-96AB-AA628C745087}"/>
              </a:ext>
            </a:extLst>
          </p:cNvPr>
          <p:cNvCxnSpPr>
            <a:cxnSpLocks/>
          </p:cNvCxnSpPr>
          <p:nvPr/>
        </p:nvCxnSpPr>
        <p:spPr>
          <a:xfrm>
            <a:off x="9976241" y="2312576"/>
            <a:ext cx="0" cy="359984"/>
          </a:xfrm>
          <a:prstGeom prst="line">
            <a:avLst/>
          </a:prstGeom>
        </p:spPr>
        <p:style>
          <a:lnRef idx="2">
            <a:schemeClr val="accent2"/>
          </a:lnRef>
          <a:fillRef idx="0">
            <a:schemeClr val="accent2"/>
          </a:fillRef>
          <a:effectRef idx="1">
            <a:schemeClr val="accent2"/>
          </a:effectRef>
          <a:fontRef idx="minor">
            <a:schemeClr val="tx1"/>
          </a:fontRef>
        </p:style>
      </p:cxnSp>
      <p:sp>
        <p:nvSpPr>
          <p:cNvPr id="36" name="TextBox 35">
            <a:extLst>
              <a:ext uri="{FF2B5EF4-FFF2-40B4-BE49-F238E27FC236}">
                <a16:creationId xmlns:a16="http://schemas.microsoft.com/office/drawing/2014/main" id="{33DDA17A-FF61-47ED-AE29-D8A61F77920E}"/>
              </a:ext>
            </a:extLst>
          </p:cNvPr>
          <p:cNvSpPr txBox="1"/>
          <p:nvPr/>
        </p:nvSpPr>
        <p:spPr>
          <a:xfrm>
            <a:off x="2239403" y="3513444"/>
            <a:ext cx="206749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solidFill>
                  <a:srgbClr val="000000"/>
                </a:solidFill>
                <a:effectLst/>
                <a:uLnTx/>
                <a:uFillTx/>
                <a:latin typeface="Arial" panose="020B0604020202020204"/>
                <a:ea typeface="+mn-ea"/>
                <a:cs typeface="+mn-cs"/>
              </a:rPr>
              <a:t>During this period, the project economist will spend a lot of time on training in role, process and system. Some reduced availability from the project economist must therefore be expected.</a:t>
            </a:r>
            <a:endParaRPr kumimoji="0" lang="nb-NO" sz="120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3" name="Oval 32">
            <a:extLst>
              <a:ext uri="{FF2B5EF4-FFF2-40B4-BE49-F238E27FC236}">
                <a16:creationId xmlns:a16="http://schemas.microsoft.com/office/drawing/2014/main" id="{5FB19364-CC1C-429B-A5A4-441422DEF58D}"/>
              </a:ext>
            </a:extLst>
          </p:cNvPr>
          <p:cNvSpPr/>
          <p:nvPr/>
        </p:nvSpPr>
        <p:spPr>
          <a:xfrm>
            <a:off x="4617099" y="5393438"/>
            <a:ext cx="288135" cy="276999"/>
          </a:xfrm>
          <a:prstGeom prst="ellipse">
            <a:avLst/>
          </a:prstGeom>
          <a:solidFill>
            <a:srgbClr val="00509E"/>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4" name="TextBox 33">
            <a:extLst>
              <a:ext uri="{FF2B5EF4-FFF2-40B4-BE49-F238E27FC236}">
                <a16:creationId xmlns:a16="http://schemas.microsoft.com/office/drawing/2014/main" id="{4BCF6FEB-1CDC-445A-B95D-AD4E184A3BE1}"/>
              </a:ext>
            </a:extLst>
          </p:cNvPr>
          <p:cNvSpPr txBox="1"/>
          <p:nvPr/>
        </p:nvSpPr>
        <p:spPr>
          <a:xfrm>
            <a:off x="4958106" y="4667606"/>
            <a:ext cx="3228303" cy="461665"/>
          </a:xfrm>
          <a:prstGeom prst="rect">
            <a:avLst/>
          </a:prstGeom>
          <a:noFill/>
        </p:spPr>
        <p:txBody>
          <a:bodyPr wrap="square" lIns="91440" tIns="45720" rIns="91440" bIns="45720" rtlCol="0" anchor="t">
            <a:spAutoFit/>
          </a:bodyPr>
          <a:lstStyle/>
          <a:p>
            <a:pPr>
              <a:defRPr/>
            </a:pPr>
            <a:r>
              <a:rPr kumimoji="0" lang="nb-NO" sz="1200" i="0" u="none" strike="noStrike" kern="1200" cap="none" spc="0" normalizeH="0" baseline="0" noProof="0">
                <a:ln>
                  <a:noFill/>
                </a:ln>
                <a:solidFill>
                  <a:srgbClr val="000000"/>
                </a:solidFill>
                <a:effectLst/>
                <a:uLnTx/>
                <a:uFillTx/>
                <a:latin typeface="Arial" panose="020B0604020202020204"/>
                <a:ea typeface="+mn-ea"/>
                <a:cs typeface="+mn-cs"/>
              </a:rPr>
              <a:t>Alle </a:t>
            </a:r>
            <a:r>
              <a:rPr lang="nb-NO" sz="1200" b="1">
                <a:solidFill>
                  <a:srgbClr val="000000"/>
                </a:solidFill>
                <a:latin typeface="Arial" panose="020B0604020202020204"/>
              </a:rPr>
              <a:t>K-steder, prosjektnummer og delprosjektnummer</a:t>
            </a:r>
            <a:r>
              <a:rPr lang="nb-NO" sz="1200">
                <a:solidFill>
                  <a:srgbClr val="000000"/>
                </a:solidFill>
                <a:latin typeface="Arial" panose="020B0604020202020204"/>
              </a:rPr>
              <a:t> </a:t>
            </a:r>
            <a:r>
              <a:rPr kumimoji="0" lang="nb-NO" sz="1200" i="0" u="none" strike="noStrike" kern="1200" cap="none" spc="0" normalizeH="0" baseline="0" noProof="0">
                <a:ln>
                  <a:noFill/>
                </a:ln>
                <a:solidFill>
                  <a:srgbClr val="000000"/>
                </a:solidFill>
                <a:effectLst/>
                <a:uLnTx/>
                <a:uFillTx/>
                <a:latin typeface="Arial" panose="020B0604020202020204"/>
                <a:ea typeface="+mn-ea"/>
                <a:cs typeface="+mn-cs"/>
              </a:rPr>
              <a:t>vil være </a:t>
            </a:r>
            <a:r>
              <a:rPr kumimoji="0" lang="nb-NO" sz="1200" b="1" i="0" u="none" strike="noStrike" kern="1200" cap="none" spc="0" normalizeH="0" baseline="0" noProof="0">
                <a:ln>
                  <a:noFill/>
                </a:ln>
                <a:solidFill>
                  <a:srgbClr val="000000"/>
                </a:solidFill>
                <a:effectLst/>
                <a:uLnTx/>
                <a:uFillTx/>
                <a:latin typeface="Arial" panose="020B0604020202020204"/>
                <a:ea typeface="+mn-ea"/>
                <a:cs typeface="+mn-cs"/>
              </a:rPr>
              <a:t>nye</a:t>
            </a:r>
            <a:r>
              <a:rPr lang="nb-NO" sz="1200">
                <a:solidFill>
                  <a:srgbClr val="000000"/>
                </a:solidFill>
                <a:latin typeface="Arial" panose="020B0604020202020204"/>
              </a:rPr>
              <a:t> </a:t>
            </a:r>
            <a:endParaRPr kumimoji="0" lang="nb-NO" sz="120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90206390"/>
      </p:ext>
    </p:extLst>
  </p:cSld>
  <p:clrMapOvr>
    <a:masterClrMapping/>
  </p:clrMapOvr>
  <p:extLst>
    <p:ext uri="{6950BFC3-D8DA-4A85-94F7-54DA5524770B}">
      <p188:commentRel xmlns:p188="http://schemas.microsoft.com/office/powerpoint/2018/8/main" r:id="rId4"/>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8D0E420-DA97-442F-A904-AFD28BDE762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4" name="Object 3" hidden="1">
                        <a:extLst>
                          <a:ext uri="{FF2B5EF4-FFF2-40B4-BE49-F238E27FC236}">
                            <a16:creationId xmlns:a16="http://schemas.microsoft.com/office/drawing/2014/main" id="{08D0E420-DA97-442F-A904-AFD28BDE762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Rectangle: Rounded Corners 12">
            <a:extLst>
              <a:ext uri="{FF2B5EF4-FFF2-40B4-BE49-F238E27FC236}">
                <a16:creationId xmlns:a16="http://schemas.microsoft.com/office/drawing/2014/main" id="{F04FB751-C0A2-45D9-A06D-FB9D9551DBEF}"/>
              </a:ext>
            </a:extLst>
          </p:cNvPr>
          <p:cNvSpPr/>
          <p:nvPr/>
        </p:nvSpPr>
        <p:spPr>
          <a:xfrm>
            <a:off x="560439" y="2436221"/>
            <a:ext cx="10906432" cy="1602994"/>
          </a:xfrm>
          <a:prstGeom prst="roundRect">
            <a:avLst/>
          </a:prstGeom>
          <a:solidFill>
            <a:schemeClr val="bg1">
              <a:lumMod val="95000"/>
            </a:scheme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le 1">
            <a:extLst>
              <a:ext uri="{FF2B5EF4-FFF2-40B4-BE49-F238E27FC236}">
                <a16:creationId xmlns:a16="http://schemas.microsoft.com/office/drawing/2014/main" id="{DA0C8775-019E-4FA8-BAD6-7D1C09F03138}"/>
              </a:ext>
            </a:extLst>
          </p:cNvPr>
          <p:cNvSpPr>
            <a:spLocks noGrp="1"/>
          </p:cNvSpPr>
          <p:nvPr>
            <p:ph type="title"/>
          </p:nvPr>
        </p:nvSpPr>
        <p:spPr/>
        <p:txBody>
          <a:bodyPr vert="horz"/>
          <a:lstStyle/>
          <a:p>
            <a:r>
              <a:rPr lang="nb-NO"/>
              <a:t>Training for </a:t>
            </a:r>
            <a:r>
              <a:rPr lang="nb-NO" err="1"/>
              <a:t>project</a:t>
            </a:r>
            <a:r>
              <a:rPr lang="nb-NO"/>
              <a:t> manager</a:t>
            </a:r>
          </a:p>
        </p:txBody>
      </p:sp>
      <p:sp>
        <p:nvSpPr>
          <p:cNvPr id="3" name="Content Placeholder 2">
            <a:extLst>
              <a:ext uri="{FF2B5EF4-FFF2-40B4-BE49-F238E27FC236}">
                <a16:creationId xmlns:a16="http://schemas.microsoft.com/office/drawing/2014/main" id="{51E19903-3249-43CB-8644-B995F1B69FD0}"/>
              </a:ext>
            </a:extLst>
          </p:cNvPr>
          <p:cNvSpPr>
            <a:spLocks noGrp="1"/>
          </p:cNvSpPr>
          <p:nvPr>
            <p:ph idx="1"/>
          </p:nvPr>
        </p:nvSpPr>
        <p:spPr>
          <a:xfrm>
            <a:off x="401847" y="1251771"/>
            <a:ext cx="11224996" cy="2008237"/>
          </a:xfrm>
        </p:spPr>
        <p:txBody>
          <a:bodyPr/>
          <a:lstStyle/>
          <a:p>
            <a:pPr marL="0" indent="0">
              <a:buNone/>
            </a:pPr>
            <a:endParaRPr lang="nb-NO" sz="2000"/>
          </a:p>
          <a:p>
            <a:pPr marL="0" indent="0">
              <a:buNone/>
            </a:pPr>
            <a:r>
              <a:rPr lang="en-US" sz="2000"/>
              <a:t>Before the Pre-award and complete BEVISST solution is available, training for the project manager will include:</a:t>
            </a:r>
            <a:endParaRPr lang="nb-NO" sz="2800"/>
          </a:p>
        </p:txBody>
      </p:sp>
      <p:sp>
        <p:nvSpPr>
          <p:cNvPr id="6" name="TextBox 5">
            <a:extLst>
              <a:ext uri="{FF2B5EF4-FFF2-40B4-BE49-F238E27FC236}">
                <a16:creationId xmlns:a16="http://schemas.microsoft.com/office/drawing/2014/main" id="{FD5E7D3F-73CF-4B4D-8F4C-009794C83ABC}"/>
              </a:ext>
            </a:extLst>
          </p:cNvPr>
          <p:cNvSpPr txBox="1"/>
          <p:nvPr/>
        </p:nvSpPr>
        <p:spPr>
          <a:xfrm>
            <a:off x="6926182" y="2941725"/>
            <a:ext cx="4620675" cy="707886"/>
          </a:xfrm>
          <a:prstGeom prst="rect">
            <a:avLst/>
          </a:prstGeom>
          <a:noFill/>
        </p:spPr>
        <p:txBody>
          <a:bodyPr wrap="square" rtlCol="0">
            <a:spAutoFit/>
          </a:bodyPr>
          <a:lstStyle/>
          <a:p>
            <a:r>
              <a:rPr lang="en-US" sz="2000" b="1">
                <a:solidFill>
                  <a:srgbClr val="00509E"/>
                </a:solidFill>
              </a:rPr>
              <a:t>DFØ E-learning about the self-service solution / DFØ app</a:t>
            </a:r>
            <a:endParaRPr lang="nb-NO" sz="2000" b="1">
              <a:solidFill>
                <a:srgbClr val="00509E"/>
              </a:solidFill>
            </a:endParaRPr>
          </a:p>
        </p:txBody>
      </p:sp>
      <p:sp>
        <p:nvSpPr>
          <p:cNvPr id="7" name="Freeform 54">
            <a:extLst>
              <a:ext uri="{FF2B5EF4-FFF2-40B4-BE49-F238E27FC236}">
                <a16:creationId xmlns:a16="http://schemas.microsoft.com/office/drawing/2014/main" id="{E654D726-ECA0-435B-BC0C-5AF2495B903F}"/>
              </a:ext>
            </a:extLst>
          </p:cNvPr>
          <p:cNvSpPr>
            <a:spLocks noChangeAspect="1" noEditPoints="1"/>
          </p:cNvSpPr>
          <p:nvPr/>
        </p:nvSpPr>
        <p:spPr bwMode="auto">
          <a:xfrm>
            <a:off x="998463" y="2725694"/>
            <a:ext cx="1104629" cy="1104629"/>
          </a:xfrm>
          <a:custGeom>
            <a:avLst/>
            <a:gdLst>
              <a:gd name="T0" fmla="*/ 117 w 512"/>
              <a:gd name="T1" fmla="*/ 330 h 512"/>
              <a:gd name="T2" fmla="*/ 160 w 512"/>
              <a:gd name="T3" fmla="*/ 330 h 512"/>
              <a:gd name="T4" fmla="*/ 170 w 512"/>
              <a:gd name="T5" fmla="*/ 341 h 512"/>
              <a:gd name="T6" fmla="*/ 170 w 512"/>
              <a:gd name="T7" fmla="*/ 376 h 512"/>
              <a:gd name="T8" fmla="*/ 205 w 512"/>
              <a:gd name="T9" fmla="*/ 334 h 512"/>
              <a:gd name="T10" fmla="*/ 213 w 512"/>
              <a:gd name="T11" fmla="*/ 330 h 512"/>
              <a:gd name="T12" fmla="*/ 394 w 512"/>
              <a:gd name="T13" fmla="*/ 330 h 512"/>
              <a:gd name="T14" fmla="*/ 394 w 512"/>
              <a:gd name="T15" fmla="*/ 160 h 512"/>
              <a:gd name="T16" fmla="*/ 117 w 512"/>
              <a:gd name="T17" fmla="*/ 160 h 512"/>
              <a:gd name="T18" fmla="*/ 117 w 512"/>
              <a:gd name="T19" fmla="*/ 330 h 512"/>
              <a:gd name="T20" fmla="*/ 298 w 512"/>
              <a:gd name="T21" fmla="*/ 234 h 512"/>
              <a:gd name="T22" fmla="*/ 309 w 512"/>
              <a:gd name="T23" fmla="*/ 245 h 512"/>
              <a:gd name="T24" fmla="*/ 298 w 512"/>
              <a:gd name="T25" fmla="*/ 256 h 512"/>
              <a:gd name="T26" fmla="*/ 288 w 512"/>
              <a:gd name="T27" fmla="*/ 245 h 512"/>
              <a:gd name="T28" fmla="*/ 298 w 512"/>
              <a:gd name="T29" fmla="*/ 234 h 512"/>
              <a:gd name="T30" fmla="*/ 256 w 512"/>
              <a:gd name="T31" fmla="*/ 234 h 512"/>
              <a:gd name="T32" fmla="*/ 266 w 512"/>
              <a:gd name="T33" fmla="*/ 245 h 512"/>
              <a:gd name="T34" fmla="*/ 256 w 512"/>
              <a:gd name="T35" fmla="*/ 256 h 512"/>
              <a:gd name="T36" fmla="*/ 245 w 512"/>
              <a:gd name="T37" fmla="*/ 245 h 512"/>
              <a:gd name="T38" fmla="*/ 256 w 512"/>
              <a:gd name="T39" fmla="*/ 234 h 512"/>
              <a:gd name="T40" fmla="*/ 213 w 512"/>
              <a:gd name="T41" fmla="*/ 234 h 512"/>
              <a:gd name="T42" fmla="*/ 224 w 512"/>
              <a:gd name="T43" fmla="*/ 245 h 512"/>
              <a:gd name="T44" fmla="*/ 213 w 512"/>
              <a:gd name="T45" fmla="*/ 256 h 512"/>
              <a:gd name="T46" fmla="*/ 202 w 512"/>
              <a:gd name="T47" fmla="*/ 245 h 512"/>
              <a:gd name="T48" fmla="*/ 213 w 512"/>
              <a:gd name="T49" fmla="*/ 234 h 512"/>
              <a:gd name="T50" fmla="*/ 256 w 512"/>
              <a:gd name="T51" fmla="*/ 0 h 512"/>
              <a:gd name="T52" fmla="*/ 0 w 512"/>
              <a:gd name="T53" fmla="*/ 256 h 512"/>
              <a:gd name="T54" fmla="*/ 256 w 512"/>
              <a:gd name="T55" fmla="*/ 512 h 512"/>
              <a:gd name="T56" fmla="*/ 512 w 512"/>
              <a:gd name="T57" fmla="*/ 256 h 512"/>
              <a:gd name="T58" fmla="*/ 256 w 512"/>
              <a:gd name="T59" fmla="*/ 0 h 512"/>
              <a:gd name="T60" fmla="*/ 416 w 512"/>
              <a:gd name="T61" fmla="*/ 341 h 512"/>
              <a:gd name="T62" fmla="*/ 405 w 512"/>
              <a:gd name="T63" fmla="*/ 352 h 512"/>
              <a:gd name="T64" fmla="*/ 218 w 512"/>
              <a:gd name="T65" fmla="*/ 352 h 512"/>
              <a:gd name="T66" fmla="*/ 168 w 512"/>
              <a:gd name="T67" fmla="*/ 412 h 512"/>
              <a:gd name="T68" fmla="*/ 160 w 512"/>
              <a:gd name="T69" fmla="*/ 416 h 512"/>
              <a:gd name="T70" fmla="*/ 156 w 512"/>
              <a:gd name="T71" fmla="*/ 415 h 512"/>
              <a:gd name="T72" fmla="*/ 149 w 512"/>
              <a:gd name="T73" fmla="*/ 405 h 512"/>
              <a:gd name="T74" fmla="*/ 149 w 512"/>
              <a:gd name="T75" fmla="*/ 352 h 512"/>
              <a:gd name="T76" fmla="*/ 106 w 512"/>
              <a:gd name="T77" fmla="*/ 352 h 512"/>
              <a:gd name="T78" fmla="*/ 96 w 512"/>
              <a:gd name="T79" fmla="*/ 341 h 512"/>
              <a:gd name="T80" fmla="*/ 96 w 512"/>
              <a:gd name="T81" fmla="*/ 149 h 512"/>
              <a:gd name="T82" fmla="*/ 106 w 512"/>
              <a:gd name="T83" fmla="*/ 138 h 512"/>
              <a:gd name="T84" fmla="*/ 405 w 512"/>
              <a:gd name="T85" fmla="*/ 138 h 512"/>
              <a:gd name="T86" fmla="*/ 416 w 512"/>
              <a:gd name="T87" fmla="*/ 149 h 512"/>
              <a:gd name="T88" fmla="*/ 416 w 512"/>
              <a:gd name="T89" fmla="*/ 34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117" y="330"/>
                </a:moveTo>
                <a:cubicBezTo>
                  <a:pt x="160" y="330"/>
                  <a:pt x="160" y="330"/>
                  <a:pt x="160" y="330"/>
                </a:cubicBezTo>
                <a:cubicBezTo>
                  <a:pt x="166" y="330"/>
                  <a:pt x="170" y="335"/>
                  <a:pt x="170" y="341"/>
                </a:cubicBezTo>
                <a:cubicBezTo>
                  <a:pt x="170" y="376"/>
                  <a:pt x="170" y="376"/>
                  <a:pt x="170" y="376"/>
                </a:cubicBezTo>
                <a:cubicBezTo>
                  <a:pt x="205" y="334"/>
                  <a:pt x="205" y="334"/>
                  <a:pt x="205" y="334"/>
                </a:cubicBezTo>
                <a:cubicBezTo>
                  <a:pt x="207" y="332"/>
                  <a:pt x="210" y="330"/>
                  <a:pt x="213" y="330"/>
                </a:cubicBezTo>
                <a:cubicBezTo>
                  <a:pt x="394" y="330"/>
                  <a:pt x="394" y="330"/>
                  <a:pt x="394" y="330"/>
                </a:cubicBezTo>
                <a:cubicBezTo>
                  <a:pt x="394" y="160"/>
                  <a:pt x="394" y="160"/>
                  <a:pt x="394" y="160"/>
                </a:cubicBezTo>
                <a:cubicBezTo>
                  <a:pt x="117" y="160"/>
                  <a:pt x="117" y="160"/>
                  <a:pt x="117" y="160"/>
                </a:cubicBezTo>
                <a:lnTo>
                  <a:pt x="117" y="330"/>
                </a:lnTo>
                <a:close/>
                <a:moveTo>
                  <a:pt x="298" y="234"/>
                </a:moveTo>
                <a:cubicBezTo>
                  <a:pt x="304" y="234"/>
                  <a:pt x="309" y="239"/>
                  <a:pt x="309" y="245"/>
                </a:cubicBezTo>
                <a:cubicBezTo>
                  <a:pt x="309" y="251"/>
                  <a:pt x="304" y="256"/>
                  <a:pt x="298" y="256"/>
                </a:cubicBezTo>
                <a:cubicBezTo>
                  <a:pt x="292" y="256"/>
                  <a:pt x="288" y="251"/>
                  <a:pt x="288" y="245"/>
                </a:cubicBezTo>
                <a:cubicBezTo>
                  <a:pt x="288" y="239"/>
                  <a:pt x="292" y="234"/>
                  <a:pt x="298" y="234"/>
                </a:cubicBezTo>
                <a:close/>
                <a:moveTo>
                  <a:pt x="256" y="234"/>
                </a:moveTo>
                <a:cubicBezTo>
                  <a:pt x="262" y="234"/>
                  <a:pt x="266" y="239"/>
                  <a:pt x="266" y="245"/>
                </a:cubicBezTo>
                <a:cubicBezTo>
                  <a:pt x="266" y="251"/>
                  <a:pt x="262" y="256"/>
                  <a:pt x="256" y="256"/>
                </a:cubicBezTo>
                <a:cubicBezTo>
                  <a:pt x="250" y="256"/>
                  <a:pt x="245" y="251"/>
                  <a:pt x="245" y="245"/>
                </a:cubicBezTo>
                <a:cubicBezTo>
                  <a:pt x="245" y="239"/>
                  <a:pt x="250" y="234"/>
                  <a:pt x="256" y="234"/>
                </a:cubicBezTo>
                <a:close/>
                <a:moveTo>
                  <a:pt x="213" y="234"/>
                </a:moveTo>
                <a:cubicBezTo>
                  <a:pt x="219" y="234"/>
                  <a:pt x="224" y="239"/>
                  <a:pt x="224" y="245"/>
                </a:cubicBezTo>
                <a:cubicBezTo>
                  <a:pt x="224" y="251"/>
                  <a:pt x="219" y="256"/>
                  <a:pt x="213" y="256"/>
                </a:cubicBezTo>
                <a:cubicBezTo>
                  <a:pt x="207" y="256"/>
                  <a:pt x="202" y="251"/>
                  <a:pt x="202" y="245"/>
                </a:cubicBezTo>
                <a:cubicBezTo>
                  <a:pt x="202" y="239"/>
                  <a:pt x="207" y="234"/>
                  <a:pt x="213" y="234"/>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341"/>
                </a:moveTo>
                <a:cubicBezTo>
                  <a:pt x="416" y="347"/>
                  <a:pt x="411" y="352"/>
                  <a:pt x="405" y="352"/>
                </a:cubicBezTo>
                <a:cubicBezTo>
                  <a:pt x="218" y="352"/>
                  <a:pt x="218" y="352"/>
                  <a:pt x="218" y="352"/>
                </a:cubicBezTo>
                <a:cubicBezTo>
                  <a:pt x="168" y="412"/>
                  <a:pt x="168" y="412"/>
                  <a:pt x="168" y="412"/>
                </a:cubicBezTo>
                <a:cubicBezTo>
                  <a:pt x="166" y="414"/>
                  <a:pt x="163" y="416"/>
                  <a:pt x="160" y="416"/>
                </a:cubicBezTo>
                <a:cubicBezTo>
                  <a:pt x="158" y="416"/>
                  <a:pt x="157" y="415"/>
                  <a:pt x="156" y="415"/>
                </a:cubicBezTo>
                <a:cubicBezTo>
                  <a:pt x="152" y="414"/>
                  <a:pt x="149" y="409"/>
                  <a:pt x="149" y="405"/>
                </a:cubicBezTo>
                <a:cubicBezTo>
                  <a:pt x="149" y="352"/>
                  <a:pt x="149" y="352"/>
                  <a:pt x="149" y="352"/>
                </a:cubicBezTo>
                <a:cubicBezTo>
                  <a:pt x="106" y="352"/>
                  <a:pt x="106" y="352"/>
                  <a:pt x="106" y="352"/>
                </a:cubicBezTo>
                <a:cubicBezTo>
                  <a:pt x="100" y="352"/>
                  <a:pt x="96" y="347"/>
                  <a:pt x="96" y="341"/>
                </a:cubicBezTo>
                <a:cubicBezTo>
                  <a:pt x="96" y="149"/>
                  <a:pt x="96" y="149"/>
                  <a:pt x="96" y="149"/>
                </a:cubicBezTo>
                <a:cubicBezTo>
                  <a:pt x="96" y="143"/>
                  <a:pt x="100" y="138"/>
                  <a:pt x="106" y="138"/>
                </a:cubicBezTo>
                <a:cubicBezTo>
                  <a:pt x="405" y="138"/>
                  <a:pt x="405" y="138"/>
                  <a:pt x="405" y="138"/>
                </a:cubicBezTo>
                <a:cubicBezTo>
                  <a:pt x="411" y="138"/>
                  <a:pt x="416" y="143"/>
                  <a:pt x="416" y="149"/>
                </a:cubicBezTo>
                <a:lnTo>
                  <a:pt x="416" y="341"/>
                </a:lnTo>
                <a:close/>
              </a:path>
            </a:pathLst>
          </a:custGeom>
          <a:solidFill>
            <a:srgbClr val="00509E"/>
          </a:solidFill>
          <a:ln>
            <a:noFill/>
          </a:ln>
        </p:spPr>
        <p:txBody>
          <a:bodyPr vert="horz" wrap="square" lIns="121446" tIns="60723" rIns="121446" bIns="60723" numCol="1" anchor="t" anchorCtr="0" compatLnSpc="1">
            <a:prstTxWarp prst="textNoShape">
              <a:avLst/>
            </a:prstTxWarp>
          </a:bodyPr>
          <a:lstStyle/>
          <a:p>
            <a:endParaRPr lang="en-GB" sz="996"/>
          </a:p>
        </p:txBody>
      </p:sp>
      <p:grpSp>
        <p:nvGrpSpPr>
          <p:cNvPr id="8" name="Group 294">
            <a:extLst>
              <a:ext uri="{FF2B5EF4-FFF2-40B4-BE49-F238E27FC236}">
                <a16:creationId xmlns:a16="http://schemas.microsoft.com/office/drawing/2014/main" id="{8C5DA86E-A235-476D-8AF1-2C9B196845AB}"/>
              </a:ext>
            </a:extLst>
          </p:cNvPr>
          <p:cNvGrpSpPr>
            <a:grpSpLocks noChangeAspect="1"/>
          </p:cNvGrpSpPr>
          <p:nvPr/>
        </p:nvGrpSpPr>
        <p:grpSpPr bwMode="auto">
          <a:xfrm>
            <a:off x="5741567" y="2725694"/>
            <a:ext cx="1104629" cy="1104629"/>
            <a:chOff x="799" y="1118"/>
            <a:chExt cx="340" cy="340"/>
          </a:xfrm>
          <a:solidFill>
            <a:srgbClr val="00509E"/>
          </a:solidFill>
        </p:grpSpPr>
        <p:sp>
          <p:nvSpPr>
            <p:cNvPr id="9" name="Freeform 295">
              <a:extLst>
                <a:ext uri="{FF2B5EF4-FFF2-40B4-BE49-F238E27FC236}">
                  <a16:creationId xmlns:a16="http://schemas.microsoft.com/office/drawing/2014/main" id="{D747A459-8249-4A08-8222-B2D93FD8EA22}"/>
                </a:ext>
              </a:extLst>
            </p:cNvPr>
            <p:cNvSpPr>
              <a:spLocks noEditPoints="1"/>
            </p:cNvSpPr>
            <p:nvPr/>
          </p:nvSpPr>
          <p:spPr bwMode="auto">
            <a:xfrm>
              <a:off x="799" y="1118"/>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6 w 512"/>
                <a:gd name="T11" fmla="*/ 341 h 512"/>
                <a:gd name="T12" fmla="*/ 405 w 512"/>
                <a:gd name="T13" fmla="*/ 352 h 512"/>
                <a:gd name="T14" fmla="*/ 266 w 512"/>
                <a:gd name="T15" fmla="*/ 352 h 512"/>
                <a:gd name="T16" fmla="*/ 266 w 512"/>
                <a:gd name="T17" fmla="*/ 373 h 512"/>
                <a:gd name="T18" fmla="*/ 309 w 512"/>
                <a:gd name="T19" fmla="*/ 373 h 512"/>
                <a:gd name="T20" fmla="*/ 320 w 512"/>
                <a:gd name="T21" fmla="*/ 384 h 512"/>
                <a:gd name="T22" fmla="*/ 309 w 512"/>
                <a:gd name="T23" fmla="*/ 394 h 512"/>
                <a:gd name="T24" fmla="*/ 202 w 512"/>
                <a:gd name="T25" fmla="*/ 394 h 512"/>
                <a:gd name="T26" fmla="*/ 192 w 512"/>
                <a:gd name="T27" fmla="*/ 384 h 512"/>
                <a:gd name="T28" fmla="*/ 202 w 512"/>
                <a:gd name="T29" fmla="*/ 373 h 512"/>
                <a:gd name="T30" fmla="*/ 245 w 512"/>
                <a:gd name="T31" fmla="*/ 373 h 512"/>
                <a:gd name="T32" fmla="*/ 245 w 512"/>
                <a:gd name="T33" fmla="*/ 352 h 512"/>
                <a:gd name="T34" fmla="*/ 106 w 512"/>
                <a:gd name="T35" fmla="*/ 352 h 512"/>
                <a:gd name="T36" fmla="*/ 96 w 512"/>
                <a:gd name="T37" fmla="*/ 341 h 512"/>
                <a:gd name="T38" fmla="*/ 96 w 512"/>
                <a:gd name="T39" fmla="*/ 149 h 512"/>
                <a:gd name="T40" fmla="*/ 106 w 512"/>
                <a:gd name="T41" fmla="*/ 138 h 512"/>
                <a:gd name="T42" fmla="*/ 405 w 512"/>
                <a:gd name="T43" fmla="*/ 138 h 512"/>
                <a:gd name="T44" fmla="*/ 416 w 512"/>
                <a:gd name="T45" fmla="*/ 149 h 512"/>
                <a:gd name="T46" fmla="*/ 416 w 512"/>
                <a:gd name="T47" fmla="*/ 34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341"/>
                  </a:moveTo>
                  <a:cubicBezTo>
                    <a:pt x="416" y="347"/>
                    <a:pt x="411" y="352"/>
                    <a:pt x="405" y="352"/>
                  </a:cubicBezTo>
                  <a:cubicBezTo>
                    <a:pt x="266" y="352"/>
                    <a:pt x="266" y="352"/>
                    <a:pt x="266" y="352"/>
                  </a:cubicBezTo>
                  <a:cubicBezTo>
                    <a:pt x="266" y="373"/>
                    <a:pt x="266" y="373"/>
                    <a:pt x="266" y="373"/>
                  </a:cubicBezTo>
                  <a:cubicBezTo>
                    <a:pt x="309" y="373"/>
                    <a:pt x="309" y="373"/>
                    <a:pt x="309" y="373"/>
                  </a:cubicBezTo>
                  <a:cubicBezTo>
                    <a:pt x="315" y="373"/>
                    <a:pt x="320" y="378"/>
                    <a:pt x="320" y="384"/>
                  </a:cubicBezTo>
                  <a:cubicBezTo>
                    <a:pt x="320" y="390"/>
                    <a:pt x="315" y="394"/>
                    <a:pt x="309" y="394"/>
                  </a:cubicBezTo>
                  <a:cubicBezTo>
                    <a:pt x="202" y="394"/>
                    <a:pt x="202" y="394"/>
                    <a:pt x="202" y="394"/>
                  </a:cubicBezTo>
                  <a:cubicBezTo>
                    <a:pt x="196" y="394"/>
                    <a:pt x="192" y="390"/>
                    <a:pt x="192" y="384"/>
                  </a:cubicBezTo>
                  <a:cubicBezTo>
                    <a:pt x="192" y="378"/>
                    <a:pt x="196" y="373"/>
                    <a:pt x="202" y="373"/>
                  </a:cubicBezTo>
                  <a:cubicBezTo>
                    <a:pt x="245" y="373"/>
                    <a:pt x="245" y="373"/>
                    <a:pt x="245" y="373"/>
                  </a:cubicBezTo>
                  <a:cubicBezTo>
                    <a:pt x="245" y="352"/>
                    <a:pt x="245" y="352"/>
                    <a:pt x="245" y="352"/>
                  </a:cubicBezTo>
                  <a:cubicBezTo>
                    <a:pt x="106" y="352"/>
                    <a:pt x="106" y="352"/>
                    <a:pt x="106" y="352"/>
                  </a:cubicBezTo>
                  <a:cubicBezTo>
                    <a:pt x="100" y="352"/>
                    <a:pt x="96" y="347"/>
                    <a:pt x="96" y="341"/>
                  </a:cubicBezTo>
                  <a:cubicBezTo>
                    <a:pt x="96" y="149"/>
                    <a:pt x="96" y="149"/>
                    <a:pt x="96" y="149"/>
                  </a:cubicBezTo>
                  <a:cubicBezTo>
                    <a:pt x="96" y="143"/>
                    <a:pt x="100" y="138"/>
                    <a:pt x="106" y="138"/>
                  </a:cubicBezTo>
                  <a:cubicBezTo>
                    <a:pt x="405" y="138"/>
                    <a:pt x="405" y="138"/>
                    <a:pt x="405" y="138"/>
                  </a:cubicBezTo>
                  <a:cubicBezTo>
                    <a:pt x="411" y="138"/>
                    <a:pt x="416" y="143"/>
                    <a:pt x="416" y="149"/>
                  </a:cubicBezTo>
                  <a:lnTo>
                    <a:pt x="416" y="341"/>
                  </a:lnTo>
                  <a:close/>
                </a:path>
              </a:pathLst>
            </a:custGeom>
            <a:grpFill/>
            <a:ln>
              <a:noFill/>
            </a:ln>
            <a:extLst>
              <a:ext uri="{91240B29-F687-4f45-9708-019B960494DF}">
                <a14:hiddenLine xmlns:p14="http://schemas.microsoft.com/office/powerpoint/2010/main" xmlns:mc="http://schemas.openxmlformats.org/markup-compatibility/2006" xmlns:a14="http://schemas.microsoft.com/office/drawing/2010/main" xmlns="" w="9525">
                  <a:solidFill>
                    <a:srgbClr val="000000"/>
                  </a:solidFill>
                  <a:round/>
                  <a:headEnd/>
                  <a:tailEnd/>
                </a14:hiddenLine>
              </a:ext>
            </a:extLst>
          </p:spPr>
          <p:txBody>
            <a:bodyPr vert="horz" wrap="square" lIns="121446" tIns="60723" rIns="121446" bIns="60723" numCol="1" anchor="t" anchorCtr="0" compatLnSpc="1">
              <a:prstTxWarp prst="textNoShape">
                <a:avLst/>
              </a:prstTxWarp>
            </a:bodyPr>
            <a:lstStyle/>
            <a:p>
              <a:endParaRPr lang="en-GB" sz="996"/>
            </a:p>
          </p:txBody>
        </p:sp>
        <p:sp>
          <p:nvSpPr>
            <p:cNvPr id="10" name="Rectangle 296">
              <a:extLst>
                <a:ext uri="{FF2B5EF4-FFF2-40B4-BE49-F238E27FC236}">
                  <a16:creationId xmlns:a16="http://schemas.microsoft.com/office/drawing/2014/main" id="{A186942C-084A-4FDF-96D9-36982EEA9E7B}"/>
                </a:ext>
              </a:extLst>
            </p:cNvPr>
            <p:cNvSpPr>
              <a:spLocks noChangeArrowheads="1"/>
            </p:cNvSpPr>
            <p:nvPr/>
          </p:nvSpPr>
          <p:spPr bwMode="auto">
            <a:xfrm>
              <a:off x="877" y="1224"/>
              <a:ext cx="184" cy="113"/>
            </a:xfrm>
            <a:prstGeom prst="rect">
              <a:avLst/>
            </a:prstGeom>
            <a:grpFill/>
            <a:ln>
              <a:noFill/>
            </a:ln>
            <a:extLst>
              <a:ext uri="{91240B29-F687-4f45-9708-019B960494DF}">
                <a14:hiddenLine xmlns:p14="http://schemas.microsoft.com/office/powerpoint/2010/main" xmlns:mc="http://schemas.openxmlformats.org/markup-compatibility/2006" xmlns:a14="http://schemas.microsoft.com/office/drawing/2010/main" xmlns="" w="9525">
                  <a:solidFill>
                    <a:srgbClr val="000000"/>
                  </a:solidFill>
                  <a:miter lim="800000"/>
                  <a:headEnd/>
                  <a:tailEnd/>
                </a14:hiddenLine>
              </a:ext>
            </a:extLst>
          </p:spPr>
          <p:txBody>
            <a:bodyPr vert="horz" wrap="square" lIns="121446" tIns="60723" rIns="121446" bIns="60723" numCol="1" anchor="t" anchorCtr="0" compatLnSpc="1">
              <a:prstTxWarp prst="textNoShape">
                <a:avLst/>
              </a:prstTxWarp>
            </a:bodyPr>
            <a:lstStyle/>
            <a:p>
              <a:endParaRPr lang="en-GB" sz="996"/>
            </a:p>
          </p:txBody>
        </p:sp>
      </p:grpSp>
      <p:sp>
        <p:nvSpPr>
          <p:cNvPr id="11" name="TextBox 10">
            <a:extLst>
              <a:ext uri="{FF2B5EF4-FFF2-40B4-BE49-F238E27FC236}">
                <a16:creationId xmlns:a16="http://schemas.microsoft.com/office/drawing/2014/main" id="{0AD66C61-A35F-4EA6-AF2E-FB8567E47A87}"/>
              </a:ext>
            </a:extLst>
          </p:cNvPr>
          <p:cNvSpPr txBox="1"/>
          <p:nvPr/>
        </p:nvSpPr>
        <p:spPr>
          <a:xfrm>
            <a:off x="2174385" y="3077953"/>
            <a:ext cx="3839270" cy="400110"/>
          </a:xfrm>
          <a:prstGeom prst="rect">
            <a:avLst/>
          </a:prstGeom>
          <a:noFill/>
        </p:spPr>
        <p:txBody>
          <a:bodyPr wrap="square" rtlCol="0">
            <a:spAutoFit/>
          </a:bodyPr>
          <a:lstStyle/>
          <a:p>
            <a:r>
              <a:rPr lang="nb-NO" sz="2000" b="1">
                <a:solidFill>
                  <a:srgbClr val="00509E"/>
                </a:solidFill>
              </a:rPr>
              <a:t>NTNU Information </a:t>
            </a:r>
            <a:r>
              <a:rPr lang="nb-NO" sz="2000" b="1" err="1">
                <a:solidFill>
                  <a:srgbClr val="00509E"/>
                </a:solidFill>
              </a:rPr>
              <a:t>meetings</a:t>
            </a:r>
            <a:endParaRPr lang="nb-NO" sz="2000" b="1">
              <a:solidFill>
                <a:srgbClr val="00509E"/>
              </a:solidFill>
            </a:endParaRPr>
          </a:p>
        </p:txBody>
      </p:sp>
      <p:sp>
        <p:nvSpPr>
          <p:cNvPr id="12" name="TextBox 11">
            <a:extLst>
              <a:ext uri="{FF2B5EF4-FFF2-40B4-BE49-F238E27FC236}">
                <a16:creationId xmlns:a16="http://schemas.microsoft.com/office/drawing/2014/main" id="{84C0EFA3-8713-4238-B30C-39648490170A}"/>
              </a:ext>
            </a:extLst>
          </p:cNvPr>
          <p:cNvSpPr txBox="1"/>
          <p:nvPr/>
        </p:nvSpPr>
        <p:spPr>
          <a:xfrm>
            <a:off x="560439" y="4369379"/>
            <a:ext cx="10696048" cy="1754326"/>
          </a:xfrm>
          <a:prstGeom prst="rect">
            <a:avLst/>
          </a:prstGeom>
          <a:noFill/>
        </p:spPr>
        <p:txBody>
          <a:bodyPr wrap="square" rtlCol="0">
            <a:spAutoFit/>
          </a:bodyPr>
          <a:lstStyle/>
          <a:p>
            <a:r>
              <a:rPr lang="en-US"/>
              <a:t>Note that some project managers may also hold other roles in other processes. For those concerned, the training course linked to these roles will also be followed.</a:t>
            </a:r>
          </a:p>
          <a:p>
            <a:endParaRPr lang="en-US"/>
          </a:p>
          <a:p>
            <a:r>
              <a:rPr lang="en-US"/>
              <a:t>See a complete overview of training per role on the project's training </a:t>
            </a:r>
            <a:r>
              <a:rPr lang="en-US">
                <a:hlinkClick r:id="rId6"/>
              </a:rPr>
              <a:t>intranet page</a:t>
            </a:r>
            <a:r>
              <a:rPr lang="en-US"/>
              <a:t>(in Norwegian)</a:t>
            </a:r>
            <a:br>
              <a:rPr lang="nb-NO"/>
            </a:br>
            <a:r>
              <a:rPr lang="en-US"/>
              <a:t>Questions related to which roles you have been assigned should be directed to the introduction manager for BOTT ØL locally</a:t>
            </a:r>
            <a:endParaRPr lang="nb-NO"/>
          </a:p>
        </p:txBody>
      </p:sp>
    </p:spTree>
    <p:extLst>
      <p:ext uri="{BB962C8B-B14F-4D97-AF65-F5344CB8AC3E}">
        <p14:creationId xmlns:p14="http://schemas.microsoft.com/office/powerpoint/2010/main" val="435177358"/>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510AE-4A99-C80D-A8B3-3091F3E81BA0}"/>
              </a:ext>
            </a:extLst>
          </p:cNvPr>
          <p:cNvSpPr>
            <a:spLocks noGrp="1"/>
          </p:cNvSpPr>
          <p:nvPr>
            <p:ph type="title"/>
          </p:nvPr>
        </p:nvSpPr>
        <p:spPr>
          <a:xfrm>
            <a:off x="609602" y="521901"/>
            <a:ext cx="4011084" cy="913199"/>
          </a:xfrm>
        </p:spPr>
        <p:txBody>
          <a:bodyPr anchor="b">
            <a:normAutofit/>
          </a:bodyPr>
          <a:lstStyle/>
          <a:p>
            <a:r>
              <a:rPr lang="nb-NO"/>
              <a:t>Website</a:t>
            </a:r>
          </a:p>
        </p:txBody>
      </p:sp>
      <p:pic>
        <p:nvPicPr>
          <p:cNvPr id="5" name="Picture 4" descr="Graphical user interface, text, application, email&#10;&#10;Description automatically generated">
            <a:extLst>
              <a:ext uri="{FF2B5EF4-FFF2-40B4-BE49-F238E27FC236}">
                <a16:creationId xmlns:a16="http://schemas.microsoft.com/office/drawing/2014/main" id="{4626B794-B52C-566B-B785-59D1296C3B34}"/>
              </a:ext>
            </a:extLst>
          </p:cNvPr>
          <p:cNvPicPr>
            <a:picLocks noChangeAspect="1"/>
          </p:cNvPicPr>
          <p:nvPr/>
        </p:nvPicPr>
        <p:blipFill>
          <a:blip r:embed="rId2"/>
          <a:stretch>
            <a:fillRect/>
          </a:stretch>
        </p:blipFill>
        <p:spPr>
          <a:xfrm>
            <a:off x="4766733" y="584097"/>
            <a:ext cx="6815667" cy="5231023"/>
          </a:xfrm>
          <a:prstGeom prst="rect">
            <a:avLst/>
          </a:prstGeom>
          <a:noFill/>
        </p:spPr>
      </p:pic>
      <p:sp>
        <p:nvSpPr>
          <p:cNvPr id="3" name="Content Placeholder 2">
            <a:extLst>
              <a:ext uri="{FF2B5EF4-FFF2-40B4-BE49-F238E27FC236}">
                <a16:creationId xmlns:a16="http://schemas.microsoft.com/office/drawing/2014/main" id="{E7CEAB5B-89F9-4E88-00D6-CD6B8760A56D}"/>
              </a:ext>
            </a:extLst>
          </p:cNvPr>
          <p:cNvSpPr>
            <a:spLocks noGrp="1"/>
          </p:cNvSpPr>
          <p:nvPr>
            <p:ph type="body" sz="half" idx="2"/>
          </p:nvPr>
        </p:nvSpPr>
        <p:spPr>
          <a:xfrm>
            <a:off x="609602" y="1435102"/>
            <a:ext cx="4011084" cy="4691063"/>
          </a:xfrm>
        </p:spPr>
        <p:txBody>
          <a:bodyPr>
            <a:normAutofit/>
          </a:bodyPr>
          <a:lstStyle/>
          <a:p>
            <a:r>
              <a:rPr lang="nb-NO">
                <a:hlinkClick r:id="rId3"/>
              </a:rPr>
              <a:t>Prosjektets nettside</a:t>
            </a:r>
            <a:r>
              <a:rPr lang="nb-NO"/>
              <a:t> (In Norwegian)</a:t>
            </a:r>
          </a:p>
          <a:p>
            <a:r>
              <a:rPr lang="nb-NO">
                <a:hlinkClick r:id="rId4"/>
              </a:rPr>
              <a:t>Opplæringsside</a:t>
            </a:r>
            <a:r>
              <a:rPr lang="nb-NO"/>
              <a:t> (In Norwegian)</a:t>
            </a:r>
            <a:endParaRPr lang="nb-NO">
              <a:hlinkClick r:id="rId3"/>
            </a:endParaRPr>
          </a:p>
        </p:txBody>
      </p:sp>
      <p:sp>
        <p:nvSpPr>
          <p:cNvPr id="6" name="Oval 5">
            <a:extLst>
              <a:ext uri="{FF2B5EF4-FFF2-40B4-BE49-F238E27FC236}">
                <a16:creationId xmlns:a16="http://schemas.microsoft.com/office/drawing/2014/main" id="{D6FA2531-2FE0-B9D4-C417-D48BED63A27C}"/>
              </a:ext>
            </a:extLst>
          </p:cNvPr>
          <p:cNvSpPr/>
          <p:nvPr/>
        </p:nvSpPr>
        <p:spPr>
          <a:xfrm>
            <a:off x="4855029" y="3211286"/>
            <a:ext cx="1654628" cy="718457"/>
          </a:xfrm>
          <a:prstGeom prst="ellipse">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B01B81"/>
              </a:solidFill>
              <a:effectLst/>
              <a:uLnTx/>
              <a:uFillTx/>
              <a:latin typeface="Arial" panose="020B0604020202020204"/>
              <a:ea typeface="+mn-ea"/>
              <a:cs typeface="+mn-cs"/>
            </a:endParaRPr>
          </a:p>
        </p:txBody>
      </p:sp>
      <p:sp>
        <p:nvSpPr>
          <p:cNvPr id="11" name="Oval 10">
            <a:extLst>
              <a:ext uri="{FF2B5EF4-FFF2-40B4-BE49-F238E27FC236}">
                <a16:creationId xmlns:a16="http://schemas.microsoft.com/office/drawing/2014/main" id="{1B05565A-798E-BA1B-C54E-513B7ED76C76}"/>
              </a:ext>
            </a:extLst>
          </p:cNvPr>
          <p:cNvSpPr/>
          <p:nvPr/>
        </p:nvSpPr>
        <p:spPr>
          <a:xfrm>
            <a:off x="6672943" y="4463143"/>
            <a:ext cx="3037114" cy="718457"/>
          </a:xfrm>
          <a:prstGeom prst="ellipse">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B01B81"/>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73527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6A177B3-2FD5-4C3A-9AC9-1F237B1527E5}"/>
              </a:ext>
            </a:extLst>
          </p:cNvPr>
          <p:cNvGraphicFramePr>
            <a:graphicFrameLocks noChangeAspect="1"/>
          </p:cNvGraphicFramePr>
          <p:nvPr>
            <p:custDataLst>
              <p:tags r:id="rId1"/>
            </p:custDataLst>
            <p:extLst>
              <p:ext uri="{D42A27DB-BD31-4B8C-83A1-F6EECF244321}">
                <p14:modId xmlns:p14="http://schemas.microsoft.com/office/powerpoint/2010/main" val="4586535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D6A177B3-2FD5-4C3A-9AC9-1F237B1527E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D0A7B38-D913-4B11-8DB0-FCB931B98AE6}"/>
              </a:ext>
            </a:extLst>
          </p:cNvPr>
          <p:cNvSpPr>
            <a:spLocks noGrp="1"/>
          </p:cNvSpPr>
          <p:nvPr>
            <p:ph type="title"/>
          </p:nvPr>
        </p:nvSpPr>
        <p:spPr>
          <a:xfrm>
            <a:off x="609600" y="274642"/>
            <a:ext cx="10972800" cy="830997"/>
          </a:xfrm>
        </p:spPr>
        <p:txBody>
          <a:bodyPr vert="horz"/>
          <a:lstStyle/>
          <a:p>
            <a:r>
              <a:rPr lang="nb-NO" dirty="0" err="1"/>
              <a:t>Process</a:t>
            </a:r>
            <a:r>
              <a:rPr lang="nb-NO" dirty="0"/>
              <a:t> </a:t>
            </a:r>
            <a:r>
              <a:rPr lang="nb-NO" dirty="0" err="1"/>
              <a:t>advisors</a:t>
            </a:r>
            <a:r>
              <a:rPr lang="nb-NO" dirty="0"/>
              <a:t> Project </a:t>
            </a:r>
            <a:r>
              <a:rPr lang="nb-NO" dirty="0" err="1"/>
              <a:t>economics</a:t>
            </a:r>
            <a:endParaRPr lang="nb-NO" dirty="0"/>
          </a:p>
        </p:txBody>
      </p:sp>
      <p:sp>
        <p:nvSpPr>
          <p:cNvPr id="14" name="TextBox 13">
            <a:extLst>
              <a:ext uri="{FF2B5EF4-FFF2-40B4-BE49-F238E27FC236}">
                <a16:creationId xmlns:a16="http://schemas.microsoft.com/office/drawing/2014/main" id="{81627E56-49D4-4C3C-804D-52C92B054CEA}"/>
              </a:ext>
            </a:extLst>
          </p:cNvPr>
          <p:cNvSpPr txBox="1"/>
          <p:nvPr/>
        </p:nvSpPr>
        <p:spPr>
          <a:xfrm>
            <a:off x="609600" y="5536916"/>
            <a:ext cx="7783851" cy="369332"/>
          </a:xfrm>
          <a:prstGeom prst="rect">
            <a:avLst/>
          </a:prstGeom>
          <a:noFill/>
        </p:spPr>
        <p:txBody>
          <a:bodyPr wrap="square">
            <a:spAutoFit/>
          </a:bodyPr>
          <a:lstStyle/>
          <a:p>
            <a:r>
              <a:rPr lang="nb-NO">
                <a:hlinkClick r:id="rId6"/>
              </a:rPr>
              <a:t>Oversikt over prosessrådgivere innen prosjektøkonomi på NTNU</a:t>
            </a:r>
            <a:r>
              <a:rPr lang="nb-NO"/>
              <a:t> </a:t>
            </a:r>
          </a:p>
        </p:txBody>
      </p:sp>
      <p:sp>
        <p:nvSpPr>
          <p:cNvPr id="8" name="TextBox 7">
            <a:extLst>
              <a:ext uri="{FF2B5EF4-FFF2-40B4-BE49-F238E27FC236}">
                <a16:creationId xmlns:a16="http://schemas.microsoft.com/office/drawing/2014/main" id="{E24B111E-3F1D-4434-A9FE-D22F7130C8BC}"/>
              </a:ext>
            </a:extLst>
          </p:cNvPr>
          <p:cNvSpPr txBox="1"/>
          <p:nvPr/>
        </p:nvSpPr>
        <p:spPr>
          <a:xfrm>
            <a:off x="630016" y="1705098"/>
            <a:ext cx="9197788" cy="2862322"/>
          </a:xfrm>
          <a:prstGeom prst="rect">
            <a:avLst/>
          </a:prstGeom>
          <a:noFill/>
        </p:spPr>
        <p:txBody>
          <a:bodyPr wrap="square">
            <a:spAutoFit/>
          </a:bodyPr>
          <a:lstStyle/>
          <a:p>
            <a:pPr marL="285750" indent="-285750" algn="l">
              <a:buFont typeface="Arial" panose="020B0604020202020204" pitchFamily="34" charset="0"/>
              <a:buChar char="•"/>
            </a:pPr>
            <a:r>
              <a:rPr lang="nb-NO" b="0" i="0">
                <a:solidFill>
                  <a:srgbClr val="272833"/>
                </a:solidFill>
                <a:effectLst/>
                <a:latin typeface="Open Sans" panose="020B0606030504020204" pitchFamily="34" charset="0"/>
              </a:rPr>
              <a:t>HF - </a:t>
            </a:r>
            <a:r>
              <a:rPr lang="nb-NO" b="0" i="0" u="none" strike="noStrike">
                <a:solidFill>
                  <a:srgbClr val="0B5FFF"/>
                </a:solidFill>
                <a:effectLst/>
                <a:latin typeface="Open Sans" panose="020B0606030504020204" pitchFamily="34" charset="0"/>
                <a:hlinkClick r:id="rId7"/>
              </a:rPr>
              <a:t>Siri Bjørnerud</a:t>
            </a:r>
            <a:endParaRPr lang="nb-NO" b="0" i="0">
              <a:solidFill>
                <a:srgbClr val="272833"/>
              </a:solidFill>
              <a:effectLst/>
              <a:latin typeface="Open Sans" panose="020B0606030504020204" pitchFamily="34" charset="0"/>
            </a:endParaRPr>
          </a:p>
          <a:p>
            <a:pPr marL="285750" indent="-285750" algn="l">
              <a:buFont typeface="Arial" panose="020B0604020202020204" pitchFamily="34" charset="0"/>
              <a:buChar char="•"/>
            </a:pPr>
            <a:r>
              <a:rPr lang="nb-NO" b="0" i="0">
                <a:solidFill>
                  <a:srgbClr val="272833"/>
                </a:solidFill>
                <a:effectLst/>
                <a:latin typeface="Open Sans" panose="020B0606030504020204" pitchFamily="34" charset="0"/>
              </a:rPr>
              <a:t>IE - </a:t>
            </a:r>
            <a:r>
              <a:rPr lang="nb-NO" b="0" i="0" u="none" strike="noStrike">
                <a:solidFill>
                  <a:srgbClr val="0B5FFF"/>
                </a:solidFill>
                <a:effectLst/>
                <a:latin typeface="Open Sans" panose="020B0606030504020204" pitchFamily="34" charset="0"/>
                <a:hlinkClick r:id="rId8"/>
              </a:rPr>
              <a:t>Anders </a:t>
            </a:r>
            <a:r>
              <a:rPr lang="nb-NO" b="0" i="0" u="none" strike="noStrike" err="1">
                <a:solidFill>
                  <a:srgbClr val="0B5FFF"/>
                </a:solidFill>
                <a:effectLst/>
                <a:latin typeface="Open Sans" panose="020B0606030504020204" pitchFamily="34" charset="0"/>
                <a:hlinkClick r:id="rId8"/>
              </a:rPr>
              <a:t>Kongsli</a:t>
            </a:r>
            <a:r>
              <a:rPr lang="nb-NO" b="0" i="0" u="none" strike="noStrike">
                <a:solidFill>
                  <a:srgbClr val="0B5FFF"/>
                </a:solidFill>
                <a:effectLst/>
                <a:latin typeface="Open Sans" panose="020B0606030504020204" pitchFamily="34" charset="0"/>
                <a:hlinkClick r:id="rId8"/>
              </a:rPr>
              <a:t> Kvernberg</a:t>
            </a:r>
            <a:r>
              <a:rPr lang="nb-NO" b="0" i="0">
                <a:solidFill>
                  <a:srgbClr val="272833"/>
                </a:solidFill>
                <a:effectLst/>
                <a:latin typeface="Open Sans" panose="020B0606030504020204" pitchFamily="34" charset="0"/>
              </a:rPr>
              <a:t>, </a:t>
            </a:r>
            <a:r>
              <a:rPr lang="nb-NO" b="0" i="0" u="none" strike="noStrike">
                <a:solidFill>
                  <a:srgbClr val="0B5FFF"/>
                </a:solidFill>
                <a:effectLst/>
                <a:latin typeface="Open Sans" panose="020B0606030504020204" pitchFamily="34" charset="0"/>
                <a:hlinkClick r:id="rId9"/>
              </a:rPr>
              <a:t>Magnhild Tangvik</a:t>
            </a:r>
            <a:endParaRPr lang="nb-NO" b="0" i="0">
              <a:solidFill>
                <a:srgbClr val="272833"/>
              </a:solidFill>
              <a:effectLst/>
              <a:latin typeface="Open Sans" panose="020B0606030504020204" pitchFamily="34" charset="0"/>
            </a:endParaRPr>
          </a:p>
          <a:p>
            <a:pPr marL="285750" indent="-285750" algn="l">
              <a:buFont typeface="Arial" panose="020B0604020202020204" pitchFamily="34" charset="0"/>
              <a:buChar char="•"/>
            </a:pPr>
            <a:r>
              <a:rPr lang="nb-NO" b="0" i="0">
                <a:solidFill>
                  <a:srgbClr val="272833"/>
                </a:solidFill>
                <a:effectLst/>
                <a:latin typeface="Open Sans" panose="020B0606030504020204" pitchFamily="34" charset="0"/>
              </a:rPr>
              <a:t>IV - </a:t>
            </a:r>
            <a:r>
              <a:rPr lang="nb-NO" b="0" i="0" u="none" strike="noStrike">
                <a:solidFill>
                  <a:srgbClr val="0B5FFF"/>
                </a:solidFill>
                <a:effectLst/>
                <a:latin typeface="Open Sans" panose="020B0606030504020204" pitchFamily="34" charset="0"/>
                <a:hlinkClick r:id="rId10"/>
              </a:rPr>
              <a:t>Jannike </a:t>
            </a:r>
            <a:r>
              <a:rPr lang="nb-NO" b="0" i="0" u="none" strike="noStrike" err="1">
                <a:solidFill>
                  <a:srgbClr val="0B5FFF"/>
                </a:solidFill>
                <a:effectLst/>
                <a:latin typeface="Open Sans" panose="020B0606030504020204" pitchFamily="34" charset="0"/>
                <a:hlinkClick r:id="rId10"/>
              </a:rPr>
              <a:t>Vaag</a:t>
            </a:r>
            <a:r>
              <a:rPr lang="nb-NO" b="0" i="0" u="none" strike="noStrike">
                <a:solidFill>
                  <a:srgbClr val="0B5FFF"/>
                </a:solidFill>
                <a:effectLst/>
                <a:latin typeface="Open Sans" panose="020B0606030504020204" pitchFamily="34" charset="0"/>
                <a:hlinkClick r:id="rId10"/>
              </a:rPr>
              <a:t> </a:t>
            </a:r>
            <a:r>
              <a:rPr lang="nb-NO" b="0" i="0" u="none" strike="noStrike" err="1">
                <a:solidFill>
                  <a:srgbClr val="0B5FFF"/>
                </a:solidFill>
                <a:effectLst/>
                <a:latin typeface="Open Sans" panose="020B0606030504020204" pitchFamily="34" charset="0"/>
                <a:hlinkClick r:id="rId10"/>
              </a:rPr>
              <a:t>Kvendset</a:t>
            </a:r>
            <a:r>
              <a:rPr lang="nb-NO" b="0" i="0">
                <a:solidFill>
                  <a:srgbClr val="272833"/>
                </a:solidFill>
                <a:effectLst/>
                <a:latin typeface="Open Sans" panose="020B0606030504020204" pitchFamily="34" charset="0"/>
              </a:rPr>
              <a:t>, </a:t>
            </a:r>
            <a:r>
              <a:rPr lang="nb-NO" b="0" i="0" u="none" strike="noStrike">
                <a:solidFill>
                  <a:srgbClr val="0B5FFF"/>
                </a:solidFill>
                <a:effectLst/>
                <a:latin typeface="Open Sans" panose="020B0606030504020204" pitchFamily="34" charset="0"/>
                <a:hlinkClick r:id="rId11"/>
              </a:rPr>
              <a:t>Magnus Lyslo Haugskott</a:t>
            </a:r>
            <a:r>
              <a:rPr lang="nb-NO" b="0" i="0">
                <a:solidFill>
                  <a:srgbClr val="272833"/>
                </a:solidFill>
                <a:effectLst/>
                <a:latin typeface="Open Sans" panose="020B0606030504020204" pitchFamily="34" charset="0"/>
              </a:rPr>
              <a:t>, </a:t>
            </a:r>
            <a:r>
              <a:rPr lang="nb-NO" b="0" i="0" u="none" strike="noStrike">
                <a:solidFill>
                  <a:srgbClr val="0B5FFF"/>
                </a:solidFill>
                <a:effectLst/>
                <a:latin typeface="Open Sans" panose="020B0606030504020204" pitchFamily="34" charset="0"/>
                <a:hlinkClick r:id="rId12"/>
              </a:rPr>
              <a:t>Maya Foss Sharma</a:t>
            </a:r>
            <a:endParaRPr lang="nb-NO" b="0" i="0">
              <a:solidFill>
                <a:srgbClr val="272833"/>
              </a:solidFill>
              <a:effectLst/>
              <a:latin typeface="Open Sans" panose="020B0606030504020204" pitchFamily="34" charset="0"/>
            </a:endParaRPr>
          </a:p>
          <a:p>
            <a:pPr marL="285750" indent="-285750" algn="l">
              <a:buFont typeface="Arial" panose="020B0604020202020204" pitchFamily="34" charset="0"/>
              <a:buChar char="•"/>
            </a:pPr>
            <a:r>
              <a:rPr lang="nb-NO" b="0" i="0">
                <a:solidFill>
                  <a:srgbClr val="272833"/>
                </a:solidFill>
                <a:effectLst/>
                <a:latin typeface="Open Sans" panose="020B0606030504020204" pitchFamily="34" charset="0"/>
              </a:rPr>
              <a:t>MH - </a:t>
            </a:r>
            <a:r>
              <a:rPr lang="nb-NO" b="0" i="0" u="none" strike="noStrike">
                <a:solidFill>
                  <a:srgbClr val="0B5FFF"/>
                </a:solidFill>
                <a:effectLst/>
                <a:latin typeface="Open Sans" panose="020B0606030504020204" pitchFamily="34" charset="0"/>
                <a:hlinkClick r:id="rId13"/>
              </a:rPr>
              <a:t>Hanne Stene </a:t>
            </a:r>
            <a:r>
              <a:rPr lang="nb-NO" b="0" i="0" u="none" strike="noStrike" err="1">
                <a:solidFill>
                  <a:srgbClr val="0B5FFF"/>
                </a:solidFill>
                <a:effectLst/>
                <a:latin typeface="Open Sans" panose="020B0606030504020204" pitchFamily="34" charset="0"/>
                <a:hlinkClick r:id="rId13"/>
              </a:rPr>
              <a:t>Snerting</a:t>
            </a:r>
            <a:r>
              <a:rPr lang="nb-NO" b="0" i="0">
                <a:solidFill>
                  <a:srgbClr val="272833"/>
                </a:solidFill>
                <a:effectLst/>
                <a:latin typeface="Open Sans" panose="020B0606030504020204" pitchFamily="34" charset="0"/>
              </a:rPr>
              <a:t>, </a:t>
            </a:r>
            <a:r>
              <a:rPr lang="nb-NO" b="0" i="0" u="none" strike="noStrike">
                <a:solidFill>
                  <a:srgbClr val="0B5FFF"/>
                </a:solidFill>
                <a:effectLst/>
                <a:latin typeface="Open Sans" panose="020B0606030504020204" pitchFamily="34" charset="0"/>
                <a:hlinkClick r:id="rId14"/>
              </a:rPr>
              <a:t>Henning Boganes</a:t>
            </a:r>
            <a:r>
              <a:rPr lang="nb-NO" b="0" i="0">
                <a:solidFill>
                  <a:srgbClr val="272833"/>
                </a:solidFill>
                <a:effectLst/>
                <a:latin typeface="Open Sans" panose="020B0606030504020204" pitchFamily="34" charset="0"/>
              </a:rPr>
              <a:t>, Kamilla Korsnes </a:t>
            </a:r>
            <a:r>
              <a:rPr lang="nb-NO" b="0" i="0" err="1">
                <a:solidFill>
                  <a:srgbClr val="272833"/>
                </a:solidFill>
                <a:effectLst/>
                <a:latin typeface="Open Sans" panose="020B0606030504020204" pitchFamily="34" charset="0"/>
              </a:rPr>
              <a:t>Rivera</a:t>
            </a:r>
            <a:endParaRPr lang="nb-NO" b="0" i="0">
              <a:solidFill>
                <a:srgbClr val="272833"/>
              </a:solidFill>
              <a:effectLst/>
              <a:latin typeface="Open Sans" panose="020B0606030504020204" pitchFamily="34" charset="0"/>
            </a:endParaRPr>
          </a:p>
          <a:p>
            <a:pPr marL="285750" indent="-285750" algn="l">
              <a:buFont typeface="Arial" panose="020B0604020202020204" pitchFamily="34" charset="0"/>
              <a:buChar char="•"/>
            </a:pPr>
            <a:r>
              <a:rPr lang="nb-NO" b="0" i="0">
                <a:solidFill>
                  <a:srgbClr val="272833"/>
                </a:solidFill>
                <a:effectLst/>
                <a:latin typeface="Open Sans" panose="020B0606030504020204" pitchFamily="34" charset="0"/>
              </a:rPr>
              <a:t>NV - </a:t>
            </a:r>
            <a:r>
              <a:rPr lang="nb-NO" b="0" i="0" u="none" strike="noStrike">
                <a:solidFill>
                  <a:srgbClr val="0B5FFF"/>
                </a:solidFill>
                <a:effectLst/>
                <a:latin typeface="Open Sans" panose="020B0606030504020204" pitchFamily="34" charset="0"/>
                <a:hlinkClick r:id="rId15"/>
              </a:rPr>
              <a:t>Tor Magne Volden</a:t>
            </a:r>
            <a:r>
              <a:rPr lang="nb-NO" b="0" i="0">
                <a:solidFill>
                  <a:srgbClr val="272833"/>
                </a:solidFill>
                <a:effectLst/>
                <a:latin typeface="Open Sans" panose="020B0606030504020204" pitchFamily="34" charset="0"/>
              </a:rPr>
              <a:t>, </a:t>
            </a:r>
            <a:r>
              <a:rPr lang="nb-NO" b="0" i="0" u="none" strike="noStrike">
                <a:solidFill>
                  <a:srgbClr val="0B5FFF"/>
                </a:solidFill>
                <a:effectLst/>
                <a:latin typeface="Open Sans" panose="020B0606030504020204" pitchFamily="34" charset="0"/>
                <a:hlinkClick r:id="rId16"/>
              </a:rPr>
              <a:t>Tomas Hermansen</a:t>
            </a:r>
            <a:endParaRPr lang="nb-NO" b="0" i="0">
              <a:solidFill>
                <a:srgbClr val="272833"/>
              </a:solidFill>
              <a:effectLst/>
              <a:latin typeface="Open Sans" panose="020B0606030504020204" pitchFamily="34" charset="0"/>
            </a:endParaRPr>
          </a:p>
          <a:p>
            <a:pPr marL="285750" indent="-285750" algn="l">
              <a:buFont typeface="Arial" panose="020B0604020202020204" pitchFamily="34" charset="0"/>
              <a:buChar char="•"/>
            </a:pPr>
            <a:r>
              <a:rPr lang="nb-NO" b="0" i="0">
                <a:solidFill>
                  <a:srgbClr val="272833"/>
                </a:solidFill>
                <a:effectLst/>
                <a:latin typeface="Open Sans" panose="020B0606030504020204" pitchFamily="34" charset="0"/>
              </a:rPr>
              <a:t>SU - </a:t>
            </a:r>
            <a:r>
              <a:rPr lang="nb-NO" b="0" i="0" u="none" strike="noStrike">
                <a:solidFill>
                  <a:srgbClr val="0B5FFF"/>
                </a:solidFill>
                <a:effectLst/>
                <a:latin typeface="Open Sans" panose="020B0606030504020204" pitchFamily="34" charset="0"/>
                <a:hlinkClick r:id="rId17"/>
              </a:rPr>
              <a:t>Anniken Herje</a:t>
            </a:r>
            <a:r>
              <a:rPr lang="nb-NO" b="0" i="0" u="none" strike="noStrike">
                <a:solidFill>
                  <a:srgbClr val="0B5FFF"/>
                </a:solidFill>
                <a:effectLst/>
                <a:latin typeface="Open Sans" panose="020B0606030504020204" pitchFamily="34" charset="0"/>
              </a:rPr>
              <a:t> </a:t>
            </a:r>
            <a:r>
              <a:rPr lang="nb-NO" b="0" i="0" u="none" strike="noStrike">
                <a:effectLst/>
                <a:latin typeface="Open Sans" panose="020B0606030504020204" pitchFamily="34" charset="0"/>
              </a:rPr>
              <a:t>(frem til 31.12)</a:t>
            </a:r>
            <a:endParaRPr lang="nb-NO" b="0" i="0">
              <a:effectLst/>
              <a:latin typeface="Open Sans" panose="020B0606030504020204" pitchFamily="34" charset="0"/>
            </a:endParaRPr>
          </a:p>
          <a:p>
            <a:pPr marL="285750" indent="-285750" algn="l">
              <a:buFont typeface="Arial" panose="020B0604020202020204" pitchFamily="34" charset="0"/>
              <a:buChar char="•"/>
            </a:pPr>
            <a:r>
              <a:rPr lang="nb-NO" b="0" i="0">
                <a:solidFill>
                  <a:srgbClr val="272833"/>
                </a:solidFill>
                <a:effectLst/>
                <a:latin typeface="Open Sans" panose="020B0606030504020204" pitchFamily="34" charset="0"/>
              </a:rPr>
              <a:t>ØK - </a:t>
            </a:r>
            <a:r>
              <a:rPr lang="nb-NO" b="0" i="0" u="none" strike="noStrike">
                <a:solidFill>
                  <a:srgbClr val="0B5FFF"/>
                </a:solidFill>
                <a:effectLst/>
                <a:latin typeface="Open Sans" panose="020B0606030504020204" pitchFamily="34" charset="0"/>
                <a:hlinkClick r:id="rId18"/>
              </a:rPr>
              <a:t>Magnus Brenne </a:t>
            </a:r>
            <a:r>
              <a:rPr lang="nb-NO" b="0" i="0" u="none" strike="noStrike" err="1">
                <a:solidFill>
                  <a:srgbClr val="0B5FFF"/>
                </a:solidFill>
                <a:effectLst/>
                <a:latin typeface="Open Sans" panose="020B0606030504020204" pitchFamily="34" charset="0"/>
                <a:hlinkClick r:id="rId18"/>
              </a:rPr>
              <a:t>Domben</a:t>
            </a:r>
            <a:endParaRPr lang="nb-NO" b="0" i="0">
              <a:solidFill>
                <a:srgbClr val="272833"/>
              </a:solidFill>
              <a:effectLst/>
              <a:latin typeface="Open Sans" panose="020B0606030504020204" pitchFamily="34" charset="0"/>
            </a:endParaRPr>
          </a:p>
          <a:p>
            <a:pPr marL="285750" indent="-285750" algn="l">
              <a:buFont typeface="Arial" panose="020B0604020202020204" pitchFamily="34" charset="0"/>
              <a:buChar char="•"/>
            </a:pPr>
            <a:r>
              <a:rPr lang="nb-NO" b="0" i="0">
                <a:solidFill>
                  <a:srgbClr val="272833"/>
                </a:solidFill>
                <a:effectLst/>
                <a:latin typeface="Open Sans" panose="020B0606030504020204" pitchFamily="34" charset="0"/>
              </a:rPr>
              <a:t>VM - </a:t>
            </a:r>
            <a:r>
              <a:rPr lang="nb-NO" b="0" i="0" u="none" strike="noStrike">
                <a:solidFill>
                  <a:srgbClr val="0B5FFF"/>
                </a:solidFill>
                <a:effectLst/>
                <a:latin typeface="Open Sans" panose="020B0606030504020204" pitchFamily="34" charset="0"/>
                <a:hlinkClick r:id="rId19"/>
              </a:rPr>
              <a:t>Klaus Ramberg</a:t>
            </a:r>
            <a:endParaRPr lang="nb-NO" b="0" i="0">
              <a:solidFill>
                <a:srgbClr val="272833"/>
              </a:solidFill>
              <a:effectLst/>
              <a:latin typeface="Open Sans" panose="020B0606030504020204" pitchFamily="34" charset="0"/>
            </a:endParaRPr>
          </a:p>
          <a:p>
            <a:pPr marL="285750" indent="-285750" algn="l">
              <a:buFont typeface="Arial" panose="020B0604020202020204" pitchFamily="34" charset="0"/>
              <a:buChar char="•"/>
            </a:pPr>
            <a:r>
              <a:rPr lang="nb-NO" b="0" i="0">
                <a:solidFill>
                  <a:srgbClr val="272833"/>
                </a:solidFill>
                <a:effectLst/>
                <a:latin typeface="Open Sans" panose="020B0606030504020204" pitchFamily="34" charset="0"/>
              </a:rPr>
              <a:t>AD - </a:t>
            </a:r>
            <a:r>
              <a:rPr lang="nb-NO" b="0" i="0" u="none" strike="noStrike">
                <a:solidFill>
                  <a:srgbClr val="0B5FFF"/>
                </a:solidFill>
                <a:effectLst/>
                <a:latin typeface="Open Sans" panose="020B0606030504020204" pitchFamily="34" charset="0"/>
                <a:hlinkClick r:id="rId20"/>
              </a:rPr>
              <a:t>Åse </a:t>
            </a:r>
            <a:r>
              <a:rPr lang="nb-NO" b="0" i="0" u="none" strike="noStrike" err="1">
                <a:solidFill>
                  <a:srgbClr val="0B5FFF"/>
                </a:solidFill>
                <a:effectLst/>
                <a:latin typeface="Open Sans" panose="020B0606030504020204" pitchFamily="34" charset="0"/>
                <a:hlinkClick r:id="rId20"/>
              </a:rPr>
              <a:t>Lereggen</a:t>
            </a:r>
            <a:endParaRPr lang="nb-NO" b="0" i="0">
              <a:solidFill>
                <a:srgbClr val="272833"/>
              </a:solidFill>
              <a:effectLst/>
              <a:latin typeface="Open Sans" panose="020B0606030504020204" pitchFamily="34" charset="0"/>
            </a:endParaRPr>
          </a:p>
          <a:p>
            <a:pPr marL="285750" indent="-285750" algn="l">
              <a:buFont typeface="Arial" panose="020B0604020202020204" pitchFamily="34" charset="0"/>
              <a:buChar char="•"/>
            </a:pPr>
            <a:r>
              <a:rPr lang="nb-NO" b="0" i="0">
                <a:solidFill>
                  <a:srgbClr val="272833"/>
                </a:solidFill>
                <a:effectLst/>
                <a:latin typeface="Open Sans" panose="020B0606030504020204" pitchFamily="34" charset="0"/>
              </a:rPr>
              <a:t>FA -</a:t>
            </a:r>
            <a:r>
              <a:rPr lang="nb-NO" b="0" i="0" u="none" strike="noStrike">
                <a:solidFill>
                  <a:srgbClr val="0B5FFF"/>
                </a:solidFill>
                <a:effectLst/>
                <a:latin typeface="Open Sans" panose="020B0606030504020204" pitchFamily="34" charset="0"/>
                <a:hlinkClick r:id="rId21"/>
              </a:rPr>
              <a:t>Linda Katrin Myren Vada</a:t>
            </a:r>
            <a:endParaRPr lang="nb-NO" b="0" i="0">
              <a:solidFill>
                <a:srgbClr val="272833"/>
              </a:solidFill>
              <a:effectLst/>
              <a:latin typeface="Open Sans" panose="020B0606030504020204" pitchFamily="34" charset="0"/>
            </a:endParaRPr>
          </a:p>
        </p:txBody>
      </p:sp>
    </p:spTree>
    <p:extLst>
      <p:ext uri="{BB962C8B-B14F-4D97-AF65-F5344CB8AC3E}">
        <p14:creationId xmlns:p14="http://schemas.microsoft.com/office/powerpoint/2010/main" val="591260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9E5340-264B-5145-4367-4AA9A5BAD954}"/>
              </a:ext>
            </a:extLst>
          </p:cNvPr>
          <p:cNvSpPr>
            <a:spLocks noGrp="1"/>
          </p:cNvSpPr>
          <p:nvPr>
            <p:ph type="title"/>
          </p:nvPr>
        </p:nvSpPr>
        <p:spPr>
          <a:xfrm>
            <a:off x="109416" y="103272"/>
            <a:ext cx="12082584" cy="1077218"/>
          </a:xfrm>
        </p:spPr>
        <p:txBody>
          <a:bodyPr/>
          <a:lstStyle/>
          <a:p>
            <a:r>
              <a:rPr lang="en-US"/>
              <a:t>Where can I find more about the project?</a:t>
            </a:r>
            <a:br>
              <a:rPr lang="en-US"/>
            </a:br>
            <a:r>
              <a:rPr lang="en-US" sz="1600"/>
              <a:t>Pages are in Norwegian</a:t>
            </a:r>
            <a:endParaRPr lang="nb-NO" sz="1600"/>
          </a:p>
        </p:txBody>
      </p:sp>
      <p:pic>
        <p:nvPicPr>
          <p:cNvPr id="3" name="Bilete 3" descr="Eit bilete som inneheld tekst&#10;&#10;Skildring generert automatisk">
            <a:extLst>
              <a:ext uri="{FF2B5EF4-FFF2-40B4-BE49-F238E27FC236}">
                <a16:creationId xmlns:a16="http://schemas.microsoft.com/office/drawing/2014/main" id="{F190995E-9C6C-8FEC-F2D6-FF3D0A0B4B66}"/>
              </a:ext>
            </a:extLst>
          </p:cNvPr>
          <p:cNvPicPr>
            <a:picLocks noChangeAspect="1"/>
          </p:cNvPicPr>
          <p:nvPr/>
        </p:nvPicPr>
        <p:blipFill rotWithShape="1">
          <a:blip r:embed="rId2"/>
          <a:srcRect r="250" b="12963"/>
          <a:stretch/>
        </p:blipFill>
        <p:spPr>
          <a:xfrm>
            <a:off x="834138" y="1372873"/>
            <a:ext cx="2785156" cy="23023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kstSylinder 4">
            <a:extLst>
              <a:ext uri="{FF2B5EF4-FFF2-40B4-BE49-F238E27FC236}">
                <a16:creationId xmlns:a16="http://schemas.microsoft.com/office/drawing/2014/main" id="{43B5DAB8-EFC5-5E30-BB13-DE91214B64FD}"/>
              </a:ext>
            </a:extLst>
          </p:cNvPr>
          <p:cNvSpPr txBox="1"/>
          <p:nvPr/>
        </p:nvSpPr>
        <p:spPr>
          <a:xfrm>
            <a:off x="773874" y="3409682"/>
            <a:ext cx="2903990" cy="369332"/>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Intranet </a:t>
            </a:r>
            <a:r>
              <a:rPr kumimoji="0" lang="en-US" sz="1800" b="1" i="0" u="none" strike="noStrike" kern="1200" cap="none" spc="0" normalizeH="0" baseline="0" noProof="0" err="1">
                <a:ln>
                  <a:noFill/>
                </a:ln>
                <a:solidFill>
                  <a:srgbClr val="FFFFFF"/>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siteBOTT</a:t>
            </a:r>
            <a:r>
              <a:rPr kumimoji="0" lang="en-US" sz="1800" b="1" i="0" u="none" strike="noStrike" kern="1200" cap="none" spc="0" normalizeH="0" baseline="0" noProof="0">
                <a:ln>
                  <a:noFill/>
                </a:ln>
                <a:solidFill>
                  <a:srgbClr val="FFFFFF"/>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 ØL</a:t>
            </a:r>
            <a:endParaRPr kumimoji="0" lang="en-US" sz="1800" b="1" i="0" u="none" strike="noStrike" kern="1200" cap="none" spc="0" normalizeH="0" baseline="0" noProof="0">
              <a:ln>
                <a:noFill/>
              </a:ln>
              <a:solidFill>
                <a:srgbClr val="FFFFFF"/>
              </a:solidFill>
              <a:effectLst/>
              <a:uLnTx/>
              <a:uFillTx/>
              <a:latin typeface="Arial" panose="020B0604020202020204"/>
              <a:ea typeface="+mn-ea"/>
              <a:cs typeface="Arial"/>
            </a:endParaRPr>
          </a:p>
        </p:txBody>
      </p:sp>
      <p:pic>
        <p:nvPicPr>
          <p:cNvPr id="7" name="Bilete 7">
            <a:extLst>
              <a:ext uri="{FF2B5EF4-FFF2-40B4-BE49-F238E27FC236}">
                <a16:creationId xmlns:a16="http://schemas.microsoft.com/office/drawing/2014/main" id="{AEC82E9C-2A7F-171E-DB78-8E3B45DECE4F}"/>
              </a:ext>
            </a:extLst>
          </p:cNvPr>
          <p:cNvPicPr>
            <a:picLocks noChangeAspect="1"/>
          </p:cNvPicPr>
          <p:nvPr/>
        </p:nvPicPr>
        <p:blipFill>
          <a:blip r:embed="rId4"/>
          <a:stretch>
            <a:fillRect/>
          </a:stretch>
        </p:blipFill>
        <p:spPr>
          <a:xfrm>
            <a:off x="4399459" y="1372873"/>
            <a:ext cx="2931952" cy="23577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kstSylinder 8">
            <a:extLst>
              <a:ext uri="{FF2B5EF4-FFF2-40B4-BE49-F238E27FC236}">
                <a16:creationId xmlns:a16="http://schemas.microsoft.com/office/drawing/2014/main" id="{604349CA-55A1-C2FA-BE55-6D6D5C407F50}"/>
              </a:ext>
            </a:extLst>
          </p:cNvPr>
          <p:cNvSpPr txBox="1"/>
          <p:nvPr/>
        </p:nvSpPr>
        <p:spPr>
          <a:xfrm>
            <a:off x="4360168" y="3409682"/>
            <a:ext cx="3043804" cy="369332"/>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a:ea typeface="+mn-ea"/>
                <a:cs typeface="+mn-cs"/>
                <a:hlinkClick r:id="rId5">
                  <a:extLst>
                    <a:ext uri="{A12FA001-AC4F-418D-AE19-62706E023703}">
                      <ahyp:hlinkClr xmlns:ahyp="http://schemas.microsoft.com/office/drawing/2018/hyperlinkcolor" val="tx"/>
                    </a:ext>
                  </a:extLst>
                </a:hlinkClick>
              </a:rPr>
              <a:t>Bott-samarbeidet.no</a:t>
            </a:r>
            <a:endParaRPr kumimoji="0" lang="nb-NO" sz="1800" b="1"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8" name="Bilete 8" descr="Eit bilete som inneheld tekst&#10;&#10;Skildring generert automatisk">
            <a:extLst>
              <a:ext uri="{FF2B5EF4-FFF2-40B4-BE49-F238E27FC236}">
                <a16:creationId xmlns:a16="http://schemas.microsoft.com/office/drawing/2014/main" id="{B54D1F85-5635-6FD8-0650-2CCD6CF9B84D}"/>
              </a:ext>
            </a:extLst>
          </p:cNvPr>
          <p:cNvPicPr>
            <a:picLocks noChangeAspect="1"/>
          </p:cNvPicPr>
          <p:nvPr/>
        </p:nvPicPr>
        <p:blipFill rotWithShape="1">
          <a:blip r:embed="rId6"/>
          <a:srcRect r="264" b="10128"/>
          <a:stretch/>
        </p:blipFill>
        <p:spPr>
          <a:xfrm>
            <a:off x="8160524" y="1372873"/>
            <a:ext cx="2638350" cy="23642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kstSylinder 9">
            <a:extLst>
              <a:ext uri="{FF2B5EF4-FFF2-40B4-BE49-F238E27FC236}">
                <a16:creationId xmlns:a16="http://schemas.microsoft.com/office/drawing/2014/main" id="{D8EE09CE-E3F8-7841-8C71-6884C62278BF}"/>
              </a:ext>
            </a:extLst>
          </p:cNvPr>
          <p:cNvSpPr txBox="1"/>
          <p:nvPr/>
        </p:nvSpPr>
        <p:spPr>
          <a:xfrm>
            <a:off x="8093267" y="3409682"/>
            <a:ext cx="2785146" cy="369332"/>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a:ea typeface="+mn-ea"/>
                <a:cs typeface="+mn-cs"/>
                <a:hlinkClick r:id="rId7">
                  <a:extLst>
                    <a:ext uri="{A12FA001-AC4F-418D-AE19-62706E023703}">
                      <ahyp:hlinkClr xmlns:ahyp="http://schemas.microsoft.com/office/drawing/2018/hyperlinkcolor" val="tx"/>
                    </a:ext>
                  </a:extLst>
                </a:hlinkClick>
              </a:rPr>
              <a:t>DFØs training pages</a:t>
            </a:r>
            <a:endParaRPr kumimoji="0" lang="nb-NO" sz="18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ekstSylinder 5">
            <a:extLst>
              <a:ext uri="{FF2B5EF4-FFF2-40B4-BE49-F238E27FC236}">
                <a16:creationId xmlns:a16="http://schemas.microsoft.com/office/drawing/2014/main" id="{DC8A9B0D-47CC-988F-0758-833F398C1217}"/>
              </a:ext>
            </a:extLst>
          </p:cNvPr>
          <p:cNvSpPr txBox="1"/>
          <p:nvPr/>
        </p:nvSpPr>
        <p:spPr>
          <a:xfrm>
            <a:off x="773875" y="5593575"/>
            <a:ext cx="2903988" cy="369332"/>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Intranet site training</a:t>
            </a:r>
            <a:endParaRPr kumimoji="0" lang="nb-NO" sz="1800" b="1"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3" name="Bilete 13">
            <a:extLst>
              <a:ext uri="{FF2B5EF4-FFF2-40B4-BE49-F238E27FC236}">
                <a16:creationId xmlns:a16="http://schemas.microsoft.com/office/drawing/2014/main" id="{37DED074-D0CD-0927-4586-5A7053B65A1A}"/>
              </a:ext>
            </a:extLst>
          </p:cNvPr>
          <p:cNvPicPr>
            <a:picLocks noChangeAspect="1"/>
          </p:cNvPicPr>
          <p:nvPr/>
        </p:nvPicPr>
        <p:blipFill rotWithShape="1">
          <a:blip r:embed="rId8"/>
          <a:srcRect r="3326" b="25878"/>
          <a:stretch/>
        </p:blipFill>
        <p:spPr>
          <a:xfrm>
            <a:off x="4395125" y="3988709"/>
            <a:ext cx="3003392" cy="1923130"/>
          </a:xfrm>
          <a:prstGeom prst="rect">
            <a:avLst/>
          </a:prstGeom>
        </p:spPr>
      </p:pic>
      <p:sp>
        <p:nvSpPr>
          <p:cNvPr id="14" name="TekstSylinder 13">
            <a:extLst>
              <a:ext uri="{FF2B5EF4-FFF2-40B4-BE49-F238E27FC236}">
                <a16:creationId xmlns:a16="http://schemas.microsoft.com/office/drawing/2014/main" id="{6452B3CB-740D-73B1-2FB8-A1449D7F2FA7}"/>
              </a:ext>
            </a:extLst>
          </p:cNvPr>
          <p:cNvSpPr txBox="1"/>
          <p:nvPr/>
        </p:nvSpPr>
        <p:spPr>
          <a:xfrm>
            <a:off x="4395124" y="5593575"/>
            <a:ext cx="3001858" cy="369332"/>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a:ea typeface="+mn-ea"/>
                <a:cs typeface="+mn-cs"/>
                <a:hlinkClick r:id="rId9">
                  <a:extLst>
                    <a:ext uri="{A12FA001-AC4F-418D-AE19-62706E023703}">
                      <ahyp:hlinkClr xmlns:ahyp="http://schemas.microsoft.com/office/drawing/2018/hyperlinkcolor" val="tx"/>
                    </a:ext>
                  </a:extLst>
                </a:hlinkClick>
              </a:rPr>
              <a:t>NTNU Help</a:t>
            </a:r>
            <a:endParaRPr kumimoji="0" lang="nb-NO" sz="1800" b="1"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0" name="Bilete 20" descr="Eit bilete som inneheld tekst&#10;&#10;Skildring generert automatisk">
            <a:extLst>
              <a:ext uri="{FF2B5EF4-FFF2-40B4-BE49-F238E27FC236}">
                <a16:creationId xmlns:a16="http://schemas.microsoft.com/office/drawing/2014/main" id="{524248A2-C477-0913-A4AE-92126330C463}"/>
              </a:ext>
            </a:extLst>
          </p:cNvPr>
          <p:cNvPicPr>
            <a:picLocks noChangeAspect="1"/>
          </p:cNvPicPr>
          <p:nvPr/>
        </p:nvPicPr>
        <p:blipFill>
          <a:blip r:embed="rId10"/>
          <a:stretch>
            <a:fillRect/>
          </a:stretch>
        </p:blipFill>
        <p:spPr>
          <a:xfrm>
            <a:off x="8142207" y="3856380"/>
            <a:ext cx="2806118" cy="1843079"/>
          </a:xfrm>
          <a:prstGeom prst="rect">
            <a:avLst/>
          </a:prstGeom>
        </p:spPr>
      </p:pic>
      <p:sp>
        <p:nvSpPr>
          <p:cNvPr id="22" name="TekstSylinder 21">
            <a:extLst>
              <a:ext uri="{FF2B5EF4-FFF2-40B4-BE49-F238E27FC236}">
                <a16:creationId xmlns:a16="http://schemas.microsoft.com/office/drawing/2014/main" id="{A9729EC4-9BD8-137C-91B8-E88D74A01630}"/>
              </a:ext>
            </a:extLst>
          </p:cNvPr>
          <p:cNvSpPr txBox="1"/>
          <p:nvPr/>
        </p:nvSpPr>
        <p:spPr>
          <a:xfrm>
            <a:off x="8140807" y="5600566"/>
            <a:ext cx="2806116" cy="369332"/>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a:ea typeface="+mn-ea"/>
                <a:cs typeface="+mn-cs"/>
                <a:hlinkClick r:id="rId11">
                  <a:extLst>
                    <a:ext uri="{A12FA001-AC4F-418D-AE19-62706E023703}">
                      <ahyp:hlinkClr xmlns:ahyp="http://schemas.microsoft.com/office/drawing/2018/hyperlinkcolor" val="tx"/>
                    </a:ext>
                  </a:extLst>
                </a:hlinkClick>
              </a:rPr>
              <a:t>Innsida</a:t>
            </a:r>
            <a:endParaRPr kumimoji="0" lang="nb-NO" sz="1800" b="1"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2" name="Picture 11">
            <a:extLst>
              <a:ext uri="{FF2B5EF4-FFF2-40B4-BE49-F238E27FC236}">
                <a16:creationId xmlns:a16="http://schemas.microsoft.com/office/drawing/2014/main" id="{6FFD93D2-CB1E-4A4B-A2B9-F1BF98D21752}"/>
              </a:ext>
            </a:extLst>
          </p:cNvPr>
          <p:cNvPicPr>
            <a:picLocks noChangeAspect="1"/>
          </p:cNvPicPr>
          <p:nvPr/>
        </p:nvPicPr>
        <p:blipFill rotWithShape="1">
          <a:blip r:embed="rId12"/>
          <a:srcRect l="-723" t="-8731" r="723" b="21588"/>
          <a:stretch/>
        </p:blipFill>
        <p:spPr>
          <a:xfrm>
            <a:off x="771074" y="3757487"/>
            <a:ext cx="2785156" cy="1843079"/>
          </a:xfrm>
          <a:prstGeom prst="rect">
            <a:avLst/>
          </a:prstGeom>
        </p:spPr>
      </p:pic>
    </p:spTree>
    <p:extLst>
      <p:ext uri="{BB962C8B-B14F-4D97-AF65-F5344CB8AC3E}">
        <p14:creationId xmlns:p14="http://schemas.microsoft.com/office/powerpoint/2010/main" val="3140765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2A62C-E288-6A6C-FE55-87F72BF8311C}"/>
              </a:ext>
            </a:extLst>
          </p:cNvPr>
          <p:cNvSpPr>
            <a:spLocks noGrp="1"/>
          </p:cNvSpPr>
          <p:nvPr>
            <p:ph type="title"/>
          </p:nvPr>
        </p:nvSpPr>
        <p:spPr/>
        <p:txBody>
          <a:bodyPr/>
          <a:lstStyle/>
          <a:p>
            <a:endParaRPr lang="nb-NO"/>
          </a:p>
        </p:txBody>
      </p:sp>
      <p:sp>
        <p:nvSpPr>
          <p:cNvPr id="3" name="Content Placeholder 2">
            <a:extLst>
              <a:ext uri="{FF2B5EF4-FFF2-40B4-BE49-F238E27FC236}">
                <a16:creationId xmlns:a16="http://schemas.microsoft.com/office/drawing/2014/main" id="{0DE4C50B-2026-9775-BD7D-0A712F498E2D}"/>
              </a:ext>
            </a:extLst>
          </p:cNvPr>
          <p:cNvSpPr>
            <a:spLocks noGrp="1"/>
          </p:cNvSpPr>
          <p:nvPr>
            <p:ph idx="1"/>
          </p:nvPr>
        </p:nvSpPr>
        <p:spPr/>
        <p:txBody>
          <a:bodyPr/>
          <a:lstStyle/>
          <a:p>
            <a:endParaRPr lang="nb-NO"/>
          </a:p>
        </p:txBody>
      </p:sp>
      <p:pic>
        <p:nvPicPr>
          <p:cNvPr id="5" name="Picture 4">
            <a:extLst>
              <a:ext uri="{FF2B5EF4-FFF2-40B4-BE49-F238E27FC236}">
                <a16:creationId xmlns:a16="http://schemas.microsoft.com/office/drawing/2014/main" id="{FA3F05B8-2BD1-FF5E-2434-DB4FA043FB37}"/>
              </a:ext>
            </a:extLst>
          </p:cNvPr>
          <p:cNvPicPr>
            <a:picLocks noChangeAspect="1"/>
          </p:cNvPicPr>
          <p:nvPr/>
        </p:nvPicPr>
        <p:blipFill>
          <a:blip r:embed="rId3"/>
          <a:stretch>
            <a:fillRect/>
          </a:stretch>
        </p:blipFill>
        <p:spPr>
          <a:xfrm>
            <a:off x="-201880" y="0"/>
            <a:ext cx="12393880" cy="6858000"/>
          </a:xfrm>
          <a:prstGeom prst="rect">
            <a:avLst/>
          </a:prstGeom>
        </p:spPr>
      </p:pic>
      <p:sp>
        <p:nvSpPr>
          <p:cNvPr id="6" name="TextBox 5">
            <a:extLst>
              <a:ext uri="{FF2B5EF4-FFF2-40B4-BE49-F238E27FC236}">
                <a16:creationId xmlns:a16="http://schemas.microsoft.com/office/drawing/2014/main" id="{7D22FBD2-E9D3-FA65-8A61-85A973176C1C}"/>
              </a:ext>
            </a:extLst>
          </p:cNvPr>
          <p:cNvSpPr txBox="1"/>
          <p:nvPr/>
        </p:nvSpPr>
        <p:spPr>
          <a:xfrm>
            <a:off x="2671950" y="3918856"/>
            <a:ext cx="7517080" cy="1569660"/>
          </a:xfrm>
          <a:prstGeom prst="rect">
            <a:avLst/>
          </a:prstGeom>
          <a:noFill/>
        </p:spPr>
        <p:txBody>
          <a:bodyPr wrap="square" rtlCol="0">
            <a:spAutoFit/>
          </a:bodyPr>
          <a:lstStyle/>
          <a:p>
            <a:r>
              <a:rPr lang="en-US" sz="4800" b="0" i="0" dirty="0">
                <a:solidFill>
                  <a:schemeClr val="bg1"/>
                </a:solidFill>
                <a:effectLst/>
                <a:latin typeface="arial" panose="020B0604020202020204" pitchFamily="34" charset="0"/>
              </a:rPr>
              <a:t>Thank you for your participation!</a:t>
            </a:r>
            <a:endParaRPr lang="nb-NO" sz="2400" dirty="0">
              <a:solidFill>
                <a:schemeClr val="bg1"/>
              </a:solidFill>
            </a:endParaRPr>
          </a:p>
        </p:txBody>
      </p:sp>
    </p:spTree>
    <p:extLst>
      <p:ext uri="{BB962C8B-B14F-4D97-AF65-F5344CB8AC3E}">
        <p14:creationId xmlns:p14="http://schemas.microsoft.com/office/powerpoint/2010/main" val="1302677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212B8C2-8A64-4FDE-858B-9BD3B79A8A40}"/>
              </a:ext>
            </a:extLst>
          </p:cNvPr>
          <p:cNvGraphicFramePr>
            <a:graphicFrameLocks noChangeAspect="1"/>
          </p:cNvGraphicFramePr>
          <p:nvPr>
            <p:custDataLst>
              <p:tags r:id="rId1"/>
            </p:custDataLst>
            <p:extLst>
              <p:ext uri="{D42A27DB-BD31-4B8C-83A1-F6EECF244321}">
                <p14:modId xmlns:p14="http://schemas.microsoft.com/office/powerpoint/2010/main" val="30650648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1212B8C2-8A64-4FDE-858B-9BD3B79A8A4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BB3D09C-0E93-4D0A-A82D-FF9BE58ECB09}"/>
              </a:ext>
            </a:extLst>
          </p:cNvPr>
          <p:cNvSpPr>
            <a:spLocks noGrp="1"/>
          </p:cNvSpPr>
          <p:nvPr>
            <p:ph type="title"/>
          </p:nvPr>
        </p:nvSpPr>
        <p:spPr/>
        <p:txBody>
          <a:bodyPr vert="horz"/>
          <a:lstStyle/>
          <a:p>
            <a:r>
              <a:rPr lang="nb-NO" dirty="0" err="1"/>
              <a:t>Practical</a:t>
            </a:r>
            <a:r>
              <a:rPr lang="nb-NO" dirty="0"/>
              <a:t> </a:t>
            </a:r>
            <a:r>
              <a:rPr lang="nb-NO" dirty="0" err="1"/>
              <a:t>information</a:t>
            </a:r>
            <a:endParaRPr lang="nb-NO" dirty="0"/>
          </a:p>
        </p:txBody>
      </p:sp>
      <p:sp>
        <p:nvSpPr>
          <p:cNvPr id="8" name="TextBox 7">
            <a:extLst>
              <a:ext uri="{FF2B5EF4-FFF2-40B4-BE49-F238E27FC236}">
                <a16:creationId xmlns:a16="http://schemas.microsoft.com/office/drawing/2014/main" id="{B65287E4-1957-46B5-9BA3-B03405FC1C93}"/>
              </a:ext>
            </a:extLst>
          </p:cNvPr>
          <p:cNvSpPr txBox="1"/>
          <p:nvPr/>
        </p:nvSpPr>
        <p:spPr>
          <a:xfrm>
            <a:off x="401847" y="1735059"/>
            <a:ext cx="7077256" cy="2462213"/>
          </a:xfrm>
          <a:prstGeom prst="rect">
            <a:avLst/>
          </a:prstGeom>
          <a:noFill/>
        </p:spPr>
        <p:txBody>
          <a:bodyPr wrap="square">
            <a:spAutoFit/>
          </a:bodyPr>
          <a:lstStyle/>
          <a:p>
            <a:pPr algn="l"/>
            <a:r>
              <a:rPr lang="nb-NO" sz="1600" b="1" i="0" dirty="0">
                <a:solidFill>
                  <a:srgbClr val="424242"/>
                </a:solidFill>
                <a:effectLst/>
                <a:latin typeface="Calibri" panose="020F0502020204030204" pitchFamily="34" charset="0"/>
              </a:rPr>
              <a:t> </a:t>
            </a:r>
            <a:br>
              <a:rPr lang="nb-NO" sz="1600" b="1" i="0" dirty="0">
                <a:solidFill>
                  <a:srgbClr val="424242"/>
                </a:solidFill>
                <a:effectLst/>
                <a:latin typeface="Calibri" panose="020F0502020204030204" pitchFamily="34" charset="0"/>
              </a:rPr>
            </a:br>
            <a:r>
              <a:rPr lang="en-US" sz="2000" b="1" i="0" dirty="0">
                <a:solidFill>
                  <a:srgbClr val="242424"/>
                </a:solidFill>
                <a:effectLst/>
                <a:latin typeface="Segoe UI" panose="020B0502040204020203" pitchFamily="34" charset="0"/>
              </a:rPr>
              <a:t>The purpose </a:t>
            </a:r>
            <a:r>
              <a:rPr lang="en-US" sz="2000" b="0" i="0" dirty="0">
                <a:solidFill>
                  <a:srgbClr val="242424"/>
                </a:solidFill>
                <a:effectLst/>
                <a:latin typeface="Segoe UI" panose="020B0502040204020203" pitchFamily="34" charset="0"/>
              </a:rPr>
              <a:t>of the information cafe is to give you as a project manager information about how the introduction of new finance- and payroll systems (BOTT ØL) affects you as a project manager and what you are expected to carry out in terms of training before 1 January 2023.</a:t>
            </a:r>
            <a:endParaRPr lang="nb-NO" sz="2000" dirty="0">
              <a:solidFill>
                <a:srgbClr val="242424"/>
              </a:solidFill>
              <a:latin typeface="Segoe UI" panose="020B0502040204020203" pitchFamily="34" charset="0"/>
            </a:endParaRPr>
          </a:p>
          <a:p>
            <a:pPr algn="l"/>
            <a:endParaRPr lang="nb-NO" sz="2000" b="0" i="0" dirty="0">
              <a:solidFill>
                <a:srgbClr val="242424"/>
              </a:solidFill>
              <a:effectLst/>
              <a:latin typeface="Segoe UI" panose="020B0502040204020203" pitchFamily="34" charset="0"/>
            </a:endParaRPr>
          </a:p>
          <a:p>
            <a:pPr algn="l"/>
            <a:endParaRPr lang="nb-NO" b="0" i="0" dirty="0">
              <a:solidFill>
                <a:srgbClr val="424242"/>
              </a:solidFill>
              <a:effectLst/>
              <a:latin typeface="Segoe UI" panose="020B0502040204020203" pitchFamily="34" charset="0"/>
            </a:endParaRPr>
          </a:p>
        </p:txBody>
      </p:sp>
      <p:sp>
        <p:nvSpPr>
          <p:cNvPr id="11" name="Rectangle 10">
            <a:extLst>
              <a:ext uri="{FF2B5EF4-FFF2-40B4-BE49-F238E27FC236}">
                <a16:creationId xmlns:a16="http://schemas.microsoft.com/office/drawing/2014/main" id="{84FA9B8F-9FDB-4CAC-ADBD-5D6DA3190595}"/>
              </a:ext>
            </a:extLst>
          </p:cNvPr>
          <p:cNvSpPr/>
          <p:nvPr/>
        </p:nvSpPr>
        <p:spPr>
          <a:xfrm>
            <a:off x="8531525" y="0"/>
            <a:ext cx="3660476" cy="6858000"/>
          </a:xfrm>
          <a:prstGeom prst="rect">
            <a:avLst/>
          </a:prstGeom>
          <a:solidFill>
            <a:schemeClr val="accent5">
              <a:lumMod val="20000"/>
              <a:lumOff val="80000"/>
            </a:scheme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pic>
        <p:nvPicPr>
          <p:cNvPr id="13" name="Graphic 12" descr="Information outline">
            <a:extLst>
              <a:ext uri="{FF2B5EF4-FFF2-40B4-BE49-F238E27FC236}">
                <a16:creationId xmlns:a16="http://schemas.microsoft.com/office/drawing/2014/main" id="{4B2126A5-712F-4632-BF77-B9B4E39432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35402" y="2100606"/>
            <a:ext cx="2854751" cy="2854751"/>
          </a:xfrm>
          <a:prstGeom prst="rect">
            <a:avLst/>
          </a:prstGeom>
        </p:spPr>
      </p:pic>
    </p:spTree>
    <p:extLst>
      <p:ext uri="{BB962C8B-B14F-4D97-AF65-F5344CB8AC3E}">
        <p14:creationId xmlns:p14="http://schemas.microsoft.com/office/powerpoint/2010/main" val="895509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5CBA7CD-CB59-4B93-883D-65CBF05ED4FD}"/>
              </a:ext>
            </a:extLst>
          </p:cNvPr>
          <p:cNvGraphicFramePr>
            <a:graphicFrameLocks noChangeAspect="1"/>
          </p:cNvGraphicFramePr>
          <p:nvPr>
            <p:custDataLst>
              <p:tags r:id="rId1"/>
            </p:custDataLst>
            <p:extLst>
              <p:ext uri="{D42A27DB-BD31-4B8C-83A1-F6EECF244321}">
                <p14:modId xmlns:p14="http://schemas.microsoft.com/office/powerpoint/2010/main" val="1669030913"/>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45CBA7CD-CB59-4B93-883D-65CBF05ED4FD}"/>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97A77EE-7428-4BA9-B2B1-D73C5881D7BF}"/>
              </a:ext>
            </a:extLst>
          </p:cNvPr>
          <p:cNvSpPr>
            <a:spLocks noGrp="1"/>
          </p:cNvSpPr>
          <p:nvPr>
            <p:ph type="title"/>
          </p:nvPr>
        </p:nvSpPr>
        <p:spPr/>
        <p:txBody>
          <a:bodyPr vert="horz"/>
          <a:lstStyle/>
          <a:p>
            <a:r>
              <a:rPr lang="nb-NO" dirty="0"/>
              <a:t>Agenda</a:t>
            </a:r>
          </a:p>
        </p:txBody>
      </p:sp>
      <p:graphicFrame>
        <p:nvGraphicFramePr>
          <p:cNvPr id="4" name="Table 6">
            <a:extLst>
              <a:ext uri="{FF2B5EF4-FFF2-40B4-BE49-F238E27FC236}">
                <a16:creationId xmlns:a16="http://schemas.microsoft.com/office/drawing/2014/main" id="{6BC5C563-D417-42F7-85F7-ECCA2B7AB661}"/>
              </a:ext>
            </a:extLst>
          </p:cNvPr>
          <p:cNvGraphicFramePr>
            <a:graphicFrameLocks noGrp="1"/>
          </p:cNvGraphicFramePr>
          <p:nvPr>
            <p:extLst>
              <p:ext uri="{D42A27DB-BD31-4B8C-83A1-F6EECF244321}">
                <p14:modId xmlns:p14="http://schemas.microsoft.com/office/powerpoint/2010/main" val="2847083546"/>
              </p:ext>
            </p:extLst>
          </p:nvPr>
        </p:nvGraphicFramePr>
        <p:xfrm>
          <a:off x="502404" y="1622377"/>
          <a:ext cx="10808476" cy="3780628"/>
        </p:xfrm>
        <a:graphic>
          <a:graphicData uri="http://schemas.openxmlformats.org/drawingml/2006/table">
            <a:tbl>
              <a:tblPr firstRow="1" bandRow="1">
                <a:tableStyleId>{2D5ABB26-0587-4C30-8999-92F81FD0307C}</a:tableStyleId>
              </a:tblPr>
              <a:tblGrid>
                <a:gridCol w="9529102">
                  <a:extLst>
                    <a:ext uri="{9D8B030D-6E8A-4147-A177-3AD203B41FA5}">
                      <a16:colId xmlns:a16="http://schemas.microsoft.com/office/drawing/2014/main" val="1601383899"/>
                    </a:ext>
                  </a:extLst>
                </a:gridCol>
                <a:gridCol w="1279374">
                  <a:extLst>
                    <a:ext uri="{9D8B030D-6E8A-4147-A177-3AD203B41FA5}">
                      <a16:colId xmlns:a16="http://schemas.microsoft.com/office/drawing/2014/main" val="1039580725"/>
                    </a:ext>
                  </a:extLst>
                </a:gridCol>
              </a:tblGrid>
              <a:tr h="476199">
                <a:tc>
                  <a:txBody>
                    <a:bodyPr/>
                    <a:lstStyle/>
                    <a:p>
                      <a:r>
                        <a:rPr lang="en-US" sz="1900" b="1" i="0" noProof="0" dirty="0">
                          <a:solidFill>
                            <a:schemeClr val="bg1"/>
                          </a:solidFill>
                        </a:rPr>
                        <a:t>Introduction: What is BOTT ØL and why are we doing it?</a:t>
                      </a:r>
                      <a:endParaRPr lang="en-US" sz="1900" b="0" i="1" noProof="0" dirty="0">
                        <a:solidFill>
                          <a:schemeClr val="bg1"/>
                        </a:solidFill>
                      </a:endParaRPr>
                    </a:p>
                  </a:txBody>
                  <a:tcPr marL="121920" marR="121920" marT="60960" marB="60960">
                    <a:solidFill>
                      <a:srgbClr val="014693"/>
                    </a:solidFill>
                  </a:tcPr>
                </a:tc>
                <a:tc>
                  <a:txBody>
                    <a:bodyPr/>
                    <a:lstStyle/>
                    <a:p>
                      <a:r>
                        <a:rPr lang="nb-NO" sz="1900" b="1" i="0">
                          <a:solidFill>
                            <a:schemeClr val="bg1"/>
                          </a:solidFill>
                        </a:rPr>
                        <a:t>10 min</a:t>
                      </a:r>
                    </a:p>
                  </a:txBody>
                  <a:tcPr marL="121920" marR="121920" marT="60960" marB="60960">
                    <a:solidFill>
                      <a:srgbClr val="014693"/>
                    </a:solidFill>
                  </a:tcPr>
                </a:tc>
                <a:extLst>
                  <a:ext uri="{0D108BD9-81ED-4DB2-BD59-A6C34878D82A}">
                    <a16:rowId xmlns:a16="http://schemas.microsoft.com/office/drawing/2014/main" val="4187801232"/>
                  </a:ext>
                </a:extLst>
              </a:tr>
              <a:tr h="540359">
                <a:tc>
                  <a:txBody>
                    <a:bodyPr/>
                    <a:lstStyle/>
                    <a:p>
                      <a:pPr marL="0" indent="0">
                        <a:buFontTx/>
                        <a:buNone/>
                      </a:pPr>
                      <a:r>
                        <a:rPr lang="en-US" sz="1900" b="1" i="0" dirty="0"/>
                        <a:t>Brief introduction about the project manager role</a:t>
                      </a:r>
                      <a:endParaRPr lang="nb-NO" sz="1900" b="1" i="0" dirty="0"/>
                    </a:p>
                  </a:txBody>
                  <a:tcPr marL="121920" marR="121920" marT="60960" marB="60960">
                    <a:solidFill>
                      <a:schemeClr val="bg1"/>
                    </a:solidFill>
                  </a:tcPr>
                </a:tc>
                <a:tc>
                  <a:txBody>
                    <a:bodyPr/>
                    <a:lstStyle/>
                    <a:p>
                      <a:pPr marL="0" indent="0">
                        <a:buFontTx/>
                        <a:buNone/>
                      </a:pPr>
                      <a:r>
                        <a:rPr lang="nb-NO" sz="1900" b="1" i="0"/>
                        <a:t>5 min</a:t>
                      </a:r>
                    </a:p>
                  </a:txBody>
                  <a:tcPr marL="121920" marR="121920" marT="60960" marB="60960">
                    <a:solidFill>
                      <a:schemeClr val="bg1"/>
                    </a:solidFill>
                  </a:tcPr>
                </a:tc>
                <a:extLst>
                  <a:ext uri="{0D108BD9-81ED-4DB2-BD59-A6C34878D82A}">
                    <a16:rowId xmlns:a16="http://schemas.microsoft.com/office/drawing/2014/main" val="1471896127"/>
                  </a:ext>
                </a:extLst>
              </a:tr>
              <a:tr h="651112">
                <a:tc>
                  <a:txBody>
                    <a:bodyPr/>
                    <a:lstStyle/>
                    <a:p>
                      <a:r>
                        <a:rPr lang="en-US" sz="1900" b="1" i="0" dirty="0"/>
                        <a:t>Main changes for project manager</a:t>
                      </a:r>
                      <a:endParaRPr lang="nb-NO" sz="1900" b="1" i="0" dirty="0"/>
                    </a:p>
                  </a:txBody>
                  <a:tcPr marL="121920" marR="121920" marT="60960" marB="60960">
                    <a:solidFill>
                      <a:schemeClr val="bg1"/>
                    </a:solidFill>
                  </a:tcPr>
                </a:tc>
                <a:tc>
                  <a:txBody>
                    <a:bodyPr/>
                    <a:lstStyle/>
                    <a:p>
                      <a:r>
                        <a:rPr lang="nb-NO" sz="1900" b="1" i="0"/>
                        <a:t>10 min</a:t>
                      </a:r>
                    </a:p>
                  </a:txBody>
                  <a:tcPr marL="121920" marR="121920" marT="60960" marB="60960">
                    <a:solidFill>
                      <a:schemeClr val="bg1"/>
                    </a:solidFill>
                  </a:tcPr>
                </a:tc>
                <a:extLst>
                  <a:ext uri="{0D108BD9-81ED-4DB2-BD59-A6C34878D82A}">
                    <a16:rowId xmlns:a16="http://schemas.microsoft.com/office/drawing/2014/main" val="1755042368"/>
                  </a:ext>
                </a:extLst>
              </a:tr>
              <a:tr h="708212">
                <a:tc>
                  <a:txBody>
                    <a:bodyPr/>
                    <a:lstStyle/>
                    <a:p>
                      <a:r>
                        <a:rPr lang="nb-NO" sz="1900" b="1" i="0" dirty="0"/>
                        <a:t>Training for </a:t>
                      </a:r>
                      <a:r>
                        <a:rPr lang="nb-NO" sz="1900" b="1" i="0" dirty="0" err="1"/>
                        <a:t>project</a:t>
                      </a:r>
                      <a:r>
                        <a:rPr lang="nb-NO" sz="1900" b="1" i="0" dirty="0"/>
                        <a:t> manager</a:t>
                      </a:r>
                    </a:p>
                  </a:txBody>
                  <a:tcPr marL="121920" marR="121920" marT="60960" marB="60960">
                    <a:solidFill>
                      <a:schemeClr val="bg1"/>
                    </a:solidFill>
                  </a:tcPr>
                </a:tc>
                <a:tc>
                  <a:txBody>
                    <a:bodyPr/>
                    <a:lstStyle/>
                    <a:p>
                      <a:r>
                        <a:rPr lang="nb-NO" sz="1900" b="1" i="0"/>
                        <a:t>10 min</a:t>
                      </a:r>
                    </a:p>
                  </a:txBody>
                  <a:tcPr marL="121920" marR="121920" marT="60960" marB="60960">
                    <a:solidFill>
                      <a:schemeClr val="bg1"/>
                    </a:solidFill>
                  </a:tcPr>
                </a:tc>
                <a:extLst>
                  <a:ext uri="{0D108BD9-81ED-4DB2-BD59-A6C34878D82A}">
                    <a16:rowId xmlns:a16="http://schemas.microsoft.com/office/drawing/2014/main" val="185311385"/>
                  </a:ext>
                </a:extLst>
              </a:tr>
              <a:tr h="741257">
                <a:tc>
                  <a:txBody>
                    <a:bodyPr/>
                    <a:lstStyle/>
                    <a:p>
                      <a:r>
                        <a:rPr lang="en-US" sz="1900" b="1" i="0" dirty="0"/>
                        <a:t>Where can you find more information</a:t>
                      </a:r>
                      <a:endParaRPr lang="nb-NO" sz="1900" b="1" i="0" dirty="0"/>
                    </a:p>
                  </a:txBody>
                  <a:tcPr marL="121920" marR="121920" marT="60960" marB="60960">
                    <a:solidFill>
                      <a:schemeClr val="bg1"/>
                    </a:solidFill>
                  </a:tcPr>
                </a:tc>
                <a:tc>
                  <a:txBody>
                    <a:bodyPr/>
                    <a:lstStyle/>
                    <a:p>
                      <a:r>
                        <a:rPr lang="nb-NO" sz="1900" b="1" i="0"/>
                        <a:t>5 min</a:t>
                      </a:r>
                    </a:p>
                  </a:txBody>
                  <a:tcPr marL="121920" marR="121920" marT="60960" marB="60960">
                    <a:solidFill>
                      <a:schemeClr val="bg1"/>
                    </a:solidFill>
                  </a:tcPr>
                </a:tc>
                <a:extLst>
                  <a:ext uri="{0D108BD9-81ED-4DB2-BD59-A6C34878D82A}">
                    <a16:rowId xmlns:a16="http://schemas.microsoft.com/office/drawing/2014/main" val="1653655383"/>
                  </a:ext>
                </a:extLst>
              </a:tr>
              <a:tr h="663489">
                <a:tc>
                  <a:txBody>
                    <a:bodyPr/>
                    <a:lstStyle/>
                    <a:p>
                      <a:r>
                        <a:rPr lang="nb-NO" sz="1900" b="1" i="0" dirty="0"/>
                        <a:t>Questions and </a:t>
                      </a:r>
                      <a:r>
                        <a:rPr lang="nb-NO" sz="1900" b="1" i="0" dirty="0" err="1"/>
                        <a:t>answers</a:t>
                      </a:r>
                      <a:endParaRPr lang="nb-NO" sz="1900" b="0" i="1" dirty="0"/>
                    </a:p>
                  </a:txBody>
                  <a:tcPr marL="121920" marR="121920" marT="60960" marB="60960"/>
                </a:tc>
                <a:tc>
                  <a:txBody>
                    <a:bodyPr/>
                    <a:lstStyle/>
                    <a:p>
                      <a:r>
                        <a:rPr lang="nb-NO" sz="1900" b="1" i="0" dirty="0"/>
                        <a:t>20 min</a:t>
                      </a:r>
                    </a:p>
                  </a:txBody>
                  <a:tcPr marL="121920" marR="121920" marT="60960" marB="60960"/>
                </a:tc>
                <a:extLst>
                  <a:ext uri="{0D108BD9-81ED-4DB2-BD59-A6C34878D82A}">
                    <a16:rowId xmlns:a16="http://schemas.microsoft.com/office/drawing/2014/main" val="4099088440"/>
                  </a:ext>
                </a:extLst>
              </a:tr>
            </a:tbl>
          </a:graphicData>
        </a:graphic>
      </p:graphicFrame>
    </p:spTree>
    <p:extLst>
      <p:ext uri="{BB962C8B-B14F-4D97-AF65-F5344CB8AC3E}">
        <p14:creationId xmlns:p14="http://schemas.microsoft.com/office/powerpoint/2010/main" val="3176751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88B2FAE-23F6-4301-B92D-0724BAA30FB6}"/>
              </a:ext>
            </a:extLst>
          </p:cNvPr>
          <p:cNvGraphicFramePr>
            <a:graphicFrameLocks noChangeAspect="1"/>
          </p:cNvGraphicFramePr>
          <p:nvPr>
            <p:custDataLst>
              <p:tags r:id="rId1"/>
            </p:custDataLst>
            <p:extLst>
              <p:ext uri="{D42A27DB-BD31-4B8C-83A1-F6EECF244321}">
                <p14:modId xmlns:p14="http://schemas.microsoft.com/office/powerpoint/2010/main" val="15182093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7" name="Object 6" hidden="1">
                        <a:extLst>
                          <a:ext uri="{FF2B5EF4-FFF2-40B4-BE49-F238E27FC236}">
                            <a16:creationId xmlns:a16="http://schemas.microsoft.com/office/drawing/2014/main" id="{488B2FAE-23F6-4301-B92D-0724BAA30F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A8CB26D1-C91F-4BA8-AF2C-827A1F93BD42}"/>
              </a:ext>
            </a:extLst>
          </p:cNvPr>
          <p:cNvSpPr>
            <a:spLocks noGrp="1"/>
          </p:cNvSpPr>
          <p:nvPr>
            <p:ph type="title"/>
          </p:nvPr>
        </p:nvSpPr>
        <p:spPr/>
        <p:txBody>
          <a:bodyPr vert="horz"/>
          <a:lstStyle/>
          <a:p>
            <a:r>
              <a:rPr lang="nb-NO" dirty="0" err="1"/>
              <a:t>What</a:t>
            </a:r>
            <a:r>
              <a:rPr lang="nb-NO" dirty="0"/>
              <a:t> is "BOTT ØL"?</a:t>
            </a:r>
          </a:p>
        </p:txBody>
      </p:sp>
      <p:sp>
        <p:nvSpPr>
          <p:cNvPr id="19" name="Content Placeholder 18">
            <a:extLst>
              <a:ext uri="{FF2B5EF4-FFF2-40B4-BE49-F238E27FC236}">
                <a16:creationId xmlns:a16="http://schemas.microsoft.com/office/drawing/2014/main" id="{DF78B19E-BE1F-4D4D-8410-5BCDE9D0C46E}"/>
              </a:ext>
            </a:extLst>
          </p:cNvPr>
          <p:cNvSpPr>
            <a:spLocks noGrp="1"/>
          </p:cNvSpPr>
          <p:nvPr>
            <p:ph idx="1"/>
          </p:nvPr>
        </p:nvSpPr>
        <p:spPr>
          <a:xfrm>
            <a:off x="401847" y="1347021"/>
            <a:ext cx="11224996" cy="564157"/>
          </a:xfrm>
        </p:spPr>
        <p:txBody>
          <a:bodyPr/>
          <a:lstStyle/>
          <a:p>
            <a:pPr marL="0" indent="0">
              <a:buNone/>
            </a:pPr>
            <a:r>
              <a:rPr lang="en-US" dirty="0"/>
              <a:t>The project has long used "BOTT ØL" as a short name.</a:t>
            </a:r>
            <a:endParaRPr lang="nb-NO" dirty="0"/>
          </a:p>
        </p:txBody>
      </p:sp>
      <p:sp>
        <p:nvSpPr>
          <p:cNvPr id="20" name="Rectangle 19">
            <a:extLst>
              <a:ext uri="{FF2B5EF4-FFF2-40B4-BE49-F238E27FC236}">
                <a16:creationId xmlns:a16="http://schemas.microsoft.com/office/drawing/2014/main" id="{B0C001C5-960A-4B91-A907-255EB5CA150A}"/>
              </a:ext>
            </a:extLst>
          </p:cNvPr>
          <p:cNvSpPr/>
          <p:nvPr/>
        </p:nvSpPr>
        <p:spPr>
          <a:xfrm>
            <a:off x="6968256" y="2144801"/>
            <a:ext cx="3921211" cy="1803952"/>
          </a:xfrm>
          <a:prstGeom prst="rect">
            <a:avLst/>
          </a:prstGeom>
          <a:solidFill>
            <a:schemeClr val="tx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Stands for finance and payroll systems and describes what the project will deliver</a:t>
            </a:r>
            <a:endParaRPr lang="nb-NO" dirty="0"/>
          </a:p>
        </p:txBody>
      </p:sp>
      <p:sp>
        <p:nvSpPr>
          <p:cNvPr id="21" name="Rectangle 20">
            <a:extLst>
              <a:ext uri="{FF2B5EF4-FFF2-40B4-BE49-F238E27FC236}">
                <a16:creationId xmlns:a16="http://schemas.microsoft.com/office/drawing/2014/main" id="{15FAF6B1-CEA7-421C-B7EF-C6651C2A95C7}"/>
              </a:ext>
            </a:extLst>
          </p:cNvPr>
          <p:cNvSpPr/>
          <p:nvPr/>
        </p:nvSpPr>
        <p:spPr>
          <a:xfrm>
            <a:off x="1738996" y="2144801"/>
            <a:ext cx="3815925" cy="1803952"/>
          </a:xfrm>
          <a:prstGeom prst="rect">
            <a:avLst/>
          </a:prstGeom>
          <a:solidFill>
            <a:schemeClr val="tx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Stands for "Bergen, Oslo, Trondheim (NTNU) and </a:t>
            </a:r>
            <a:r>
              <a:rPr lang="en-US" dirty="0" err="1"/>
              <a:t>Tromsø</a:t>
            </a:r>
            <a:r>
              <a:rPr lang="en-US" dirty="0"/>
              <a:t> and are the four universities that together have described and acquired the systems</a:t>
            </a:r>
            <a:endParaRPr lang="nb-NO" dirty="0"/>
          </a:p>
        </p:txBody>
      </p:sp>
      <p:sp>
        <p:nvSpPr>
          <p:cNvPr id="22" name="Rectangle 21">
            <a:extLst>
              <a:ext uri="{FF2B5EF4-FFF2-40B4-BE49-F238E27FC236}">
                <a16:creationId xmlns:a16="http://schemas.microsoft.com/office/drawing/2014/main" id="{6760BD8C-238E-4C44-BF1E-BFA8127B4E69}"/>
              </a:ext>
            </a:extLst>
          </p:cNvPr>
          <p:cNvSpPr/>
          <p:nvPr/>
        </p:nvSpPr>
        <p:spPr>
          <a:xfrm>
            <a:off x="5884981" y="2144801"/>
            <a:ext cx="1083275" cy="1803952"/>
          </a:xfrm>
          <a:prstGeom prst="rect">
            <a:avLst/>
          </a:prstGeom>
          <a:solidFill>
            <a:schemeClr val="accent3"/>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2400" b="1"/>
              <a:t>ØL</a:t>
            </a:r>
          </a:p>
        </p:txBody>
      </p:sp>
      <p:sp>
        <p:nvSpPr>
          <p:cNvPr id="23" name="Rectangle 22">
            <a:extLst>
              <a:ext uri="{FF2B5EF4-FFF2-40B4-BE49-F238E27FC236}">
                <a16:creationId xmlns:a16="http://schemas.microsoft.com/office/drawing/2014/main" id="{F152E1B3-61B2-4A89-A036-C57F84B356CA}"/>
              </a:ext>
            </a:extLst>
          </p:cNvPr>
          <p:cNvSpPr/>
          <p:nvPr/>
        </p:nvSpPr>
        <p:spPr>
          <a:xfrm>
            <a:off x="655721" y="2144801"/>
            <a:ext cx="1083275" cy="1803952"/>
          </a:xfrm>
          <a:prstGeom prst="rect">
            <a:avLst/>
          </a:prstGeom>
          <a:solidFill>
            <a:schemeClr val="accent3"/>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2400" b="1"/>
              <a:t>BOTT</a:t>
            </a:r>
          </a:p>
        </p:txBody>
      </p:sp>
      <p:sp>
        <p:nvSpPr>
          <p:cNvPr id="24" name="Content Placeholder 18">
            <a:extLst>
              <a:ext uri="{FF2B5EF4-FFF2-40B4-BE49-F238E27FC236}">
                <a16:creationId xmlns:a16="http://schemas.microsoft.com/office/drawing/2014/main" id="{9FBE3A8F-6A58-4232-9BA9-4A7D819003FE}"/>
              </a:ext>
            </a:extLst>
          </p:cNvPr>
          <p:cNvSpPr txBox="1">
            <a:spLocks/>
          </p:cNvSpPr>
          <p:nvPr/>
        </p:nvSpPr>
        <p:spPr>
          <a:xfrm>
            <a:off x="401847" y="4135529"/>
            <a:ext cx="11224996" cy="564157"/>
          </a:xfrm>
          <a:prstGeom prst="rect">
            <a:avLst/>
          </a:prstGeom>
        </p:spPr>
        <p:txBody>
          <a:bodyPr vert="horz" lIns="90000" tIns="46800" rIns="90000" bIns="46800" rtlCol="0" anchor="t">
            <a:noAutofit/>
          </a:bodyPr>
          <a:lstStyle>
            <a:lvl1pPr marL="457189" indent="-457189" algn="l" defTabSz="609585" rtl="0" eaLnBrk="1" latinLnBrk="0" hangingPunct="1">
              <a:spcBef>
                <a:spcPct val="20000"/>
              </a:spcBef>
              <a:buFont typeface="Arial"/>
              <a:buChar char="•"/>
              <a:defRPr sz="3200"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18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2400" dirty="0"/>
              <a:t>At NTNU, from the moment we start operating the systems, they will be:</a:t>
            </a:r>
          </a:p>
          <a:p>
            <a:r>
              <a:rPr lang="en-US" sz="2000" dirty="0"/>
              <a:t>Unit 4: financial system (order, project, invoice and accounting)</a:t>
            </a:r>
          </a:p>
          <a:p>
            <a:r>
              <a:rPr lang="en-US" sz="2000" dirty="0"/>
              <a:t>SAP: payroll system</a:t>
            </a:r>
          </a:p>
          <a:p>
            <a:r>
              <a:rPr lang="en-US" sz="2000" dirty="0"/>
              <a:t>Self-service portal (time, holiday, travel, expenses, etc.)</a:t>
            </a:r>
            <a:endParaRPr lang="nb-NO" sz="2000" dirty="0"/>
          </a:p>
        </p:txBody>
      </p:sp>
      <p:sp>
        <p:nvSpPr>
          <p:cNvPr id="2" name="Rectangle 1">
            <a:extLst>
              <a:ext uri="{FF2B5EF4-FFF2-40B4-BE49-F238E27FC236}">
                <a16:creationId xmlns:a16="http://schemas.microsoft.com/office/drawing/2014/main" id="{2CC7B079-C4E0-1487-60F9-18CBB750AB46}"/>
              </a:ext>
            </a:extLst>
          </p:cNvPr>
          <p:cNvSpPr>
            <a:spLocks noChangeArrowheads="1"/>
          </p:cNvSpPr>
          <p:nvPr/>
        </p:nvSpPr>
        <p:spPr bwMode="auto">
          <a:xfrm>
            <a:off x="0" y="0"/>
            <a:ext cx="12192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2100" b="0" i="0" u="none" strike="noStrike" cap="none" normalizeH="0" baseline="0">
                <a:ln>
                  <a:noFill/>
                </a:ln>
                <a:solidFill>
                  <a:srgbClr val="202124"/>
                </a:solidFill>
                <a:effectLst/>
                <a:latin typeface="inherit"/>
              </a:rPr>
              <a:t>Unit 4: financial system (order, project, invoice and accounting) SAP: payroll system Self-service solutions (time, holiday, travel, expenses, etc.)</a:t>
            </a:r>
            <a:r>
              <a:rPr kumimoji="0" lang="nb-NO" altLang="nb-NO" sz="800" b="0" i="0" u="none" strike="noStrike" cap="none" normalizeH="0" baseline="0">
                <a:ln>
                  <a:noFill/>
                </a:ln>
                <a:solidFill>
                  <a:schemeClr val="tx1"/>
                </a:solidFill>
                <a:effectLst/>
              </a:rPr>
              <a:t> </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81039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F26029E-C611-41FA-9019-9F604A219766}"/>
              </a:ext>
            </a:extLst>
          </p:cNvPr>
          <p:cNvGraphicFramePr>
            <a:graphicFrameLocks noChangeAspect="1"/>
          </p:cNvGraphicFramePr>
          <p:nvPr>
            <p:custDataLst>
              <p:tags r:id="rId1"/>
            </p:custData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4" name="Object 3" hidden="1">
                        <a:extLst>
                          <a:ext uri="{FF2B5EF4-FFF2-40B4-BE49-F238E27FC236}">
                            <a16:creationId xmlns:a16="http://schemas.microsoft.com/office/drawing/2014/main" id="{2F26029E-C611-41FA-9019-9F604A219766}"/>
                          </a:ext>
                        </a:extLst>
                      </p:cNvPr>
                      <p:cNvPicPr/>
                      <p:nvPr/>
                    </p:nvPicPr>
                    <p:blipFill>
                      <a:blip r:embed="rId6"/>
                      <a:stretch>
                        <a:fillRect/>
                      </a:stretch>
                    </p:blipFill>
                    <p:spPr>
                      <a:xfrm>
                        <a:off x="1591" y="1591"/>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F654825-8769-4EA3-B378-EADA0944C684}"/>
              </a:ext>
            </a:extLst>
          </p:cNvPr>
          <p:cNvSpPr/>
          <p:nvPr>
            <p:custDataLst>
              <p:tags r:id="rId2"/>
            </p:custDataLst>
          </p:nvPr>
        </p:nvSpPr>
        <p:spPr bwMode="auto">
          <a:xfrm>
            <a:off x="3" y="3"/>
            <a:ext cx="158751" cy="158751"/>
          </a:xfrm>
          <a:prstGeom prst="rect">
            <a:avLst/>
          </a:prstGeom>
          <a:solidFill>
            <a:srgbClr val="01509D"/>
          </a:solidFill>
          <a:ln>
            <a:noFill/>
          </a:ln>
        </p:spPr>
        <p:txBody>
          <a:bodyPr vert="horz" wrap="none" lIns="0" tIns="0" rIns="0" bIns="0" numCol="1" spcCol="0" rtlCol="0" anchor="t" anchorCtr="0" compatLnSpc="1">
            <a:prstTxWarp prst="textNoShape">
              <a:avLst/>
            </a:prstTxWarp>
            <a:noAutofit/>
          </a:bodyPr>
          <a:lstStyle/>
          <a:p>
            <a:pPr algn="ctr" defTabSz="1219080"/>
            <a:endParaRPr lang="nb-NO" sz="2667" b="1">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44" name="Rektangel 21">
            <a:extLst>
              <a:ext uri="{FF2B5EF4-FFF2-40B4-BE49-F238E27FC236}">
                <a16:creationId xmlns:a16="http://schemas.microsoft.com/office/drawing/2014/main" id="{B257A21C-A005-4B9E-A4F6-D844B4D9A125}"/>
              </a:ext>
            </a:extLst>
          </p:cNvPr>
          <p:cNvSpPr/>
          <p:nvPr/>
        </p:nvSpPr>
        <p:spPr>
          <a:xfrm>
            <a:off x="4587758" y="1358168"/>
            <a:ext cx="4271407" cy="551173"/>
          </a:xfrm>
          <a:prstGeom prst="rect">
            <a:avLst/>
          </a:prstGeom>
          <a:gradFill flip="none" rotWithShape="1">
            <a:gsLst>
              <a:gs pos="50000">
                <a:schemeClr val="accent1"/>
              </a:gs>
              <a:gs pos="0">
                <a:schemeClr val="accent1"/>
              </a:gs>
              <a:gs pos="100000">
                <a:schemeClr val="accent3"/>
              </a:gs>
            </a:gsLst>
            <a:lin ang="0" scaled="1"/>
            <a:tileRect/>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609523"/>
            <a:r>
              <a:rPr lang="en-US" sz="2400" b="1">
                <a:solidFill>
                  <a:prstClr val="white"/>
                </a:solidFill>
                <a:latin typeface="Calibri"/>
              </a:rPr>
              <a:t>Systems today</a:t>
            </a:r>
          </a:p>
        </p:txBody>
      </p:sp>
      <p:sp>
        <p:nvSpPr>
          <p:cNvPr id="45" name="Rektangel 22">
            <a:extLst>
              <a:ext uri="{FF2B5EF4-FFF2-40B4-BE49-F238E27FC236}">
                <a16:creationId xmlns:a16="http://schemas.microsoft.com/office/drawing/2014/main" id="{4C228A11-273B-49D5-B50F-DE91906B23B1}"/>
              </a:ext>
            </a:extLst>
          </p:cNvPr>
          <p:cNvSpPr/>
          <p:nvPr/>
        </p:nvSpPr>
        <p:spPr>
          <a:xfrm>
            <a:off x="8859166" y="1358171"/>
            <a:ext cx="2835713" cy="551175"/>
          </a:xfrm>
          <a:prstGeom prst="rect">
            <a:avLst/>
          </a:prstGeom>
          <a:solidFill>
            <a:schemeClr val="accent3"/>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609523"/>
            <a:r>
              <a:rPr lang="nb-NO" sz="2400" b="1">
                <a:solidFill>
                  <a:prstClr val="white"/>
                </a:solidFill>
                <a:latin typeface="Calibri"/>
              </a:rPr>
              <a:t>  Systems 2023</a:t>
            </a:r>
          </a:p>
        </p:txBody>
      </p:sp>
      <p:sp>
        <p:nvSpPr>
          <p:cNvPr id="46" name="Rektangel 23">
            <a:extLst>
              <a:ext uri="{FF2B5EF4-FFF2-40B4-BE49-F238E27FC236}">
                <a16:creationId xmlns:a16="http://schemas.microsoft.com/office/drawing/2014/main" id="{E09DA501-C388-45F9-B349-50770D777ED2}"/>
              </a:ext>
            </a:extLst>
          </p:cNvPr>
          <p:cNvSpPr/>
          <p:nvPr/>
        </p:nvSpPr>
        <p:spPr>
          <a:xfrm>
            <a:off x="419405" y="1358089"/>
            <a:ext cx="4178587" cy="551425"/>
          </a:xfrm>
          <a:prstGeom prst="rect">
            <a:avLst/>
          </a:prstGeom>
          <a:solidFill>
            <a:srgbClr val="01509D"/>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609523"/>
            <a:r>
              <a:rPr lang="en-US" sz="2400" b="1">
                <a:solidFill>
                  <a:prstClr val="white"/>
                </a:solidFill>
                <a:latin typeface="Calibri"/>
              </a:rPr>
              <a:t>Our tasks today			</a:t>
            </a:r>
          </a:p>
        </p:txBody>
      </p:sp>
      <p:sp>
        <p:nvSpPr>
          <p:cNvPr id="34" name="Rektangel 8">
            <a:extLst>
              <a:ext uri="{FF2B5EF4-FFF2-40B4-BE49-F238E27FC236}">
                <a16:creationId xmlns:a16="http://schemas.microsoft.com/office/drawing/2014/main" id="{4BB5B19D-25BD-4DEB-B966-94CE1A9D3641}"/>
              </a:ext>
            </a:extLst>
          </p:cNvPr>
          <p:cNvSpPr/>
          <p:nvPr/>
        </p:nvSpPr>
        <p:spPr>
          <a:xfrm>
            <a:off x="4597997" y="2251760"/>
            <a:ext cx="4307779" cy="1116000"/>
          </a:xfrm>
          <a:prstGeom prst="rect">
            <a:avLst/>
          </a:prstGeom>
          <a:gradFill flip="none" rotWithShape="1">
            <a:gsLst>
              <a:gs pos="50000">
                <a:schemeClr val="accent1"/>
              </a:gs>
              <a:gs pos="0">
                <a:schemeClr val="accent1"/>
              </a:gs>
              <a:gs pos="100000">
                <a:srgbClr val="4F81BD"/>
              </a:gs>
            </a:gsLst>
            <a:lin ang="0" scaled="1"/>
            <a:tileRect/>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609523"/>
            <a:r>
              <a:rPr lang="nb-NO" sz="1400">
                <a:solidFill>
                  <a:prstClr val="white"/>
                </a:solidFill>
                <a:latin typeface="Calibri"/>
              </a:rPr>
              <a:t>BEVISST plan</a:t>
            </a:r>
            <a:br>
              <a:rPr lang="nb-NO" sz="1400">
                <a:solidFill>
                  <a:prstClr val="white"/>
                </a:solidFill>
                <a:latin typeface="Calibri"/>
              </a:rPr>
            </a:br>
            <a:r>
              <a:rPr lang="nb-NO" sz="1400">
                <a:solidFill>
                  <a:prstClr val="white"/>
                </a:solidFill>
                <a:latin typeface="Calibri"/>
              </a:rPr>
              <a:t>BEVISST innsikt</a:t>
            </a:r>
          </a:p>
        </p:txBody>
      </p:sp>
      <p:sp>
        <p:nvSpPr>
          <p:cNvPr id="40" name="Rektangel 15">
            <a:extLst>
              <a:ext uri="{FF2B5EF4-FFF2-40B4-BE49-F238E27FC236}">
                <a16:creationId xmlns:a16="http://schemas.microsoft.com/office/drawing/2014/main" id="{2205FD27-F466-47EC-B421-E3C682CCF646}"/>
              </a:ext>
            </a:extLst>
          </p:cNvPr>
          <p:cNvSpPr/>
          <p:nvPr/>
        </p:nvSpPr>
        <p:spPr>
          <a:xfrm>
            <a:off x="8869404" y="2251760"/>
            <a:ext cx="2825477" cy="1116000"/>
          </a:xfrm>
          <a:prstGeom prst="rect">
            <a:avLst/>
          </a:prstGeom>
          <a:solidFill>
            <a:schemeClr val="accent1"/>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defTabSz="609523"/>
            <a:r>
              <a:rPr lang="nb-NO" sz="1400">
                <a:solidFill>
                  <a:prstClr val="white"/>
                </a:solidFill>
                <a:latin typeface="Calibri"/>
              </a:rPr>
              <a:t>	BEVISST plan</a:t>
            </a:r>
            <a:br>
              <a:rPr lang="nb-NO" sz="1400">
                <a:solidFill>
                  <a:prstClr val="white"/>
                </a:solidFill>
                <a:latin typeface="Calibri"/>
              </a:rPr>
            </a:br>
            <a:r>
              <a:rPr lang="nb-NO" sz="1400">
                <a:solidFill>
                  <a:prstClr val="white"/>
                </a:solidFill>
                <a:latin typeface="Calibri"/>
              </a:rPr>
              <a:t>	BEVISST innsikt</a:t>
            </a:r>
          </a:p>
        </p:txBody>
      </p:sp>
      <p:sp>
        <p:nvSpPr>
          <p:cNvPr id="41" name="Rektangel 12">
            <a:extLst>
              <a:ext uri="{FF2B5EF4-FFF2-40B4-BE49-F238E27FC236}">
                <a16:creationId xmlns:a16="http://schemas.microsoft.com/office/drawing/2014/main" id="{B1483B8B-BD0C-42DB-9B30-4D3F03F2887E}"/>
              </a:ext>
            </a:extLst>
          </p:cNvPr>
          <p:cNvSpPr/>
          <p:nvPr/>
        </p:nvSpPr>
        <p:spPr>
          <a:xfrm>
            <a:off x="435989" y="2204136"/>
            <a:ext cx="4162003" cy="1116000"/>
          </a:xfrm>
          <a:prstGeom prst="rect">
            <a:avLst/>
          </a:prstGeom>
          <a:solidFill>
            <a:srgbClr val="01509D"/>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609523"/>
            <a:r>
              <a:rPr lang="nb-NO" sz="1400" err="1">
                <a:solidFill>
                  <a:prstClr val="white"/>
                </a:solidFill>
                <a:latin typeface="Calibri"/>
              </a:rPr>
              <a:t>Budgeting</a:t>
            </a:r>
            <a:r>
              <a:rPr lang="nb-NO" sz="1400">
                <a:solidFill>
                  <a:prstClr val="white"/>
                </a:solidFill>
                <a:latin typeface="Calibri"/>
              </a:rPr>
              <a:t>, </a:t>
            </a:r>
            <a:br>
              <a:rPr lang="nb-NO" sz="1400">
                <a:solidFill>
                  <a:prstClr val="white"/>
                </a:solidFill>
                <a:latin typeface="Calibri"/>
              </a:rPr>
            </a:br>
            <a:r>
              <a:rPr lang="nb-NO" sz="1400">
                <a:solidFill>
                  <a:prstClr val="white"/>
                </a:solidFill>
                <a:latin typeface="Calibri"/>
              </a:rPr>
              <a:t>Staffing plan, </a:t>
            </a:r>
            <a:br>
              <a:rPr lang="nb-NO" sz="1400">
                <a:solidFill>
                  <a:prstClr val="white"/>
                </a:solidFill>
                <a:latin typeface="Calibri"/>
              </a:rPr>
            </a:br>
            <a:r>
              <a:rPr lang="nb-NO" sz="1400">
                <a:solidFill>
                  <a:prstClr val="white"/>
                </a:solidFill>
                <a:latin typeface="Calibri"/>
              </a:rPr>
              <a:t>virksomhetsrapporter</a:t>
            </a:r>
          </a:p>
        </p:txBody>
      </p:sp>
      <p:sp>
        <p:nvSpPr>
          <p:cNvPr id="8" name="Arrow: Right 7">
            <a:extLst>
              <a:ext uri="{FF2B5EF4-FFF2-40B4-BE49-F238E27FC236}">
                <a16:creationId xmlns:a16="http://schemas.microsoft.com/office/drawing/2014/main" id="{D0219A8E-A26A-4C77-A28C-3823EB3254BA}"/>
              </a:ext>
            </a:extLst>
          </p:cNvPr>
          <p:cNvSpPr/>
          <p:nvPr/>
        </p:nvSpPr>
        <p:spPr bwMode="auto">
          <a:xfrm>
            <a:off x="8184267" y="2559679"/>
            <a:ext cx="1269852" cy="464060"/>
          </a:xfrm>
          <a:prstGeom prst="rightArrow">
            <a:avLst/>
          </a:prstGeom>
          <a:pattFill prst="wdUpDiag">
            <a:fgClr>
              <a:srgbClr val="92D050"/>
            </a:fgClr>
            <a:bgClr>
              <a:schemeClr val="bg1"/>
            </a:bgClr>
          </a:pattFill>
          <a:ln>
            <a:solidFill>
              <a:schemeClr val="bg1"/>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609523"/>
            <a:endParaRPr lang="nb-NO" sz="2400" b="1">
              <a:solidFill>
                <a:prstClr val="white"/>
              </a:solidFill>
              <a:latin typeface="Calibri"/>
            </a:endParaRPr>
          </a:p>
        </p:txBody>
      </p:sp>
      <p:sp>
        <p:nvSpPr>
          <p:cNvPr id="33" name="Rektangel 7">
            <a:extLst>
              <a:ext uri="{FF2B5EF4-FFF2-40B4-BE49-F238E27FC236}">
                <a16:creationId xmlns:a16="http://schemas.microsoft.com/office/drawing/2014/main" id="{1EFAC45C-EAC9-4514-9BAF-56B972A8DBA9}"/>
              </a:ext>
            </a:extLst>
          </p:cNvPr>
          <p:cNvSpPr/>
          <p:nvPr/>
        </p:nvSpPr>
        <p:spPr>
          <a:xfrm>
            <a:off x="4597998" y="5167352"/>
            <a:ext cx="4271401" cy="1116000"/>
          </a:xfrm>
          <a:prstGeom prst="rect">
            <a:avLst/>
          </a:prstGeom>
          <a:gradFill flip="none" rotWithShape="1">
            <a:gsLst>
              <a:gs pos="50000">
                <a:schemeClr val="accent1"/>
              </a:gs>
              <a:gs pos="0">
                <a:schemeClr val="accent1"/>
              </a:gs>
              <a:gs pos="100000">
                <a:schemeClr val="accent3"/>
              </a:gs>
            </a:gsLst>
            <a:lin ang="0" scaled="1"/>
            <a:tileRect/>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609523"/>
            <a:r>
              <a:rPr lang="nb-NO" sz="1400">
                <a:solidFill>
                  <a:prstClr val="white"/>
                </a:solidFill>
                <a:latin typeface="Calibri"/>
              </a:rPr>
              <a:t>HR-portalen / PAGA</a:t>
            </a:r>
          </a:p>
        </p:txBody>
      </p:sp>
      <p:sp>
        <p:nvSpPr>
          <p:cNvPr id="39" name="Rektangel 14">
            <a:extLst>
              <a:ext uri="{FF2B5EF4-FFF2-40B4-BE49-F238E27FC236}">
                <a16:creationId xmlns:a16="http://schemas.microsoft.com/office/drawing/2014/main" id="{EA6742D3-FEC7-4478-A4D1-031B0C3938BE}"/>
              </a:ext>
            </a:extLst>
          </p:cNvPr>
          <p:cNvSpPr/>
          <p:nvPr/>
        </p:nvSpPr>
        <p:spPr>
          <a:xfrm>
            <a:off x="8869400" y="5167349"/>
            <a:ext cx="2825477" cy="1116000"/>
          </a:xfrm>
          <a:prstGeom prst="rect">
            <a:avLst/>
          </a:prstGeom>
          <a:solidFill>
            <a:schemeClr val="accent3"/>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defTabSz="609523"/>
            <a:r>
              <a:rPr lang="nb-NO" sz="1400">
                <a:solidFill>
                  <a:prstClr val="white"/>
                </a:solidFill>
                <a:latin typeface="Calibri"/>
              </a:rPr>
              <a:t>	SAP – DFØ + selvbetjeningsportal</a:t>
            </a:r>
          </a:p>
        </p:txBody>
      </p:sp>
      <p:sp>
        <p:nvSpPr>
          <p:cNvPr id="43" name="Rektangel 17">
            <a:extLst>
              <a:ext uri="{FF2B5EF4-FFF2-40B4-BE49-F238E27FC236}">
                <a16:creationId xmlns:a16="http://schemas.microsoft.com/office/drawing/2014/main" id="{CB71C00E-70D4-4DB3-AA2B-0313C158BEC8}"/>
              </a:ext>
            </a:extLst>
          </p:cNvPr>
          <p:cNvSpPr/>
          <p:nvPr/>
        </p:nvSpPr>
        <p:spPr>
          <a:xfrm>
            <a:off x="435989" y="5119725"/>
            <a:ext cx="4162003" cy="1116000"/>
          </a:xfrm>
          <a:prstGeom prst="rect">
            <a:avLst/>
          </a:prstGeom>
          <a:solidFill>
            <a:srgbClr val="01509D"/>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609523"/>
            <a:r>
              <a:rPr lang="en-US" sz="1400">
                <a:solidFill>
                  <a:prstClr val="white"/>
                </a:solidFill>
                <a:latin typeface="Calibri"/>
              </a:rPr>
              <a:t>Salary, </a:t>
            </a:r>
            <a:br>
              <a:rPr lang="en-US" sz="1400">
                <a:solidFill>
                  <a:prstClr val="white"/>
                </a:solidFill>
                <a:latin typeface="Calibri"/>
              </a:rPr>
            </a:br>
            <a:r>
              <a:rPr lang="en-US" sz="1400">
                <a:solidFill>
                  <a:prstClr val="white"/>
                </a:solidFill>
                <a:latin typeface="Calibri"/>
              </a:rPr>
              <a:t>recording hours, </a:t>
            </a:r>
            <a:br>
              <a:rPr lang="en-US" sz="1400">
                <a:solidFill>
                  <a:prstClr val="white"/>
                </a:solidFill>
                <a:latin typeface="Calibri"/>
              </a:rPr>
            </a:br>
            <a:r>
              <a:rPr lang="en-US" sz="1400">
                <a:solidFill>
                  <a:prstClr val="white"/>
                </a:solidFill>
                <a:latin typeface="Calibri"/>
              </a:rPr>
              <a:t>absence, </a:t>
            </a:r>
            <a:br>
              <a:rPr lang="en-US" sz="1400">
                <a:solidFill>
                  <a:prstClr val="white"/>
                </a:solidFill>
                <a:latin typeface="Calibri"/>
              </a:rPr>
            </a:br>
            <a:r>
              <a:rPr lang="en-US" sz="1400">
                <a:solidFill>
                  <a:prstClr val="white"/>
                </a:solidFill>
                <a:latin typeface="Calibri"/>
              </a:rPr>
              <a:t>holiday</a:t>
            </a:r>
          </a:p>
        </p:txBody>
      </p:sp>
      <p:sp>
        <p:nvSpPr>
          <p:cNvPr id="78" name="Arrow: Right 77">
            <a:extLst>
              <a:ext uri="{FF2B5EF4-FFF2-40B4-BE49-F238E27FC236}">
                <a16:creationId xmlns:a16="http://schemas.microsoft.com/office/drawing/2014/main" id="{7565877A-8937-4C6F-B6BE-D91C5E80C90C}"/>
              </a:ext>
            </a:extLst>
          </p:cNvPr>
          <p:cNvSpPr/>
          <p:nvPr/>
        </p:nvSpPr>
        <p:spPr bwMode="auto">
          <a:xfrm>
            <a:off x="8184267" y="5499655"/>
            <a:ext cx="1269852" cy="464060"/>
          </a:xfrm>
          <a:prstGeom prst="rightArrow">
            <a:avLst/>
          </a:prstGeom>
          <a:pattFill prst="wdUpDiag">
            <a:fgClr>
              <a:srgbClr val="92D050"/>
            </a:fgClr>
            <a:bgClr>
              <a:schemeClr val="bg1"/>
            </a:bgClr>
          </a:pattFill>
          <a:ln>
            <a:solidFill>
              <a:schemeClr val="bg1"/>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609523"/>
            <a:endParaRPr lang="nb-NO" sz="2400" b="1">
              <a:solidFill>
                <a:prstClr val="white"/>
              </a:solidFill>
              <a:latin typeface="Calibri"/>
            </a:endParaRPr>
          </a:p>
        </p:txBody>
      </p:sp>
      <p:sp>
        <p:nvSpPr>
          <p:cNvPr id="32" name="Rektangel 4">
            <a:extLst>
              <a:ext uri="{FF2B5EF4-FFF2-40B4-BE49-F238E27FC236}">
                <a16:creationId xmlns:a16="http://schemas.microsoft.com/office/drawing/2014/main" id="{067053EE-2C4B-4F0A-AF5B-126AA5CEC0C2}"/>
              </a:ext>
            </a:extLst>
          </p:cNvPr>
          <p:cNvSpPr/>
          <p:nvPr/>
        </p:nvSpPr>
        <p:spPr>
          <a:xfrm>
            <a:off x="4597998" y="3709556"/>
            <a:ext cx="4271401" cy="1116000"/>
          </a:xfrm>
          <a:prstGeom prst="rect">
            <a:avLst/>
          </a:prstGeom>
          <a:gradFill flip="none" rotWithShape="1">
            <a:gsLst>
              <a:gs pos="50000">
                <a:schemeClr val="accent1"/>
              </a:gs>
              <a:gs pos="0">
                <a:schemeClr val="accent1"/>
              </a:gs>
              <a:gs pos="100000">
                <a:schemeClr val="accent3"/>
              </a:gs>
            </a:gsLst>
            <a:lin ang="0" scaled="1"/>
            <a:tileRect/>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609523"/>
            <a:r>
              <a:rPr lang="nb-NO" sz="1400">
                <a:solidFill>
                  <a:prstClr val="white"/>
                </a:solidFill>
                <a:latin typeface="Calibri"/>
              </a:rPr>
              <a:t>Oracle</a:t>
            </a:r>
          </a:p>
          <a:p>
            <a:pPr defTabSz="609523"/>
            <a:r>
              <a:rPr lang="nb-NO" sz="1400" err="1">
                <a:solidFill>
                  <a:prstClr val="white"/>
                </a:solidFill>
                <a:latin typeface="Calibri"/>
              </a:rPr>
              <a:t>Basware</a:t>
            </a:r>
            <a:r>
              <a:rPr lang="nb-NO" sz="1400">
                <a:solidFill>
                  <a:prstClr val="white"/>
                </a:solidFill>
                <a:latin typeface="Calibri"/>
              </a:rPr>
              <a:t> PM/IP/CM</a:t>
            </a:r>
          </a:p>
          <a:p>
            <a:pPr defTabSz="609523"/>
            <a:r>
              <a:rPr lang="nb-NO" sz="1400" err="1">
                <a:solidFill>
                  <a:prstClr val="white"/>
                </a:solidFill>
                <a:latin typeface="Calibri"/>
              </a:rPr>
              <a:t>Maconomy</a:t>
            </a:r>
            <a:endParaRPr lang="nb-NO" sz="1400">
              <a:solidFill>
                <a:prstClr val="white"/>
              </a:solidFill>
              <a:latin typeface="Calibri"/>
            </a:endParaRPr>
          </a:p>
          <a:p>
            <a:pPr defTabSz="609523"/>
            <a:r>
              <a:rPr lang="nb-NO" sz="1400" err="1">
                <a:solidFill>
                  <a:prstClr val="white"/>
                </a:solidFill>
                <a:latin typeface="Calibri"/>
              </a:rPr>
              <a:t>ResearchPro</a:t>
            </a:r>
            <a:endParaRPr lang="nb-NO" sz="1400">
              <a:solidFill>
                <a:prstClr val="white"/>
              </a:solidFill>
              <a:latin typeface="Calibri"/>
            </a:endParaRPr>
          </a:p>
        </p:txBody>
      </p:sp>
      <p:sp>
        <p:nvSpPr>
          <p:cNvPr id="38" name="Rektangel 13">
            <a:extLst>
              <a:ext uri="{FF2B5EF4-FFF2-40B4-BE49-F238E27FC236}">
                <a16:creationId xmlns:a16="http://schemas.microsoft.com/office/drawing/2014/main" id="{92433074-3C90-4637-9376-358A48B0930F}"/>
              </a:ext>
            </a:extLst>
          </p:cNvPr>
          <p:cNvSpPr/>
          <p:nvPr/>
        </p:nvSpPr>
        <p:spPr>
          <a:xfrm>
            <a:off x="8869400" y="3709556"/>
            <a:ext cx="2825477" cy="1116000"/>
          </a:xfrm>
          <a:prstGeom prst="rect">
            <a:avLst/>
          </a:prstGeom>
          <a:solidFill>
            <a:schemeClr val="accent3"/>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defTabSz="609523"/>
            <a:r>
              <a:rPr lang="nb-NO" sz="1400">
                <a:solidFill>
                  <a:prstClr val="white"/>
                </a:solidFill>
                <a:latin typeface="Calibri"/>
              </a:rPr>
              <a:t>	Unit 4 ERP - DFØ</a:t>
            </a:r>
          </a:p>
        </p:txBody>
      </p:sp>
      <p:sp>
        <p:nvSpPr>
          <p:cNvPr id="42" name="Rektangel 16">
            <a:extLst>
              <a:ext uri="{FF2B5EF4-FFF2-40B4-BE49-F238E27FC236}">
                <a16:creationId xmlns:a16="http://schemas.microsoft.com/office/drawing/2014/main" id="{789E1960-7FBF-4205-A656-E2575931BA35}"/>
              </a:ext>
            </a:extLst>
          </p:cNvPr>
          <p:cNvSpPr/>
          <p:nvPr/>
        </p:nvSpPr>
        <p:spPr>
          <a:xfrm>
            <a:off x="435989" y="3661931"/>
            <a:ext cx="4162003" cy="1116000"/>
          </a:xfrm>
          <a:prstGeom prst="rect">
            <a:avLst/>
          </a:prstGeom>
          <a:solidFill>
            <a:srgbClr val="01509D"/>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609523"/>
            <a:r>
              <a:rPr lang="en-US" sz="1400">
                <a:solidFill>
                  <a:prstClr val="white"/>
                </a:solidFill>
                <a:latin typeface="Calibri"/>
              </a:rPr>
              <a:t>Accounting, </a:t>
            </a:r>
            <a:br>
              <a:rPr lang="en-US" sz="1400">
                <a:solidFill>
                  <a:prstClr val="white"/>
                </a:solidFill>
                <a:latin typeface="Calibri"/>
              </a:rPr>
            </a:br>
            <a:r>
              <a:rPr lang="en-US" sz="1400">
                <a:solidFill>
                  <a:prstClr val="white"/>
                </a:solidFill>
                <a:latin typeface="Calibri"/>
              </a:rPr>
              <a:t>order, </a:t>
            </a:r>
            <a:br>
              <a:rPr lang="en-US" sz="1400">
                <a:solidFill>
                  <a:prstClr val="white"/>
                </a:solidFill>
                <a:latin typeface="Calibri"/>
              </a:rPr>
            </a:br>
            <a:r>
              <a:rPr lang="en-US" sz="1400">
                <a:solidFill>
                  <a:prstClr val="white"/>
                </a:solidFill>
                <a:latin typeface="Calibri"/>
              </a:rPr>
              <a:t>project,</a:t>
            </a:r>
          </a:p>
        </p:txBody>
      </p:sp>
      <p:sp>
        <p:nvSpPr>
          <p:cNvPr id="79" name="Arrow: Right 78">
            <a:extLst>
              <a:ext uri="{FF2B5EF4-FFF2-40B4-BE49-F238E27FC236}">
                <a16:creationId xmlns:a16="http://schemas.microsoft.com/office/drawing/2014/main" id="{4D04558B-79F1-44DD-83B6-14CD62C3C568}"/>
              </a:ext>
            </a:extLst>
          </p:cNvPr>
          <p:cNvSpPr/>
          <p:nvPr/>
        </p:nvSpPr>
        <p:spPr bwMode="auto">
          <a:xfrm>
            <a:off x="8184267" y="4055347"/>
            <a:ext cx="1269852" cy="464060"/>
          </a:xfrm>
          <a:prstGeom prst="rightArrow">
            <a:avLst/>
          </a:prstGeom>
          <a:pattFill prst="wdUpDiag">
            <a:fgClr>
              <a:srgbClr val="92D050"/>
            </a:fgClr>
            <a:bgClr>
              <a:schemeClr val="bg1"/>
            </a:bgClr>
          </a:pattFill>
          <a:ln>
            <a:solidFill>
              <a:schemeClr val="bg1"/>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609523"/>
            <a:endParaRPr lang="nb-NO" sz="2400" b="1">
              <a:solidFill>
                <a:prstClr val="white"/>
              </a:solidFill>
              <a:latin typeface="Calibri"/>
            </a:endParaRPr>
          </a:p>
        </p:txBody>
      </p:sp>
      <p:sp>
        <p:nvSpPr>
          <p:cNvPr id="13" name="Title 3">
            <a:extLst>
              <a:ext uri="{FF2B5EF4-FFF2-40B4-BE49-F238E27FC236}">
                <a16:creationId xmlns:a16="http://schemas.microsoft.com/office/drawing/2014/main" id="{E3C48161-C21F-7DF8-6E7F-522A6E08501A}"/>
              </a:ext>
            </a:extLst>
          </p:cNvPr>
          <p:cNvSpPr txBox="1">
            <a:spLocks/>
          </p:cNvSpPr>
          <p:nvPr/>
        </p:nvSpPr>
        <p:spPr>
          <a:xfrm>
            <a:off x="384531" y="34105"/>
            <a:ext cx="11224996" cy="1480236"/>
          </a:xfrm>
          <a:prstGeom prst="rect">
            <a:avLst/>
          </a:prstGeom>
        </p:spPr>
        <p:txBody>
          <a:bodyPr vert="horz" lIns="121920" tIns="60960" rIns="121920" bIns="60960" anchor="t"/>
          <a:lstStyle>
            <a:lvl1pPr algn="l" defTabSz="457178" rtl="0" eaLnBrk="1" latinLnBrk="0" hangingPunct="1">
              <a:spcBef>
                <a:spcPct val="0"/>
              </a:spcBef>
              <a:buNone/>
              <a:defRPr sz="3600" b="1" i="0" kern="1200">
                <a:solidFill>
                  <a:schemeClr val="tx1"/>
                </a:solidFill>
                <a:latin typeface="Arial"/>
                <a:ea typeface="+mj-ea"/>
                <a:cs typeface="Arial"/>
              </a:defRPr>
            </a:lvl1pPr>
          </a:lstStyle>
          <a:p>
            <a:pPr algn="ctr" defTabSz="609555">
              <a:spcBef>
                <a:spcPct val="20000"/>
              </a:spcBef>
            </a:pPr>
            <a:r>
              <a:rPr lang="en-US" sz="4800">
                <a:solidFill>
                  <a:srgbClr val="014693"/>
                </a:solidFill>
              </a:rPr>
              <a:t>What does BOTT bring?</a:t>
            </a:r>
            <a:endParaRPr lang="en-US" sz="4800">
              <a:solidFill>
                <a:srgbClr val="000000"/>
              </a:solidFill>
            </a:endParaRPr>
          </a:p>
        </p:txBody>
      </p:sp>
    </p:spTree>
    <p:extLst>
      <p:ext uri="{BB962C8B-B14F-4D97-AF65-F5344CB8AC3E}">
        <p14:creationId xmlns:p14="http://schemas.microsoft.com/office/powerpoint/2010/main" val="3485377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E6A4DDE-46E0-470F-A3D7-1151EF574CC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5" name="Object 4" hidden="1">
                        <a:extLst>
                          <a:ext uri="{FF2B5EF4-FFF2-40B4-BE49-F238E27FC236}">
                            <a16:creationId xmlns:a16="http://schemas.microsoft.com/office/drawing/2014/main" id="{3E6A4DDE-46E0-470F-A3D7-1151EF574CC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000956C-57C9-4271-A88F-87B349879F78}"/>
              </a:ext>
            </a:extLst>
          </p:cNvPr>
          <p:cNvSpPr>
            <a:spLocks noGrp="1"/>
          </p:cNvSpPr>
          <p:nvPr>
            <p:ph type="title"/>
          </p:nvPr>
        </p:nvSpPr>
        <p:spPr>
          <a:xfrm>
            <a:off x="401847" y="397785"/>
            <a:ext cx="11224996" cy="956288"/>
          </a:xfrm>
        </p:spPr>
        <p:txBody>
          <a:bodyPr vert="horz"/>
          <a:lstStyle/>
          <a:p>
            <a:r>
              <a:rPr lang="en-US" sz="2800"/>
              <a:t>More than a system change: Process, Systems and Organization (PSO)</a:t>
            </a:r>
            <a:endParaRPr lang="nb-NO" sz="2800"/>
          </a:p>
        </p:txBody>
      </p:sp>
      <p:sp>
        <p:nvSpPr>
          <p:cNvPr id="3" name="Content Placeholder 2">
            <a:extLst>
              <a:ext uri="{FF2B5EF4-FFF2-40B4-BE49-F238E27FC236}">
                <a16:creationId xmlns:a16="http://schemas.microsoft.com/office/drawing/2014/main" id="{5A335C01-892B-4B26-8952-ACCC40FAFD75}"/>
              </a:ext>
            </a:extLst>
          </p:cNvPr>
          <p:cNvSpPr>
            <a:spLocks noGrp="1"/>
          </p:cNvSpPr>
          <p:nvPr>
            <p:ph idx="1"/>
          </p:nvPr>
        </p:nvSpPr>
        <p:spPr>
          <a:xfrm>
            <a:off x="430992" y="1434085"/>
            <a:ext cx="11224996" cy="1845080"/>
          </a:xfrm>
        </p:spPr>
        <p:txBody>
          <a:bodyPr vert="horz" lIns="90000" tIns="46800" rIns="90000" bIns="46800" rtlCol="0" anchor="t">
            <a:noAutofit/>
          </a:bodyPr>
          <a:lstStyle/>
          <a:p>
            <a:pPr marL="0" indent="0">
              <a:buNone/>
            </a:pPr>
            <a:r>
              <a:rPr lang="en-US" sz="1400"/>
              <a:t>Together with </a:t>
            </a:r>
            <a:r>
              <a:rPr lang="en-US" sz="1400" err="1"/>
              <a:t>UiB</a:t>
            </a:r>
            <a:r>
              <a:rPr lang="en-US" sz="1400"/>
              <a:t>, </a:t>
            </a:r>
            <a:r>
              <a:rPr lang="en-US" sz="1400" err="1"/>
              <a:t>UiO</a:t>
            </a:r>
            <a:r>
              <a:rPr lang="en-US" sz="1400"/>
              <a:t> </a:t>
            </a:r>
            <a:r>
              <a:rPr lang="en-US" sz="1400" err="1"/>
              <a:t>og</a:t>
            </a:r>
            <a:r>
              <a:rPr lang="en-US" sz="1400"/>
              <a:t> </a:t>
            </a:r>
            <a:r>
              <a:rPr lang="en-US" sz="1400" err="1"/>
              <a:t>UiT</a:t>
            </a:r>
            <a:r>
              <a:rPr lang="en-US" sz="1400"/>
              <a:t> we have developed shared systems, process and roles. </a:t>
            </a:r>
            <a:r>
              <a:rPr lang="en-US" sz="1400" err="1"/>
              <a:t>UiB</a:t>
            </a:r>
            <a:r>
              <a:rPr lang="en-US" sz="1400"/>
              <a:t>, </a:t>
            </a:r>
            <a:r>
              <a:rPr lang="en-US" sz="1400" err="1"/>
              <a:t>UiO</a:t>
            </a:r>
            <a:r>
              <a:rPr lang="en-US" sz="1400"/>
              <a:t> and </a:t>
            </a:r>
            <a:r>
              <a:rPr lang="en-US" sz="1400" err="1"/>
              <a:t>UiT</a:t>
            </a:r>
            <a:r>
              <a:rPr lang="en-US" sz="1400"/>
              <a:t> have already put the system into use. </a:t>
            </a:r>
          </a:p>
          <a:p>
            <a:pPr marL="0" indent="0">
              <a:buNone/>
            </a:pPr>
            <a:endParaRPr lang="nb-NO" sz="1400"/>
          </a:p>
          <a:p>
            <a:pPr marL="0" indent="0">
              <a:buNone/>
            </a:pPr>
            <a:r>
              <a:rPr lang="en-US" sz="1400"/>
              <a:t>Last year, a lot of work was done to understand these processes and take them «home to NTNU» and working in a PSO perspective where we have to make the three parts fit together.</a:t>
            </a:r>
          </a:p>
          <a:p>
            <a:pPr marL="0" indent="0">
              <a:buNone/>
            </a:pPr>
            <a:br>
              <a:rPr lang="nb-NO" sz="1400"/>
            </a:br>
            <a:r>
              <a:rPr lang="en-US" sz="1400"/>
              <a:t>BOTT ØL will mean that many employees will have new roles, will have to work in new ways, and all employees will in one way or another have one or more new systems to deal with</a:t>
            </a:r>
            <a:endParaRPr lang="nb-NO" sz="1400"/>
          </a:p>
        </p:txBody>
      </p:sp>
      <p:sp>
        <p:nvSpPr>
          <p:cNvPr id="9" name="TextBox 8">
            <a:extLst>
              <a:ext uri="{FF2B5EF4-FFF2-40B4-BE49-F238E27FC236}">
                <a16:creationId xmlns:a16="http://schemas.microsoft.com/office/drawing/2014/main" id="{24629DD7-40EC-4208-A5AA-57AEB356A3A6}"/>
              </a:ext>
            </a:extLst>
          </p:cNvPr>
          <p:cNvSpPr txBox="1"/>
          <p:nvPr/>
        </p:nvSpPr>
        <p:spPr>
          <a:xfrm>
            <a:off x="351874" y="3273875"/>
            <a:ext cx="365659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a:ln>
                  <a:noFill/>
                </a:ln>
                <a:solidFill>
                  <a:srgbClr val="000000"/>
                </a:solidFill>
                <a:effectLst/>
                <a:uLnTx/>
                <a:uFillTx/>
                <a:latin typeface="Arial" panose="020B0604020202020204"/>
                <a:ea typeface="+mn-ea"/>
                <a:cs typeface="+mn-cs"/>
              </a:rPr>
              <a:t>Processes</a:t>
            </a:r>
          </a:p>
        </p:txBody>
      </p:sp>
      <p:sp>
        <p:nvSpPr>
          <p:cNvPr id="10" name="TextBox 9">
            <a:extLst>
              <a:ext uri="{FF2B5EF4-FFF2-40B4-BE49-F238E27FC236}">
                <a16:creationId xmlns:a16="http://schemas.microsoft.com/office/drawing/2014/main" id="{0FD02E53-7750-47B3-9C81-D88492369694}"/>
              </a:ext>
            </a:extLst>
          </p:cNvPr>
          <p:cNvSpPr txBox="1"/>
          <p:nvPr/>
        </p:nvSpPr>
        <p:spPr>
          <a:xfrm>
            <a:off x="8639006" y="3328233"/>
            <a:ext cx="297393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a:ln>
                  <a:noFill/>
                </a:ln>
                <a:solidFill>
                  <a:srgbClr val="000000"/>
                </a:solidFill>
                <a:effectLst/>
                <a:uLnTx/>
                <a:uFillTx/>
                <a:latin typeface="Arial" panose="020B0604020202020204"/>
                <a:ea typeface="+mn-ea"/>
                <a:cs typeface="+mn-cs"/>
              </a:rPr>
              <a:t>Organization</a:t>
            </a:r>
          </a:p>
        </p:txBody>
      </p:sp>
      <p:sp>
        <p:nvSpPr>
          <p:cNvPr id="18" name="TextBox 17">
            <a:extLst>
              <a:ext uri="{FF2B5EF4-FFF2-40B4-BE49-F238E27FC236}">
                <a16:creationId xmlns:a16="http://schemas.microsoft.com/office/drawing/2014/main" id="{1E5281C7-04CE-44A1-88A6-6C20EFD5AB67}"/>
              </a:ext>
            </a:extLst>
          </p:cNvPr>
          <p:cNvSpPr txBox="1"/>
          <p:nvPr/>
        </p:nvSpPr>
        <p:spPr>
          <a:xfrm>
            <a:off x="4992473" y="3334456"/>
            <a:ext cx="297393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a:ln>
                  <a:noFill/>
                </a:ln>
                <a:solidFill>
                  <a:srgbClr val="000000"/>
                </a:solidFill>
                <a:effectLst/>
                <a:uLnTx/>
                <a:uFillTx/>
                <a:latin typeface="Arial" panose="020B0604020202020204"/>
                <a:ea typeface="+mn-ea"/>
                <a:cs typeface="+mn-cs"/>
              </a:rPr>
              <a:t>Systems</a:t>
            </a:r>
          </a:p>
        </p:txBody>
      </p:sp>
      <p:sp>
        <p:nvSpPr>
          <p:cNvPr id="24" name="TextBox 23">
            <a:extLst>
              <a:ext uri="{FF2B5EF4-FFF2-40B4-BE49-F238E27FC236}">
                <a16:creationId xmlns:a16="http://schemas.microsoft.com/office/drawing/2014/main" id="{B0DD742C-EECE-4226-936D-ADB1CA3FC8A9}"/>
              </a:ext>
            </a:extLst>
          </p:cNvPr>
          <p:cNvSpPr txBox="1"/>
          <p:nvPr/>
        </p:nvSpPr>
        <p:spPr>
          <a:xfrm>
            <a:off x="215541" y="5720816"/>
            <a:ext cx="11820515" cy="369332"/>
          </a:xfrm>
          <a:prstGeom prst="rect">
            <a:avLst/>
          </a:prstGeom>
          <a:solidFill>
            <a:schemeClr val="tx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FFFFFF"/>
                </a:solidFill>
                <a:effectLst/>
                <a:uLnTx/>
                <a:uFillTx/>
                <a:latin typeface="Arial" panose="020B0604020202020204"/>
                <a:ea typeface="+mn-ea"/>
                <a:cs typeface="+mn-cs"/>
              </a:rPr>
              <a:t>Brukerdokumentasjon, roller, opplæringsmateriell med mer ligger på felles samleside: bott-samarbeidet.no</a:t>
            </a:r>
            <a:endParaRPr kumimoji="0" lang="nb-NO" sz="32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2" name="table">
            <a:extLst>
              <a:ext uri="{FF2B5EF4-FFF2-40B4-BE49-F238E27FC236}">
                <a16:creationId xmlns:a16="http://schemas.microsoft.com/office/drawing/2014/main" id="{1277331B-45BE-4AC0-92F9-1C3C0801230C}"/>
              </a:ext>
            </a:extLst>
          </p:cNvPr>
          <p:cNvPicPr>
            <a:picLocks noChangeAspect="1"/>
          </p:cNvPicPr>
          <p:nvPr/>
        </p:nvPicPr>
        <p:blipFill>
          <a:blip r:embed="rId6"/>
          <a:stretch>
            <a:fillRect/>
          </a:stretch>
        </p:blipFill>
        <p:spPr>
          <a:xfrm>
            <a:off x="851647" y="3697565"/>
            <a:ext cx="3048000" cy="1714500"/>
          </a:xfrm>
          <a:prstGeom prst="rect">
            <a:avLst/>
          </a:prstGeom>
        </p:spPr>
      </p:pic>
      <p:pic>
        <p:nvPicPr>
          <p:cNvPr id="14" name="table">
            <a:extLst>
              <a:ext uri="{FF2B5EF4-FFF2-40B4-BE49-F238E27FC236}">
                <a16:creationId xmlns:a16="http://schemas.microsoft.com/office/drawing/2014/main" id="{B92B1709-94FF-4324-8CC5-5A1B21699345}"/>
              </a:ext>
            </a:extLst>
          </p:cNvPr>
          <p:cNvPicPr>
            <a:picLocks noChangeAspect="1"/>
          </p:cNvPicPr>
          <p:nvPr/>
        </p:nvPicPr>
        <p:blipFill>
          <a:blip r:embed="rId7"/>
          <a:stretch>
            <a:fillRect/>
          </a:stretch>
        </p:blipFill>
        <p:spPr>
          <a:xfrm>
            <a:off x="4695959" y="3721100"/>
            <a:ext cx="3048000" cy="1714500"/>
          </a:xfrm>
          <a:prstGeom prst="rect">
            <a:avLst/>
          </a:prstGeom>
        </p:spPr>
      </p:pic>
      <p:pic>
        <p:nvPicPr>
          <p:cNvPr id="16" name="table">
            <a:extLst>
              <a:ext uri="{FF2B5EF4-FFF2-40B4-BE49-F238E27FC236}">
                <a16:creationId xmlns:a16="http://schemas.microsoft.com/office/drawing/2014/main" id="{E3A9F8B0-8E2A-4095-8DD6-7821C557A612}"/>
              </a:ext>
            </a:extLst>
          </p:cNvPr>
          <p:cNvPicPr>
            <a:picLocks noChangeAspect="1"/>
          </p:cNvPicPr>
          <p:nvPr/>
        </p:nvPicPr>
        <p:blipFill>
          <a:blip r:embed="rId8"/>
          <a:stretch>
            <a:fillRect/>
          </a:stretch>
        </p:blipFill>
        <p:spPr>
          <a:xfrm>
            <a:off x="8844620" y="3721100"/>
            <a:ext cx="3048000" cy="1714500"/>
          </a:xfrm>
          <a:prstGeom prst="rect">
            <a:avLst/>
          </a:prstGeom>
        </p:spPr>
      </p:pic>
    </p:spTree>
    <p:extLst>
      <p:ext uri="{BB962C8B-B14F-4D97-AF65-F5344CB8AC3E}">
        <p14:creationId xmlns:p14="http://schemas.microsoft.com/office/powerpoint/2010/main" val="634467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713B360-6832-4579-9F39-37C46A2B0E68}"/>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4" name="Object 3" hidden="1">
                        <a:extLst>
                          <a:ext uri="{FF2B5EF4-FFF2-40B4-BE49-F238E27FC236}">
                            <a16:creationId xmlns:a16="http://schemas.microsoft.com/office/drawing/2014/main" id="{0713B360-6832-4579-9F39-37C46A2B0E68}"/>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20" name="Rektangel 7">
            <a:extLst>
              <a:ext uri="{FF2B5EF4-FFF2-40B4-BE49-F238E27FC236}">
                <a16:creationId xmlns:a16="http://schemas.microsoft.com/office/drawing/2014/main" id="{7C8AA404-1545-4DC3-8463-E58A155F88BE}"/>
              </a:ext>
            </a:extLst>
          </p:cNvPr>
          <p:cNvSpPr/>
          <p:nvPr/>
        </p:nvSpPr>
        <p:spPr>
          <a:xfrm>
            <a:off x="614148" y="2400335"/>
            <a:ext cx="2144781" cy="26989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endParaRPr lang="nb-NO">
              <a:solidFill>
                <a:srgbClr val="000000"/>
              </a:solidFill>
              <a:latin typeface="Arial" panose="020B0604020202020204"/>
            </a:endParaRPr>
          </a:p>
        </p:txBody>
      </p:sp>
      <p:sp>
        <p:nvSpPr>
          <p:cNvPr id="9" name="Rectangle 8">
            <a:extLst>
              <a:ext uri="{FF2B5EF4-FFF2-40B4-BE49-F238E27FC236}">
                <a16:creationId xmlns:a16="http://schemas.microsoft.com/office/drawing/2014/main" id="{EC230719-B27B-4D13-A577-2DC4104ED9BC}"/>
              </a:ext>
            </a:extLst>
          </p:cNvPr>
          <p:cNvSpPr/>
          <p:nvPr/>
        </p:nvSpPr>
        <p:spPr>
          <a:xfrm>
            <a:off x="884195" y="2609158"/>
            <a:ext cx="1683514" cy="2262412"/>
          </a:xfrm>
          <a:prstGeom prst="rect">
            <a:avLst/>
          </a:prstGeom>
          <a:solidFill>
            <a:schemeClr val="bg1"/>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5" name="Rektangel 6">
            <a:extLst>
              <a:ext uri="{FF2B5EF4-FFF2-40B4-BE49-F238E27FC236}">
                <a16:creationId xmlns:a16="http://schemas.microsoft.com/office/drawing/2014/main" id="{6D1DD5A1-4DE5-429C-A09D-6777DDAC2252}"/>
              </a:ext>
            </a:extLst>
          </p:cNvPr>
          <p:cNvSpPr/>
          <p:nvPr/>
        </p:nvSpPr>
        <p:spPr>
          <a:xfrm>
            <a:off x="614148" y="1147115"/>
            <a:ext cx="10890843" cy="716437"/>
          </a:xfrm>
          <a:prstGeom prst="rect">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a:solidFill>
                  <a:srgbClr val="FFFFFF"/>
                </a:solidFill>
                <a:latin typeface="Arial" panose="020B0604020202020204"/>
              </a:rPr>
              <a:t>The purpose of the role Project manager is to strengthening the units research in accordance with goals, strategy and academic interest by creating financial room for action.</a:t>
            </a:r>
          </a:p>
        </p:txBody>
      </p:sp>
      <p:sp>
        <p:nvSpPr>
          <p:cNvPr id="7" name="TekstSylinder 2">
            <a:extLst>
              <a:ext uri="{FF2B5EF4-FFF2-40B4-BE49-F238E27FC236}">
                <a16:creationId xmlns:a16="http://schemas.microsoft.com/office/drawing/2014/main" id="{F8527C33-0580-43A1-869B-461B68DC2AAA}"/>
              </a:ext>
            </a:extLst>
          </p:cNvPr>
          <p:cNvSpPr txBox="1"/>
          <p:nvPr/>
        </p:nvSpPr>
        <p:spPr>
          <a:xfrm>
            <a:off x="2758929" y="2018033"/>
            <a:ext cx="2063385" cy="307777"/>
          </a:xfrm>
          <a:prstGeom prst="rect">
            <a:avLst/>
          </a:prstGeom>
          <a:noFill/>
        </p:spPr>
        <p:txBody>
          <a:bodyPr wrap="none" rtlCol="0">
            <a:spAutoFit/>
          </a:bodyPr>
          <a:lstStyle/>
          <a:p>
            <a:pPr defTabSz="1219140">
              <a:defRPr/>
            </a:pPr>
            <a:r>
              <a:rPr lang="en-US" sz="1400" b="1">
                <a:solidFill>
                  <a:prstClr val="black"/>
                </a:solidFill>
                <a:latin typeface="Arial"/>
              </a:rPr>
              <a:t>Key tasks for the role:</a:t>
            </a:r>
          </a:p>
        </p:txBody>
      </p:sp>
      <p:sp>
        <p:nvSpPr>
          <p:cNvPr id="8" name="Rektangel 19">
            <a:extLst>
              <a:ext uri="{FF2B5EF4-FFF2-40B4-BE49-F238E27FC236}">
                <a16:creationId xmlns:a16="http://schemas.microsoft.com/office/drawing/2014/main" id="{81AF0185-6617-442A-9C9B-48221C870153}"/>
              </a:ext>
            </a:extLst>
          </p:cNvPr>
          <p:cNvSpPr/>
          <p:nvPr/>
        </p:nvSpPr>
        <p:spPr>
          <a:xfrm>
            <a:off x="2876345" y="2415829"/>
            <a:ext cx="5527427" cy="430485"/>
          </a:xfrm>
          <a:prstGeom prst="rect">
            <a:avLst/>
          </a:prstGeom>
          <a:solidFill>
            <a:srgbClr val="B6C8E9">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40">
              <a:defRPr/>
            </a:pPr>
            <a:r>
              <a:rPr lang="en-US" sz="1400">
                <a:solidFill>
                  <a:prstClr val="black"/>
                </a:solidFill>
                <a:latin typeface="Arial"/>
              </a:rPr>
              <a:t>Clarify the project idea, resource use and net contribution with the project owner.</a:t>
            </a:r>
          </a:p>
        </p:txBody>
      </p:sp>
      <p:sp>
        <p:nvSpPr>
          <p:cNvPr id="10" name="Rektangel 19">
            <a:extLst>
              <a:ext uri="{FF2B5EF4-FFF2-40B4-BE49-F238E27FC236}">
                <a16:creationId xmlns:a16="http://schemas.microsoft.com/office/drawing/2014/main" id="{A5B67B4C-07CC-4FC2-B350-46A63A6ACA6D}"/>
              </a:ext>
            </a:extLst>
          </p:cNvPr>
          <p:cNvSpPr/>
          <p:nvPr/>
        </p:nvSpPr>
        <p:spPr>
          <a:xfrm>
            <a:off x="2885054" y="2963515"/>
            <a:ext cx="5527427" cy="453177"/>
          </a:xfrm>
          <a:prstGeom prst="rect">
            <a:avLst/>
          </a:prstGeom>
          <a:solidFill>
            <a:srgbClr val="B6C8E9">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40">
              <a:defRPr/>
            </a:pPr>
            <a:r>
              <a:rPr lang="en-US" sz="1400">
                <a:solidFill>
                  <a:prstClr val="black"/>
                </a:solidFill>
                <a:latin typeface="Arial"/>
              </a:rPr>
              <a:t>Prepare project description, application and submit it, as well as evaluate financing offers together with project owner etc.</a:t>
            </a:r>
          </a:p>
        </p:txBody>
      </p:sp>
      <p:sp>
        <p:nvSpPr>
          <p:cNvPr id="11" name="Rektangel 19">
            <a:extLst>
              <a:ext uri="{FF2B5EF4-FFF2-40B4-BE49-F238E27FC236}">
                <a16:creationId xmlns:a16="http://schemas.microsoft.com/office/drawing/2014/main" id="{D4061D49-3770-4E9E-A5D3-877C04449426}"/>
              </a:ext>
            </a:extLst>
          </p:cNvPr>
          <p:cNvSpPr/>
          <p:nvPr/>
        </p:nvSpPr>
        <p:spPr>
          <a:xfrm>
            <a:off x="2876345" y="3517602"/>
            <a:ext cx="5527427" cy="453177"/>
          </a:xfrm>
          <a:prstGeom prst="rect">
            <a:avLst/>
          </a:prstGeom>
          <a:solidFill>
            <a:srgbClr val="B6C8E9">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40">
              <a:defRPr/>
            </a:pPr>
            <a:r>
              <a:rPr lang="en-US" sz="1400">
                <a:solidFill>
                  <a:prstClr val="black"/>
                </a:solidFill>
                <a:latin typeface="Arial"/>
              </a:rPr>
              <a:t>Provide input to the application and project budget and communicate project changes to the project economist</a:t>
            </a:r>
            <a:endParaRPr lang="nb-NO" sz="1400">
              <a:solidFill>
                <a:prstClr val="black"/>
              </a:solidFill>
              <a:latin typeface="Arial"/>
            </a:endParaRPr>
          </a:p>
        </p:txBody>
      </p:sp>
      <p:sp>
        <p:nvSpPr>
          <p:cNvPr id="12" name="Rektangel 19">
            <a:extLst>
              <a:ext uri="{FF2B5EF4-FFF2-40B4-BE49-F238E27FC236}">
                <a16:creationId xmlns:a16="http://schemas.microsoft.com/office/drawing/2014/main" id="{F4658979-7B79-4F9D-9605-BB77F332F10A}"/>
              </a:ext>
            </a:extLst>
          </p:cNvPr>
          <p:cNvSpPr/>
          <p:nvPr/>
        </p:nvSpPr>
        <p:spPr>
          <a:xfrm>
            <a:off x="2870206" y="4079835"/>
            <a:ext cx="5521435" cy="453177"/>
          </a:xfrm>
          <a:prstGeom prst="rect">
            <a:avLst/>
          </a:prstGeom>
          <a:solidFill>
            <a:srgbClr val="B6C8E9">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40">
              <a:defRPr/>
            </a:pPr>
            <a:r>
              <a:rPr lang="en-US" sz="1400">
                <a:solidFill>
                  <a:prstClr val="black"/>
                </a:solidFill>
                <a:latin typeface="Arial"/>
              </a:rPr>
              <a:t>Report financial and professional status, as well as final report to project owner and financier</a:t>
            </a:r>
            <a:endParaRPr lang="nb-NO" sz="1400">
              <a:solidFill>
                <a:prstClr val="black"/>
              </a:solidFill>
              <a:latin typeface="Arial"/>
            </a:endParaRPr>
          </a:p>
        </p:txBody>
      </p:sp>
      <p:sp>
        <p:nvSpPr>
          <p:cNvPr id="22" name="TextBox 21">
            <a:extLst>
              <a:ext uri="{FF2B5EF4-FFF2-40B4-BE49-F238E27FC236}">
                <a16:creationId xmlns:a16="http://schemas.microsoft.com/office/drawing/2014/main" id="{0755B4A8-2215-478F-864E-8BDAD7E454DC}"/>
              </a:ext>
            </a:extLst>
          </p:cNvPr>
          <p:cNvSpPr txBox="1"/>
          <p:nvPr/>
        </p:nvSpPr>
        <p:spPr>
          <a:xfrm>
            <a:off x="554638" y="5414465"/>
            <a:ext cx="11009861" cy="646331"/>
          </a:xfrm>
          <a:prstGeom prst="rect">
            <a:avLst/>
          </a:prstGeom>
          <a:noFill/>
        </p:spPr>
        <p:txBody>
          <a:bodyPr wrap="square" lIns="91440" tIns="45720" rIns="91440" bIns="45720" rtlCol="0" anchor="t">
            <a:spAutoFit/>
          </a:bodyPr>
          <a:lstStyle/>
          <a:p>
            <a:pPr defTabSz="914377">
              <a:defRPr/>
            </a:pPr>
            <a:r>
              <a:rPr lang="en-US">
                <a:solidFill>
                  <a:srgbClr val="000000"/>
                </a:solidFill>
                <a:latin typeface="Arial" panose="020B0604020202020204"/>
              </a:rPr>
              <a:t>Note that for project managers who are not active users of </a:t>
            </a:r>
            <a:r>
              <a:rPr lang="en-US" err="1">
                <a:solidFill>
                  <a:srgbClr val="000000"/>
                </a:solidFill>
                <a:latin typeface="Arial" panose="020B0604020202020204"/>
              </a:rPr>
              <a:t>iAccess</a:t>
            </a:r>
            <a:r>
              <a:rPr lang="en-US">
                <a:solidFill>
                  <a:srgbClr val="000000"/>
                </a:solidFill>
                <a:latin typeface="Arial" panose="020B0604020202020204"/>
              </a:rPr>
              <a:t>, there will be no/very little change in how the management information is obtained or which management information is obtained.</a:t>
            </a:r>
            <a:endParaRPr lang="nb-NO">
              <a:solidFill>
                <a:srgbClr val="000000"/>
              </a:solidFill>
              <a:latin typeface="Arial" panose="020B0604020202020204"/>
            </a:endParaRPr>
          </a:p>
        </p:txBody>
      </p:sp>
      <p:sp>
        <p:nvSpPr>
          <p:cNvPr id="26" name="Title 1">
            <a:extLst>
              <a:ext uri="{FF2B5EF4-FFF2-40B4-BE49-F238E27FC236}">
                <a16:creationId xmlns:a16="http://schemas.microsoft.com/office/drawing/2014/main" id="{ED6677F5-520C-4463-987D-9A62AEC94A32}"/>
              </a:ext>
            </a:extLst>
          </p:cNvPr>
          <p:cNvSpPr txBox="1">
            <a:spLocks/>
          </p:cNvSpPr>
          <p:nvPr/>
        </p:nvSpPr>
        <p:spPr>
          <a:xfrm>
            <a:off x="495130" y="357635"/>
            <a:ext cx="11224996" cy="525401"/>
          </a:xfrm>
          <a:prstGeom prst="rect">
            <a:avLst/>
          </a:prstGeom>
        </p:spPr>
        <p:txBody>
          <a:bodyPr vert="horz" wrap="square" lIns="90000" tIns="46800" rIns="90000" bIns="46800" rtlCol="0" anchor="t" anchorCtr="0">
            <a:spAutoFit/>
          </a:bodyPr>
          <a:lstStyle>
            <a:lvl1pPr algn="l" defTabSz="609585" rtl="0" eaLnBrk="1" latinLnBrk="0" hangingPunct="1">
              <a:spcBef>
                <a:spcPct val="0"/>
              </a:spcBef>
              <a:buNone/>
              <a:defRPr sz="4800" b="1" i="0" kern="1200">
                <a:solidFill>
                  <a:schemeClr val="tx1"/>
                </a:solidFill>
                <a:latin typeface="Arial"/>
                <a:ea typeface="+mj-ea"/>
                <a:cs typeface="Arial"/>
              </a:defRPr>
            </a:lvl1pPr>
          </a:lstStyle>
          <a:p>
            <a:pPr defTabSz="609570">
              <a:defRPr/>
            </a:pPr>
            <a:r>
              <a:rPr lang="en-US" sz="2800">
                <a:solidFill>
                  <a:srgbClr val="000000"/>
                </a:solidFill>
              </a:rPr>
              <a:t>Introduction to the project manager role</a:t>
            </a:r>
          </a:p>
        </p:txBody>
      </p:sp>
      <p:sp>
        <p:nvSpPr>
          <p:cNvPr id="17" name="Rektangel 7">
            <a:extLst>
              <a:ext uri="{FF2B5EF4-FFF2-40B4-BE49-F238E27FC236}">
                <a16:creationId xmlns:a16="http://schemas.microsoft.com/office/drawing/2014/main" id="{2BE1C12F-E477-4C6D-9542-ECC8442B8901}"/>
              </a:ext>
            </a:extLst>
          </p:cNvPr>
          <p:cNvSpPr/>
          <p:nvPr/>
        </p:nvSpPr>
        <p:spPr>
          <a:xfrm>
            <a:off x="8507491" y="2415831"/>
            <a:ext cx="2997500" cy="26834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defTabSz="914377">
              <a:buFont typeface="Arial" panose="020B0604020202020204" pitchFamily="34" charset="0"/>
              <a:buChar char="•"/>
              <a:defRPr/>
            </a:pPr>
            <a:r>
              <a:rPr lang="en-US" sz="1200">
                <a:solidFill>
                  <a:srgbClr val="000000"/>
                </a:solidFill>
                <a:latin typeface="Arial" panose="020B0604020202020204"/>
              </a:rPr>
              <a:t>Basic knowledge of the BOA regulations and internal guidelines</a:t>
            </a:r>
          </a:p>
          <a:p>
            <a:pPr marL="171446" indent="-171446" defTabSz="914377">
              <a:buFont typeface="Arial" panose="020B0604020202020204" pitchFamily="34" charset="0"/>
              <a:buChar char="•"/>
              <a:defRPr/>
            </a:pPr>
            <a:r>
              <a:rPr lang="en-US" sz="1200">
                <a:solidFill>
                  <a:srgbClr val="000000"/>
                </a:solidFill>
                <a:latin typeface="Arial" panose="020B0604020202020204"/>
              </a:rPr>
              <a:t>Basic knowledge of routines within the project process</a:t>
            </a:r>
          </a:p>
          <a:p>
            <a:pPr marL="171446" indent="-171446" defTabSz="914377">
              <a:buFont typeface="Arial" panose="020B0604020202020204" pitchFamily="34" charset="0"/>
              <a:buChar char="•"/>
              <a:defRPr/>
            </a:pPr>
            <a:r>
              <a:rPr lang="en-US" sz="1200">
                <a:solidFill>
                  <a:srgbClr val="000000"/>
                </a:solidFill>
                <a:latin typeface="Arial" panose="020B0604020202020204"/>
              </a:rPr>
              <a:t>Basic knowledge of application processes for external funding sources</a:t>
            </a:r>
          </a:p>
          <a:p>
            <a:pPr marL="171446" indent="-171446" defTabSz="914377">
              <a:buFont typeface="Arial" panose="020B0604020202020204" pitchFamily="34" charset="0"/>
              <a:buChar char="•"/>
              <a:defRPr/>
            </a:pPr>
            <a:r>
              <a:rPr lang="en-US" sz="1200">
                <a:solidFill>
                  <a:srgbClr val="000000"/>
                </a:solidFill>
                <a:latin typeface="Arial" panose="020B0604020202020204"/>
              </a:rPr>
              <a:t>Basic knowledge of the TDI model</a:t>
            </a:r>
          </a:p>
          <a:p>
            <a:pPr marL="171446" indent="-171446" defTabSz="914377">
              <a:buFont typeface="Arial" panose="020B0604020202020204" pitchFamily="34" charset="0"/>
              <a:buChar char="•"/>
              <a:defRPr/>
            </a:pPr>
            <a:r>
              <a:rPr lang="en-US" sz="1200">
                <a:solidFill>
                  <a:srgbClr val="000000"/>
                </a:solidFill>
                <a:latin typeface="Arial" panose="020B0604020202020204"/>
              </a:rPr>
              <a:t>Basic knowledge of the company's financial model</a:t>
            </a:r>
          </a:p>
          <a:p>
            <a:pPr marL="171446" indent="-171446" defTabSz="914377">
              <a:buFont typeface="Arial" panose="020B0604020202020204" pitchFamily="34" charset="0"/>
              <a:buChar char="•"/>
              <a:defRPr/>
            </a:pPr>
            <a:r>
              <a:rPr lang="en-US" sz="1200">
                <a:solidFill>
                  <a:srgbClr val="000000"/>
                </a:solidFill>
                <a:latin typeface="Arial" panose="020B0604020202020204"/>
              </a:rPr>
              <a:t>Competence requirements set for the role of Approver in other processes (</a:t>
            </a:r>
            <a:r>
              <a:rPr lang="en-US" sz="1200" err="1">
                <a:solidFill>
                  <a:srgbClr val="000000"/>
                </a:solidFill>
                <a:latin typeface="Arial" panose="020B0604020202020204"/>
              </a:rPr>
              <a:t>BtB</a:t>
            </a:r>
            <a:r>
              <a:rPr lang="en-US" sz="1200">
                <a:solidFill>
                  <a:srgbClr val="000000"/>
                </a:solidFill>
                <a:latin typeface="Arial" panose="020B0604020202020204"/>
              </a:rPr>
              <a:t>, </a:t>
            </a:r>
            <a:r>
              <a:rPr lang="en-US" sz="1200" err="1">
                <a:solidFill>
                  <a:srgbClr val="000000"/>
                </a:solidFill>
                <a:latin typeface="Arial" panose="020B0604020202020204"/>
              </a:rPr>
              <a:t>FtI</a:t>
            </a:r>
            <a:r>
              <a:rPr lang="en-US" sz="1200">
                <a:solidFill>
                  <a:srgbClr val="000000"/>
                </a:solidFill>
                <a:latin typeface="Arial" panose="020B0604020202020204"/>
              </a:rPr>
              <a:t>, Salary)</a:t>
            </a:r>
            <a:endParaRPr lang="nb-NO" sz="1200">
              <a:solidFill>
                <a:srgbClr val="000000"/>
              </a:solidFill>
              <a:latin typeface="Arial" panose="020B0604020202020204"/>
            </a:endParaRPr>
          </a:p>
        </p:txBody>
      </p:sp>
      <p:sp>
        <p:nvSpPr>
          <p:cNvPr id="18" name="TekstSylinder 2">
            <a:extLst>
              <a:ext uri="{FF2B5EF4-FFF2-40B4-BE49-F238E27FC236}">
                <a16:creationId xmlns:a16="http://schemas.microsoft.com/office/drawing/2014/main" id="{E8A051A5-33D8-463D-AF17-966FB96BFE66}"/>
              </a:ext>
            </a:extLst>
          </p:cNvPr>
          <p:cNvSpPr txBox="1"/>
          <p:nvPr/>
        </p:nvSpPr>
        <p:spPr>
          <a:xfrm>
            <a:off x="8412481" y="2062875"/>
            <a:ext cx="2443298" cy="307777"/>
          </a:xfrm>
          <a:prstGeom prst="rect">
            <a:avLst/>
          </a:prstGeom>
          <a:noFill/>
        </p:spPr>
        <p:txBody>
          <a:bodyPr wrap="none" rtlCol="0">
            <a:spAutoFit/>
          </a:bodyPr>
          <a:lstStyle/>
          <a:p>
            <a:pPr defTabSz="1219140">
              <a:defRPr/>
            </a:pPr>
            <a:r>
              <a:rPr lang="en-US" sz="1400" b="1">
                <a:solidFill>
                  <a:prstClr val="black"/>
                </a:solidFill>
                <a:latin typeface="Arial"/>
              </a:rPr>
              <a:t>Competence requirements</a:t>
            </a:r>
          </a:p>
        </p:txBody>
      </p:sp>
      <p:sp>
        <p:nvSpPr>
          <p:cNvPr id="13" name="TextBox 12">
            <a:extLst>
              <a:ext uri="{FF2B5EF4-FFF2-40B4-BE49-F238E27FC236}">
                <a16:creationId xmlns:a16="http://schemas.microsoft.com/office/drawing/2014/main" id="{066D631D-1D7C-4B3D-961F-8AB273F27901}"/>
              </a:ext>
            </a:extLst>
          </p:cNvPr>
          <p:cNvSpPr txBox="1"/>
          <p:nvPr/>
        </p:nvSpPr>
        <p:spPr>
          <a:xfrm>
            <a:off x="7617436" y="6427109"/>
            <a:ext cx="6104032" cy="256545"/>
          </a:xfrm>
          <a:prstGeom prst="rect">
            <a:avLst/>
          </a:prstGeom>
          <a:noFill/>
        </p:spPr>
        <p:txBody>
          <a:bodyPr wrap="square" rtlCol="0">
            <a:spAutoFit/>
          </a:bodyPr>
          <a:lstStyle/>
          <a:p>
            <a:pPr defTabSz="609585">
              <a:defRPr/>
            </a:pPr>
            <a:r>
              <a:rPr lang="nb-NO" sz="1067" i="1">
                <a:solidFill>
                  <a:srgbClr val="000000"/>
                </a:solidFill>
                <a:latin typeface="Arial" panose="020B0604020202020204"/>
              </a:rPr>
              <a:t>*</a:t>
            </a:r>
            <a:r>
              <a:rPr lang="en-US" sz="1067" i="1">
                <a:solidFill>
                  <a:srgbClr val="000000"/>
                </a:solidFill>
                <a:latin typeface="Arial" panose="020B0604020202020204"/>
              </a:rPr>
              <a:t> </a:t>
            </a:r>
            <a:r>
              <a:rPr lang="en-US" sz="1067" i="1">
                <a:solidFill>
                  <a:srgbClr val="000000"/>
                </a:solidFill>
                <a:latin typeface="Arial" panose="020B0604020202020204"/>
                <a:hlinkClick r:id="rId6"/>
              </a:rPr>
              <a:t>See full description of tasks in role description</a:t>
            </a:r>
            <a:r>
              <a:rPr lang="en-US" sz="1067" i="1">
                <a:solidFill>
                  <a:srgbClr val="000000"/>
                </a:solidFill>
                <a:latin typeface="Arial" panose="020B0604020202020204"/>
              </a:rPr>
              <a:t> (in Norwegian)</a:t>
            </a:r>
            <a:endParaRPr lang="nb-NO" sz="1067" i="1">
              <a:solidFill>
                <a:srgbClr val="000000"/>
              </a:solidFill>
              <a:latin typeface="Arial" panose="020B0604020202020204"/>
            </a:endParaRPr>
          </a:p>
        </p:txBody>
      </p:sp>
      <p:sp>
        <p:nvSpPr>
          <p:cNvPr id="19" name="Rektangel 19">
            <a:extLst>
              <a:ext uri="{FF2B5EF4-FFF2-40B4-BE49-F238E27FC236}">
                <a16:creationId xmlns:a16="http://schemas.microsoft.com/office/drawing/2014/main" id="{C7AFDC1F-87CF-4522-97C7-1C17BE11FF0F}"/>
              </a:ext>
            </a:extLst>
          </p:cNvPr>
          <p:cNvSpPr/>
          <p:nvPr/>
        </p:nvSpPr>
        <p:spPr>
          <a:xfrm>
            <a:off x="2870206" y="4646149"/>
            <a:ext cx="5521435" cy="453177"/>
          </a:xfrm>
          <a:prstGeom prst="rect">
            <a:avLst/>
          </a:prstGeom>
          <a:solidFill>
            <a:srgbClr val="B6C8E9">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40">
              <a:defRPr/>
            </a:pPr>
            <a:r>
              <a:rPr lang="en-US" sz="1400">
                <a:solidFill>
                  <a:prstClr val="black"/>
                </a:solidFill>
                <a:latin typeface="Arial"/>
              </a:rPr>
              <a:t>Implement decided measures and carry out evaluation of projects</a:t>
            </a:r>
            <a:endParaRPr lang="nb-NO" sz="1400">
              <a:solidFill>
                <a:prstClr val="black"/>
              </a:solidFill>
              <a:latin typeface="Arial"/>
            </a:endParaRPr>
          </a:p>
        </p:txBody>
      </p:sp>
      <p:pic>
        <p:nvPicPr>
          <p:cNvPr id="6" name="Picture 5">
            <a:extLst>
              <a:ext uri="{FF2B5EF4-FFF2-40B4-BE49-F238E27FC236}">
                <a16:creationId xmlns:a16="http://schemas.microsoft.com/office/drawing/2014/main" id="{C4C3A97E-290D-44CD-BA7F-36BBA8476B3D}"/>
              </a:ext>
            </a:extLst>
          </p:cNvPr>
          <p:cNvPicPr>
            <a:picLocks noChangeAspect="1"/>
          </p:cNvPicPr>
          <p:nvPr/>
        </p:nvPicPr>
        <p:blipFill rotWithShape="1">
          <a:blip r:embed="rId7"/>
          <a:srcRect l="8842" t="4132" r="19104" b="3383"/>
          <a:stretch/>
        </p:blipFill>
        <p:spPr>
          <a:xfrm>
            <a:off x="887932" y="2857051"/>
            <a:ext cx="1597212" cy="1785558"/>
          </a:xfrm>
          <a:prstGeom prst="rect">
            <a:avLst/>
          </a:prstGeom>
        </p:spPr>
      </p:pic>
    </p:spTree>
    <p:extLst>
      <p:ext uri="{BB962C8B-B14F-4D97-AF65-F5344CB8AC3E}">
        <p14:creationId xmlns:p14="http://schemas.microsoft.com/office/powerpoint/2010/main" val="2839573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A10D645-0CF5-4A8E-A829-3AF74CBF4DD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4A10D645-0CF5-4A8E-A829-3AF74CBF4D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141EE4F-229D-426C-833C-C2FF7F52323F}"/>
              </a:ext>
            </a:extLst>
          </p:cNvPr>
          <p:cNvSpPr>
            <a:spLocks noGrp="1"/>
          </p:cNvSpPr>
          <p:nvPr>
            <p:ph type="title"/>
          </p:nvPr>
        </p:nvSpPr>
        <p:spPr>
          <a:xfrm>
            <a:off x="425293" y="161215"/>
            <a:ext cx="11224996" cy="1264065"/>
          </a:xfrm>
        </p:spPr>
        <p:txBody>
          <a:bodyPr vert="horz"/>
          <a:lstStyle/>
          <a:p>
            <a:r>
              <a:rPr lang="en-US" sz="2000" b="0"/>
              <a:t>The project manager will have responsibilities and tasks within the processes</a:t>
            </a:r>
            <a:br>
              <a:rPr lang="nb-NO" sz="2000" b="0"/>
            </a:br>
            <a:r>
              <a:rPr lang="nb-NO" sz="2000" i="1"/>
              <a:t>Prosjektidé til prosjektavslutning, Behov til betaling(BTB) og Fordring til innbetaling(</a:t>
            </a:r>
            <a:r>
              <a:rPr lang="nb-NO" sz="2000" i="1" err="1"/>
              <a:t>Fti</a:t>
            </a:r>
            <a:r>
              <a:rPr lang="nb-NO" sz="2000" i="1"/>
              <a:t>)</a:t>
            </a:r>
            <a:br>
              <a:rPr lang="nb-NO" sz="2000" i="1"/>
            </a:br>
            <a:r>
              <a:rPr lang="en-US" sz="1600" i="1"/>
              <a:t>- </a:t>
            </a:r>
            <a:r>
              <a:rPr lang="en-US" sz="1600" i="1" err="1"/>
              <a:t>Desciption</a:t>
            </a:r>
            <a:r>
              <a:rPr lang="en-US" sz="1600" i="1"/>
              <a:t> in </a:t>
            </a:r>
            <a:r>
              <a:rPr lang="en-US" sz="1600" i="1" err="1"/>
              <a:t>norwegian</a:t>
            </a:r>
            <a:br>
              <a:rPr lang="nb-NO" sz="2000" b="0"/>
            </a:br>
            <a:endParaRPr lang="nb-NO" sz="2000" b="0"/>
          </a:p>
        </p:txBody>
      </p:sp>
      <p:pic>
        <p:nvPicPr>
          <p:cNvPr id="9" name="Picture 8">
            <a:extLst>
              <a:ext uri="{FF2B5EF4-FFF2-40B4-BE49-F238E27FC236}">
                <a16:creationId xmlns:a16="http://schemas.microsoft.com/office/drawing/2014/main" id="{C1697BDB-02DD-4448-B47D-9A44DAC020E5}"/>
              </a:ext>
            </a:extLst>
          </p:cNvPr>
          <p:cNvPicPr>
            <a:picLocks noChangeAspect="1"/>
          </p:cNvPicPr>
          <p:nvPr/>
        </p:nvPicPr>
        <p:blipFill rotWithShape="1">
          <a:blip r:embed="rId5"/>
          <a:srcRect/>
          <a:stretch/>
        </p:blipFill>
        <p:spPr>
          <a:xfrm>
            <a:off x="4755911" y="1217678"/>
            <a:ext cx="2946312" cy="3400824"/>
          </a:xfrm>
          <a:prstGeom prst="rect">
            <a:avLst/>
          </a:prstGeom>
        </p:spPr>
      </p:pic>
      <p:pic>
        <p:nvPicPr>
          <p:cNvPr id="10" name="Picture 9">
            <a:hlinkClick r:id="rId6"/>
            <a:extLst>
              <a:ext uri="{FF2B5EF4-FFF2-40B4-BE49-F238E27FC236}">
                <a16:creationId xmlns:a16="http://schemas.microsoft.com/office/drawing/2014/main" id="{7EBC5CA6-98F8-4B8D-91F8-CDC27CCD8DEF}"/>
              </a:ext>
            </a:extLst>
          </p:cNvPr>
          <p:cNvPicPr>
            <a:picLocks noChangeAspect="1"/>
          </p:cNvPicPr>
          <p:nvPr/>
        </p:nvPicPr>
        <p:blipFill>
          <a:blip r:embed="rId7"/>
          <a:stretch>
            <a:fillRect/>
          </a:stretch>
        </p:blipFill>
        <p:spPr>
          <a:xfrm>
            <a:off x="943763" y="1243274"/>
            <a:ext cx="3036760" cy="4577468"/>
          </a:xfrm>
          <a:prstGeom prst="rect">
            <a:avLst/>
          </a:prstGeom>
        </p:spPr>
      </p:pic>
      <p:grpSp>
        <p:nvGrpSpPr>
          <p:cNvPr id="11" name="Group 10">
            <a:extLst>
              <a:ext uri="{FF2B5EF4-FFF2-40B4-BE49-F238E27FC236}">
                <a16:creationId xmlns:a16="http://schemas.microsoft.com/office/drawing/2014/main" id="{2420518B-3A92-435D-A760-C094FEA8669E}"/>
              </a:ext>
            </a:extLst>
          </p:cNvPr>
          <p:cNvGrpSpPr/>
          <p:nvPr/>
        </p:nvGrpSpPr>
        <p:grpSpPr>
          <a:xfrm>
            <a:off x="8371697" y="1243274"/>
            <a:ext cx="2798345" cy="3905153"/>
            <a:chOff x="742014" y="1482969"/>
            <a:chExt cx="2798345" cy="3905153"/>
          </a:xfrm>
        </p:grpSpPr>
        <p:pic>
          <p:nvPicPr>
            <p:cNvPr id="12" name="Picture 11">
              <a:extLst>
                <a:ext uri="{FF2B5EF4-FFF2-40B4-BE49-F238E27FC236}">
                  <a16:creationId xmlns:a16="http://schemas.microsoft.com/office/drawing/2014/main" id="{B7A3C3B5-E74D-4BBE-BCED-6DBFC7F5EB62}"/>
                </a:ext>
              </a:extLst>
            </p:cNvPr>
            <p:cNvPicPr>
              <a:picLocks noChangeAspect="1"/>
            </p:cNvPicPr>
            <p:nvPr/>
          </p:nvPicPr>
          <p:blipFill>
            <a:blip r:embed="rId8"/>
            <a:stretch>
              <a:fillRect/>
            </a:stretch>
          </p:blipFill>
          <p:spPr>
            <a:xfrm>
              <a:off x="742014" y="1482969"/>
              <a:ext cx="2798345" cy="3905153"/>
            </a:xfrm>
            <a:prstGeom prst="rect">
              <a:avLst/>
            </a:prstGeom>
          </p:spPr>
        </p:pic>
        <p:sp>
          <p:nvSpPr>
            <p:cNvPr id="13" name="Rectangle 12">
              <a:extLst>
                <a:ext uri="{FF2B5EF4-FFF2-40B4-BE49-F238E27FC236}">
                  <a16:creationId xmlns:a16="http://schemas.microsoft.com/office/drawing/2014/main" id="{16D8325F-5AB0-45BA-B2FA-AD34A7BC3E27}"/>
                </a:ext>
              </a:extLst>
            </p:cNvPr>
            <p:cNvSpPr/>
            <p:nvPr/>
          </p:nvSpPr>
          <p:spPr>
            <a:xfrm>
              <a:off x="742014" y="3571195"/>
              <a:ext cx="1330355" cy="384401"/>
            </a:xfrm>
            <a:prstGeom prst="rect">
              <a:avLst/>
            </a:prstGeom>
            <a:noFill/>
            <a:ln w="19050">
              <a:solidFill>
                <a:srgbClr val="C00000"/>
              </a:solidFill>
              <a:prstDash val="sysDash"/>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14" name="Rectangle 13">
            <a:extLst>
              <a:ext uri="{FF2B5EF4-FFF2-40B4-BE49-F238E27FC236}">
                <a16:creationId xmlns:a16="http://schemas.microsoft.com/office/drawing/2014/main" id="{442062C4-890B-429A-B446-D0ED9681DC5A}"/>
              </a:ext>
            </a:extLst>
          </p:cNvPr>
          <p:cNvSpPr/>
          <p:nvPr/>
        </p:nvSpPr>
        <p:spPr>
          <a:xfrm>
            <a:off x="1000186" y="2360736"/>
            <a:ext cx="1413864" cy="1134678"/>
          </a:xfrm>
          <a:prstGeom prst="rect">
            <a:avLst/>
          </a:prstGeom>
          <a:noFill/>
          <a:ln w="19050">
            <a:solidFill>
              <a:srgbClr val="C00000"/>
            </a:solidFill>
            <a:prstDash val="sysDash"/>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2ADB903B-9020-464E-9C72-9FCC598CB210}"/>
              </a:ext>
            </a:extLst>
          </p:cNvPr>
          <p:cNvSpPr/>
          <p:nvPr/>
        </p:nvSpPr>
        <p:spPr>
          <a:xfrm>
            <a:off x="2558144" y="1593741"/>
            <a:ext cx="1371600" cy="1514129"/>
          </a:xfrm>
          <a:prstGeom prst="rect">
            <a:avLst/>
          </a:prstGeom>
          <a:noFill/>
          <a:ln w="19050">
            <a:solidFill>
              <a:srgbClr val="C00000"/>
            </a:solidFill>
            <a:prstDash val="sysDash"/>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BD1FF6B0-7765-454D-A6D2-0AE0CF7F802B}"/>
              </a:ext>
            </a:extLst>
          </p:cNvPr>
          <p:cNvSpPr/>
          <p:nvPr/>
        </p:nvSpPr>
        <p:spPr>
          <a:xfrm>
            <a:off x="2558143" y="4644098"/>
            <a:ext cx="1371601" cy="369030"/>
          </a:xfrm>
          <a:prstGeom prst="rect">
            <a:avLst/>
          </a:prstGeom>
          <a:noFill/>
          <a:ln w="19050">
            <a:solidFill>
              <a:srgbClr val="C00000"/>
            </a:solidFill>
            <a:prstDash val="sysDash"/>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6717A045-851E-4D54-8223-00011CEFC691}"/>
              </a:ext>
            </a:extLst>
          </p:cNvPr>
          <p:cNvSpPr/>
          <p:nvPr/>
        </p:nvSpPr>
        <p:spPr>
          <a:xfrm>
            <a:off x="1000186" y="4644098"/>
            <a:ext cx="1413864" cy="369030"/>
          </a:xfrm>
          <a:prstGeom prst="rect">
            <a:avLst/>
          </a:prstGeom>
          <a:noFill/>
          <a:ln w="19050">
            <a:solidFill>
              <a:srgbClr val="C00000"/>
            </a:solidFill>
            <a:prstDash val="sysDash"/>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989C403B-E2D0-4EFD-9988-824DCA2090C3}"/>
              </a:ext>
            </a:extLst>
          </p:cNvPr>
          <p:cNvSpPr/>
          <p:nvPr/>
        </p:nvSpPr>
        <p:spPr>
          <a:xfrm>
            <a:off x="4800838" y="3043807"/>
            <a:ext cx="1330355" cy="384401"/>
          </a:xfrm>
          <a:prstGeom prst="rect">
            <a:avLst/>
          </a:prstGeom>
          <a:noFill/>
          <a:ln w="19050">
            <a:solidFill>
              <a:srgbClr val="C00000"/>
            </a:solidFill>
            <a:prstDash val="sysDash"/>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92873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DFCD0C9-D96A-4999-B442-9E6B05924626}"/>
              </a:ext>
            </a:extLst>
          </p:cNvPr>
          <p:cNvGraphicFramePr>
            <a:graphicFrameLocks noChangeAspect="1"/>
          </p:cNvGraphicFramePr>
          <p:nvPr>
            <p:custDataLst>
              <p:tags r:id="rId1"/>
            </p:custDataLst>
            <p:extLst>
              <p:ext uri="{D42A27DB-BD31-4B8C-83A1-F6EECF244321}">
                <p14:modId xmlns:p14="http://schemas.microsoft.com/office/powerpoint/2010/main" val="240627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BDFCD0C9-D96A-4999-B442-9E6B0592462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D665E1E-9292-4FE3-AD6B-FADECFD0DB19}"/>
              </a:ext>
            </a:extLst>
          </p:cNvPr>
          <p:cNvSpPr>
            <a:spLocks noGrp="1"/>
          </p:cNvSpPr>
          <p:nvPr>
            <p:ph type="title"/>
          </p:nvPr>
        </p:nvSpPr>
        <p:spPr>
          <a:xfrm>
            <a:off x="609600" y="274639"/>
            <a:ext cx="10972800" cy="1446550"/>
          </a:xfrm>
        </p:spPr>
        <p:txBody>
          <a:bodyPr vert="horz"/>
          <a:lstStyle/>
          <a:p>
            <a:r>
              <a:rPr lang="en-US" sz="4400" dirty="0"/>
              <a:t>Main changes for project manager</a:t>
            </a:r>
            <a:br>
              <a:rPr lang="en-US" sz="4400" dirty="0"/>
            </a:br>
            <a:endParaRPr lang="nb-NO" sz="4400" dirty="0"/>
          </a:p>
        </p:txBody>
      </p:sp>
      <p:sp>
        <p:nvSpPr>
          <p:cNvPr id="5" name="Rectangle 4">
            <a:extLst>
              <a:ext uri="{FF2B5EF4-FFF2-40B4-BE49-F238E27FC236}">
                <a16:creationId xmlns:a16="http://schemas.microsoft.com/office/drawing/2014/main" id="{3ACD29AE-F941-4F8F-B066-1F88C200FE3E}"/>
              </a:ext>
            </a:extLst>
          </p:cNvPr>
          <p:cNvSpPr/>
          <p:nvPr/>
        </p:nvSpPr>
        <p:spPr>
          <a:xfrm>
            <a:off x="723863" y="1307304"/>
            <a:ext cx="4362223" cy="1037382"/>
          </a:xfrm>
          <a:prstGeom prst="rect">
            <a:avLst/>
          </a:prstGeom>
          <a:solidFill>
            <a:schemeClr val="bg1"/>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err="1">
                <a:ln>
                  <a:noFill/>
                </a:ln>
                <a:solidFill>
                  <a:srgbClr val="000000"/>
                </a:solidFill>
                <a:effectLst/>
                <a:uLnTx/>
                <a:uFillTx/>
                <a:latin typeface="Arial" panose="020B0604020202020204"/>
                <a:ea typeface="+mn-ea"/>
                <a:cs typeface="+mn-cs"/>
              </a:rPr>
              <a:t>Today's</a:t>
            </a:r>
            <a:r>
              <a:rPr kumimoji="0" lang="nb-NO" sz="1100" b="1" i="0" u="none" strike="noStrike" kern="1200" cap="none" spc="0" normalizeH="0" baseline="0" noProof="0" dirty="0">
                <a:ln>
                  <a:noFill/>
                </a:ln>
                <a:solidFill>
                  <a:srgbClr val="000000"/>
                </a:solidFill>
                <a:effectLst/>
                <a:uLnTx/>
                <a:uFillTx/>
                <a:latin typeface="Arial" panose="020B0604020202020204"/>
                <a:ea typeface="+mn-ea"/>
                <a:cs typeface="+mn-cs"/>
              </a:rPr>
              <a:t>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dirty="0">
              <a:ln>
                <a:noFill/>
              </a:ln>
              <a:solidFill>
                <a:srgbClr val="000000"/>
              </a:solidFill>
              <a:effectLst/>
              <a:uLnTx/>
              <a:uFillTx/>
              <a:latin typeface="Arial" panose="020B0604020202020204"/>
              <a:ea typeface="+mn-ea"/>
              <a:cs typeface="+mn-cs"/>
            </a:endParaRPr>
          </a:p>
          <a:p>
            <a:pPr marL="172720" marR="0" lvl="0" indent="-1727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dirty="0" err="1">
                <a:ln>
                  <a:noFill/>
                </a:ln>
                <a:solidFill>
                  <a:srgbClr val="000000"/>
                </a:solidFill>
                <a:effectLst/>
                <a:uLnTx/>
                <a:uFillTx/>
                <a:latin typeface="Arial" panose="020B0604020202020204"/>
                <a:ea typeface="+mn-ea"/>
                <a:cs typeface="+mn-cs"/>
              </a:rPr>
              <a:t>Maconomy</a:t>
            </a:r>
            <a:r>
              <a:rPr kumimoji="0" lang="nb-NO" sz="1100" b="0" i="0" u="none" strike="noStrike" kern="1200" cap="none" spc="0" normalizeH="0" baseline="0" noProof="0" dirty="0">
                <a:ln>
                  <a:noFill/>
                </a:ln>
                <a:solidFill>
                  <a:srgbClr val="000000"/>
                </a:solidFill>
                <a:effectLst/>
                <a:uLnTx/>
                <a:uFillTx/>
                <a:latin typeface="Arial" panose="020B0604020202020204"/>
                <a:ea typeface="+mn-ea"/>
                <a:cs typeface="+mn-cs"/>
              </a:rPr>
              <a:t> (timer)</a:t>
            </a:r>
            <a:endParaRPr kumimoji="0" lang="nb-NO" sz="1100" b="0" i="0" u="none" strike="noStrike" kern="1200" cap="none" spc="0" normalizeH="0" baseline="0" noProof="0" dirty="0">
              <a:ln>
                <a:noFill/>
              </a:ln>
              <a:solidFill>
                <a:srgbClr val="000000"/>
              </a:solidFill>
              <a:effectLst/>
              <a:uLnTx/>
              <a:uFillTx/>
              <a:latin typeface="Arial" panose="020B0604020202020204"/>
              <a:ea typeface="+mn-ea"/>
              <a:cs typeface="Arial"/>
            </a:endParaRPr>
          </a:p>
          <a:p>
            <a:pPr marL="172720" marR="0" lvl="0" indent="-1727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dirty="0" err="1">
                <a:ln>
                  <a:noFill/>
                </a:ln>
                <a:solidFill>
                  <a:srgbClr val="000000"/>
                </a:solidFill>
                <a:effectLst/>
                <a:uLnTx/>
                <a:uFillTx/>
                <a:latin typeface="Arial" panose="020B0604020202020204"/>
                <a:ea typeface="+mn-ea"/>
                <a:cs typeface="+mn-cs"/>
              </a:rPr>
              <a:t>ReseachPro</a:t>
            </a:r>
            <a:r>
              <a:rPr kumimoji="0" lang="nb-NO" sz="1100" b="0" i="0" u="none" strike="noStrike" kern="1200" cap="none" spc="0" normalizeH="0" baseline="0" noProof="0" dirty="0">
                <a:ln>
                  <a:noFill/>
                </a:ln>
                <a:solidFill>
                  <a:srgbClr val="000000"/>
                </a:solidFill>
                <a:effectLst/>
                <a:uLnTx/>
                <a:uFillTx/>
                <a:latin typeface="Arial" panose="020B0604020202020204"/>
                <a:ea typeface="+mn-ea"/>
                <a:cs typeface="+mn-cs"/>
              </a:rPr>
              <a:t> (prosjektsøknad)</a:t>
            </a:r>
            <a:endParaRPr kumimoji="0" lang="nb-NO" sz="1100" b="0" i="0" u="none" strike="noStrike" kern="1200" cap="none" spc="0" normalizeH="0" baseline="0" noProof="0" dirty="0">
              <a:ln>
                <a:noFill/>
              </a:ln>
              <a:solidFill>
                <a:srgbClr val="000000"/>
              </a:solidFill>
              <a:effectLst/>
              <a:uLnTx/>
              <a:uFillTx/>
              <a:latin typeface="Arial" panose="020B0604020202020204"/>
              <a:ea typeface="+mn-ea"/>
              <a:cs typeface="Arial"/>
            </a:endParaRPr>
          </a:p>
          <a:p>
            <a:pPr marL="172720" marR="0" lvl="0" indent="-1727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dirty="0" err="1">
                <a:ln>
                  <a:noFill/>
                </a:ln>
                <a:solidFill>
                  <a:srgbClr val="000000"/>
                </a:solidFill>
                <a:effectLst/>
                <a:uLnTx/>
                <a:uFillTx/>
                <a:latin typeface="Arial" panose="020B0604020202020204"/>
                <a:ea typeface="+mn-ea"/>
                <a:cs typeface="+mn-cs"/>
              </a:rPr>
              <a:t>iAccess</a:t>
            </a:r>
            <a:r>
              <a:rPr kumimoji="0" lang="nb-NO" sz="11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nb-NO" sz="1100" b="0" i="0" u="none" strike="noStrike" kern="1200" cap="none" spc="0" normalizeH="0" baseline="0" noProof="0" dirty="0" err="1">
                <a:ln>
                  <a:noFill/>
                </a:ln>
                <a:solidFill>
                  <a:srgbClr val="000000"/>
                </a:solidFill>
                <a:effectLst/>
                <a:uLnTx/>
                <a:uFillTx/>
                <a:latin typeface="Arial" panose="020B0604020202020204"/>
                <a:ea typeface="+mn-ea"/>
                <a:cs typeface="+mn-cs"/>
              </a:rPr>
              <a:t>prosjektrappport</a:t>
            </a:r>
            <a:r>
              <a:rPr kumimoji="0" lang="nb-NO" sz="1100" b="0" i="0" u="none" strike="noStrike" kern="1200" cap="none" spc="0" normalizeH="0" baseline="0" noProof="0" dirty="0">
                <a:ln>
                  <a:noFill/>
                </a:ln>
                <a:solidFill>
                  <a:srgbClr val="000000"/>
                </a:solidFill>
                <a:effectLst/>
                <a:uLnTx/>
                <a:uFillTx/>
                <a:latin typeface="Arial" panose="020B0604020202020204"/>
                <a:ea typeface="+mn-ea"/>
                <a:cs typeface="+mn-cs"/>
              </a:rPr>
              <a:t> i </a:t>
            </a:r>
            <a:r>
              <a:rPr kumimoji="0" lang="nb-NO" sz="1100" b="0" i="0" u="none" strike="noStrike" kern="1200" cap="none" spc="0" normalizeH="0" baseline="0" noProof="0" dirty="0" err="1">
                <a:ln>
                  <a:noFill/>
                </a:ln>
                <a:solidFill>
                  <a:srgbClr val="000000"/>
                </a:solidFill>
                <a:effectLst/>
                <a:uLnTx/>
                <a:uFillTx/>
                <a:latin typeface="Arial" panose="020B0604020202020204"/>
                <a:ea typeface="+mn-ea"/>
                <a:cs typeface="+mn-cs"/>
              </a:rPr>
              <a:t>Maconomy</a:t>
            </a:r>
            <a:r>
              <a:rPr kumimoji="0" lang="nb-NO" sz="1100" b="0" i="0" u="none" strike="noStrike" kern="1200" cap="none" spc="0" normalizeH="0" baseline="0" noProof="0" dirty="0">
                <a:ln>
                  <a:noFill/>
                </a:ln>
                <a:solidFill>
                  <a:srgbClr val="000000"/>
                </a:solidFill>
                <a:effectLst/>
                <a:uLnTx/>
                <a:uFillTx/>
                <a:latin typeface="Arial" panose="020B0604020202020204"/>
                <a:ea typeface="+mn-ea"/>
                <a:cs typeface="+mn-cs"/>
              </a:rPr>
              <a:t>)</a:t>
            </a:r>
            <a:endParaRPr kumimoji="0" lang="nb-NO" sz="1100" b="0" i="0" u="none" strike="noStrike" kern="1200" cap="none" spc="0" normalizeH="0" baseline="0" noProof="0" dirty="0">
              <a:ln>
                <a:noFill/>
              </a:ln>
              <a:solidFill>
                <a:srgbClr val="000000"/>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6" name="Group 5">
            <a:extLst>
              <a:ext uri="{FF2B5EF4-FFF2-40B4-BE49-F238E27FC236}">
                <a16:creationId xmlns:a16="http://schemas.microsoft.com/office/drawing/2014/main" id="{7F33615B-5730-4C84-A7F9-F555B5394C05}"/>
              </a:ext>
            </a:extLst>
          </p:cNvPr>
          <p:cNvGrpSpPr/>
          <p:nvPr/>
        </p:nvGrpSpPr>
        <p:grpSpPr>
          <a:xfrm>
            <a:off x="4166154" y="1509329"/>
            <a:ext cx="510490" cy="488061"/>
            <a:chOff x="7650163" y="5060950"/>
            <a:chExt cx="565150" cy="541338"/>
          </a:xfrm>
          <a:solidFill>
            <a:srgbClr val="253A55"/>
          </a:solidFill>
        </p:grpSpPr>
        <p:sp>
          <p:nvSpPr>
            <p:cNvPr id="7" name="Freeform 460">
              <a:extLst>
                <a:ext uri="{FF2B5EF4-FFF2-40B4-BE49-F238E27FC236}">
                  <a16:creationId xmlns:a16="http://schemas.microsoft.com/office/drawing/2014/main" id="{AFA033AA-12B9-4C44-BC79-D494F5B8E483}"/>
                </a:ext>
              </a:extLst>
            </p:cNvPr>
            <p:cNvSpPr>
              <a:spLocks noEditPoints="1"/>
            </p:cNvSpPr>
            <p:nvPr/>
          </p:nvSpPr>
          <p:spPr bwMode="auto">
            <a:xfrm>
              <a:off x="7926388" y="5060950"/>
              <a:ext cx="288925" cy="288925"/>
            </a:xfrm>
            <a:custGeom>
              <a:avLst/>
              <a:gdLst>
                <a:gd name="T0" fmla="*/ 44 w 49"/>
                <a:gd name="T1" fmla="*/ 27 h 49"/>
                <a:gd name="T2" fmla="*/ 45 w 49"/>
                <a:gd name="T3" fmla="*/ 37 h 49"/>
                <a:gd name="T4" fmla="*/ 36 w 49"/>
                <a:gd name="T5" fmla="*/ 40 h 49"/>
                <a:gd name="T6" fmla="*/ 29 w 49"/>
                <a:gd name="T7" fmla="*/ 48 h 49"/>
                <a:gd name="T8" fmla="*/ 20 w 49"/>
                <a:gd name="T9" fmla="*/ 43 h 49"/>
                <a:gd name="T10" fmla="*/ 9 w 49"/>
                <a:gd name="T11" fmla="*/ 43 h 49"/>
                <a:gd name="T12" fmla="*/ 5 w 49"/>
                <a:gd name="T13" fmla="*/ 28 h 49"/>
                <a:gd name="T14" fmla="*/ 6 w 49"/>
                <a:gd name="T15" fmla="*/ 19 h 49"/>
                <a:gd name="T16" fmla="*/ 6 w 49"/>
                <a:gd name="T17" fmla="*/ 10 h 49"/>
                <a:gd name="T18" fmla="*/ 14 w 49"/>
                <a:gd name="T19" fmla="*/ 8 h 49"/>
                <a:gd name="T20" fmla="*/ 20 w 49"/>
                <a:gd name="T21" fmla="*/ 0 h 49"/>
                <a:gd name="T22" fmla="*/ 29 w 49"/>
                <a:gd name="T23" fmla="*/ 5 h 49"/>
                <a:gd name="T24" fmla="*/ 38 w 49"/>
                <a:gd name="T25" fmla="*/ 4 h 49"/>
                <a:gd name="T26" fmla="*/ 40 w 49"/>
                <a:gd name="T27" fmla="*/ 13 h 49"/>
                <a:gd name="T28" fmla="*/ 49 w 49"/>
                <a:gd name="T29" fmla="*/ 18 h 49"/>
                <a:gd name="T30" fmla="*/ 41 w 49"/>
                <a:gd name="T31" fmla="*/ 24 h 49"/>
                <a:gd name="T32" fmla="*/ 41 w 49"/>
                <a:gd name="T33" fmla="*/ 24 h 49"/>
                <a:gd name="T34" fmla="*/ 40 w 49"/>
                <a:gd name="T35" fmla="*/ 39 h 49"/>
                <a:gd name="T36" fmla="*/ 38 w 49"/>
                <a:gd name="T37" fmla="*/ 13 h 49"/>
                <a:gd name="T38" fmla="*/ 36 w 49"/>
                <a:gd name="T39" fmla="*/ 8 h 49"/>
                <a:gd name="T40" fmla="*/ 35 w 49"/>
                <a:gd name="T41" fmla="*/ 15 h 49"/>
                <a:gd name="T42" fmla="*/ 35 w 49"/>
                <a:gd name="T43" fmla="*/ 15 h 49"/>
                <a:gd name="T44" fmla="*/ 34 w 49"/>
                <a:gd name="T45" fmla="*/ 22 h 49"/>
                <a:gd name="T46" fmla="*/ 35 w 49"/>
                <a:gd name="T47" fmla="*/ 22 h 49"/>
                <a:gd name="T48" fmla="*/ 33 w 49"/>
                <a:gd name="T49" fmla="*/ 36 h 49"/>
                <a:gd name="T50" fmla="*/ 34 w 49"/>
                <a:gd name="T51" fmla="*/ 36 h 49"/>
                <a:gd name="T52" fmla="*/ 33 w 49"/>
                <a:gd name="T53" fmla="*/ 26 h 49"/>
                <a:gd name="T54" fmla="*/ 33 w 49"/>
                <a:gd name="T55" fmla="*/ 26 h 49"/>
                <a:gd name="T56" fmla="*/ 18 w 49"/>
                <a:gd name="T57" fmla="*/ 26 h 49"/>
                <a:gd name="T58" fmla="*/ 29 w 49"/>
                <a:gd name="T59" fmla="*/ 23 h 49"/>
                <a:gd name="T60" fmla="*/ 28 w 49"/>
                <a:gd name="T61" fmla="*/ 17 h 49"/>
                <a:gd name="T62" fmla="*/ 24 w 49"/>
                <a:gd name="T63" fmla="*/ 6 h 49"/>
                <a:gd name="T64" fmla="*/ 22 w 49"/>
                <a:gd name="T65" fmla="*/ 31 h 49"/>
                <a:gd name="T66" fmla="*/ 22 w 49"/>
                <a:gd name="T67" fmla="*/ 31 h 49"/>
                <a:gd name="T68" fmla="*/ 23 w 49"/>
                <a:gd name="T69" fmla="*/ 16 h 49"/>
                <a:gd name="T70" fmla="*/ 23 w 49"/>
                <a:gd name="T71" fmla="*/ 39 h 49"/>
                <a:gd name="T72" fmla="*/ 22 w 49"/>
                <a:gd name="T73" fmla="*/ 4 h 49"/>
                <a:gd name="T74" fmla="*/ 19 w 49"/>
                <a:gd name="T75" fmla="*/ 41 h 49"/>
                <a:gd name="T76" fmla="*/ 19 w 49"/>
                <a:gd name="T77" fmla="*/ 41 h 49"/>
                <a:gd name="T78" fmla="*/ 21 w 49"/>
                <a:gd name="T79" fmla="*/ 30 h 49"/>
                <a:gd name="T80" fmla="*/ 20 w 49"/>
                <a:gd name="T81" fmla="*/ 38 h 49"/>
                <a:gd name="T82" fmla="*/ 17 w 49"/>
                <a:gd name="T83" fmla="*/ 20 h 49"/>
                <a:gd name="T84" fmla="*/ 18 w 49"/>
                <a:gd name="T85" fmla="*/ 20 h 49"/>
                <a:gd name="T86" fmla="*/ 17 w 49"/>
                <a:gd name="T87" fmla="*/ 27 h 49"/>
                <a:gd name="T88" fmla="*/ 15 w 49"/>
                <a:gd name="T89" fmla="*/ 39 h 49"/>
                <a:gd name="T90" fmla="*/ 14 w 49"/>
                <a:gd name="T91" fmla="*/ 10 h 49"/>
                <a:gd name="T92" fmla="*/ 14 w 49"/>
                <a:gd name="T93" fmla="*/ 10 h 49"/>
                <a:gd name="T94" fmla="*/ 10 w 49"/>
                <a:gd name="T95" fmla="*/ 7 h 49"/>
                <a:gd name="T96" fmla="*/ 10 w 49"/>
                <a:gd name="T97" fmla="*/ 1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 h="49">
                  <a:moveTo>
                    <a:pt x="48" y="28"/>
                  </a:moveTo>
                  <a:cubicBezTo>
                    <a:pt x="47" y="29"/>
                    <a:pt x="45" y="27"/>
                    <a:pt x="44" y="27"/>
                  </a:cubicBezTo>
                  <a:cubicBezTo>
                    <a:pt x="43" y="29"/>
                    <a:pt x="43" y="32"/>
                    <a:pt x="42" y="34"/>
                  </a:cubicBezTo>
                  <a:cubicBezTo>
                    <a:pt x="43" y="35"/>
                    <a:pt x="45" y="35"/>
                    <a:pt x="45" y="37"/>
                  </a:cubicBezTo>
                  <a:cubicBezTo>
                    <a:pt x="44" y="39"/>
                    <a:pt x="42" y="41"/>
                    <a:pt x="41" y="43"/>
                  </a:cubicBezTo>
                  <a:cubicBezTo>
                    <a:pt x="39" y="42"/>
                    <a:pt x="38" y="41"/>
                    <a:pt x="36" y="40"/>
                  </a:cubicBezTo>
                  <a:cubicBezTo>
                    <a:pt x="34" y="41"/>
                    <a:pt x="31" y="42"/>
                    <a:pt x="29" y="42"/>
                  </a:cubicBezTo>
                  <a:cubicBezTo>
                    <a:pt x="29" y="44"/>
                    <a:pt x="30" y="46"/>
                    <a:pt x="29" y="48"/>
                  </a:cubicBezTo>
                  <a:cubicBezTo>
                    <a:pt x="26" y="48"/>
                    <a:pt x="24" y="49"/>
                    <a:pt x="21" y="49"/>
                  </a:cubicBezTo>
                  <a:cubicBezTo>
                    <a:pt x="20" y="47"/>
                    <a:pt x="20" y="44"/>
                    <a:pt x="20" y="43"/>
                  </a:cubicBezTo>
                  <a:cubicBezTo>
                    <a:pt x="16" y="42"/>
                    <a:pt x="15" y="40"/>
                    <a:pt x="13" y="39"/>
                  </a:cubicBezTo>
                  <a:cubicBezTo>
                    <a:pt x="11" y="40"/>
                    <a:pt x="11" y="42"/>
                    <a:pt x="9" y="43"/>
                  </a:cubicBezTo>
                  <a:cubicBezTo>
                    <a:pt x="7" y="42"/>
                    <a:pt x="5" y="40"/>
                    <a:pt x="4" y="38"/>
                  </a:cubicBezTo>
                  <a:cubicBezTo>
                    <a:pt x="7" y="36"/>
                    <a:pt x="6" y="32"/>
                    <a:pt x="5" y="28"/>
                  </a:cubicBezTo>
                  <a:cubicBezTo>
                    <a:pt x="0" y="31"/>
                    <a:pt x="0" y="25"/>
                    <a:pt x="0" y="20"/>
                  </a:cubicBezTo>
                  <a:cubicBezTo>
                    <a:pt x="3" y="21"/>
                    <a:pt x="3" y="20"/>
                    <a:pt x="6" y="19"/>
                  </a:cubicBezTo>
                  <a:cubicBezTo>
                    <a:pt x="6" y="17"/>
                    <a:pt x="7" y="15"/>
                    <a:pt x="8" y="13"/>
                  </a:cubicBezTo>
                  <a:cubicBezTo>
                    <a:pt x="8" y="12"/>
                    <a:pt x="6" y="12"/>
                    <a:pt x="6" y="10"/>
                  </a:cubicBezTo>
                  <a:cubicBezTo>
                    <a:pt x="5" y="7"/>
                    <a:pt x="9" y="6"/>
                    <a:pt x="11" y="4"/>
                  </a:cubicBezTo>
                  <a:cubicBezTo>
                    <a:pt x="13" y="5"/>
                    <a:pt x="13" y="7"/>
                    <a:pt x="14" y="8"/>
                  </a:cubicBezTo>
                  <a:cubicBezTo>
                    <a:pt x="17" y="8"/>
                    <a:pt x="18" y="6"/>
                    <a:pt x="21" y="5"/>
                  </a:cubicBezTo>
                  <a:cubicBezTo>
                    <a:pt x="21" y="3"/>
                    <a:pt x="19" y="2"/>
                    <a:pt x="20" y="0"/>
                  </a:cubicBezTo>
                  <a:cubicBezTo>
                    <a:pt x="23" y="0"/>
                    <a:pt x="25" y="0"/>
                    <a:pt x="28" y="0"/>
                  </a:cubicBezTo>
                  <a:cubicBezTo>
                    <a:pt x="29" y="1"/>
                    <a:pt x="29" y="3"/>
                    <a:pt x="29" y="5"/>
                  </a:cubicBezTo>
                  <a:cubicBezTo>
                    <a:pt x="30" y="6"/>
                    <a:pt x="32" y="7"/>
                    <a:pt x="34" y="8"/>
                  </a:cubicBezTo>
                  <a:cubicBezTo>
                    <a:pt x="36" y="7"/>
                    <a:pt x="36" y="5"/>
                    <a:pt x="38" y="4"/>
                  </a:cubicBezTo>
                  <a:cubicBezTo>
                    <a:pt x="39" y="7"/>
                    <a:pt x="42" y="8"/>
                    <a:pt x="42" y="10"/>
                  </a:cubicBezTo>
                  <a:cubicBezTo>
                    <a:pt x="42" y="12"/>
                    <a:pt x="41" y="11"/>
                    <a:pt x="40" y="13"/>
                  </a:cubicBezTo>
                  <a:cubicBezTo>
                    <a:pt x="41" y="15"/>
                    <a:pt x="42" y="16"/>
                    <a:pt x="42" y="18"/>
                  </a:cubicBezTo>
                  <a:cubicBezTo>
                    <a:pt x="45" y="19"/>
                    <a:pt x="46" y="19"/>
                    <a:pt x="49" y="18"/>
                  </a:cubicBezTo>
                  <a:cubicBezTo>
                    <a:pt x="49" y="21"/>
                    <a:pt x="49" y="25"/>
                    <a:pt x="48" y="28"/>
                  </a:cubicBezTo>
                  <a:close/>
                  <a:moveTo>
                    <a:pt x="41" y="24"/>
                  </a:moveTo>
                  <a:cubicBezTo>
                    <a:pt x="40" y="25"/>
                    <a:pt x="42" y="25"/>
                    <a:pt x="42" y="24"/>
                  </a:cubicBezTo>
                  <a:cubicBezTo>
                    <a:pt x="41" y="24"/>
                    <a:pt x="41" y="24"/>
                    <a:pt x="41" y="24"/>
                  </a:cubicBezTo>
                  <a:close/>
                  <a:moveTo>
                    <a:pt x="40" y="40"/>
                  </a:moveTo>
                  <a:cubicBezTo>
                    <a:pt x="40" y="40"/>
                    <a:pt x="41" y="39"/>
                    <a:pt x="40" y="39"/>
                  </a:cubicBezTo>
                  <a:cubicBezTo>
                    <a:pt x="40" y="40"/>
                    <a:pt x="40" y="40"/>
                    <a:pt x="40" y="40"/>
                  </a:cubicBezTo>
                  <a:close/>
                  <a:moveTo>
                    <a:pt x="38" y="13"/>
                  </a:moveTo>
                  <a:cubicBezTo>
                    <a:pt x="38" y="14"/>
                    <a:pt x="38" y="13"/>
                    <a:pt x="38" y="13"/>
                  </a:cubicBezTo>
                  <a:close/>
                  <a:moveTo>
                    <a:pt x="36" y="8"/>
                  </a:moveTo>
                  <a:cubicBezTo>
                    <a:pt x="36" y="8"/>
                    <a:pt x="36" y="8"/>
                    <a:pt x="36" y="8"/>
                  </a:cubicBezTo>
                  <a:close/>
                  <a:moveTo>
                    <a:pt x="35" y="15"/>
                  </a:moveTo>
                  <a:cubicBezTo>
                    <a:pt x="35" y="15"/>
                    <a:pt x="37" y="16"/>
                    <a:pt x="36" y="15"/>
                  </a:cubicBezTo>
                  <a:cubicBezTo>
                    <a:pt x="36" y="15"/>
                    <a:pt x="35" y="15"/>
                    <a:pt x="35" y="15"/>
                  </a:cubicBezTo>
                  <a:close/>
                  <a:moveTo>
                    <a:pt x="34" y="22"/>
                  </a:moveTo>
                  <a:cubicBezTo>
                    <a:pt x="34" y="22"/>
                    <a:pt x="34" y="22"/>
                    <a:pt x="34" y="22"/>
                  </a:cubicBezTo>
                  <a:cubicBezTo>
                    <a:pt x="34" y="22"/>
                    <a:pt x="35" y="22"/>
                    <a:pt x="35" y="22"/>
                  </a:cubicBezTo>
                  <a:cubicBezTo>
                    <a:pt x="35" y="22"/>
                    <a:pt x="35" y="22"/>
                    <a:pt x="35" y="22"/>
                  </a:cubicBezTo>
                  <a:cubicBezTo>
                    <a:pt x="34" y="22"/>
                    <a:pt x="34" y="21"/>
                    <a:pt x="34" y="22"/>
                  </a:cubicBezTo>
                  <a:close/>
                  <a:moveTo>
                    <a:pt x="33" y="36"/>
                  </a:moveTo>
                  <a:cubicBezTo>
                    <a:pt x="34" y="36"/>
                    <a:pt x="34" y="36"/>
                    <a:pt x="34" y="36"/>
                  </a:cubicBezTo>
                  <a:cubicBezTo>
                    <a:pt x="34" y="36"/>
                    <a:pt x="34" y="36"/>
                    <a:pt x="34" y="36"/>
                  </a:cubicBezTo>
                  <a:cubicBezTo>
                    <a:pt x="34" y="36"/>
                    <a:pt x="33" y="36"/>
                    <a:pt x="33" y="36"/>
                  </a:cubicBezTo>
                  <a:close/>
                  <a:moveTo>
                    <a:pt x="33" y="26"/>
                  </a:moveTo>
                  <a:cubicBezTo>
                    <a:pt x="33" y="26"/>
                    <a:pt x="33" y="25"/>
                    <a:pt x="33" y="25"/>
                  </a:cubicBezTo>
                  <a:cubicBezTo>
                    <a:pt x="33" y="26"/>
                    <a:pt x="33" y="26"/>
                    <a:pt x="33" y="26"/>
                  </a:cubicBezTo>
                  <a:close/>
                  <a:moveTo>
                    <a:pt x="24" y="18"/>
                  </a:moveTo>
                  <a:cubicBezTo>
                    <a:pt x="21" y="18"/>
                    <a:pt x="17" y="22"/>
                    <a:pt x="18" y="26"/>
                  </a:cubicBezTo>
                  <a:cubicBezTo>
                    <a:pt x="19" y="28"/>
                    <a:pt x="23" y="30"/>
                    <a:pt x="25" y="30"/>
                  </a:cubicBezTo>
                  <a:cubicBezTo>
                    <a:pt x="28" y="30"/>
                    <a:pt x="30" y="27"/>
                    <a:pt x="29" y="23"/>
                  </a:cubicBezTo>
                  <a:cubicBezTo>
                    <a:pt x="28" y="20"/>
                    <a:pt x="27" y="18"/>
                    <a:pt x="24" y="18"/>
                  </a:cubicBezTo>
                  <a:close/>
                  <a:moveTo>
                    <a:pt x="28" y="17"/>
                  </a:moveTo>
                  <a:cubicBezTo>
                    <a:pt x="27" y="17"/>
                    <a:pt x="29" y="17"/>
                    <a:pt x="28" y="17"/>
                  </a:cubicBezTo>
                  <a:close/>
                  <a:moveTo>
                    <a:pt x="24" y="6"/>
                  </a:moveTo>
                  <a:cubicBezTo>
                    <a:pt x="24" y="6"/>
                    <a:pt x="24" y="6"/>
                    <a:pt x="24" y="6"/>
                  </a:cubicBezTo>
                  <a:close/>
                  <a:moveTo>
                    <a:pt x="22" y="31"/>
                  </a:moveTo>
                  <a:cubicBezTo>
                    <a:pt x="22" y="32"/>
                    <a:pt x="24" y="32"/>
                    <a:pt x="24" y="31"/>
                  </a:cubicBezTo>
                  <a:cubicBezTo>
                    <a:pt x="23" y="32"/>
                    <a:pt x="23" y="31"/>
                    <a:pt x="22" y="31"/>
                  </a:cubicBezTo>
                  <a:close/>
                  <a:moveTo>
                    <a:pt x="22" y="17"/>
                  </a:moveTo>
                  <a:cubicBezTo>
                    <a:pt x="23" y="17"/>
                    <a:pt x="23" y="17"/>
                    <a:pt x="23" y="16"/>
                  </a:cubicBezTo>
                  <a:cubicBezTo>
                    <a:pt x="23" y="16"/>
                    <a:pt x="22" y="16"/>
                    <a:pt x="22" y="17"/>
                  </a:cubicBezTo>
                  <a:close/>
                  <a:moveTo>
                    <a:pt x="23" y="39"/>
                  </a:moveTo>
                  <a:cubicBezTo>
                    <a:pt x="23" y="39"/>
                    <a:pt x="23" y="39"/>
                    <a:pt x="23" y="39"/>
                  </a:cubicBezTo>
                  <a:close/>
                  <a:moveTo>
                    <a:pt x="22" y="4"/>
                  </a:moveTo>
                  <a:cubicBezTo>
                    <a:pt x="22" y="5"/>
                    <a:pt x="22" y="4"/>
                    <a:pt x="22" y="4"/>
                  </a:cubicBezTo>
                  <a:close/>
                  <a:moveTo>
                    <a:pt x="19" y="41"/>
                  </a:moveTo>
                  <a:cubicBezTo>
                    <a:pt x="21" y="41"/>
                    <a:pt x="21" y="42"/>
                    <a:pt x="22" y="41"/>
                  </a:cubicBezTo>
                  <a:cubicBezTo>
                    <a:pt x="22" y="41"/>
                    <a:pt x="19" y="40"/>
                    <a:pt x="19" y="41"/>
                  </a:cubicBezTo>
                  <a:close/>
                  <a:moveTo>
                    <a:pt x="21" y="30"/>
                  </a:moveTo>
                  <a:cubicBezTo>
                    <a:pt x="20" y="30"/>
                    <a:pt x="22" y="30"/>
                    <a:pt x="21" y="30"/>
                  </a:cubicBezTo>
                  <a:close/>
                  <a:moveTo>
                    <a:pt x="20" y="38"/>
                  </a:moveTo>
                  <a:cubicBezTo>
                    <a:pt x="20" y="38"/>
                    <a:pt x="20" y="38"/>
                    <a:pt x="20" y="38"/>
                  </a:cubicBezTo>
                  <a:close/>
                  <a:moveTo>
                    <a:pt x="17" y="20"/>
                  </a:moveTo>
                  <a:cubicBezTo>
                    <a:pt x="17" y="20"/>
                    <a:pt x="17" y="20"/>
                    <a:pt x="17" y="20"/>
                  </a:cubicBezTo>
                  <a:cubicBezTo>
                    <a:pt x="17" y="20"/>
                    <a:pt x="18" y="20"/>
                    <a:pt x="18" y="20"/>
                  </a:cubicBezTo>
                  <a:cubicBezTo>
                    <a:pt x="18" y="20"/>
                    <a:pt x="18" y="20"/>
                    <a:pt x="18" y="20"/>
                  </a:cubicBezTo>
                  <a:cubicBezTo>
                    <a:pt x="18" y="20"/>
                    <a:pt x="17" y="20"/>
                    <a:pt x="17" y="20"/>
                  </a:cubicBezTo>
                  <a:close/>
                  <a:moveTo>
                    <a:pt x="17" y="27"/>
                  </a:moveTo>
                  <a:cubicBezTo>
                    <a:pt x="17" y="27"/>
                    <a:pt x="18" y="27"/>
                    <a:pt x="17" y="27"/>
                  </a:cubicBezTo>
                  <a:close/>
                  <a:moveTo>
                    <a:pt x="15" y="39"/>
                  </a:moveTo>
                  <a:cubicBezTo>
                    <a:pt x="15" y="38"/>
                    <a:pt x="16" y="40"/>
                    <a:pt x="15" y="39"/>
                  </a:cubicBezTo>
                  <a:close/>
                  <a:moveTo>
                    <a:pt x="14" y="10"/>
                  </a:moveTo>
                  <a:cubicBezTo>
                    <a:pt x="15" y="10"/>
                    <a:pt x="16" y="9"/>
                    <a:pt x="15" y="9"/>
                  </a:cubicBezTo>
                  <a:cubicBezTo>
                    <a:pt x="15" y="10"/>
                    <a:pt x="14" y="10"/>
                    <a:pt x="14" y="10"/>
                  </a:cubicBezTo>
                  <a:close/>
                  <a:moveTo>
                    <a:pt x="10" y="7"/>
                  </a:moveTo>
                  <a:cubicBezTo>
                    <a:pt x="10" y="7"/>
                    <a:pt x="10" y="7"/>
                    <a:pt x="10" y="7"/>
                  </a:cubicBezTo>
                  <a:close/>
                  <a:moveTo>
                    <a:pt x="10" y="18"/>
                  </a:moveTo>
                  <a:cubicBezTo>
                    <a:pt x="9" y="19"/>
                    <a:pt x="11" y="19"/>
                    <a:pt x="1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Freeform 461">
              <a:extLst>
                <a:ext uri="{FF2B5EF4-FFF2-40B4-BE49-F238E27FC236}">
                  <a16:creationId xmlns:a16="http://schemas.microsoft.com/office/drawing/2014/main" id="{3F926B77-984B-4A95-9A0C-B6668F9DCF90}"/>
                </a:ext>
              </a:extLst>
            </p:cNvPr>
            <p:cNvSpPr>
              <a:spLocks noEditPoints="1"/>
            </p:cNvSpPr>
            <p:nvPr/>
          </p:nvSpPr>
          <p:spPr bwMode="auto">
            <a:xfrm>
              <a:off x="8021638" y="5356225"/>
              <a:ext cx="152400" cy="134938"/>
            </a:xfrm>
            <a:custGeom>
              <a:avLst/>
              <a:gdLst>
                <a:gd name="T0" fmla="*/ 26 w 26"/>
                <a:gd name="T1" fmla="*/ 9 h 23"/>
                <a:gd name="T2" fmla="*/ 25 w 26"/>
                <a:gd name="T3" fmla="*/ 14 h 23"/>
                <a:gd name="T4" fmla="*/ 23 w 26"/>
                <a:gd name="T5" fmla="*/ 14 h 23"/>
                <a:gd name="T6" fmla="*/ 22 w 26"/>
                <a:gd name="T7" fmla="*/ 17 h 23"/>
                <a:gd name="T8" fmla="*/ 24 w 26"/>
                <a:gd name="T9" fmla="*/ 19 h 23"/>
                <a:gd name="T10" fmla="*/ 21 w 26"/>
                <a:gd name="T11" fmla="*/ 23 h 23"/>
                <a:gd name="T12" fmla="*/ 16 w 26"/>
                <a:gd name="T13" fmla="*/ 23 h 23"/>
                <a:gd name="T14" fmla="*/ 11 w 26"/>
                <a:gd name="T15" fmla="*/ 23 h 23"/>
                <a:gd name="T16" fmla="*/ 10 w 26"/>
                <a:gd name="T17" fmla="*/ 21 h 23"/>
                <a:gd name="T18" fmla="*/ 8 w 26"/>
                <a:gd name="T19" fmla="*/ 20 h 23"/>
                <a:gd name="T20" fmla="*/ 5 w 26"/>
                <a:gd name="T21" fmla="*/ 22 h 23"/>
                <a:gd name="T22" fmla="*/ 2 w 26"/>
                <a:gd name="T23" fmla="*/ 19 h 23"/>
                <a:gd name="T24" fmla="*/ 1 w 26"/>
                <a:gd name="T25" fmla="*/ 13 h 23"/>
                <a:gd name="T26" fmla="*/ 0 w 26"/>
                <a:gd name="T27" fmla="*/ 9 h 23"/>
                <a:gd name="T28" fmla="*/ 3 w 26"/>
                <a:gd name="T29" fmla="*/ 8 h 23"/>
                <a:gd name="T30" fmla="*/ 2 w 26"/>
                <a:gd name="T31" fmla="*/ 4 h 23"/>
                <a:gd name="T32" fmla="*/ 6 w 26"/>
                <a:gd name="T33" fmla="*/ 1 h 23"/>
                <a:gd name="T34" fmla="*/ 9 w 26"/>
                <a:gd name="T35" fmla="*/ 3 h 23"/>
                <a:gd name="T36" fmla="*/ 10 w 26"/>
                <a:gd name="T37" fmla="*/ 1 h 23"/>
                <a:gd name="T38" fmla="*/ 14 w 26"/>
                <a:gd name="T39" fmla="*/ 0 h 23"/>
                <a:gd name="T40" fmla="*/ 14 w 26"/>
                <a:gd name="T41" fmla="*/ 2 h 23"/>
                <a:gd name="T42" fmla="*/ 18 w 26"/>
                <a:gd name="T43" fmla="*/ 1 h 23"/>
                <a:gd name="T44" fmla="*/ 22 w 26"/>
                <a:gd name="T45" fmla="*/ 3 h 23"/>
                <a:gd name="T46" fmla="*/ 22 w 26"/>
                <a:gd name="T47" fmla="*/ 8 h 23"/>
                <a:gd name="T48" fmla="*/ 26 w 26"/>
                <a:gd name="T49" fmla="*/ 9 h 23"/>
                <a:gd name="T50" fmla="*/ 12 w 26"/>
                <a:gd name="T51" fmla="*/ 10 h 23"/>
                <a:gd name="T52" fmla="*/ 11 w 26"/>
                <a:gd name="T53" fmla="*/ 13 h 23"/>
                <a:gd name="T54" fmla="*/ 15 w 26"/>
                <a:gd name="T55" fmla="*/ 14 h 23"/>
                <a:gd name="T56" fmla="*/ 12 w 26"/>
                <a:gd name="T57" fmla="*/ 10 h 23"/>
                <a:gd name="T58" fmla="*/ 5 w 26"/>
                <a:gd name="T59" fmla="*/ 14 h 23"/>
                <a:gd name="T60" fmla="*/ 6 w 26"/>
                <a:gd name="T61" fmla="*/ 15 h 23"/>
                <a:gd name="T62" fmla="*/ 5 w 26"/>
                <a:gd name="T63"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 h="23">
                  <a:moveTo>
                    <a:pt x="26" y="9"/>
                  </a:moveTo>
                  <a:cubicBezTo>
                    <a:pt x="26" y="10"/>
                    <a:pt x="26" y="13"/>
                    <a:pt x="25" y="14"/>
                  </a:cubicBezTo>
                  <a:cubicBezTo>
                    <a:pt x="25" y="14"/>
                    <a:pt x="24" y="14"/>
                    <a:pt x="23" y="14"/>
                  </a:cubicBezTo>
                  <a:cubicBezTo>
                    <a:pt x="23" y="15"/>
                    <a:pt x="23" y="16"/>
                    <a:pt x="22" y="17"/>
                  </a:cubicBezTo>
                  <a:cubicBezTo>
                    <a:pt x="22" y="18"/>
                    <a:pt x="24" y="18"/>
                    <a:pt x="24" y="19"/>
                  </a:cubicBezTo>
                  <a:cubicBezTo>
                    <a:pt x="23" y="21"/>
                    <a:pt x="22" y="22"/>
                    <a:pt x="21" y="23"/>
                  </a:cubicBezTo>
                  <a:cubicBezTo>
                    <a:pt x="20" y="21"/>
                    <a:pt x="16" y="19"/>
                    <a:pt x="16" y="23"/>
                  </a:cubicBezTo>
                  <a:cubicBezTo>
                    <a:pt x="14" y="23"/>
                    <a:pt x="13" y="23"/>
                    <a:pt x="11" y="23"/>
                  </a:cubicBezTo>
                  <a:cubicBezTo>
                    <a:pt x="11" y="23"/>
                    <a:pt x="10" y="22"/>
                    <a:pt x="10" y="21"/>
                  </a:cubicBezTo>
                  <a:cubicBezTo>
                    <a:pt x="10" y="20"/>
                    <a:pt x="9" y="20"/>
                    <a:pt x="8" y="20"/>
                  </a:cubicBezTo>
                  <a:cubicBezTo>
                    <a:pt x="7" y="20"/>
                    <a:pt x="7" y="22"/>
                    <a:pt x="5" y="22"/>
                  </a:cubicBezTo>
                  <a:cubicBezTo>
                    <a:pt x="4" y="21"/>
                    <a:pt x="3" y="20"/>
                    <a:pt x="2" y="19"/>
                  </a:cubicBezTo>
                  <a:cubicBezTo>
                    <a:pt x="4" y="17"/>
                    <a:pt x="5" y="13"/>
                    <a:pt x="1" y="13"/>
                  </a:cubicBezTo>
                  <a:cubicBezTo>
                    <a:pt x="0" y="12"/>
                    <a:pt x="0" y="10"/>
                    <a:pt x="0" y="9"/>
                  </a:cubicBezTo>
                  <a:cubicBezTo>
                    <a:pt x="1" y="9"/>
                    <a:pt x="2" y="8"/>
                    <a:pt x="3" y="8"/>
                  </a:cubicBezTo>
                  <a:cubicBezTo>
                    <a:pt x="4" y="6"/>
                    <a:pt x="3" y="6"/>
                    <a:pt x="2" y="4"/>
                  </a:cubicBezTo>
                  <a:cubicBezTo>
                    <a:pt x="3" y="3"/>
                    <a:pt x="5" y="2"/>
                    <a:pt x="6" y="1"/>
                  </a:cubicBezTo>
                  <a:cubicBezTo>
                    <a:pt x="7" y="1"/>
                    <a:pt x="7" y="3"/>
                    <a:pt x="9" y="3"/>
                  </a:cubicBezTo>
                  <a:cubicBezTo>
                    <a:pt x="10" y="2"/>
                    <a:pt x="9" y="1"/>
                    <a:pt x="10" y="1"/>
                  </a:cubicBezTo>
                  <a:cubicBezTo>
                    <a:pt x="11" y="0"/>
                    <a:pt x="12" y="0"/>
                    <a:pt x="14" y="0"/>
                  </a:cubicBezTo>
                  <a:cubicBezTo>
                    <a:pt x="14" y="1"/>
                    <a:pt x="14" y="2"/>
                    <a:pt x="14" y="2"/>
                  </a:cubicBezTo>
                  <a:cubicBezTo>
                    <a:pt x="17" y="3"/>
                    <a:pt x="17" y="1"/>
                    <a:pt x="18" y="1"/>
                  </a:cubicBezTo>
                  <a:cubicBezTo>
                    <a:pt x="20" y="1"/>
                    <a:pt x="21" y="2"/>
                    <a:pt x="22" y="3"/>
                  </a:cubicBezTo>
                  <a:cubicBezTo>
                    <a:pt x="20" y="5"/>
                    <a:pt x="22" y="7"/>
                    <a:pt x="22" y="8"/>
                  </a:cubicBezTo>
                  <a:cubicBezTo>
                    <a:pt x="24" y="8"/>
                    <a:pt x="25" y="8"/>
                    <a:pt x="26" y="9"/>
                  </a:cubicBezTo>
                  <a:close/>
                  <a:moveTo>
                    <a:pt x="12" y="10"/>
                  </a:moveTo>
                  <a:cubicBezTo>
                    <a:pt x="11" y="10"/>
                    <a:pt x="11" y="11"/>
                    <a:pt x="11" y="13"/>
                  </a:cubicBezTo>
                  <a:cubicBezTo>
                    <a:pt x="12" y="13"/>
                    <a:pt x="14" y="13"/>
                    <a:pt x="15" y="14"/>
                  </a:cubicBezTo>
                  <a:cubicBezTo>
                    <a:pt x="17" y="12"/>
                    <a:pt x="15" y="9"/>
                    <a:pt x="12" y="10"/>
                  </a:cubicBezTo>
                  <a:close/>
                  <a:moveTo>
                    <a:pt x="5" y="14"/>
                  </a:moveTo>
                  <a:cubicBezTo>
                    <a:pt x="5" y="15"/>
                    <a:pt x="6" y="15"/>
                    <a:pt x="6" y="15"/>
                  </a:cubicBezTo>
                  <a:cubicBezTo>
                    <a:pt x="6" y="15"/>
                    <a:pt x="6" y="14"/>
                    <a:pt x="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 name="Freeform 462">
              <a:extLst>
                <a:ext uri="{FF2B5EF4-FFF2-40B4-BE49-F238E27FC236}">
                  <a16:creationId xmlns:a16="http://schemas.microsoft.com/office/drawing/2014/main" id="{9009AEED-5537-4077-9782-B21B9F36EBCF}"/>
                </a:ext>
              </a:extLst>
            </p:cNvPr>
            <p:cNvSpPr>
              <a:spLocks noEditPoints="1"/>
            </p:cNvSpPr>
            <p:nvPr/>
          </p:nvSpPr>
          <p:spPr bwMode="auto">
            <a:xfrm>
              <a:off x="7650163" y="5256213"/>
              <a:ext cx="358775" cy="346075"/>
            </a:xfrm>
            <a:custGeom>
              <a:avLst/>
              <a:gdLst>
                <a:gd name="T0" fmla="*/ 53 w 61"/>
                <a:gd name="T1" fmla="*/ 33 h 59"/>
                <a:gd name="T2" fmla="*/ 54 w 61"/>
                <a:gd name="T3" fmla="*/ 47 h 59"/>
                <a:gd name="T4" fmla="*/ 42 w 61"/>
                <a:gd name="T5" fmla="*/ 49 h 59"/>
                <a:gd name="T6" fmla="*/ 35 w 61"/>
                <a:gd name="T7" fmla="*/ 58 h 59"/>
                <a:gd name="T8" fmla="*/ 25 w 61"/>
                <a:gd name="T9" fmla="*/ 53 h 59"/>
                <a:gd name="T10" fmla="*/ 13 w 61"/>
                <a:gd name="T11" fmla="*/ 53 h 59"/>
                <a:gd name="T12" fmla="*/ 5 w 61"/>
                <a:gd name="T13" fmla="*/ 46 h 59"/>
                <a:gd name="T14" fmla="*/ 6 w 61"/>
                <a:gd name="T15" fmla="*/ 35 h 59"/>
                <a:gd name="T16" fmla="*/ 1 w 61"/>
                <a:gd name="T17" fmla="*/ 25 h 59"/>
                <a:gd name="T18" fmla="*/ 9 w 61"/>
                <a:gd name="T19" fmla="*/ 18 h 59"/>
                <a:gd name="T20" fmla="*/ 12 w 61"/>
                <a:gd name="T21" fmla="*/ 6 h 59"/>
                <a:gd name="T22" fmla="*/ 25 w 61"/>
                <a:gd name="T23" fmla="*/ 7 h 59"/>
                <a:gd name="T24" fmla="*/ 25 w 61"/>
                <a:gd name="T25" fmla="*/ 1 h 59"/>
                <a:gd name="T26" fmla="*/ 35 w 61"/>
                <a:gd name="T27" fmla="*/ 7 h 59"/>
                <a:gd name="T28" fmla="*/ 53 w 61"/>
                <a:gd name="T29" fmla="*/ 12 h 59"/>
                <a:gd name="T30" fmla="*/ 58 w 61"/>
                <a:gd name="T31" fmla="*/ 23 h 59"/>
                <a:gd name="T32" fmla="*/ 51 w 61"/>
                <a:gd name="T33" fmla="*/ 23 h 59"/>
                <a:gd name="T34" fmla="*/ 51 w 61"/>
                <a:gd name="T35" fmla="*/ 23 h 59"/>
                <a:gd name="T36" fmla="*/ 49 w 61"/>
                <a:gd name="T37" fmla="*/ 41 h 59"/>
                <a:gd name="T38" fmla="*/ 46 w 61"/>
                <a:gd name="T39" fmla="*/ 37 h 59"/>
                <a:gd name="T40" fmla="*/ 44 w 61"/>
                <a:gd name="T41" fmla="*/ 48 h 59"/>
                <a:gd name="T42" fmla="*/ 45 w 61"/>
                <a:gd name="T43" fmla="*/ 48 h 59"/>
                <a:gd name="T44" fmla="*/ 44 w 61"/>
                <a:gd name="T45" fmla="*/ 48 h 59"/>
                <a:gd name="T46" fmla="*/ 44 w 61"/>
                <a:gd name="T47" fmla="*/ 46 h 59"/>
                <a:gd name="T48" fmla="*/ 43 w 61"/>
                <a:gd name="T49" fmla="*/ 13 h 59"/>
                <a:gd name="T50" fmla="*/ 37 w 61"/>
                <a:gd name="T51" fmla="*/ 22 h 59"/>
                <a:gd name="T52" fmla="*/ 37 w 61"/>
                <a:gd name="T53" fmla="*/ 22 h 59"/>
                <a:gd name="T54" fmla="*/ 37 w 61"/>
                <a:gd name="T55" fmla="*/ 34 h 59"/>
                <a:gd name="T56" fmla="*/ 23 w 61"/>
                <a:gd name="T57" fmla="*/ 36 h 59"/>
                <a:gd name="T58" fmla="*/ 34 w 61"/>
                <a:gd name="T59" fmla="*/ 39 h 59"/>
                <a:gd name="T60" fmla="*/ 34 w 61"/>
                <a:gd name="T61" fmla="*/ 39 h 59"/>
                <a:gd name="T62" fmla="*/ 35 w 61"/>
                <a:gd name="T63" fmla="*/ 51 h 59"/>
                <a:gd name="T64" fmla="*/ 34 w 61"/>
                <a:gd name="T65" fmla="*/ 56 h 59"/>
                <a:gd name="T66" fmla="*/ 29 w 61"/>
                <a:gd name="T67" fmla="*/ 44 h 59"/>
                <a:gd name="T68" fmla="*/ 30 w 61"/>
                <a:gd name="T69" fmla="*/ 45 h 59"/>
                <a:gd name="T70" fmla="*/ 29 w 61"/>
                <a:gd name="T71" fmla="*/ 44 h 59"/>
                <a:gd name="T72" fmla="*/ 28 w 61"/>
                <a:gd name="T73" fmla="*/ 16 h 59"/>
                <a:gd name="T74" fmla="*/ 28 w 61"/>
                <a:gd name="T75" fmla="*/ 45 h 59"/>
                <a:gd name="T76" fmla="*/ 27 w 61"/>
                <a:gd name="T77" fmla="*/ 17 h 59"/>
                <a:gd name="T78" fmla="*/ 26 w 61"/>
                <a:gd name="T79" fmla="*/ 3 h 59"/>
                <a:gd name="T80" fmla="*/ 26 w 61"/>
                <a:gd name="T81" fmla="*/ 3 h 59"/>
                <a:gd name="T82" fmla="*/ 26 w 61"/>
                <a:gd name="T83" fmla="*/ 38 h 59"/>
                <a:gd name="T84" fmla="*/ 25 w 61"/>
                <a:gd name="T85" fmla="*/ 51 h 59"/>
                <a:gd name="T86" fmla="*/ 26 w 61"/>
                <a:gd name="T87" fmla="*/ 50 h 59"/>
                <a:gd name="T88" fmla="*/ 21 w 61"/>
                <a:gd name="T89" fmla="*/ 25 h 59"/>
                <a:gd name="T90" fmla="*/ 21 w 61"/>
                <a:gd name="T91" fmla="*/ 25 h 59"/>
                <a:gd name="T92" fmla="*/ 20 w 61"/>
                <a:gd name="T93" fmla="*/ 48 h 59"/>
                <a:gd name="T94" fmla="*/ 15 w 61"/>
                <a:gd name="T95" fmla="*/ 41 h 59"/>
                <a:gd name="T96" fmla="*/ 15 w 61"/>
                <a:gd name="T97" fmla="*/ 41 h 59"/>
                <a:gd name="T98" fmla="*/ 10 w 61"/>
                <a:gd name="T99" fmla="*/ 43 h 59"/>
                <a:gd name="T100" fmla="*/ 10 w 61"/>
                <a:gd name="T101" fmla="*/ 42 h 59"/>
                <a:gd name="T102" fmla="*/ 6 w 61"/>
                <a:gd name="T103" fmla="*/ 26 h 59"/>
                <a:gd name="T104" fmla="*/ 6 w 61"/>
                <a:gd name="T105" fmla="*/ 26 h 59"/>
                <a:gd name="T106" fmla="*/ 5 w 61"/>
                <a:gd name="T107" fmla="*/ 3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 h="59">
                  <a:moveTo>
                    <a:pt x="58" y="34"/>
                  </a:moveTo>
                  <a:cubicBezTo>
                    <a:pt x="56" y="34"/>
                    <a:pt x="55" y="33"/>
                    <a:pt x="53" y="33"/>
                  </a:cubicBezTo>
                  <a:cubicBezTo>
                    <a:pt x="52" y="36"/>
                    <a:pt x="52" y="39"/>
                    <a:pt x="50" y="42"/>
                  </a:cubicBezTo>
                  <a:cubicBezTo>
                    <a:pt x="52" y="43"/>
                    <a:pt x="53" y="45"/>
                    <a:pt x="54" y="47"/>
                  </a:cubicBezTo>
                  <a:cubicBezTo>
                    <a:pt x="52" y="50"/>
                    <a:pt x="50" y="52"/>
                    <a:pt x="47" y="54"/>
                  </a:cubicBezTo>
                  <a:cubicBezTo>
                    <a:pt x="45" y="53"/>
                    <a:pt x="44" y="51"/>
                    <a:pt x="42" y="49"/>
                  </a:cubicBezTo>
                  <a:cubicBezTo>
                    <a:pt x="40" y="50"/>
                    <a:pt x="39" y="52"/>
                    <a:pt x="36" y="52"/>
                  </a:cubicBezTo>
                  <a:cubicBezTo>
                    <a:pt x="35" y="54"/>
                    <a:pt x="36" y="57"/>
                    <a:pt x="35" y="58"/>
                  </a:cubicBezTo>
                  <a:cubicBezTo>
                    <a:pt x="32" y="59"/>
                    <a:pt x="27" y="59"/>
                    <a:pt x="25" y="57"/>
                  </a:cubicBezTo>
                  <a:cubicBezTo>
                    <a:pt x="25" y="56"/>
                    <a:pt x="25" y="54"/>
                    <a:pt x="25" y="53"/>
                  </a:cubicBezTo>
                  <a:cubicBezTo>
                    <a:pt x="22" y="52"/>
                    <a:pt x="18" y="51"/>
                    <a:pt x="16" y="49"/>
                  </a:cubicBezTo>
                  <a:cubicBezTo>
                    <a:pt x="14" y="50"/>
                    <a:pt x="14" y="52"/>
                    <a:pt x="13" y="53"/>
                  </a:cubicBezTo>
                  <a:cubicBezTo>
                    <a:pt x="11" y="53"/>
                    <a:pt x="10" y="51"/>
                    <a:pt x="9" y="50"/>
                  </a:cubicBezTo>
                  <a:cubicBezTo>
                    <a:pt x="8" y="50"/>
                    <a:pt x="5" y="48"/>
                    <a:pt x="5" y="46"/>
                  </a:cubicBezTo>
                  <a:cubicBezTo>
                    <a:pt x="5" y="44"/>
                    <a:pt x="8" y="43"/>
                    <a:pt x="8" y="42"/>
                  </a:cubicBezTo>
                  <a:cubicBezTo>
                    <a:pt x="9" y="39"/>
                    <a:pt x="6" y="38"/>
                    <a:pt x="6" y="35"/>
                  </a:cubicBezTo>
                  <a:cubicBezTo>
                    <a:pt x="4" y="34"/>
                    <a:pt x="3" y="35"/>
                    <a:pt x="0" y="35"/>
                  </a:cubicBezTo>
                  <a:cubicBezTo>
                    <a:pt x="0" y="32"/>
                    <a:pt x="0" y="27"/>
                    <a:pt x="1" y="25"/>
                  </a:cubicBezTo>
                  <a:cubicBezTo>
                    <a:pt x="3" y="24"/>
                    <a:pt x="5" y="25"/>
                    <a:pt x="6" y="24"/>
                  </a:cubicBezTo>
                  <a:cubicBezTo>
                    <a:pt x="7" y="22"/>
                    <a:pt x="7" y="19"/>
                    <a:pt x="9" y="18"/>
                  </a:cubicBezTo>
                  <a:cubicBezTo>
                    <a:pt x="8" y="16"/>
                    <a:pt x="6" y="15"/>
                    <a:pt x="5" y="14"/>
                  </a:cubicBezTo>
                  <a:cubicBezTo>
                    <a:pt x="6" y="10"/>
                    <a:pt x="9" y="8"/>
                    <a:pt x="12" y="6"/>
                  </a:cubicBezTo>
                  <a:cubicBezTo>
                    <a:pt x="13" y="8"/>
                    <a:pt x="14" y="9"/>
                    <a:pt x="15" y="10"/>
                  </a:cubicBezTo>
                  <a:cubicBezTo>
                    <a:pt x="19" y="10"/>
                    <a:pt x="21" y="7"/>
                    <a:pt x="25" y="7"/>
                  </a:cubicBezTo>
                  <a:cubicBezTo>
                    <a:pt x="25" y="5"/>
                    <a:pt x="24" y="3"/>
                    <a:pt x="24" y="1"/>
                  </a:cubicBezTo>
                  <a:cubicBezTo>
                    <a:pt x="24" y="1"/>
                    <a:pt x="25" y="1"/>
                    <a:pt x="25" y="1"/>
                  </a:cubicBezTo>
                  <a:cubicBezTo>
                    <a:pt x="27" y="1"/>
                    <a:pt x="31" y="1"/>
                    <a:pt x="34" y="0"/>
                  </a:cubicBezTo>
                  <a:cubicBezTo>
                    <a:pt x="34" y="3"/>
                    <a:pt x="34" y="5"/>
                    <a:pt x="35" y="7"/>
                  </a:cubicBezTo>
                  <a:cubicBezTo>
                    <a:pt x="38" y="8"/>
                    <a:pt x="42" y="10"/>
                    <a:pt x="44" y="6"/>
                  </a:cubicBezTo>
                  <a:cubicBezTo>
                    <a:pt x="48" y="5"/>
                    <a:pt x="53" y="8"/>
                    <a:pt x="53" y="12"/>
                  </a:cubicBezTo>
                  <a:cubicBezTo>
                    <a:pt x="48" y="15"/>
                    <a:pt x="50" y="20"/>
                    <a:pt x="53" y="23"/>
                  </a:cubicBezTo>
                  <a:cubicBezTo>
                    <a:pt x="54" y="23"/>
                    <a:pt x="56" y="24"/>
                    <a:pt x="58" y="23"/>
                  </a:cubicBezTo>
                  <a:cubicBezTo>
                    <a:pt x="61" y="24"/>
                    <a:pt x="59" y="31"/>
                    <a:pt x="58" y="34"/>
                  </a:cubicBezTo>
                  <a:close/>
                  <a:moveTo>
                    <a:pt x="51" y="23"/>
                  </a:moveTo>
                  <a:cubicBezTo>
                    <a:pt x="51" y="22"/>
                    <a:pt x="51" y="22"/>
                    <a:pt x="50" y="22"/>
                  </a:cubicBezTo>
                  <a:cubicBezTo>
                    <a:pt x="50" y="22"/>
                    <a:pt x="50" y="23"/>
                    <a:pt x="51" y="23"/>
                  </a:cubicBezTo>
                  <a:close/>
                  <a:moveTo>
                    <a:pt x="48" y="42"/>
                  </a:moveTo>
                  <a:cubicBezTo>
                    <a:pt x="49" y="42"/>
                    <a:pt x="49" y="42"/>
                    <a:pt x="49" y="41"/>
                  </a:cubicBezTo>
                  <a:cubicBezTo>
                    <a:pt x="48" y="41"/>
                    <a:pt x="48" y="42"/>
                    <a:pt x="48" y="42"/>
                  </a:cubicBezTo>
                  <a:close/>
                  <a:moveTo>
                    <a:pt x="46" y="37"/>
                  </a:moveTo>
                  <a:cubicBezTo>
                    <a:pt x="45" y="37"/>
                    <a:pt x="46" y="37"/>
                    <a:pt x="46" y="37"/>
                  </a:cubicBezTo>
                  <a:close/>
                  <a:moveTo>
                    <a:pt x="44" y="48"/>
                  </a:moveTo>
                  <a:cubicBezTo>
                    <a:pt x="44" y="48"/>
                    <a:pt x="44" y="48"/>
                    <a:pt x="44" y="48"/>
                  </a:cubicBezTo>
                  <a:cubicBezTo>
                    <a:pt x="44" y="48"/>
                    <a:pt x="45" y="48"/>
                    <a:pt x="45" y="48"/>
                  </a:cubicBezTo>
                  <a:cubicBezTo>
                    <a:pt x="45" y="48"/>
                    <a:pt x="45" y="48"/>
                    <a:pt x="45" y="48"/>
                  </a:cubicBezTo>
                  <a:cubicBezTo>
                    <a:pt x="45" y="48"/>
                    <a:pt x="44" y="48"/>
                    <a:pt x="44" y="48"/>
                  </a:cubicBezTo>
                  <a:close/>
                  <a:moveTo>
                    <a:pt x="44" y="46"/>
                  </a:moveTo>
                  <a:cubicBezTo>
                    <a:pt x="43" y="47"/>
                    <a:pt x="45" y="47"/>
                    <a:pt x="44" y="46"/>
                  </a:cubicBezTo>
                  <a:close/>
                  <a:moveTo>
                    <a:pt x="43" y="12"/>
                  </a:moveTo>
                  <a:cubicBezTo>
                    <a:pt x="43" y="13"/>
                    <a:pt x="43" y="13"/>
                    <a:pt x="43" y="13"/>
                  </a:cubicBezTo>
                  <a:cubicBezTo>
                    <a:pt x="43" y="13"/>
                    <a:pt x="43" y="12"/>
                    <a:pt x="43" y="12"/>
                  </a:cubicBezTo>
                  <a:close/>
                  <a:moveTo>
                    <a:pt x="37" y="22"/>
                  </a:moveTo>
                  <a:cubicBezTo>
                    <a:pt x="36" y="23"/>
                    <a:pt x="37" y="24"/>
                    <a:pt x="37" y="24"/>
                  </a:cubicBezTo>
                  <a:cubicBezTo>
                    <a:pt x="38" y="23"/>
                    <a:pt x="37" y="22"/>
                    <a:pt x="37" y="22"/>
                  </a:cubicBezTo>
                  <a:close/>
                  <a:moveTo>
                    <a:pt x="28" y="38"/>
                  </a:moveTo>
                  <a:cubicBezTo>
                    <a:pt x="32" y="37"/>
                    <a:pt x="36" y="37"/>
                    <a:pt x="37" y="34"/>
                  </a:cubicBezTo>
                  <a:cubicBezTo>
                    <a:pt x="41" y="24"/>
                    <a:pt x="29" y="17"/>
                    <a:pt x="23" y="24"/>
                  </a:cubicBezTo>
                  <a:cubicBezTo>
                    <a:pt x="20" y="27"/>
                    <a:pt x="20" y="32"/>
                    <a:pt x="23" y="36"/>
                  </a:cubicBezTo>
                  <a:cubicBezTo>
                    <a:pt x="25" y="36"/>
                    <a:pt x="26" y="38"/>
                    <a:pt x="28" y="38"/>
                  </a:cubicBezTo>
                  <a:close/>
                  <a:moveTo>
                    <a:pt x="34" y="39"/>
                  </a:moveTo>
                  <a:cubicBezTo>
                    <a:pt x="34" y="40"/>
                    <a:pt x="35" y="40"/>
                    <a:pt x="35" y="39"/>
                  </a:cubicBezTo>
                  <a:cubicBezTo>
                    <a:pt x="35" y="39"/>
                    <a:pt x="34" y="39"/>
                    <a:pt x="34" y="39"/>
                  </a:cubicBezTo>
                  <a:close/>
                  <a:moveTo>
                    <a:pt x="35" y="51"/>
                  </a:moveTo>
                  <a:cubicBezTo>
                    <a:pt x="34" y="51"/>
                    <a:pt x="35" y="50"/>
                    <a:pt x="35" y="51"/>
                  </a:cubicBezTo>
                  <a:close/>
                  <a:moveTo>
                    <a:pt x="33" y="57"/>
                  </a:moveTo>
                  <a:cubicBezTo>
                    <a:pt x="33" y="57"/>
                    <a:pt x="34" y="57"/>
                    <a:pt x="34" y="56"/>
                  </a:cubicBezTo>
                  <a:cubicBezTo>
                    <a:pt x="33" y="56"/>
                    <a:pt x="33" y="56"/>
                    <a:pt x="33" y="57"/>
                  </a:cubicBezTo>
                  <a:close/>
                  <a:moveTo>
                    <a:pt x="29" y="44"/>
                  </a:moveTo>
                  <a:cubicBezTo>
                    <a:pt x="29" y="44"/>
                    <a:pt x="29" y="45"/>
                    <a:pt x="29" y="45"/>
                  </a:cubicBezTo>
                  <a:cubicBezTo>
                    <a:pt x="29" y="45"/>
                    <a:pt x="30" y="45"/>
                    <a:pt x="30" y="45"/>
                  </a:cubicBezTo>
                  <a:cubicBezTo>
                    <a:pt x="30" y="45"/>
                    <a:pt x="30" y="44"/>
                    <a:pt x="30" y="44"/>
                  </a:cubicBezTo>
                  <a:cubicBezTo>
                    <a:pt x="30" y="44"/>
                    <a:pt x="29" y="44"/>
                    <a:pt x="29" y="44"/>
                  </a:cubicBezTo>
                  <a:close/>
                  <a:moveTo>
                    <a:pt x="28" y="16"/>
                  </a:moveTo>
                  <a:cubicBezTo>
                    <a:pt x="28" y="17"/>
                    <a:pt x="28" y="16"/>
                    <a:pt x="28" y="16"/>
                  </a:cubicBezTo>
                  <a:close/>
                  <a:moveTo>
                    <a:pt x="28" y="45"/>
                  </a:moveTo>
                  <a:cubicBezTo>
                    <a:pt x="28" y="43"/>
                    <a:pt x="27" y="45"/>
                    <a:pt x="28" y="45"/>
                  </a:cubicBezTo>
                  <a:close/>
                  <a:moveTo>
                    <a:pt x="27" y="17"/>
                  </a:moveTo>
                  <a:cubicBezTo>
                    <a:pt x="27" y="17"/>
                    <a:pt x="27" y="18"/>
                    <a:pt x="27" y="17"/>
                  </a:cubicBezTo>
                  <a:cubicBezTo>
                    <a:pt x="28" y="17"/>
                    <a:pt x="27" y="17"/>
                    <a:pt x="27" y="17"/>
                  </a:cubicBezTo>
                  <a:close/>
                  <a:moveTo>
                    <a:pt x="26" y="3"/>
                  </a:moveTo>
                  <a:cubicBezTo>
                    <a:pt x="26" y="4"/>
                    <a:pt x="25" y="5"/>
                    <a:pt x="26" y="5"/>
                  </a:cubicBezTo>
                  <a:cubicBezTo>
                    <a:pt x="26" y="4"/>
                    <a:pt x="26" y="3"/>
                    <a:pt x="26" y="3"/>
                  </a:cubicBezTo>
                  <a:close/>
                  <a:moveTo>
                    <a:pt x="26" y="38"/>
                  </a:moveTo>
                  <a:cubicBezTo>
                    <a:pt x="25" y="38"/>
                    <a:pt x="27" y="38"/>
                    <a:pt x="26" y="38"/>
                  </a:cubicBezTo>
                  <a:close/>
                  <a:moveTo>
                    <a:pt x="25" y="50"/>
                  </a:moveTo>
                  <a:cubicBezTo>
                    <a:pt x="25" y="50"/>
                    <a:pt x="25" y="51"/>
                    <a:pt x="25" y="51"/>
                  </a:cubicBezTo>
                  <a:cubicBezTo>
                    <a:pt x="26" y="51"/>
                    <a:pt x="26" y="51"/>
                    <a:pt x="26" y="51"/>
                  </a:cubicBezTo>
                  <a:cubicBezTo>
                    <a:pt x="26" y="51"/>
                    <a:pt x="26" y="50"/>
                    <a:pt x="26" y="50"/>
                  </a:cubicBezTo>
                  <a:cubicBezTo>
                    <a:pt x="26" y="50"/>
                    <a:pt x="26" y="50"/>
                    <a:pt x="25" y="50"/>
                  </a:cubicBezTo>
                  <a:close/>
                  <a:moveTo>
                    <a:pt x="21" y="25"/>
                  </a:moveTo>
                  <a:cubicBezTo>
                    <a:pt x="21" y="25"/>
                    <a:pt x="21" y="23"/>
                    <a:pt x="21" y="23"/>
                  </a:cubicBezTo>
                  <a:cubicBezTo>
                    <a:pt x="21" y="24"/>
                    <a:pt x="20" y="25"/>
                    <a:pt x="21" y="25"/>
                  </a:cubicBezTo>
                  <a:close/>
                  <a:moveTo>
                    <a:pt x="20" y="46"/>
                  </a:moveTo>
                  <a:cubicBezTo>
                    <a:pt x="20" y="46"/>
                    <a:pt x="20" y="47"/>
                    <a:pt x="20" y="48"/>
                  </a:cubicBezTo>
                  <a:cubicBezTo>
                    <a:pt x="21" y="48"/>
                    <a:pt x="21" y="45"/>
                    <a:pt x="20" y="46"/>
                  </a:cubicBezTo>
                  <a:close/>
                  <a:moveTo>
                    <a:pt x="15" y="41"/>
                  </a:moveTo>
                  <a:cubicBezTo>
                    <a:pt x="15" y="41"/>
                    <a:pt x="15" y="41"/>
                    <a:pt x="15" y="41"/>
                  </a:cubicBezTo>
                  <a:cubicBezTo>
                    <a:pt x="15" y="41"/>
                    <a:pt x="15" y="41"/>
                    <a:pt x="15" y="41"/>
                  </a:cubicBezTo>
                  <a:close/>
                  <a:moveTo>
                    <a:pt x="10" y="42"/>
                  </a:moveTo>
                  <a:cubicBezTo>
                    <a:pt x="10" y="42"/>
                    <a:pt x="10" y="42"/>
                    <a:pt x="10" y="43"/>
                  </a:cubicBezTo>
                  <a:cubicBezTo>
                    <a:pt x="10" y="43"/>
                    <a:pt x="10" y="43"/>
                    <a:pt x="10" y="43"/>
                  </a:cubicBezTo>
                  <a:cubicBezTo>
                    <a:pt x="10" y="42"/>
                    <a:pt x="10" y="42"/>
                    <a:pt x="10" y="42"/>
                  </a:cubicBezTo>
                  <a:cubicBezTo>
                    <a:pt x="10" y="42"/>
                    <a:pt x="10" y="42"/>
                    <a:pt x="10" y="42"/>
                  </a:cubicBezTo>
                  <a:close/>
                  <a:moveTo>
                    <a:pt x="6" y="26"/>
                  </a:moveTo>
                  <a:cubicBezTo>
                    <a:pt x="6" y="26"/>
                    <a:pt x="6" y="26"/>
                    <a:pt x="6" y="26"/>
                  </a:cubicBezTo>
                  <a:cubicBezTo>
                    <a:pt x="6" y="26"/>
                    <a:pt x="6" y="26"/>
                    <a:pt x="6" y="26"/>
                  </a:cubicBezTo>
                  <a:close/>
                  <a:moveTo>
                    <a:pt x="5" y="32"/>
                  </a:moveTo>
                  <a:cubicBezTo>
                    <a:pt x="5" y="32"/>
                    <a:pt x="6" y="32"/>
                    <a:pt x="5"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 name="Freeform 463">
              <a:extLst>
                <a:ext uri="{FF2B5EF4-FFF2-40B4-BE49-F238E27FC236}">
                  <a16:creationId xmlns:a16="http://schemas.microsoft.com/office/drawing/2014/main" id="{949AA644-5A41-44C7-A161-6BB36D26394B}"/>
                </a:ext>
              </a:extLst>
            </p:cNvPr>
            <p:cNvSpPr>
              <a:spLocks noEditPoints="1"/>
            </p:cNvSpPr>
            <p:nvPr/>
          </p:nvSpPr>
          <p:spPr bwMode="auto">
            <a:xfrm>
              <a:off x="7732713" y="5067300"/>
              <a:ext cx="188913" cy="188913"/>
            </a:xfrm>
            <a:custGeom>
              <a:avLst/>
              <a:gdLst>
                <a:gd name="T0" fmla="*/ 31 w 32"/>
                <a:gd name="T1" fmla="*/ 19 h 32"/>
                <a:gd name="T2" fmla="*/ 26 w 32"/>
                <a:gd name="T3" fmla="*/ 22 h 32"/>
                <a:gd name="T4" fmla="*/ 28 w 32"/>
                <a:gd name="T5" fmla="*/ 24 h 32"/>
                <a:gd name="T6" fmla="*/ 24 w 32"/>
                <a:gd name="T7" fmla="*/ 28 h 32"/>
                <a:gd name="T8" fmla="*/ 21 w 32"/>
                <a:gd name="T9" fmla="*/ 26 h 32"/>
                <a:gd name="T10" fmla="*/ 18 w 32"/>
                <a:gd name="T11" fmla="*/ 27 h 32"/>
                <a:gd name="T12" fmla="*/ 18 w 32"/>
                <a:gd name="T13" fmla="*/ 31 h 32"/>
                <a:gd name="T14" fmla="*/ 12 w 32"/>
                <a:gd name="T15" fmla="*/ 32 h 32"/>
                <a:gd name="T16" fmla="*/ 11 w 32"/>
                <a:gd name="T17" fmla="*/ 26 h 32"/>
                <a:gd name="T18" fmla="*/ 7 w 32"/>
                <a:gd name="T19" fmla="*/ 28 h 32"/>
                <a:gd name="T20" fmla="*/ 4 w 32"/>
                <a:gd name="T21" fmla="*/ 25 h 32"/>
                <a:gd name="T22" fmla="*/ 1 w 32"/>
                <a:gd name="T23" fmla="*/ 19 h 32"/>
                <a:gd name="T24" fmla="*/ 1 w 32"/>
                <a:gd name="T25" fmla="*/ 13 h 32"/>
                <a:gd name="T26" fmla="*/ 4 w 32"/>
                <a:gd name="T27" fmla="*/ 13 h 32"/>
                <a:gd name="T28" fmla="*/ 3 w 32"/>
                <a:gd name="T29" fmla="*/ 8 h 32"/>
                <a:gd name="T30" fmla="*/ 6 w 32"/>
                <a:gd name="T31" fmla="*/ 4 h 32"/>
                <a:gd name="T32" fmla="*/ 9 w 32"/>
                <a:gd name="T33" fmla="*/ 6 h 32"/>
                <a:gd name="T34" fmla="*/ 13 w 32"/>
                <a:gd name="T35" fmla="*/ 4 h 32"/>
                <a:gd name="T36" fmla="*/ 13 w 32"/>
                <a:gd name="T37" fmla="*/ 0 h 32"/>
                <a:gd name="T38" fmla="*/ 18 w 32"/>
                <a:gd name="T39" fmla="*/ 1 h 32"/>
                <a:gd name="T40" fmla="*/ 18 w 32"/>
                <a:gd name="T41" fmla="*/ 4 h 32"/>
                <a:gd name="T42" fmla="*/ 23 w 32"/>
                <a:gd name="T43" fmla="*/ 3 h 32"/>
                <a:gd name="T44" fmla="*/ 27 w 32"/>
                <a:gd name="T45" fmla="*/ 9 h 32"/>
                <a:gd name="T46" fmla="*/ 28 w 32"/>
                <a:gd name="T47" fmla="*/ 13 h 32"/>
                <a:gd name="T48" fmla="*/ 31 w 32"/>
                <a:gd name="T49" fmla="*/ 19 h 32"/>
                <a:gd name="T50" fmla="*/ 22 w 32"/>
                <a:gd name="T51" fmla="*/ 8 h 32"/>
                <a:gd name="T52" fmla="*/ 21 w 32"/>
                <a:gd name="T53" fmla="*/ 7 h 32"/>
                <a:gd name="T54" fmla="*/ 22 w 32"/>
                <a:gd name="T55" fmla="*/ 8 h 32"/>
                <a:gd name="T56" fmla="*/ 20 w 32"/>
                <a:gd name="T57" fmla="*/ 25 h 32"/>
                <a:gd name="T58" fmla="*/ 20 w 32"/>
                <a:gd name="T59" fmla="*/ 25 h 32"/>
                <a:gd name="T60" fmla="*/ 14 w 32"/>
                <a:gd name="T61" fmla="*/ 13 h 32"/>
                <a:gd name="T62" fmla="*/ 13 w 32"/>
                <a:gd name="T63" fmla="*/ 18 h 32"/>
                <a:gd name="T64" fmla="*/ 14 w 32"/>
                <a:gd name="T65" fmla="*/ 13 h 32"/>
                <a:gd name="T66" fmla="*/ 16 w 32"/>
                <a:gd name="T67" fmla="*/ 28 h 32"/>
                <a:gd name="T68" fmla="*/ 16 w 32"/>
                <a:gd name="T69" fmla="*/ 28 h 32"/>
                <a:gd name="T70" fmla="*/ 13 w 32"/>
                <a:gd name="T71" fmla="*/ 28 h 32"/>
                <a:gd name="T72" fmla="*/ 14 w 32"/>
                <a:gd name="T73" fmla="*/ 29 h 32"/>
                <a:gd name="T74" fmla="*/ 13 w 32"/>
                <a:gd name="T75" fmla="*/ 28 h 32"/>
                <a:gd name="T76" fmla="*/ 6 w 32"/>
                <a:gd name="T77" fmla="*/ 19 h 32"/>
                <a:gd name="T78" fmla="*/ 6 w 32"/>
                <a:gd name="T79"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32">
                  <a:moveTo>
                    <a:pt x="31" y="19"/>
                  </a:moveTo>
                  <a:cubicBezTo>
                    <a:pt x="29" y="18"/>
                    <a:pt x="27" y="20"/>
                    <a:pt x="26" y="22"/>
                  </a:cubicBezTo>
                  <a:cubicBezTo>
                    <a:pt x="26" y="23"/>
                    <a:pt x="28" y="23"/>
                    <a:pt x="28" y="24"/>
                  </a:cubicBezTo>
                  <a:cubicBezTo>
                    <a:pt x="27" y="26"/>
                    <a:pt x="26" y="27"/>
                    <a:pt x="24" y="28"/>
                  </a:cubicBezTo>
                  <a:cubicBezTo>
                    <a:pt x="23" y="28"/>
                    <a:pt x="22" y="27"/>
                    <a:pt x="21" y="26"/>
                  </a:cubicBezTo>
                  <a:cubicBezTo>
                    <a:pt x="20" y="27"/>
                    <a:pt x="19" y="27"/>
                    <a:pt x="18" y="27"/>
                  </a:cubicBezTo>
                  <a:cubicBezTo>
                    <a:pt x="18" y="28"/>
                    <a:pt x="18" y="30"/>
                    <a:pt x="18" y="31"/>
                  </a:cubicBezTo>
                  <a:cubicBezTo>
                    <a:pt x="16" y="32"/>
                    <a:pt x="14" y="31"/>
                    <a:pt x="12" y="32"/>
                  </a:cubicBezTo>
                  <a:cubicBezTo>
                    <a:pt x="11" y="30"/>
                    <a:pt x="13" y="26"/>
                    <a:pt x="11" y="26"/>
                  </a:cubicBezTo>
                  <a:cubicBezTo>
                    <a:pt x="9" y="26"/>
                    <a:pt x="9" y="28"/>
                    <a:pt x="7" y="28"/>
                  </a:cubicBezTo>
                  <a:cubicBezTo>
                    <a:pt x="7" y="26"/>
                    <a:pt x="5" y="26"/>
                    <a:pt x="4" y="25"/>
                  </a:cubicBezTo>
                  <a:cubicBezTo>
                    <a:pt x="5" y="22"/>
                    <a:pt x="5" y="18"/>
                    <a:pt x="1" y="19"/>
                  </a:cubicBezTo>
                  <a:cubicBezTo>
                    <a:pt x="0" y="18"/>
                    <a:pt x="1" y="15"/>
                    <a:pt x="1" y="13"/>
                  </a:cubicBezTo>
                  <a:cubicBezTo>
                    <a:pt x="2" y="13"/>
                    <a:pt x="3" y="13"/>
                    <a:pt x="4" y="13"/>
                  </a:cubicBezTo>
                  <a:cubicBezTo>
                    <a:pt x="6" y="12"/>
                    <a:pt x="4" y="9"/>
                    <a:pt x="3" y="8"/>
                  </a:cubicBezTo>
                  <a:cubicBezTo>
                    <a:pt x="3" y="6"/>
                    <a:pt x="5" y="6"/>
                    <a:pt x="6" y="4"/>
                  </a:cubicBezTo>
                  <a:cubicBezTo>
                    <a:pt x="8" y="4"/>
                    <a:pt x="8" y="5"/>
                    <a:pt x="9" y="6"/>
                  </a:cubicBezTo>
                  <a:cubicBezTo>
                    <a:pt x="10" y="5"/>
                    <a:pt x="11" y="4"/>
                    <a:pt x="13" y="4"/>
                  </a:cubicBezTo>
                  <a:cubicBezTo>
                    <a:pt x="13" y="3"/>
                    <a:pt x="11" y="1"/>
                    <a:pt x="13" y="0"/>
                  </a:cubicBezTo>
                  <a:cubicBezTo>
                    <a:pt x="15" y="1"/>
                    <a:pt x="17" y="0"/>
                    <a:pt x="18" y="1"/>
                  </a:cubicBezTo>
                  <a:cubicBezTo>
                    <a:pt x="18" y="3"/>
                    <a:pt x="18" y="3"/>
                    <a:pt x="18" y="4"/>
                  </a:cubicBezTo>
                  <a:cubicBezTo>
                    <a:pt x="20" y="6"/>
                    <a:pt x="22" y="4"/>
                    <a:pt x="23" y="3"/>
                  </a:cubicBezTo>
                  <a:cubicBezTo>
                    <a:pt x="26" y="4"/>
                    <a:pt x="30" y="6"/>
                    <a:pt x="27" y="9"/>
                  </a:cubicBezTo>
                  <a:cubicBezTo>
                    <a:pt x="27" y="10"/>
                    <a:pt x="27" y="12"/>
                    <a:pt x="28" y="13"/>
                  </a:cubicBezTo>
                  <a:cubicBezTo>
                    <a:pt x="32" y="12"/>
                    <a:pt x="32" y="16"/>
                    <a:pt x="31" y="19"/>
                  </a:cubicBezTo>
                  <a:close/>
                  <a:moveTo>
                    <a:pt x="22" y="8"/>
                  </a:moveTo>
                  <a:cubicBezTo>
                    <a:pt x="22" y="7"/>
                    <a:pt x="22" y="7"/>
                    <a:pt x="21" y="7"/>
                  </a:cubicBezTo>
                  <a:cubicBezTo>
                    <a:pt x="22" y="7"/>
                    <a:pt x="21" y="8"/>
                    <a:pt x="22" y="8"/>
                  </a:cubicBezTo>
                  <a:close/>
                  <a:moveTo>
                    <a:pt x="20" y="25"/>
                  </a:moveTo>
                  <a:cubicBezTo>
                    <a:pt x="19" y="25"/>
                    <a:pt x="20" y="25"/>
                    <a:pt x="20" y="25"/>
                  </a:cubicBezTo>
                  <a:close/>
                  <a:moveTo>
                    <a:pt x="14" y="13"/>
                  </a:moveTo>
                  <a:cubicBezTo>
                    <a:pt x="13" y="13"/>
                    <a:pt x="12" y="16"/>
                    <a:pt x="13" y="18"/>
                  </a:cubicBezTo>
                  <a:cubicBezTo>
                    <a:pt x="18" y="21"/>
                    <a:pt x="20" y="12"/>
                    <a:pt x="14" y="13"/>
                  </a:cubicBezTo>
                  <a:close/>
                  <a:moveTo>
                    <a:pt x="16" y="28"/>
                  </a:moveTo>
                  <a:cubicBezTo>
                    <a:pt x="16" y="29"/>
                    <a:pt x="16" y="28"/>
                    <a:pt x="16" y="28"/>
                  </a:cubicBezTo>
                  <a:close/>
                  <a:moveTo>
                    <a:pt x="13" y="28"/>
                  </a:moveTo>
                  <a:cubicBezTo>
                    <a:pt x="13" y="29"/>
                    <a:pt x="13" y="29"/>
                    <a:pt x="14" y="29"/>
                  </a:cubicBezTo>
                  <a:cubicBezTo>
                    <a:pt x="14" y="29"/>
                    <a:pt x="14" y="28"/>
                    <a:pt x="13" y="28"/>
                  </a:cubicBezTo>
                  <a:close/>
                  <a:moveTo>
                    <a:pt x="6" y="19"/>
                  </a:move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11" name="Rectangle 10">
            <a:extLst>
              <a:ext uri="{FF2B5EF4-FFF2-40B4-BE49-F238E27FC236}">
                <a16:creationId xmlns:a16="http://schemas.microsoft.com/office/drawing/2014/main" id="{BC6946EA-E64D-4114-83B4-72A99760E8E8}"/>
              </a:ext>
            </a:extLst>
          </p:cNvPr>
          <p:cNvSpPr/>
          <p:nvPr/>
        </p:nvSpPr>
        <p:spPr>
          <a:xfrm>
            <a:off x="6833775" y="1319799"/>
            <a:ext cx="4425896" cy="1024886"/>
          </a:xfrm>
          <a:prstGeom prst="rect">
            <a:avLst/>
          </a:prstGeom>
          <a:solidFill>
            <a:schemeClr val="bg1"/>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1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11295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a:ln>
                  <a:noFill/>
                </a:ln>
                <a:solidFill>
                  <a:srgbClr val="000000"/>
                </a:solidFill>
                <a:effectLst/>
                <a:uLnTx/>
                <a:uFillTx/>
                <a:latin typeface="Arial" panose="020B0604020202020204"/>
                <a:ea typeface="+mn-ea"/>
                <a:cs typeface="+mn-cs"/>
              </a:rPr>
              <a:t>Systems </a:t>
            </a:r>
            <a:r>
              <a:rPr kumimoji="0" lang="nb-NO" sz="1100" b="1" i="0" u="none" strike="noStrike" kern="1200" cap="none" spc="0" normalizeH="0" baseline="0" noProof="0" dirty="0" err="1">
                <a:ln>
                  <a:noFill/>
                </a:ln>
                <a:solidFill>
                  <a:srgbClr val="000000"/>
                </a:solidFill>
                <a:effectLst/>
                <a:uLnTx/>
                <a:uFillTx/>
                <a:latin typeface="Arial" panose="020B0604020202020204"/>
                <a:ea typeface="+mn-ea"/>
                <a:cs typeface="+mn-cs"/>
              </a:rPr>
              <a:t>after</a:t>
            </a:r>
            <a:r>
              <a:rPr kumimoji="0" lang="nb-NO" sz="1100" b="1" i="0" u="none" strike="noStrike" kern="1200" cap="none" spc="0" normalizeH="0" baseline="0" noProof="0" dirty="0">
                <a:ln>
                  <a:noFill/>
                </a:ln>
                <a:solidFill>
                  <a:srgbClr val="000000"/>
                </a:solidFill>
                <a:effectLst/>
                <a:uLnTx/>
                <a:uFillTx/>
                <a:latin typeface="Arial" panose="020B0604020202020204"/>
                <a:ea typeface="+mn-ea"/>
                <a:cs typeface="+mn-cs"/>
              </a:rPr>
              <a:t> 01.01.23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srgbClr val="000000"/>
                </a:solidFill>
                <a:effectLst/>
                <a:uLnTx/>
                <a:uFillTx/>
                <a:latin typeface="Arial" panose="020B0604020202020204"/>
                <a:ea typeface="+mn-ea"/>
                <a:cs typeface="+mn-cs"/>
              </a:rPr>
              <a:t>Unit4 ERP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srgbClr val="000000"/>
                </a:solidFill>
                <a:effectLst/>
                <a:uLnTx/>
                <a:uFillTx/>
                <a:latin typeface="Arial" panose="020B0604020202020204"/>
                <a:ea typeface="+mn-ea"/>
                <a:cs typeface="+mn-cs"/>
              </a:rPr>
              <a:t>Søknadsmodulen(The </a:t>
            </a:r>
            <a:r>
              <a:rPr kumimoji="0" lang="nb-NO" sz="1100" b="0" i="0" u="none" strike="noStrike" kern="1200" cap="none" spc="0" normalizeH="0" baseline="0" noProof="0" dirty="0" err="1">
                <a:ln>
                  <a:noFill/>
                </a:ln>
                <a:solidFill>
                  <a:srgbClr val="000000"/>
                </a:solidFill>
                <a:effectLst/>
                <a:uLnTx/>
                <a:uFillTx/>
                <a:latin typeface="Arial" panose="020B0604020202020204"/>
                <a:ea typeface="+mn-ea"/>
                <a:cs typeface="+mn-cs"/>
              </a:rPr>
              <a:t>application</a:t>
            </a:r>
            <a:r>
              <a:rPr kumimoji="0" lang="nb-NO" sz="11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nb-NO" sz="1100" b="0" i="0" u="none" strike="noStrike" kern="1200" cap="none" spc="0" normalizeH="0" baseline="0" noProof="0" dirty="0" err="1">
                <a:ln>
                  <a:noFill/>
                </a:ln>
                <a:solidFill>
                  <a:srgbClr val="000000"/>
                </a:solidFill>
                <a:effectLst/>
                <a:uLnTx/>
                <a:uFillTx/>
                <a:latin typeface="Arial" panose="020B0604020202020204"/>
                <a:ea typeface="+mn-ea"/>
                <a:cs typeface="+mn-cs"/>
              </a:rPr>
              <a:t>module</a:t>
            </a:r>
            <a:r>
              <a:rPr kumimoji="0" lang="nb-NO" sz="1100" b="0" i="0" u="none" strike="noStrike" kern="1200" cap="none" spc="0" normalizeH="0" baseline="0" noProof="0" dirty="0">
                <a:ln>
                  <a:noFill/>
                </a:ln>
                <a:solidFill>
                  <a:srgbClr val="000000"/>
                </a:solidFill>
                <a:effectLst/>
                <a:uLnTx/>
                <a:uFillTx/>
                <a:latin typeface="Arial" panose="020B0604020202020204"/>
                <a:ea typeface="+mn-ea"/>
                <a:cs typeface="+mn-cs"/>
              </a:rPr>
              <a:t>/</a:t>
            </a:r>
            <a:br>
              <a:rPr kumimoji="0" lang="nb-NO" sz="1100" b="0"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nb-NO" sz="1100" b="0" i="0" u="none" strike="noStrike" kern="1200" cap="none" spc="0" normalizeH="0" baseline="0" noProof="0" dirty="0">
                <a:ln>
                  <a:noFill/>
                </a:ln>
                <a:solidFill>
                  <a:srgbClr val="000000"/>
                </a:solidFill>
                <a:effectLst/>
                <a:uLnTx/>
                <a:uFillTx/>
                <a:latin typeface="Arial" panose="020B0604020202020204"/>
                <a:ea typeface="+mn-ea"/>
                <a:cs typeface="+mn-cs"/>
              </a:rPr>
              <a:t>Pre-</a:t>
            </a:r>
            <a:r>
              <a:rPr kumimoji="0" lang="nb-NO" sz="1100" b="0" i="0" u="none" strike="noStrike" kern="1200" cap="none" spc="0" normalizeH="0" baseline="0" noProof="0" dirty="0" err="1">
                <a:ln>
                  <a:noFill/>
                </a:ln>
                <a:solidFill>
                  <a:srgbClr val="000000"/>
                </a:solidFill>
                <a:effectLst/>
                <a:uLnTx/>
                <a:uFillTx/>
                <a:latin typeface="Arial" panose="020B0604020202020204"/>
                <a:ea typeface="+mn-ea"/>
                <a:cs typeface="+mn-cs"/>
              </a:rPr>
              <a:t>award</a:t>
            </a:r>
            <a:r>
              <a:rPr kumimoji="0" lang="nb-NO" sz="1100" b="0" i="0" u="none" strike="noStrike" kern="1200" cap="none" spc="0" normalizeH="0" baseline="0" noProof="0" dirty="0">
                <a:ln>
                  <a:noFill/>
                </a:ln>
                <a:solidFill>
                  <a:srgbClr val="000000"/>
                </a:solidFill>
                <a:effectLst/>
                <a:uLnTx/>
                <a:uFillTx/>
                <a:latin typeface="Arial" panose="020B0604020202020204"/>
                <a:ea typeface="+mn-ea"/>
                <a:cs typeface="+mn-cs"/>
              </a:rPr>
              <a:t> (in 2023)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srgbClr val="000000"/>
                </a:solidFill>
                <a:effectLst/>
                <a:uLnTx/>
                <a:uFillTx/>
                <a:latin typeface="Arial" panose="020B0604020202020204"/>
                <a:ea typeface="+mn-ea"/>
                <a:cs typeface="+mn-cs"/>
              </a:rPr>
              <a:t>SAP </a:t>
            </a:r>
            <a:r>
              <a:rPr lang="nb-NO" sz="1100" dirty="0" err="1">
                <a:solidFill>
                  <a:srgbClr val="000000"/>
                </a:solidFill>
                <a:latin typeface="Arial" panose="020B0604020202020204"/>
              </a:rPr>
              <a:t>Self</a:t>
            </a:r>
            <a:r>
              <a:rPr lang="nb-NO" sz="1100" dirty="0">
                <a:solidFill>
                  <a:srgbClr val="000000"/>
                </a:solidFill>
                <a:latin typeface="Arial" panose="020B0604020202020204"/>
              </a:rPr>
              <a:t> service portal</a:t>
            </a:r>
            <a:r>
              <a:rPr kumimoji="0" lang="nb-NO" sz="1100" b="0" i="0" u="none" strike="noStrike" kern="1200" cap="none" spc="0" normalizeH="0" baseline="0" noProof="0" dirty="0">
                <a:ln>
                  <a:noFill/>
                </a:ln>
                <a:solidFill>
                  <a:srgbClr val="000000"/>
                </a:solidFill>
                <a:effectLst/>
                <a:uLnTx/>
                <a:uFillTx/>
                <a:latin typeface="Arial" panose="020B0604020202020204"/>
                <a:ea typeface="+mn-ea"/>
                <a:cs typeface="+mn-cs"/>
              </a:rPr>
              <a:t> (time management </a:t>
            </a:r>
            <a:r>
              <a:rPr kumimoji="0" lang="nb-NO" sz="1100" b="0" i="0" u="none" strike="noStrike" kern="1200" cap="none" spc="0" normalizeH="0" baseline="0" noProof="0" dirty="0" err="1">
                <a:ln>
                  <a:noFill/>
                </a:ln>
                <a:solidFill>
                  <a:srgbClr val="000000"/>
                </a:solidFill>
                <a:effectLst/>
                <a:uLnTx/>
                <a:uFillTx/>
                <a:latin typeface="Arial" panose="020B0604020202020204"/>
                <a:ea typeface="+mn-ea"/>
                <a:cs typeface="+mn-cs"/>
              </a:rPr>
              <a:t>project</a:t>
            </a:r>
            <a:r>
              <a:rPr kumimoji="0" lang="nb-NO" sz="1100" b="0" i="0" u="none" strike="noStrike" kern="1200" cap="none" spc="0" normalizeH="0" baseline="0" noProof="0" dirty="0">
                <a:ln>
                  <a:noFill/>
                </a:ln>
                <a:solidFill>
                  <a:srgbClr val="000000"/>
                </a:solidFill>
                <a:effectLst/>
                <a:uLnTx/>
                <a:uFillTx/>
                <a:latin typeface="Arial" panose="020B0604020202020204"/>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srgbClr val="000000"/>
                </a:solidFill>
                <a:effectLst/>
                <a:uLnTx/>
                <a:uFillTx/>
                <a:latin typeface="Arial" panose="020B0604020202020204"/>
                <a:ea typeface="+mn-ea"/>
                <a:cs typeface="+mn-cs"/>
              </a:rPr>
              <a:t>Bevisst (</a:t>
            </a:r>
            <a:r>
              <a:rPr lang="nb-NO" sz="1100" dirty="0" err="1">
                <a:solidFill>
                  <a:srgbClr val="000000"/>
                </a:solidFill>
                <a:latin typeface="Arial" panose="020B0604020202020204"/>
              </a:rPr>
              <a:t>economy</a:t>
            </a:r>
            <a:r>
              <a:rPr kumimoji="0" lang="nb-NO" sz="1100" b="0" i="0" u="none" strike="noStrike" kern="1200" cap="none" spc="0" normalizeH="0" baseline="0" noProof="0" dirty="0">
                <a:ln>
                  <a:noFill/>
                </a:ln>
                <a:solidFill>
                  <a:srgbClr val="000000"/>
                </a:solidFill>
                <a:effectLst/>
                <a:uLnTx/>
                <a:uFillTx/>
                <a:latin typeface="Arial" panose="020B0604020202020204"/>
                <a:ea typeface="+mn-ea"/>
                <a:cs typeface="+mn-cs"/>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1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570150" marR="0" lvl="1"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1728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1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12" name="Group 11">
            <a:extLst>
              <a:ext uri="{FF2B5EF4-FFF2-40B4-BE49-F238E27FC236}">
                <a16:creationId xmlns:a16="http://schemas.microsoft.com/office/drawing/2014/main" id="{FA0040EB-EB64-495C-B46D-A65FD1CA1919}"/>
              </a:ext>
            </a:extLst>
          </p:cNvPr>
          <p:cNvGrpSpPr/>
          <p:nvPr/>
        </p:nvGrpSpPr>
        <p:grpSpPr>
          <a:xfrm>
            <a:off x="10358499" y="1549961"/>
            <a:ext cx="510491" cy="466621"/>
            <a:chOff x="7526338" y="5778500"/>
            <a:chExt cx="406400" cy="371475"/>
          </a:xfrm>
          <a:solidFill>
            <a:srgbClr val="253A55"/>
          </a:solidFill>
        </p:grpSpPr>
        <p:sp>
          <p:nvSpPr>
            <p:cNvPr id="13" name="Freeform 413">
              <a:extLst>
                <a:ext uri="{FF2B5EF4-FFF2-40B4-BE49-F238E27FC236}">
                  <a16:creationId xmlns:a16="http://schemas.microsoft.com/office/drawing/2014/main" id="{F0969341-79C0-4F1D-9ACE-3BC9238374CE}"/>
                </a:ext>
              </a:extLst>
            </p:cNvPr>
            <p:cNvSpPr>
              <a:spLocks noEditPoints="1"/>
            </p:cNvSpPr>
            <p:nvPr/>
          </p:nvSpPr>
          <p:spPr bwMode="auto">
            <a:xfrm>
              <a:off x="7526338" y="5778500"/>
              <a:ext cx="406400" cy="371475"/>
            </a:xfrm>
            <a:custGeom>
              <a:avLst/>
              <a:gdLst>
                <a:gd name="T0" fmla="*/ 66 w 69"/>
                <a:gd name="T1" fmla="*/ 6 h 63"/>
                <a:gd name="T2" fmla="*/ 67 w 69"/>
                <a:gd name="T3" fmla="*/ 46 h 63"/>
                <a:gd name="T4" fmla="*/ 64 w 69"/>
                <a:gd name="T5" fmla="*/ 7 h 63"/>
                <a:gd name="T6" fmla="*/ 5 w 69"/>
                <a:gd name="T7" fmla="*/ 6 h 63"/>
                <a:gd name="T8" fmla="*/ 6 w 69"/>
                <a:gd name="T9" fmla="*/ 36 h 63"/>
                <a:gd name="T10" fmla="*/ 20 w 69"/>
                <a:gd name="T11" fmla="*/ 7 h 63"/>
                <a:gd name="T12" fmla="*/ 21 w 69"/>
                <a:gd name="T13" fmla="*/ 15 h 63"/>
                <a:gd name="T14" fmla="*/ 14 w 69"/>
                <a:gd name="T15" fmla="*/ 34 h 63"/>
                <a:gd name="T16" fmla="*/ 12 w 69"/>
                <a:gd name="T17" fmla="*/ 37 h 63"/>
                <a:gd name="T18" fmla="*/ 13 w 69"/>
                <a:gd name="T19" fmla="*/ 30 h 63"/>
                <a:gd name="T20" fmla="*/ 6 w 69"/>
                <a:gd name="T21" fmla="*/ 41 h 63"/>
                <a:gd name="T22" fmla="*/ 54 w 69"/>
                <a:gd name="T23" fmla="*/ 44 h 63"/>
                <a:gd name="T24" fmla="*/ 37 w 69"/>
                <a:gd name="T25" fmla="*/ 46 h 63"/>
                <a:gd name="T26" fmla="*/ 41 w 69"/>
                <a:gd name="T27" fmla="*/ 57 h 63"/>
                <a:gd name="T28" fmla="*/ 48 w 69"/>
                <a:gd name="T29" fmla="*/ 60 h 63"/>
                <a:gd name="T30" fmla="*/ 22 w 69"/>
                <a:gd name="T31" fmla="*/ 62 h 63"/>
                <a:gd name="T32" fmla="*/ 25 w 69"/>
                <a:gd name="T33" fmla="*/ 58 h 63"/>
                <a:gd name="T34" fmla="*/ 33 w 69"/>
                <a:gd name="T35" fmla="*/ 58 h 63"/>
                <a:gd name="T36" fmla="*/ 5 w 69"/>
                <a:gd name="T37" fmla="*/ 48 h 63"/>
                <a:gd name="T38" fmla="*/ 1 w 69"/>
                <a:gd name="T39" fmla="*/ 43 h 63"/>
                <a:gd name="T40" fmla="*/ 2 w 69"/>
                <a:gd name="T41" fmla="*/ 7 h 63"/>
                <a:gd name="T42" fmla="*/ 0 w 69"/>
                <a:gd name="T43" fmla="*/ 4 h 63"/>
                <a:gd name="T44" fmla="*/ 33 w 69"/>
                <a:gd name="T45" fmla="*/ 2 h 63"/>
                <a:gd name="T46" fmla="*/ 66 w 69"/>
                <a:gd name="T47" fmla="*/ 11 h 63"/>
                <a:gd name="T48" fmla="*/ 66 w 69"/>
                <a:gd name="T49" fmla="*/ 11 h 63"/>
                <a:gd name="T50" fmla="*/ 45 w 69"/>
                <a:gd name="T51" fmla="*/ 4 h 63"/>
                <a:gd name="T52" fmla="*/ 64 w 69"/>
                <a:gd name="T53" fmla="*/ 4 h 63"/>
                <a:gd name="T54" fmla="*/ 10 w 69"/>
                <a:gd name="T55" fmla="*/ 44 h 63"/>
                <a:gd name="T56" fmla="*/ 19 w 69"/>
                <a:gd name="T57" fmla="*/ 45 h 63"/>
                <a:gd name="T58" fmla="*/ 18 w 69"/>
                <a:gd name="T59" fmla="*/ 43 h 63"/>
                <a:gd name="T60" fmla="*/ 8 w 69"/>
                <a:gd name="T61" fmla="*/ 34 h 63"/>
                <a:gd name="T62" fmla="*/ 5 w 69"/>
                <a:gd name="T63" fmla="*/ 14 h 63"/>
                <a:gd name="T64" fmla="*/ 5 w 69"/>
                <a:gd name="T65" fmla="*/ 14 h 63"/>
                <a:gd name="T66" fmla="*/ 4 w 69"/>
                <a:gd name="T67" fmla="*/ 17 h 63"/>
                <a:gd name="T68" fmla="*/ 4 w 69"/>
                <a:gd name="T69" fmla="*/ 4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63">
                  <a:moveTo>
                    <a:pt x="68" y="4"/>
                  </a:moveTo>
                  <a:cubicBezTo>
                    <a:pt x="69" y="6"/>
                    <a:pt x="67" y="4"/>
                    <a:pt x="66" y="6"/>
                  </a:cubicBezTo>
                  <a:cubicBezTo>
                    <a:pt x="68" y="7"/>
                    <a:pt x="68" y="9"/>
                    <a:pt x="68" y="12"/>
                  </a:cubicBezTo>
                  <a:cubicBezTo>
                    <a:pt x="67" y="22"/>
                    <a:pt x="69" y="36"/>
                    <a:pt x="67" y="46"/>
                  </a:cubicBezTo>
                  <a:cubicBezTo>
                    <a:pt x="65" y="45"/>
                    <a:pt x="64" y="41"/>
                    <a:pt x="64" y="38"/>
                  </a:cubicBezTo>
                  <a:cubicBezTo>
                    <a:pt x="63" y="29"/>
                    <a:pt x="63" y="16"/>
                    <a:pt x="64" y="7"/>
                  </a:cubicBezTo>
                  <a:cubicBezTo>
                    <a:pt x="60" y="8"/>
                    <a:pt x="55" y="6"/>
                    <a:pt x="51" y="6"/>
                  </a:cubicBezTo>
                  <a:cubicBezTo>
                    <a:pt x="36" y="4"/>
                    <a:pt x="19" y="6"/>
                    <a:pt x="5" y="6"/>
                  </a:cubicBezTo>
                  <a:cubicBezTo>
                    <a:pt x="5" y="7"/>
                    <a:pt x="7" y="6"/>
                    <a:pt x="7" y="7"/>
                  </a:cubicBezTo>
                  <a:cubicBezTo>
                    <a:pt x="6" y="19"/>
                    <a:pt x="6" y="25"/>
                    <a:pt x="6" y="36"/>
                  </a:cubicBezTo>
                  <a:cubicBezTo>
                    <a:pt x="10" y="29"/>
                    <a:pt x="13" y="21"/>
                    <a:pt x="15" y="13"/>
                  </a:cubicBezTo>
                  <a:cubicBezTo>
                    <a:pt x="17" y="12"/>
                    <a:pt x="17" y="7"/>
                    <a:pt x="20" y="7"/>
                  </a:cubicBezTo>
                  <a:cubicBezTo>
                    <a:pt x="16" y="16"/>
                    <a:pt x="12" y="24"/>
                    <a:pt x="9" y="33"/>
                  </a:cubicBezTo>
                  <a:cubicBezTo>
                    <a:pt x="13" y="28"/>
                    <a:pt x="17" y="21"/>
                    <a:pt x="21" y="15"/>
                  </a:cubicBezTo>
                  <a:cubicBezTo>
                    <a:pt x="22" y="13"/>
                    <a:pt x="23" y="10"/>
                    <a:pt x="25" y="9"/>
                  </a:cubicBezTo>
                  <a:cubicBezTo>
                    <a:pt x="21" y="17"/>
                    <a:pt x="17" y="25"/>
                    <a:pt x="14" y="34"/>
                  </a:cubicBezTo>
                  <a:cubicBezTo>
                    <a:pt x="16" y="33"/>
                    <a:pt x="17" y="29"/>
                    <a:pt x="20" y="27"/>
                  </a:cubicBezTo>
                  <a:cubicBezTo>
                    <a:pt x="17" y="30"/>
                    <a:pt x="16" y="35"/>
                    <a:pt x="12" y="37"/>
                  </a:cubicBezTo>
                  <a:cubicBezTo>
                    <a:pt x="12" y="32"/>
                    <a:pt x="15" y="28"/>
                    <a:pt x="17" y="24"/>
                  </a:cubicBezTo>
                  <a:cubicBezTo>
                    <a:pt x="16" y="25"/>
                    <a:pt x="14" y="27"/>
                    <a:pt x="13" y="30"/>
                  </a:cubicBezTo>
                  <a:cubicBezTo>
                    <a:pt x="10" y="31"/>
                    <a:pt x="9" y="34"/>
                    <a:pt x="8" y="37"/>
                  </a:cubicBezTo>
                  <a:cubicBezTo>
                    <a:pt x="7" y="38"/>
                    <a:pt x="5" y="39"/>
                    <a:pt x="6" y="41"/>
                  </a:cubicBezTo>
                  <a:cubicBezTo>
                    <a:pt x="14" y="42"/>
                    <a:pt x="23" y="42"/>
                    <a:pt x="31" y="42"/>
                  </a:cubicBezTo>
                  <a:cubicBezTo>
                    <a:pt x="39" y="41"/>
                    <a:pt x="46" y="43"/>
                    <a:pt x="54" y="44"/>
                  </a:cubicBezTo>
                  <a:cubicBezTo>
                    <a:pt x="58" y="44"/>
                    <a:pt x="63" y="43"/>
                    <a:pt x="65" y="46"/>
                  </a:cubicBezTo>
                  <a:cubicBezTo>
                    <a:pt x="55" y="48"/>
                    <a:pt x="47" y="46"/>
                    <a:pt x="37" y="46"/>
                  </a:cubicBezTo>
                  <a:cubicBezTo>
                    <a:pt x="35" y="49"/>
                    <a:pt x="36" y="54"/>
                    <a:pt x="37" y="57"/>
                  </a:cubicBezTo>
                  <a:cubicBezTo>
                    <a:pt x="38" y="57"/>
                    <a:pt x="40" y="57"/>
                    <a:pt x="41" y="57"/>
                  </a:cubicBezTo>
                  <a:cubicBezTo>
                    <a:pt x="42" y="58"/>
                    <a:pt x="41" y="58"/>
                    <a:pt x="41" y="60"/>
                  </a:cubicBezTo>
                  <a:cubicBezTo>
                    <a:pt x="43" y="60"/>
                    <a:pt x="45" y="60"/>
                    <a:pt x="48" y="60"/>
                  </a:cubicBezTo>
                  <a:cubicBezTo>
                    <a:pt x="47" y="63"/>
                    <a:pt x="41" y="61"/>
                    <a:pt x="37" y="61"/>
                  </a:cubicBezTo>
                  <a:cubicBezTo>
                    <a:pt x="33" y="62"/>
                    <a:pt x="25" y="62"/>
                    <a:pt x="22" y="62"/>
                  </a:cubicBezTo>
                  <a:cubicBezTo>
                    <a:pt x="25" y="59"/>
                    <a:pt x="31" y="60"/>
                    <a:pt x="35" y="60"/>
                  </a:cubicBezTo>
                  <a:cubicBezTo>
                    <a:pt x="34" y="58"/>
                    <a:pt x="27" y="60"/>
                    <a:pt x="25" y="58"/>
                  </a:cubicBezTo>
                  <a:cubicBezTo>
                    <a:pt x="24" y="56"/>
                    <a:pt x="29" y="58"/>
                    <a:pt x="29" y="56"/>
                  </a:cubicBezTo>
                  <a:cubicBezTo>
                    <a:pt x="29" y="57"/>
                    <a:pt x="31" y="58"/>
                    <a:pt x="33" y="58"/>
                  </a:cubicBezTo>
                  <a:cubicBezTo>
                    <a:pt x="33" y="54"/>
                    <a:pt x="32" y="49"/>
                    <a:pt x="33" y="46"/>
                  </a:cubicBezTo>
                  <a:cubicBezTo>
                    <a:pt x="24" y="46"/>
                    <a:pt x="15" y="47"/>
                    <a:pt x="5" y="48"/>
                  </a:cubicBezTo>
                  <a:cubicBezTo>
                    <a:pt x="4" y="48"/>
                    <a:pt x="4" y="49"/>
                    <a:pt x="3" y="49"/>
                  </a:cubicBezTo>
                  <a:cubicBezTo>
                    <a:pt x="2" y="48"/>
                    <a:pt x="2" y="44"/>
                    <a:pt x="1" y="43"/>
                  </a:cubicBezTo>
                  <a:cubicBezTo>
                    <a:pt x="1" y="42"/>
                    <a:pt x="2" y="42"/>
                    <a:pt x="2" y="40"/>
                  </a:cubicBezTo>
                  <a:cubicBezTo>
                    <a:pt x="2" y="28"/>
                    <a:pt x="2" y="17"/>
                    <a:pt x="2" y="7"/>
                  </a:cubicBezTo>
                  <a:cubicBezTo>
                    <a:pt x="3" y="6"/>
                    <a:pt x="4" y="7"/>
                    <a:pt x="4" y="6"/>
                  </a:cubicBezTo>
                  <a:cubicBezTo>
                    <a:pt x="4" y="5"/>
                    <a:pt x="0" y="6"/>
                    <a:pt x="0" y="4"/>
                  </a:cubicBezTo>
                  <a:cubicBezTo>
                    <a:pt x="2" y="3"/>
                    <a:pt x="6" y="4"/>
                    <a:pt x="7" y="3"/>
                  </a:cubicBezTo>
                  <a:cubicBezTo>
                    <a:pt x="13" y="3"/>
                    <a:pt x="25" y="2"/>
                    <a:pt x="33" y="2"/>
                  </a:cubicBezTo>
                  <a:cubicBezTo>
                    <a:pt x="44" y="2"/>
                    <a:pt x="59" y="0"/>
                    <a:pt x="68" y="4"/>
                  </a:cubicBezTo>
                  <a:close/>
                  <a:moveTo>
                    <a:pt x="66" y="11"/>
                  </a:moveTo>
                  <a:cubicBezTo>
                    <a:pt x="65" y="14"/>
                    <a:pt x="64" y="19"/>
                    <a:pt x="66" y="21"/>
                  </a:cubicBezTo>
                  <a:cubicBezTo>
                    <a:pt x="66" y="18"/>
                    <a:pt x="66" y="14"/>
                    <a:pt x="66" y="11"/>
                  </a:cubicBezTo>
                  <a:close/>
                  <a:moveTo>
                    <a:pt x="64" y="4"/>
                  </a:moveTo>
                  <a:cubicBezTo>
                    <a:pt x="59" y="3"/>
                    <a:pt x="50" y="3"/>
                    <a:pt x="45" y="4"/>
                  </a:cubicBezTo>
                  <a:cubicBezTo>
                    <a:pt x="51" y="4"/>
                    <a:pt x="58" y="7"/>
                    <a:pt x="64" y="5"/>
                  </a:cubicBezTo>
                  <a:cubicBezTo>
                    <a:pt x="64" y="5"/>
                    <a:pt x="64" y="5"/>
                    <a:pt x="64" y="4"/>
                  </a:cubicBezTo>
                  <a:close/>
                  <a:moveTo>
                    <a:pt x="18" y="43"/>
                  </a:moveTo>
                  <a:cubicBezTo>
                    <a:pt x="15" y="43"/>
                    <a:pt x="12" y="43"/>
                    <a:pt x="10" y="44"/>
                  </a:cubicBezTo>
                  <a:cubicBezTo>
                    <a:pt x="8" y="44"/>
                    <a:pt x="5" y="44"/>
                    <a:pt x="4" y="45"/>
                  </a:cubicBezTo>
                  <a:cubicBezTo>
                    <a:pt x="8" y="48"/>
                    <a:pt x="14" y="45"/>
                    <a:pt x="19" y="45"/>
                  </a:cubicBezTo>
                  <a:cubicBezTo>
                    <a:pt x="28" y="44"/>
                    <a:pt x="37" y="44"/>
                    <a:pt x="44" y="44"/>
                  </a:cubicBezTo>
                  <a:cubicBezTo>
                    <a:pt x="36" y="43"/>
                    <a:pt x="27" y="43"/>
                    <a:pt x="18" y="43"/>
                  </a:cubicBezTo>
                  <a:close/>
                  <a:moveTo>
                    <a:pt x="8" y="35"/>
                  </a:moveTo>
                  <a:cubicBezTo>
                    <a:pt x="8" y="35"/>
                    <a:pt x="9" y="34"/>
                    <a:pt x="8" y="34"/>
                  </a:cubicBezTo>
                  <a:cubicBezTo>
                    <a:pt x="8" y="34"/>
                    <a:pt x="8" y="34"/>
                    <a:pt x="8" y="35"/>
                  </a:cubicBezTo>
                  <a:close/>
                  <a:moveTo>
                    <a:pt x="5" y="14"/>
                  </a:moveTo>
                  <a:cubicBezTo>
                    <a:pt x="5" y="14"/>
                    <a:pt x="5" y="14"/>
                    <a:pt x="5" y="14"/>
                  </a:cubicBezTo>
                  <a:cubicBezTo>
                    <a:pt x="5" y="14"/>
                    <a:pt x="5" y="14"/>
                    <a:pt x="5" y="14"/>
                  </a:cubicBezTo>
                  <a:close/>
                  <a:moveTo>
                    <a:pt x="4" y="16"/>
                  </a:moveTo>
                  <a:cubicBezTo>
                    <a:pt x="4" y="16"/>
                    <a:pt x="4" y="16"/>
                    <a:pt x="4" y="17"/>
                  </a:cubicBezTo>
                  <a:cubicBezTo>
                    <a:pt x="3" y="21"/>
                    <a:pt x="4" y="25"/>
                    <a:pt x="4" y="29"/>
                  </a:cubicBezTo>
                  <a:cubicBezTo>
                    <a:pt x="4" y="34"/>
                    <a:pt x="3" y="38"/>
                    <a:pt x="4" y="41"/>
                  </a:cubicBezTo>
                  <a:cubicBezTo>
                    <a:pt x="4" y="33"/>
                    <a:pt x="5" y="24"/>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 name="Freeform 414">
              <a:extLst>
                <a:ext uri="{FF2B5EF4-FFF2-40B4-BE49-F238E27FC236}">
                  <a16:creationId xmlns:a16="http://schemas.microsoft.com/office/drawing/2014/main" id="{D0367012-065B-4E9B-9703-8B16EDC3946F}"/>
                </a:ext>
              </a:extLst>
            </p:cNvPr>
            <p:cNvSpPr>
              <a:spLocks/>
            </p:cNvSpPr>
            <p:nvPr/>
          </p:nvSpPr>
          <p:spPr bwMode="auto">
            <a:xfrm>
              <a:off x="7815263" y="5873750"/>
              <a:ext cx="58738" cy="111125"/>
            </a:xfrm>
            <a:custGeom>
              <a:avLst/>
              <a:gdLst>
                <a:gd name="T0" fmla="*/ 7 w 10"/>
                <a:gd name="T1" fmla="*/ 2 h 19"/>
                <a:gd name="T2" fmla="*/ 10 w 10"/>
                <a:gd name="T3" fmla="*/ 0 h 19"/>
                <a:gd name="T4" fmla="*/ 4 w 10"/>
                <a:gd name="T5" fmla="*/ 13 h 19"/>
                <a:gd name="T6" fmla="*/ 8 w 10"/>
                <a:gd name="T7" fmla="*/ 9 h 19"/>
                <a:gd name="T8" fmla="*/ 7 w 10"/>
                <a:gd name="T9" fmla="*/ 17 h 19"/>
                <a:gd name="T10" fmla="*/ 5 w 10"/>
                <a:gd name="T11" fmla="*/ 15 h 19"/>
                <a:gd name="T12" fmla="*/ 2 w 10"/>
                <a:gd name="T13" fmla="*/ 19 h 19"/>
                <a:gd name="T14" fmla="*/ 2 w 10"/>
                <a:gd name="T15" fmla="*/ 13 h 19"/>
                <a:gd name="T16" fmla="*/ 9 w 10"/>
                <a:gd name="T17" fmla="*/ 2 h 19"/>
                <a:gd name="T18" fmla="*/ 7 w 10"/>
                <a:gd name="T1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9">
                  <a:moveTo>
                    <a:pt x="7" y="2"/>
                  </a:moveTo>
                  <a:cubicBezTo>
                    <a:pt x="8" y="1"/>
                    <a:pt x="9" y="0"/>
                    <a:pt x="10" y="0"/>
                  </a:cubicBezTo>
                  <a:cubicBezTo>
                    <a:pt x="10" y="5"/>
                    <a:pt x="5" y="8"/>
                    <a:pt x="4" y="13"/>
                  </a:cubicBezTo>
                  <a:cubicBezTo>
                    <a:pt x="5" y="13"/>
                    <a:pt x="6" y="10"/>
                    <a:pt x="8" y="9"/>
                  </a:cubicBezTo>
                  <a:cubicBezTo>
                    <a:pt x="10" y="11"/>
                    <a:pt x="4" y="14"/>
                    <a:pt x="7" y="17"/>
                  </a:cubicBezTo>
                  <a:cubicBezTo>
                    <a:pt x="5" y="18"/>
                    <a:pt x="4" y="17"/>
                    <a:pt x="5" y="15"/>
                  </a:cubicBezTo>
                  <a:cubicBezTo>
                    <a:pt x="3" y="16"/>
                    <a:pt x="3" y="18"/>
                    <a:pt x="2" y="19"/>
                  </a:cubicBezTo>
                  <a:cubicBezTo>
                    <a:pt x="0" y="17"/>
                    <a:pt x="2" y="14"/>
                    <a:pt x="2" y="13"/>
                  </a:cubicBezTo>
                  <a:cubicBezTo>
                    <a:pt x="4" y="9"/>
                    <a:pt x="8" y="5"/>
                    <a:pt x="9" y="2"/>
                  </a:cubicBezTo>
                  <a:cubicBezTo>
                    <a:pt x="9" y="1"/>
                    <a:pt x="8"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 name="Freeform 415">
              <a:extLst>
                <a:ext uri="{FF2B5EF4-FFF2-40B4-BE49-F238E27FC236}">
                  <a16:creationId xmlns:a16="http://schemas.microsoft.com/office/drawing/2014/main" id="{214BF4D9-5226-4D92-B289-A53946410170}"/>
                </a:ext>
              </a:extLst>
            </p:cNvPr>
            <p:cNvSpPr>
              <a:spLocks/>
            </p:cNvSpPr>
            <p:nvPr/>
          </p:nvSpPr>
          <p:spPr bwMode="auto">
            <a:xfrm>
              <a:off x="7791450" y="5832475"/>
              <a:ext cx="76200" cy="134938"/>
            </a:xfrm>
            <a:custGeom>
              <a:avLst/>
              <a:gdLst>
                <a:gd name="T0" fmla="*/ 4 w 13"/>
                <a:gd name="T1" fmla="*/ 19 h 23"/>
                <a:gd name="T2" fmla="*/ 2 w 13"/>
                <a:gd name="T3" fmla="*/ 23 h 23"/>
                <a:gd name="T4" fmla="*/ 1 w 13"/>
                <a:gd name="T5" fmla="*/ 19 h 23"/>
                <a:gd name="T6" fmla="*/ 10 w 13"/>
                <a:gd name="T7" fmla="*/ 4 h 23"/>
                <a:gd name="T8" fmla="*/ 12 w 13"/>
                <a:gd name="T9" fmla="*/ 2 h 23"/>
                <a:gd name="T10" fmla="*/ 8 w 13"/>
                <a:gd name="T11" fmla="*/ 5 h 23"/>
                <a:gd name="T12" fmla="*/ 13 w 13"/>
                <a:gd name="T13" fmla="*/ 0 h 23"/>
                <a:gd name="T14" fmla="*/ 10 w 13"/>
                <a:gd name="T15" fmla="*/ 6 h 23"/>
                <a:gd name="T16" fmla="*/ 6 w 13"/>
                <a:gd name="T17" fmla="*/ 12 h 23"/>
                <a:gd name="T18" fmla="*/ 4 w 13"/>
                <a:gd name="T19" fmla="*/ 15 h 23"/>
                <a:gd name="T20" fmla="*/ 3 w 13"/>
                <a:gd name="T21" fmla="*/ 20 h 23"/>
                <a:gd name="T22" fmla="*/ 4 w 13"/>
                <a:gd name="T2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23">
                  <a:moveTo>
                    <a:pt x="4" y="19"/>
                  </a:moveTo>
                  <a:cubicBezTo>
                    <a:pt x="3" y="21"/>
                    <a:pt x="3" y="22"/>
                    <a:pt x="2" y="23"/>
                  </a:cubicBezTo>
                  <a:cubicBezTo>
                    <a:pt x="0" y="23"/>
                    <a:pt x="1" y="20"/>
                    <a:pt x="1" y="19"/>
                  </a:cubicBezTo>
                  <a:cubicBezTo>
                    <a:pt x="3" y="14"/>
                    <a:pt x="8" y="9"/>
                    <a:pt x="10" y="4"/>
                  </a:cubicBezTo>
                  <a:cubicBezTo>
                    <a:pt x="11" y="3"/>
                    <a:pt x="12" y="3"/>
                    <a:pt x="12" y="2"/>
                  </a:cubicBezTo>
                  <a:cubicBezTo>
                    <a:pt x="10" y="2"/>
                    <a:pt x="9" y="4"/>
                    <a:pt x="8" y="5"/>
                  </a:cubicBezTo>
                  <a:cubicBezTo>
                    <a:pt x="9" y="3"/>
                    <a:pt x="11" y="1"/>
                    <a:pt x="13" y="0"/>
                  </a:cubicBezTo>
                  <a:cubicBezTo>
                    <a:pt x="13" y="2"/>
                    <a:pt x="11" y="4"/>
                    <a:pt x="10" y="6"/>
                  </a:cubicBezTo>
                  <a:cubicBezTo>
                    <a:pt x="8" y="8"/>
                    <a:pt x="7" y="10"/>
                    <a:pt x="6" y="12"/>
                  </a:cubicBezTo>
                  <a:cubicBezTo>
                    <a:pt x="6" y="14"/>
                    <a:pt x="5" y="14"/>
                    <a:pt x="4" y="15"/>
                  </a:cubicBezTo>
                  <a:cubicBezTo>
                    <a:pt x="4" y="17"/>
                    <a:pt x="3" y="18"/>
                    <a:pt x="3" y="20"/>
                  </a:cubicBezTo>
                  <a:cubicBezTo>
                    <a:pt x="3" y="21"/>
                    <a:pt x="3" y="19"/>
                    <a:pt x="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 name="Freeform 416">
              <a:extLst>
                <a:ext uri="{FF2B5EF4-FFF2-40B4-BE49-F238E27FC236}">
                  <a16:creationId xmlns:a16="http://schemas.microsoft.com/office/drawing/2014/main" id="{9F2D377B-08EE-433C-BD00-A16E6DBF3A4F}"/>
                </a:ext>
              </a:extLst>
            </p:cNvPr>
            <p:cNvSpPr>
              <a:spLocks/>
            </p:cNvSpPr>
            <p:nvPr/>
          </p:nvSpPr>
          <p:spPr bwMode="auto">
            <a:xfrm>
              <a:off x="7856538" y="5884863"/>
              <a:ext cx="0" cy="6350"/>
            </a:xfrm>
            <a:custGeom>
              <a:avLst/>
              <a:gdLst>
                <a:gd name="T0" fmla="*/ 0 h 1"/>
                <a:gd name="T1" fmla="*/ 0 h 1"/>
              </a:gdLst>
              <a:ahLst/>
              <a:cxnLst>
                <a:cxn ang="0">
                  <a:pos x="0" y="T0"/>
                </a:cxn>
                <a:cxn ang="0">
                  <a:pos x="0" y="T1"/>
                </a:cxn>
              </a:cxnLst>
              <a:rect l="0" t="0" r="r" b="b"/>
              <a:pathLst>
                <a:path h="1">
                  <a:moveTo>
                    <a:pt x="0" y="0"/>
                  </a:move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7" name="Freeform 417">
              <a:extLst>
                <a:ext uri="{FF2B5EF4-FFF2-40B4-BE49-F238E27FC236}">
                  <a16:creationId xmlns:a16="http://schemas.microsoft.com/office/drawing/2014/main" id="{4532144E-82BD-4377-BCAD-E3EF922F9CC5}"/>
                </a:ext>
              </a:extLst>
            </p:cNvPr>
            <p:cNvSpPr>
              <a:spLocks/>
            </p:cNvSpPr>
            <p:nvPr/>
          </p:nvSpPr>
          <p:spPr bwMode="auto">
            <a:xfrm>
              <a:off x="7821613" y="5861050"/>
              <a:ext cx="17463" cy="23813"/>
            </a:xfrm>
            <a:custGeom>
              <a:avLst/>
              <a:gdLst>
                <a:gd name="T0" fmla="*/ 3 w 3"/>
                <a:gd name="T1" fmla="*/ 0 h 4"/>
                <a:gd name="T2" fmla="*/ 0 w 3"/>
                <a:gd name="T3" fmla="*/ 4 h 4"/>
                <a:gd name="T4" fmla="*/ 3 w 3"/>
                <a:gd name="T5" fmla="*/ 0 h 4"/>
              </a:gdLst>
              <a:ahLst/>
              <a:cxnLst>
                <a:cxn ang="0">
                  <a:pos x="T0" y="T1"/>
                </a:cxn>
                <a:cxn ang="0">
                  <a:pos x="T2" y="T3"/>
                </a:cxn>
                <a:cxn ang="0">
                  <a:pos x="T4" y="T5"/>
                </a:cxn>
              </a:cxnLst>
              <a:rect l="0" t="0" r="r" b="b"/>
              <a:pathLst>
                <a:path w="3" h="4">
                  <a:moveTo>
                    <a:pt x="3" y="0"/>
                  </a:moveTo>
                  <a:cubicBezTo>
                    <a:pt x="2" y="2"/>
                    <a:pt x="1" y="3"/>
                    <a:pt x="0" y="4"/>
                  </a:cubicBezTo>
                  <a:cubicBezTo>
                    <a:pt x="0" y="2"/>
                    <a:pt x="1" y="1"/>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 name="Freeform 418">
              <a:extLst>
                <a:ext uri="{FF2B5EF4-FFF2-40B4-BE49-F238E27FC236}">
                  <a16:creationId xmlns:a16="http://schemas.microsoft.com/office/drawing/2014/main" id="{B3C3232F-A733-4A0F-AFA4-FDA4ED216E00}"/>
                </a:ext>
              </a:extLst>
            </p:cNvPr>
            <p:cNvSpPr>
              <a:spLocks/>
            </p:cNvSpPr>
            <p:nvPr/>
          </p:nvSpPr>
          <p:spPr bwMode="auto">
            <a:xfrm>
              <a:off x="7732713" y="5826125"/>
              <a:ext cx="93663" cy="165100"/>
            </a:xfrm>
            <a:custGeom>
              <a:avLst/>
              <a:gdLst>
                <a:gd name="T0" fmla="*/ 12 w 16"/>
                <a:gd name="T1" fmla="*/ 13 h 28"/>
                <a:gd name="T2" fmla="*/ 1 w 16"/>
                <a:gd name="T3" fmla="*/ 28 h 28"/>
                <a:gd name="T4" fmla="*/ 6 w 16"/>
                <a:gd name="T5" fmla="*/ 15 h 28"/>
                <a:gd name="T6" fmla="*/ 0 w 16"/>
                <a:gd name="T7" fmla="*/ 22 h 28"/>
                <a:gd name="T8" fmla="*/ 16 w 16"/>
                <a:gd name="T9" fmla="*/ 0 h 28"/>
                <a:gd name="T10" fmla="*/ 2 w 16"/>
                <a:gd name="T11" fmla="*/ 25 h 28"/>
                <a:gd name="T12" fmla="*/ 12 w 16"/>
                <a:gd name="T13" fmla="*/ 13 h 28"/>
                <a:gd name="T14" fmla="*/ 12 w 16"/>
                <a:gd name="T15" fmla="*/ 1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8">
                  <a:moveTo>
                    <a:pt x="12" y="13"/>
                  </a:moveTo>
                  <a:cubicBezTo>
                    <a:pt x="8" y="17"/>
                    <a:pt x="5" y="25"/>
                    <a:pt x="1" y="28"/>
                  </a:cubicBezTo>
                  <a:cubicBezTo>
                    <a:pt x="1" y="23"/>
                    <a:pt x="4" y="19"/>
                    <a:pt x="6" y="15"/>
                  </a:cubicBezTo>
                  <a:cubicBezTo>
                    <a:pt x="3" y="17"/>
                    <a:pt x="2" y="21"/>
                    <a:pt x="0" y="22"/>
                  </a:cubicBezTo>
                  <a:cubicBezTo>
                    <a:pt x="5" y="15"/>
                    <a:pt x="10" y="7"/>
                    <a:pt x="16" y="0"/>
                  </a:cubicBezTo>
                  <a:cubicBezTo>
                    <a:pt x="11" y="8"/>
                    <a:pt x="6" y="16"/>
                    <a:pt x="2" y="25"/>
                  </a:cubicBezTo>
                  <a:cubicBezTo>
                    <a:pt x="5" y="22"/>
                    <a:pt x="9" y="16"/>
                    <a:pt x="12" y="13"/>
                  </a:cubicBezTo>
                  <a:cubicBezTo>
                    <a:pt x="12" y="13"/>
                    <a:pt x="12" y="13"/>
                    <a:pt x="1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9" name="Freeform 419">
              <a:extLst>
                <a:ext uri="{FF2B5EF4-FFF2-40B4-BE49-F238E27FC236}">
                  <a16:creationId xmlns:a16="http://schemas.microsoft.com/office/drawing/2014/main" id="{619873C6-8258-47A2-9A8D-A75856677B0D}"/>
                </a:ext>
              </a:extLst>
            </p:cNvPr>
            <p:cNvSpPr>
              <a:spLocks/>
            </p:cNvSpPr>
            <p:nvPr/>
          </p:nvSpPr>
          <p:spPr bwMode="auto">
            <a:xfrm>
              <a:off x="7821613" y="5932488"/>
              <a:ext cx="4763" cy="0"/>
            </a:xfrm>
            <a:custGeom>
              <a:avLst/>
              <a:gdLst>
                <a:gd name="T0" fmla="*/ 0 w 1"/>
                <a:gd name="T1" fmla="*/ 0 w 1"/>
              </a:gdLst>
              <a:ahLst/>
              <a:cxnLst>
                <a:cxn ang="0">
                  <a:pos x="T0" y="0"/>
                </a:cxn>
                <a:cxn ang="0">
                  <a:pos x="T1" y="0"/>
                </a:cxn>
              </a:cxnLst>
              <a:rect l="0" t="0" r="r" b="b"/>
              <a:pathLst>
                <a:path w="1">
                  <a:moveTo>
                    <a:pt x="0" y="0"/>
                  </a:moveTo>
                  <a:cubicBezTo>
                    <a:pt x="0"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0" name="Freeform 420">
              <a:extLst>
                <a:ext uri="{FF2B5EF4-FFF2-40B4-BE49-F238E27FC236}">
                  <a16:creationId xmlns:a16="http://schemas.microsoft.com/office/drawing/2014/main" id="{14AB38D0-44F2-4B14-A41D-DC015ED2CF8A}"/>
                </a:ext>
              </a:extLst>
            </p:cNvPr>
            <p:cNvSpPr>
              <a:spLocks/>
            </p:cNvSpPr>
            <p:nvPr/>
          </p:nvSpPr>
          <p:spPr bwMode="auto">
            <a:xfrm>
              <a:off x="7821613" y="5932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 name="Freeform 421">
              <a:extLst>
                <a:ext uri="{FF2B5EF4-FFF2-40B4-BE49-F238E27FC236}">
                  <a16:creationId xmlns:a16="http://schemas.microsoft.com/office/drawing/2014/main" id="{47AF595E-CE3C-4955-B091-73D5BB3FEEE7}"/>
                </a:ext>
              </a:extLst>
            </p:cNvPr>
            <p:cNvSpPr>
              <a:spLocks/>
            </p:cNvSpPr>
            <p:nvPr/>
          </p:nvSpPr>
          <p:spPr bwMode="auto">
            <a:xfrm>
              <a:off x="7821613" y="5932488"/>
              <a:ext cx="0" cy="476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 name="Freeform 422">
              <a:extLst>
                <a:ext uri="{FF2B5EF4-FFF2-40B4-BE49-F238E27FC236}">
                  <a16:creationId xmlns:a16="http://schemas.microsoft.com/office/drawing/2014/main" id="{35CF1846-1526-450B-8838-695D33BBC3DA}"/>
                </a:ext>
              </a:extLst>
            </p:cNvPr>
            <p:cNvSpPr>
              <a:spLocks/>
            </p:cNvSpPr>
            <p:nvPr/>
          </p:nvSpPr>
          <p:spPr bwMode="auto">
            <a:xfrm>
              <a:off x="7815263" y="5937250"/>
              <a:ext cx="635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 name="Freeform 423">
              <a:extLst>
                <a:ext uri="{FF2B5EF4-FFF2-40B4-BE49-F238E27FC236}">
                  <a16:creationId xmlns:a16="http://schemas.microsoft.com/office/drawing/2014/main" id="{783FBA16-EDD5-4E6B-A65E-D5D2C5C74314}"/>
                </a:ext>
              </a:extLst>
            </p:cNvPr>
            <p:cNvSpPr>
              <a:spLocks/>
            </p:cNvSpPr>
            <p:nvPr/>
          </p:nvSpPr>
          <p:spPr bwMode="auto">
            <a:xfrm>
              <a:off x="7808913" y="5884863"/>
              <a:ext cx="12700" cy="6350"/>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1"/>
                    <a:pt x="1" y="1"/>
                    <a:pt x="0" y="1"/>
                  </a:cubicBezTo>
                  <a:cubicBezTo>
                    <a:pt x="0" y="0"/>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 name="Freeform 424">
              <a:extLst>
                <a:ext uri="{FF2B5EF4-FFF2-40B4-BE49-F238E27FC236}">
                  <a16:creationId xmlns:a16="http://schemas.microsoft.com/office/drawing/2014/main" id="{D269FD4A-9E46-4C70-871B-4BDD32BA86B0}"/>
                </a:ext>
              </a:extLst>
            </p:cNvPr>
            <p:cNvSpPr>
              <a:spLocks/>
            </p:cNvSpPr>
            <p:nvPr/>
          </p:nvSpPr>
          <p:spPr bwMode="auto">
            <a:xfrm>
              <a:off x="7815263" y="5937250"/>
              <a:ext cx="0" cy="635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 name="Freeform 425">
              <a:extLst>
                <a:ext uri="{FF2B5EF4-FFF2-40B4-BE49-F238E27FC236}">
                  <a16:creationId xmlns:a16="http://schemas.microsoft.com/office/drawing/2014/main" id="{A6C0259A-2802-4C97-B86F-08460F20AE18}"/>
                </a:ext>
              </a:extLst>
            </p:cNvPr>
            <p:cNvSpPr>
              <a:spLocks/>
            </p:cNvSpPr>
            <p:nvPr/>
          </p:nvSpPr>
          <p:spPr bwMode="auto">
            <a:xfrm>
              <a:off x="7808913" y="5891213"/>
              <a:ext cx="0" cy="6350"/>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6" name="Freeform 426">
              <a:extLst>
                <a:ext uri="{FF2B5EF4-FFF2-40B4-BE49-F238E27FC236}">
                  <a16:creationId xmlns:a16="http://schemas.microsoft.com/office/drawing/2014/main" id="{9C65DA31-C82C-441B-98AE-C0B3ADD45556}"/>
                </a:ext>
              </a:extLst>
            </p:cNvPr>
            <p:cNvSpPr>
              <a:spLocks/>
            </p:cNvSpPr>
            <p:nvPr/>
          </p:nvSpPr>
          <p:spPr bwMode="auto">
            <a:xfrm>
              <a:off x="7802563" y="5897563"/>
              <a:ext cx="635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 name="Freeform 427">
              <a:extLst>
                <a:ext uri="{FF2B5EF4-FFF2-40B4-BE49-F238E27FC236}">
                  <a16:creationId xmlns:a16="http://schemas.microsoft.com/office/drawing/2014/main" id="{1C8CA066-676F-479E-A536-F06129F73499}"/>
                </a:ext>
              </a:extLst>
            </p:cNvPr>
            <p:cNvSpPr>
              <a:spLocks/>
            </p:cNvSpPr>
            <p:nvPr/>
          </p:nvSpPr>
          <p:spPr bwMode="auto">
            <a:xfrm>
              <a:off x="7802563" y="5897563"/>
              <a:ext cx="0" cy="476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 name="Freeform 428">
              <a:extLst>
                <a:ext uri="{FF2B5EF4-FFF2-40B4-BE49-F238E27FC236}">
                  <a16:creationId xmlns:a16="http://schemas.microsoft.com/office/drawing/2014/main" id="{3AD76EF3-DEA4-47ED-A4DB-D71C0BA08AF9}"/>
                </a:ext>
              </a:extLst>
            </p:cNvPr>
            <p:cNvSpPr>
              <a:spLocks/>
            </p:cNvSpPr>
            <p:nvPr/>
          </p:nvSpPr>
          <p:spPr bwMode="auto">
            <a:xfrm>
              <a:off x="7691438" y="5837238"/>
              <a:ext cx="93663" cy="165100"/>
            </a:xfrm>
            <a:custGeom>
              <a:avLst/>
              <a:gdLst>
                <a:gd name="T0" fmla="*/ 7 w 16"/>
                <a:gd name="T1" fmla="*/ 20 h 28"/>
                <a:gd name="T2" fmla="*/ 0 w 16"/>
                <a:gd name="T3" fmla="*/ 28 h 28"/>
                <a:gd name="T4" fmla="*/ 6 w 16"/>
                <a:gd name="T5" fmla="*/ 14 h 28"/>
                <a:gd name="T6" fmla="*/ 6 w 16"/>
                <a:gd name="T7" fmla="*/ 14 h 28"/>
                <a:gd name="T8" fmla="*/ 6 w 16"/>
                <a:gd name="T9" fmla="*/ 14 h 28"/>
                <a:gd name="T10" fmla="*/ 5 w 16"/>
                <a:gd name="T11" fmla="*/ 14 h 28"/>
                <a:gd name="T12" fmla="*/ 10 w 16"/>
                <a:gd name="T13" fmla="*/ 6 h 28"/>
                <a:gd name="T14" fmla="*/ 16 w 16"/>
                <a:gd name="T15" fmla="*/ 0 h 28"/>
                <a:gd name="T16" fmla="*/ 2 w 16"/>
                <a:gd name="T17" fmla="*/ 26 h 28"/>
                <a:gd name="T18" fmla="*/ 6 w 16"/>
                <a:gd name="T19" fmla="*/ 20 h 28"/>
                <a:gd name="T20" fmla="*/ 7 w 16"/>
                <a:gd name="T21"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8">
                  <a:moveTo>
                    <a:pt x="7" y="20"/>
                  </a:moveTo>
                  <a:cubicBezTo>
                    <a:pt x="5" y="23"/>
                    <a:pt x="3" y="27"/>
                    <a:pt x="0" y="28"/>
                  </a:cubicBezTo>
                  <a:cubicBezTo>
                    <a:pt x="0" y="23"/>
                    <a:pt x="4" y="19"/>
                    <a:pt x="6" y="14"/>
                  </a:cubicBezTo>
                  <a:cubicBezTo>
                    <a:pt x="6" y="14"/>
                    <a:pt x="6" y="14"/>
                    <a:pt x="6" y="14"/>
                  </a:cubicBezTo>
                  <a:cubicBezTo>
                    <a:pt x="6" y="13"/>
                    <a:pt x="6" y="14"/>
                    <a:pt x="6" y="14"/>
                  </a:cubicBezTo>
                  <a:cubicBezTo>
                    <a:pt x="6" y="14"/>
                    <a:pt x="5" y="14"/>
                    <a:pt x="5" y="14"/>
                  </a:cubicBezTo>
                  <a:cubicBezTo>
                    <a:pt x="7" y="11"/>
                    <a:pt x="8" y="9"/>
                    <a:pt x="10" y="6"/>
                  </a:cubicBezTo>
                  <a:cubicBezTo>
                    <a:pt x="12" y="4"/>
                    <a:pt x="13" y="1"/>
                    <a:pt x="16" y="0"/>
                  </a:cubicBezTo>
                  <a:cubicBezTo>
                    <a:pt x="11" y="8"/>
                    <a:pt x="5" y="15"/>
                    <a:pt x="2" y="26"/>
                  </a:cubicBezTo>
                  <a:cubicBezTo>
                    <a:pt x="4" y="24"/>
                    <a:pt x="5" y="22"/>
                    <a:pt x="6" y="20"/>
                  </a:cubicBezTo>
                  <a:cubicBezTo>
                    <a:pt x="6" y="20"/>
                    <a:pt x="7" y="20"/>
                    <a:pt x="7"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 name="Freeform 429">
              <a:extLst>
                <a:ext uri="{FF2B5EF4-FFF2-40B4-BE49-F238E27FC236}">
                  <a16:creationId xmlns:a16="http://schemas.microsoft.com/office/drawing/2014/main" id="{22E79AAB-3B79-4B20-B526-75084DDC48F2}"/>
                </a:ext>
              </a:extLst>
            </p:cNvPr>
            <p:cNvSpPr>
              <a:spLocks noEditPoints="1"/>
            </p:cNvSpPr>
            <p:nvPr/>
          </p:nvSpPr>
          <p:spPr bwMode="auto">
            <a:xfrm>
              <a:off x="7662863" y="5861050"/>
              <a:ext cx="69850" cy="136525"/>
            </a:xfrm>
            <a:custGeom>
              <a:avLst/>
              <a:gdLst>
                <a:gd name="T0" fmla="*/ 3 w 12"/>
                <a:gd name="T1" fmla="*/ 20 h 23"/>
                <a:gd name="T2" fmla="*/ 0 w 12"/>
                <a:gd name="T3" fmla="*/ 22 h 23"/>
                <a:gd name="T4" fmla="*/ 7 w 12"/>
                <a:gd name="T5" fmla="*/ 7 h 23"/>
                <a:gd name="T6" fmla="*/ 5 w 12"/>
                <a:gd name="T7" fmla="*/ 9 h 23"/>
                <a:gd name="T8" fmla="*/ 12 w 12"/>
                <a:gd name="T9" fmla="*/ 0 h 23"/>
                <a:gd name="T10" fmla="*/ 1 w 12"/>
                <a:gd name="T11" fmla="*/ 20 h 23"/>
                <a:gd name="T12" fmla="*/ 3 w 12"/>
                <a:gd name="T13" fmla="*/ 20 h 23"/>
                <a:gd name="T14" fmla="*/ 8 w 12"/>
                <a:gd name="T15" fmla="*/ 5 h 23"/>
                <a:gd name="T16" fmla="*/ 8 w 12"/>
                <a:gd name="T1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3">
                  <a:moveTo>
                    <a:pt x="3" y="20"/>
                  </a:moveTo>
                  <a:cubicBezTo>
                    <a:pt x="3" y="21"/>
                    <a:pt x="2" y="23"/>
                    <a:pt x="0" y="22"/>
                  </a:cubicBezTo>
                  <a:cubicBezTo>
                    <a:pt x="0" y="16"/>
                    <a:pt x="5" y="12"/>
                    <a:pt x="7" y="7"/>
                  </a:cubicBezTo>
                  <a:cubicBezTo>
                    <a:pt x="6" y="7"/>
                    <a:pt x="6" y="8"/>
                    <a:pt x="5" y="9"/>
                  </a:cubicBezTo>
                  <a:cubicBezTo>
                    <a:pt x="6" y="6"/>
                    <a:pt x="9" y="2"/>
                    <a:pt x="12" y="0"/>
                  </a:cubicBezTo>
                  <a:cubicBezTo>
                    <a:pt x="9" y="7"/>
                    <a:pt x="4" y="12"/>
                    <a:pt x="1" y="20"/>
                  </a:cubicBezTo>
                  <a:cubicBezTo>
                    <a:pt x="2" y="21"/>
                    <a:pt x="3" y="20"/>
                    <a:pt x="3" y="20"/>
                  </a:cubicBezTo>
                  <a:close/>
                  <a:moveTo>
                    <a:pt x="8" y="5"/>
                  </a:moveTo>
                  <a:cubicBezTo>
                    <a:pt x="7" y="6"/>
                    <a:pt x="8" y="5"/>
                    <a:pt x="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 name="Freeform 430">
              <a:extLst>
                <a:ext uri="{FF2B5EF4-FFF2-40B4-BE49-F238E27FC236}">
                  <a16:creationId xmlns:a16="http://schemas.microsoft.com/office/drawing/2014/main" id="{28166A0F-2A8F-4C44-A46A-92C1D045CF5C}"/>
                </a:ext>
              </a:extLst>
            </p:cNvPr>
            <p:cNvSpPr>
              <a:spLocks/>
            </p:cNvSpPr>
            <p:nvPr/>
          </p:nvSpPr>
          <p:spPr bwMode="auto">
            <a:xfrm>
              <a:off x="7715250" y="5919788"/>
              <a:ext cx="6350" cy="6350"/>
            </a:xfrm>
            <a:custGeom>
              <a:avLst/>
              <a:gdLst>
                <a:gd name="T0" fmla="*/ 1 w 1"/>
                <a:gd name="T1" fmla="*/ 0 h 1"/>
                <a:gd name="T2" fmla="*/ 1 w 1"/>
                <a:gd name="T3" fmla="*/ 1 h 1"/>
                <a:gd name="T4" fmla="*/ 0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1"/>
                    <a:pt x="1" y="1"/>
                  </a:cubicBezTo>
                  <a:cubicBezTo>
                    <a:pt x="1" y="1"/>
                    <a:pt x="1" y="1"/>
                    <a:pt x="0" y="1"/>
                  </a:cubicBezTo>
                  <a:cubicBezTo>
                    <a:pt x="0"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 name="Freeform 431">
              <a:extLst>
                <a:ext uri="{FF2B5EF4-FFF2-40B4-BE49-F238E27FC236}">
                  <a16:creationId xmlns:a16="http://schemas.microsoft.com/office/drawing/2014/main" id="{1A103DB4-1B6A-447B-8423-8FE4FA5D5700}"/>
                </a:ext>
              </a:extLst>
            </p:cNvPr>
            <p:cNvSpPr>
              <a:spLocks/>
            </p:cNvSpPr>
            <p:nvPr/>
          </p:nvSpPr>
          <p:spPr bwMode="auto">
            <a:xfrm>
              <a:off x="7715250" y="59261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2" name="Rectangle 31">
              <a:extLst>
                <a:ext uri="{FF2B5EF4-FFF2-40B4-BE49-F238E27FC236}">
                  <a16:creationId xmlns:a16="http://schemas.microsoft.com/office/drawing/2014/main" id="{8737366A-1B42-473D-AE20-1F8686265CAD}"/>
                </a:ext>
              </a:extLst>
            </p:cNvPr>
            <p:cNvSpPr>
              <a:spLocks noChangeArrowheads="1"/>
            </p:cNvSpPr>
            <p:nvPr/>
          </p:nvSpPr>
          <p:spPr bwMode="auto">
            <a:xfrm>
              <a:off x="7715250" y="5926138"/>
              <a:ext cx="1588"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3" name="Freeform 433">
              <a:extLst>
                <a:ext uri="{FF2B5EF4-FFF2-40B4-BE49-F238E27FC236}">
                  <a16:creationId xmlns:a16="http://schemas.microsoft.com/office/drawing/2014/main" id="{C73EBB84-8A20-402F-8531-201A57640D69}"/>
                </a:ext>
              </a:extLst>
            </p:cNvPr>
            <p:cNvSpPr>
              <a:spLocks/>
            </p:cNvSpPr>
            <p:nvPr/>
          </p:nvSpPr>
          <p:spPr bwMode="auto">
            <a:xfrm>
              <a:off x="7702550" y="5943600"/>
              <a:ext cx="6350" cy="0"/>
            </a:xfrm>
            <a:custGeom>
              <a:avLst/>
              <a:gdLst>
                <a:gd name="T0" fmla="*/ 0 w 1"/>
                <a:gd name="T1" fmla="*/ 0 w 1"/>
              </a:gdLst>
              <a:ahLst/>
              <a:cxnLst>
                <a:cxn ang="0">
                  <a:pos x="T0" y="0"/>
                </a:cxn>
                <a:cxn ang="0">
                  <a:pos x="T1" y="0"/>
                </a:cxn>
              </a:cxnLst>
              <a:rect l="0" t="0" r="r" b="b"/>
              <a:pathLst>
                <a:path w="1">
                  <a:moveTo>
                    <a:pt x="0" y="0"/>
                  </a:move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4" name="Freeform 434">
              <a:extLst>
                <a:ext uri="{FF2B5EF4-FFF2-40B4-BE49-F238E27FC236}">
                  <a16:creationId xmlns:a16="http://schemas.microsoft.com/office/drawing/2014/main" id="{C16DDFE5-8BEF-4E48-A6C0-14E34CCA6922}"/>
                </a:ext>
              </a:extLst>
            </p:cNvPr>
            <p:cNvSpPr>
              <a:spLocks noEditPoints="1"/>
            </p:cNvSpPr>
            <p:nvPr/>
          </p:nvSpPr>
          <p:spPr bwMode="auto">
            <a:xfrm>
              <a:off x="7639050" y="5849938"/>
              <a:ext cx="63500" cy="123825"/>
            </a:xfrm>
            <a:custGeom>
              <a:avLst/>
              <a:gdLst>
                <a:gd name="T0" fmla="*/ 6 w 11"/>
                <a:gd name="T1" fmla="*/ 15 h 21"/>
                <a:gd name="T2" fmla="*/ 0 w 11"/>
                <a:gd name="T3" fmla="*/ 21 h 21"/>
                <a:gd name="T4" fmla="*/ 5 w 11"/>
                <a:gd name="T5" fmla="*/ 9 h 21"/>
                <a:gd name="T6" fmla="*/ 2 w 11"/>
                <a:gd name="T7" fmla="*/ 13 h 21"/>
                <a:gd name="T8" fmla="*/ 11 w 11"/>
                <a:gd name="T9" fmla="*/ 0 h 21"/>
                <a:gd name="T10" fmla="*/ 1 w 11"/>
                <a:gd name="T11" fmla="*/ 19 h 21"/>
                <a:gd name="T12" fmla="*/ 5 w 11"/>
                <a:gd name="T13" fmla="*/ 15 h 21"/>
                <a:gd name="T14" fmla="*/ 6 w 11"/>
                <a:gd name="T15" fmla="*/ 15 h 21"/>
                <a:gd name="T16" fmla="*/ 5 w 11"/>
                <a:gd name="T17" fmla="*/ 9 h 21"/>
                <a:gd name="T18" fmla="*/ 5 w 11"/>
                <a:gd name="T1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1">
                  <a:moveTo>
                    <a:pt x="6" y="15"/>
                  </a:moveTo>
                  <a:cubicBezTo>
                    <a:pt x="4" y="17"/>
                    <a:pt x="3" y="21"/>
                    <a:pt x="0" y="21"/>
                  </a:cubicBezTo>
                  <a:cubicBezTo>
                    <a:pt x="0" y="17"/>
                    <a:pt x="4" y="13"/>
                    <a:pt x="5" y="9"/>
                  </a:cubicBezTo>
                  <a:cubicBezTo>
                    <a:pt x="3" y="10"/>
                    <a:pt x="3" y="12"/>
                    <a:pt x="2" y="13"/>
                  </a:cubicBezTo>
                  <a:cubicBezTo>
                    <a:pt x="5" y="8"/>
                    <a:pt x="7" y="3"/>
                    <a:pt x="11" y="0"/>
                  </a:cubicBezTo>
                  <a:cubicBezTo>
                    <a:pt x="9" y="7"/>
                    <a:pt x="4" y="12"/>
                    <a:pt x="1" y="19"/>
                  </a:cubicBezTo>
                  <a:cubicBezTo>
                    <a:pt x="3" y="18"/>
                    <a:pt x="4" y="16"/>
                    <a:pt x="5" y="15"/>
                  </a:cubicBezTo>
                  <a:cubicBezTo>
                    <a:pt x="6" y="15"/>
                    <a:pt x="6" y="15"/>
                    <a:pt x="6" y="15"/>
                  </a:cubicBezTo>
                  <a:close/>
                  <a:moveTo>
                    <a:pt x="5" y="9"/>
                  </a:moveTo>
                  <a:cubicBezTo>
                    <a:pt x="5" y="9"/>
                    <a:pt x="5" y="8"/>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5" name="Freeform 435">
              <a:extLst>
                <a:ext uri="{FF2B5EF4-FFF2-40B4-BE49-F238E27FC236}">
                  <a16:creationId xmlns:a16="http://schemas.microsoft.com/office/drawing/2014/main" id="{ED925769-485C-4705-917D-4B5AE5C6D88A}"/>
                </a:ext>
              </a:extLst>
            </p:cNvPr>
            <p:cNvSpPr>
              <a:spLocks/>
            </p:cNvSpPr>
            <p:nvPr/>
          </p:nvSpPr>
          <p:spPr bwMode="auto">
            <a:xfrm>
              <a:off x="7691438" y="5956300"/>
              <a:ext cx="6350" cy="4763"/>
            </a:xfrm>
            <a:custGeom>
              <a:avLst/>
              <a:gdLst>
                <a:gd name="T0" fmla="*/ 0 w 1"/>
                <a:gd name="T1" fmla="*/ 1 h 1"/>
                <a:gd name="T2" fmla="*/ 0 w 1"/>
                <a:gd name="T3" fmla="*/ 1 h 1"/>
              </a:gdLst>
              <a:ahLst/>
              <a:cxnLst>
                <a:cxn ang="0">
                  <a:pos x="T0" y="T1"/>
                </a:cxn>
                <a:cxn ang="0">
                  <a:pos x="T2" y="T3"/>
                </a:cxn>
              </a:cxnLst>
              <a:rect l="0" t="0" r="r" b="b"/>
              <a:pathLst>
                <a:path w="1" h="1">
                  <a:moveTo>
                    <a:pt x="0" y="1"/>
                  </a:moveTo>
                  <a:cubicBezTo>
                    <a:pt x="0" y="0"/>
                    <a:pt x="1"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6" name="Freeform 436">
              <a:extLst>
                <a:ext uri="{FF2B5EF4-FFF2-40B4-BE49-F238E27FC236}">
                  <a16:creationId xmlns:a16="http://schemas.microsoft.com/office/drawing/2014/main" id="{269FA22C-9160-4A7B-9446-4E1EBBAB5C9E}"/>
                </a:ext>
              </a:extLst>
            </p:cNvPr>
            <p:cNvSpPr>
              <a:spLocks/>
            </p:cNvSpPr>
            <p:nvPr/>
          </p:nvSpPr>
          <p:spPr bwMode="auto">
            <a:xfrm>
              <a:off x="7691438" y="59610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7" name="Freeform 437">
              <a:extLst>
                <a:ext uri="{FF2B5EF4-FFF2-40B4-BE49-F238E27FC236}">
                  <a16:creationId xmlns:a16="http://schemas.microsoft.com/office/drawing/2014/main" id="{A91828E9-3F32-49CB-8C1B-008ED9A1ED7E}"/>
                </a:ext>
              </a:extLst>
            </p:cNvPr>
            <p:cNvSpPr>
              <a:spLocks/>
            </p:cNvSpPr>
            <p:nvPr/>
          </p:nvSpPr>
          <p:spPr bwMode="auto">
            <a:xfrm>
              <a:off x="7680325" y="5961063"/>
              <a:ext cx="11113" cy="17463"/>
            </a:xfrm>
            <a:custGeom>
              <a:avLst/>
              <a:gdLst>
                <a:gd name="T0" fmla="*/ 2 w 2"/>
                <a:gd name="T1" fmla="*/ 0 h 3"/>
                <a:gd name="T2" fmla="*/ 0 w 2"/>
                <a:gd name="T3" fmla="*/ 3 h 3"/>
                <a:gd name="T4" fmla="*/ 2 w 2"/>
                <a:gd name="T5" fmla="*/ 0 h 3"/>
                <a:gd name="T6" fmla="*/ 2 w 2"/>
                <a:gd name="T7" fmla="*/ 0 h 3"/>
              </a:gdLst>
              <a:ahLst/>
              <a:cxnLst>
                <a:cxn ang="0">
                  <a:pos x="T0" y="T1"/>
                </a:cxn>
                <a:cxn ang="0">
                  <a:pos x="T2" y="T3"/>
                </a:cxn>
                <a:cxn ang="0">
                  <a:pos x="T4" y="T5"/>
                </a:cxn>
                <a:cxn ang="0">
                  <a:pos x="T6" y="T7"/>
                </a:cxn>
              </a:cxnLst>
              <a:rect l="0" t="0" r="r" b="b"/>
              <a:pathLst>
                <a:path w="2" h="3">
                  <a:moveTo>
                    <a:pt x="2" y="0"/>
                  </a:moveTo>
                  <a:cubicBezTo>
                    <a:pt x="2" y="1"/>
                    <a:pt x="1" y="2"/>
                    <a:pt x="0" y="3"/>
                  </a:cubicBezTo>
                  <a:cubicBezTo>
                    <a:pt x="0" y="1"/>
                    <a:pt x="1" y="1"/>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8" name="Freeform 438">
              <a:extLst>
                <a:ext uri="{FF2B5EF4-FFF2-40B4-BE49-F238E27FC236}">
                  <a16:creationId xmlns:a16="http://schemas.microsoft.com/office/drawing/2014/main" id="{15A0DCE5-65F0-4A9D-B2E6-F51E10498D37}"/>
                </a:ext>
              </a:extLst>
            </p:cNvPr>
            <p:cNvSpPr>
              <a:spLocks/>
            </p:cNvSpPr>
            <p:nvPr/>
          </p:nvSpPr>
          <p:spPr bwMode="auto">
            <a:xfrm>
              <a:off x="7685088" y="5915025"/>
              <a:ext cx="6350" cy="4763"/>
            </a:xfrm>
            <a:custGeom>
              <a:avLst/>
              <a:gdLst>
                <a:gd name="T0" fmla="*/ 0 w 1"/>
                <a:gd name="T1" fmla="*/ 1 h 1"/>
                <a:gd name="T2" fmla="*/ 0 w 1"/>
                <a:gd name="T3" fmla="*/ 1 h 1"/>
              </a:gdLst>
              <a:ahLst/>
              <a:cxnLst>
                <a:cxn ang="0">
                  <a:pos x="T0" y="T1"/>
                </a:cxn>
                <a:cxn ang="0">
                  <a:pos x="T2" y="T3"/>
                </a:cxn>
              </a:cxnLst>
              <a:rect l="0" t="0" r="r" b="b"/>
              <a:pathLst>
                <a:path w="1" h="1">
                  <a:moveTo>
                    <a:pt x="0" y="1"/>
                  </a:moveTo>
                  <a:cubicBezTo>
                    <a:pt x="0" y="0"/>
                    <a:pt x="1"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9" name="Freeform 439">
              <a:extLst>
                <a:ext uri="{FF2B5EF4-FFF2-40B4-BE49-F238E27FC236}">
                  <a16:creationId xmlns:a16="http://schemas.microsoft.com/office/drawing/2014/main" id="{B4067823-6974-4B1A-B30F-4256442C3535}"/>
                </a:ext>
              </a:extLst>
            </p:cNvPr>
            <p:cNvSpPr>
              <a:spLocks/>
            </p:cNvSpPr>
            <p:nvPr/>
          </p:nvSpPr>
          <p:spPr bwMode="auto">
            <a:xfrm>
              <a:off x="7673975" y="5919788"/>
              <a:ext cx="11113" cy="6350"/>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1" y="0"/>
                    <a:pt x="1" y="1"/>
                  </a:cubicBezTo>
                  <a:cubicBezTo>
                    <a:pt x="0" y="1"/>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0" name="Freeform 440">
              <a:extLst>
                <a:ext uri="{FF2B5EF4-FFF2-40B4-BE49-F238E27FC236}">
                  <a16:creationId xmlns:a16="http://schemas.microsoft.com/office/drawing/2014/main" id="{A1069921-7F14-458D-B684-7DA53C8127D8}"/>
                </a:ext>
              </a:extLst>
            </p:cNvPr>
            <p:cNvSpPr>
              <a:spLocks/>
            </p:cNvSpPr>
            <p:nvPr/>
          </p:nvSpPr>
          <p:spPr bwMode="auto">
            <a:xfrm>
              <a:off x="7680325" y="5973763"/>
              <a:ext cx="0" cy="476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1" name="Rectangle 40">
              <a:extLst>
                <a:ext uri="{FF2B5EF4-FFF2-40B4-BE49-F238E27FC236}">
                  <a16:creationId xmlns:a16="http://schemas.microsoft.com/office/drawing/2014/main" id="{418CBD60-020D-4552-9480-E4149B0502D3}"/>
                </a:ext>
              </a:extLst>
            </p:cNvPr>
            <p:cNvSpPr>
              <a:spLocks noChangeArrowheads="1"/>
            </p:cNvSpPr>
            <p:nvPr/>
          </p:nvSpPr>
          <p:spPr bwMode="auto">
            <a:xfrm>
              <a:off x="7673975" y="5932488"/>
              <a:ext cx="1588"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2" name="Freeform 442">
              <a:extLst>
                <a:ext uri="{FF2B5EF4-FFF2-40B4-BE49-F238E27FC236}">
                  <a16:creationId xmlns:a16="http://schemas.microsoft.com/office/drawing/2014/main" id="{0EB1A549-5282-4B3A-A80E-A3B6CA9FD5BC}"/>
                </a:ext>
              </a:extLst>
            </p:cNvPr>
            <p:cNvSpPr>
              <a:spLocks/>
            </p:cNvSpPr>
            <p:nvPr/>
          </p:nvSpPr>
          <p:spPr bwMode="auto">
            <a:xfrm>
              <a:off x="7643813" y="5926138"/>
              <a:ext cx="6350" cy="6350"/>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3" name="Freeform 443">
              <a:extLst>
                <a:ext uri="{FF2B5EF4-FFF2-40B4-BE49-F238E27FC236}">
                  <a16:creationId xmlns:a16="http://schemas.microsoft.com/office/drawing/2014/main" id="{BDBFCD7A-DDD8-4E6A-A820-50A62AC7FEBF}"/>
                </a:ext>
              </a:extLst>
            </p:cNvPr>
            <p:cNvSpPr>
              <a:spLocks/>
            </p:cNvSpPr>
            <p:nvPr/>
          </p:nvSpPr>
          <p:spPr bwMode="auto">
            <a:xfrm>
              <a:off x="7639050" y="5932488"/>
              <a:ext cx="4763" cy="4763"/>
            </a:xfrm>
            <a:custGeom>
              <a:avLst/>
              <a:gdLst>
                <a:gd name="T0" fmla="*/ 1 w 1"/>
                <a:gd name="T1" fmla="*/ 0 h 1"/>
                <a:gd name="T2" fmla="*/ 1 w 1"/>
                <a:gd name="T3" fmla="*/ 0 h 1"/>
              </a:gdLst>
              <a:ahLst/>
              <a:cxnLst>
                <a:cxn ang="0">
                  <a:pos x="T0" y="T1"/>
                </a:cxn>
                <a:cxn ang="0">
                  <a:pos x="T2" y="T3"/>
                </a:cxn>
              </a:cxnLst>
              <a:rect l="0" t="0" r="r" b="b"/>
              <a:pathLst>
                <a:path w="1" h="1">
                  <a:moveTo>
                    <a:pt x="1" y="0"/>
                  </a:moveTo>
                  <a:cubicBezTo>
                    <a:pt x="1" y="1"/>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44" name="Freeform 220">
            <a:extLst>
              <a:ext uri="{FF2B5EF4-FFF2-40B4-BE49-F238E27FC236}">
                <a16:creationId xmlns:a16="http://schemas.microsoft.com/office/drawing/2014/main" id="{E33044AC-6482-41BC-8831-7196D122BE6E}"/>
              </a:ext>
            </a:extLst>
          </p:cNvPr>
          <p:cNvSpPr>
            <a:spLocks/>
          </p:cNvSpPr>
          <p:nvPr/>
        </p:nvSpPr>
        <p:spPr bwMode="auto">
          <a:xfrm>
            <a:off x="5257579" y="1549961"/>
            <a:ext cx="1369771" cy="670473"/>
          </a:xfrm>
          <a:custGeom>
            <a:avLst/>
            <a:gdLst>
              <a:gd name="T0" fmla="*/ 77 w 162"/>
              <a:gd name="T1" fmla="*/ 36 h 51"/>
              <a:gd name="T2" fmla="*/ 61 w 162"/>
              <a:gd name="T3" fmla="*/ 36 h 51"/>
              <a:gd name="T4" fmla="*/ 50 w 162"/>
              <a:gd name="T5" fmla="*/ 35 h 51"/>
              <a:gd name="T6" fmla="*/ 41 w 162"/>
              <a:gd name="T7" fmla="*/ 35 h 51"/>
              <a:gd name="T8" fmla="*/ 14 w 162"/>
              <a:gd name="T9" fmla="*/ 29 h 51"/>
              <a:gd name="T10" fmla="*/ 14 w 162"/>
              <a:gd name="T11" fmla="*/ 29 h 51"/>
              <a:gd name="T12" fmla="*/ 6 w 162"/>
              <a:gd name="T13" fmla="*/ 19 h 51"/>
              <a:gd name="T14" fmla="*/ 11 w 162"/>
              <a:gd name="T15" fmla="*/ 19 h 51"/>
              <a:gd name="T16" fmla="*/ 15 w 162"/>
              <a:gd name="T17" fmla="*/ 21 h 51"/>
              <a:gd name="T18" fmla="*/ 26 w 162"/>
              <a:gd name="T19" fmla="*/ 23 h 51"/>
              <a:gd name="T20" fmla="*/ 41 w 162"/>
              <a:gd name="T21" fmla="*/ 25 h 51"/>
              <a:gd name="T22" fmla="*/ 43 w 162"/>
              <a:gd name="T23" fmla="*/ 26 h 51"/>
              <a:gd name="T24" fmla="*/ 62 w 162"/>
              <a:gd name="T25" fmla="*/ 27 h 51"/>
              <a:gd name="T26" fmla="*/ 63 w 162"/>
              <a:gd name="T27" fmla="*/ 27 h 51"/>
              <a:gd name="T28" fmla="*/ 81 w 162"/>
              <a:gd name="T29" fmla="*/ 27 h 51"/>
              <a:gd name="T30" fmla="*/ 81 w 162"/>
              <a:gd name="T31" fmla="*/ 27 h 51"/>
              <a:gd name="T32" fmla="*/ 105 w 162"/>
              <a:gd name="T33" fmla="*/ 23 h 51"/>
              <a:gd name="T34" fmla="*/ 106 w 162"/>
              <a:gd name="T35" fmla="*/ 23 h 51"/>
              <a:gd name="T36" fmla="*/ 126 w 162"/>
              <a:gd name="T37" fmla="*/ 18 h 51"/>
              <a:gd name="T38" fmla="*/ 108 w 162"/>
              <a:gd name="T39" fmla="*/ 10 h 51"/>
              <a:gd name="T40" fmla="*/ 107 w 162"/>
              <a:gd name="T41" fmla="*/ 8 h 51"/>
              <a:gd name="T42" fmla="*/ 107 w 162"/>
              <a:gd name="T43" fmla="*/ 7 h 51"/>
              <a:gd name="T44" fmla="*/ 113 w 162"/>
              <a:gd name="T45" fmla="*/ 0 h 51"/>
              <a:gd name="T46" fmla="*/ 126 w 162"/>
              <a:gd name="T47" fmla="*/ 4 h 51"/>
              <a:gd name="T48" fmla="*/ 126 w 162"/>
              <a:gd name="T49" fmla="*/ 4 h 51"/>
              <a:gd name="T50" fmla="*/ 137 w 162"/>
              <a:gd name="T51" fmla="*/ 6 h 51"/>
              <a:gd name="T52" fmla="*/ 138 w 162"/>
              <a:gd name="T53" fmla="*/ 6 h 51"/>
              <a:gd name="T54" fmla="*/ 138 w 162"/>
              <a:gd name="T55" fmla="*/ 7 h 51"/>
              <a:gd name="T56" fmla="*/ 156 w 162"/>
              <a:gd name="T57" fmla="*/ 4 h 51"/>
              <a:gd name="T58" fmla="*/ 157 w 162"/>
              <a:gd name="T59" fmla="*/ 4 h 51"/>
              <a:gd name="T60" fmla="*/ 160 w 162"/>
              <a:gd name="T61" fmla="*/ 17 h 51"/>
              <a:gd name="T62" fmla="*/ 160 w 162"/>
              <a:gd name="T63" fmla="*/ 18 h 51"/>
              <a:gd name="T64" fmla="*/ 150 w 162"/>
              <a:gd name="T65" fmla="*/ 24 h 51"/>
              <a:gd name="T66" fmla="*/ 149 w 162"/>
              <a:gd name="T67" fmla="*/ 24 h 51"/>
              <a:gd name="T68" fmla="*/ 127 w 162"/>
              <a:gd name="T69" fmla="*/ 51 h 51"/>
              <a:gd name="T70" fmla="*/ 123 w 162"/>
              <a:gd name="T71" fmla="*/ 46 h 51"/>
              <a:gd name="T72" fmla="*/ 123 w 162"/>
              <a:gd name="T73" fmla="*/ 45 h 51"/>
              <a:gd name="T74" fmla="*/ 124 w 162"/>
              <a:gd name="T75" fmla="*/ 45 h 51"/>
              <a:gd name="T76" fmla="*/ 133 w 162"/>
              <a:gd name="T77" fmla="*/ 26 h 51"/>
              <a:gd name="T78" fmla="*/ 126 w 162"/>
              <a:gd name="T79" fmla="*/ 28 h 51"/>
              <a:gd name="T80" fmla="*/ 126 w 162"/>
              <a:gd name="T81" fmla="*/ 28 h 51"/>
              <a:gd name="T82" fmla="*/ 77 w 162"/>
              <a:gd name="T83"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 h="51">
                <a:moveTo>
                  <a:pt x="77" y="36"/>
                </a:moveTo>
                <a:cubicBezTo>
                  <a:pt x="73" y="38"/>
                  <a:pt x="68" y="35"/>
                  <a:pt x="61" y="36"/>
                </a:cubicBezTo>
                <a:cubicBezTo>
                  <a:pt x="58" y="34"/>
                  <a:pt x="52" y="35"/>
                  <a:pt x="50" y="35"/>
                </a:cubicBezTo>
                <a:cubicBezTo>
                  <a:pt x="46" y="34"/>
                  <a:pt x="44" y="37"/>
                  <a:pt x="41" y="35"/>
                </a:cubicBezTo>
                <a:cubicBezTo>
                  <a:pt x="33" y="33"/>
                  <a:pt x="21" y="30"/>
                  <a:pt x="14" y="29"/>
                </a:cubicBezTo>
                <a:cubicBezTo>
                  <a:pt x="14" y="29"/>
                  <a:pt x="14" y="29"/>
                  <a:pt x="14" y="29"/>
                </a:cubicBezTo>
                <a:cubicBezTo>
                  <a:pt x="11" y="27"/>
                  <a:pt x="0" y="25"/>
                  <a:pt x="6" y="19"/>
                </a:cubicBezTo>
                <a:cubicBezTo>
                  <a:pt x="8" y="19"/>
                  <a:pt x="9" y="19"/>
                  <a:pt x="11" y="19"/>
                </a:cubicBezTo>
                <a:cubicBezTo>
                  <a:pt x="12" y="21"/>
                  <a:pt x="14" y="21"/>
                  <a:pt x="15" y="21"/>
                </a:cubicBezTo>
                <a:cubicBezTo>
                  <a:pt x="17" y="23"/>
                  <a:pt x="24" y="24"/>
                  <a:pt x="26" y="23"/>
                </a:cubicBezTo>
                <a:cubicBezTo>
                  <a:pt x="32" y="23"/>
                  <a:pt x="37" y="26"/>
                  <a:pt x="41" y="25"/>
                </a:cubicBezTo>
                <a:cubicBezTo>
                  <a:pt x="41" y="26"/>
                  <a:pt x="42" y="26"/>
                  <a:pt x="43" y="26"/>
                </a:cubicBezTo>
                <a:cubicBezTo>
                  <a:pt x="50" y="27"/>
                  <a:pt x="56" y="28"/>
                  <a:pt x="62" y="27"/>
                </a:cubicBezTo>
                <a:cubicBezTo>
                  <a:pt x="63" y="27"/>
                  <a:pt x="63" y="27"/>
                  <a:pt x="63" y="27"/>
                </a:cubicBezTo>
                <a:cubicBezTo>
                  <a:pt x="67" y="28"/>
                  <a:pt x="77" y="28"/>
                  <a:pt x="81" y="27"/>
                </a:cubicBezTo>
                <a:cubicBezTo>
                  <a:pt x="81" y="27"/>
                  <a:pt x="81" y="27"/>
                  <a:pt x="81" y="27"/>
                </a:cubicBezTo>
                <a:cubicBezTo>
                  <a:pt x="87" y="27"/>
                  <a:pt x="99" y="25"/>
                  <a:pt x="105" y="23"/>
                </a:cubicBezTo>
                <a:cubicBezTo>
                  <a:pt x="106" y="23"/>
                  <a:pt x="106" y="23"/>
                  <a:pt x="106" y="23"/>
                </a:cubicBezTo>
                <a:cubicBezTo>
                  <a:pt x="113" y="23"/>
                  <a:pt x="120" y="20"/>
                  <a:pt x="126" y="18"/>
                </a:cubicBezTo>
                <a:cubicBezTo>
                  <a:pt x="122" y="13"/>
                  <a:pt x="114" y="13"/>
                  <a:pt x="108" y="10"/>
                </a:cubicBezTo>
                <a:cubicBezTo>
                  <a:pt x="108" y="10"/>
                  <a:pt x="108" y="8"/>
                  <a:pt x="107" y="8"/>
                </a:cubicBezTo>
                <a:cubicBezTo>
                  <a:pt x="107" y="8"/>
                  <a:pt x="107" y="8"/>
                  <a:pt x="107" y="7"/>
                </a:cubicBezTo>
                <a:cubicBezTo>
                  <a:pt x="110" y="6"/>
                  <a:pt x="107" y="0"/>
                  <a:pt x="113" y="0"/>
                </a:cubicBezTo>
                <a:cubicBezTo>
                  <a:pt x="116" y="2"/>
                  <a:pt x="123" y="4"/>
                  <a:pt x="126" y="4"/>
                </a:cubicBezTo>
                <a:cubicBezTo>
                  <a:pt x="126" y="4"/>
                  <a:pt x="126" y="4"/>
                  <a:pt x="126" y="4"/>
                </a:cubicBezTo>
                <a:cubicBezTo>
                  <a:pt x="129" y="5"/>
                  <a:pt x="136" y="6"/>
                  <a:pt x="137" y="6"/>
                </a:cubicBezTo>
                <a:cubicBezTo>
                  <a:pt x="138" y="6"/>
                  <a:pt x="138" y="6"/>
                  <a:pt x="138" y="6"/>
                </a:cubicBezTo>
                <a:cubicBezTo>
                  <a:pt x="138" y="6"/>
                  <a:pt x="138" y="6"/>
                  <a:pt x="138" y="7"/>
                </a:cubicBezTo>
                <a:cubicBezTo>
                  <a:pt x="146" y="5"/>
                  <a:pt x="150" y="7"/>
                  <a:pt x="156" y="4"/>
                </a:cubicBezTo>
                <a:cubicBezTo>
                  <a:pt x="156" y="4"/>
                  <a:pt x="156" y="4"/>
                  <a:pt x="157" y="4"/>
                </a:cubicBezTo>
                <a:cubicBezTo>
                  <a:pt x="162" y="5"/>
                  <a:pt x="159" y="14"/>
                  <a:pt x="160" y="17"/>
                </a:cubicBezTo>
                <a:cubicBezTo>
                  <a:pt x="160" y="17"/>
                  <a:pt x="160" y="17"/>
                  <a:pt x="160" y="18"/>
                </a:cubicBezTo>
                <a:cubicBezTo>
                  <a:pt x="157" y="20"/>
                  <a:pt x="152" y="20"/>
                  <a:pt x="150" y="24"/>
                </a:cubicBezTo>
                <a:cubicBezTo>
                  <a:pt x="150" y="24"/>
                  <a:pt x="150" y="24"/>
                  <a:pt x="149" y="24"/>
                </a:cubicBezTo>
                <a:cubicBezTo>
                  <a:pt x="141" y="28"/>
                  <a:pt x="137" y="44"/>
                  <a:pt x="127" y="51"/>
                </a:cubicBezTo>
                <a:cubicBezTo>
                  <a:pt x="125" y="50"/>
                  <a:pt x="124" y="47"/>
                  <a:pt x="123" y="46"/>
                </a:cubicBezTo>
                <a:cubicBezTo>
                  <a:pt x="123" y="46"/>
                  <a:pt x="123" y="45"/>
                  <a:pt x="123" y="45"/>
                </a:cubicBezTo>
                <a:cubicBezTo>
                  <a:pt x="123" y="45"/>
                  <a:pt x="123" y="45"/>
                  <a:pt x="124" y="45"/>
                </a:cubicBezTo>
                <a:cubicBezTo>
                  <a:pt x="127" y="39"/>
                  <a:pt x="133" y="32"/>
                  <a:pt x="133" y="26"/>
                </a:cubicBezTo>
                <a:cubicBezTo>
                  <a:pt x="131" y="26"/>
                  <a:pt x="128" y="26"/>
                  <a:pt x="126" y="28"/>
                </a:cubicBezTo>
                <a:cubicBezTo>
                  <a:pt x="126" y="28"/>
                  <a:pt x="126" y="28"/>
                  <a:pt x="126" y="28"/>
                </a:cubicBezTo>
                <a:cubicBezTo>
                  <a:pt x="113" y="31"/>
                  <a:pt x="92" y="35"/>
                  <a:pt x="77" y="36"/>
                </a:cubicBezTo>
                <a:close/>
              </a:path>
            </a:pathLst>
          </a:custGeom>
          <a:solidFill>
            <a:srgbClr val="253A55"/>
          </a:solidFill>
          <a:ln>
            <a:noFill/>
          </a:ln>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1" name="Rektangel 7">
            <a:extLst>
              <a:ext uri="{FF2B5EF4-FFF2-40B4-BE49-F238E27FC236}">
                <a16:creationId xmlns:a16="http://schemas.microsoft.com/office/drawing/2014/main" id="{43FD698A-BBAF-4255-8971-B58450A6DB22}"/>
              </a:ext>
            </a:extLst>
          </p:cNvPr>
          <p:cNvSpPr/>
          <p:nvPr/>
        </p:nvSpPr>
        <p:spPr>
          <a:xfrm>
            <a:off x="1368330" y="2601282"/>
            <a:ext cx="9934036" cy="430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nb-NO"/>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rgbClr val="000000"/>
                </a:solidFill>
                <a:latin typeface="Arial" panose="020B0604020202020204"/>
              </a:rPr>
              <a:t>Travel bills, reimbursement claims and applications for holidays and absences must be made in the SAP Self-service portal or DFØ App</a:t>
            </a:r>
            <a:endParaRPr kumimoji="0" lang="nb-NO" sz="1100" b="1" i="0" u="none" strike="noStrike" kern="1200" cap="none" spc="0" normalizeH="0" baseline="0" noProof="0" dirty="0">
              <a:ln>
                <a:noFill/>
              </a:ln>
              <a:solidFill>
                <a:srgbClr val="00509E"/>
              </a:solidFill>
              <a:effectLst/>
              <a:uLnTx/>
              <a:uFillTx/>
              <a:latin typeface="Arial" panose="020B0604020202020204"/>
              <a:ea typeface="+mn-ea"/>
              <a:cs typeface="Arial"/>
            </a:endParaRPr>
          </a:p>
        </p:txBody>
      </p:sp>
      <p:sp>
        <p:nvSpPr>
          <p:cNvPr id="52" name="Rektangel 24">
            <a:extLst>
              <a:ext uri="{FF2B5EF4-FFF2-40B4-BE49-F238E27FC236}">
                <a16:creationId xmlns:a16="http://schemas.microsoft.com/office/drawing/2014/main" id="{15002A8E-0D25-40B0-B967-4FA972EA0E79}"/>
              </a:ext>
            </a:extLst>
          </p:cNvPr>
          <p:cNvSpPr/>
          <p:nvPr/>
        </p:nvSpPr>
        <p:spPr>
          <a:xfrm>
            <a:off x="723863" y="2604203"/>
            <a:ext cx="545584" cy="4315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53" name="Group 489">
            <a:extLst>
              <a:ext uri="{FF2B5EF4-FFF2-40B4-BE49-F238E27FC236}">
                <a16:creationId xmlns:a16="http://schemas.microsoft.com/office/drawing/2014/main" id="{15629B68-B842-4F4B-A02F-5F347EF1F8FC}"/>
              </a:ext>
            </a:extLst>
          </p:cNvPr>
          <p:cNvGrpSpPr>
            <a:grpSpLocks noChangeAspect="1"/>
          </p:cNvGrpSpPr>
          <p:nvPr/>
        </p:nvGrpSpPr>
        <p:grpSpPr bwMode="auto">
          <a:xfrm>
            <a:off x="802167" y="2633339"/>
            <a:ext cx="396001" cy="396001"/>
            <a:chOff x="2920" y="2264"/>
            <a:chExt cx="340" cy="340"/>
          </a:xfrm>
          <a:solidFill>
            <a:srgbClr val="014694"/>
          </a:solidFill>
        </p:grpSpPr>
        <p:sp>
          <p:nvSpPr>
            <p:cNvPr id="54" name="Freeform 490">
              <a:extLst>
                <a:ext uri="{FF2B5EF4-FFF2-40B4-BE49-F238E27FC236}">
                  <a16:creationId xmlns:a16="http://schemas.microsoft.com/office/drawing/2014/main" id="{4369AA2E-133D-4178-89DE-C8C2B8C5ED63}"/>
                </a:ext>
              </a:extLst>
            </p:cNvPr>
            <p:cNvSpPr>
              <a:spLocks noEditPoints="1"/>
            </p:cNvSpPr>
            <p:nvPr/>
          </p:nvSpPr>
          <p:spPr bwMode="auto">
            <a:xfrm>
              <a:off x="2998" y="2363"/>
              <a:ext cx="184" cy="113"/>
            </a:xfrm>
            <a:custGeom>
              <a:avLst/>
              <a:gdLst>
                <a:gd name="T0" fmla="*/ 11 w 277"/>
                <a:gd name="T1" fmla="*/ 171 h 171"/>
                <a:gd name="T2" fmla="*/ 267 w 277"/>
                <a:gd name="T3" fmla="*/ 171 h 171"/>
                <a:gd name="T4" fmla="*/ 277 w 277"/>
                <a:gd name="T5" fmla="*/ 160 h 171"/>
                <a:gd name="T6" fmla="*/ 277 w 277"/>
                <a:gd name="T7" fmla="*/ 11 h 171"/>
                <a:gd name="T8" fmla="*/ 267 w 277"/>
                <a:gd name="T9" fmla="*/ 0 h 171"/>
                <a:gd name="T10" fmla="*/ 11 w 277"/>
                <a:gd name="T11" fmla="*/ 0 h 171"/>
                <a:gd name="T12" fmla="*/ 0 w 277"/>
                <a:gd name="T13" fmla="*/ 11 h 171"/>
                <a:gd name="T14" fmla="*/ 0 w 277"/>
                <a:gd name="T15" fmla="*/ 160 h 171"/>
                <a:gd name="T16" fmla="*/ 11 w 277"/>
                <a:gd name="T17" fmla="*/ 171 h 171"/>
                <a:gd name="T18" fmla="*/ 21 w 277"/>
                <a:gd name="T19" fmla="*/ 21 h 171"/>
                <a:gd name="T20" fmla="*/ 256 w 277"/>
                <a:gd name="T21" fmla="*/ 21 h 171"/>
                <a:gd name="T22" fmla="*/ 256 w 277"/>
                <a:gd name="T23" fmla="*/ 149 h 171"/>
                <a:gd name="T24" fmla="*/ 21 w 277"/>
                <a:gd name="T25" fmla="*/ 149 h 171"/>
                <a:gd name="T26" fmla="*/ 21 w 277"/>
                <a:gd name="T27" fmla="*/ 2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7" h="171">
                  <a:moveTo>
                    <a:pt x="11" y="171"/>
                  </a:moveTo>
                  <a:cubicBezTo>
                    <a:pt x="267" y="171"/>
                    <a:pt x="267" y="171"/>
                    <a:pt x="267" y="171"/>
                  </a:cubicBezTo>
                  <a:cubicBezTo>
                    <a:pt x="273" y="171"/>
                    <a:pt x="277" y="166"/>
                    <a:pt x="277" y="160"/>
                  </a:cubicBezTo>
                  <a:cubicBezTo>
                    <a:pt x="277" y="11"/>
                    <a:pt x="277" y="11"/>
                    <a:pt x="277" y="11"/>
                  </a:cubicBezTo>
                  <a:cubicBezTo>
                    <a:pt x="277" y="5"/>
                    <a:pt x="273" y="0"/>
                    <a:pt x="267" y="0"/>
                  </a:cubicBezTo>
                  <a:cubicBezTo>
                    <a:pt x="11" y="0"/>
                    <a:pt x="11" y="0"/>
                    <a:pt x="11" y="0"/>
                  </a:cubicBezTo>
                  <a:cubicBezTo>
                    <a:pt x="5" y="0"/>
                    <a:pt x="0" y="5"/>
                    <a:pt x="0" y="11"/>
                  </a:cubicBezTo>
                  <a:cubicBezTo>
                    <a:pt x="0" y="160"/>
                    <a:pt x="0" y="160"/>
                    <a:pt x="0" y="160"/>
                  </a:cubicBezTo>
                  <a:cubicBezTo>
                    <a:pt x="0" y="166"/>
                    <a:pt x="5" y="171"/>
                    <a:pt x="11" y="171"/>
                  </a:cubicBezTo>
                  <a:close/>
                  <a:moveTo>
                    <a:pt x="21" y="21"/>
                  </a:moveTo>
                  <a:cubicBezTo>
                    <a:pt x="256" y="21"/>
                    <a:pt x="256" y="21"/>
                    <a:pt x="256" y="21"/>
                  </a:cubicBezTo>
                  <a:cubicBezTo>
                    <a:pt x="256" y="149"/>
                    <a:pt x="256" y="149"/>
                    <a:pt x="256" y="149"/>
                  </a:cubicBezTo>
                  <a:cubicBezTo>
                    <a:pt x="21" y="149"/>
                    <a:pt x="21" y="149"/>
                    <a:pt x="21" y="149"/>
                  </a:cubicBezTo>
                  <a:lnTo>
                    <a:pt x="21" y="21"/>
                  </a:lnTo>
                  <a:close/>
                </a:path>
              </a:pathLst>
            </a:custGeom>
            <a:grpFill/>
            <a:ln>
              <a:noFill/>
            </a:ln>
            <a:extLst>
              <a:ext uri="{91240B29-F687-4f45-9708-019B960494DF}">
                <a14:hiddenLine xmlns="" xmlns:a14="http://schemas.microsoft.com/office/drawing/2010/main" xmlns:mc="http://schemas.openxmlformats.org/markup-compatibility/2006" xmlns:p14="http://schemas.microsoft.com/office/powerpoint/2010/main" w="9525">
                  <a:solidFill>
                    <a:srgbClr val="000000"/>
                  </a:solidFill>
                  <a:round/>
                  <a:headEnd/>
                  <a:tailEnd/>
                </a14:hiddenLine>
              </a:ext>
            </a:extLst>
          </p:spPr>
          <p:txBody>
            <a:bodyPr vert="horz" wrap="square" lIns="121446" tIns="60723" rIns="121446" bIns="60723"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19"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 name="Freeform 491">
              <a:extLst>
                <a:ext uri="{FF2B5EF4-FFF2-40B4-BE49-F238E27FC236}">
                  <a16:creationId xmlns:a16="http://schemas.microsoft.com/office/drawing/2014/main" id="{EBC120CC-48C0-41A8-B738-FE41C4E78F3F}"/>
                </a:ext>
              </a:extLst>
            </p:cNvPr>
            <p:cNvSpPr>
              <a:spLocks/>
            </p:cNvSpPr>
            <p:nvPr/>
          </p:nvSpPr>
          <p:spPr bwMode="auto">
            <a:xfrm>
              <a:off x="2984" y="2490"/>
              <a:ext cx="212" cy="14"/>
            </a:xfrm>
            <a:custGeom>
              <a:avLst/>
              <a:gdLst>
                <a:gd name="T0" fmla="*/ 309 w 320"/>
                <a:gd name="T1" fmla="*/ 0 h 21"/>
                <a:gd name="T2" fmla="*/ 10 w 320"/>
                <a:gd name="T3" fmla="*/ 0 h 21"/>
                <a:gd name="T4" fmla="*/ 0 w 320"/>
                <a:gd name="T5" fmla="*/ 11 h 21"/>
                <a:gd name="T6" fmla="*/ 10 w 320"/>
                <a:gd name="T7" fmla="*/ 21 h 21"/>
                <a:gd name="T8" fmla="*/ 309 w 320"/>
                <a:gd name="T9" fmla="*/ 21 h 21"/>
                <a:gd name="T10" fmla="*/ 320 w 320"/>
                <a:gd name="T11" fmla="*/ 11 h 21"/>
                <a:gd name="T12" fmla="*/ 309 w 320"/>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20" h="21">
                  <a:moveTo>
                    <a:pt x="309" y="0"/>
                  </a:moveTo>
                  <a:cubicBezTo>
                    <a:pt x="10" y="0"/>
                    <a:pt x="10" y="0"/>
                    <a:pt x="10" y="0"/>
                  </a:cubicBezTo>
                  <a:cubicBezTo>
                    <a:pt x="4" y="0"/>
                    <a:pt x="0" y="5"/>
                    <a:pt x="0" y="11"/>
                  </a:cubicBezTo>
                  <a:cubicBezTo>
                    <a:pt x="0" y="17"/>
                    <a:pt x="4" y="21"/>
                    <a:pt x="10" y="21"/>
                  </a:cubicBezTo>
                  <a:cubicBezTo>
                    <a:pt x="309" y="21"/>
                    <a:pt x="309" y="21"/>
                    <a:pt x="309" y="21"/>
                  </a:cubicBezTo>
                  <a:cubicBezTo>
                    <a:pt x="315" y="21"/>
                    <a:pt x="320" y="17"/>
                    <a:pt x="320" y="11"/>
                  </a:cubicBezTo>
                  <a:cubicBezTo>
                    <a:pt x="320" y="5"/>
                    <a:pt x="315" y="0"/>
                    <a:pt x="309" y="0"/>
                  </a:cubicBezTo>
                  <a:close/>
                </a:path>
              </a:pathLst>
            </a:custGeom>
            <a:grpFill/>
            <a:ln>
              <a:noFill/>
            </a:ln>
            <a:extLst>
              <a:ext uri="{91240B29-F687-4f45-9708-019B960494DF}">
                <a14:hiddenLine xmlns="" xmlns:a14="http://schemas.microsoft.com/office/drawing/2010/main" xmlns:mc="http://schemas.openxmlformats.org/markup-compatibility/2006" xmlns:p14="http://schemas.microsoft.com/office/powerpoint/2010/main" w="9525">
                  <a:solidFill>
                    <a:srgbClr val="000000"/>
                  </a:solidFill>
                  <a:round/>
                  <a:headEnd/>
                  <a:tailEnd/>
                </a14:hiddenLine>
              </a:ext>
            </a:extLst>
          </p:spPr>
          <p:txBody>
            <a:bodyPr vert="horz" wrap="square" lIns="121446" tIns="60723" rIns="121446" bIns="60723"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19"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 name="Freeform 492">
              <a:extLst>
                <a:ext uri="{FF2B5EF4-FFF2-40B4-BE49-F238E27FC236}">
                  <a16:creationId xmlns:a16="http://schemas.microsoft.com/office/drawing/2014/main" id="{8989E308-478A-4B16-9351-238EA3716235}"/>
                </a:ext>
              </a:extLst>
            </p:cNvPr>
            <p:cNvSpPr>
              <a:spLocks noEditPoints="1"/>
            </p:cNvSpPr>
            <p:nvPr/>
          </p:nvSpPr>
          <p:spPr bwMode="auto">
            <a:xfrm>
              <a:off x="2920" y="226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xmlns:mc="http://schemas.openxmlformats.org/markup-compatibility/2006" xmlns:p14="http://schemas.microsoft.com/office/powerpoint/2010/main" w="9525">
                  <a:solidFill>
                    <a:srgbClr val="000000"/>
                  </a:solidFill>
                  <a:round/>
                  <a:headEnd/>
                  <a:tailEnd/>
                </a14:hiddenLine>
              </a:ext>
            </a:extLst>
          </p:spPr>
          <p:txBody>
            <a:bodyPr vert="horz" wrap="square" lIns="121446" tIns="60723" rIns="121446" bIns="60723"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19"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57" name="TextBox 56">
            <a:extLst>
              <a:ext uri="{FF2B5EF4-FFF2-40B4-BE49-F238E27FC236}">
                <a16:creationId xmlns:a16="http://schemas.microsoft.com/office/drawing/2014/main" id="{D3EC1D24-64FE-410A-A5D1-7B52733F37FA}"/>
              </a:ext>
            </a:extLst>
          </p:cNvPr>
          <p:cNvSpPr txBox="1"/>
          <p:nvPr/>
        </p:nvSpPr>
        <p:spPr>
          <a:xfrm>
            <a:off x="609600" y="4596585"/>
            <a:ext cx="1116011" cy="276999"/>
          </a:xfrm>
          <a:prstGeom prst="rect">
            <a:avLst/>
          </a:prstGeom>
          <a:noFill/>
        </p:spPr>
        <p:txBody>
          <a:bodyPr wrap="none" rtlCol="0">
            <a:spAutoFit/>
          </a:bodyPr>
          <a:lstStyle/>
          <a:p>
            <a:r>
              <a:rPr lang="nb-NO" sz="1200" b="1" dirty="0"/>
              <a:t>During 2023:</a:t>
            </a:r>
          </a:p>
        </p:txBody>
      </p:sp>
      <p:sp>
        <p:nvSpPr>
          <p:cNvPr id="58" name="Rektangel 7">
            <a:extLst>
              <a:ext uri="{FF2B5EF4-FFF2-40B4-BE49-F238E27FC236}">
                <a16:creationId xmlns:a16="http://schemas.microsoft.com/office/drawing/2014/main" id="{CF00E979-8FED-4085-9A2E-1BC83D31CEA1}"/>
              </a:ext>
            </a:extLst>
          </p:cNvPr>
          <p:cNvSpPr/>
          <p:nvPr/>
        </p:nvSpPr>
        <p:spPr>
          <a:xfrm>
            <a:off x="1325635" y="4920796"/>
            <a:ext cx="9934036" cy="430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nb-NO"/>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rgbClr val="000000"/>
                </a:solidFill>
                <a:latin typeface="Arial" panose="020B0604020202020204"/>
              </a:rPr>
              <a:t>The project manager gets access to </a:t>
            </a:r>
            <a:r>
              <a:rPr lang="en-US" sz="1100" dirty="0" err="1">
                <a:solidFill>
                  <a:srgbClr val="000000"/>
                </a:solidFill>
                <a:latin typeface="Arial" panose="020B0604020202020204"/>
              </a:rPr>
              <a:t>Bevisst</a:t>
            </a:r>
            <a:r>
              <a:rPr lang="en-US" sz="1100" dirty="0">
                <a:solidFill>
                  <a:srgbClr val="000000"/>
                </a:solidFill>
                <a:latin typeface="Arial" panose="020B0604020202020204"/>
              </a:rPr>
              <a:t> through the </a:t>
            </a:r>
            <a:r>
              <a:rPr lang="en-US" sz="1100" b="1" dirty="0">
                <a:solidFill>
                  <a:srgbClr val="000000"/>
                </a:solidFill>
                <a:latin typeface="Arial" panose="020B0604020202020204"/>
              </a:rPr>
              <a:t>Project Manager portal </a:t>
            </a:r>
            <a:r>
              <a:rPr lang="en-US" sz="1100" dirty="0">
                <a:solidFill>
                  <a:srgbClr val="000000"/>
                </a:solidFill>
                <a:latin typeface="Arial" panose="020B0604020202020204"/>
              </a:rPr>
              <a:t>and can monitor his own project portfolio in addition to the project economist.</a:t>
            </a:r>
            <a:endParaRPr kumimoji="0" lang="nb-NO" sz="1100" b="1" i="0" u="none" strike="noStrike" kern="1200" cap="none" spc="0" normalizeH="0" baseline="0" noProof="0" dirty="0">
              <a:ln>
                <a:noFill/>
              </a:ln>
              <a:solidFill>
                <a:srgbClr val="00509E"/>
              </a:solidFill>
              <a:effectLst/>
              <a:uLnTx/>
              <a:uFillTx/>
              <a:latin typeface="Arial" panose="020B0604020202020204"/>
              <a:ea typeface="+mn-ea"/>
              <a:cs typeface="Arial"/>
            </a:endParaRPr>
          </a:p>
        </p:txBody>
      </p:sp>
      <p:sp>
        <p:nvSpPr>
          <p:cNvPr id="59" name="Rektangel 24">
            <a:extLst>
              <a:ext uri="{FF2B5EF4-FFF2-40B4-BE49-F238E27FC236}">
                <a16:creationId xmlns:a16="http://schemas.microsoft.com/office/drawing/2014/main" id="{BE287080-B877-44B6-B2DE-C57B120B7CA9}"/>
              </a:ext>
            </a:extLst>
          </p:cNvPr>
          <p:cNvSpPr/>
          <p:nvPr/>
        </p:nvSpPr>
        <p:spPr>
          <a:xfrm>
            <a:off x="681168" y="4922698"/>
            <a:ext cx="545584" cy="4315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60" name="Group 489">
            <a:extLst>
              <a:ext uri="{FF2B5EF4-FFF2-40B4-BE49-F238E27FC236}">
                <a16:creationId xmlns:a16="http://schemas.microsoft.com/office/drawing/2014/main" id="{0E2F76E5-1668-4770-9554-2B4CDD34F8B6}"/>
              </a:ext>
            </a:extLst>
          </p:cNvPr>
          <p:cNvGrpSpPr>
            <a:grpSpLocks noChangeAspect="1"/>
          </p:cNvGrpSpPr>
          <p:nvPr/>
        </p:nvGrpSpPr>
        <p:grpSpPr bwMode="auto">
          <a:xfrm>
            <a:off x="759472" y="4952851"/>
            <a:ext cx="396001" cy="396001"/>
            <a:chOff x="2920" y="2264"/>
            <a:chExt cx="340" cy="340"/>
          </a:xfrm>
          <a:solidFill>
            <a:srgbClr val="014694"/>
          </a:solidFill>
        </p:grpSpPr>
        <p:sp>
          <p:nvSpPr>
            <p:cNvPr id="61" name="Freeform 490">
              <a:extLst>
                <a:ext uri="{FF2B5EF4-FFF2-40B4-BE49-F238E27FC236}">
                  <a16:creationId xmlns:a16="http://schemas.microsoft.com/office/drawing/2014/main" id="{1FB4D11C-5BB9-4173-A643-139D5D631D01}"/>
                </a:ext>
              </a:extLst>
            </p:cNvPr>
            <p:cNvSpPr>
              <a:spLocks noEditPoints="1"/>
            </p:cNvSpPr>
            <p:nvPr/>
          </p:nvSpPr>
          <p:spPr bwMode="auto">
            <a:xfrm>
              <a:off x="2998" y="2363"/>
              <a:ext cx="184" cy="113"/>
            </a:xfrm>
            <a:custGeom>
              <a:avLst/>
              <a:gdLst>
                <a:gd name="T0" fmla="*/ 11 w 277"/>
                <a:gd name="T1" fmla="*/ 171 h 171"/>
                <a:gd name="T2" fmla="*/ 267 w 277"/>
                <a:gd name="T3" fmla="*/ 171 h 171"/>
                <a:gd name="T4" fmla="*/ 277 w 277"/>
                <a:gd name="T5" fmla="*/ 160 h 171"/>
                <a:gd name="T6" fmla="*/ 277 w 277"/>
                <a:gd name="T7" fmla="*/ 11 h 171"/>
                <a:gd name="T8" fmla="*/ 267 w 277"/>
                <a:gd name="T9" fmla="*/ 0 h 171"/>
                <a:gd name="T10" fmla="*/ 11 w 277"/>
                <a:gd name="T11" fmla="*/ 0 h 171"/>
                <a:gd name="T12" fmla="*/ 0 w 277"/>
                <a:gd name="T13" fmla="*/ 11 h 171"/>
                <a:gd name="T14" fmla="*/ 0 w 277"/>
                <a:gd name="T15" fmla="*/ 160 h 171"/>
                <a:gd name="T16" fmla="*/ 11 w 277"/>
                <a:gd name="T17" fmla="*/ 171 h 171"/>
                <a:gd name="T18" fmla="*/ 21 w 277"/>
                <a:gd name="T19" fmla="*/ 21 h 171"/>
                <a:gd name="T20" fmla="*/ 256 w 277"/>
                <a:gd name="T21" fmla="*/ 21 h 171"/>
                <a:gd name="T22" fmla="*/ 256 w 277"/>
                <a:gd name="T23" fmla="*/ 149 h 171"/>
                <a:gd name="T24" fmla="*/ 21 w 277"/>
                <a:gd name="T25" fmla="*/ 149 h 171"/>
                <a:gd name="T26" fmla="*/ 21 w 277"/>
                <a:gd name="T27" fmla="*/ 2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7" h="171">
                  <a:moveTo>
                    <a:pt x="11" y="171"/>
                  </a:moveTo>
                  <a:cubicBezTo>
                    <a:pt x="267" y="171"/>
                    <a:pt x="267" y="171"/>
                    <a:pt x="267" y="171"/>
                  </a:cubicBezTo>
                  <a:cubicBezTo>
                    <a:pt x="273" y="171"/>
                    <a:pt x="277" y="166"/>
                    <a:pt x="277" y="160"/>
                  </a:cubicBezTo>
                  <a:cubicBezTo>
                    <a:pt x="277" y="11"/>
                    <a:pt x="277" y="11"/>
                    <a:pt x="277" y="11"/>
                  </a:cubicBezTo>
                  <a:cubicBezTo>
                    <a:pt x="277" y="5"/>
                    <a:pt x="273" y="0"/>
                    <a:pt x="267" y="0"/>
                  </a:cubicBezTo>
                  <a:cubicBezTo>
                    <a:pt x="11" y="0"/>
                    <a:pt x="11" y="0"/>
                    <a:pt x="11" y="0"/>
                  </a:cubicBezTo>
                  <a:cubicBezTo>
                    <a:pt x="5" y="0"/>
                    <a:pt x="0" y="5"/>
                    <a:pt x="0" y="11"/>
                  </a:cubicBezTo>
                  <a:cubicBezTo>
                    <a:pt x="0" y="160"/>
                    <a:pt x="0" y="160"/>
                    <a:pt x="0" y="160"/>
                  </a:cubicBezTo>
                  <a:cubicBezTo>
                    <a:pt x="0" y="166"/>
                    <a:pt x="5" y="171"/>
                    <a:pt x="11" y="171"/>
                  </a:cubicBezTo>
                  <a:close/>
                  <a:moveTo>
                    <a:pt x="21" y="21"/>
                  </a:moveTo>
                  <a:cubicBezTo>
                    <a:pt x="256" y="21"/>
                    <a:pt x="256" y="21"/>
                    <a:pt x="256" y="21"/>
                  </a:cubicBezTo>
                  <a:cubicBezTo>
                    <a:pt x="256" y="149"/>
                    <a:pt x="256" y="149"/>
                    <a:pt x="256" y="149"/>
                  </a:cubicBezTo>
                  <a:cubicBezTo>
                    <a:pt x="21" y="149"/>
                    <a:pt x="21" y="149"/>
                    <a:pt x="21" y="149"/>
                  </a:cubicBezTo>
                  <a:lnTo>
                    <a:pt x="21" y="21"/>
                  </a:lnTo>
                  <a:close/>
                </a:path>
              </a:pathLst>
            </a:custGeom>
            <a:grpFill/>
            <a:ln>
              <a:noFill/>
            </a:ln>
            <a:extLst>
              <a:ext uri="{91240B29-F687-4f45-9708-019B960494DF}">
                <a14:hiddenLine xmlns="" xmlns:a14="http://schemas.microsoft.com/office/drawing/2010/main" xmlns:mc="http://schemas.openxmlformats.org/markup-compatibility/2006" xmlns:p14="http://schemas.microsoft.com/office/powerpoint/2010/main" w="9525">
                  <a:solidFill>
                    <a:srgbClr val="000000"/>
                  </a:solidFill>
                  <a:round/>
                  <a:headEnd/>
                  <a:tailEnd/>
                </a14:hiddenLine>
              </a:ext>
            </a:extLst>
          </p:spPr>
          <p:txBody>
            <a:bodyPr vert="horz" wrap="square" lIns="121446" tIns="60723" rIns="121446" bIns="60723"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19"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 name="Freeform 491">
              <a:extLst>
                <a:ext uri="{FF2B5EF4-FFF2-40B4-BE49-F238E27FC236}">
                  <a16:creationId xmlns:a16="http://schemas.microsoft.com/office/drawing/2014/main" id="{F3448602-60E9-49EF-903F-0C2BF1ADCB48}"/>
                </a:ext>
              </a:extLst>
            </p:cNvPr>
            <p:cNvSpPr>
              <a:spLocks/>
            </p:cNvSpPr>
            <p:nvPr/>
          </p:nvSpPr>
          <p:spPr bwMode="auto">
            <a:xfrm>
              <a:off x="2984" y="2490"/>
              <a:ext cx="212" cy="14"/>
            </a:xfrm>
            <a:custGeom>
              <a:avLst/>
              <a:gdLst>
                <a:gd name="T0" fmla="*/ 309 w 320"/>
                <a:gd name="T1" fmla="*/ 0 h 21"/>
                <a:gd name="T2" fmla="*/ 10 w 320"/>
                <a:gd name="T3" fmla="*/ 0 h 21"/>
                <a:gd name="T4" fmla="*/ 0 w 320"/>
                <a:gd name="T5" fmla="*/ 11 h 21"/>
                <a:gd name="T6" fmla="*/ 10 w 320"/>
                <a:gd name="T7" fmla="*/ 21 h 21"/>
                <a:gd name="T8" fmla="*/ 309 w 320"/>
                <a:gd name="T9" fmla="*/ 21 h 21"/>
                <a:gd name="T10" fmla="*/ 320 w 320"/>
                <a:gd name="T11" fmla="*/ 11 h 21"/>
                <a:gd name="T12" fmla="*/ 309 w 320"/>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20" h="21">
                  <a:moveTo>
                    <a:pt x="309" y="0"/>
                  </a:moveTo>
                  <a:cubicBezTo>
                    <a:pt x="10" y="0"/>
                    <a:pt x="10" y="0"/>
                    <a:pt x="10" y="0"/>
                  </a:cubicBezTo>
                  <a:cubicBezTo>
                    <a:pt x="4" y="0"/>
                    <a:pt x="0" y="5"/>
                    <a:pt x="0" y="11"/>
                  </a:cubicBezTo>
                  <a:cubicBezTo>
                    <a:pt x="0" y="17"/>
                    <a:pt x="4" y="21"/>
                    <a:pt x="10" y="21"/>
                  </a:cubicBezTo>
                  <a:cubicBezTo>
                    <a:pt x="309" y="21"/>
                    <a:pt x="309" y="21"/>
                    <a:pt x="309" y="21"/>
                  </a:cubicBezTo>
                  <a:cubicBezTo>
                    <a:pt x="315" y="21"/>
                    <a:pt x="320" y="17"/>
                    <a:pt x="320" y="11"/>
                  </a:cubicBezTo>
                  <a:cubicBezTo>
                    <a:pt x="320" y="5"/>
                    <a:pt x="315" y="0"/>
                    <a:pt x="309" y="0"/>
                  </a:cubicBezTo>
                  <a:close/>
                </a:path>
              </a:pathLst>
            </a:custGeom>
            <a:grpFill/>
            <a:ln>
              <a:noFill/>
            </a:ln>
            <a:extLst>
              <a:ext uri="{91240B29-F687-4f45-9708-019B960494DF}">
                <a14:hiddenLine xmlns="" xmlns:a14="http://schemas.microsoft.com/office/drawing/2010/main" xmlns:mc="http://schemas.openxmlformats.org/markup-compatibility/2006" xmlns:p14="http://schemas.microsoft.com/office/powerpoint/2010/main" w="9525">
                  <a:solidFill>
                    <a:srgbClr val="000000"/>
                  </a:solidFill>
                  <a:round/>
                  <a:headEnd/>
                  <a:tailEnd/>
                </a14:hiddenLine>
              </a:ext>
            </a:extLst>
          </p:spPr>
          <p:txBody>
            <a:bodyPr vert="horz" wrap="square" lIns="121446" tIns="60723" rIns="121446" bIns="60723"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19"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3" name="Freeform 492">
              <a:extLst>
                <a:ext uri="{FF2B5EF4-FFF2-40B4-BE49-F238E27FC236}">
                  <a16:creationId xmlns:a16="http://schemas.microsoft.com/office/drawing/2014/main" id="{D4D86673-8FB8-4FAC-8AA0-FF2C90848A9F}"/>
                </a:ext>
              </a:extLst>
            </p:cNvPr>
            <p:cNvSpPr>
              <a:spLocks noEditPoints="1"/>
            </p:cNvSpPr>
            <p:nvPr/>
          </p:nvSpPr>
          <p:spPr bwMode="auto">
            <a:xfrm>
              <a:off x="2920" y="226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xmlns:mc="http://schemas.openxmlformats.org/markup-compatibility/2006" xmlns:p14="http://schemas.microsoft.com/office/powerpoint/2010/main" w="9525">
                  <a:solidFill>
                    <a:srgbClr val="000000"/>
                  </a:solidFill>
                  <a:round/>
                  <a:headEnd/>
                  <a:tailEnd/>
                </a14:hiddenLine>
              </a:ext>
            </a:extLst>
          </p:spPr>
          <p:txBody>
            <a:bodyPr vert="horz" wrap="square" lIns="121446" tIns="60723" rIns="121446" bIns="60723"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19"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cxnSp>
        <p:nvCxnSpPr>
          <p:cNvPr id="65" name="Straight Connector 64">
            <a:extLst>
              <a:ext uri="{FF2B5EF4-FFF2-40B4-BE49-F238E27FC236}">
                <a16:creationId xmlns:a16="http://schemas.microsoft.com/office/drawing/2014/main" id="{82053743-4F8F-41A6-A79B-836AE2DDF7E1}"/>
              </a:ext>
            </a:extLst>
          </p:cNvPr>
          <p:cNvCxnSpPr/>
          <p:nvPr/>
        </p:nvCxnSpPr>
        <p:spPr>
          <a:xfrm>
            <a:off x="723863" y="4408941"/>
            <a:ext cx="10661313" cy="0"/>
          </a:xfrm>
          <a:prstGeom prst="line">
            <a:avLst/>
          </a:prstGeom>
          <a:ln w="28575" cap="flat" cmpd="sng" algn="ctr">
            <a:solidFill>
              <a:schemeClr val="accent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9" name="Rektangel 7">
            <a:extLst>
              <a:ext uri="{FF2B5EF4-FFF2-40B4-BE49-F238E27FC236}">
                <a16:creationId xmlns:a16="http://schemas.microsoft.com/office/drawing/2014/main" id="{45A0610B-B620-4A43-950E-03611C642E63}"/>
              </a:ext>
            </a:extLst>
          </p:cNvPr>
          <p:cNvSpPr/>
          <p:nvPr/>
        </p:nvSpPr>
        <p:spPr>
          <a:xfrm>
            <a:off x="1336525" y="5484957"/>
            <a:ext cx="9934036" cy="430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nb-NO"/>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1" dirty="0">
                <a:solidFill>
                  <a:srgbClr val="00509E"/>
                </a:solidFill>
                <a:latin typeface="Arial" panose="020B0604020202020204"/>
              </a:rPr>
              <a:t>Registers projects </a:t>
            </a:r>
            <a:r>
              <a:rPr lang="en-US" sz="1100" dirty="0">
                <a:solidFill>
                  <a:schemeClr val="tx1"/>
                </a:solidFill>
                <a:latin typeface="Arial" panose="020B0604020202020204"/>
              </a:rPr>
              <a:t>in the system solution already at the </a:t>
            </a:r>
            <a:r>
              <a:rPr lang="en-US" sz="1100" b="1" dirty="0">
                <a:solidFill>
                  <a:srgbClr val="00509E"/>
                </a:solidFill>
                <a:latin typeface="Arial" panose="020B0604020202020204"/>
              </a:rPr>
              <a:t>application stage.</a:t>
            </a:r>
            <a:endParaRPr kumimoji="0" lang="nb-NO" sz="1100" b="1" i="0" u="none" strike="noStrike" kern="1200" cap="none" spc="0" normalizeH="0" baseline="0" noProof="0" dirty="0">
              <a:ln>
                <a:noFill/>
              </a:ln>
              <a:solidFill>
                <a:srgbClr val="00509E"/>
              </a:solidFill>
              <a:effectLst/>
              <a:uLnTx/>
              <a:uFillTx/>
              <a:latin typeface="Arial" panose="020B0604020202020204"/>
              <a:ea typeface="+mn-ea"/>
              <a:cs typeface="Arial"/>
            </a:endParaRPr>
          </a:p>
        </p:txBody>
      </p:sp>
      <p:sp>
        <p:nvSpPr>
          <p:cNvPr id="70" name="Rektangel 24">
            <a:extLst>
              <a:ext uri="{FF2B5EF4-FFF2-40B4-BE49-F238E27FC236}">
                <a16:creationId xmlns:a16="http://schemas.microsoft.com/office/drawing/2014/main" id="{56C44A6F-DD0E-4A9C-94B7-2C21D055C7A3}"/>
              </a:ext>
            </a:extLst>
          </p:cNvPr>
          <p:cNvSpPr/>
          <p:nvPr/>
        </p:nvSpPr>
        <p:spPr>
          <a:xfrm>
            <a:off x="692058" y="5486859"/>
            <a:ext cx="545584" cy="4315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71" name="Group 489">
            <a:extLst>
              <a:ext uri="{FF2B5EF4-FFF2-40B4-BE49-F238E27FC236}">
                <a16:creationId xmlns:a16="http://schemas.microsoft.com/office/drawing/2014/main" id="{ED66DC49-A872-4369-A50D-BAB519DB1A03}"/>
              </a:ext>
            </a:extLst>
          </p:cNvPr>
          <p:cNvGrpSpPr>
            <a:grpSpLocks noChangeAspect="1"/>
          </p:cNvGrpSpPr>
          <p:nvPr/>
        </p:nvGrpSpPr>
        <p:grpSpPr bwMode="auto">
          <a:xfrm>
            <a:off x="770362" y="5504609"/>
            <a:ext cx="396001" cy="396001"/>
            <a:chOff x="2920" y="2264"/>
            <a:chExt cx="340" cy="340"/>
          </a:xfrm>
          <a:solidFill>
            <a:srgbClr val="014694"/>
          </a:solidFill>
        </p:grpSpPr>
        <p:sp>
          <p:nvSpPr>
            <p:cNvPr id="72" name="Freeform 490">
              <a:extLst>
                <a:ext uri="{FF2B5EF4-FFF2-40B4-BE49-F238E27FC236}">
                  <a16:creationId xmlns:a16="http://schemas.microsoft.com/office/drawing/2014/main" id="{567A78DE-93FD-4CE9-840C-5BCEFE8A8E5D}"/>
                </a:ext>
              </a:extLst>
            </p:cNvPr>
            <p:cNvSpPr>
              <a:spLocks noEditPoints="1"/>
            </p:cNvSpPr>
            <p:nvPr/>
          </p:nvSpPr>
          <p:spPr bwMode="auto">
            <a:xfrm>
              <a:off x="2998" y="2363"/>
              <a:ext cx="184" cy="113"/>
            </a:xfrm>
            <a:custGeom>
              <a:avLst/>
              <a:gdLst>
                <a:gd name="T0" fmla="*/ 11 w 277"/>
                <a:gd name="T1" fmla="*/ 171 h 171"/>
                <a:gd name="T2" fmla="*/ 267 w 277"/>
                <a:gd name="T3" fmla="*/ 171 h 171"/>
                <a:gd name="T4" fmla="*/ 277 w 277"/>
                <a:gd name="T5" fmla="*/ 160 h 171"/>
                <a:gd name="T6" fmla="*/ 277 w 277"/>
                <a:gd name="T7" fmla="*/ 11 h 171"/>
                <a:gd name="T8" fmla="*/ 267 w 277"/>
                <a:gd name="T9" fmla="*/ 0 h 171"/>
                <a:gd name="T10" fmla="*/ 11 w 277"/>
                <a:gd name="T11" fmla="*/ 0 h 171"/>
                <a:gd name="T12" fmla="*/ 0 w 277"/>
                <a:gd name="T13" fmla="*/ 11 h 171"/>
                <a:gd name="T14" fmla="*/ 0 w 277"/>
                <a:gd name="T15" fmla="*/ 160 h 171"/>
                <a:gd name="T16" fmla="*/ 11 w 277"/>
                <a:gd name="T17" fmla="*/ 171 h 171"/>
                <a:gd name="T18" fmla="*/ 21 w 277"/>
                <a:gd name="T19" fmla="*/ 21 h 171"/>
                <a:gd name="T20" fmla="*/ 256 w 277"/>
                <a:gd name="T21" fmla="*/ 21 h 171"/>
                <a:gd name="T22" fmla="*/ 256 w 277"/>
                <a:gd name="T23" fmla="*/ 149 h 171"/>
                <a:gd name="T24" fmla="*/ 21 w 277"/>
                <a:gd name="T25" fmla="*/ 149 h 171"/>
                <a:gd name="T26" fmla="*/ 21 w 277"/>
                <a:gd name="T27" fmla="*/ 2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7" h="171">
                  <a:moveTo>
                    <a:pt x="11" y="171"/>
                  </a:moveTo>
                  <a:cubicBezTo>
                    <a:pt x="267" y="171"/>
                    <a:pt x="267" y="171"/>
                    <a:pt x="267" y="171"/>
                  </a:cubicBezTo>
                  <a:cubicBezTo>
                    <a:pt x="273" y="171"/>
                    <a:pt x="277" y="166"/>
                    <a:pt x="277" y="160"/>
                  </a:cubicBezTo>
                  <a:cubicBezTo>
                    <a:pt x="277" y="11"/>
                    <a:pt x="277" y="11"/>
                    <a:pt x="277" y="11"/>
                  </a:cubicBezTo>
                  <a:cubicBezTo>
                    <a:pt x="277" y="5"/>
                    <a:pt x="273" y="0"/>
                    <a:pt x="267" y="0"/>
                  </a:cubicBezTo>
                  <a:cubicBezTo>
                    <a:pt x="11" y="0"/>
                    <a:pt x="11" y="0"/>
                    <a:pt x="11" y="0"/>
                  </a:cubicBezTo>
                  <a:cubicBezTo>
                    <a:pt x="5" y="0"/>
                    <a:pt x="0" y="5"/>
                    <a:pt x="0" y="11"/>
                  </a:cubicBezTo>
                  <a:cubicBezTo>
                    <a:pt x="0" y="160"/>
                    <a:pt x="0" y="160"/>
                    <a:pt x="0" y="160"/>
                  </a:cubicBezTo>
                  <a:cubicBezTo>
                    <a:pt x="0" y="166"/>
                    <a:pt x="5" y="171"/>
                    <a:pt x="11" y="171"/>
                  </a:cubicBezTo>
                  <a:close/>
                  <a:moveTo>
                    <a:pt x="21" y="21"/>
                  </a:moveTo>
                  <a:cubicBezTo>
                    <a:pt x="256" y="21"/>
                    <a:pt x="256" y="21"/>
                    <a:pt x="256" y="21"/>
                  </a:cubicBezTo>
                  <a:cubicBezTo>
                    <a:pt x="256" y="149"/>
                    <a:pt x="256" y="149"/>
                    <a:pt x="256" y="149"/>
                  </a:cubicBezTo>
                  <a:cubicBezTo>
                    <a:pt x="21" y="149"/>
                    <a:pt x="21" y="149"/>
                    <a:pt x="21" y="149"/>
                  </a:cubicBezTo>
                  <a:lnTo>
                    <a:pt x="21" y="21"/>
                  </a:lnTo>
                  <a:close/>
                </a:path>
              </a:pathLst>
            </a:custGeom>
            <a:grpFill/>
            <a:ln>
              <a:noFill/>
            </a:ln>
            <a:extLst>
              <a:ext uri="{91240B29-F687-4f45-9708-019B960494DF}">
                <a14:hiddenLine xmlns="" xmlns:a14="http://schemas.microsoft.com/office/drawing/2010/main" xmlns:mc="http://schemas.openxmlformats.org/markup-compatibility/2006" xmlns:p14="http://schemas.microsoft.com/office/powerpoint/2010/main" w="9525">
                  <a:solidFill>
                    <a:srgbClr val="000000"/>
                  </a:solidFill>
                  <a:round/>
                  <a:headEnd/>
                  <a:tailEnd/>
                </a14:hiddenLine>
              </a:ext>
            </a:extLst>
          </p:spPr>
          <p:txBody>
            <a:bodyPr vert="horz" wrap="square" lIns="121446" tIns="60723" rIns="121446" bIns="60723"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19"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3" name="Freeform 491">
              <a:extLst>
                <a:ext uri="{FF2B5EF4-FFF2-40B4-BE49-F238E27FC236}">
                  <a16:creationId xmlns:a16="http://schemas.microsoft.com/office/drawing/2014/main" id="{A2E485D0-7197-4CA8-98D5-0B6ACA670250}"/>
                </a:ext>
              </a:extLst>
            </p:cNvPr>
            <p:cNvSpPr>
              <a:spLocks/>
            </p:cNvSpPr>
            <p:nvPr/>
          </p:nvSpPr>
          <p:spPr bwMode="auto">
            <a:xfrm>
              <a:off x="2984" y="2490"/>
              <a:ext cx="212" cy="14"/>
            </a:xfrm>
            <a:custGeom>
              <a:avLst/>
              <a:gdLst>
                <a:gd name="T0" fmla="*/ 309 w 320"/>
                <a:gd name="T1" fmla="*/ 0 h 21"/>
                <a:gd name="T2" fmla="*/ 10 w 320"/>
                <a:gd name="T3" fmla="*/ 0 h 21"/>
                <a:gd name="T4" fmla="*/ 0 w 320"/>
                <a:gd name="T5" fmla="*/ 11 h 21"/>
                <a:gd name="T6" fmla="*/ 10 w 320"/>
                <a:gd name="T7" fmla="*/ 21 h 21"/>
                <a:gd name="T8" fmla="*/ 309 w 320"/>
                <a:gd name="T9" fmla="*/ 21 h 21"/>
                <a:gd name="T10" fmla="*/ 320 w 320"/>
                <a:gd name="T11" fmla="*/ 11 h 21"/>
                <a:gd name="T12" fmla="*/ 309 w 320"/>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20" h="21">
                  <a:moveTo>
                    <a:pt x="309" y="0"/>
                  </a:moveTo>
                  <a:cubicBezTo>
                    <a:pt x="10" y="0"/>
                    <a:pt x="10" y="0"/>
                    <a:pt x="10" y="0"/>
                  </a:cubicBezTo>
                  <a:cubicBezTo>
                    <a:pt x="4" y="0"/>
                    <a:pt x="0" y="5"/>
                    <a:pt x="0" y="11"/>
                  </a:cubicBezTo>
                  <a:cubicBezTo>
                    <a:pt x="0" y="17"/>
                    <a:pt x="4" y="21"/>
                    <a:pt x="10" y="21"/>
                  </a:cubicBezTo>
                  <a:cubicBezTo>
                    <a:pt x="309" y="21"/>
                    <a:pt x="309" y="21"/>
                    <a:pt x="309" y="21"/>
                  </a:cubicBezTo>
                  <a:cubicBezTo>
                    <a:pt x="315" y="21"/>
                    <a:pt x="320" y="17"/>
                    <a:pt x="320" y="11"/>
                  </a:cubicBezTo>
                  <a:cubicBezTo>
                    <a:pt x="320" y="5"/>
                    <a:pt x="315" y="0"/>
                    <a:pt x="309" y="0"/>
                  </a:cubicBezTo>
                  <a:close/>
                </a:path>
              </a:pathLst>
            </a:custGeom>
            <a:grpFill/>
            <a:ln>
              <a:noFill/>
            </a:ln>
            <a:extLst>
              <a:ext uri="{91240B29-F687-4f45-9708-019B960494DF}">
                <a14:hiddenLine xmlns="" xmlns:a14="http://schemas.microsoft.com/office/drawing/2010/main" xmlns:mc="http://schemas.openxmlformats.org/markup-compatibility/2006" xmlns:p14="http://schemas.microsoft.com/office/powerpoint/2010/main" w="9525">
                  <a:solidFill>
                    <a:srgbClr val="000000"/>
                  </a:solidFill>
                  <a:round/>
                  <a:headEnd/>
                  <a:tailEnd/>
                </a14:hiddenLine>
              </a:ext>
            </a:extLst>
          </p:spPr>
          <p:txBody>
            <a:bodyPr vert="horz" wrap="square" lIns="121446" tIns="60723" rIns="121446" bIns="60723"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19"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4" name="Freeform 492">
              <a:extLst>
                <a:ext uri="{FF2B5EF4-FFF2-40B4-BE49-F238E27FC236}">
                  <a16:creationId xmlns:a16="http://schemas.microsoft.com/office/drawing/2014/main" id="{B82815D5-B8D3-4A5E-BB72-43FA4732A84C}"/>
                </a:ext>
              </a:extLst>
            </p:cNvPr>
            <p:cNvSpPr>
              <a:spLocks noEditPoints="1"/>
            </p:cNvSpPr>
            <p:nvPr/>
          </p:nvSpPr>
          <p:spPr bwMode="auto">
            <a:xfrm>
              <a:off x="2920" y="226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xmlns:mc="http://schemas.openxmlformats.org/markup-compatibility/2006" xmlns:p14="http://schemas.microsoft.com/office/powerpoint/2010/main" w="9525">
                  <a:solidFill>
                    <a:srgbClr val="000000"/>
                  </a:solidFill>
                  <a:round/>
                  <a:headEnd/>
                  <a:tailEnd/>
                </a14:hiddenLine>
              </a:ext>
            </a:extLst>
          </p:spPr>
          <p:txBody>
            <a:bodyPr vert="horz" wrap="square" lIns="121446" tIns="60723" rIns="121446" bIns="60723"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19"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75" name="Rektangel 7">
            <a:extLst>
              <a:ext uri="{FF2B5EF4-FFF2-40B4-BE49-F238E27FC236}">
                <a16:creationId xmlns:a16="http://schemas.microsoft.com/office/drawing/2014/main" id="{B3EBD1F4-B6E5-4C9E-BFC1-2C9A885ECAC0}"/>
              </a:ext>
            </a:extLst>
          </p:cNvPr>
          <p:cNvSpPr/>
          <p:nvPr/>
        </p:nvSpPr>
        <p:spPr>
          <a:xfrm>
            <a:off x="1368330" y="3133244"/>
            <a:ext cx="9934036" cy="430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nb-NO"/>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rgbClr val="000000"/>
                </a:solidFill>
                <a:latin typeface="Arial" panose="020B0604020202020204"/>
              </a:rPr>
              <a:t>Registration of project time in SAP Self-service portal or DFØ App</a:t>
            </a:r>
            <a:endParaRPr kumimoji="0" lang="nb-NO" sz="1100" b="1" i="0" u="none" strike="noStrike" kern="1200" cap="none" spc="0" normalizeH="0" baseline="0" noProof="0" dirty="0">
              <a:ln>
                <a:noFill/>
              </a:ln>
              <a:solidFill>
                <a:srgbClr val="00509E"/>
              </a:solidFill>
              <a:effectLst/>
              <a:uLnTx/>
              <a:uFillTx/>
              <a:latin typeface="Arial" panose="020B0604020202020204"/>
              <a:ea typeface="+mn-ea"/>
              <a:cs typeface="Arial"/>
            </a:endParaRPr>
          </a:p>
        </p:txBody>
      </p:sp>
      <p:sp>
        <p:nvSpPr>
          <p:cNvPr id="76" name="Rektangel 24">
            <a:extLst>
              <a:ext uri="{FF2B5EF4-FFF2-40B4-BE49-F238E27FC236}">
                <a16:creationId xmlns:a16="http://schemas.microsoft.com/office/drawing/2014/main" id="{66B6B39A-3F10-48AD-BCCA-9EC320225E25}"/>
              </a:ext>
            </a:extLst>
          </p:cNvPr>
          <p:cNvSpPr/>
          <p:nvPr/>
        </p:nvSpPr>
        <p:spPr>
          <a:xfrm>
            <a:off x="723863" y="3135146"/>
            <a:ext cx="545584" cy="4315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77" name="Group 489">
            <a:extLst>
              <a:ext uri="{FF2B5EF4-FFF2-40B4-BE49-F238E27FC236}">
                <a16:creationId xmlns:a16="http://schemas.microsoft.com/office/drawing/2014/main" id="{CCCF3031-CAAC-4B77-982C-7FB40DE6623F}"/>
              </a:ext>
            </a:extLst>
          </p:cNvPr>
          <p:cNvGrpSpPr>
            <a:grpSpLocks noChangeAspect="1"/>
          </p:cNvGrpSpPr>
          <p:nvPr/>
        </p:nvGrpSpPr>
        <p:grpSpPr bwMode="auto">
          <a:xfrm>
            <a:off x="802167" y="3155510"/>
            <a:ext cx="396001" cy="396001"/>
            <a:chOff x="2920" y="2264"/>
            <a:chExt cx="340" cy="340"/>
          </a:xfrm>
          <a:solidFill>
            <a:srgbClr val="014694"/>
          </a:solidFill>
        </p:grpSpPr>
        <p:sp>
          <p:nvSpPr>
            <p:cNvPr id="78" name="Freeform 490">
              <a:extLst>
                <a:ext uri="{FF2B5EF4-FFF2-40B4-BE49-F238E27FC236}">
                  <a16:creationId xmlns:a16="http://schemas.microsoft.com/office/drawing/2014/main" id="{E126E1E0-AF3F-49EE-BABD-26EF858FCC28}"/>
                </a:ext>
              </a:extLst>
            </p:cNvPr>
            <p:cNvSpPr>
              <a:spLocks noEditPoints="1"/>
            </p:cNvSpPr>
            <p:nvPr/>
          </p:nvSpPr>
          <p:spPr bwMode="auto">
            <a:xfrm>
              <a:off x="2998" y="2363"/>
              <a:ext cx="184" cy="113"/>
            </a:xfrm>
            <a:custGeom>
              <a:avLst/>
              <a:gdLst>
                <a:gd name="T0" fmla="*/ 11 w 277"/>
                <a:gd name="T1" fmla="*/ 171 h 171"/>
                <a:gd name="T2" fmla="*/ 267 w 277"/>
                <a:gd name="T3" fmla="*/ 171 h 171"/>
                <a:gd name="T4" fmla="*/ 277 w 277"/>
                <a:gd name="T5" fmla="*/ 160 h 171"/>
                <a:gd name="T6" fmla="*/ 277 w 277"/>
                <a:gd name="T7" fmla="*/ 11 h 171"/>
                <a:gd name="T8" fmla="*/ 267 w 277"/>
                <a:gd name="T9" fmla="*/ 0 h 171"/>
                <a:gd name="T10" fmla="*/ 11 w 277"/>
                <a:gd name="T11" fmla="*/ 0 h 171"/>
                <a:gd name="T12" fmla="*/ 0 w 277"/>
                <a:gd name="T13" fmla="*/ 11 h 171"/>
                <a:gd name="T14" fmla="*/ 0 w 277"/>
                <a:gd name="T15" fmla="*/ 160 h 171"/>
                <a:gd name="T16" fmla="*/ 11 w 277"/>
                <a:gd name="T17" fmla="*/ 171 h 171"/>
                <a:gd name="T18" fmla="*/ 21 w 277"/>
                <a:gd name="T19" fmla="*/ 21 h 171"/>
                <a:gd name="T20" fmla="*/ 256 w 277"/>
                <a:gd name="T21" fmla="*/ 21 h 171"/>
                <a:gd name="T22" fmla="*/ 256 w 277"/>
                <a:gd name="T23" fmla="*/ 149 h 171"/>
                <a:gd name="T24" fmla="*/ 21 w 277"/>
                <a:gd name="T25" fmla="*/ 149 h 171"/>
                <a:gd name="T26" fmla="*/ 21 w 277"/>
                <a:gd name="T27" fmla="*/ 2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7" h="171">
                  <a:moveTo>
                    <a:pt x="11" y="171"/>
                  </a:moveTo>
                  <a:cubicBezTo>
                    <a:pt x="267" y="171"/>
                    <a:pt x="267" y="171"/>
                    <a:pt x="267" y="171"/>
                  </a:cubicBezTo>
                  <a:cubicBezTo>
                    <a:pt x="273" y="171"/>
                    <a:pt x="277" y="166"/>
                    <a:pt x="277" y="160"/>
                  </a:cubicBezTo>
                  <a:cubicBezTo>
                    <a:pt x="277" y="11"/>
                    <a:pt x="277" y="11"/>
                    <a:pt x="277" y="11"/>
                  </a:cubicBezTo>
                  <a:cubicBezTo>
                    <a:pt x="277" y="5"/>
                    <a:pt x="273" y="0"/>
                    <a:pt x="267" y="0"/>
                  </a:cubicBezTo>
                  <a:cubicBezTo>
                    <a:pt x="11" y="0"/>
                    <a:pt x="11" y="0"/>
                    <a:pt x="11" y="0"/>
                  </a:cubicBezTo>
                  <a:cubicBezTo>
                    <a:pt x="5" y="0"/>
                    <a:pt x="0" y="5"/>
                    <a:pt x="0" y="11"/>
                  </a:cubicBezTo>
                  <a:cubicBezTo>
                    <a:pt x="0" y="160"/>
                    <a:pt x="0" y="160"/>
                    <a:pt x="0" y="160"/>
                  </a:cubicBezTo>
                  <a:cubicBezTo>
                    <a:pt x="0" y="166"/>
                    <a:pt x="5" y="171"/>
                    <a:pt x="11" y="171"/>
                  </a:cubicBezTo>
                  <a:close/>
                  <a:moveTo>
                    <a:pt x="21" y="21"/>
                  </a:moveTo>
                  <a:cubicBezTo>
                    <a:pt x="256" y="21"/>
                    <a:pt x="256" y="21"/>
                    <a:pt x="256" y="21"/>
                  </a:cubicBezTo>
                  <a:cubicBezTo>
                    <a:pt x="256" y="149"/>
                    <a:pt x="256" y="149"/>
                    <a:pt x="256" y="149"/>
                  </a:cubicBezTo>
                  <a:cubicBezTo>
                    <a:pt x="21" y="149"/>
                    <a:pt x="21" y="149"/>
                    <a:pt x="21" y="149"/>
                  </a:cubicBezTo>
                  <a:lnTo>
                    <a:pt x="21" y="21"/>
                  </a:lnTo>
                  <a:close/>
                </a:path>
              </a:pathLst>
            </a:custGeom>
            <a:grpFill/>
            <a:ln>
              <a:noFill/>
            </a:ln>
            <a:extLst>
              <a:ext uri="{91240B29-F687-4f45-9708-019B960494DF}">
                <a14:hiddenLine xmlns="" xmlns:a14="http://schemas.microsoft.com/office/drawing/2010/main" xmlns:mc="http://schemas.openxmlformats.org/markup-compatibility/2006" xmlns:p14="http://schemas.microsoft.com/office/powerpoint/2010/main" w="9525">
                  <a:solidFill>
                    <a:srgbClr val="000000"/>
                  </a:solidFill>
                  <a:round/>
                  <a:headEnd/>
                  <a:tailEnd/>
                </a14:hiddenLine>
              </a:ext>
            </a:extLst>
          </p:spPr>
          <p:txBody>
            <a:bodyPr vert="horz" wrap="square" lIns="121446" tIns="60723" rIns="121446" bIns="60723"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19"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9" name="Freeform 491">
              <a:extLst>
                <a:ext uri="{FF2B5EF4-FFF2-40B4-BE49-F238E27FC236}">
                  <a16:creationId xmlns:a16="http://schemas.microsoft.com/office/drawing/2014/main" id="{556EFC21-BD93-4E23-B188-434C13239818}"/>
                </a:ext>
              </a:extLst>
            </p:cNvPr>
            <p:cNvSpPr>
              <a:spLocks/>
            </p:cNvSpPr>
            <p:nvPr/>
          </p:nvSpPr>
          <p:spPr bwMode="auto">
            <a:xfrm>
              <a:off x="2984" y="2490"/>
              <a:ext cx="212" cy="14"/>
            </a:xfrm>
            <a:custGeom>
              <a:avLst/>
              <a:gdLst>
                <a:gd name="T0" fmla="*/ 309 w 320"/>
                <a:gd name="T1" fmla="*/ 0 h 21"/>
                <a:gd name="T2" fmla="*/ 10 w 320"/>
                <a:gd name="T3" fmla="*/ 0 h 21"/>
                <a:gd name="T4" fmla="*/ 0 w 320"/>
                <a:gd name="T5" fmla="*/ 11 h 21"/>
                <a:gd name="T6" fmla="*/ 10 w 320"/>
                <a:gd name="T7" fmla="*/ 21 h 21"/>
                <a:gd name="T8" fmla="*/ 309 w 320"/>
                <a:gd name="T9" fmla="*/ 21 h 21"/>
                <a:gd name="T10" fmla="*/ 320 w 320"/>
                <a:gd name="T11" fmla="*/ 11 h 21"/>
                <a:gd name="T12" fmla="*/ 309 w 320"/>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20" h="21">
                  <a:moveTo>
                    <a:pt x="309" y="0"/>
                  </a:moveTo>
                  <a:cubicBezTo>
                    <a:pt x="10" y="0"/>
                    <a:pt x="10" y="0"/>
                    <a:pt x="10" y="0"/>
                  </a:cubicBezTo>
                  <a:cubicBezTo>
                    <a:pt x="4" y="0"/>
                    <a:pt x="0" y="5"/>
                    <a:pt x="0" y="11"/>
                  </a:cubicBezTo>
                  <a:cubicBezTo>
                    <a:pt x="0" y="17"/>
                    <a:pt x="4" y="21"/>
                    <a:pt x="10" y="21"/>
                  </a:cubicBezTo>
                  <a:cubicBezTo>
                    <a:pt x="309" y="21"/>
                    <a:pt x="309" y="21"/>
                    <a:pt x="309" y="21"/>
                  </a:cubicBezTo>
                  <a:cubicBezTo>
                    <a:pt x="315" y="21"/>
                    <a:pt x="320" y="17"/>
                    <a:pt x="320" y="11"/>
                  </a:cubicBezTo>
                  <a:cubicBezTo>
                    <a:pt x="320" y="5"/>
                    <a:pt x="315" y="0"/>
                    <a:pt x="309" y="0"/>
                  </a:cubicBezTo>
                  <a:close/>
                </a:path>
              </a:pathLst>
            </a:custGeom>
            <a:grpFill/>
            <a:ln>
              <a:noFill/>
            </a:ln>
            <a:extLst>
              <a:ext uri="{91240B29-F687-4f45-9708-019B960494DF}">
                <a14:hiddenLine xmlns="" xmlns:a14="http://schemas.microsoft.com/office/drawing/2010/main" xmlns:mc="http://schemas.openxmlformats.org/markup-compatibility/2006" xmlns:p14="http://schemas.microsoft.com/office/powerpoint/2010/main" w="9525">
                  <a:solidFill>
                    <a:srgbClr val="000000"/>
                  </a:solidFill>
                  <a:round/>
                  <a:headEnd/>
                  <a:tailEnd/>
                </a14:hiddenLine>
              </a:ext>
            </a:extLst>
          </p:spPr>
          <p:txBody>
            <a:bodyPr vert="horz" wrap="square" lIns="121446" tIns="60723" rIns="121446" bIns="60723"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19"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0" name="Freeform 492">
              <a:extLst>
                <a:ext uri="{FF2B5EF4-FFF2-40B4-BE49-F238E27FC236}">
                  <a16:creationId xmlns:a16="http://schemas.microsoft.com/office/drawing/2014/main" id="{067253FD-D4F3-4F4C-AD73-5BFFE8FAEC7E}"/>
                </a:ext>
              </a:extLst>
            </p:cNvPr>
            <p:cNvSpPr>
              <a:spLocks noEditPoints="1"/>
            </p:cNvSpPr>
            <p:nvPr/>
          </p:nvSpPr>
          <p:spPr bwMode="auto">
            <a:xfrm>
              <a:off x="2920" y="226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xmlns:mc="http://schemas.openxmlformats.org/markup-compatibility/2006" xmlns:p14="http://schemas.microsoft.com/office/powerpoint/2010/main" w="9525">
                  <a:solidFill>
                    <a:srgbClr val="000000"/>
                  </a:solidFill>
                  <a:round/>
                  <a:headEnd/>
                  <a:tailEnd/>
                </a14:hiddenLine>
              </a:ext>
            </a:extLst>
          </p:spPr>
          <p:txBody>
            <a:bodyPr vert="horz" wrap="square" lIns="121446" tIns="60723" rIns="121446" bIns="60723"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19"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82" name="Rektangel 7">
            <a:extLst>
              <a:ext uri="{FF2B5EF4-FFF2-40B4-BE49-F238E27FC236}">
                <a16:creationId xmlns:a16="http://schemas.microsoft.com/office/drawing/2014/main" id="{416D267E-263E-4AFF-9AE7-7831AF9B5E4A}"/>
              </a:ext>
            </a:extLst>
          </p:cNvPr>
          <p:cNvSpPr/>
          <p:nvPr/>
        </p:nvSpPr>
        <p:spPr>
          <a:xfrm>
            <a:off x="1368330" y="3647674"/>
            <a:ext cx="9934036" cy="430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nb-NO"/>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rgbClr val="000000"/>
                </a:solidFill>
                <a:latin typeface="Arial" panose="020B0604020202020204"/>
              </a:rPr>
              <a:t>New project and sub-project numbers..</a:t>
            </a:r>
            <a:endParaRPr kumimoji="0" lang="nb-NO" sz="1100" b="1" i="0" u="none" strike="noStrike" kern="1200" cap="none" spc="0" normalizeH="0" baseline="0" noProof="0" dirty="0">
              <a:ln>
                <a:noFill/>
              </a:ln>
              <a:solidFill>
                <a:srgbClr val="00509E"/>
              </a:solidFill>
              <a:effectLst/>
              <a:uLnTx/>
              <a:uFillTx/>
              <a:latin typeface="Arial" panose="020B0604020202020204"/>
              <a:ea typeface="+mn-ea"/>
              <a:cs typeface="Arial"/>
            </a:endParaRPr>
          </a:p>
        </p:txBody>
      </p:sp>
      <p:sp>
        <p:nvSpPr>
          <p:cNvPr id="83" name="Rektangel 24">
            <a:extLst>
              <a:ext uri="{FF2B5EF4-FFF2-40B4-BE49-F238E27FC236}">
                <a16:creationId xmlns:a16="http://schemas.microsoft.com/office/drawing/2014/main" id="{521DC211-5102-414B-8F87-252C2A226122}"/>
              </a:ext>
            </a:extLst>
          </p:cNvPr>
          <p:cNvSpPr/>
          <p:nvPr/>
        </p:nvSpPr>
        <p:spPr>
          <a:xfrm>
            <a:off x="723863" y="3649576"/>
            <a:ext cx="545584" cy="4315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84" name="Group 489">
            <a:extLst>
              <a:ext uri="{FF2B5EF4-FFF2-40B4-BE49-F238E27FC236}">
                <a16:creationId xmlns:a16="http://schemas.microsoft.com/office/drawing/2014/main" id="{92AC6D55-C4CC-4642-9F98-B89D70CEA5E4}"/>
              </a:ext>
            </a:extLst>
          </p:cNvPr>
          <p:cNvGrpSpPr>
            <a:grpSpLocks noChangeAspect="1"/>
          </p:cNvGrpSpPr>
          <p:nvPr/>
        </p:nvGrpSpPr>
        <p:grpSpPr bwMode="auto">
          <a:xfrm>
            <a:off x="802167" y="3669940"/>
            <a:ext cx="396001" cy="396001"/>
            <a:chOff x="2920" y="2264"/>
            <a:chExt cx="340" cy="340"/>
          </a:xfrm>
          <a:solidFill>
            <a:srgbClr val="014694"/>
          </a:solidFill>
        </p:grpSpPr>
        <p:sp>
          <p:nvSpPr>
            <p:cNvPr id="85" name="Freeform 490">
              <a:extLst>
                <a:ext uri="{FF2B5EF4-FFF2-40B4-BE49-F238E27FC236}">
                  <a16:creationId xmlns:a16="http://schemas.microsoft.com/office/drawing/2014/main" id="{BF8023F5-2D11-4FBC-92AA-07EC7C827458}"/>
                </a:ext>
              </a:extLst>
            </p:cNvPr>
            <p:cNvSpPr>
              <a:spLocks noEditPoints="1"/>
            </p:cNvSpPr>
            <p:nvPr/>
          </p:nvSpPr>
          <p:spPr bwMode="auto">
            <a:xfrm>
              <a:off x="2998" y="2363"/>
              <a:ext cx="184" cy="113"/>
            </a:xfrm>
            <a:custGeom>
              <a:avLst/>
              <a:gdLst>
                <a:gd name="T0" fmla="*/ 11 w 277"/>
                <a:gd name="T1" fmla="*/ 171 h 171"/>
                <a:gd name="T2" fmla="*/ 267 w 277"/>
                <a:gd name="T3" fmla="*/ 171 h 171"/>
                <a:gd name="T4" fmla="*/ 277 w 277"/>
                <a:gd name="T5" fmla="*/ 160 h 171"/>
                <a:gd name="T6" fmla="*/ 277 w 277"/>
                <a:gd name="T7" fmla="*/ 11 h 171"/>
                <a:gd name="T8" fmla="*/ 267 w 277"/>
                <a:gd name="T9" fmla="*/ 0 h 171"/>
                <a:gd name="T10" fmla="*/ 11 w 277"/>
                <a:gd name="T11" fmla="*/ 0 h 171"/>
                <a:gd name="T12" fmla="*/ 0 w 277"/>
                <a:gd name="T13" fmla="*/ 11 h 171"/>
                <a:gd name="T14" fmla="*/ 0 w 277"/>
                <a:gd name="T15" fmla="*/ 160 h 171"/>
                <a:gd name="T16" fmla="*/ 11 w 277"/>
                <a:gd name="T17" fmla="*/ 171 h 171"/>
                <a:gd name="T18" fmla="*/ 21 w 277"/>
                <a:gd name="T19" fmla="*/ 21 h 171"/>
                <a:gd name="T20" fmla="*/ 256 w 277"/>
                <a:gd name="T21" fmla="*/ 21 h 171"/>
                <a:gd name="T22" fmla="*/ 256 w 277"/>
                <a:gd name="T23" fmla="*/ 149 h 171"/>
                <a:gd name="T24" fmla="*/ 21 w 277"/>
                <a:gd name="T25" fmla="*/ 149 h 171"/>
                <a:gd name="T26" fmla="*/ 21 w 277"/>
                <a:gd name="T27" fmla="*/ 2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7" h="171">
                  <a:moveTo>
                    <a:pt x="11" y="171"/>
                  </a:moveTo>
                  <a:cubicBezTo>
                    <a:pt x="267" y="171"/>
                    <a:pt x="267" y="171"/>
                    <a:pt x="267" y="171"/>
                  </a:cubicBezTo>
                  <a:cubicBezTo>
                    <a:pt x="273" y="171"/>
                    <a:pt x="277" y="166"/>
                    <a:pt x="277" y="160"/>
                  </a:cubicBezTo>
                  <a:cubicBezTo>
                    <a:pt x="277" y="11"/>
                    <a:pt x="277" y="11"/>
                    <a:pt x="277" y="11"/>
                  </a:cubicBezTo>
                  <a:cubicBezTo>
                    <a:pt x="277" y="5"/>
                    <a:pt x="273" y="0"/>
                    <a:pt x="267" y="0"/>
                  </a:cubicBezTo>
                  <a:cubicBezTo>
                    <a:pt x="11" y="0"/>
                    <a:pt x="11" y="0"/>
                    <a:pt x="11" y="0"/>
                  </a:cubicBezTo>
                  <a:cubicBezTo>
                    <a:pt x="5" y="0"/>
                    <a:pt x="0" y="5"/>
                    <a:pt x="0" y="11"/>
                  </a:cubicBezTo>
                  <a:cubicBezTo>
                    <a:pt x="0" y="160"/>
                    <a:pt x="0" y="160"/>
                    <a:pt x="0" y="160"/>
                  </a:cubicBezTo>
                  <a:cubicBezTo>
                    <a:pt x="0" y="166"/>
                    <a:pt x="5" y="171"/>
                    <a:pt x="11" y="171"/>
                  </a:cubicBezTo>
                  <a:close/>
                  <a:moveTo>
                    <a:pt x="21" y="21"/>
                  </a:moveTo>
                  <a:cubicBezTo>
                    <a:pt x="256" y="21"/>
                    <a:pt x="256" y="21"/>
                    <a:pt x="256" y="21"/>
                  </a:cubicBezTo>
                  <a:cubicBezTo>
                    <a:pt x="256" y="149"/>
                    <a:pt x="256" y="149"/>
                    <a:pt x="256" y="149"/>
                  </a:cubicBezTo>
                  <a:cubicBezTo>
                    <a:pt x="21" y="149"/>
                    <a:pt x="21" y="149"/>
                    <a:pt x="21" y="149"/>
                  </a:cubicBezTo>
                  <a:lnTo>
                    <a:pt x="21" y="21"/>
                  </a:lnTo>
                  <a:close/>
                </a:path>
              </a:pathLst>
            </a:custGeom>
            <a:grpFill/>
            <a:ln>
              <a:noFill/>
            </a:ln>
            <a:extLst>
              <a:ext uri="{91240B29-F687-4f45-9708-019B960494DF}">
                <a14:hiddenLine xmlns="" xmlns:a14="http://schemas.microsoft.com/office/drawing/2010/main" xmlns:mc="http://schemas.openxmlformats.org/markup-compatibility/2006" xmlns:p14="http://schemas.microsoft.com/office/powerpoint/2010/main" w="9525">
                  <a:solidFill>
                    <a:srgbClr val="000000"/>
                  </a:solidFill>
                  <a:round/>
                  <a:headEnd/>
                  <a:tailEnd/>
                </a14:hiddenLine>
              </a:ext>
            </a:extLst>
          </p:spPr>
          <p:txBody>
            <a:bodyPr vert="horz" wrap="square" lIns="121446" tIns="60723" rIns="121446" bIns="60723"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19"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6" name="Freeform 491">
              <a:extLst>
                <a:ext uri="{FF2B5EF4-FFF2-40B4-BE49-F238E27FC236}">
                  <a16:creationId xmlns:a16="http://schemas.microsoft.com/office/drawing/2014/main" id="{ED99A7B8-A65A-48ED-9A8B-BA0C6611A316}"/>
                </a:ext>
              </a:extLst>
            </p:cNvPr>
            <p:cNvSpPr>
              <a:spLocks/>
            </p:cNvSpPr>
            <p:nvPr/>
          </p:nvSpPr>
          <p:spPr bwMode="auto">
            <a:xfrm>
              <a:off x="2984" y="2490"/>
              <a:ext cx="212" cy="14"/>
            </a:xfrm>
            <a:custGeom>
              <a:avLst/>
              <a:gdLst>
                <a:gd name="T0" fmla="*/ 309 w 320"/>
                <a:gd name="T1" fmla="*/ 0 h 21"/>
                <a:gd name="T2" fmla="*/ 10 w 320"/>
                <a:gd name="T3" fmla="*/ 0 h 21"/>
                <a:gd name="T4" fmla="*/ 0 w 320"/>
                <a:gd name="T5" fmla="*/ 11 h 21"/>
                <a:gd name="T6" fmla="*/ 10 w 320"/>
                <a:gd name="T7" fmla="*/ 21 h 21"/>
                <a:gd name="T8" fmla="*/ 309 w 320"/>
                <a:gd name="T9" fmla="*/ 21 h 21"/>
                <a:gd name="T10" fmla="*/ 320 w 320"/>
                <a:gd name="T11" fmla="*/ 11 h 21"/>
                <a:gd name="T12" fmla="*/ 309 w 320"/>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20" h="21">
                  <a:moveTo>
                    <a:pt x="309" y="0"/>
                  </a:moveTo>
                  <a:cubicBezTo>
                    <a:pt x="10" y="0"/>
                    <a:pt x="10" y="0"/>
                    <a:pt x="10" y="0"/>
                  </a:cubicBezTo>
                  <a:cubicBezTo>
                    <a:pt x="4" y="0"/>
                    <a:pt x="0" y="5"/>
                    <a:pt x="0" y="11"/>
                  </a:cubicBezTo>
                  <a:cubicBezTo>
                    <a:pt x="0" y="17"/>
                    <a:pt x="4" y="21"/>
                    <a:pt x="10" y="21"/>
                  </a:cubicBezTo>
                  <a:cubicBezTo>
                    <a:pt x="309" y="21"/>
                    <a:pt x="309" y="21"/>
                    <a:pt x="309" y="21"/>
                  </a:cubicBezTo>
                  <a:cubicBezTo>
                    <a:pt x="315" y="21"/>
                    <a:pt x="320" y="17"/>
                    <a:pt x="320" y="11"/>
                  </a:cubicBezTo>
                  <a:cubicBezTo>
                    <a:pt x="320" y="5"/>
                    <a:pt x="315" y="0"/>
                    <a:pt x="309" y="0"/>
                  </a:cubicBezTo>
                  <a:close/>
                </a:path>
              </a:pathLst>
            </a:custGeom>
            <a:grpFill/>
            <a:ln>
              <a:noFill/>
            </a:ln>
            <a:extLst>
              <a:ext uri="{91240B29-F687-4f45-9708-019B960494DF}">
                <a14:hiddenLine xmlns="" xmlns:a14="http://schemas.microsoft.com/office/drawing/2010/main" xmlns:mc="http://schemas.openxmlformats.org/markup-compatibility/2006" xmlns:p14="http://schemas.microsoft.com/office/powerpoint/2010/main" w="9525">
                  <a:solidFill>
                    <a:srgbClr val="000000"/>
                  </a:solidFill>
                  <a:round/>
                  <a:headEnd/>
                  <a:tailEnd/>
                </a14:hiddenLine>
              </a:ext>
            </a:extLst>
          </p:spPr>
          <p:txBody>
            <a:bodyPr vert="horz" wrap="square" lIns="121446" tIns="60723" rIns="121446" bIns="60723"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19"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7" name="Freeform 492">
              <a:extLst>
                <a:ext uri="{FF2B5EF4-FFF2-40B4-BE49-F238E27FC236}">
                  <a16:creationId xmlns:a16="http://schemas.microsoft.com/office/drawing/2014/main" id="{FFA6AC3B-8B63-4A3A-AE31-74C8B08F233B}"/>
                </a:ext>
              </a:extLst>
            </p:cNvPr>
            <p:cNvSpPr>
              <a:spLocks noEditPoints="1"/>
            </p:cNvSpPr>
            <p:nvPr/>
          </p:nvSpPr>
          <p:spPr bwMode="auto">
            <a:xfrm>
              <a:off x="2920" y="226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xmlns:mc="http://schemas.openxmlformats.org/markup-compatibility/2006" xmlns:p14="http://schemas.microsoft.com/office/powerpoint/2010/main" w="9525">
                  <a:solidFill>
                    <a:srgbClr val="000000"/>
                  </a:solidFill>
                  <a:round/>
                  <a:headEnd/>
                  <a:tailEnd/>
                </a14:hiddenLine>
              </a:ext>
            </a:extLst>
          </p:spPr>
          <p:txBody>
            <a:bodyPr vert="horz" wrap="square" lIns="121446" tIns="60723" rIns="121446" bIns="60723"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19"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7411264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mTaKSskg._JnrYXWlrABv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mTaKSskg._JnrYXWlrABv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2uOrJMhjojhWkhTfzHKTG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2uOrJMhjojhWkhTfzHKTG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mr22nc0QvwiZ3znuOrOGd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7oceC9aenCddoR5plWKyu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mTaKSskg._JnrYXWlrABv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mTaKSskg._JnrYXWlrABv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mTaKSskg._JnrYXWlrABv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8_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9_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nu_nn_16_9" id="{4910B9C1-D771-E44C-AB7F-12A684D03AF5}" vid="{81D91624-0E0F-3E4C-94FB-A3058ED54ED7}"/>
    </a:ext>
  </a:extLst>
</a:theme>
</file>

<file path=ppt/theme/theme8.xml><?xml version="1.0" encoding="utf-8"?>
<a:theme xmlns:a="http://schemas.openxmlformats.org/drawingml/2006/main" name="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a015d52-1a8c-45a9-b108-712092158594">
      <UserInfo>
        <DisplayName>Wetteland, Jan Eric</DisplayName>
        <AccountId>147</AccountId>
        <AccountType/>
      </UserInfo>
      <UserInfo>
        <DisplayName>Chunhong Luo</DisplayName>
        <AccountId>400</AccountId>
        <AccountType/>
      </UserInfo>
      <UserInfo>
        <DisplayName>Jostein Engesmo</DisplayName>
        <AccountId>401</AccountId>
        <AccountType/>
      </UserInfo>
      <UserInfo>
        <DisplayName>Unni Marie Stenholt Berget</DisplayName>
        <AccountId>292</AccountId>
        <AccountType/>
      </UserInfo>
    </SharedWithUsers>
    <lcf76f155ced4ddcb4097134ff3c332f xmlns="92f31348-0739-4467-8087-a9e650b26e61">
      <Terms xmlns="http://schemas.microsoft.com/office/infopath/2007/PartnerControls"/>
    </lcf76f155ced4ddcb4097134ff3c332f>
    <TaxCatchAll xmlns="5a015d52-1a8c-45a9-b108-712092158594" xsi:nil="true"/>
    <Kommentar xmlns="92f31348-0739-4467-8087-a9e650b26e6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DD5007D4960C04FABF7CEA7C1807523" ma:contentTypeVersion="17" ma:contentTypeDescription="Create a new document." ma:contentTypeScope="" ma:versionID="7dfea05eb712fcac0687887c432bca01">
  <xsd:schema xmlns:xsd="http://www.w3.org/2001/XMLSchema" xmlns:xs="http://www.w3.org/2001/XMLSchema" xmlns:p="http://schemas.microsoft.com/office/2006/metadata/properties" xmlns:ns2="92f31348-0739-4467-8087-a9e650b26e61" xmlns:ns3="5a015d52-1a8c-45a9-b108-712092158594" targetNamespace="http://schemas.microsoft.com/office/2006/metadata/properties" ma:root="true" ma:fieldsID="831fca681fd83310759626df4217888b" ns2:_="" ns3:_="">
    <xsd:import namespace="92f31348-0739-4467-8087-a9e650b26e61"/>
    <xsd:import namespace="5a015d52-1a8c-45a9-b108-7120921585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Komment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f31348-0739-4467-8087-a9e650b26e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e7bc199-5fe5-462f-a3d8-26f806c1f49a" ma:termSetId="09814cd3-568e-fe90-9814-8d621ff8fb84" ma:anchorId="fba54fb3-c3e1-fe81-a776-ca4b69148c4d" ma:open="true" ma:isKeyword="false">
      <xsd:complexType>
        <xsd:sequence>
          <xsd:element ref="pc:Terms" minOccurs="0" maxOccurs="1"/>
        </xsd:sequence>
      </xsd:complexType>
    </xsd:element>
    <xsd:element name="Kommentar" ma:index="24" nillable="true" ma:displayName="Kommentar" ma:format="Dropdown" ma:internalName="Kommenta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015d52-1a8c-45a9-b108-71209215859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b9d8c2a-daee-47eb-bde9-bb910d7de7ac}" ma:internalName="TaxCatchAll" ma:showField="CatchAllData" ma:web="5a015d52-1a8c-45a9-b108-7120921585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34A045-2195-40D3-B59F-2C94C0A22A8B}">
  <ds:schemaRefs>
    <ds:schemaRef ds:uri="92f31348-0739-4467-8087-a9e650b26e6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a015d52-1a8c-45a9-b108-712092158594"/>
    <ds:schemaRef ds:uri="http://www.w3.org/XML/1998/namespace"/>
    <ds:schemaRef ds:uri="http://purl.org/dc/dcmitype/"/>
  </ds:schemaRefs>
</ds:datastoreItem>
</file>

<file path=customXml/itemProps2.xml><?xml version="1.0" encoding="utf-8"?>
<ds:datastoreItem xmlns:ds="http://schemas.openxmlformats.org/officeDocument/2006/customXml" ds:itemID="{152CED5D-C93D-4820-8152-11E92A4F63DF}">
  <ds:schemaRefs>
    <ds:schemaRef ds:uri="5a015d52-1a8c-45a9-b108-712092158594"/>
    <ds:schemaRef ds:uri="92f31348-0739-4467-8087-a9e650b26e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4355304-6DFA-415A-8C53-1A6C38C97D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1738</Words>
  <Application>Microsoft Office PowerPoint</Application>
  <PresentationFormat>Widescreen</PresentationFormat>
  <Paragraphs>176</Paragraphs>
  <Slides>17</Slides>
  <Notes>12</Notes>
  <HiddenSlides>0</HiddenSlides>
  <MMClips>0</MMClips>
  <ScaleCrop>false</ScaleCrop>
  <HeadingPairs>
    <vt:vector size="8" baseType="variant">
      <vt:variant>
        <vt:lpstr>Fonts Used</vt:lpstr>
      </vt:variant>
      <vt:variant>
        <vt:i4>6</vt:i4>
      </vt:variant>
      <vt:variant>
        <vt:lpstr>Theme</vt:lpstr>
      </vt:variant>
      <vt:variant>
        <vt:i4>8</vt:i4>
      </vt:variant>
      <vt:variant>
        <vt:lpstr>Embedded OLE Servers</vt:lpstr>
      </vt:variant>
      <vt:variant>
        <vt:i4>1</vt:i4>
      </vt:variant>
      <vt:variant>
        <vt:lpstr>Slide Titles</vt:lpstr>
      </vt:variant>
      <vt:variant>
        <vt:i4>17</vt:i4>
      </vt:variant>
    </vt:vector>
  </HeadingPairs>
  <TitlesOfParts>
    <vt:vector size="32" baseType="lpstr">
      <vt:lpstr>Arial</vt:lpstr>
      <vt:lpstr>Arial</vt:lpstr>
      <vt:lpstr>Calibri</vt:lpstr>
      <vt:lpstr>inherit</vt:lpstr>
      <vt:lpstr>Open Sans</vt:lpstr>
      <vt:lpstr>Segoe UI</vt:lpstr>
      <vt:lpstr>8_Office-tema</vt:lpstr>
      <vt:lpstr>1_Office-tema</vt:lpstr>
      <vt:lpstr>4_Office-tema</vt:lpstr>
      <vt:lpstr>5_Office-tema</vt:lpstr>
      <vt:lpstr>9_Office-tema</vt:lpstr>
      <vt:lpstr>Office-tema</vt:lpstr>
      <vt:lpstr>2_Office-tema</vt:lpstr>
      <vt:lpstr>Office-tema</vt:lpstr>
      <vt:lpstr>think-cell Slide</vt:lpstr>
      <vt:lpstr>Information cafe for Project manager</vt:lpstr>
      <vt:lpstr>Practical information</vt:lpstr>
      <vt:lpstr>Agenda</vt:lpstr>
      <vt:lpstr>What is "BOTT ØL"?</vt:lpstr>
      <vt:lpstr>PowerPoint Presentation</vt:lpstr>
      <vt:lpstr>More than a system change: Process, Systems and Organization (PSO)</vt:lpstr>
      <vt:lpstr>PowerPoint Presentation</vt:lpstr>
      <vt:lpstr>The project manager will have responsibilities and tasks within the processes Prosjektidé til prosjektavslutning, Behov til betaling(BTB) og Fordring til innbetaling(Fti) - Desciption in norwegian </vt:lpstr>
      <vt:lpstr>Main changes for project manager </vt:lpstr>
      <vt:lpstr>Clarification on time registration</vt:lpstr>
      <vt:lpstr>In summary: Impact Project manager</vt:lpstr>
      <vt:lpstr>Timeline  from the project manager's point of view</vt:lpstr>
      <vt:lpstr>Training for project manager</vt:lpstr>
      <vt:lpstr>Website</vt:lpstr>
      <vt:lpstr>Process advisors Project economics</vt:lpstr>
      <vt:lpstr>Where can I find more about the project? Pages are in Norwegian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Horvei, Christina</dc:creator>
  <cp:lastModifiedBy>Ingvild Oxaas Wie</cp:lastModifiedBy>
  <cp:revision>2</cp:revision>
  <dcterms:created xsi:type="dcterms:W3CDTF">2022-05-04T05:19:06Z</dcterms:created>
  <dcterms:modified xsi:type="dcterms:W3CDTF">2022-11-25T14:17:08Z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0x0101004DD5007D4960C04FABF7CEA7C1807523</vt:lpwstr>
  </property>
  <property fmtid="{D5CDD505-2E9C-101B-9397-08002B2CF9AE}" pid="3" name="MSIP_Label_ea60d57e-af5b-4752-ac57-3e4f28ca11dc_Enabled">
    <vt:lpwstr>true</vt:lpwstr>
  </property>
  <property fmtid="{D5CDD505-2E9C-101B-9397-08002B2CF9AE}" pid="4" name="MSIP_Label_ea60d57e-af5b-4752-ac57-3e4f28ca11dc_SetDate">
    <vt:lpwstr>2022-05-04T05:19:16Z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3ccdce7f-5e8e-4062-85b2-68b3b1c86e1c</vt:lpwstr>
  </property>
  <property fmtid="{D5CDD505-2E9C-101B-9397-08002B2CF9AE}" pid="9" name="MSIP_Label_ea60d57e-af5b-4752-ac57-3e4f28ca11dc_ContentBits">
    <vt:lpwstr>0</vt:lpwstr>
  </property>
  <property fmtid="{D5CDD505-2E9C-101B-9397-08002B2CF9AE}" pid="10" name="MediaServiceImageTags">
    <vt:lpwstr/>
  </property>
  <property fmtid="{D5CDD505-2E9C-101B-9397-08002B2CF9AE}" pid="11" name="Order">
    <vt:r8>32800</vt:r8>
  </property>
  <property fmtid="{D5CDD505-2E9C-101B-9397-08002B2CF9AE}" pid="12" name="xd_ProgID">
    <vt:lpwstr/>
  </property>
  <property fmtid="{D5CDD505-2E9C-101B-9397-08002B2CF9AE}" pid="13" name="ComplianceAssetId">
    <vt:lpwstr/>
  </property>
  <property fmtid="{D5CDD505-2E9C-101B-9397-08002B2CF9AE}" pid="14" name="TemplateUrl">
    <vt:lpwstr/>
  </property>
  <property fmtid="{D5CDD505-2E9C-101B-9397-08002B2CF9AE}" pid="15" name="_ExtendedDescription">
    <vt:lpwstr/>
  </property>
  <property fmtid="{D5CDD505-2E9C-101B-9397-08002B2CF9AE}" pid="16" name="TriggerFlowInfo">
    <vt:lpwstr/>
  </property>
  <property fmtid="{D5CDD505-2E9C-101B-9397-08002B2CF9AE}" pid="17" name="xd_Signature">
    <vt:bool>false</vt:bool>
  </property>
</Properties>
</file>