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94F1F-A6E5-45C6-AB76-2FFA817EBEFE}" type="datetimeFigureOut">
              <a:rPr lang="nb-NO" smtClean="0"/>
              <a:t>29.09.2022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B93DF-556F-4791-9A11-E6F6AF35D1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8275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88D16-53D8-979A-B31F-D20AABB5F4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A50D00-5B46-7867-1D03-F0B5401D28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816B9-5D1A-936D-3A89-85C79808C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FD3D-9F41-4D62-96A0-FC5A17A171FA}" type="datetimeFigureOut">
              <a:rPr lang="nb-NO" smtClean="0"/>
              <a:t>29.09.2022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AF946-6360-FA1B-A24E-B3CA4F4AA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1FB33-AED3-663A-50EC-C1A51396D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07D9-2CAE-474F-9DE7-AEA101120D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8719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AFC82-5C83-F59C-149C-FD810FCB1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DAE4F0-7A40-6E64-E428-E3FF8DBB4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598A1-FCF4-3FE9-A851-B96AABF60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FD3D-9F41-4D62-96A0-FC5A17A171FA}" type="datetimeFigureOut">
              <a:rPr lang="nb-NO" smtClean="0"/>
              <a:t>29.09.2022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E062C-9BAA-307E-F80F-513F3FD6B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5F45B-D32C-8358-9A23-F4DC423DE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07D9-2CAE-474F-9DE7-AEA101120D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306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8D69BA-068D-C25A-CCA4-D85D04006E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E6CF4-4794-45E9-D712-4F089885E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843125-9AD5-A2EB-D653-1C1F993AA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FD3D-9F41-4D62-96A0-FC5A17A171FA}" type="datetimeFigureOut">
              <a:rPr lang="nb-NO" smtClean="0"/>
              <a:t>29.09.2022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183BE-67F9-3057-D4DC-98A607761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2D9A5-D4EC-6FCF-0C72-9F5F53610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07D9-2CAE-474F-9DE7-AEA101120D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175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24ABD-D544-A94E-A8C8-888179B0B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1310F-2316-F9E5-ED16-491C3A0E6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F3984-EB87-65B9-6727-4B99AED3E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FD3D-9F41-4D62-96A0-FC5A17A171FA}" type="datetimeFigureOut">
              <a:rPr lang="nb-NO" smtClean="0"/>
              <a:t>29.09.2022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4888B-8245-7B20-1B40-197E21F19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D9FAA-29C1-724B-1AE5-FF90B88FB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07D9-2CAE-474F-9DE7-AEA101120D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08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E0217-61D4-5387-33FD-4B9D35940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649F2-B85D-DEFA-80F1-698EFDEDCB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33DB3-E109-1686-E837-2FD397322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FD3D-9F41-4D62-96A0-FC5A17A171FA}" type="datetimeFigureOut">
              <a:rPr lang="nb-NO" smtClean="0"/>
              <a:t>29.09.2022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5121A-41BB-6980-6770-8AB665B65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0D43F-D36A-3516-FB8C-CF061BABA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07D9-2CAE-474F-9DE7-AEA101120D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724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976C7-45AD-496C-0255-BBE139619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9C9BE-1238-2A57-F51F-7C799EC190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84F6F-6622-2F11-3D62-50888D5B1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AA411C-2A63-4C7C-B2E1-0CF0E9D8C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FD3D-9F41-4D62-96A0-FC5A17A171FA}" type="datetimeFigureOut">
              <a:rPr lang="nb-NO" smtClean="0"/>
              <a:t>29.09.2022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4AF1F7-7C5D-E136-E769-8372E5448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5C1B47-08CD-094D-74F9-D0FAF777B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07D9-2CAE-474F-9DE7-AEA101120D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722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7413D-00D1-6E60-25D4-4B069E873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3CFAB-34FE-422F-F7D2-814147E8A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9FDE0-60E6-D419-526D-E4B8F63E18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92A600-3960-68DF-6755-0CEC454D06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97A63F-38E8-8EFB-B8A6-33489EE78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3365EF-5960-3385-6178-43A4691F9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FD3D-9F41-4D62-96A0-FC5A17A171FA}" type="datetimeFigureOut">
              <a:rPr lang="nb-NO" smtClean="0"/>
              <a:t>29.09.2022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564137-5A12-A706-39F5-26462BE5F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2A12CE-0A1A-C085-9F72-C02CC7466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07D9-2CAE-474F-9DE7-AEA101120D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9354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A3904-F805-4990-F7B6-6AC6F9B57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15EAE6-CE80-FE61-3673-3AE4732A3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FD3D-9F41-4D62-96A0-FC5A17A171FA}" type="datetimeFigureOut">
              <a:rPr lang="nb-NO" smtClean="0"/>
              <a:t>29.09.2022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A7B7C-E6DB-A56A-D735-59F8F533B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213A18-6C98-671A-0B18-2E0F6E42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07D9-2CAE-474F-9DE7-AEA101120D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6316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3BCC04-2B00-CA67-47F3-0ADC32938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FD3D-9F41-4D62-96A0-FC5A17A171FA}" type="datetimeFigureOut">
              <a:rPr lang="nb-NO" smtClean="0"/>
              <a:t>29.09.2022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69EEE5-D624-BABF-FA37-19AAAA610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6F5D89-55C9-87F6-D331-2EFA9E177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07D9-2CAE-474F-9DE7-AEA101120D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7345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245F8-FB21-D528-F855-474C9BDBD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EE718-ECD4-B3FE-1CE7-41DCF511D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B16988-AF09-9E41-D3B7-4CCBEBF90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238E43-6FDA-7080-5E49-72A24A2B8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FD3D-9F41-4D62-96A0-FC5A17A171FA}" type="datetimeFigureOut">
              <a:rPr lang="nb-NO" smtClean="0"/>
              <a:t>29.09.2022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48077-8DB3-245B-F64F-B716C8E0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CA87E-1F32-A6AF-EDED-819ED21A6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07D9-2CAE-474F-9DE7-AEA101120D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620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F5671-666C-D3E6-38C7-6F6CC7ECE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5F406F-8842-73B6-7B45-EB64FB74F2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F59B77-1417-FA36-6F64-5A49AA2EF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EB06B-401D-82E1-540D-FF0015B40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9FD3D-9F41-4D62-96A0-FC5A17A171FA}" type="datetimeFigureOut">
              <a:rPr lang="nb-NO" smtClean="0"/>
              <a:t>29.09.2022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15612-972D-5FDB-9D81-085D53E67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28A2C6-7E7E-0BF7-56D8-D98B27FAE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C07D9-2CAE-474F-9DE7-AEA101120D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759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2D4987-2E8D-05E4-3A47-DD066BA50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18D9B-B0A5-9372-1E9D-A4942631F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5A3B9-D324-2C66-98FA-621E066788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9FD3D-9F41-4D62-96A0-FC5A17A171FA}" type="datetimeFigureOut">
              <a:rPr lang="nb-NO" smtClean="0"/>
              <a:t>29.09.2022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20613-77EC-1115-D5F3-AC602C31B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EFD734-B444-E17E-D3FE-B51271E32B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C07D9-2CAE-474F-9DE7-AEA101120D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16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D9BC9C-1BFC-EB45-24E1-8BFAA87CC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0392" y="698740"/>
            <a:ext cx="9723408" cy="991948"/>
          </a:xfrm>
        </p:spPr>
        <p:txBody>
          <a:bodyPr>
            <a:normAutofit fontScale="90000"/>
          </a:bodyPr>
          <a:lstStyle/>
          <a:p>
            <a:r>
              <a:rPr lang="nb-NO" sz="4400" b="1" dirty="0"/>
              <a:t>ICF – </a:t>
            </a:r>
            <a:r>
              <a:rPr lang="nb-NO" sz="4000" b="1" i="1" dirty="0"/>
              <a:t>internasjonal klassifikasjon av funksjon, funksjonshemming og helse</a:t>
            </a:r>
            <a:br>
              <a:rPr lang="nb-NO" sz="4400" b="1" i="1" dirty="0"/>
            </a:br>
            <a:endParaRPr lang="nb-NO" dirty="0"/>
          </a:p>
        </p:txBody>
      </p:sp>
      <p:pic>
        <p:nvPicPr>
          <p:cNvPr id="1032" name="Picture 8" descr="Trygdemedisin">
            <a:extLst>
              <a:ext uri="{FF2B5EF4-FFF2-40B4-BE49-F238E27FC236}">
                <a16:creationId xmlns:a16="http://schemas.microsoft.com/office/drawing/2014/main" id="{206E8666-4AAA-A4CF-488C-E8DD67E099A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1844674"/>
            <a:ext cx="9277350" cy="478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97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ICF – internasjonal klassifikasjon av funksjon, funksjonshemming og helse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Ole Petter Norvang</dc:creator>
  <cp:lastModifiedBy>Per Johnny Garli</cp:lastModifiedBy>
  <cp:revision>2</cp:revision>
  <dcterms:created xsi:type="dcterms:W3CDTF">2022-09-20T11:38:58Z</dcterms:created>
  <dcterms:modified xsi:type="dcterms:W3CDTF">2022-09-29T10:48:37Z</dcterms:modified>
</cp:coreProperties>
</file>