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6"/>
  </p:handoutMasterIdLst>
  <p:sldIdLst>
    <p:sldId id="262" r:id="rId2"/>
    <p:sldId id="257" r:id="rId3"/>
    <p:sldId id="263" r:id="rId4"/>
    <p:sldId id="259" r:id="rId5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iken Skogstad" initials="MS" lastIdx="1" clrIdx="0">
    <p:extLst>
      <p:ext uri="{19B8F6BF-5375-455C-9EA6-DF929625EA0E}">
        <p15:presenceInfo xmlns:p15="http://schemas.microsoft.com/office/powerpoint/2012/main" userId="S-1-5-21-3959417778-1711865379-3952174976-26447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06" autoAdjust="0"/>
    <p:restoredTop sz="96724" autoAdjust="0"/>
  </p:normalViewPr>
  <p:slideViewPr>
    <p:cSldViewPr snapToGrid="0">
      <p:cViewPr varScale="1">
        <p:scale>
          <a:sx n="109" d="100"/>
          <a:sy n="109" d="100"/>
        </p:scale>
        <p:origin x="132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4" d="100"/>
          <a:sy n="124" d="100"/>
        </p:scale>
        <p:origin x="49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E5E9F2-7EC2-41F1-B9BA-3B4CF81573A6}" type="datetimeFigureOut">
              <a:rPr lang="nb-NO" smtClean="0"/>
              <a:t>08.04.2024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DAEA5F-A6AA-409F-BDEF-24FBF74FF20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381150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3DE998F-1CB1-CC9F-0534-F9C9C08329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12189411" cy="6998676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26F85A05-47F0-53DB-C6B2-8F0BE3EB32B2}"/>
              </a:ext>
            </a:extLst>
          </p:cNvPr>
          <p:cNvSpPr>
            <a:spLocks noGrp="1"/>
          </p:cNvSpPr>
          <p:nvPr>
            <p:ph type="subTitle" idx="11"/>
          </p:nvPr>
        </p:nvSpPr>
        <p:spPr>
          <a:xfrm>
            <a:off x="498763" y="4890575"/>
            <a:ext cx="11214625" cy="557331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b-NO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F1654E-C06A-F008-84D7-96F703FBF4C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613" y="6249712"/>
            <a:ext cx="1781416" cy="220360"/>
          </a:xfrm>
          <a:prstGeom prst="rect">
            <a:avLst/>
          </a:prstGeom>
        </p:spPr>
      </p:pic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03711E08-D18E-812B-AAA8-5F6600B6F73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917" y="5855669"/>
            <a:ext cx="1946201" cy="1001123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B5DA8513-946D-2785-1384-8717A247461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1181" y="6215764"/>
            <a:ext cx="1115562" cy="322825"/>
          </a:xfrm>
          <a:prstGeom prst="rect">
            <a:avLst/>
          </a:prstGeom>
        </p:spPr>
      </p:pic>
      <p:sp>
        <p:nvSpPr>
          <p:cNvPr id="2" name="Text Placeholder 15">
            <a:extLst>
              <a:ext uri="{FF2B5EF4-FFF2-40B4-BE49-F238E27FC236}">
                <a16:creationId xmlns:a16="http://schemas.microsoft.com/office/drawing/2014/main" id="{A0056739-2CD0-989F-B35D-10580A651F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8763" y="3921547"/>
            <a:ext cx="11214625" cy="7572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F819DF6-DBAF-79DC-98BD-4D958B5B9D0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6095999" cy="3709757"/>
          </a:xfrm>
        </p:spPr>
        <p:txBody>
          <a:bodyPr/>
          <a:lstStyle/>
          <a:p>
            <a:endParaRPr lang="nb-NO"/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BF7A0707-B5E8-2E02-021D-0255166C8A1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9725" y="-2"/>
            <a:ext cx="6095999" cy="3709757"/>
          </a:xfrm>
        </p:spPr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435132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nb-N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2117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273321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290493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3DE998F-1CB1-CC9F-0534-F9C9C08329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94" y="-6279"/>
            <a:ext cx="12189411" cy="6870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7680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343823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22849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6065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58421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20713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23102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7711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3557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sv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sv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ED963E-8608-BA32-95AA-2848771580F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5178" y="6256058"/>
            <a:ext cx="11676883" cy="272195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E1E3684A-F406-EBA1-875E-991DABA91F77}"/>
              </a:ext>
            </a:extLst>
          </p:cNvPr>
          <p:cNvGrpSpPr/>
          <p:nvPr userDrawn="1"/>
        </p:nvGrpSpPr>
        <p:grpSpPr>
          <a:xfrm>
            <a:off x="8950055" y="6332717"/>
            <a:ext cx="1402441" cy="160073"/>
            <a:chOff x="8950055" y="6332717"/>
            <a:chExt cx="1402441" cy="160073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EEA5B75-3443-3551-BF40-2E13FC63F012}"/>
                </a:ext>
              </a:extLst>
            </p:cNvPr>
            <p:cNvSpPr/>
            <p:nvPr userDrawn="1"/>
          </p:nvSpPr>
          <p:spPr>
            <a:xfrm>
              <a:off x="8950055" y="6367242"/>
              <a:ext cx="1402441" cy="48100"/>
            </a:xfrm>
            <a:custGeom>
              <a:avLst/>
              <a:gdLst>
                <a:gd name="connsiteX0" fmla="*/ 0 w 1171460"/>
                <a:gd name="connsiteY0" fmla="*/ 0 h 78934"/>
                <a:gd name="connsiteX1" fmla="*/ 1171460 w 1171460"/>
                <a:gd name="connsiteY1" fmla="*/ 0 h 78934"/>
                <a:gd name="connsiteX2" fmla="*/ 1171460 w 1171460"/>
                <a:gd name="connsiteY2" fmla="*/ 78934 h 78934"/>
                <a:gd name="connsiteX3" fmla="*/ 0 w 1171460"/>
                <a:gd name="connsiteY3" fmla="*/ 78934 h 78934"/>
                <a:gd name="connsiteX4" fmla="*/ 0 w 1171460"/>
                <a:gd name="connsiteY4" fmla="*/ 0 h 78934"/>
                <a:gd name="connsiteX0" fmla="*/ 66101 w 1171460"/>
                <a:gd name="connsiteY0" fmla="*/ 0 h 82606"/>
                <a:gd name="connsiteX1" fmla="*/ 1171460 w 1171460"/>
                <a:gd name="connsiteY1" fmla="*/ 3672 h 82606"/>
                <a:gd name="connsiteX2" fmla="*/ 1171460 w 1171460"/>
                <a:gd name="connsiteY2" fmla="*/ 82606 h 82606"/>
                <a:gd name="connsiteX3" fmla="*/ 0 w 1171460"/>
                <a:gd name="connsiteY3" fmla="*/ 82606 h 82606"/>
                <a:gd name="connsiteX4" fmla="*/ 66101 w 1171460"/>
                <a:gd name="connsiteY4" fmla="*/ 0 h 82606"/>
                <a:gd name="connsiteX0" fmla="*/ 25706 w 1171460"/>
                <a:gd name="connsiteY0" fmla="*/ 3672 h 78934"/>
                <a:gd name="connsiteX1" fmla="*/ 1171460 w 1171460"/>
                <a:gd name="connsiteY1" fmla="*/ 0 h 78934"/>
                <a:gd name="connsiteX2" fmla="*/ 1171460 w 1171460"/>
                <a:gd name="connsiteY2" fmla="*/ 78934 h 78934"/>
                <a:gd name="connsiteX3" fmla="*/ 0 w 1171460"/>
                <a:gd name="connsiteY3" fmla="*/ 78934 h 78934"/>
                <a:gd name="connsiteX4" fmla="*/ 25706 w 1171460"/>
                <a:gd name="connsiteY4" fmla="*/ 3672 h 78934"/>
                <a:gd name="connsiteX0" fmla="*/ 25706 w 1171460"/>
                <a:gd name="connsiteY0" fmla="*/ 0 h 79373"/>
                <a:gd name="connsiteX1" fmla="*/ 1171460 w 1171460"/>
                <a:gd name="connsiteY1" fmla="*/ 439 h 79373"/>
                <a:gd name="connsiteX2" fmla="*/ 1171460 w 1171460"/>
                <a:gd name="connsiteY2" fmla="*/ 79373 h 79373"/>
                <a:gd name="connsiteX3" fmla="*/ 0 w 1171460"/>
                <a:gd name="connsiteY3" fmla="*/ 79373 h 79373"/>
                <a:gd name="connsiteX4" fmla="*/ 25706 w 1171460"/>
                <a:gd name="connsiteY4" fmla="*/ 0 h 79373"/>
                <a:gd name="connsiteX0" fmla="*/ 25706 w 1402441"/>
                <a:gd name="connsiteY0" fmla="*/ 0 h 79373"/>
                <a:gd name="connsiteX1" fmla="*/ 1171460 w 1402441"/>
                <a:gd name="connsiteY1" fmla="*/ 439 h 79373"/>
                <a:gd name="connsiteX2" fmla="*/ 1402441 w 1402441"/>
                <a:gd name="connsiteY2" fmla="*/ 79373 h 79373"/>
                <a:gd name="connsiteX3" fmla="*/ 0 w 1402441"/>
                <a:gd name="connsiteY3" fmla="*/ 79373 h 79373"/>
                <a:gd name="connsiteX4" fmla="*/ 25706 w 1402441"/>
                <a:gd name="connsiteY4" fmla="*/ 0 h 79373"/>
                <a:gd name="connsiteX0" fmla="*/ 25706 w 1402441"/>
                <a:gd name="connsiteY0" fmla="*/ 0 h 79373"/>
                <a:gd name="connsiteX1" fmla="*/ 1402441 w 1402441"/>
                <a:gd name="connsiteY1" fmla="*/ 439 h 79373"/>
                <a:gd name="connsiteX2" fmla="*/ 1402441 w 1402441"/>
                <a:gd name="connsiteY2" fmla="*/ 79373 h 79373"/>
                <a:gd name="connsiteX3" fmla="*/ 0 w 1402441"/>
                <a:gd name="connsiteY3" fmla="*/ 79373 h 79373"/>
                <a:gd name="connsiteX4" fmla="*/ 25706 w 1402441"/>
                <a:gd name="connsiteY4" fmla="*/ 0 h 7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2441" h="79373">
                  <a:moveTo>
                    <a:pt x="25706" y="0"/>
                  </a:moveTo>
                  <a:lnTo>
                    <a:pt x="1402441" y="439"/>
                  </a:lnTo>
                  <a:lnTo>
                    <a:pt x="1402441" y="79373"/>
                  </a:lnTo>
                  <a:lnTo>
                    <a:pt x="0" y="79373"/>
                  </a:lnTo>
                  <a:lnTo>
                    <a:pt x="2570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0D41D19-4AE9-DEBB-36AE-1B65DE5E055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/>
            <a:stretch/>
          </p:blipFill>
          <p:spPr>
            <a:xfrm>
              <a:off x="9024480" y="6332717"/>
              <a:ext cx="1288029" cy="160073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A652EC7-712B-6F0F-5E26-550BC5385CF0}"/>
              </a:ext>
            </a:extLst>
          </p:cNvPr>
          <p:cNvGrpSpPr/>
          <p:nvPr userDrawn="1"/>
        </p:nvGrpSpPr>
        <p:grpSpPr>
          <a:xfrm>
            <a:off x="7822136" y="6256059"/>
            <a:ext cx="1176222" cy="317152"/>
            <a:chOff x="7822136" y="6256059"/>
            <a:chExt cx="1176222" cy="317152"/>
          </a:xfrm>
        </p:grpSpPr>
        <p:sp>
          <p:nvSpPr>
            <p:cNvPr id="13" name="Rectangle 7">
              <a:extLst>
                <a:ext uri="{FF2B5EF4-FFF2-40B4-BE49-F238E27FC236}">
                  <a16:creationId xmlns:a16="http://schemas.microsoft.com/office/drawing/2014/main" id="{AE8F7878-77F9-9207-541B-93E6D6822769}"/>
                </a:ext>
              </a:extLst>
            </p:cNvPr>
            <p:cNvSpPr/>
            <p:nvPr userDrawn="1"/>
          </p:nvSpPr>
          <p:spPr>
            <a:xfrm>
              <a:off x="7822136" y="6360097"/>
              <a:ext cx="1176222" cy="60117"/>
            </a:xfrm>
            <a:custGeom>
              <a:avLst/>
              <a:gdLst>
                <a:gd name="connsiteX0" fmla="*/ 0 w 1171460"/>
                <a:gd name="connsiteY0" fmla="*/ 0 h 78934"/>
                <a:gd name="connsiteX1" fmla="*/ 1171460 w 1171460"/>
                <a:gd name="connsiteY1" fmla="*/ 0 h 78934"/>
                <a:gd name="connsiteX2" fmla="*/ 1171460 w 1171460"/>
                <a:gd name="connsiteY2" fmla="*/ 78934 h 78934"/>
                <a:gd name="connsiteX3" fmla="*/ 0 w 1171460"/>
                <a:gd name="connsiteY3" fmla="*/ 78934 h 78934"/>
                <a:gd name="connsiteX4" fmla="*/ 0 w 1171460"/>
                <a:gd name="connsiteY4" fmla="*/ 0 h 78934"/>
                <a:gd name="connsiteX0" fmla="*/ 66101 w 1171460"/>
                <a:gd name="connsiteY0" fmla="*/ 0 h 82606"/>
                <a:gd name="connsiteX1" fmla="*/ 1171460 w 1171460"/>
                <a:gd name="connsiteY1" fmla="*/ 3672 h 82606"/>
                <a:gd name="connsiteX2" fmla="*/ 1171460 w 1171460"/>
                <a:gd name="connsiteY2" fmla="*/ 82606 h 82606"/>
                <a:gd name="connsiteX3" fmla="*/ 0 w 1171460"/>
                <a:gd name="connsiteY3" fmla="*/ 82606 h 82606"/>
                <a:gd name="connsiteX4" fmla="*/ 66101 w 1171460"/>
                <a:gd name="connsiteY4" fmla="*/ 0 h 82606"/>
                <a:gd name="connsiteX0" fmla="*/ 25706 w 1171460"/>
                <a:gd name="connsiteY0" fmla="*/ 3672 h 78934"/>
                <a:gd name="connsiteX1" fmla="*/ 1171460 w 1171460"/>
                <a:gd name="connsiteY1" fmla="*/ 0 h 78934"/>
                <a:gd name="connsiteX2" fmla="*/ 1171460 w 1171460"/>
                <a:gd name="connsiteY2" fmla="*/ 78934 h 78934"/>
                <a:gd name="connsiteX3" fmla="*/ 0 w 1171460"/>
                <a:gd name="connsiteY3" fmla="*/ 78934 h 78934"/>
                <a:gd name="connsiteX4" fmla="*/ 25706 w 1171460"/>
                <a:gd name="connsiteY4" fmla="*/ 3672 h 78934"/>
                <a:gd name="connsiteX0" fmla="*/ 25706 w 1171460"/>
                <a:gd name="connsiteY0" fmla="*/ 0 h 79373"/>
                <a:gd name="connsiteX1" fmla="*/ 1171460 w 1171460"/>
                <a:gd name="connsiteY1" fmla="*/ 439 h 79373"/>
                <a:gd name="connsiteX2" fmla="*/ 1171460 w 1171460"/>
                <a:gd name="connsiteY2" fmla="*/ 79373 h 79373"/>
                <a:gd name="connsiteX3" fmla="*/ 0 w 1171460"/>
                <a:gd name="connsiteY3" fmla="*/ 79373 h 79373"/>
                <a:gd name="connsiteX4" fmla="*/ 25706 w 1171460"/>
                <a:gd name="connsiteY4" fmla="*/ 0 h 79373"/>
                <a:gd name="connsiteX0" fmla="*/ 25706 w 1402441"/>
                <a:gd name="connsiteY0" fmla="*/ 0 h 79373"/>
                <a:gd name="connsiteX1" fmla="*/ 1171460 w 1402441"/>
                <a:gd name="connsiteY1" fmla="*/ 439 h 79373"/>
                <a:gd name="connsiteX2" fmla="*/ 1402441 w 1402441"/>
                <a:gd name="connsiteY2" fmla="*/ 79373 h 79373"/>
                <a:gd name="connsiteX3" fmla="*/ 0 w 1402441"/>
                <a:gd name="connsiteY3" fmla="*/ 79373 h 79373"/>
                <a:gd name="connsiteX4" fmla="*/ 25706 w 1402441"/>
                <a:gd name="connsiteY4" fmla="*/ 0 h 79373"/>
                <a:gd name="connsiteX0" fmla="*/ 25706 w 1402441"/>
                <a:gd name="connsiteY0" fmla="*/ 0 h 79373"/>
                <a:gd name="connsiteX1" fmla="*/ 1402441 w 1402441"/>
                <a:gd name="connsiteY1" fmla="*/ 439 h 79373"/>
                <a:gd name="connsiteX2" fmla="*/ 1402441 w 1402441"/>
                <a:gd name="connsiteY2" fmla="*/ 79373 h 79373"/>
                <a:gd name="connsiteX3" fmla="*/ 0 w 1402441"/>
                <a:gd name="connsiteY3" fmla="*/ 79373 h 79373"/>
                <a:gd name="connsiteX4" fmla="*/ 25706 w 1402441"/>
                <a:gd name="connsiteY4" fmla="*/ 0 h 79373"/>
                <a:gd name="connsiteX0" fmla="*/ 25706 w 1402441"/>
                <a:gd name="connsiteY0" fmla="*/ 3672 h 83045"/>
                <a:gd name="connsiteX1" fmla="*/ 1123835 w 1402441"/>
                <a:gd name="connsiteY1" fmla="*/ 0 h 83045"/>
                <a:gd name="connsiteX2" fmla="*/ 1402441 w 1402441"/>
                <a:gd name="connsiteY2" fmla="*/ 83045 h 83045"/>
                <a:gd name="connsiteX3" fmla="*/ 0 w 1402441"/>
                <a:gd name="connsiteY3" fmla="*/ 83045 h 83045"/>
                <a:gd name="connsiteX4" fmla="*/ 25706 w 1402441"/>
                <a:gd name="connsiteY4" fmla="*/ 3672 h 83045"/>
                <a:gd name="connsiteX0" fmla="*/ 25706 w 1123835"/>
                <a:gd name="connsiteY0" fmla="*/ 3672 h 87158"/>
                <a:gd name="connsiteX1" fmla="*/ 1123835 w 1123835"/>
                <a:gd name="connsiteY1" fmla="*/ 0 h 87158"/>
                <a:gd name="connsiteX2" fmla="*/ 1119072 w 1123835"/>
                <a:gd name="connsiteY2" fmla="*/ 87158 h 87158"/>
                <a:gd name="connsiteX3" fmla="*/ 0 w 1123835"/>
                <a:gd name="connsiteY3" fmla="*/ 83045 h 87158"/>
                <a:gd name="connsiteX4" fmla="*/ 25706 w 1123835"/>
                <a:gd name="connsiteY4" fmla="*/ 3672 h 87158"/>
                <a:gd name="connsiteX0" fmla="*/ 25706 w 1176222"/>
                <a:gd name="connsiteY0" fmla="*/ 3672 h 87158"/>
                <a:gd name="connsiteX1" fmla="*/ 1176222 w 1176222"/>
                <a:gd name="connsiteY1" fmla="*/ 0 h 87158"/>
                <a:gd name="connsiteX2" fmla="*/ 1119072 w 1176222"/>
                <a:gd name="connsiteY2" fmla="*/ 87158 h 87158"/>
                <a:gd name="connsiteX3" fmla="*/ 0 w 1176222"/>
                <a:gd name="connsiteY3" fmla="*/ 83045 h 87158"/>
                <a:gd name="connsiteX4" fmla="*/ 25706 w 1176222"/>
                <a:gd name="connsiteY4" fmla="*/ 3672 h 87158"/>
                <a:gd name="connsiteX0" fmla="*/ 25706 w 1176222"/>
                <a:gd name="connsiteY0" fmla="*/ 3672 h 87158"/>
                <a:gd name="connsiteX1" fmla="*/ 1176222 w 1176222"/>
                <a:gd name="connsiteY1" fmla="*/ 0 h 87158"/>
                <a:gd name="connsiteX2" fmla="*/ 1145265 w 1176222"/>
                <a:gd name="connsiteY2" fmla="*/ 87158 h 87158"/>
                <a:gd name="connsiteX3" fmla="*/ 0 w 1176222"/>
                <a:gd name="connsiteY3" fmla="*/ 83045 h 87158"/>
                <a:gd name="connsiteX4" fmla="*/ 25706 w 1176222"/>
                <a:gd name="connsiteY4" fmla="*/ 3672 h 87158"/>
                <a:gd name="connsiteX0" fmla="*/ 25706 w 1176222"/>
                <a:gd name="connsiteY0" fmla="*/ 3672 h 95990"/>
                <a:gd name="connsiteX1" fmla="*/ 1176222 w 1176222"/>
                <a:gd name="connsiteY1" fmla="*/ 0 h 95990"/>
                <a:gd name="connsiteX2" fmla="*/ 1145265 w 1176222"/>
                <a:gd name="connsiteY2" fmla="*/ 87158 h 95990"/>
                <a:gd name="connsiteX3" fmla="*/ 0 w 1176222"/>
                <a:gd name="connsiteY3" fmla="*/ 95990 h 95990"/>
                <a:gd name="connsiteX4" fmla="*/ 25706 w 1176222"/>
                <a:gd name="connsiteY4" fmla="*/ 3672 h 95990"/>
                <a:gd name="connsiteX0" fmla="*/ 25706 w 1176222"/>
                <a:gd name="connsiteY0" fmla="*/ 3672 h 95990"/>
                <a:gd name="connsiteX1" fmla="*/ 1176222 w 1176222"/>
                <a:gd name="connsiteY1" fmla="*/ 0 h 95990"/>
                <a:gd name="connsiteX2" fmla="*/ 1140503 w 1176222"/>
                <a:gd name="connsiteY2" fmla="*/ 95787 h 95990"/>
                <a:gd name="connsiteX3" fmla="*/ 0 w 1176222"/>
                <a:gd name="connsiteY3" fmla="*/ 95990 h 95990"/>
                <a:gd name="connsiteX4" fmla="*/ 25706 w 1176222"/>
                <a:gd name="connsiteY4" fmla="*/ 3672 h 95990"/>
                <a:gd name="connsiteX0" fmla="*/ 30469 w 1176222"/>
                <a:gd name="connsiteY0" fmla="*/ 0 h 105264"/>
                <a:gd name="connsiteX1" fmla="*/ 1176222 w 1176222"/>
                <a:gd name="connsiteY1" fmla="*/ 9274 h 105264"/>
                <a:gd name="connsiteX2" fmla="*/ 1140503 w 1176222"/>
                <a:gd name="connsiteY2" fmla="*/ 105061 h 105264"/>
                <a:gd name="connsiteX3" fmla="*/ 0 w 1176222"/>
                <a:gd name="connsiteY3" fmla="*/ 105264 h 105264"/>
                <a:gd name="connsiteX4" fmla="*/ 30469 w 1176222"/>
                <a:gd name="connsiteY4" fmla="*/ 0 h 105264"/>
                <a:gd name="connsiteX0" fmla="*/ 30469 w 1176222"/>
                <a:gd name="connsiteY0" fmla="*/ 3669 h 108933"/>
                <a:gd name="connsiteX1" fmla="*/ 1176222 w 1176222"/>
                <a:gd name="connsiteY1" fmla="*/ 0 h 108933"/>
                <a:gd name="connsiteX2" fmla="*/ 1140503 w 1176222"/>
                <a:gd name="connsiteY2" fmla="*/ 108730 h 108933"/>
                <a:gd name="connsiteX3" fmla="*/ 0 w 1176222"/>
                <a:gd name="connsiteY3" fmla="*/ 108933 h 108933"/>
                <a:gd name="connsiteX4" fmla="*/ 30469 w 1176222"/>
                <a:gd name="connsiteY4" fmla="*/ 3669 h 108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6222" h="108933">
                  <a:moveTo>
                    <a:pt x="30469" y="3669"/>
                  </a:moveTo>
                  <a:lnTo>
                    <a:pt x="1176222" y="0"/>
                  </a:lnTo>
                  <a:lnTo>
                    <a:pt x="1140503" y="108730"/>
                  </a:lnTo>
                  <a:lnTo>
                    <a:pt x="0" y="108933"/>
                  </a:lnTo>
                  <a:lnTo>
                    <a:pt x="30469" y="366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0B1D5D4-046B-EBFB-E8A6-8F30B80AAF3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rcRect l="13837" t="28449" r="13823" b="27931"/>
            <a:stretch/>
          </p:blipFill>
          <p:spPr>
            <a:xfrm>
              <a:off x="7927351" y="6256059"/>
              <a:ext cx="1022704" cy="317152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D2ACA47-9077-39AB-2BA8-990ABF03D0CB}"/>
              </a:ext>
            </a:extLst>
          </p:cNvPr>
          <p:cNvGrpSpPr/>
          <p:nvPr userDrawn="1"/>
        </p:nvGrpSpPr>
        <p:grpSpPr>
          <a:xfrm>
            <a:off x="6833332" y="6305664"/>
            <a:ext cx="1054779" cy="232708"/>
            <a:chOff x="6833332" y="6285192"/>
            <a:chExt cx="1054779" cy="232708"/>
          </a:xfrm>
        </p:grpSpPr>
        <p:sp>
          <p:nvSpPr>
            <p:cNvPr id="14" name="Rectangle 7">
              <a:extLst>
                <a:ext uri="{FF2B5EF4-FFF2-40B4-BE49-F238E27FC236}">
                  <a16:creationId xmlns:a16="http://schemas.microsoft.com/office/drawing/2014/main" id="{419F4E9A-50FE-7776-89B1-D8761A88FD25}"/>
                </a:ext>
              </a:extLst>
            </p:cNvPr>
            <p:cNvSpPr/>
            <p:nvPr userDrawn="1"/>
          </p:nvSpPr>
          <p:spPr>
            <a:xfrm>
              <a:off x="6833332" y="6346769"/>
              <a:ext cx="1054779" cy="52343"/>
            </a:xfrm>
            <a:custGeom>
              <a:avLst/>
              <a:gdLst>
                <a:gd name="connsiteX0" fmla="*/ 0 w 1171460"/>
                <a:gd name="connsiteY0" fmla="*/ 0 h 78934"/>
                <a:gd name="connsiteX1" fmla="*/ 1171460 w 1171460"/>
                <a:gd name="connsiteY1" fmla="*/ 0 h 78934"/>
                <a:gd name="connsiteX2" fmla="*/ 1171460 w 1171460"/>
                <a:gd name="connsiteY2" fmla="*/ 78934 h 78934"/>
                <a:gd name="connsiteX3" fmla="*/ 0 w 1171460"/>
                <a:gd name="connsiteY3" fmla="*/ 78934 h 78934"/>
                <a:gd name="connsiteX4" fmla="*/ 0 w 1171460"/>
                <a:gd name="connsiteY4" fmla="*/ 0 h 78934"/>
                <a:gd name="connsiteX0" fmla="*/ 66101 w 1171460"/>
                <a:gd name="connsiteY0" fmla="*/ 0 h 82606"/>
                <a:gd name="connsiteX1" fmla="*/ 1171460 w 1171460"/>
                <a:gd name="connsiteY1" fmla="*/ 3672 h 82606"/>
                <a:gd name="connsiteX2" fmla="*/ 1171460 w 1171460"/>
                <a:gd name="connsiteY2" fmla="*/ 82606 h 82606"/>
                <a:gd name="connsiteX3" fmla="*/ 0 w 1171460"/>
                <a:gd name="connsiteY3" fmla="*/ 82606 h 82606"/>
                <a:gd name="connsiteX4" fmla="*/ 66101 w 1171460"/>
                <a:gd name="connsiteY4" fmla="*/ 0 h 82606"/>
                <a:gd name="connsiteX0" fmla="*/ 25706 w 1171460"/>
                <a:gd name="connsiteY0" fmla="*/ 3672 h 78934"/>
                <a:gd name="connsiteX1" fmla="*/ 1171460 w 1171460"/>
                <a:gd name="connsiteY1" fmla="*/ 0 h 78934"/>
                <a:gd name="connsiteX2" fmla="*/ 1171460 w 1171460"/>
                <a:gd name="connsiteY2" fmla="*/ 78934 h 78934"/>
                <a:gd name="connsiteX3" fmla="*/ 0 w 1171460"/>
                <a:gd name="connsiteY3" fmla="*/ 78934 h 78934"/>
                <a:gd name="connsiteX4" fmla="*/ 25706 w 1171460"/>
                <a:gd name="connsiteY4" fmla="*/ 3672 h 78934"/>
                <a:gd name="connsiteX0" fmla="*/ 25706 w 1171460"/>
                <a:gd name="connsiteY0" fmla="*/ 0 h 79373"/>
                <a:gd name="connsiteX1" fmla="*/ 1171460 w 1171460"/>
                <a:gd name="connsiteY1" fmla="*/ 439 h 79373"/>
                <a:gd name="connsiteX2" fmla="*/ 1171460 w 1171460"/>
                <a:gd name="connsiteY2" fmla="*/ 79373 h 79373"/>
                <a:gd name="connsiteX3" fmla="*/ 0 w 1171460"/>
                <a:gd name="connsiteY3" fmla="*/ 79373 h 79373"/>
                <a:gd name="connsiteX4" fmla="*/ 25706 w 1171460"/>
                <a:gd name="connsiteY4" fmla="*/ 0 h 79373"/>
                <a:gd name="connsiteX0" fmla="*/ 25706 w 1402441"/>
                <a:gd name="connsiteY0" fmla="*/ 0 h 79373"/>
                <a:gd name="connsiteX1" fmla="*/ 1171460 w 1402441"/>
                <a:gd name="connsiteY1" fmla="*/ 439 h 79373"/>
                <a:gd name="connsiteX2" fmla="*/ 1402441 w 1402441"/>
                <a:gd name="connsiteY2" fmla="*/ 79373 h 79373"/>
                <a:gd name="connsiteX3" fmla="*/ 0 w 1402441"/>
                <a:gd name="connsiteY3" fmla="*/ 79373 h 79373"/>
                <a:gd name="connsiteX4" fmla="*/ 25706 w 1402441"/>
                <a:gd name="connsiteY4" fmla="*/ 0 h 79373"/>
                <a:gd name="connsiteX0" fmla="*/ 25706 w 1402441"/>
                <a:gd name="connsiteY0" fmla="*/ 0 h 79373"/>
                <a:gd name="connsiteX1" fmla="*/ 1402441 w 1402441"/>
                <a:gd name="connsiteY1" fmla="*/ 439 h 79373"/>
                <a:gd name="connsiteX2" fmla="*/ 1402441 w 1402441"/>
                <a:gd name="connsiteY2" fmla="*/ 79373 h 79373"/>
                <a:gd name="connsiteX3" fmla="*/ 0 w 1402441"/>
                <a:gd name="connsiteY3" fmla="*/ 79373 h 79373"/>
                <a:gd name="connsiteX4" fmla="*/ 25706 w 1402441"/>
                <a:gd name="connsiteY4" fmla="*/ 0 h 79373"/>
                <a:gd name="connsiteX0" fmla="*/ 25706 w 1402441"/>
                <a:gd name="connsiteY0" fmla="*/ 0 h 79373"/>
                <a:gd name="connsiteX1" fmla="*/ 1076210 w 1402441"/>
                <a:gd name="connsiteY1" fmla="*/ 439 h 79373"/>
                <a:gd name="connsiteX2" fmla="*/ 1402441 w 1402441"/>
                <a:gd name="connsiteY2" fmla="*/ 79373 h 79373"/>
                <a:gd name="connsiteX3" fmla="*/ 0 w 1402441"/>
                <a:gd name="connsiteY3" fmla="*/ 79373 h 79373"/>
                <a:gd name="connsiteX4" fmla="*/ 25706 w 1402441"/>
                <a:gd name="connsiteY4" fmla="*/ 0 h 79373"/>
                <a:gd name="connsiteX0" fmla="*/ 25706 w 1076210"/>
                <a:gd name="connsiteY0" fmla="*/ 0 h 79373"/>
                <a:gd name="connsiteX1" fmla="*/ 1076210 w 1076210"/>
                <a:gd name="connsiteY1" fmla="*/ 439 h 79373"/>
                <a:gd name="connsiteX2" fmla="*/ 1054779 w 1076210"/>
                <a:gd name="connsiteY2" fmla="*/ 79373 h 79373"/>
                <a:gd name="connsiteX3" fmla="*/ 0 w 1076210"/>
                <a:gd name="connsiteY3" fmla="*/ 79373 h 79373"/>
                <a:gd name="connsiteX4" fmla="*/ 25706 w 1076210"/>
                <a:gd name="connsiteY4" fmla="*/ 0 h 79373"/>
                <a:gd name="connsiteX0" fmla="*/ 25706 w 1054779"/>
                <a:gd name="connsiteY0" fmla="*/ 0 h 79373"/>
                <a:gd name="connsiteX1" fmla="*/ 1050016 w 1054779"/>
                <a:gd name="connsiteY1" fmla="*/ 439 h 79373"/>
                <a:gd name="connsiteX2" fmla="*/ 1054779 w 1054779"/>
                <a:gd name="connsiteY2" fmla="*/ 79373 h 79373"/>
                <a:gd name="connsiteX3" fmla="*/ 0 w 1054779"/>
                <a:gd name="connsiteY3" fmla="*/ 79373 h 79373"/>
                <a:gd name="connsiteX4" fmla="*/ 25706 w 1054779"/>
                <a:gd name="connsiteY4" fmla="*/ 0 h 7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779" h="79373">
                  <a:moveTo>
                    <a:pt x="25706" y="0"/>
                  </a:moveTo>
                  <a:lnTo>
                    <a:pt x="1050016" y="439"/>
                  </a:lnTo>
                  <a:lnTo>
                    <a:pt x="1054779" y="79373"/>
                  </a:lnTo>
                  <a:lnTo>
                    <a:pt x="0" y="79373"/>
                  </a:lnTo>
                  <a:lnTo>
                    <a:pt x="2570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809BD711-7517-AE74-EC0D-740B296C00F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986279" y="6285192"/>
              <a:ext cx="804153" cy="2327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94247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16B92D1D-AFF1-FC65-99BF-4CC92392094F}"/>
              </a:ext>
            </a:extLst>
          </p:cNvPr>
          <p:cNvSpPr>
            <a:spLocks noGrp="1"/>
          </p:cNvSpPr>
          <p:nvPr>
            <p:ph type="subTitle" idx="11"/>
          </p:nvPr>
        </p:nvSpPr>
        <p:spPr/>
        <p:txBody>
          <a:bodyPr/>
          <a:lstStyle/>
          <a:p>
            <a:r>
              <a:rPr lang="nb-NO" dirty="0"/>
              <a:t>Eksempel undertittel her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B2F888-5BC7-5B71-393C-65A89242C46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b-NO" dirty="0"/>
              <a:t>Eksempel tittel her</a:t>
            </a:r>
          </a:p>
        </p:txBody>
      </p:sp>
      <p:pic>
        <p:nvPicPr>
          <p:cNvPr id="7" name="Picture Placeholder 6" descr="A person looking at a road with lights&#10;&#10;Description automatically generated">
            <a:extLst>
              <a:ext uri="{FF2B5EF4-FFF2-40B4-BE49-F238E27FC236}">
                <a16:creationId xmlns:a16="http://schemas.microsoft.com/office/drawing/2014/main" id="{F37F83A4-8E83-74C3-6D19-B14835F0B51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7" r="2247"/>
          <a:stretch>
            <a:fillRect/>
          </a:stretch>
        </p:blipFill>
        <p:spPr/>
      </p:pic>
      <p:pic>
        <p:nvPicPr>
          <p:cNvPr id="9" name="Picture Placeholder 8" descr="A close-up of a hand holding a magnifying glass&#10;&#10;Description automatically generated">
            <a:extLst>
              <a:ext uri="{FF2B5EF4-FFF2-40B4-BE49-F238E27FC236}">
                <a16:creationId xmlns:a16="http://schemas.microsoft.com/office/drawing/2014/main" id="{E533A554-77E3-199F-7914-3AC25F46D06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7" r="224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0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3A1F6-206B-31B5-5122-9AC9FE108E0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4AA512-7A00-7BCD-0C8A-E7FB81EC439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49276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D422075-8E9B-7438-427D-DF71D943BC56}"/>
              </a:ext>
            </a:extLst>
          </p:cNvPr>
          <p:cNvSpPr txBox="1"/>
          <p:nvPr/>
        </p:nvSpPr>
        <p:spPr>
          <a:xfrm>
            <a:off x="552450" y="495300"/>
            <a:ext cx="11099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/>
              <a:t>Hvordan fjerne partnerlogo:</a:t>
            </a:r>
          </a:p>
          <a:p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Trykk på «</a:t>
            </a:r>
            <a:r>
              <a:rPr lang="nb-NO" dirty="0" err="1"/>
              <a:t>View</a:t>
            </a:r>
            <a:r>
              <a:rPr lang="nb-NO" dirty="0"/>
              <a:t>» og velg «Slide Master».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På den øverste sliden hvor det står «1» ved siden av: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dirty="0"/>
              <a:t>Slett logoen du ønsker å fjerne.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dirty="0"/>
              <a:t>Flytt resterende logoer slik at de er </a:t>
            </a:r>
            <a:r>
              <a:rPr lang="nb-NO" dirty="0" err="1"/>
              <a:t>høyrestilt</a:t>
            </a:r>
            <a:r>
              <a:rPr lang="nb-NO" dirty="0"/>
              <a:t> alle sammen.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Trykk på «Normal </a:t>
            </a:r>
            <a:r>
              <a:rPr lang="nb-NO" dirty="0" err="1"/>
              <a:t>View</a:t>
            </a:r>
            <a:r>
              <a:rPr lang="nb-NO" dirty="0"/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val="24226383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2050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- NTNU SINTEF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INTEF_NTNU_16.9.potx" id="{021FA240-D95A-4FC8-968F-84DC1FF6BA34}" vid="{B9C96720-CAC1-4FC2-831E-99BE338179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59</Words>
  <Application>Microsoft Office PowerPoint</Application>
  <PresentationFormat>Widescreen</PresentationFormat>
  <Paragraphs>9</Paragraphs>
  <Slides>4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PowerPoint-presentasjon</vt:lpstr>
      <vt:lpstr>PowerPoint-presentasjon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Astrid Strømmen</dc:creator>
  <cp:lastModifiedBy>Sara Ylva Louise Edin</cp:lastModifiedBy>
  <cp:revision>12</cp:revision>
  <dcterms:created xsi:type="dcterms:W3CDTF">2023-05-02T07:58:54Z</dcterms:created>
  <dcterms:modified xsi:type="dcterms:W3CDTF">2024-04-08T12:11:04Z</dcterms:modified>
</cp:coreProperties>
</file>