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365" r:id="rId3"/>
    <p:sldId id="359" r:id="rId4"/>
    <p:sldId id="257" r:id="rId5"/>
    <p:sldId id="362" r:id="rId6"/>
    <p:sldId id="356" r:id="rId7"/>
    <p:sldId id="361" r:id="rId8"/>
    <p:sldId id="360" r:id="rId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-Helen Kirknes" initials="AK" lastIdx="1" clrIdx="0">
    <p:extLst>
      <p:ext uri="{19B8F6BF-5375-455C-9EA6-DF929625EA0E}">
        <p15:presenceInfo xmlns:p15="http://schemas.microsoft.com/office/powerpoint/2012/main" userId="S::annhelk@ntnu.no::95e1312d-d0cc-4345-aab7-a5c4bc85ec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94"/>
  </p:normalViewPr>
  <p:slideViewPr>
    <p:cSldViewPr snapToGrid="0" snapToObjects="1">
      <p:cViewPr varScale="1">
        <p:scale>
          <a:sx n="132" d="100"/>
          <a:sy n="132" d="100"/>
        </p:scale>
        <p:origin x="5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05F60-CC88-4B59-B5D6-DFAC5E1A7770}" type="datetimeFigureOut">
              <a:rPr lang="nb-NO" smtClean="0"/>
              <a:t>04.12.2020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7D4B-45E2-4655-96B4-5E0C95DAC7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51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B61C8-2F84-4F2B-BF88-70B411633E1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91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B61C8-2F84-4F2B-BF88-70B411633E1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71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E4972AE-3763-654A-B961-EBA891A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704B3B7-4AA5-0949-A8C8-0DC8AD58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2148"/>
            <a:ext cx="8229600" cy="4844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nsida.ntnu.no/masteroppga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nsida.ntnu.no/wiki/-/wiki/Norsk/Forutsetning+for+masteroppgave+-+sivilingeni%C3%B8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sida.ntnu.no/wiki/-/wiki/Norsk/utfylling+av+masteravta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ostmottak@iv.ntnu.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2308324"/>
          </a:xfrm>
        </p:spPr>
        <p:txBody>
          <a:bodyPr/>
          <a:lstStyle/>
          <a:p>
            <a:r>
              <a:rPr lang="nb-NO" dirty="0"/>
              <a:t>Felles veiledning om uttak av masteroppgaven ved IV-fakultetet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772400" cy="1752600"/>
          </a:xfrm>
        </p:spPr>
        <p:txBody>
          <a:bodyPr>
            <a:normAutofit lnSpcReduction="10000"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November 2020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10F8AE0-50F8-F448-AB65-035F61FC64C9}"/>
              </a:ext>
            </a:extLst>
          </p:cNvPr>
          <p:cNvSpPr txBox="1"/>
          <p:nvPr/>
        </p:nvSpPr>
        <p:spPr>
          <a:xfrm rot="16200000">
            <a:off x="7050322" y="1707201"/>
            <a:ext cx="327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FEE6F6-6433-4C82-A745-63C2B476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9597AC-7B58-4BB4-9A82-FBDA9A308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Forutsetninger for å begynne på masteroppgaven</a:t>
            </a:r>
          </a:p>
          <a:p>
            <a:r>
              <a:rPr lang="nb-NO" dirty="0"/>
              <a:t>Uttak av masteroppgaven med gjenstående emne</a:t>
            </a:r>
          </a:p>
          <a:p>
            <a:r>
              <a:rPr lang="nb-NO" dirty="0"/>
              <a:t>Masteravtalen</a:t>
            </a:r>
          </a:p>
          <a:p>
            <a:r>
              <a:rPr lang="nb-NO" dirty="0"/>
              <a:t>Frister</a:t>
            </a:r>
          </a:p>
          <a:p>
            <a:r>
              <a:rPr lang="nb-NO" dirty="0"/>
              <a:t>Tidsramme for masteroppgaven</a:t>
            </a:r>
          </a:p>
          <a:p>
            <a:r>
              <a:rPr lang="nb-NO" dirty="0"/>
              <a:t>Praksis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646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C3EF8-7B0A-424E-9406-DE927D0B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7218"/>
          </a:xfrm>
        </p:spPr>
        <p:txBody>
          <a:bodyPr/>
          <a:lstStyle/>
          <a:p>
            <a:r>
              <a:rPr lang="nb-NO" sz="3200" dirty="0"/>
              <a:t>Forutsetninger for å begynne på masteroppgaven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51477B01-8806-49CD-987E-9CE74497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295"/>
            <a:ext cx="8229600" cy="46788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u="sng" dirty="0">
                <a:hlinkClick r:id="rId2"/>
              </a:rPr>
              <a:t>Https://innsida.ntnu.no/masteroppgave</a:t>
            </a:r>
            <a:endParaRPr lang="nb-NO" u="sng" dirty="0"/>
          </a:p>
          <a:p>
            <a:pPr marL="0" indent="0">
              <a:buNone/>
            </a:pPr>
            <a:r>
              <a:rPr lang="nb-NO" dirty="0"/>
              <a:t>For at du skal kunne begynne på masteroppgaven, kreves det som hovedregel at</a:t>
            </a:r>
            <a:br>
              <a:rPr lang="nb-NO" dirty="0"/>
            </a:br>
            <a:endParaRPr lang="nb-NO" dirty="0"/>
          </a:p>
          <a:p>
            <a:r>
              <a:rPr lang="nb-NO" dirty="0"/>
              <a:t>alle emner i utdanningsplanen er bestått. Du kan søke fakultetet om å fravike kravet om bestått eksamen. Søknad sendes til fakultetet og skal være anbefalt av veileder.</a:t>
            </a:r>
          </a:p>
          <a:p>
            <a:r>
              <a:rPr lang="nb-NO" dirty="0"/>
              <a:t>praksis på 12 uker er opparbeidet og godkjent av fakultetet. For studenter på 2-årig masterstudium er kravet 6 uker. </a:t>
            </a:r>
          </a:p>
          <a:p>
            <a:r>
              <a:rPr lang="nb-NO" dirty="0"/>
              <a:t>eventuell obligatorisk feltarbeid må være gjennomført.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911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0329"/>
          </a:xfrm>
        </p:spPr>
        <p:txBody>
          <a:bodyPr/>
          <a:lstStyle/>
          <a:p>
            <a:r>
              <a:rPr lang="nb-NO" dirty="0"/>
              <a:t>Uttak av masteroppgaven med gjenstående emne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967"/>
            <a:ext cx="8229600" cy="465119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b-NO" dirty="0"/>
              <a:t>Du kan søke fakultetet om å fravike kravet om at alle emner skal være bestått. </a:t>
            </a:r>
          </a:p>
          <a:p>
            <a:pPr marL="0" indent="0" fontAlgn="base">
              <a:buNone/>
            </a:pPr>
            <a:r>
              <a:rPr lang="nb-NO" dirty="0"/>
              <a:t>Søknad sendes til fakultetet og skal være anbefalt av veileder.</a:t>
            </a:r>
          </a:p>
          <a:p>
            <a:pPr marL="0" indent="0" fontAlgn="base">
              <a:buNone/>
            </a:pPr>
            <a:r>
              <a:rPr lang="nb-NO" dirty="0"/>
              <a:t>OBS! Eget skjema for IV-studenter finner her </a:t>
            </a:r>
            <a:r>
              <a:rPr lang="nb-NO" dirty="0">
                <a:hlinkClick r:id="rId2"/>
              </a:rPr>
              <a:t>https://innsida.ntnu.no/wiki/-/wiki/Norsk/Forutsetning+for+masteroppgave+-+sivilingeni%C3%B8r</a:t>
            </a:r>
            <a:r>
              <a:rPr lang="nb-NO" dirty="0"/>
              <a:t> </a:t>
            </a:r>
          </a:p>
          <a:p>
            <a:pPr marL="0" indent="0" fontAlgn="base">
              <a:buNone/>
            </a:pPr>
            <a:endParaRPr lang="nb-NO" dirty="0"/>
          </a:p>
          <a:p>
            <a:pPr marL="0" indent="0" fontAlgn="base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964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Masteravtalen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b-NO" dirty="0"/>
              <a:t>Avtale om veiledning av masteroppgaven er en samarbeidsavtale mellom student, veileder og institutt som regulerer veiledningsforholdet, omfang, art og ansvarsdeling. Masterstudiet og arbeidet med masteroppgaven er regulert av Universitets- og høgskoleloven, NTNUs studieforskrift og gjeldende studieplan for masterprogrammet.</a:t>
            </a:r>
          </a:p>
          <a:p>
            <a:pPr marL="0" indent="0" fontAlgn="base">
              <a:buNone/>
            </a:pPr>
            <a:endParaRPr lang="nb-NO" dirty="0"/>
          </a:p>
          <a:p>
            <a:pPr marL="0" indent="0" fontAlgn="base">
              <a:buNone/>
            </a:pPr>
            <a:r>
              <a:rPr lang="nb-NO" dirty="0"/>
              <a:t>Se her hvordan masteravtalen registreres </a:t>
            </a:r>
            <a:r>
              <a:rPr lang="nb-NO" u="sng" dirty="0">
                <a:hlinkClick r:id="rId2"/>
              </a:rPr>
              <a:t>https://innsida.ntnu.no/wiki/-/wiki/Norsk/utfylling+av+masteravtale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23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106BF7-A226-4D12-A817-B0ADDC3D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Tidsramme for masteroppgaven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286778-18B9-4E8B-88D2-0CF098104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Tidsrammen for oppgaven er 20 uker, det gis en ekstra uke for påsken slik at </a:t>
            </a:r>
            <a:r>
              <a:rPr lang="nb-NO" u="sng" dirty="0"/>
              <a:t>innleveringsfrist våren 2021 blir 10. juni</a:t>
            </a:r>
            <a:r>
              <a:rPr lang="nb-NO" dirty="0"/>
              <a:t>.  Dersom du starter på oppgaven senere, er fristen likevel 10. juni.  Det gjelder ikke dersom du ikke får utlevert oppgaven </a:t>
            </a:r>
            <a:r>
              <a:rPr lang="nb-NO" dirty="0" err="1"/>
              <a:t>pga</a:t>
            </a:r>
            <a:r>
              <a:rPr lang="nb-NO" dirty="0"/>
              <a:t> manglende praksis, ikke har bestått eksamen i alle emner eller av andre grunner får utsatt utleveringsdatoen.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716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106BF7-A226-4D12-A817-B0ADDC3D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Praksis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286778-18B9-4E8B-88D2-0CF098104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Et av kravene for å få utlevert masteroppgaven, er at du skal ha godkjent </a:t>
            </a:r>
            <a:r>
              <a:rPr lang="nb-NO" b="1" dirty="0"/>
              <a:t>12 uker arbeidslivserfaring (6 uker</a:t>
            </a:r>
            <a:r>
              <a:rPr lang="nb-NO" dirty="0"/>
              <a:t> dersom du går 2-årig masterstudium) før du kan få utlevert oppgaven.  I forbindelse med korona-situasjonen er disse fritakene om arbeidslivserfaring for teknologi- og arkitektstudiene vedtatt:</a:t>
            </a:r>
          </a:p>
          <a:p>
            <a:pPr lvl="0"/>
            <a:r>
              <a:rPr lang="nb-NO" dirty="0"/>
              <a:t>FUS gir fritak på inntil seks ukers </a:t>
            </a:r>
            <a:r>
              <a:rPr lang="nb-NO" u="sng" dirty="0"/>
              <a:t>faglig relevant arbeidslivserfaring</a:t>
            </a:r>
            <a:r>
              <a:rPr lang="nb-NO" dirty="0"/>
              <a:t> fra det tilhørende kravet for de femårige sivilingeniørstudiene med avslutning vår 2021.</a:t>
            </a:r>
          </a:p>
          <a:p>
            <a:pPr lvl="0"/>
            <a:r>
              <a:rPr lang="nb-NO" dirty="0"/>
              <a:t>FUS gir i år fritak for kravet om praksis for de toårige sivilingeniørstudiene med avslutning vår 2021</a:t>
            </a:r>
          </a:p>
          <a:p>
            <a:r>
              <a:rPr lang="nb-NO" dirty="0"/>
              <a:t>Det er ikke nødvendig at du søker om fritak, vi innvilger det automatisk for alle med avslutning våren 2021.  Attester for resterende del av praksis sendes </a:t>
            </a:r>
            <a:r>
              <a:rPr lang="nb-NO" u="sng" dirty="0">
                <a:hlinkClick r:id="rId3"/>
              </a:rPr>
              <a:t>postmottak@iv.ntnu.no</a:t>
            </a:r>
            <a:r>
              <a:rPr lang="nb-NO" dirty="0"/>
              <a:t> snarest dersom du ikke allerede har den godkjent.</a:t>
            </a:r>
          </a:p>
        </p:txBody>
      </p:sp>
    </p:spTree>
    <p:extLst>
      <p:ext uri="{BB962C8B-B14F-4D97-AF65-F5344CB8AC3E}">
        <p14:creationId xmlns:p14="http://schemas.microsoft.com/office/powerpoint/2010/main" val="222390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/>
          <a:lstStyle/>
          <a:p>
            <a:r>
              <a:rPr lang="nb-NO" dirty="0"/>
              <a:t>Frister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15. januar – </a:t>
            </a:r>
            <a:r>
              <a:rPr lang="nb-NO" dirty="0"/>
              <a:t>Frist for registrering av masteravtalen,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1. februar – </a:t>
            </a:r>
            <a:r>
              <a:rPr lang="nb-NO" dirty="0"/>
              <a:t>Frist for å melde deg opp i masteroppgaven og bekrefte utdanningsplanen på </a:t>
            </a:r>
            <a:r>
              <a:rPr lang="nb-NO" b="1" dirty="0"/>
              <a:t>Student Web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b="1" dirty="0"/>
              <a:t>10. juni – </a:t>
            </a:r>
            <a:r>
              <a:rPr lang="nb-NO" dirty="0"/>
              <a:t>Frist for å levere masteroppgaven i </a:t>
            </a:r>
            <a:r>
              <a:rPr lang="nb-NO" b="1" dirty="0" err="1"/>
              <a:t>Inspera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53147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" id="{4B90BD4C-DE70-6D43-8D02-F37BE7851624}" vid="{EF34D3D8-002B-E042-A216-D5603915BD6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Words>472</Words>
  <Application>Microsoft Office PowerPoint</Application>
  <PresentationFormat>Skjermfremvisning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Felles veiledning om uttak av masteroppgaven ved IV-fakultetet  </vt:lpstr>
      <vt:lpstr>Agenda</vt:lpstr>
      <vt:lpstr>Forutsetninger for å begynne på masteroppgaven</vt:lpstr>
      <vt:lpstr>Uttak av masteroppgaven med gjenstående emne</vt:lpstr>
      <vt:lpstr>Masteravtalen</vt:lpstr>
      <vt:lpstr>Tidsramme for masteroppgaven</vt:lpstr>
      <vt:lpstr>Praksis </vt:lpstr>
      <vt:lpstr>Frister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 studentmentor IV</dc:title>
  <dc:creator>Ann-Helen Kirknes</dc:creator>
  <cp:lastModifiedBy>Sara Ylva Louise Edin</cp:lastModifiedBy>
  <cp:revision>43</cp:revision>
  <dcterms:created xsi:type="dcterms:W3CDTF">2020-08-19T08:32:29Z</dcterms:created>
  <dcterms:modified xsi:type="dcterms:W3CDTF">2020-12-04T13:34:53Z</dcterms:modified>
</cp:coreProperties>
</file>