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147309305" r:id="rId5"/>
    <p:sldId id="2147309296" r:id="rId6"/>
    <p:sldId id="2147309298" r:id="rId7"/>
    <p:sldId id="2147309297" r:id="rId8"/>
    <p:sldId id="2147309299" r:id="rId9"/>
    <p:sldId id="2147309302" r:id="rId10"/>
    <p:sldId id="2147309303" r:id="rId11"/>
    <p:sldId id="2147309304" r:id="rId1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19A6B-926E-4DC1-BE16-BA83CB6CF313}" v="4" dt="2024-02-14T10:02:21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39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Ruud" userId="80210fc6-dbb7-49cc-ba3b-9524c1a7b209" providerId="ADAL" clId="{28E19A6B-926E-4DC1-BE16-BA83CB6CF313}"/>
    <pc:docChg chg="undo custSel addSld delSld modSld sldOrd">
      <pc:chgData name="Terje Ruud" userId="80210fc6-dbb7-49cc-ba3b-9524c1a7b209" providerId="ADAL" clId="{28E19A6B-926E-4DC1-BE16-BA83CB6CF313}" dt="2024-02-14T12:51:42.374" v="3272" actId="47"/>
      <pc:docMkLst>
        <pc:docMk/>
      </pc:docMkLst>
      <pc:sldChg chg="modSp del mod modShow">
        <pc:chgData name="Terje Ruud" userId="80210fc6-dbb7-49cc-ba3b-9524c1a7b209" providerId="ADAL" clId="{28E19A6B-926E-4DC1-BE16-BA83CB6CF313}" dt="2024-02-14T12:51:41.172" v="3271" actId="47"/>
        <pc:sldMkLst>
          <pc:docMk/>
          <pc:sldMk cId="3243102052" sldId="256"/>
        </pc:sldMkLst>
        <pc:spChg chg="mod">
          <ac:chgData name="Terje Ruud" userId="80210fc6-dbb7-49cc-ba3b-9524c1a7b209" providerId="ADAL" clId="{28E19A6B-926E-4DC1-BE16-BA83CB6CF313}" dt="2024-02-14T10:03:30.910" v="2534" actId="404"/>
          <ac:spMkLst>
            <pc:docMk/>
            <pc:sldMk cId="3243102052" sldId="256"/>
            <ac:spMk id="2" creationId="{00000000-0000-0000-0000-000000000000}"/>
          </ac:spMkLst>
        </pc:spChg>
        <pc:spChg chg="mod">
          <ac:chgData name="Terje Ruud" userId="80210fc6-dbb7-49cc-ba3b-9524c1a7b209" providerId="ADAL" clId="{28E19A6B-926E-4DC1-BE16-BA83CB6CF313}" dt="2024-02-14T10:03:15.120" v="2519" actId="20577"/>
          <ac:spMkLst>
            <pc:docMk/>
            <pc:sldMk cId="3243102052" sldId="256"/>
            <ac:spMk id="3" creationId="{00000000-0000-0000-0000-000000000000}"/>
          </ac:spMkLst>
        </pc:spChg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1924084478" sldId="5066"/>
        </pc:sldMkLst>
      </pc:sldChg>
      <pc:sldChg chg="del">
        <pc:chgData name="Terje Ruud" userId="80210fc6-dbb7-49cc-ba3b-9524c1a7b209" providerId="ADAL" clId="{28E19A6B-926E-4DC1-BE16-BA83CB6CF313}" dt="2024-02-14T12:51:38.691" v="3270" actId="47"/>
        <pc:sldMkLst>
          <pc:docMk/>
          <pc:sldMk cId="3858406482" sldId="2147309294"/>
        </pc:sldMkLst>
      </pc:sldChg>
      <pc:sldChg chg="delSp modSp del mod modShow">
        <pc:chgData name="Terje Ruud" userId="80210fc6-dbb7-49cc-ba3b-9524c1a7b209" providerId="ADAL" clId="{28E19A6B-926E-4DC1-BE16-BA83CB6CF313}" dt="2024-02-14T12:51:42.374" v="3272" actId="47"/>
        <pc:sldMkLst>
          <pc:docMk/>
          <pc:sldMk cId="291585476" sldId="2147309295"/>
        </pc:sldMkLst>
        <pc:spChg chg="mod">
          <ac:chgData name="Terje Ruud" userId="80210fc6-dbb7-49cc-ba3b-9524c1a7b209" providerId="ADAL" clId="{28E19A6B-926E-4DC1-BE16-BA83CB6CF313}" dt="2024-02-14T10:02:54.445" v="2510" actId="20577"/>
          <ac:spMkLst>
            <pc:docMk/>
            <pc:sldMk cId="291585476" sldId="2147309295"/>
            <ac:spMk id="10" creationId="{509FC43F-010C-0E71-3876-17AB47B6DA00}"/>
          </ac:spMkLst>
        </pc:spChg>
        <pc:spChg chg="mod">
          <ac:chgData name="Terje Ruud" userId="80210fc6-dbb7-49cc-ba3b-9524c1a7b209" providerId="ADAL" clId="{28E19A6B-926E-4DC1-BE16-BA83CB6CF313}" dt="2024-02-14T06:48:55.223" v="123" actId="20577"/>
          <ac:spMkLst>
            <pc:docMk/>
            <pc:sldMk cId="291585476" sldId="2147309295"/>
            <ac:spMk id="11" creationId="{B6015537-A424-E936-A170-4F6D68DB8A54}"/>
          </ac:spMkLst>
        </pc:spChg>
        <pc:spChg chg="del mod">
          <ac:chgData name="Terje Ruud" userId="80210fc6-dbb7-49cc-ba3b-9524c1a7b209" providerId="ADAL" clId="{28E19A6B-926E-4DC1-BE16-BA83CB6CF313}" dt="2024-02-14T06:49:11.538" v="126" actId="478"/>
          <ac:spMkLst>
            <pc:docMk/>
            <pc:sldMk cId="291585476" sldId="2147309295"/>
            <ac:spMk id="12" creationId="{C7353AA6-D1EC-3A43-71E0-AEA16598D188}"/>
          </ac:spMkLst>
        </pc:spChg>
        <pc:spChg chg="del">
          <ac:chgData name="Terje Ruud" userId="80210fc6-dbb7-49cc-ba3b-9524c1a7b209" providerId="ADAL" clId="{28E19A6B-926E-4DC1-BE16-BA83CB6CF313}" dt="2024-02-14T06:49:03.461" v="124" actId="478"/>
          <ac:spMkLst>
            <pc:docMk/>
            <pc:sldMk cId="291585476" sldId="2147309295"/>
            <ac:spMk id="13" creationId="{4C50CF6C-E2FF-5C35-DD7F-0B1EEAD038C1}"/>
          </ac:spMkLst>
        </pc:spChg>
        <pc:spChg chg="mod">
          <ac:chgData name="Terje Ruud" userId="80210fc6-dbb7-49cc-ba3b-9524c1a7b209" providerId="ADAL" clId="{28E19A6B-926E-4DC1-BE16-BA83CB6CF313}" dt="2024-02-14T06:48:22.442" v="76" actId="20577"/>
          <ac:spMkLst>
            <pc:docMk/>
            <pc:sldMk cId="291585476" sldId="2147309295"/>
            <ac:spMk id="18" creationId="{FFD6DAE8-354A-3279-272B-E4EB7061C701}"/>
          </ac:spMkLst>
        </pc:spChg>
        <pc:cxnChg chg="mod">
          <ac:chgData name="Terje Ruud" userId="80210fc6-dbb7-49cc-ba3b-9524c1a7b209" providerId="ADAL" clId="{28E19A6B-926E-4DC1-BE16-BA83CB6CF313}" dt="2024-02-14T06:49:22.309" v="128" actId="14100"/>
          <ac:cxnSpMkLst>
            <pc:docMk/>
            <pc:sldMk cId="291585476" sldId="2147309295"/>
            <ac:cxnSpMk id="4" creationId="{4332209A-AC55-2E0B-857B-70F4EC9614B1}"/>
          </ac:cxnSpMkLst>
        </pc:cxnChg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362307968" sldId="2147309296"/>
        </pc:sldMkLst>
      </pc:sldChg>
      <pc:sldChg chg="addSp modSp new mod">
        <pc:chgData name="Terje Ruud" userId="80210fc6-dbb7-49cc-ba3b-9524c1a7b209" providerId="ADAL" clId="{28E19A6B-926E-4DC1-BE16-BA83CB6CF313}" dt="2024-02-14T11:32:27.820" v="3267" actId="20577"/>
        <pc:sldMkLst>
          <pc:docMk/>
          <pc:sldMk cId="1066331763" sldId="2147309296"/>
        </pc:sldMkLst>
        <pc:spChg chg="mod">
          <ac:chgData name="Terje Ruud" userId="80210fc6-dbb7-49cc-ba3b-9524c1a7b209" providerId="ADAL" clId="{28E19A6B-926E-4DC1-BE16-BA83CB6CF313}" dt="2024-02-14T07:38:08.134" v="609" actId="20577"/>
          <ac:spMkLst>
            <pc:docMk/>
            <pc:sldMk cId="1066331763" sldId="2147309296"/>
            <ac:spMk id="2" creationId="{C0EC8473-C259-425B-528F-59645E6CC39D}"/>
          </ac:spMkLst>
        </pc:spChg>
        <pc:spChg chg="mod">
          <ac:chgData name="Terje Ruud" userId="80210fc6-dbb7-49cc-ba3b-9524c1a7b209" providerId="ADAL" clId="{28E19A6B-926E-4DC1-BE16-BA83CB6CF313}" dt="2024-02-14T11:32:27.820" v="3267" actId="20577"/>
          <ac:spMkLst>
            <pc:docMk/>
            <pc:sldMk cId="1066331763" sldId="2147309296"/>
            <ac:spMk id="3" creationId="{D22DB7DB-570D-9BF6-43C4-3E3899891000}"/>
          </ac:spMkLst>
        </pc:spChg>
        <pc:picChg chg="add mod">
          <ac:chgData name="Terje Ruud" userId="80210fc6-dbb7-49cc-ba3b-9524c1a7b209" providerId="ADAL" clId="{28E19A6B-926E-4DC1-BE16-BA83CB6CF313}" dt="2024-02-14T11:31:55.538" v="3209" actId="1076"/>
          <ac:picMkLst>
            <pc:docMk/>
            <pc:sldMk cId="1066331763" sldId="2147309296"/>
            <ac:picMk id="5" creationId="{CE81CA6A-BD24-777B-A3A7-2AD42AAB88D7}"/>
          </ac:picMkLst>
        </pc:picChg>
      </pc:sldChg>
      <pc:sldChg chg="addSp modSp new mod">
        <pc:chgData name="Terje Ruud" userId="80210fc6-dbb7-49cc-ba3b-9524c1a7b209" providerId="ADAL" clId="{28E19A6B-926E-4DC1-BE16-BA83CB6CF313}" dt="2024-02-14T07:44:20.577" v="908" actId="20577"/>
        <pc:sldMkLst>
          <pc:docMk/>
          <pc:sldMk cId="2119190206" sldId="2147309297"/>
        </pc:sldMkLst>
        <pc:spChg chg="mod">
          <ac:chgData name="Terje Ruud" userId="80210fc6-dbb7-49cc-ba3b-9524c1a7b209" providerId="ADAL" clId="{28E19A6B-926E-4DC1-BE16-BA83CB6CF313}" dt="2024-02-14T07:41:25.512" v="828" actId="20577"/>
          <ac:spMkLst>
            <pc:docMk/>
            <pc:sldMk cId="2119190206" sldId="2147309297"/>
            <ac:spMk id="2" creationId="{47C6A07E-D6AC-91E6-BF5C-1A2D47F01BC6}"/>
          </ac:spMkLst>
        </pc:spChg>
        <pc:spChg chg="mod">
          <ac:chgData name="Terje Ruud" userId="80210fc6-dbb7-49cc-ba3b-9524c1a7b209" providerId="ADAL" clId="{28E19A6B-926E-4DC1-BE16-BA83CB6CF313}" dt="2024-02-14T07:44:20.577" v="908" actId="20577"/>
          <ac:spMkLst>
            <pc:docMk/>
            <pc:sldMk cId="2119190206" sldId="2147309297"/>
            <ac:spMk id="3" creationId="{FD4015BB-AADD-5CF6-DA4C-2C6DC2A8CFE9}"/>
          </ac:spMkLst>
        </pc:spChg>
        <pc:picChg chg="add mod">
          <ac:chgData name="Terje Ruud" userId="80210fc6-dbb7-49cc-ba3b-9524c1a7b209" providerId="ADAL" clId="{28E19A6B-926E-4DC1-BE16-BA83CB6CF313}" dt="2024-02-14T07:43:51.732" v="881" actId="1076"/>
          <ac:picMkLst>
            <pc:docMk/>
            <pc:sldMk cId="2119190206" sldId="2147309297"/>
            <ac:picMk id="5" creationId="{A88C0BA2-4858-AA76-51FD-E0EB2E728884}"/>
          </ac:picMkLst>
        </pc:picChg>
      </pc:sldChg>
      <pc:sldChg chg="addSp delSp modSp new mod">
        <pc:chgData name="Terje Ruud" userId="80210fc6-dbb7-49cc-ba3b-9524c1a7b209" providerId="ADAL" clId="{28E19A6B-926E-4DC1-BE16-BA83CB6CF313}" dt="2024-02-14T07:40:57.198" v="787" actId="5793"/>
        <pc:sldMkLst>
          <pc:docMk/>
          <pc:sldMk cId="855100644" sldId="2147309298"/>
        </pc:sldMkLst>
        <pc:spChg chg="mod">
          <ac:chgData name="Terje Ruud" userId="80210fc6-dbb7-49cc-ba3b-9524c1a7b209" providerId="ADAL" clId="{28E19A6B-926E-4DC1-BE16-BA83CB6CF313}" dt="2024-02-14T07:39:02.290" v="676" actId="6549"/>
          <ac:spMkLst>
            <pc:docMk/>
            <pc:sldMk cId="855100644" sldId="2147309298"/>
            <ac:spMk id="2" creationId="{E36EAE02-0FEB-8785-1CC0-9C71AE074E7C}"/>
          </ac:spMkLst>
        </pc:spChg>
        <pc:spChg chg="add del mod">
          <ac:chgData name="Terje Ruud" userId="80210fc6-dbb7-49cc-ba3b-9524c1a7b209" providerId="ADAL" clId="{28E19A6B-926E-4DC1-BE16-BA83CB6CF313}" dt="2024-02-14T07:40:57.198" v="787" actId="5793"/>
          <ac:spMkLst>
            <pc:docMk/>
            <pc:sldMk cId="855100644" sldId="2147309298"/>
            <ac:spMk id="3" creationId="{E5CEB2B9-F5F8-D15E-41A4-790AF7D26A72}"/>
          </ac:spMkLst>
        </pc:spChg>
        <pc:picChg chg="add del mod ord">
          <ac:chgData name="Terje Ruud" userId="80210fc6-dbb7-49cc-ba3b-9524c1a7b209" providerId="ADAL" clId="{28E19A6B-926E-4DC1-BE16-BA83CB6CF313}" dt="2024-02-14T07:40:07.406" v="680" actId="22"/>
          <ac:picMkLst>
            <pc:docMk/>
            <pc:sldMk cId="855100644" sldId="2147309298"/>
            <ac:picMk id="5" creationId="{0EE87C1A-BEA0-C5C3-7AC0-E96A649DDFCE}"/>
          </ac:picMkLst>
        </pc:picChg>
        <pc:picChg chg="add mod">
          <ac:chgData name="Terje Ruud" userId="80210fc6-dbb7-49cc-ba3b-9524c1a7b209" providerId="ADAL" clId="{28E19A6B-926E-4DC1-BE16-BA83CB6CF313}" dt="2024-02-14T07:40:31.851" v="748" actId="1076"/>
          <ac:picMkLst>
            <pc:docMk/>
            <pc:sldMk cId="855100644" sldId="2147309298"/>
            <ac:picMk id="7" creationId="{B6E9F1FB-5FED-D3F0-183D-6AC99054B60F}"/>
          </ac:picMkLst>
        </pc:picChg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1556458865" sldId="2147309299"/>
        </pc:sldMkLst>
      </pc:sldChg>
      <pc:sldChg chg="addSp modSp new mod">
        <pc:chgData name="Terje Ruud" userId="80210fc6-dbb7-49cc-ba3b-9524c1a7b209" providerId="ADAL" clId="{28E19A6B-926E-4DC1-BE16-BA83CB6CF313}" dt="2024-02-14T07:50:04.169" v="1334" actId="20577"/>
        <pc:sldMkLst>
          <pc:docMk/>
          <pc:sldMk cId="1859456101" sldId="2147309299"/>
        </pc:sldMkLst>
        <pc:spChg chg="mod">
          <ac:chgData name="Terje Ruud" userId="80210fc6-dbb7-49cc-ba3b-9524c1a7b209" providerId="ADAL" clId="{28E19A6B-926E-4DC1-BE16-BA83CB6CF313}" dt="2024-02-14T07:44:35.488" v="913" actId="20577"/>
          <ac:spMkLst>
            <pc:docMk/>
            <pc:sldMk cId="1859456101" sldId="2147309299"/>
            <ac:spMk id="2" creationId="{1E0D7EEA-4A9E-0E08-FD80-31186EBFFFE5}"/>
          </ac:spMkLst>
        </pc:spChg>
        <pc:spChg chg="mod">
          <ac:chgData name="Terje Ruud" userId="80210fc6-dbb7-49cc-ba3b-9524c1a7b209" providerId="ADAL" clId="{28E19A6B-926E-4DC1-BE16-BA83CB6CF313}" dt="2024-02-14T07:50:04.169" v="1334" actId="20577"/>
          <ac:spMkLst>
            <pc:docMk/>
            <pc:sldMk cId="1859456101" sldId="2147309299"/>
            <ac:spMk id="3" creationId="{40C2D88C-73A4-8685-FA09-DD1577C5883C}"/>
          </ac:spMkLst>
        </pc:spChg>
        <pc:picChg chg="add mod">
          <ac:chgData name="Terje Ruud" userId="80210fc6-dbb7-49cc-ba3b-9524c1a7b209" providerId="ADAL" clId="{28E19A6B-926E-4DC1-BE16-BA83CB6CF313}" dt="2024-02-14T07:47:41.080" v="1054" actId="1076"/>
          <ac:picMkLst>
            <pc:docMk/>
            <pc:sldMk cId="1859456101" sldId="2147309299"/>
            <ac:picMk id="5" creationId="{8414BC48-743B-82D9-A1E7-2F012C1BDB10}"/>
          </ac:picMkLst>
        </pc:picChg>
        <pc:cxnChg chg="add">
          <ac:chgData name="Terje Ruud" userId="80210fc6-dbb7-49cc-ba3b-9524c1a7b209" providerId="ADAL" clId="{28E19A6B-926E-4DC1-BE16-BA83CB6CF313}" dt="2024-02-14T07:49:18.393" v="1211" actId="11529"/>
          <ac:cxnSpMkLst>
            <pc:docMk/>
            <pc:sldMk cId="1859456101" sldId="2147309299"/>
            <ac:cxnSpMk id="7" creationId="{59F5A03B-7793-FEE6-1C32-188759D185E6}"/>
          </ac:cxnSpMkLst>
        </pc:cxnChg>
      </pc:sldChg>
      <pc:sldChg chg="addSp delSp modSp new del mod modShow">
        <pc:chgData name="Terje Ruud" userId="80210fc6-dbb7-49cc-ba3b-9524c1a7b209" providerId="ADAL" clId="{28E19A6B-926E-4DC1-BE16-BA83CB6CF313}" dt="2024-02-14T12:51:35.621" v="3268" actId="47"/>
        <pc:sldMkLst>
          <pc:docMk/>
          <pc:sldMk cId="2184609149" sldId="2147309300"/>
        </pc:sldMkLst>
        <pc:spChg chg="del">
          <ac:chgData name="Terje Ruud" userId="80210fc6-dbb7-49cc-ba3b-9524c1a7b209" providerId="ADAL" clId="{28E19A6B-926E-4DC1-BE16-BA83CB6CF313}" dt="2024-02-14T09:42:43.936" v="1336" actId="22"/>
          <ac:spMkLst>
            <pc:docMk/>
            <pc:sldMk cId="2184609149" sldId="2147309300"/>
            <ac:spMk id="3" creationId="{93F9D7E4-8177-B967-67FB-59C16A349431}"/>
          </ac:spMkLst>
        </pc:spChg>
        <pc:picChg chg="add mod ord">
          <ac:chgData name="Terje Ruud" userId="80210fc6-dbb7-49cc-ba3b-9524c1a7b209" providerId="ADAL" clId="{28E19A6B-926E-4DC1-BE16-BA83CB6CF313}" dt="2024-02-14T09:44:20.557" v="1345" actId="1076"/>
          <ac:picMkLst>
            <pc:docMk/>
            <pc:sldMk cId="2184609149" sldId="2147309300"/>
            <ac:picMk id="5" creationId="{AFC84FEB-F3B2-0852-7869-1C039AE3B97D}"/>
          </ac:picMkLst>
        </pc:picChg>
        <pc:picChg chg="add mod">
          <ac:chgData name="Terje Ruud" userId="80210fc6-dbb7-49cc-ba3b-9524c1a7b209" providerId="ADAL" clId="{28E19A6B-926E-4DC1-BE16-BA83CB6CF313}" dt="2024-02-14T09:44:16.087" v="1344" actId="1076"/>
          <ac:picMkLst>
            <pc:docMk/>
            <pc:sldMk cId="2184609149" sldId="2147309300"/>
            <ac:picMk id="6" creationId="{898B43A5-B1DA-3821-F47C-22877C6A9A44}"/>
          </ac:picMkLst>
        </pc:picChg>
        <pc:inkChg chg="add">
          <ac:chgData name="Terje Ruud" userId="80210fc6-dbb7-49cc-ba3b-9524c1a7b209" providerId="ADAL" clId="{28E19A6B-926E-4DC1-BE16-BA83CB6CF313}" dt="2024-02-14T09:44:58.626" v="1346" actId="9405"/>
          <ac:inkMkLst>
            <pc:docMk/>
            <pc:sldMk cId="2184609149" sldId="2147309300"/>
            <ac:inkMk id="7" creationId="{F367B222-12CF-9F42-755A-F6045EE06180}"/>
          </ac:inkMkLst>
        </pc:inkChg>
        <pc:inkChg chg="add">
          <ac:chgData name="Terje Ruud" userId="80210fc6-dbb7-49cc-ba3b-9524c1a7b209" providerId="ADAL" clId="{28E19A6B-926E-4DC1-BE16-BA83CB6CF313}" dt="2024-02-14T09:45:06.161" v="1347" actId="9405"/>
          <ac:inkMkLst>
            <pc:docMk/>
            <pc:sldMk cId="2184609149" sldId="2147309300"/>
            <ac:inkMk id="8" creationId="{C80C38D1-390E-8F74-76FE-A98462252E04}"/>
          </ac:inkMkLst>
        </pc:inkChg>
        <pc:inkChg chg="add">
          <ac:chgData name="Terje Ruud" userId="80210fc6-dbb7-49cc-ba3b-9524c1a7b209" providerId="ADAL" clId="{28E19A6B-926E-4DC1-BE16-BA83CB6CF313}" dt="2024-02-14T09:45:11.723" v="1348" actId="9405"/>
          <ac:inkMkLst>
            <pc:docMk/>
            <pc:sldMk cId="2184609149" sldId="2147309300"/>
            <ac:inkMk id="9" creationId="{0B531D76-700F-976A-3651-9210A83309E2}"/>
          </ac:inkMkLst>
        </pc:inkChg>
        <pc:inkChg chg="add">
          <ac:chgData name="Terje Ruud" userId="80210fc6-dbb7-49cc-ba3b-9524c1a7b209" providerId="ADAL" clId="{28E19A6B-926E-4DC1-BE16-BA83CB6CF313}" dt="2024-02-14T09:45:15.553" v="1349" actId="9405"/>
          <ac:inkMkLst>
            <pc:docMk/>
            <pc:sldMk cId="2184609149" sldId="2147309300"/>
            <ac:inkMk id="10" creationId="{27091957-62AF-6E24-5BD5-FA0B6563AEFC}"/>
          </ac:inkMkLst>
        </pc:inkChg>
        <pc:inkChg chg="add">
          <ac:chgData name="Terje Ruud" userId="80210fc6-dbb7-49cc-ba3b-9524c1a7b209" providerId="ADAL" clId="{28E19A6B-926E-4DC1-BE16-BA83CB6CF313}" dt="2024-02-14T09:45:17.439" v="1350" actId="9405"/>
          <ac:inkMkLst>
            <pc:docMk/>
            <pc:sldMk cId="2184609149" sldId="2147309300"/>
            <ac:inkMk id="11" creationId="{FAF53296-A9D0-2DAA-DF9C-949BEDF515DE}"/>
          </ac:inkMkLst>
        </pc:inkChg>
        <pc:inkChg chg="add">
          <ac:chgData name="Terje Ruud" userId="80210fc6-dbb7-49cc-ba3b-9524c1a7b209" providerId="ADAL" clId="{28E19A6B-926E-4DC1-BE16-BA83CB6CF313}" dt="2024-02-14T09:45:23.664" v="1351" actId="9405"/>
          <ac:inkMkLst>
            <pc:docMk/>
            <pc:sldMk cId="2184609149" sldId="2147309300"/>
            <ac:inkMk id="12" creationId="{A59D9E58-E130-C455-566D-1848B0EEED68}"/>
          </ac:inkMkLst>
        </pc:inkChg>
        <pc:inkChg chg="add">
          <ac:chgData name="Terje Ruud" userId="80210fc6-dbb7-49cc-ba3b-9524c1a7b209" providerId="ADAL" clId="{28E19A6B-926E-4DC1-BE16-BA83CB6CF313}" dt="2024-02-14T09:45:29.322" v="1352" actId="9405"/>
          <ac:inkMkLst>
            <pc:docMk/>
            <pc:sldMk cId="2184609149" sldId="2147309300"/>
            <ac:inkMk id="13" creationId="{2A033004-828E-6CB4-8C9D-1360CE5F3120}"/>
          </ac:inkMkLst>
        </pc:inkChg>
        <pc:inkChg chg="add">
          <ac:chgData name="Terje Ruud" userId="80210fc6-dbb7-49cc-ba3b-9524c1a7b209" providerId="ADAL" clId="{28E19A6B-926E-4DC1-BE16-BA83CB6CF313}" dt="2024-02-14T09:45:30.856" v="1353" actId="9405"/>
          <ac:inkMkLst>
            <pc:docMk/>
            <pc:sldMk cId="2184609149" sldId="2147309300"/>
            <ac:inkMk id="14" creationId="{B87FF710-5762-A067-12CA-1CFF39106D2A}"/>
          </ac:inkMkLst>
        </pc:inkChg>
      </pc:sldChg>
      <pc:sldChg chg="addSp delSp modSp new del mod modShow">
        <pc:chgData name="Terje Ruud" userId="80210fc6-dbb7-49cc-ba3b-9524c1a7b209" providerId="ADAL" clId="{28E19A6B-926E-4DC1-BE16-BA83CB6CF313}" dt="2024-02-14T12:51:36.932" v="3269" actId="47"/>
        <pc:sldMkLst>
          <pc:docMk/>
          <pc:sldMk cId="3610714817" sldId="2147309301"/>
        </pc:sldMkLst>
        <pc:spChg chg="mod">
          <ac:chgData name="Terje Ruud" userId="80210fc6-dbb7-49cc-ba3b-9524c1a7b209" providerId="ADAL" clId="{28E19A6B-926E-4DC1-BE16-BA83CB6CF313}" dt="2024-02-14T11:29:41.997" v="3162" actId="20577"/>
          <ac:spMkLst>
            <pc:docMk/>
            <pc:sldMk cId="3610714817" sldId="2147309301"/>
            <ac:spMk id="2" creationId="{0AA31C5B-5E32-3795-D1E2-588F59A219F9}"/>
          </ac:spMkLst>
        </pc:spChg>
        <pc:spChg chg="del">
          <ac:chgData name="Terje Ruud" userId="80210fc6-dbb7-49cc-ba3b-9524c1a7b209" providerId="ADAL" clId="{28E19A6B-926E-4DC1-BE16-BA83CB6CF313}" dt="2024-02-14T09:43:55.885" v="1339" actId="22"/>
          <ac:spMkLst>
            <pc:docMk/>
            <pc:sldMk cId="3610714817" sldId="2147309301"/>
            <ac:spMk id="3" creationId="{9CD1BDB8-6BCB-F0C6-F84E-6E0F92AB9F57}"/>
          </ac:spMkLst>
        </pc:spChg>
        <pc:spChg chg="add mod">
          <ac:chgData name="Terje Ruud" userId="80210fc6-dbb7-49cc-ba3b-9524c1a7b209" providerId="ADAL" clId="{28E19A6B-926E-4DC1-BE16-BA83CB6CF313}" dt="2024-02-14T11:28:34.338" v="3161" actId="20577"/>
          <ac:spMkLst>
            <pc:docMk/>
            <pc:sldMk cId="3610714817" sldId="2147309301"/>
            <ac:spMk id="7" creationId="{3494CD29-7250-5C2E-BA5F-5C49A1EBAE47}"/>
          </ac:spMkLst>
        </pc:spChg>
        <pc:picChg chg="add del mod ord">
          <ac:chgData name="Terje Ruud" userId="80210fc6-dbb7-49cc-ba3b-9524c1a7b209" providerId="ADAL" clId="{28E19A6B-926E-4DC1-BE16-BA83CB6CF313}" dt="2024-02-14T09:44:03.773" v="1341" actId="21"/>
          <ac:picMkLst>
            <pc:docMk/>
            <pc:sldMk cId="3610714817" sldId="2147309301"/>
            <ac:picMk id="5" creationId="{8909F8AE-D95E-3D0E-06B0-EB10CB42C381}"/>
          </ac:picMkLst>
        </pc:picChg>
      </pc:sldChg>
      <pc:sldChg chg="modSp new mod">
        <pc:chgData name="Terje Ruud" userId="80210fc6-dbb7-49cc-ba3b-9524c1a7b209" providerId="ADAL" clId="{28E19A6B-926E-4DC1-BE16-BA83CB6CF313}" dt="2024-02-14T09:57:13.151" v="2205" actId="20577"/>
        <pc:sldMkLst>
          <pc:docMk/>
          <pc:sldMk cId="193644965" sldId="2147309302"/>
        </pc:sldMkLst>
        <pc:spChg chg="mod">
          <ac:chgData name="Terje Ruud" userId="80210fc6-dbb7-49cc-ba3b-9524c1a7b209" providerId="ADAL" clId="{28E19A6B-926E-4DC1-BE16-BA83CB6CF313}" dt="2024-02-14T09:49:51.476" v="1393" actId="14100"/>
          <ac:spMkLst>
            <pc:docMk/>
            <pc:sldMk cId="193644965" sldId="2147309302"/>
            <ac:spMk id="2" creationId="{4A0F1D9A-C8AD-3662-568C-4BC6CEF94F94}"/>
          </ac:spMkLst>
        </pc:spChg>
        <pc:spChg chg="mod">
          <ac:chgData name="Terje Ruud" userId="80210fc6-dbb7-49cc-ba3b-9524c1a7b209" providerId="ADAL" clId="{28E19A6B-926E-4DC1-BE16-BA83CB6CF313}" dt="2024-02-14T09:57:13.151" v="2205" actId="20577"/>
          <ac:spMkLst>
            <pc:docMk/>
            <pc:sldMk cId="193644965" sldId="2147309302"/>
            <ac:spMk id="3" creationId="{5823AC1E-6635-88F6-BFDC-09975A9C089E}"/>
          </ac:spMkLst>
        </pc:spChg>
      </pc:sldChg>
      <pc:sldChg chg="addSp delSp modSp new mod">
        <pc:chgData name="Terje Ruud" userId="80210fc6-dbb7-49cc-ba3b-9524c1a7b209" providerId="ADAL" clId="{28E19A6B-926E-4DC1-BE16-BA83CB6CF313}" dt="2024-02-14T10:00:14.553" v="2266" actId="1076"/>
        <pc:sldMkLst>
          <pc:docMk/>
          <pc:sldMk cId="3357263138" sldId="2147309303"/>
        </pc:sldMkLst>
        <pc:spChg chg="mod">
          <ac:chgData name="Terje Ruud" userId="80210fc6-dbb7-49cc-ba3b-9524c1a7b209" providerId="ADAL" clId="{28E19A6B-926E-4DC1-BE16-BA83CB6CF313}" dt="2024-02-14T09:57:37.800" v="2234" actId="20577"/>
          <ac:spMkLst>
            <pc:docMk/>
            <pc:sldMk cId="3357263138" sldId="2147309303"/>
            <ac:spMk id="2" creationId="{B403744B-AD74-F333-553C-4D7C612D6A74}"/>
          </ac:spMkLst>
        </pc:spChg>
        <pc:spChg chg="del mod">
          <ac:chgData name="Terje Ruud" userId="80210fc6-dbb7-49cc-ba3b-9524c1a7b209" providerId="ADAL" clId="{28E19A6B-926E-4DC1-BE16-BA83CB6CF313}" dt="2024-02-14T10:00:09.604" v="2265" actId="22"/>
          <ac:spMkLst>
            <pc:docMk/>
            <pc:sldMk cId="3357263138" sldId="2147309303"/>
            <ac:spMk id="3" creationId="{01BDC457-0B1F-E2DD-5840-0ACE10EC99C4}"/>
          </ac:spMkLst>
        </pc:spChg>
        <pc:picChg chg="add del mod">
          <ac:chgData name="Terje Ruud" userId="80210fc6-dbb7-49cc-ba3b-9524c1a7b209" providerId="ADAL" clId="{28E19A6B-926E-4DC1-BE16-BA83CB6CF313}" dt="2024-02-14T09:59:00.854" v="2256" actId="478"/>
          <ac:picMkLst>
            <pc:docMk/>
            <pc:sldMk cId="3357263138" sldId="2147309303"/>
            <ac:picMk id="4" creationId="{176226DC-785C-3524-2F8E-4C7B070298B1}"/>
          </ac:picMkLst>
        </pc:picChg>
        <pc:picChg chg="add mod">
          <ac:chgData name="Terje Ruud" userId="80210fc6-dbb7-49cc-ba3b-9524c1a7b209" providerId="ADAL" clId="{28E19A6B-926E-4DC1-BE16-BA83CB6CF313}" dt="2024-02-14T10:00:07.033" v="2264" actId="1076"/>
          <ac:picMkLst>
            <pc:docMk/>
            <pc:sldMk cId="3357263138" sldId="2147309303"/>
            <ac:picMk id="6" creationId="{EA2D512E-9B76-BBF5-7853-3833F0432128}"/>
          </ac:picMkLst>
        </pc:picChg>
        <pc:picChg chg="add mod ord">
          <ac:chgData name="Terje Ruud" userId="80210fc6-dbb7-49cc-ba3b-9524c1a7b209" providerId="ADAL" clId="{28E19A6B-926E-4DC1-BE16-BA83CB6CF313}" dt="2024-02-14T10:00:14.553" v="2266" actId="1076"/>
          <ac:picMkLst>
            <pc:docMk/>
            <pc:sldMk cId="3357263138" sldId="2147309303"/>
            <ac:picMk id="8" creationId="{2774A0C0-1074-6230-BBDB-9E1DB14D4758}"/>
          </ac:picMkLst>
        </pc:picChg>
      </pc:sldChg>
      <pc:sldChg chg="addSp modSp new mod">
        <pc:chgData name="Terje Ruud" userId="80210fc6-dbb7-49cc-ba3b-9524c1a7b209" providerId="ADAL" clId="{28E19A6B-926E-4DC1-BE16-BA83CB6CF313}" dt="2024-02-14T10:02:38.666" v="2502" actId="14100"/>
        <pc:sldMkLst>
          <pc:docMk/>
          <pc:sldMk cId="236801864" sldId="2147309304"/>
        </pc:sldMkLst>
        <pc:spChg chg="mod">
          <ac:chgData name="Terje Ruud" userId="80210fc6-dbb7-49cc-ba3b-9524c1a7b209" providerId="ADAL" clId="{28E19A6B-926E-4DC1-BE16-BA83CB6CF313}" dt="2024-02-14T10:00:51.955" v="2301" actId="313"/>
          <ac:spMkLst>
            <pc:docMk/>
            <pc:sldMk cId="236801864" sldId="2147309304"/>
            <ac:spMk id="2" creationId="{AF48BB7B-B913-C52C-2C9F-FAFF049B49D3}"/>
          </ac:spMkLst>
        </pc:spChg>
        <pc:spChg chg="mod">
          <ac:chgData name="Terje Ruud" userId="80210fc6-dbb7-49cc-ba3b-9524c1a7b209" providerId="ADAL" clId="{28E19A6B-926E-4DC1-BE16-BA83CB6CF313}" dt="2024-02-14T10:01:58.980" v="2497" actId="20577"/>
          <ac:spMkLst>
            <pc:docMk/>
            <pc:sldMk cId="236801864" sldId="2147309304"/>
            <ac:spMk id="3" creationId="{2987EB4D-8060-91E8-4074-8CDDC9A51D09}"/>
          </ac:spMkLst>
        </pc:spChg>
        <pc:picChg chg="add mod">
          <ac:chgData name="Terje Ruud" userId="80210fc6-dbb7-49cc-ba3b-9524c1a7b209" providerId="ADAL" clId="{28E19A6B-926E-4DC1-BE16-BA83CB6CF313}" dt="2024-02-14T10:02:38.666" v="2502" actId="14100"/>
          <ac:picMkLst>
            <pc:docMk/>
            <pc:sldMk cId="236801864" sldId="2147309304"/>
            <ac:picMk id="4" creationId="{903555D5-EA4F-B4AE-1720-0A03F98A59CD}"/>
          </ac:picMkLst>
        </pc:picChg>
      </pc:sldChg>
      <pc:sldChg chg="modSp new mod ord">
        <pc:chgData name="Terje Ruud" userId="80210fc6-dbb7-49cc-ba3b-9524c1a7b209" providerId="ADAL" clId="{28E19A6B-926E-4DC1-BE16-BA83CB6CF313}" dt="2024-02-14T11:30:29.991" v="3166"/>
        <pc:sldMkLst>
          <pc:docMk/>
          <pc:sldMk cId="1975442938" sldId="2147309305"/>
        </pc:sldMkLst>
        <pc:spChg chg="mod">
          <ac:chgData name="Terje Ruud" userId="80210fc6-dbb7-49cc-ba3b-9524c1a7b209" providerId="ADAL" clId="{28E19A6B-926E-4DC1-BE16-BA83CB6CF313}" dt="2024-02-14T11:22:34.406" v="3021" actId="404"/>
          <ac:spMkLst>
            <pc:docMk/>
            <pc:sldMk cId="1975442938" sldId="2147309305"/>
            <ac:spMk id="2" creationId="{794EB370-E5F9-69A6-30B6-EEE5B1CD6A1D}"/>
          </ac:spMkLst>
        </pc:spChg>
        <pc:spChg chg="mod">
          <ac:chgData name="Terje Ruud" userId="80210fc6-dbb7-49cc-ba3b-9524c1a7b209" providerId="ADAL" clId="{28E19A6B-926E-4DC1-BE16-BA83CB6CF313}" dt="2024-02-14T11:23:56.979" v="3102" actId="20577"/>
          <ac:spMkLst>
            <pc:docMk/>
            <pc:sldMk cId="1975442938" sldId="2147309305"/>
            <ac:spMk id="3" creationId="{AB923453-80E3-0794-5DF8-D6B11319FC34}"/>
          </ac:spMkLst>
        </pc:spChg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91801805" sldId="2147309307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2241999386" sldId="2147309352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1306702433" sldId="2147309357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1214213941" sldId="2147309358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3573208834" sldId="2147309359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3201105042" sldId="2147309360"/>
        </pc:sldMkLst>
      </pc:sldChg>
      <pc:sldChg chg="del">
        <pc:chgData name="Terje Ruud" userId="80210fc6-dbb7-49cc-ba3b-9524c1a7b209" providerId="ADAL" clId="{28E19A6B-926E-4DC1-BE16-BA83CB6CF313}" dt="2024-02-14T06:49:39.308" v="129" actId="47"/>
        <pc:sldMkLst>
          <pc:docMk/>
          <pc:sldMk cId="724749841" sldId="2147309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4836B-86EB-4840-BA74-375931C815F8}" type="datetimeFigureOut">
              <a:rPr lang="nb-NO" smtClean="0"/>
              <a:t>14.02.2024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5336-0E9C-4561-89BD-7605D333CA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65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ontakt@okavd.ntnu.n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B370-E5F9-69A6-30B6-EEE5B1CD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1079399"/>
          </a:xfrm>
        </p:spPr>
        <p:txBody>
          <a:bodyPr/>
          <a:lstStyle/>
          <a:p>
            <a:r>
              <a:rPr lang="nb-NO" sz="3200" dirty="0" err="1"/>
              <a:t>Personalkostn</a:t>
            </a:r>
            <a:r>
              <a:rPr lang="nb-NO" sz="3200" dirty="0"/>
              <a:t>. – </a:t>
            </a:r>
            <a:br>
              <a:rPr lang="nb-NO" sz="3200" dirty="0"/>
            </a:br>
            <a:r>
              <a:rPr lang="nb-NO" sz="3200" dirty="0"/>
              <a:t>Excel vs. søknadsmodul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23453-80E3-0794-5DF8-D6B11319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3507836"/>
          </a:xfrm>
        </p:spPr>
        <p:txBody>
          <a:bodyPr/>
          <a:lstStyle/>
          <a:p>
            <a:r>
              <a:rPr lang="nb-NO" sz="2000" dirty="0"/>
              <a:t>Personalkostnader beregnes å være litt lavere i søknadsmodul vs. Excel-maler</a:t>
            </a:r>
          </a:p>
          <a:p>
            <a:r>
              <a:rPr lang="nb-NO" sz="2000" dirty="0"/>
              <a:t>Årsaker:</a:t>
            </a:r>
          </a:p>
          <a:p>
            <a:pPr lvl="1"/>
            <a:r>
              <a:rPr lang="nb-NO" dirty="0"/>
              <a:t>Budsjettmaler forutsetter lønn/lønnsbånd 2023</a:t>
            </a:r>
          </a:p>
          <a:p>
            <a:pPr lvl="2"/>
            <a:r>
              <a:rPr lang="nb-NO" dirty="0"/>
              <a:t>Lønnsregulering (100% av forventet økning) </a:t>
            </a:r>
            <a:r>
              <a:rPr lang="nb-NO" dirty="0" err="1"/>
              <a:t>fom</a:t>
            </a:r>
            <a:r>
              <a:rPr lang="nb-NO" dirty="0"/>
              <a:t>. 2024</a:t>
            </a:r>
          </a:p>
          <a:p>
            <a:pPr lvl="1"/>
            <a:r>
              <a:rPr lang="nb-NO" dirty="0"/>
              <a:t>Søknadsmodul forutsetter lønnsnivå 2024 </a:t>
            </a:r>
          </a:p>
          <a:p>
            <a:pPr lvl="2"/>
            <a:r>
              <a:rPr lang="nb-NO" dirty="0"/>
              <a:t>Ingen regulering i 2024 – og halv regulering i 2025 (</a:t>
            </a:r>
            <a:r>
              <a:rPr lang="nb-NO" dirty="0" err="1"/>
              <a:t>økn</a:t>
            </a:r>
            <a:r>
              <a:rPr lang="nb-NO" dirty="0"/>
              <a:t>. 1/7-25)</a:t>
            </a:r>
          </a:p>
          <a:p>
            <a:pPr lvl="2"/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Vurderingspunkt (før lønnsoppgjør 2024) – bør forventet økning 2024 hensyntas?</a:t>
            </a:r>
          </a:p>
        </p:txBody>
      </p:sp>
    </p:spTree>
    <p:extLst>
      <p:ext uri="{BB962C8B-B14F-4D97-AF65-F5344CB8AC3E}">
        <p14:creationId xmlns:p14="http://schemas.microsoft.com/office/powerpoint/2010/main" val="197544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8473-C259-425B-528F-59645E6C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Personalkostnader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B7DB-570D-9BF6-43C4-3E3899891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Reg. lønnsbånd gjeldende på søknadstidspunkt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/>
              <a:t>Eksempel - oppstart 1.4.24, </a:t>
            </a:r>
          </a:p>
          <a:p>
            <a:pPr marL="0" indent="0">
              <a:buNone/>
            </a:pPr>
            <a:r>
              <a:rPr lang="nb-NO" dirty="0"/>
              <a:t>-	lønnsbånd 750.000</a:t>
            </a:r>
          </a:p>
          <a:p>
            <a:pPr marL="0" indent="0">
              <a:buNone/>
            </a:pPr>
            <a:r>
              <a:rPr lang="nb-NO" dirty="0"/>
              <a:t>-	inflasjon i bildet er lønnsøkning i 2025 (jan-mars)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1CA6A-BD24-777B-A3A7-2AD42AAB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08" y="3397461"/>
            <a:ext cx="6651057" cy="11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AE02-0FEB-8785-1CC0-9C71AE07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</p:spPr>
        <p:txBody>
          <a:bodyPr/>
          <a:lstStyle/>
          <a:p>
            <a:r>
              <a:rPr lang="nb-NO" dirty="0" err="1"/>
              <a:t>Personalkostn</a:t>
            </a:r>
            <a:r>
              <a:rPr lang="nb-NO" dirty="0"/>
              <a:t>. - lønnsjustering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B2B9-F5F8-D15E-41A4-790AF7D2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9F1FB-5FED-D3F0-183D-6AC99054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4" y="1148964"/>
            <a:ext cx="8013032" cy="9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A07E-D6AC-91E6-BF5C-1A2D47F0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EU-randsone (NFRs regler)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15BB-AADD-5CF6-DA4C-2C6DC2A8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Laget en ny «</a:t>
            </a:r>
            <a:r>
              <a:rPr lang="nb-NO" dirty="0" err="1"/>
              <a:t>finansiør</a:t>
            </a:r>
            <a:r>
              <a:rPr lang="nb-NO" dirty="0"/>
              <a:t>»</a:t>
            </a:r>
          </a:p>
          <a:p>
            <a:pPr lvl="1"/>
            <a:r>
              <a:rPr lang="nb-NO" dirty="0"/>
              <a:t>EU Randsone via NFR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Har NFRs </a:t>
            </a:r>
            <a:r>
              <a:rPr lang="nb-NO" dirty="0" err="1"/>
              <a:t>rundsum</a:t>
            </a:r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C0BA2-4858-AA76-51FD-E0EB2E72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4" y="1781471"/>
            <a:ext cx="3380952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7EEA-4A9E-0E08-FD80-31186EBF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D88C-73A4-8685-FA09-DD1577C5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Finansiør</a:t>
            </a:r>
            <a:r>
              <a:rPr lang="nb-NO" dirty="0"/>
              <a:t> EU</a:t>
            </a:r>
          </a:p>
          <a:p>
            <a:pPr lvl="1"/>
            <a:r>
              <a:rPr lang="nb-NO" dirty="0"/>
              <a:t>skal (for øyeblikket) brukes for alt EU (unntatt Randsone)</a:t>
            </a:r>
          </a:p>
          <a:p>
            <a:pPr lvl="1"/>
            <a:r>
              <a:rPr lang="nb-NO" dirty="0"/>
              <a:t>Det er derfor flere finansieringsregler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8"/>
            <a:r>
              <a:rPr lang="nb-NO" sz="1200" dirty="0"/>
              <a:t>«</a:t>
            </a:r>
            <a:r>
              <a:rPr lang="nb-NO" sz="1200" dirty="0" err="1"/>
              <a:t>Horizon</a:t>
            </a:r>
            <a:r>
              <a:rPr lang="nb-NO" sz="1200" dirty="0"/>
              <a:t> Europe – RIA» vil bli sperret – når arbeidsflyt for alle søknader med denne er ferdig</a:t>
            </a:r>
          </a:p>
          <a:p>
            <a:pPr lvl="8"/>
            <a:r>
              <a:rPr lang="nb-NO" sz="1200" dirty="0"/>
              <a:t>Bruk HEU – RIA/IA/CSA</a:t>
            </a:r>
          </a:p>
          <a:p>
            <a:pPr marL="457200" lvl="1" indent="0">
              <a:buNone/>
            </a:pPr>
            <a:endParaRPr lang="nb-NO" sz="1200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BC48-743B-82D9-A1E7-2F012C1B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29" y="2433255"/>
            <a:ext cx="3104762" cy="11047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F5A03B-7793-FEE6-1C32-188759D185E6}"/>
              </a:ext>
            </a:extLst>
          </p:cNvPr>
          <p:cNvCxnSpPr/>
          <p:nvPr/>
        </p:nvCxnSpPr>
        <p:spPr>
          <a:xfrm flipH="1">
            <a:off x="2290813" y="3051208"/>
            <a:ext cx="2103120" cy="91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5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1D9A-C8AD-3662-568C-4BC6CEF9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8229600" cy="1202510"/>
          </a:xfrm>
        </p:spPr>
        <p:txBody>
          <a:bodyPr/>
          <a:lstStyle/>
          <a:p>
            <a:r>
              <a:rPr lang="nb-NO" dirty="0"/>
              <a:t>Hvis </a:t>
            </a:r>
            <a:r>
              <a:rPr lang="nb-NO" dirty="0" err="1"/>
              <a:t>finansiør</a:t>
            </a:r>
            <a:r>
              <a:rPr lang="nb-NO" dirty="0"/>
              <a:t> eller </a:t>
            </a:r>
            <a:r>
              <a:rPr lang="nb-NO" dirty="0" err="1"/>
              <a:t>fin.regel</a:t>
            </a:r>
            <a:r>
              <a:rPr lang="nb-NO" dirty="0"/>
              <a:t> mangler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AC1E-6635-88F6-BFDC-09975A9C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9587"/>
            <a:ext cx="8229600" cy="4047424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E-post: </a:t>
            </a:r>
            <a:r>
              <a:rPr lang="nb-NO" sz="1800" dirty="0">
                <a:hlinkClick r:id="rId2"/>
              </a:rPr>
              <a:t>kontakt@okavd.ntnu.no</a:t>
            </a:r>
            <a:endParaRPr lang="nb-NO" sz="1800" dirty="0"/>
          </a:p>
          <a:p>
            <a:endParaRPr lang="nb-NO" dirty="0"/>
          </a:p>
          <a:p>
            <a:r>
              <a:rPr lang="nb-NO" dirty="0" err="1"/>
              <a:t>Finansiør</a:t>
            </a:r>
            <a:r>
              <a:rPr lang="nb-NO" dirty="0"/>
              <a:t> opprettes </a:t>
            </a:r>
            <a:r>
              <a:rPr lang="nb-NO" u="sng" dirty="0"/>
              <a:t>kun</a:t>
            </a:r>
            <a:r>
              <a:rPr lang="nb-NO" dirty="0"/>
              <a:t> hvis</a:t>
            </a:r>
          </a:p>
          <a:p>
            <a:pPr lvl="1"/>
            <a:r>
              <a:rPr lang="nb-NO" dirty="0"/>
              <a:t>Kunden eksisterer og er/har finansiert BOA-prosjekt tidligere</a:t>
            </a:r>
          </a:p>
          <a:p>
            <a:pPr lvl="1"/>
            <a:r>
              <a:rPr lang="nb-NO" dirty="0"/>
              <a:t>Hvis ikke må </a:t>
            </a:r>
            <a:r>
              <a:rPr lang="nb-NO" dirty="0" err="1"/>
              <a:t>finansiør</a:t>
            </a:r>
            <a:r>
              <a:rPr lang="nb-NO" dirty="0"/>
              <a:t> «Dummy» benyttes</a:t>
            </a:r>
          </a:p>
          <a:p>
            <a:r>
              <a:rPr lang="nb-NO" dirty="0"/>
              <a:t>Finansieringsregel for ny </a:t>
            </a:r>
            <a:r>
              <a:rPr lang="nb-NO" dirty="0" err="1"/>
              <a:t>finansiør</a:t>
            </a:r>
            <a:r>
              <a:rPr lang="nb-NO" dirty="0"/>
              <a:t> (eller ønske om ny </a:t>
            </a:r>
            <a:r>
              <a:rPr lang="nb-NO" dirty="0" err="1"/>
              <a:t>fin.regel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Vi må få vite de viktigste reglene som gjelder; f.eks.</a:t>
            </a:r>
          </a:p>
          <a:p>
            <a:pPr lvl="2"/>
            <a:r>
              <a:rPr lang="nb-NO" dirty="0"/>
              <a:t>Finansieres indirekte kostnader (hvis ja – 100% eller mindre)</a:t>
            </a:r>
          </a:p>
          <a:p>
            <a:pPr lvl="2"/>
            <a:r>
              <a:rPr lang="nb-NO" dirty="0"/>
              <a:t>Finansieres fast ansatte</a:t>
            </a:r>
          </a:p>
          <a:p>
            <a:pPr lvl="2"/>
            <a:r>
              <a:rPr lang="nb-NO" dirty="0"/>
              <a:t>Finansieres driftskostnader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744B-AD74-F333-553C-4D7C612D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budsjettrapport vil komme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74A0C0-1074-6230-BBDB-9E1DB14D4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69" y="4422842"/>
            <a:ext cx="7752381" cy="50476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D512E-9B76-BBF5-7853-3833F043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9" y="1145406"/>
            <a:ext cx="5406815" cy="30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BB7B-B913-C52C-2C9F-FAFF049B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Fane «Data fra prosjektsøknad»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7EB4D-8060-91E8-4074-8CDDC9A5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Utlisting av «transaksjoner» fra søknadsmodulen, for egen pivotering</a:t>
            </a:r>
          </a:p>
          <a:p>
            <a:pPr lvl="1"/>
            <a:r>
              <a:rPr lang="nb-NO" dirty="0"/>
              <a:t>Tenkt som et hjelpemiddel hvis de standardiserte fanene ikke er dekkende for ditt formål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555D5-EA4F-B4AE-1720-0A03F98A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6" y="2647950"/>
            <a:ext cx="8077427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9305c67-9142-496e-8c16-332a734d5b4b" xsi:nil="true"/>
    <Hovedprosess xmlns="39305c67-9142-496e-8c16-332a734d5b4b" xsi:nil="true"/>
    <BOTT_x002d_referanser xmlns="39305c67-9142-496e-8c16-332a734d5b4b" xsi:nil="true"/>
    <DF_x00d8_saksnr xmlns="39305c67-9142-496e-8c16-332a734d5b4b" xsi:nil="true"/>
    <Prosesskategori xmlns="39305c67-9142-496e-8c16-332a734d5b4b" xsi:nil="true"/>
    <kobling xmlns="39305c67-9142-496e-8c16-332a734d5b4b">
      <Url xsi:nil="true"/>
      <Description xsi:nil="true"/>
    </kobling>
    <TaxCatchAll xmlns="4a688d42-d923-4f06-9c11-bb83d725936f" xsi:nil="true"/>
    <StatusKPN xmlns="39305c67-9142-496e-8c16-332a734d5b4b" xsi:nil="true"/>
    <lcf76f155ced4ddcb4097134ff3c332f xmlns="39305c67-9142-496e-8c16-332a734d5b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207DB6B5D4A4FBB5511EFC0E37EA8" ma:contentTypeVersion="31" ma:contentTypeDescription="Opprett et nytt dokument." ma:contentTypeScope="" ma:versionID="74c3f85ebc2177f4f7b0c877cf7abbcc">
  <xsd:schema xmlns:xsd="http://www.w3.org/2001/XMLSchema" xmlns:xs="http://www.w3.org/2001/XMLSchema" xmlns:p="http://schemas.microsoft.com/office/2006/metadata/properties" xmlns:ns2="39305c67-9142-496e-8c16-332a734d5b4b" xmlns:ns3="c625bf1d-6d7f-4ff0-b55a-2fa261e23531" xmlns:ns4="4a688d42-d923-4f06-9c11-bb83d725936f" targetNamespace="http://schemas.microsoft.com/office/2006/metadata/properties" ma:root="true" ma:fieldsID="07960b1d1f61cdbb0e8bf7cbb2132d8a" ns2:_="" ns3:_="" ns4:_="">
    <xsd:import namespace="39305c67-9142-496e-8c16-332a734d5b4b"/>
    <xsd:import namespace="c625bf1d-6d7f-4ff0-b55a-2fa261e23531"/>
    <xsd:import namespace="4a688d42-d923-4f06-9c11-bb83d7259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Prosesskategori" minOccurs="0"/>
                <xsd:element ref="ns2:BOTT_x002d_referanser" minOccurs="0"/>
                <xsd:element ref="ns2:MediaServiceObjectDetectorVersions" minOccurs="0"/>
                <xsd:element ref="ns2:DF_x00d8_saksnr" minOccurs="0"/>
                <xsd:element ref="ns2:Hovedprosess" minOccurs="0"/>
                <xsd:element ref="ns2:StatusKPN" minOccurs="0"/>
                <xsd:element ref="ns2:kobling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05c67-9142-496e-8c16-332a734d5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osesskategori" ma:index="24" nillable="true" ma:displayName="Prosesskategori" ma:description="Velg prosesskategori" ma:format="Dropdown" ma:indexed="true" ma:internalName="Prosesskategori">
      <xsd:simpleType>
        <xsd:restriction base="dms:Choice">
          <xsd:enumeration value="Administrasjon"/>
          <xsd:enumeration value="Lønn"/>
          <xsd:enumeration value="Økonomi"/>
          <xsd:enumeration value="Styring og rapportering"/>
          <xsd:enumeration value="Felles rammeverk"/>
        </xsd:restriction>
      </xsd:simpleType>
    </xsd:element>
    <xsd:element name="BOTT_x002d_referanser" ma:index="25" nillable="true" ma:displayName="BOTT-referanser" ma:description="Referanse til REST-nr, Jira og BOT nummer fra utviklingsfasen" ma:format="Dropdown" ma:internalName="BOTT_x002d_referans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F_x00d8_saksnr" ma:index="27" nillable="true" ma:displayName="DFØ saksnr" ma:description="Saksnummer i DFØ kundesenter på nett. Primært på BOTT kunden" ma:format="Dropdown" ma:internalName="DF_x00d8_saksnr">
      <xsd:simpleType>
        <xsd:restriction base="dms:Text">
          <xsd:maxLength value="20"/>
        </xsd:restriction>
      </xsd:simpleType>
    </xsd:element>
    <xsd:element name="Hovedprosess" ma:index="28" nillable="true" ma:displayName="Hovedprosess" ma:description="Velg hovedprosess" ma:format="Dropdown" ma:internalName="Hovedpros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0.1 Adm. av prosessroller"/>
                    <xsd:enumeration value="2.1 Ansettelse til avgang"/>
                    <xsd:enumeration value="2.2 Organisasjon"/>
                    <xsd:enumeration value="2.3 Utbetaling og off.rapportering"/>
                    <xsd:enumeration value="2.4 Lønnsrefusjoner"/>
                    <xsd:enumeration value="2.5 Reiser og utlegg"/>
                    <xsd:enumeration value="2.6 Tid og ferie"/>
                    <xsd:enumeration value="3.1 Behov til betaling"/>
                    <xsd:enumeration value="3.2 Anleggsmidler"/>
                    <xsd:enumeration value="3.3 Fordring til innbetaling"/>
                    <xsd:enumeration value="3.4 Prosjektøkonomi"/>
                    <xsd:enumeration value="3.5 Andre økonomiprosesser"/>
                    <xsd:enumeration value="3.6 Periodeavslutnng"/>
                    <xsd:enumeration value="3.7 Finansregnskapsrapportering"/>
                    <xsd:enumeration value="4.1 Strategi og mål"/>
                    <xsd:enumeration value="4.2 Økonomisk ramme"/>
                    <xsd:enumeration value="4.3 Budsjettering"/>
                    <xsd:enumeration value="5.0 Systemforvaltning"/>
                    <xsd:enumeration value="5.1 BOTT-INT"/>
                    <xsd:enumeration value="Valg 21"/>
                  </xsd:restriction>
                </xsd:simpleType>
              </xsd:element>
            </xsd:sequence>
          </xsd:extension>
        </xsd:complexContent>
      </xsd:complexType>
    </xsd:element>
    <xsd:element name="StatusKPN" ma:index="29" nillable="true" ma:displayName="Status KPN" ma:description="Hvilken status saken har i DFØ kundesenter på nett" ma:format="Dropdown" ma:internalName="StatusKPN">
      <xsd:simpleType>
        <xsd:restriction base="dms:Choice">
          <xsd:enumeration value="Aktiv"/>
          <xsd:enumeration value="Under arbeid"/>
          <xsd:enumeration value="Venter på kunde"/>
          <xsd:enumeration value="Avsluttet"/>
          <xsd:enumeration value="Utsatt"/>
        </xsd:restriction>
      </xsd:simpleType>
    </xsd:element>
    <xsd:element name="kobling" ma:index="30" nillable="true" ma:displayName="kobling" ma:format="Hyperlink" ma:internalName="kobl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31" nillable="true" ma:displayName="Godkjenningsstatus" ma:internalName="Godkjenningsstatus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5bf1d-6d7f-4ff0-b55a-2fa261e2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88d42-d923-4f06-9c11-bb83d725936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02e6b76-d6fa-4b9b-a3e9-54ad3d051efb}" ma:internalName="TaxCatchAll" ma:showField="CatchAllData" ma:web="4a688d42-d923-4f06-9c11-bb83d7259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36155-8323-4394-8142-890D7713F4AE}">
  <ds:schemaRefs>
    <ds:schemaRef ds:uri="http://schemas.microsoft.com/office/2006/documentManagement/types"/>
    <ds:schemaRef ds:uri="http://schemas.microsoft.com/office/infopath/2007/PartnerControls"/>
    <ds:schemaRef ds:uri="4a688d42-d923-4f06-9c11-bb83d725936f"/>
    <ds:schemaRef ds:uri="http://purl.org/dc/elements/1.1/"/>
    <ds:schemaRef ds:uri="http://schemas.microsoft.com/office/2006/metadata/properties"/>
    <ds:schemaRef ds:uri="c625bf1d-6d7f-4ff0-b55a-2fa261e23531"/>
    <ds:schemaRef ds:uri="39305c67-9142-496e-8c16-332a734d5b4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4D37BF-A878-4862-A87C-756BD1161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B9894-02D2-48C2-8EAD-00A77B048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05c67-9142-496e-8c16-332a734d5b4b"/>
    <ds:schemaRef ds:uri="c625bf1d-6d7f-4ff0-b55a-2fa261e23531"/>
    <ds:schemaRef ds:uri="4a688d42-d923-4f06-9c11-bb83d7259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ntnu_16_9</Template>
  <TotalTime>0</TotalTime>
  <Words>284</Words>
  <Application>Microsoft Office PowerPoint</Application>
  <PresentationFormat>On-screen Show (16:9)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Personalkostn. –  Excel vs. søknadsmodul</vt:lpstr>
      <vt:lpstr>Personalkostnader</vt:lpstr>
      <vt:lpstr>Personalkostn. - lønnsjustering</vt:lpstr>
      <vt:lpstr>EU-randsone (NFRs regler)</vt:lpstr>
      <vt:lpstr>EU</vt:lpstr>
      <vt:lpstr>Hvis finansiør eller fin.regel mangler</vt:lpstr>
      <vt:lpstr>Ny budsjettrapport vil komme</vt:lpstr>
      <vt:lpstr>Fane «Data fra prosjektsøknad»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Fagkafé og spørretime i Prosjektsøknads-modulen i Unit4: For Søknadsregistrerere</dc:title>
  <dc:creator>Ida Kristin Antonsen</dc:creator>
  <cp:lastModifiedBy>Terje Ruud</cp:lastModifiedBy>
  <cp:revision>2</cp:revision>
  <dcterms:created xsi:type="dcterms:W3CDTF">2023-12-12T12:45:38Z</dcterms:created>
  <dcterms:modified xsi:type="dcterms:W3CDTF">2024-02-14T12:51:44Z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0x010100BEB207DB6B5D4A4FBB5511EFC0E37EA8</vt:lpwstr>
  </property>
  <property fmtid="{D5CDD505-2E9C-101B-9397-08002B2CF9AE}" pid="3" name="MediaServiceImageTags">
    <vt:lpwstr/>
  </property>
</Properties>
</file>