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2"/>
  </p:notesMasterIdLst>
  <p:sldIdLst>
    <p:sldId id="256" r:id="rId2"/>
    <p:sldId id="258" r:id="rId3"/>
    <p:sldId id="257" r:id="rId4"/>
    <p:sldId id="259" r:id="rId5"/>
    <p:sldId id="260" r:id="rId6"/>
    <p:sldId id="261" r:id="rId7"/>
    <p:sldId id="262" r:id="rId8"/>
    <p:sldId id="263" r:id="rId9"/>
    <p:sldId id="264" r:id="rId10"/>
    <p:sldId id="265" r:id="rId11"/>
  </p:sldIdLst>
  <p:sldSz cx="9144000" cy="5143500" type="screen16x9"/>
  <p:notesSz cx="6858000" cy="9144000"/>
  <p:defaultTextStyle>
    <a:defPPr>
      <a:defRPr lang="nb-NO"/>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7B98A"/>
    <a:srgbClr val="43B7B0"/>
    <a:srgbClr val="229BCB"/>
    <a:srgbClr val="BBAC76"/>
    <a:srgbClr val="0D347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2AB29F8-DE7C-4B98-AA20-4C05D0D56689}" v="4" dt="2023-04-25T11:19:28.02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26" autoAdjust="0"/>
    <p:restoredTop sz="94558"/>
  </p:normalViewPr>
  <p:slideViewPr>
    <p:cSldViewPr snapToGrid="0" snapToObjects="1">
      <p:cViewPr varScale="1">
        <p:scale>
          <a:sx n="139" d="100"/>
          <a:sy n="139" d="100"/>
        </p:scale>
        <p:origin x="828" y="108"/>
      </p:cViewPr>
      <p:guideLst>
        <p:guide orient="horz" pos="162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ne Marie Snekvik" userId="a7bfdc9f-e270-4553-a8d5-92f31c1ecebb" providerId="ADAL" clId="{A2AB29F8-DE7C-4B98-AA20-4C05D0D56689}"/>
    <pc:docChg chg="undo redo custSel addSld delSld modSld sldOrd">
      <pc:chgData name="Anne Marie Snekvik" userId="a7bfdc9f-e270-4553-a8d5-92f31c1ecebb" providerId="ADAL" clId="{A2AB29F8-DE7C-4B98-AA20-4C05D0D56689}" dt="2023-05-02T13:32:45.257" v="4737" actId="20577"/>
      <pc:docMkLst>
        <pc:docMk/>
      </pc:docMkLst>
      <pc:sldChg chg="modSp mod">
        <pc:chgData name="Anne Marie Snekvik" userId="a7bfdc9f-e270-4553-a8d5-92f31c1ecebb" providerId="ADAL" clId="{A2AB29F8-DE7C-4B98-AA20-4C05D0D56689}" dt="2023-04-25T09:04:08.902" v="247" actId="20577"/>
        <pc:sldMkLst>
          <pc:docMk/>
          <pc:sldMk cId="3243102052" sldId="256"/>
        </pc:sldMkLst>
        <pc:spChg chg="mod">
          <ac:chgData name="Anne Marie Snekvik" userId="a7bfdc9f-e270-4553-a8d5-92f31c1ecebb" providerId="ADAL" clId="{A2AB29F8-DE7C-4B98-AA20-4C05D0D56689}" dt="2023-04-25T09:02:56.767" v="61" actId="6549"/>
          <ac:spMkLst>
            <pc:docMk/>
            <pc:sldMk cId="3243102052" sldId="256"/>
            <ac:spMk id="2" creationId="{00000000-0000-0000-0000-000000000000}"/>
          </ac:spMkLst>
        </pc:spChg>
        <pc:spChg chg="mod">
          <ac:chgData name="Anne Marie Snekvik" userId="a7bfdc9f-e270-4553-a8d5-92f31c1ecebb" providerId="ADAL" clId="{A2AB29F8-DE7C-4B98-AA20-4C05D0D56689}" dt="2023-04-25T09:04:08.902" v="247" actId="20577"/>
          <ac:spMkLst>
            <pc:docMk/>
            <pc:sldMk cId="3243102052" sldId="256"/>
            <ac:spMk id="3" creationId="{00000000-0000-0000-0000-000000000000}"/>
          </ac:spMkLst>
        </pc:spChg>
      </pc:sldChg>
      <pc:sldChg chg="modSp mod ord">
        <pc:chgData name="Anne Marie Snekvik" userId="a7bfdc9f-e270-4553-a8d5-92f31c1ecebb" providerId="ADAL" clId="{A2AB29F8-DE7C-4B98-AA20-4C05D0D56689}" dt="2023-04-25T11:21:51.931" v="4582" actId="20577"/>
        <pc:sldMkLst>
          <pc:docMk/>
          <pc:sldMk cId="2309702612" sldId="257"/>
        </pc:sldMkLst>
        <pc:spChg chg="mod">
          <ac:chgData name="Anne Marie Snekvik" userId="a7bfdc9f-e270-4553-a8d5-92f31c1ecebb" providerId="ADAL" clId="{A2AB29F8-DE7C-4B98-AA20-4C05D0D56689}" dt="2023-04-25T09:04:51.647" v="275" actId="20577"/>
          <ac:spMkLst>
            <pc:docMk/>
            <pc:sldMk cId="2309702612" sldId="257"/>
            <ac:spMk id="2" creationId="{C3AC330B-2145-724B-93FA-3839B5D40923}"/>
          </ac:spMkLst>
        </pc:spChg>
        <pc:spChg chg="mod">
          <ac:chgData name="Anne Marie Snekvik" userId="a7bfdc9f-e270-4553-a8d5-92f31c1ecebb" providerId="ADAL" clId="{A2AB29F8-DE7C-4B98-AA20-4C05D0D56689}" dt="2023-04-25T11:21:51.931" v="4582" actId="20577"/>
          <ac:spMkLst>
            <pc:docMk/>
            <pc:sldMk cId="2309702612" sldId="257"/>
            <ac:spMk id="3" creationId="{1C4531D8-C4A6-6A4A-B804-B1023927EA76}"/>
          </ac:spMkLst>
        </pc:spChg>
      </pc:sldChg>
      <pc:sldChg chg="modSp new mod modNotesTx">
        <pc:chgData name="Anne Marie Snekvik" userId="a7bfdc9f-e270-4553-a8d5-92f31c1ecebb" providerId="ADAL" clId="{A2AB29F8-DE7C-4B98-AA20-4C05D0D56689}" dt="2023-04-25T11:24:53.006" v="4701" actId="20577"/>
        <pc:sldMkLst>
          <pc:docMk/>
          <pc:sldMk cId="676961653" sldId="258"/>
        </pc:sldMkLst>
        <pc:spChg chg="mod">
          <ac:chgData name="Anne Marie Snekvik" userId="a7bfdc9f-e270-4553-a8d5-92f31c1ecebb" providerId="ADAL" clId="{A2AB29F8-DE7C-4B98-AA20-4C05D0D56689}" dt="2023-04-25T09:05:40.790" v="358" actId="20577"/>
          <ac:spMkLst>
            <pc:docMk/>
            <pc:sldMk cId="676961653" sldId="258"/>
            <ac:spMk id="2" creationId="{1453CD74-30F3-0E37-52BA-C124A7E7A708}"/>
          </ac:spMkLst>
        </pc:spChg>
        <pc:spChg chg="mod">
          <ac:chgData name="Anne Marie Snekvik" userId="a7bfdc9f-e270-4553-a8d5-92f31c1ecebb" providerId="ADAL" clId="{A2AB29F8-DE7C-4B98-AA20-4C05D0D56689}" dt="2023-04-25T11:20:53.305" v="4553" actId="5793"/>
          <ac:spMkLst>
            <pc:docMk/>
            <pc:sldMk cId="676961653" sldId="258"/>
            <ac:spMk id="3" creationId="{5DE6F597-EE2F-D93E-BC15-BD2768C1C538}"/>
          </ac:spMkLst>
        </pc:spChg>
      </pc:sldChg>
      <pc:sldChg chg="modSp new mod">
        <pc:chgData name="Anne Marie Snekvik" userId="a7bfdc9f-e270-4553-a8d5-92f31c1ecebb" providerId="ADAL" clId="{A2AB29F8-DE7C-4B98-AA20-4C05D0D56689}" dt="2023-04-25T11:23:01.147" v="4597" actId="20577"/>
        <pc:sldMkLst>
          <pc:docMk/>
          <pc:sldMk cId="3606517513" sldId="259"/>
        </pc:sldMkLst>
        <pc:spChg chg="mod">
          <ac:chgData name="Anne Marie Snekvik" userId="a7bfdc9f-e270-4553-a8d5-92f31c1ecebb" providerId="ADAL" clId="{A2AB29F8-DE7C-4B98-AA20-4C05D0D56689}" dt="2023-04-25T11:23:01.147" v="4597" actId="20577"/>
          <ac:spMkLst>
            <pc:docMk/>
            <pc:sldMk cId="3606517513" sldId="259"/>
            <ac:spMk id="3" creationId="{241B488E-206F-9B4D-399C-BC26CA5DB7B3}"/>
          </ac:spMkLst>
        </pc:spChg>
      </pc:sldChg>
      <pc:sldChg chg="modSp new mod">
        <pc:chgData name="Anne Marie Snekvik" userId="a7bfdc9f-e270-4553-a8d5-92f31c1ecebb" providerId="ADAL" clId="{A2AB29F8-DE7C-4B98-AA20-4C05D0D56689}" dt="2023-04-25T10:27:50.986" v="2462" actId="113"/>
        <pc:sldMkLst>
          <pc:docMk/>
          <pc:sldMk cId="1384859172" sldId="260"/>
        </pc:sldMkLst>
        <pc:spChg chg="mod">
          <ac:chgData name="Anne Marie Snekvik" userId="a7bfdc9f-e270-4553-a8d5-92f31c1ecebb" providerId="ADAL" clId="{A2AB29F8-DE7C-4B98-AA20-4C05D0D56689}" dt="2023-04-25T10:27:50.986" v="2462" actId="113"/>
          <ac:spMkLst>
            <pc:docMk/>
            <pc:sldMk cId="1384859172" sldId="260"/>
            <ac:spMk id="3" creationId="{19312D14-65BC-4E2C-1057-ED4595B20DD4}"/>
          </ac:spMkLst>
        </pc:spChg>
      </pc:sldChg>
      <pc:sldChg chg="modSp new mod">
        <pc:chgData name="Anne Marie Snekvik" userId="a7bfdc9f-e270-4553-a8d5-92f31c1ecebb" providerId="ADAL" clId="{A2AB29F8-DE7C-4B98-AA20-4C05D0D56689}" dt="2023-04-25T11:23:23.365" v="4598" actId="20577"/>
        <pc:sldMkLst>
          <pc:docMk/>
          <pc:sldMk cId="3517031637" sldId="261"/>
        </pc:sldMkLst>
        <pc:spChg chg="mod">
          <ac:chgData name="Anne Marie Snekvik" userId="a7bfdc9f-e270-4553-a8d5-92f31c1ecebb" providerId="ADAL" clId="{A2AB29F8-DE7C-4B98-AA20-4C05D0D56689}" dt="2023-04-25T11:23:23.365" v="4598" actId="20577"/>
          <ac:spMkLst>
            <pc:docMk/>
            <pc:sldMk cId="3517031637" sldId="261"/>
            <ac:spMk id="3" creationId="{FD8CC103-B2DD-5557-E76F-C2162BCA0BB8}"/>
          </ac:spMkLst>
        </pc:spChg>
      </pc:sldChg>
      <pc:sldChg chg="modSp new mod">
        <pc:chgData name="Anne Marie Snekvik" userId="a7bfdc9f-e270-4553-a8d5-92f31c1ecebb" providerId="ADAL" clId="{A2AB29F8-DE7C-4B98-AA20-4C05D0D56689}" dt="2023-04-25T10:37:37.570" v="2817" actId="20577"/>
        <pc:sldMkLst>
          <pc:docMk/>
          <pc:sldMk cId="2311415494" sldId="262"/>
        </pc:sldMkLst>
        <pc:spChg chg="mod">
          <ac:chgData name="Anne Marie Snekvik" userId="a7bfdc9f-e270-4553-a8d5-92f31c1ecebb" providerId="ADAL" clId="{A2AB29F8-DE7C-4B98-AA20-4C05D0D56689}" dt="2023-04-25T10:33:38.112" v="2564" actId="20577"/>
          <ac:spMkLst>
            <pc:docMk/>
            <pc:sldMk cId="2311415494" sldId="262"/>
            <ac:spMk id="2" creationId="{FE337BD3-8141-9DB6-CB45-1FAA4558DC7F}"/>
          </ac:spMkLst>
        </pc:spChg>
        <pc:spChg chg="mod">
          <ac:chgData name="Anne Marie Snekvik" userId="a7bfdc9f-e270-4553-a8d5-92f31c1ecebb" providerId="ADAL" clId="{A2AB29F8-DE7C-4B98-AA20-4C05D0D56689}" dt="2023-04-25T10:37:37.570" v="2817" actId="20577"/>
          <ac:spMkLst>
            <pc:docMk/>
            <pc:sldMk cId="2311415494" sldId="262"/>
            <ac:spMk id="3" creationId="{F4BAB40D-738E-FCC5-DA0B-F861B2648DA4}"/>
          </ac:spMkLst>
        </pc:spChg>
      </pc:sldChg>
      <pc:sldChg chg="modSp new mod modNotesTx">
        <pc:chgData name="Anne Marie Snekvik" userId="a7bfdc9f-e270-4553-a8d5-92f31c1ecebb" providerId="ADAL" clId="{A2AB29F8-DE7C-4B98-AA20-4C05D0D56689}" dt="2023-05-02T13:32:45.257" v="4737" actId="20577"/>
        <pc:sldMkLst>
          <pc:docMk/>
          <pc:sldMk cId="3807468441" sldId="263"/>
        </pc:sldMkLst>
        <pc:spChg chg="mod">
          <ac:chgData name="Anne Marie Snekvik" userId="a7bfdc9f-e270-4553-a8d5-92f31c1ecebb" providerId="ADAL" clId="{A2AB29F8-DE7C-4B98-AA20-4C05D0D56689}" dt="2023-05-02T13:32:42.555" v="4736" actId="20577"/>
          <ac:spMkLst>
            <pc:docMk/>
            <pc:sldMk cId="3807468441" sldId="263"/>
            <ac:spMk id="2" creationId="{8731FF3B-97B0-4C1C-0A60-B734E80D0A32}"/>
          </ac:spMkLst>
        </pc:spChg>
        <pc:spChg chg="mod">
          <ac:chgData name="Anne Marie Snekvik" userId="a7bfdc9f-e270-4553-a8d5-92f31c1ecebb" providerId="ADAL" clId="{A2AB29F8-DE7C-4B98-AA20-4C05D0D56689}" dt="2023-05-02T13:32:45.257" v="4737" actId="20577"/>
          <ac:spMkLst>
            <pc:docMk/>
            <pc:sldMk cId="3807468441" sldId="263"/>
            <ac:spMk id="3" creationId="{E2ED3849-E3CB-B2AC-6FEA-6424C0FB8C4E}"/>
          </ac:spMkLst>
        </pc:spChg>
      </pc:sldChg>
      <pc:sldChg chg="modSp new mod">
        <pc:chgData name="Anne Marie Snekvik" userId="a7bfdc9f-e270-4553-a8d5-92f31c1ecebb" providerId="ADAL" clId="{A2AB29F8-DE7C-4B98-AA20-4C05D0D56689}" dt="2023-04-25T10:49:52.331" v="4015" actId="20577"/>
        <pc:sldMkLst>
          <pc:docMk/>
          <pc:sldMk cId="3804317002" sldId="264"/>
        </pc:sldMkLst>
        <pc:spChg chg="mod">
          <ac:chgData name="Anne Marie Snekvik" userId="a7bfdc9f-e270-4553-a8d5-92f31c1ecebb" providerId="ADAL" clId="{A2AB29F8-DE7C-4B98-AA20-4C05D0D56689}" dt="2023-04-25T10:46:53.457" v="3716" actId="6549"/>
          <ac:spMkLst>
            <pc:docMk/>
            <pc:sldMk cId="3804317002" sldId="264"/>
            <ac:spMk id="2" creationId="{BAD19A05-ED0B-6B77-A2CD-3B0AE8F4F4F3}"/>
          </ac:spMkLst>
        </pc:spChg>
        <pc:spChg chg="mod">
          <ac:chgData name="Anne Marie Snekvik" userId="a7bfdc9f-e270-4553-a8d5-92f31c1ecebb" providerId="ADAL" clId="{A2AB29F8-DE7C-4B98-AA20-4C05D0D56689}" dt="2023-04-25T10:49:52.331" v="4015" actId="20577"/>
          <ac:spMkLst>
            <pc:docMk/>
            <pc:sldMk cId="3804317002" sldId="264"/>
            <ac:spMk id="3" creationId="{A2F814AE-394F-8B0E-6BBD-C2FECF47B5FE}"/>
          </ac:spMkLst>
        </pc:spChg>
      </pc:sldChg>
      <pc:sldChg chg="new del modNotesTx">
        <pc:chgData name="Anne Marie Snekvik" userId="a7bfdc9f-e270-4553-a8d5-92f31c1ecebb" providerId="ADAL" clId="{A2AB29F8-DE7C-4B98-AA20-4C05D0D56689}" dt="2023-04-25T11:13:31.807" v="4247" actId="47"/>
        <pc:sldMkLst>
          <pc:docMk/>
          <pc:sldMk cId="2380787306" sldId="265"/>
        </pc:sldMkLst>
      </pc:sldChg>
      <pc:sldChg chg="modSp new mod">
        <pc:chgData name="Anne Marie Snekvik" userId="a7bfdc9f-e270-4553-a8d5-92f31c1ecebb" providerId="ADAL" clId="{A2AB29F8-DE7C-4B98-AA20-4C05D0D56689}" dt="2023-04-25T11:20:18.052" v="4548" actId="20577"/>
        <pc:sldMkLst>
          <pc:docMk/>
          <pc:sldMk cId="3959598052" sldId="265"/>
        </pc:sldMkLst>
        <pc:spChg chg="mod">
          <ac:chgData name="Anne Marie Snekvik" userId="a7bfdc9f-e270-4553-a8d5-92f31c1ecebb" providerId="ADAL" clId="{A2AB29F8-DE7C-4B98-AA20-4C05D0D56689}" dt="2023-04-25T11:20:18.052" v="4548" actId="20577"/>
          <ac:spMkLst>
            <pc:docMk/>
            <pc:sldMk cId="3959598052" sldId="265"/>
            <ac:spMk id="3" creationId="{D74C0267-0FFE-2B63-46FC-9158CB06D947}"/>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539D52A-6EDB-4554-B085-08192D50EA89}" type="datetimeFigureOut">
              <a:rPr lang="nb-NO" smtClean="0"/>
              <a:t>02.05.2023</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4CE06FA-BF5B-40F4-A639-EA4B7EDB161D}" type="slidenum">
              <a:rPr lang="nb-NO" smtClean="0"/>
              <a:t>‹#›</a:t>
            </a:fld>
            <a:endParaRPr lang="nb-NO"/>
          </a:p>
        </p:txBody>
      </p:sp>
    </p:spTree>
    <p:extLst>
      <p:ext uri="{BB962C8B-B14F-4D97-AF65-F5344CB8AC3E}">
        <p14:creationId xmlns:p14="http://schemas.microsoft.com/office/powerpoint/2010/main" val="37877174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dirty="0"/>
              <a:t>«Enkeltpersoner», dvs. behøver ikke å være tatt opp som student for å søke</a:t>
            </a:r>
          </a:p>
          <a:p>
            <a:r>
              <a:rPr lang="nb-NO" sz="1200" dirty="0"/>
              <a:t>Mer om formål: Godkjenning skal være et verktøy for god og riktig bruk av befolkningens kompetanse og ressursene i utdanningssystemet.</a:t>
            </a:r>
          </a:p>
          <a:p>
            <a:r>
              <a:rPr lang="nb-NO" sz="1200" dirty="0"/>
              <a:t>Først og fremst en faglig vurdering opp mot studieplanen </a:t>
            </a:r>
            <a:r>
              <a:rPr lang="nb-NO" sz="1200"/>
              <a:t>for utdanningen</a:t>
            </a:r>
            <a:endParaRPr lang="nb-NO" dirty="0"/>
          </a:p>
        </p:txBody>
      </p:sp>
      <p:sp>
        <p:nvSpPr>
          <p:cNvPr id="4" name="Plassholder for lysbildenummer 3"/>
          <p:cNvSpPr>
            <a:spLocks noGrp="1"/>
          </p:cNvSpPr>
          <p:nvPr>
            <p:ph type="sldNum" sz="quarter" idx="5"/>
          </p:nvPr>
        </p:nvSpPr>
        <p:spPr/>
        <p:txBody>
          <a:bodyPr/>
          <a:lstStyle/>
          <a:p>
            <a:fld id="{54CE06FA-BF5B-40F4-A639-EA4B7EDB161D}" type="slidenum">
              <a:rPr lang="nb-NO" smtClean="0"/>
              <a:t>2</a:t>
            </a:fld>
            <a:endParaRPr lang="nb-NO"/>
          </a:p>
        </p:txBody>
      </p:sp>
    </p:spTree>
    <p:extLst>
      <p:ext uri="{BB962C8B-B14F-4D97-AF65-F5344CB8AC3E}">
        <p14:creationId xmlns:p14="http://schemas.microsoft.com/office/powerpoint/2010/main" val="32796185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0" i="0" dirty="0">
                <a:solidFill>
                  <a:srgbClr val="333333"/>
                </a:solidFill>
                <a:effectLst/>
                <a:latin typeface="Helvetica Neue"/>
              </a:rPr>
              <a:t>Det samlede læringsutbyttet for den nye graden skal være likeverdig det som gjelder for dem som tar hele utdanningen som første utdanning ved institusjonen.</a:t>
            </a:r>
          </a:p>
          <a:p>
            <a:r>
              <a:rPr lang="nb-NO" b="0" i="0" dirty="0">
                <a:solidFill>
                  <a:srgbClr val="333333"/>
                </a:solidFill>
                <a:effectLst/>
                <a:latin typeface="Helvetica Neue"/>
              </a:rPr>
              <a:t>Fakultetet selv som kan fastsette krav om 90 stp. Rektor ved utdanninger der det er opprettet </a:t>
            </a:r>
            <a:r>
              <a:rPr lang="nb-NO" b="0" i="0" dirty="0" err="1">
                <a:solidFill>
                  <a:srgbClr val="333333"/>
                </a:solidFill>
                <a:effectLst/>
                <a:latin typeface="Helvetica Neue"/>
              </a:rPr>
              <a:t>forv.utvalg</a:t>
            </a:r>
            <a:r>
              <a:rPr lang="nb-NO" b="0" i="0" dirty="0">
                <a:solidFill>
                  <a:srgbClr val="333333"/>
                </a:solidFill>
                <a:effectLst/>
                <a:latin typeface="Helvetica Neue"/>
              </a:rPr>
              <a:t>. Teknologi har krav om 90.</a:t>
            </a:r>
          </a:p>
          <a:p>
            <a:r>
              <a:rPr lang="nb-NO" b="0" i="0" dirty="0">
                <a:solidFill>
                  <a:srgbClr val="333333"/>
                </a:solidFill>
                <a:effectLst/>
                <a:latin typeface="Helvetica Neue"/>
              </a:rPr>
              <a:t>Vi har hatt på høring forslag om at masteroppgaven må være ny. Vil bli lagt frem for styret i juni.</a:t>
            </a:r>
            <a:endParaRPr lang="nb-NO" dirty="0"/>
          </a:p>
        </p:txBody>
      </p:sp>
      <p:sp>
        <p:nvSpPr>
          <p:cNvPr id="4" name="Plassholder for lysbildenummer 3"/>
          <p:cNvSpPr>
            <a:spLocks noGrp="1"/>
          </p:cNvSpPr>
          <p:nvPr>
            <p:ph type="sldNum" sz="quarter" idx="5"/>
          </p:nvPr>
        </p:nvSpPr>
        <p:spPr/>
        <p:txBody>
          <a:bodyPr/>
          <a:lstStyle/>
          <a:p>
            <a:fld id="{54CE06FA-BF5B-40F4-A639-EA4B7EDB161D}" type="slidenum">
              <a:rPr lang="nb-NO" smtClean="0"/>
              <a:t>8</a:t>
            </a:fld>
            <a:endParaRPr lang="nb-NO"/>
          </a:p>
        </p:txBody>
      </p:sp>
    </p:spTree>
    <p:extLst>
      <p:ext uri="{BB962C8B-B14F-4D97-AF65-F5344CB8AC3E}">
        <p14:creationId xmlns:p14="http://schemas.microsoft.com/office/powerpoint/2010/main" val="5951362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54CE06FA-BF5B-40F4-A639-EA4B7EDB161D}" type="slidenum">
              <a:rPr lang="nb-NO" smtClean="0"/>
              <a:t>9</a:t>
            </a:fld>
            <a:endParaRPr lang="nb-NO"/>
          </a:p>
        </p:txBody>
      </p:sp>
    </p:spTree>
    <p:extLst>
      <p:ext uri="{BB962C8B-B14F-4D97-AF65-F5344CB8AC3E}">
        <p14:creationId xmlns:p14="http://schemas.microsoft.com/office/powerpoint/2010/main" val="26705483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368315" y="2008061"/>
            <a:ext cx="7772400" cy="675821"/>
          </a:xfrm>
          <a:prstGeom prst="rect">
            <a:avLst/>
          </a:prstGeom>
        </p:spPr>
        <p:txBody>
          <a:bodyPr anchor="t" anchorCtr="0"/>
          <a:lstStyle/>
          <a:p>
            <a:r>
              <a:rPr lang="nb-NO"/>
              <a:t>Klikk for å redigere tittelstil</a:t>
            </a:r>
            <a:endParaRPr lang="nb-NO" dirty="0"/>
          </a:p>
        </p:txBody>
      </p:sp>
      <p:sp>
        <p:nvSpPr>
          <p:cNvPr id="3" name="Undertittel 2"/>
          <p:cNvSpPr>
            <a:spLocks noGrp="1"/>
          </p:cNvSpPr>
          <p:nvPr>
            <p:ph type="subTitle" idx="1"/>
          </p:nvPr>
        </p:nvSpPr>
        <p:spPr>
          <a:xfrm>
            <a:off x="368315" y="2733866"/>
            <a:ext cx="7772400" cy="1314450"/>
          </a:xfrm>
          <a:prstGeom prst="rect">
            <a:avLst/>
          </a:prstGeo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a:t>Klikk for å redigere undertittelstil i malen</a:t>
            </a:r>
            <a:endParaRPr lang="nb-NO" dirty="0"/>
          </a:p>
        </p:txBody>
      </p:sp>
    </p:spTree>
    <p:extLst>
      <p:ext uri="{BB962C8B-B14F-4D97-AF65-F5344CB8AC3E}">
        <p14:creationId xmlns:p14="http://schemas.microsoft.com/office/powerpoint/2010/main" val="10001595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a:xfrm>
            <a:off x="457200" y="205979"/>
            <a:ext cx="8229600" cy="857250"/>
          </a:xfrm>
          <a:prstGeom prst="rect">
            <a:avLst/>
          </a:prstGeom>
        </p:spPr>
        <p:txBody>
          <a:bodyPr/>
          <a:lstStyle/>
          <a:p>
            <a:r>
              <a:rPr lang="nb-NO"/>
              <a:t>Klikk for å redigere tittelstil</a:t>
            </a:r>
          </a:p>
        </p:txBody>
      </p:sp>
      <p:sp>
        <p:nvSpPr>
          <p:cNvPr id="3" name="Plassholder for loddrett tekst 2"/>
          <p:cNvSpPr>
            <a:spLocks noGrp="1"/>
          </p:cNvSpPr>
          <p:nvPr>
            <p:ph type="body" orient="vert" idx="1"/>
          </p:nvPr>
        </p:nvSpPr>
        <p:spPr>
          <a:xfrm>
            <a:off x="457200" y="1200151"/>
            <a:ext cx="7492314" cy="3394472"/>
          </a:xfrm>
          <a:prstGeom prst="rect">
            <a:avLst/>
          </a:prstGeo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Tree>
    <p:extLst>
      <p:ext uri="{BB962C8B-B14F-4D97-AF65-F5344CB8AC3E}">
        <p14:creationId xmlns:p14="http://schemas.microsoft.com/office/powerpoint/2010/main" val="19838506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6489354" y="205979"/>
            <a:ext cx="1254211" cy="4388644"/>
          </a:xfrm>
          <a:prstGeom prst="rect">
            <a:avLst/>
          </a:prstGeom>
        </p:spPr>
        <p:txBody>
          <a:bodyPr vert="eaVert"/>
          <a:lstStyle/>
          <a:p>
            <a:r>
              <a:rPr lang="nb-NO"/>
              <a:t>Klikk for å redigere tittelstil</a:t>
            </a:r>
            <a:endParaRPr lang="nb-NO" dirty="0"/>
          </a:p>
        </p:txBody>
      </p:sp>
      <p:sp>
        <p:nvSpPr>
          <p:cNvPr id="3" name="Plassholder for loddrett tekst 2"/>
          <p:cNvSpPr>
            <a:spLocks noGrp="1"/>
          </p:cNvSpPr>
          <p:nvPr>
            <p:ph type="body" orient="vert" idx="1"/>
          </p:nvPr>
        </p:nvSpPr>
        <p:spPr>
          <a:xfrm>
            <a:off x="457200" y="205979"/>
            <a:ext cx="5844746" cy="4388644"/>
          </a:xfrm>
          <a:prstGeom prst="rect">
            <a:avLst/>
          </a:prstGeo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Tree>
    <p:extLst>
      <p:ext uri="{BB962C8B-B14F-4D97-AF65-F5344CB8AC3E}">
        <p14:creationId xmlns:p14="http://schemas.microsoft.com/office/powerpoint/2010/main" val="30318319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a:xfrm>
            <a:off x="457200" y="298339"/>
            <a:ext cx="7615382" cy="648512"/>
          </a:xfrm>
          <a:prstGeom prst="rect">
            <a:avLst/>
          </a:prstGeom>
        </p:spPr>
        <p:txBody>
          <a:bodyPr lIns="90000" tIns="46800" rIns="90000" bIns="46800" anchor="t" anchorCtr="0">
            <a:spAutoFit/>
          </a:bodyPr>
          <a:lstStyle/>
          <a:p>
            <a:r>
              <a:rPr lang="nb-NO"/>
              <a:t>Klikk for å redigere tittelstil</a:t>
            </a:r>
            <a:endParaRPr lang="nb-NO" dirty="0"/>
          </a:p>
        </p:txBody>
      </p:sp>
      <p:sp>
        <p:nvSpPr>
          <p:cNvPr id="3" name="Plassholder for innhold 2"/>
          <p:cNvSpPr>
            <a:spLocks noGrp="1"/>
          </p:cNvSpPr>
          <p:nvPr>
            <p:ph idx="1"/>
          </p:nvPr>
        </p:nvSpPr>
        <p:spPr>
          <a:xfrm>
            <a:off x="457200" y="1021492"/>
            <a:ext cx="8229600" cy="3794443"/>
          </a:xfrm>
          <a:prstGeom prst="rect">
            <a:avLst/>
          </a:prstGeom>
        </p:spPr>
        <p:txBody>
          <a:bodyPr lIns="90000" tIns="46800" rIns="90000" bIns="46800">
            <a:no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pic>
        <p:nvPicPr>
          <p:cNvPr id="7" name="Bilde 6"/>
          <p:cNvPicPr>
            <a:picLocks noChangeAspect="1"/>
          </p:cNvPicPr>
          <p:nvPr userDrawn="1"/>
        </p:nvPicPr>
        <p:blipFill>
          <a:blip r:embed="rId2"/>
          <a:stretch>
            <a:fillRect/>
          </a:stretch>
        </p:blipFill>
        <p:spPr>
          <a:xfrm>
            <a:off x="4241800" y="2305050"/>
            <a:ext cx="647700" cy="523875"/>
          </a:xfrm>
          <a:prstGeom prst="rect">
            <a:avLst/>
          </a:prstGeom>
        </p:spPr>
      </p:pic>
      <p:pic>
        <p:nvPicPr>
          <p:cNvPr id="8" name="Bilde 7"/>
          <p:cNvPicPr>
            <a:picLocks noChangeAspect="1"/>
          </p:cNvPicPr>
          <p:nvPr userDrawn="1"/>
        </p:nvPicPr>
        <p:blipFill>
          <a:blip r:embed="rId2"/>
          <a:stretch>
            <a:fillRect/>
          </a:stretch>
        </p:blipFill>
        <p:spPr>
          <a:xfrm>
            <a:off x="4241800" y="2305050"/>
            <a:ext cx="647700" cy="523875"/>
          </a:xfrm>
          <a:prstGeom prst="rect">
            <a:avLst/>
          </a:prstGeom>
        </p:spPr>
      </p:pic>
      <p:sp>
        <p:nvSpPr>
          <p:cNvPr id="14" name="Plassholder for lysbildenummer 5"/>
          <p:cNvSpPr txBox="1">
            <a:spLocks/>
          </p:cNvSpPr>
          <p:nvPr userDrawn="1"/>
        </p:nvSpPr>
        <p:spPr>
          <a:xfrm>
            <a:off x="8474801" y="4815936"/>
            <a:ext cx="342081" cy="273844"/>
          </a:xfrm>
          <a:prstGeom prst="rect">
            <a:avLst/>
          </a:prstGeom>
        </p:spPr>
        <p:txBody>
          <a:bodyPr/>
          <a:lstStyle>
            <a:defPPr>
              <a:defRPr lang="nb-NO"/>
            </a:defPPr>
            <a:lvl1pPr marL="0" algn="l" defTabSz="457200" rtl="0" eaLnBrk="1" latinLnBrk="0" hangingPunct="1">
              <a:defRPr sz="10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91853A39-49B3-554A-AE82-85611CEBD8E3}" type="slidenum">
              <a:rPr lang="nb-NO" b="0" i="0" smtClean="0">
                <a:solidFill>
                  <a:schemeClr val="tx1"/>
                </a:solidFill>
                <a:latin typeface="Arial"/>
                <a:cs typeface="Arial"/>
              </a:rPr>
              <a:pPr algn="ctr"/>
              <a:t>‹#›</a:t>
            </a:fld>
            <a:endParaRPr lang="nb-NO" b="0" i="0" dirty="0">
              <a:solidFill>
                <a:schemeClr val="tx1"/>
              </a:solidFill>
              <a:latin typeface="Arial"/>
              <a:cs typeface="Arial"/>
            </a:endParaRPr>
          </a:p>
        </p:txBody>
      </p:sp>
    </p:spTree>
    <p:extLst>
      <p:ext uri="{BB962C8B-B14F-4D97-AF65-F5344CB8AC3E}">
        <p14:creationId xmlns:p14="http://schemas.microsoft.com/office/powerpoint/2010/main" val="20600198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ndelingsoverskrift">
    <p:spTree>
      <p:nvGrpSpPr>
        <p:cNvPr id="1" name=""/>
        <p:cNvGrpSpPr/>
        <p:nvPr/>
      </p:nvGrpSpPr>
      <p:grpSpPr>
        <a:xfrm>
          <a:off x="0" y="0"/>
          <a:ext cx="0" cy="0"/>
          <a:chOff x="0" y="0"/>
          <a:chExt cx="0" cy="0"/>
        </a:xfrm>
      </p:grpSpPr>
      <p:sp>
        <p:nvSpPr>
          <p:cNvPr id="2" name="Tittel 1"/>
          <p:cNvSpPr>
            <a:spLocks noGrp="1"/>
          </p:cNvSpPr>
          <p:nvPr>
            <p:ph type="title"/>
          </p:nvPr>
        </p:nvSpPr>
        <p:spPr>
          <a:xfrm>
            <a:off x="722313" y="3305175"/>
            <a:ext cx="7772400" cy="1431581"/>
          </a:xfrm>
          <a:prstGeom prst="rect">
            <a:avLst/>
          </a:prstGeom>
        </p:spPr>
        <p:txBody>
          <a:bodyPr anchor="t"/>
          <a:lstStyle>
            <a:lvl1pPr algn="l">
              <a:defRPr sz="4000" b="1" cap="all"/>
            </a:lvl1pPr>
          </a:lstStyle>
          <a:p>
            <a:r>
              <a:rPr lang="nb-NO"/>
              <a:t>Klikk for å redigere tittelstil</a:t>
            </a:r>
            <a:endParaRPr lang="nb-NO" dirty="0"/>
          </a:p>
        </p:txBody>
      </p:sp>
      <p:sp>
        <p:nvSpPr>
          <p:cNvPr id="3" name="Plassholder for tekst 2"/>
          <p:cNvSpPr>
            <a:spLocks noGrp="1"/>
          </p:cNvSpPr>
          <p:nvPr>
            <p:ph type="body" idx="1"/>
          </p:nvPr>
        </p:nvSpPr>
        <p:spPr>
          <a:xfrm>
            <a:off x="722313" y="2180035"/>
            <a:ext cx="7772400" cy="1125140"/>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b-NO"/>
              <a:t>Klikk for å redigere tekststiler i malen</a:t>
            </a:r>
          </a:p>
        </p:txBody>
      </p:sp>
    </p:spTree>
    <p:extLst>
      <p:ext uri="{BB962C8B-B14F-4D97-AF65-F5344CB8AC3E}">
        <p14:creationId xmlns:p14="http://schemas.microsoft.com/office/powerpoint/2010/main" val="29824604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a:xfrm>
            <a:off x="457200" y="205979"/>
            <a:ext cx="8229600" cy="857250"/>
          </a:xfrm>
          <a:prstGeom prst="rect">
            <a:avLst/>
          </a:prstGeom>
        </p:spPr>
        <p:txBody>
          <a:bodyPr/>
          <a:lstStyle/>
          <a:p>
            <a:r>
              <a:rPr lang="nb-NO"/>
              <a:t>Klikk for å redigere tittelstil</a:t>
            </a:r>
          </a:p>
        </p:txBody>
      </p:sp>
      <p:sp>
        <p:nvSpPr>
          <p:cNvPr id="3" name="Plassholder for innhold 2"/>
          <p:cNvSpPr>
            <a:spLocks noGrp="1"/>
          </p:cNvSpPr>
          <p:nvPr>
            <p:ph sz="half" idx="1"/>
          </p:nvPr>
        </p:nvSpPr>
        <p:spPr>
          <a:xfrm>
            <a:off x="457200" y="1200151"/>
            <a:ext cx="4038600" cy="339447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4" name="Plassholder for innhold 3"/>
          <p:cNvSpPr>
            <a:spLocks noGrp="1"/>
          </p:cNvSpPr>
          <p:nvPr>
            <p:ph sz="half" idx="2"/>
          </p:nvPr>
        </p:nvSpPr>
        <p:spPr>
          <a:xfrm>
            <a:off x="4648200" y="1200151"/>
            <a:ext cx="4038600" cy="339447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13729142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ammenligning">
    <p:spTree>
      <p:nvGrpSpPr>
        <p:cNvPr id="1" name=""/>
        <p:cNvGrpSpPr/>
        <p:nvPr/>
      </p:nvGrpSpPr>
      <p:grpSpPr>
        <a:xfrm>
          <a:off x="0" y="0"/>
          <a:ext cx="0" cy="0"/>
          <a:chOff x="0" y="0"/>
          <a:chExt cx="0" cy="0"/>
        </a:xfrm>
      </p:grpSpPr>
      <p:sp>
        <p:nvSpPr>
          <p:cNvPr id="7" name="Tittel 1">
            <a:extLst>
              <a:ext uri="{FF2B5EF4-FFF2-40B4-BE49-F238E27FC236}">
                <a16:creationId xmlns:a16="http://schemas.microsoft.com/office/drawing/2014/main" id="{F029CD80-4653-1D40-8828-D130A1CE83E8}"/>
              </a:ext>
            </a:extLst>
          </p:cNvPr>
          <p:cNvSpPr>
            <a:spLocks noGrp="1"/>
          </p:cNvSpPr>
          <p:nvPr>
            <p:ph type="title"/>
          </p:nvPr>
        </p:nvSpPr>
        <p:spPr>
          <a:xfrm>
            <a:off x="280219" y="205979"/>
            <a:ext cx="8229600" cy="646331"/>
          </a:xfrm>
        </p:spPr>
        <p:txBody>
          <a:bodyPr/>
          <a:lstStyle>
            <a:lvl1pPr>
              <a:defRPr/>
            </a:lvl1pPr>
          </a:lstStyle>
          <a:p>
            <a:r>
              <a:rPr lang="nb-NO"/>
              <a:t>Klikk for å redigere tittelstil</a:t>
            </a:r>
          </a:p>
        </p:txBody>
      </p:sp>
      <p:sp>
        <p:nvSpPr>
          <p:cNvPr id="8" name="Plassholder for innhold 3">
            <a:extLst>
              <a:ext uri="{FF2B5EF4-FFF2-40B4-BE49-F238E27FC236}">
                <a16:creationId xmlns:a16="http://schemas.microsoft.com/office/drawing/2014/main" id="{A2198496-915B-0544-B4C5-2520C5B26EFF}"/>
              </a:ext>
            </a:extLst>
          </p:cNvPr>
          <p:cNvSpPr>
            <a:spLocks noGrp="1"/>
          </p:cNvSpPr>
          <p:nvPr>
            <p:ph sz="half" idx="2"/>
          </p:nvPr>
        </p:nvSpPr>
        <p:spPr>
          <a:xfrm>
            <a:off x="280219" y="1444342"/>
            <a:ext cx="4040188" cy="336363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9" name="Plassholder for tekst 4">
            <a:extLst>
              <a:ext uri="{FF2B5EF4-FFF2-40B4-BE49-F238E27FC236}">
                <a16:creationId xmlns:a16="http://schemas.microsoft.com/office/drawing/2014/main" id="{7EDE4B5C-3CB2-3941-8546-1481B2148F3B}"/>
              </a:ext>
            </a:extLst>
          </p:cNvPr>
          <p:cNvSpPr>
            <a:spLocks noGrp="1"/>
          </p:cNvSpPr>
          <p:nvPr>
            <p:ph type="body" sz="quarter" idx="3"/>
          </p:nvPr>
        </p:nvSpPr>
        <p:spPr>
          <a:xfrm>
            <a:off x="4468045" y="964522"/>
            <a:ext cx="4041775" cy="479822"/>
          </a:xfrm>
        </p:spPr>
        <p:txBody>
          <a:bodyPr anchor="t" anchorCtr="0"/>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10" name="Plassholder for innhold 5">
            <a:extLst>
              <a:ext uri="{FF2B5EF4-FFF2-40B4-BE49-F238E27FC236}">
                <a16:creationId xmlns:a16="http://schemas.microsoft.com/office/drawing/2014/main" id="{0E4E6626-5F8B-9E4F-A2AA-C9120194290F}"/>
              </a:ext>
            </a:extLst>
          </p:cNvPr>
          <p:cNvSpPr>
            <a:spLocks noGrp="1"/>
          </p:cNvSpPr>
          <p:nvPr>
            <p:ph sz="quarter" idx="4"/>
          </p:nvPr>
        </p:nvSpPr>
        <p:spPr>
          <a:xfrm>
            <a:off x="4468045" y="1444342"/>
            <a:ext cx="4041775" cy="336363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11" name="Plassholder for tekst 4">
            <a:extLst>
              <a:ext uri="{FF2B5EF4-FFF2-40B4-BE49-F238E27FC236}">
                <a16:creationId xmlns:a16="http://schemas.microsoft.com/office/drawing/2014/main" id="{1D073737-7B80-A24C-AB05-449F5027836D}"/>
              </a:ext>
            </a:extLst>
          </p:cNvPr>
          <p:cNvSpPr>
            <a:spLocks noGrp="1"/>
          </p:cNvSpPr>
          <p:nvPr>
            <p:ph type="body" sz="quarter" idx="10"/>
          </p:nvPr>
        </p:nvSpPr>
        <p:spPr>
          <a:xfrm>
            <a:off x="280218" y="964521"/>
            <a:ext cx="4041775" cy="479822"/>
          </a:xfrm>
        </p:spPr>
        <p:txBody>
          <a:bodyPr anchor="t" anchorCtr="0"/>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Tree>
    <p:extLst>
      <p:ext uri="{BB962C8B-B14F-4D97-AF65-F5344CB8AC3E}">
        <p14:creationId xmlns:p14="http://schemas.microsoft.com/office/powerpoint/2010/main" val="7022366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a:xfrm>
            <a:off x="457200" y="205979"/>
            <a:ext cx="8229600" cy="857250"/>
          </a:xfrm>
          <a:prstGeom prst="rect">
            <a:avLst/>
          </a:prstGeom>
        </p:spPr>
        <p:txBody>
          <a:bodyPr/>
          <a:lstStyle/>
          <a:p>
            <a:r>
              <a:rPr lang="nb-NO"/>
              <a:t>Klikk for å redigere tittelstil</a:t>
            </a:r>
          </a:p>
        </p:txBody>
      </p:sp>
    </p:spTree>
    <p:extLst>
      <p:ext uri="{BB962C8B-B14F-4D97-AF65-F5344CB8AC3E}">
        <p14:creationId xmlns:p14="http://schemas.microsoft.com/office/powerpoint/2010/main" val="31722496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16497185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457201" y="204787"/>
            <a:ext cx="3008313" cy="871538"/>
          </a:xfrm>
          <a:prstGeom prst="rect">
            <a:avLst/>
          </a:prstGeom>
        </p:spPr>
        <p:txBody>
          <a:bodyPr anchor="b"/>
          <a:lstStyle>
            <a:lvl1pPr algn="l">
              <a:defRPr sz="2000" b="1"/>
            </a:lvl1pPr>
          </a:lstStyle>
          <a:p>
            <a:r>
              <a:rPr lang="nb-NO"/>
              <a:t>Klikk for å redigere tittelstil</a:t>
            </a:r>
          </a:p>
        </p:txBody>
      </p:sp>
      <p:sp>
        <p:nvSpPr>
          <p:cNvPr id="3" name="Plassholder for innhold 2"/>
          <p:cNvSpPr>
            <a:spLocks noGrp="1"/>
          </p:cNvSpPr>
          <p:nvPr>
            <p:ph idx="1"/>
          </p:nvPr>
        </p:nvSpPr>
        <p:spPr>
          <a:xfrm>
            <a:off x="3575050" y="204788"/>
            <a:ext cx="5111750" cy="438983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p:cNvSpPr>
            <a:spLocks noGrp="1"/>
          </p:cNvSpPr>
          <p:nvPr>
            <p:ph type="body" sz="half" idx="2"/>
          </p:nvPr>
        </p:nvSpPr>
        <p:spPr>
          <a:xfrm>
            <a:off x="457201" y="1076326"/>
            <a:ext cx="3008313" cy="351829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Tree>
    <p:extLst>
      <p:ext uri="{BB962C8B-B14F-4D97-AF65-F5344CB8AC3E}">
        <p14:creationId xmlns:p14="http://schemas.microsoft.com/office/powerpoint/2010/main" val="15964862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1792288" y="3600450"/>
            <a:ext cx="5486400" cy="425054"/>
          </a:xfrm>
          <a:prstGeom prst="rect">
            <a:avLst/>
          </a:prstGeom>
        </p:spPr>
        <p:txBody>
          <a:bodyPr anchor="b"/>
          <a:lstStyle>
            <a:lvl1pPr algn="l">
              <a:defRPr sz="2000" b="1"/>
            </a:lvl1pPr>
          </a:lstStyle>
          <a:p>
            <a:r>
              <a:rPr lang="nb-NO"/>
              <a:t>Klikk for å redigere tittelstil</a:t>
            </a:r>
          </a:p>
        </p:txBody>
      </p:sp>
      <p:sp>
        <p:nvSpPr>
          <p:cNvPr id="3" name="Plassholder for bilde 2"/>
          <p:cNvSpPr>
            <a:spLocks noGrp="1"/>
          </p:cNvSpPr>
          <p:nvPr>
            <p:ph type="pic" idx="1"/>
          </p:nvPr>
        </p:nvSpPr>
        <p:spPr>
          <a:xfrm>
            <a:off x="1792288" y="459581"/>
            <a:ext cx="5486400" cy="30861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Klikk på ikonet for å legge til et bilde</a:t>
            </a:r>
          </a:p>
        </p:txBody>
      </p:sp>
      <p:sp>
        <p:nvSpPr>
          <p:cNvPr id="4" name="Plassholder for tekst 3"/>
          <p:cNvSpPr>
            <a:spLocks noGrp="1"/>
          </p:cNvSpPr>
          <p:nvPr>
            <p:ph type="body" sz="half" idx="2"/>
          </p:nvPr>
        </p:nvSpPr>
        <p:spPr>
          <a:xfrm>
            <a:off x="1792288" y="4025503"/>
            <a:ext cx="5486400" cy="60364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Tree>
    <p:extLst>
      <p:ext uri="{BB962C8B-B14F-4D97-AF65-F5344CB8AC3E}">
        <p14:creationId xmlns:p14="http://schemas.microsoft.com/office/powerpoint/2010/main" val="35322368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457200" y="307575"/>
            <a:ext cx="7643091" cy="646331"/>
          </a:xfrm>
          <a:prstGeom prst="rect">
            <a:avLst/>
          </a:prstGeom>
        </p:spPr>
        <p:txBody>
          <a:bodyPr vert="horz" lIns="91440" tIns="45720" rIns="91440" bIns="45720" rtlCol="0" anchor="t" anchorCtr="0">
            <a:spAutoFit/>
          </a:bodyPr>
          <a:lstStyle/>
          <a:p>
            <a:r>
              <a:rPr lang="nb-NO" dirty="0"/>
              <a:t>Klikk for å redigere tittelstil</a:t>
            </a:r>
          </a:p>
        </p:txBody>
      </p:sp>
      <p:sp>
        <p:nvSpPr>
          <p:cNvPr id="3" name="Plassholder for tekst 2"/>
          <p:cNvSpPr>
            <a:spLocks noGrp="1"/>
          </p:cNvSpPr>
          <p:nvPr>
            <p:ph type="body" idx="1"/>
          </p:nvPr>
        </p:nvSpPr>
        <p:spPr>
          <a:xfrm>
            <a:off x="457200" y="1096834"/>
            <a:ext cx="8229600" cy="3658260"/>
          </a:xfrm>
          <a:prstGeom prst="rect">
            <a:avLst/>
          </a:prstGeom>
        </p:spPr>
        <p:txBody>
          <a:bodyPr vert="horz" lIns="91440" tIns="45720" rIns="91440" bIns="45720" rtlCol="0">
            <a:normAutofit/>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pic>
        <p:nvPicPr>
          <p:cNvPr id="5" name="Bilde 4" descr="sirkler.jpg"/>
          <p:cNvPicPr>
            <a:picLocks noChangeAspect="1"/>
          </p:cNvPicPr>
          <p:nvPr userDrawn="1"/>
        </p:nvPicPr>
        <p:blipFill rotWithShape="1">
          <a:blip r:embed="rId13">
            <a:extLst>
              <a:ext uri="{28A0092B-C50C-407E-A947-70E740481C1C}">
                <a14:useLocalDpi xmlns:a14="http://schemas.microsoft.com/office/drawing/2010/main" val="0"/>
              </a:ext>
            </a:extLst>
          </a:blip>
          <a:srcRect r="18451"/>
          <a:stretch/>
        </p:blipFill>
        <p:spPr>
          <a:xfrm>
            <a:off x="7993703" y="379170"/>
            <a:ext cx="1151994" cy="1148515"/>
          </a:xfrm>
          <a:prstGeom prst="rect">
            <a:avLst/>
          </a:prstGeom>
        </p:spPr>
      </p:pic>
    </p:spTree>
    <p:extLst>
      <p:ext uri="{BB962C8B-B14F-4D97-AF65-F5344CB8AC3E}">
        <p14:creationId xmlns:p14="http://schemas.microsoft.com/office/powerpoint/2010/main" val="57779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457200" rtl="0" eaLnBrk="1" latinLnBrk="0" hangingPunct="1">
        <a:spcBef>
          <a:spcPct val="0"/>
        </a:spcBef>
        <a:buNone/>
        <a:defRPr sz="3600" b="1" i="0" kern="1200">
          <a:solidFill>
            <a:schemeClr val="tx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24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0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18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16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14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b-NO"/>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regjeringen.no/contentassets/a6450cba06d54ebab58f22005c336822/rundskriv-ny-forskrift-om-godskriving-og-fritak-av-hoyere-utdanning.pdf" TargetMode="External"/><Relationship Id="rId2" Type="http://schemas.openxmlformats.org/officeDocument/2006/relationships/hyperlink" Target="https://lovdata.no/dokument/SF/forskrift/2018-12-21-2221" TargetMode="External"/><Relationship Id="rId1" Type="http://schemas.openxmlformats.org/officeDocument/2006/relationships/slideLayout" Target="../slideLayouts/slideLayout2.xml"/><Relationship Id="rId4" Type="http://schemas.openxmlformats.org/officeDocument/2006/relationships/hyperlink" Target="https://www.sivilombudet.no/uttalelser/faglig-godkjenning-etter-universitets-og-hoyskoleloven-sporsmal-om-eksamen/"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ktangel 10"/>
          <p:cNvSpPr/>
          <p:nvPr/>
        </p:nvSpPr>
        <p:spPr>
          <a:xfrm>
            <a:off x="0" y="0"/>
            <a:ext cx="9144000" cy="51435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dirty="0"/>
          </a:p>
        </p:txBody>
      </p:sp>
      <p:sp>
        <p:nvSpPr>
          <p:cNvPr id="2" name="Tittel 1"/>
          <p:cNvSpPr>
            <a:spLocks noGrp="1"/>
          </p:cNvSpPr>
          <p:nvPr>
            <p:ph type="ctrTitle"/>
          </p:nvPr>
        </p:nvSpPr>
        <p:spPr>
          <a:xfrm>
            <a:off x="517126" y="1878912"/>
            <a:ext cx="7772400" cy="646331"/>
          </a:xfrm>
        </p:spPr>
        <p:txBody>
          <a:bodyPr/>
          <a:lstStyle/>
          <a:p>
            <a:r>
              <a:rPr lang="nb-NO" dirty="0"/>
              <a:t>Faglig godkjenning</a:t>
            </a:r>
          </a:p>
        </p:txBody>
      </p:sp>
      <p:sp>
        <p:nvSpPr>
          <p:cNvPr id="3" name="Undertittel 2"/>
          <p:cNvSpPr>
            <a:spLocks noGrp="1"/>
          </p:cNvSpPr>
          <p:nvPr>
            <p:ph type="subTitle" idx="1"/>
          </p:nvPr>
        </p:nvSpPr>
        <p:spPr>
          <a:xfrm>
            <a:off x="496806" y="2600116"/>
            <a:ext cx="7772400" cy="1314450"/>
          </a:xfrm>
        </p:spPr>
        <p:txBody>
          <a:bodyPr>
            <a:normAutofit lnSpcReduction="10000"/>
          </a:bodyPr>
          <a:lstStyle/>
          <a:p>
            <a:r>
              <a:rPr lang="nb-NO" dirty="0"/>
              <a:t>Faglig godkjenning av høyere utdanning og realkompetanse</a:t>
            </a:r>
          </a:p>
          <a:p>
            <a:r>
              <a:rPr lang="nb-NO" sz="1600" dirty="0"/>
              <a:t>Seniorrådgiver – jurist Anne Marie Snekvik</a:t>
            </a:r>
          </a:p>
          <a:p>
            <a:r>
              <a:rPr lang="nb-NO" sz="1600" dirty="0"/>
              <a:t>3. Mai 2023</a:t>
            </a:r>
          </a:p>
        </p:txBody>
      </p:sp>
      <p:grpSp>
        <p:nvGrpSpPr>
          <p:cNvPr id="13" name="Gruppe 12"/>
          <p:cNvGrpSpPr/>
          <p:nvPr/>
        </p:nvGrpSpPr>
        <p:grpSpPr>
          <a:xfrm>
            <a:off x="6517094" y="359678"/>
            <a:ext cx="2155389" cy="1751325"/>
            <a:chOff x="6429510" y="337780"/>
            <a:chExt cx="2155389" cy="1751325"/>
          </a:xfrm>
        </p:grpSpPr>
        <p:sp>
          <p:nvSpPr>
            <p:cNvPr id="17" name="Ellipse 16"/>
            <p:cNvSpPr/>
            <p:nvPr/>
          </p:nvSpPr>
          <p:spPr>
            <a:xfrm>
              <a:off x="7596009" y="337780"/>
              <a:ext cx="988890" cy="988890"/>
            </a:xfrm>
            <a:prstGeom prst="ellipse">
              <a:avLst/>
            </a:prstGeom>
            <a:solidFill>
              <a:srgbClr val="0D3475">
                <a:alpha val="6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18" name="Ellipse 17"/>
            <p:cNvSpPr/>
            <p:nvPr/>
          </p:nvSpPr>
          <p:spPr>
            <a:xfrm>
              <a:off x="6815720" y="641606"/>
              <a:ext cx="475240" cy="475240"/>
            </a:xfrm>
            <a:prstGeom prst="ellipse">
              <a:avLst/>
            </a:prstGeom>
            <a:solidFill>
              <a:srgbClr val="0D347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19" name="Ellipse 18"/>
            <p:cNvSpPr/>
            <p:nvPr/>
          </p:nvSpPr>
          <p:spPr>
            <a:xfrm>
              <a:off x="6995176" y="1326670"/>
              <a:ext cx="762435" cy="762435"/>
            </a:xfrm>
            <a:prstGeom prst="ellipse">
              <a:avLst/>
            </a:prstGeom>
            <a:solidFill>
              <a:srgbClr val="BBAC7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20" name="Ellipse 19"/>
            <p:cNvSpPr/>
            <p:nvPr/>
          </p:nvSpPr>
          <p:spPr>
            <a:xfrm>
              <a:off x="6429510" y="1339986"/>
              <a:ext cx="218266" cy="218266"/>
            </a:xfrm>
            <a:prstGeom prst="ellipse">
              <a:avLst/>
            </a:prstGeom>
            <a:solidFill>
              <a:srgbClr val="BBAC76">
                <a:alpha val="6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grpSp>
      <p:pic>
        <p:nvPicPr>
          <p:cNvPr id="15" name="Bilde 14">
            <a:extLst>
              <a:ext uri="{FF2B5EF4-FFF2-40B4-BE49-F238E27FC236}">
                <a16:creationId xmlns:a16="http://schemas.microsoft.com/office/drawing/2014/main" id="{8FA13D59-2894-5240-81B4-A3D7DAE8F5DA}"/>
              </a:ext>
            </a:extLst>
          </p:cNvPr>
          <p:cNvPicPr>
            <a:picLocks noChangeAspect="1"/>
          </p:cNvPicPr>
          <p:nvPr/>
        </p:nvPicPr>
        <p:blipFill>
          <a:blip r:embed="rId2"/>
          <a:stretch>
            <a:fillRect/>
          </a:stretch>
        </p:blipFill>
        <p:spPr>
          <a:xfrm>
            <a:off x="585679" y="625995"/>
            <a:ext cx="3214264" cy="829121"/>
          </a:xfrm>
          <a:prstGeom prst="rect">
            <a:avLst/>
          </a:prstGeom>
        </p:spPr>
      </p:pic>
    </p:spTree>
    <p:extLst>
      <p:ext uri="{BB962C8B-B14F-4D97-AF65-F5344CB8AC3E}">
        <p14:creationId xmlns:p14="http://schemas.microsoft.com/office/powerpoint/2010/main" val="32431020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D4352E3-693A-E4E3-E3DE-DD4516E90497}"/>
              </a:ext>
            </a:extLst>
          </p:cNvPr>
          <p:cNvSpPr>
            <a:spLocks noGrp="1"/>
          </p:cNvSpPr>
          <p:nvPr>
            <p:ph type="title"/>
          </p:nvPr>
        </p:nvSpPr>
        <p:spPr/>
        <p:txBody>
          <a:bodyPr/>
          <a:lstStyle/>
          <a:p>
            <a:endParaRPr lang="nb-NO"/>
          </a:p>
        </p:txBody>
      </p:sp>
      <p:sp>
        <p:nvSpPr>
          <p:cNvPr id="3" name="Plassholder for innhold 2">
            <a:extLst>
              <a:ext uri="{FF2B5EF4-FFF2-40B4-BE49-F238E27FC236}">
                <a16:creationId xmlns:a16="http://schemas.microsoft.com/office/drawing/2014/main" id="{D74C0267-0FFE-2B63-46FC-9158CB06D947}"/>
              </a:ext>
            </a:extLst>
          </p:cNvPr>
          <p:cNvSpPr>
            <a:spLocks noGrp="1"/>
          </p:cNvSpPr>
          <p:nvPr>
            <p:ph idx="1"/>
          </p:nvPr>
        </p:nvSpPr>
        <p:spPr/>
        <p:txBody>
          <a:bodyPr/>
          <a:lstStyle/>
          <a:p>
            <a:r>
              <a:rPr lang="nb-NO" sz="1600" dirty="0"/>
              <a:t>KDs godkjenningsforskrift</a:t>
            </a:r>
          </a:p>
          <a:p>
            <a:pPr marL="0" indent="0">
              <a:buNone/>
            </a:pPr>
            <a:r>
              <a:rPr lang="nb-NO" sz="1600" dirty="0">
                <a:hlinkClick r:id="rId2"/>
              </a:rPr>
              <a:t>https://lovdata.no/dokument/SF/forskrift/2018-12-21-2221</a:t>
            </a:r>
            <a:endParaRPr lang="nb-NO" sz="1600" dirty="0"/>
          </a:p>
          <a:p>
            <a:pPr marL="0" indent="0">
              <a:buNone/>
            </a:pPr>
            <a:endParaRPr lang="nb-NO" sz="1600" dirty="0"/>
          </a:p>
          <a:p>
            <a:r>
              <a:rPr lang="nb-NO" sz="1600" dirty="0"/>
              <a:t>Rundskriv til godkjenningsforskriften</a:t>
            </a:r>
          </a:p>
          <a:p>
            <a:pPr marL="0" indent="0">
              <a:buNone/>
            </a:pPr>
            <a:r>
              <a:rPr lang="nb-NO" sz="1600" dirty="0">
                <a:hlinkClick r:id="rId3"/>
              </a:rPr>
              <a:t>https://www.regjeringen.no/contentassets/a6450cba06d54ebab58f22005c336822/rundskriv-ny-forskrift-om-godskriving-og-fritak-av-hoyere-utdanning.pdf</a:t>
            </a:r>
            <a:endParaRPr lang="nb-NO" sz="1600" dirty="0"/>
          </a:p>
          <a:p>
            <a:endParaRPr lang="nb-NO" sz="1600" dirty="0"/>
          </a:p>
          <a:p>
            <a:r>
              <a:rPr lang="nb-NO" sz="1600" dirty="0"/>
              <a:t>Avgjørelse fra Sivilombudet (høgskolen i Østfold, om godkjenning av deleksamen)</a:t>
            </a:r>
          </a:p>
          <a:p>
            <a:pPr marL="0" indent="0">
              <a:buNone/>
            </a:pPr>
            <a:r>
              <a:rPr lang="nb-NO" sz="1600" dirty="0">
                <a:hlinkClick r:id="rId4"/>
              </a:rPr>
              <a:t>https://www.sivilombudet.no/uttalelser/faglig-godkjenning-etter-universitets-og-hoyskoleloven-sporsmal-om-eksamen/</a:t>
            </a:r>
            <a:endParaRPr lang="nb-NO" sz="1600" dirty="0"/>
          </a:p>
          <a:p>
            <a:pPr marL="0" indent="0">
              <a:buNone/>
            </a:pPr>
            <a:endParaRPr lang="nb-NO" sz="1600" dirty="0"/>
          </a:p>
          <a:p>
            <a:pPr marL="0" indent="0">
              <a:buNone/>
            </a:pPr>
            <a:endParaRPr lang="nb-NO" sz="1600" dirty="0"/>
          </a:p>
          <a:p>
            <a:pPr marL="0" indent="0">
              <a:buNone/>
            </a:pPr>
            <a:endParaRPr lang="nb-NO" dirty="0"/>
          </a:p>
        </p:txBody>
      </p:sp>
    </p:spTree>
    <p:extLst>
      <p:ext uri="{BB962C8B-B14F-4D97-AF65-F5344CB8AC3E}">
        <p14:creationId xmlns:p14="http://schemas.microsoft.com/office/powerpoint/2010/main" val="39595980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453CD74-30F3-0E37-52BA-C124A7E7A708}"/>
              </a:ext>
            </a:extLst>
          </p:cNvPr>
          <p:cNvSpPr>
            <a:spLocks noGrp="1"/>
          </p:cNvSpPr>
          <p:nvPr>
            <p:ph type="title"/>
          </p:nvPr>
        </p:nvSpPr>
        <p:spPr/>
        <p:txBody>
          <a:bodyPr/>
          <a:lstStyle/>
          <a:p>
            <a:r>
              <a:rPr lang="nb-NO" dirty="0"/>
              <a:t>Faglig godkjenning </a:t>
            </a:r>
          </a:p>
        </p:txBody>
      </p:sp>
      <p:sp>
        <p:nvSpPr>
          <p:cNvPr id="3" name="Plassholder for innhold 2">
            <a:extLst>
              <a:ext uri="{FF2B5EF4-FFF2-40B4-BE49-F238E27FC236}">
                <a16:creationId xmlns:a16="http://schemas.microsoft.com/office/drawing/2014/main" id="{5DE6F597-EE2F-D93E-BC15-BD2768C1C538}"/>
              </a:ext>
            </a:extLst>
          </p:cNvPr>
          <p:cNvSpPr>
            <a:spLocks noGrp="1"/>
          </p:cNvSpPr>
          <p:nvPr>
            <p:ph idx="1"/>
          </p:nvPr>
        </p:nvSpPr>
        <p:spPr/>
        <p:txBody>
          <a:bodyPr/>
          <a:lstStyle/>
          <a:p>
            <a:r>
              <a:rPr lang="nb-NO" sz="1600" dirty="0"/>
              <a:t>Enkeltpersoner som har bestått utdanning fra en annen utdanningsinstitusjon, kan søke om å få dette godkjent som del av grad eller studieprogram ved universitet eller høyskole</a:t>
            </a:r>
          </a:p>
          <a:p>
            <a:r>
              <a:rPr lang="nb-NO" sz="1600" dirty="0"/>
              <a:t>Tilsvarende gjelder også dokumentert realkompetanse</a:t>
            </a:r>
          </a:p>
          <a:p>
            <a:pPr marL="0" indent="0">
              <a:buNone/>
            </a:pPr>
            <a:endParaRPr lang="nb-NO" sz="1600" dirty="0"/>
          </a:p>
          <a:p>
            <a:r>
              <a:rPr lang="nb-NO" sz="1600" dirty="0"/>
              <a:t>Utdanningsinstitusjonen vurderer søknadene opp mot fastsatt læringsutbytte og et konkret faglig krav i en utdanning</a:t>
            </a:r>
          </a:p>
          <a:p>
            <a:r>
              <a:rPr lang="nb-NO" sz="1600" dirty="0"/>
              <a:t>Godkjenning innebærer at utdanningsinstitusjonen går god for at den omsøkte utdanningen eller kompetansen kan inngå som en del av en ny utdanning, slik at studenten ikke må ta tilsvarende læringsinnhold på nytt</a:t>
            </a:r>
          </a:p>
          <a:p>
            <a:pPr marL="0" indent="0">
              <a:buNone/>
            </a:pPr>
            <a:endParaRPr lang="nb-NO" sz="1600" dirty="0"/>
          </a:p>
          <a:p>
            <a:r>
              <a:rPr lang="nb-NO" sz="1600" dirty="0"/>
              <a:t>Formål: Å sikre fleksible overgangsordninger, redusere ressursbruk for studenter og studiesteder samt å gi studenten full uttelling for tidligere utdanning, så lenge den passer inn i det nye studieprogrammet. </a:t>
            </a:r>
          </a:p>
          <a:p>
            <a:pPr marL="0" indent="0">
              <a:buNone/>
            </a:pPr>
            <a:r>
              <a:rPr lang="nb-NO" sz="1600" dirty="0"/>
              <a:t>  </a:t>
            </a:r>
          </a:p>
        </p:txBody>
      </p:sp>
    </p:spTree>
    <p:extLst>
      <p:ext uri="{BB962C8B-B14F-4D97-AF65-F5344CB8AC3E}">
        <p14:creationId xmlns:p14="http://schemas.microsoft.com/office/powerpoint/2010/main" val="6769616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3AC330B-2145-724B-93FA-3839B5D40923}"/>
              </a:ext>
            </a:extLst>
          </p:cNvPr>
          <p:cNvSpPr>
            <a:spLocks noGrp="1"/>
          </p:cNvSpPr>
          <p:nvPr>
            <p:ph type="title"/>
          </p:nvPr>
        </p:nvSpPr>
        <p:spPr/>
        <p:txBody>
          <a:bodyPr/>
          <a:lstStyle/>
          <a:p>
            <a:r>
              <a:rPr lang="nb-NO" dirty="0"/>
              <a:t>Faglig godkjenning </a:t>
            </a:r>
          </a:p>
        </p:txBody>
      </p:sp>
      <p:sp>
        <p:nvSpPr>
          <p:cNvPr id="3" name="Plassholder for innhold 2">
            <a:extLst>
              <a:ext uri="{FF2B5EF4-FFF2-40B4-BE49-F238E27FC236}">
                <a16:creationId xmlns:a16="http://schemas.microsoft.com/office/drawing/2014/main" id="{1C4531D8-C4A6-6A4A-B804-B1023927EA76}"/>
              </a:ext>
            </a:extLst>
          </p:cNvPr>
          <p:cNvSpPr>
            <a:spLocks noGrp="1"/>
          </p:cNvSpPr>
          <p:nvPr>
            <p:ph idx="1"/>
          </p:nvPr>
        </p:nvSpPr>
        <p:spPr/>
        <p:txBody>
          <a:bodyPr/>
          <a:lstStyle/>
          <a:p>
            <a:r>
              <a:rPr lang="nb-NO" sz="1800" dirty="0"/>
              <a:t>Er regulert i UH-loven §§ 3-5 – 3-5 h </a:t>
            </a:r>
          </a:p>
          <a:p>
            <a:pPr marL="0" indent="0">
              <a:buNone/>
            </a:pPr>
            <a:endParaRPr lang="nb-NO" sz="1800" dirty="0"/>
          </a:p>
          <a:p>
            <a:r>
              <a:rPr lang="nb-NO" sz="1800" dirty="0"/>
              <a:t>Kunnskapsdepartementet (KD) har fastsatt </a:t>
            </a:r>
            <a:r>
              <a:rPr lang="nb-NO" sz="1800" i="1" dirty="0"/>
              <a:t>Forskrift 21.12.2018 om godkjenning av norsk og utenlandsk høyere utdanning og av realkompetanse (godkjenningsforskriften) – </a:t>
            </a:r>
            <a:r>
              <a:rPr lang="nb-NO" sz="1800" dirty="0"/>
              <a:t>sist revidert i 2021</a:t>
            </a:r>
          </a:p>
          <a:p>
            <a:pPr marL="0" indent="0">
              <a:buNone/>
            </a:pPr>
            <a:endParaRPr lang="nb-NO" sz="1800" dirty="0"/>
          </a:p>
          <a:p>
            <a:r>
              <a:rPr lang="nb-NO" sz="1800" dirty="0"/>
              <a:t>KD har også utarbeidet et rundskriv til forskriften med merknader datert 10.01.2019 (Rundskriv F-04-18)</a:t>
            </a:r>
          </a:p>
          <a:p>
            <a:endParaRPr lang="nb-NO" dirty="0"/>
          </a:p>
        </p:txBody>
      </p:sp>
    </p:spTree>
    <p:extLst>
      <p:ext uri="{BB962C8B-B14F-4D97-AF65-F5344CB8AC3E}">
        <p14:creationId xmlns:p14="http://schemas.microsoft.com/office/powerpoint/2010/main" val="23097026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5025039-C211-F3E4-0152-82D7D6DF8053}"/>
              </a:ext>
            </a:extLst>
          </p:cNvPr>
          <p:cNvSpPr>
            <a:spLocks noGrp="1"/>
          </p:cNvSpPr>
          <p:nvPr>
            <p:ph type="title"/>
          </p:nvPr>
        </p:nvSpPr>
        <p:spPr/>
        <p:txBody>
          <a:bodyPr/>
          <a:lstStyle/>
          <a:p>
            <a:endParaRPr lang="nb-NO" dirty="0"/>
          </a:p>
        </p:txBody>
      </p:sp>
      <p:sp>
        <p:nvSpPr>
          <p:cNvPr id="3" name="Plassholder for innhold 2">
            <a:extLst>
              <a:ext uri="{FF2B5EF4-FFF2-40B4-BE49-F238E27FC236}">
                <a16:creationId xmlns:a16="http://schemas.microsoft.com/office/drawing/2014/main" id="{241B488E-206F-9B4D-399C-BC26CA5DB7B3}"/>
              </a:ext>
            </a:extLst>
          </p:cNvPr>
          <p:cNvSpPr>
            <a:spLocks noGrp="1"/>
          </p:cNvSpPr>
          <p:nvPr>
            <p:ph idx="1"/>
          </p:nvPr>
        </p:nvSpPr>
        <p:spPr/>
        <p:txBody>
          <a:bodyPr/>
          <a:lstStyle/>
          <a:p>
            <a:r>
              <a:rPr lang="nb-NO" dirty="0"/>
              <a:t>Faglig vurdering/godkjenning gjelder</a:t>
            </a:r>
          </a:p>
          <a:p>
            <a:pPr marL="0" indent="0">
              <a:buNone/>
            </a:pPr>
            <a:endParaRPr lang="nb-NO" dirty="0"/>
          </a:p>
          <a:p>
            <a:pPr lvl="1">
              <a:buFont typeface="Wingdings" panose="05000000000000000000" pitchFamily="2" charset="2"/>
              <a:buChar char="Ø"/>
            </a:pPr>
            <a:r>
              <a:rPr lang="nb-NO" dirty="0"/>
              <a:t>Utdanning fra institusjoner som går inn under UH-loven</a:t>
            </a:r>
          </a:p>
          <a:p>
            <a:pPr lvl="1">
              <a:buFont typeface="Wingdings" panose="05000000000000000000" pitchFamily="2" charset="2"/>
              <a:buChar char="Ø"/>
            </a:pPr>
            <a:r>
              <a:rPr lang="nb-NO" dirty="0"/>
              <a:t>Utenlandsk utdanning</a:t>
            </a:r>
          </a:p>
          <a:p>
            <a:pPr lvl="1">
              <a:buFont typeface="Wingdings" panose="05000000000000000000" pitchFamily="2" charset="2"/>
              <a:buChar char="Ø"/>
            </a:pPr>
            <a:r>
              <a:rPr lang="nb-NO" dirty="0"/>
              <a:t>Utdanning fra norske utdanningsinstitusjoner som ikke går inn under UH-loven</a:t>
            </a:r>
          </a:p>
          <a:p>
            <a:pPr lvl="1">
              <a:buFont typeface="Wingdings" panose="05000000000000000000" pitchFamily="2" charset="2"/>
              <a:buChar char="Ø"/>
            </a:pPr>
            <a:r>
              <a:rPr lang="nb-NO" dirty="0"/>
              <a:t>Utdanninger som er akkreditert etter tidligere privathøyskolelov</a:t>
            </a:r>
          </a:p>
          <a:p>
            <a:pPr lvl="1">
              <a:buFont typeface="Wingdings" panose="05000000000000000000" pitchFamily="2" charset="2"/>
              <a:buChar char="Ø"/>
            </a:pPr>
            <a:r>
              <a:rPr lang="nb-NO" dirty="0"/>
              <a:t>Udokumentert utenlandsk høyere utdanning</a:t>
            </a:r>
          </a:p>
          <a:p>
            <a:pPr lvl="1">
              <a:buFont typeface="Wingdings" panose="05000000000000000000" pitchFamily="2" charset="2"/>
              <a:buChar char="Ø"/>
            </a:pPr>
            <a:r>
              <a:rPr lang="nb-NO" dirty="0"/>
              <a:t>Realkompetanse</a:t>
            </a:r>
          </a:p>
          <a:p>
            <a:pPr lvl="1">
              <a:buFont typeface="Wingdings" panose="05000000000000000000" pitchFamily="2" charset="2"/>
              <a:buChar char="Ø"/>
            </a:pPr>
            <a:endParaRPr lang="nb-NO" dirty="0"/>
          </a:p>
        </p:txBody>
      </p:sp>
    </p:spTree>
    <p:extLst>
      <p:ext uri="{BB962C8B-B14F-4D97-AF65-F5344CB8AC3E}">
        <p14:creationId xmlns:p14="http://schemas.microsoft.com/office/powerpoint/2010/main" val="36065175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8EBB447-703E-2A1C-4E8C-0CE20E51AAEA}"/>
              </a:ext>
            </a:extLst>
          </p:cNvPr>
          <p:cNvSpPr>
            <a:spLocks noGrp="1"/>
          </p:cNvSpPr>
          <p:nvPr>
            <p:ph type="title"/>
          </p:nvPr>
        </p:nvSpPr>
        <p:spPr/>
        <p:txBody>
          <a:bodyPr/>
          <a:lstStyle/>
          <a:p>
            <a:endParaRPr lang="nb-NO"/>
          </a:p>
        </p:txBody>
      </p:sp>
      <p:sp>
        <p:nvSpPr>
          <p:cNvPr id="3" name="Plassholder for innhold 2">
            <a:extLst>
              <a:ext uri="{FF2B5EF4-FFF2-40B4-BE49-F238E27FC236}">
                <a16:creationId xmlns:a16="http://schemas.microsoft.com/office/drawing/2014/main" id="{19312D14-65BC-4E2C-1057-ED4595B20DD4}"/>
              </a:ext>
            </a:extLst>
          </p:cNvPr>
          <p:cNvSpPr>
            <a:spLocks noGrp="1"/>
          </p:cNvSpPr>
          <p:nvPr>
            <p:ph idx="1"/>
          </p:nvPr>
        </p:nvSpPr>
        <p:spPr/>
        <p:txBody>
          <a:bodyPr/>
          <a:lstStyle/>
          <a:p>
            <a:r>
              <a:rPr lang="nb-NO" dirty="0"/>
              <a:t>Utdanning fra institusjon som går inn under UH-loven – </a:t>
            </a:r>
          </a:p>
          <a:p>
            <a:pPr marL="0" indent="0">
              <a:buNone/>
            </a:pPr>
            <a:r>
              <a:rPr lang="nb-NO" b="1" i="1" dirty="0"/>
              <a:t>skal</a:t>
            </a:r>
            <a:r>
              <a:rPr lang="nb-NO" i="1" dirty="0"/>
              <a:t> </a:t>
            </a:r>
            <a:r>
              <a:rPr lang="nb-NO" dirty="0"/>
              <a:t>godkjennes med samme antall studiepoeng i den utstrekning de oppfyller de faglige kravene til en bestemt eksamen, emne eller utdanning ved institusjonen</a:t>
            </a:r>
          </a:p>
          <a:p>
            <a:pPr marL="0" indent="0">
              <a:buNone/>
            </a:pPr>
            <a:endParaRPr lang="nb-NO" dirty="0"/>
          </a:p>
          <a:p>
            <a:r>
              <a:rPr lang="nb-NO" dirty="0"/>
              <a:t>Utenlandsk utdanning – </a:t>
            </a:r>
            <a:r>
              <a:rPr lang="nb-NO" b="1" i="1" dirty="0"/>
              <a:t>kan</a:t>
            </a:r>
            <a:r>
              <a:rPr lang="nb-NO" dirty="0"/>
              <a:t> godkjennes</a:t>
            </a:r>
          </a:p>
          <a:p>
            <a:pPr marL="0" indent="0">
              <a:buNone/>
            </a:pPr>
            <a:r>
              <a:rPr lang="nb-NO" dirty="0"/>
              <a:t>Hvis utdanningen er fra en stat som har ratifisert </a:t>
            </a:r>
            <a:r>
              <a:rPr lang="nb-NO" b="1" i="1" dirty="0"/>
              <a:t>Lisboakonvensjonen</a:t>
            </a:r>
            <a:r>
              <a:rPr lang="nb-NO" dirty="0"/>
              <a:t> skal utdanningen godkjennes hvis det ikke kan påvises betydelige forskjeller  </a:t>
            </a:r>
          </a:p>
        </p:txBody>
      </p:sp>
    </p:spTree>
    <p:extLst>
      <p:ext uri="{BB962C8B-B14F-4D97-AF65-F5344CB8AC3E}">
        <p14:creationId xmlns:p14="http://schemas.microsoft.com/office/powerpoint/2010/main" val="13848591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BBD6486-4653-B184-3BB5-DF7D68990848}"/>
              </a:ext>
            </a:extLst>
          </p:cNvPr>
          <p:cNvSpPr>
            <a:spLocks noGrp="1"/>
          </p:cNvSpPr>
          <p:nvPr>
            <p:ph type="title"/>
          </p:nvPr>
        </p:nvSpPr>
        <p:spPr/>
        <p:txBody>
          <a:bodyPr/>
          <a:lstStyle/>
          <a:p>
            <a:endParaRPr lang="nb-NO"/>
          </a:p>
        </p:txBody>
      </p:sp>
      <p:sp>
        <p:nvSpPr>
          <p:cNvPr id="3" name="Plassholder for innhold 2">
            <a:extLst>
              <a:ext uri="{FF2B5EF4-FFF2-40B4-BE49-F238E27FC236}">
                <a16:creationId xmlns:a16="http://schemas.microsoft.com/office/drawing/2014/main" id="{FD8CC103-B2DD-5557-E76F-C2162BCA0BB8}"/>
              </a:ext>
            </a:extLst>
          </p:cNvPr>
          <p:cNvSpPr>
            <a:spLocks noGrp="1"/>
          </p:cNvSpPr>
          <p:nvPr>
            <p:ph idx="1"/>
          </p:nvPr>
        </p:nvSpPr>
        <p:spPr/>
        <p:txBody>
          <a:bodyPr/>
          <a:lstStyle/>
          <a:p>
            <a:r>
              <a:rPr lang="nb-NO" dirty="0"/>
              <a:t>Andre utdanninger og realkompetanse -</a:t>
            </a:r>
          </a:p>
          <a:p>
            <a:pPr marL="0" indent="0">
              <a:buNone/>
            </a:pPr>
            <a:r>
              <a:rPr lang="nb-NO" b="1" i="1" dirty="0"/>
              <a:t>	kan</a:t>
            </a:r>
            <a:r>
              <a:rPr lang="nb-NO" dirty="0"/>
              <a:t> godkjennes</a:t>
            </a:r>
          </a:p>
          <a:p>
            <a:pPr marL="0" indent="0">
              <a:buNone/>
            </a:pPr>
            <a:endParaRPr lang="nb-NO" dirty="0"/>
          </a:p>
          <a:p>
            <a:r>
              <a:rPr lang="nb-NO" dirty="0"/>
              <a:t>Det forutsettes at utdanning og/eller annen kompetanse som godkjennes, er i samsvar med de faglige kravene for den aktuelle graden, og at det samlede læringsutbyttet for graden er likeverdig det som gjelder for dem som tar hele utdanningen ved institusjonen.</a:t>
            </a:r>
          </a:p>
          <a:p>
            <a:pPr marL="0" indent="0">
              <a:buNone/>
            </a:pPr>
            <a:endParaRPr lang="nb-NO" dirty="0"/>
          </a:p>
          <a:p>
            <a:pPr marL="0" indent="0">
              <a:buNone/>
            </a:pPr>
            <a:endParaRPr lang="nb-NO" dirty="0"/>
          </a:p>
        </p:txBody>
      </p:sp>
    </p:spTree>
    <p:extLst>
      <p:ext uri="{BB962C8B-B14F-4D97-AF65-F5344CB8AC3E}">
        <p14:creationId xmlns:p14="http://schemas.microsoft.com/office/powerpoint/2010/main" val="35170316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E337BD3-8141-9DB6-CB45-1FAA4558DC7F}"/>
              </a:ext>
            </a:extLst>
          </p:cNvPr>
          <p:cNvSpPr>
            <a:spLocks noGrp="1"/>
          </p:cNvSpPr>
          <p:nvPr>
            <p:ph type="title"/>
          </p:nvPr>
        </p:nvSpPr>
        <p:spPr/>
        <p:txBody>
          <a:bodyPr/>
          <a:lstStyle/>
          <a:p>
            <a:r>
              <a:rPr lang="nb-NO" dirty="0"/>
              <a:t>Godkjenningsforskriften </a:t>
            </a:r>
          </a:p>
        </p:txBody>
      </p:sp>
      <p:sp>
        <p:nvSpPr>
          <p:cNvPr id="3" name="Plassholder for innhold 2">
            <a:extLst>
              <a:ext uri="{FF2B5EF4-FFF2-40B4-BE49-F238E27FC236}">
                <a16:creationId xmlns:a16="http://schemas.microsoft.com/office/drawing/2014/main" id="{F4BAB40D-738E-FCC5-DA0B-F861B2648DA4}"/>
              </a:ext>
            </a:extLst>
          </p:cNvPr>
          <p:cNvSpPr>
            <a:spLocks noGrp="1"/>
          </p:cNvSpPr>
          <p:nvPr>
            <p:ph idx="1"/>
          </p:nvPr>
        </p:nvSpPr>
        <p:spPr/>
        <p:txBody>
          <a:bodyPr/>
          <a:lstStyle/>
          <a:p>
            <a:endParaRPr lang="nb-NO" dirty="0"/>
          </a:p>
          <a:p>
            <a:r>
              <a:rPr lang="nb-NO" dirty="0"/>
              <a:t>Stiller krav om at </a:t>
            </a:r>
            <a:r>
              <a:rPr lang="nb-NO" b="1" dirty="0"/>
              <a:t>minst 60 av studiepoengene </a:t>
            </a:r>
            <a:r>
              <a:rPr lang="nb-NO" dirty="0"/>
              <a:t>som skal inngå i grunnlaget for graden, må være avlagt ved institusjonen for at institusjonen skal tildele grad </a:t>
            </a:r>
          </a:p>
          <a:p>
            <a:endParaRPr lang="nb-NO" dirty="0"/>
          </a:p>
          <a:p>
            <a:endParaRPr lang="nb-NO" dirty="0"/>
          </a:p>
          <a:p>
            <a:endParaRPr lang="nb-NO" dirty="0"/>
          </a:p>
          <a:p>
            <a:endParaRPr lang="nb-NO" dirty="0"/>
          </a:p>
        </p:txBody>
      </p:sp>
    </p:spTree>
    <p:extLst>
      <p:ext uri="{BB962C8B-B14F-4D97-AF65-F5344CB8AC3E}">
        <p14:creationId xmlns:p14="http://schemas.microsoft.com/office/powerpoint/2010/main" val="23114154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731FF3B-97B0-4C1C-0A60-B734E80D0A32}"/>
              </a:ext>
            </a:extLst>
          </p:cNvPr>
          <p:cNvSpPr>
            <a:spLocks noGrp="1"/>
          </p:cNvSpPr>
          <p:nvPr>
            <p:ph type="title"/>
          </p:nvPr>
        </p:nvSpPr>
        <p:spPr>
          <a:xfrm>
            <a:off x="457200" y="298339"/>
            <a:ext cx="7615382" cy="833178"/>
          </a:xfrm>
        </p:spPr>
        <p:txBody>
          <a:bodyPr/>
          <a:lstStyle/>
          <a:p>
            <a:r>
              <a:rPr lang="nb-NO" sz="2400" dirty="0"/>
              <a:t>Tildeling av flere grader på delvis samme grunnlag, godkjenningsforskriften § 4</a:t>
            </a:r>
          </a:p>
        </p:txBody>
      </p:sp>
      <p:sp>
        <p:nvSpPr>
          <p:cNvPr id="3" name="Plassholder for innhold 2">
            <a:extLst>
              <a:ext uri="{FF2B5EF4-FFF2-40B4-BE49-F238E27FC236}">
                <a16:creationId xmlns:a16="http://schemas.microsoft.com/office/drawing/2014/main" id="{E2ED3849-E3CB-B2AC-6FEA-6424C0FB8C4E}"/>
              </a:ext>
            </a:extLst>
          </p:cNvPr>
          <p:cNvSpPr>
            <a:spLocks noGrp="1"/>
          </p:cNvSpPr>
          <p:nvPr>
            <p:ph idx="1"/>
          </p:nvPr>
        </p:nvSpPr>
        <p:spPr/>
        <p:txBody>
          <a:bodyPr/>
          <a:lstStyle/>
          <a:p>
            <a:endParaRPr lang="nb-NO" sz="1600"/>
          </a:p>
          <a:p>
            <a:r>
              <a:rPr lang="nb-NO" sz="1600"/>
              <a:t>Eks</a:t>
            </a:r>
            <a:r>
              <a:rPr lang="nb-NO" sz="1600" dirty="0"/>
              <a:t>: Studenten har en bachelorgrad, studenten får opptak til et annet bachelorprogram</a:t>
            </a:r>
          </a:p>
          <a:p>
            <a:endParaRPr lang="nb-NO" sz="1600" dirty="0"/>
          </a:p>
          <a:p>
            <a:r>
              <a:rPr lang="nb-NO" sz="1600" dirty="0"/>
              <a:t>Studenten kan gjenbruke emner i den tidligere bachelorgraden forutsatt at emnene tilfredsstiller de faglige kravene i den nye graden</a:t>
            </a:r>
          </a:p>
          <a:p>
            <a:endParaRPr lang="nb-NO" sz="1600" dirty="0"/>
          </a:p>
          <a:p>
            <a:r>
              <a:rPr lang="nb-NO" sz="1600" dirty="0"/>
              <a:t>Studenten må ta minst 60 nye studiepoeng, dvs. studiepoeng som ikke har inngått i den tidligere (godkjente) graden ved institusjonen, før det kan utstedes et nytt vitnemål eller tildeles en ny grad. Institusjonen kan fastsette krav om 90 nye studiepoeng for bestemte utdanninger. </a:t>
            </a:r>
          </a:p>
          <a:p>
            <a:endParaRPr lang="nb-NO" sz="1600" dirty="0"/>
          </a:p>
          <a:p>
            <a:r>
              <a:rPr lang="nb-NO" sz="1600" dirty="0"/>
              <a:t>Den nye graden må som hovedregel ha en annen faglig fordypning enn tidligere grad</a:t>
            </a:r>
          </a:p>
        </p:txBody>
      </p:sp>
    </p:spTree>
    <p:extLst>
      <p:ext uri="{BB962C8B-B14F-4D97-AF65-F5344CB8AC3E}">
        <p14:creationId xmlns:p14="http://schemas.microsoft.com/office/powerpoint/2010/main" val="38074684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AD19A05-ED0B-6B77-A2CD-3B0AE8F4F4F3}"/>
              </a:ext>
            </a:extLst>
          </p:cNvPr>
          <p:cNvSpPr>
            <a:spLocks noGrp="1"/>
          </p:cNvSpPr>
          <p:nvPr>
            <p:ph type="title"/>
          </p:nvPr>
        </p:nvSpPr>
        <p:spPr/>
        <p:txBody>
          <a:bodyPr/>
          <a:lstStyle/>
          <a:p>
            <a:endParaRPr lang="nb-NO" dirty="0"/>
          </a:p>
        </p:txBody>
      </p:sp>
      <p:sp>
        <p:nvSpPr>
          <p:cNvPr id="3" name="Plassholder for innhold 2">
            <a:extLst>
              <a:ext uri="{FF2B5EF4-FFF2-40B4-BE49-F238E27FC236}">
                <a16:creationId xmlns:a16="http://schemas.microsoft.com/office/drawing/2014/main" id="{A2F814AE-394F-8B0E-6BBD-C2FECF47B5FE}"/>
              </a:ext>
            </a:extLst>
          </p:cNvPr>
          <p:cNvSpPr>
            <a:spLocks noGrp="1"/>
          </p:cNvSpPr>
          <p:nvPr>
            <p:ph idx="1"/>
          </p:nvPr>
        </p:nvSpPr>
        <p:spPr/>
        <p:txBody>
          <a:bodyPr/>
          <a:lstStyle/>
          <a:p>
            <a:r>
              <a:rPr lang="nb-NO" dirty="0"/>
              <a:t>Institusjonen kan fastsette unntak for </a:t>
            </a:r>
            <a:r>
              <a:rPr lang="nb-NO" b="1" dirty="0" err="1"/>
              <a:t>fellesgrader</a:t>
            </a:r>
            <a:r>
              <a:rPr lang="nb-NO" b="1" dirty="0"/>
              <a:t>.</a:t>
            </a:r>
            <a:r>
              <a:rPr lang="nb-NO" dirty="0"/>
              <a:t> </a:t>
            </a:r>
          </a:p>
          <a:p>
            <a:endParaRPr lang="nb-NO" dirty="0"/>
          </a:p>
          <a:p>
            <a:r>
              <a:rPr lang="nb-NO" dirty="0"/>
              <a:t>I NTNUs studieforskrift § 2-9: krav om at minst 30 av studiepoengene som skal inngå i graden er avlagt ved NTNU for at NTNU skal kunne tildele grad</a:t>
            </a:r>
          </a:p>
        </p:txBody>
      </p:sp>
    </p:spTree>
    <p:extLst>
      <p:ext uri="{BB962C8B-B14F-4D97-AF65-F5344CB8AC3E}">
        <p14:creationId xmlns:p14="http://schemas.microsoft.com/office/powerpoint/2010/main" val="3804317002"/>
      </p:ext>
    </p:extLst>
  </p:cSld>
  <p:clrMapOvr>
    <a:masterClrMapping/>
  </p:clrMapOvr>
</p:sld>
</file>

<file path=ppt/theme/theme1.xml><?xml version="1.0" encoding="utf-8"?>
<a:theme xmlns:a="http://schemas.openxmlformats.org/drawingml/2006/main" name="Office-tema">
  <a:themeElements>
    <a:clrScheme name="NTNU FARGER UU">
      <a:dk1>
        <a:srgbClr val="000000"/>
      </a:dk1>
      <a:lt1>
        <a:srgbClr val="FFFFFF"/>
      </a:lt1>
      <a:dk2>
        <a:srgbClr val="014693"/>
      </a:dk2>
      <a:lt2>
        <a:srgbClr val="D6D7D6"/>
      </a:lt2>
      <a:accent1>
        <a:srgbClr val="B6C8E9"/>
      </a:accent1>
      <a:accent2>
        <a:srgbClr val="014693"/>
      </a:accent2>
      <a:accent3>
        <a:srgbClr val="BCD024"/>
      </a:accent3>
      <a:accent4>
        <a:srgbClr val="B01B81"/>
      </a:accent4>
      <a:accent5>
        <a:srgbClr val="F7D019"/>
      </a:accent5>
      <a:accent6>
        <a:srgbClr val="ED8013"/>
      </a:accent6>
      <a:hlink>
        <a:srgbClr val="3D2A68"/>
      </a:hlink>
      <a:folHlink>
        <a:srgbClr val="338C8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43B7B0"/>
        </a:solidFill>
        <a:ln>
          <a:noFill/>
        </a:ln>
        <a:effectLst>
          <a:outerShdw blurRad="114300" dist="12700" dir="5400000" rotWithShape="0">
            <a:srgbClr val="000000">
              <a:alpha val="35000"/>
            </a:srgbClr>
          </a:outerShdw>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ntnu_16_9" id="{85FF4AD1-7FE2-7C44-B48B-6970A3AAF856}" vid="{2428F606-780E-0346-BA3B-59B224E3FCC0}"/>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ntnu_16_9</Template>
  <TotalTime>0</TotalTime>
  <Words>694</Words>
  <Application>Microsoft Office PowerPoint</Application>
  <PresentationFormat>Skjermfremvisning (16:9)</PresentationFormat>
  <Paragraphs>71</Paragraphs>
  <Slides>10</Slides>
  <Notes>3</Notes>
  <HiddenSlides>0</HiddenSlides>
  <MMClips>0</MMClips>
  <ScaleCrop>false</ScaleCrop>
  <HeadingPairs>
    <vt:vector size="6" baseType="variant">
      <vt:variant>
        <vt:lpstr>Brukte skrifter</vt:lpstr>
      </vt:variant>
      <vt:variant>
        <vt:i4>4</vt:i4>
      </vt:variant>
      <vt:variant>
        <vt:lpstr>Tema</vt:lpstr>
      </vt:variant>
      <vt:variant>
        <vt:i4>1</vt:i4>
      </vt:variant>
      <vt:variant>
        <vt:lpstr>Lysbildetitler</vt:lpstr>
      </vt:variant>
      <vt:variant>
        <vt:i4>10</vt:i4>
      </vt:variant>
    </vt:vector>
  </HeadingPairs>
  <TitlesOfParts>
    <vt:vector size="15" baseType="lpstr">
      <vt:lpstr>Arial</vt:lpstr>
      <vt:lpstr>Calibri</vt:lpstr>
      <vt:lpstr>Helvetica Neue</vt:lpstr>
      <vt:lpstr>Wingdings</vt:lpstr>
      <vt:lpstr>Office-tema</vt:lpstr>
      <vt:lpstr>Faglig godkjenning</vt:lpstr>
      <vt:lpstr>Faglig godkjenning </vt:lpstr>
      <vt:lpstr>Faglig godkjenning </vt:lpstr>
      <vt:lpstr>PowerPoint-presentasjon</vt:lpstr>
      <vt:lpstr>PowerPoint-presentasjon</vt:lpstr>
      <vt:lpstr>PowerPoint-presentasjon</vt:lpstr>
      <vt:lpstr>Godkjenningsforskriften </vt:lpstr>
      <vt:lpstr>Tildeling av flere grader på delvis samme grunnlag, godkjenningsforskriften § 4</vt:lpstr>
      <vt:lpstr>PowerPoint-presentasjon</vt:lpstr>
      <vt:lpstr>PowerPoint-presentasjon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Åpningsside</dc:title>
  <dc:creator>Anne Marie Snekvik</dc:creator>
  <cp:lastModifiedBy>Anne Marie Snekvik</cp:lastModifiedBy>
  <cp:revision>1</cp:revision>
  <dcterms:created xsi:type="dcterms:W3CDTF">2023-04-25T09:00:48Z</dcterms:created>
  <dcterms:modified xsi:type="dcterms:W3CDTF">2023-05-02T13:32:46Z</dcterms:modified>
</cp:coreProperties>
</file>