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3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DE4972AE-3763-654A-B961-EBA891AAF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</p:spPr>
        <p:txBody>
          <a:bodyPr anchor="t" anchorCtr="0">
            <a:sp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7704B3B7-4AA5-0949-A8C8-0DC8AD58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3426"/>
            <a:ext cx="8229600" cy="5052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22972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82148"/>
            <a:ext cx="8229600" cy="4844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2021261"/>
            <a:ext cx="7772400" cy="1015663"/>
          </a:xfrm>
        </p:spPr>
        <p:txBody>
          <a:bodyPr/>
          <a:lstStyle/>
          <a:p>
            <a:pPr algn="ctr"/>
            <a:r>
              <a:rPr lang="nb-NO" dirty="0"/>
              <a:t>Faglærermøte – IBI</a:t>
            </a:r>
            <a:br>
              <a:rPr lang="nb-NO" dirty="0"/>
            </a:br>
            <a:r>
              <a:rPr lang="nb-NO" sz="2400" dirty="0"/>
              <a:t>Justering av emneportefølje for </a:t>
            </a:r>
            <a:r>
              <a:rPr lang="nb-NO" sz="2400" dirty="0" err="1"/>
              <a:t>BSc</a:t>
            </a:r>
            <a:r>
              <a:rPr lang="nb-NO" sz="2400" dirty="0"/>
              <a:t>- og MSc-fag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65210" y="5761118"/>
            <a:ext cx="7324725" cy="563482"/>
          </a:xfrm>
        </p:spPr>
        <p:txBody>
          <a:bodyPr>
            <a:normAutofit/>
          </a:bodyPr>
          <a:lstStyle/>
          <a:p>
            <a:pPr algn="r"/>
            <a:r>
              <a:rPr lang="nb-NO" dirty="0"/>
              <a:t>18.08.2022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510F8AE0-50F8-F448-AB65-035F61FC64C9}"/>
              </a:ext>
            </a:extLst>
          </p:cNvPr>
          <p:cNvSpPr txBox="1"/>
          <p:nvPr/>
        </p:nvSpPr>
        <p:spPr>
          <a:xfrm rot="16200000">
            <a:off x="7050322" y="1707201"/>
            <a:ext cx="327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D4788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25D979-558D-114E-AAF4-D6AF0B58C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Tema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1DD2A0-BCD0-3547-96F5-6D7C7F959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9947"/>
            <a:ext cx="8548255" cy="4801206"/>
          </a:xfrm>
        </p:spPr>
        <p:txBody>
          <a:bodyPr>
            <a:noAutofit/>
          </a:bodyPr>
          <a:lstStyle/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Bakgrunn med økonomisituasjon for NV og IBI 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Oversikt over oppbygging av BBIO og MSBIO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Oversikt over situasjon ved andre universiteter. 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Oversikt over kurs ved IBI, som har lav studentantall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Undervisningsomfang (faste og midlertidige ansatte) i aktuelle kurs ved IBI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Erfaringer fra «opprydding» ved IKJ</a:t>
            </a:r>
          </a:p>
          <a:p>
            <a:pPr marL="444500" marR="53975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Prosess videre: </a:t>
            </a:r>
          </a:p>
          <a:p>
            <a:pPr marL="844550" marR="53975" lvl="1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Felles diskusjon over situasjonen nå</a:t>
            </a:r>
          </a:p>
          <a:p>
            <a:pPr marL="844550" marR="53975" lvl="1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Hver faggruppe må gå igjennom sine fag i henhold til krav/forslag satt opp fra fakultet, og foreslå justeringer</a:t>
            </a:r>
          </a:p>
          <a:p>
            <a:pPr marL="844550" marR="53975" lvl="1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Justeringer fra </a:t>
            </a:r>
            <a:r>
              <a:rPr lang="nb-NO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må diskuteres med studieprogrammer for å sikre fortsatt god kvalitet. </a:t>
            </a:r>
          </a:p>
          <a:p>
            <a:pPr marL="844550" marR="53975" lvl="1" indent="-444500">
              <a:spcAft>
                <a:spcPts val="100"/>
              </a:spcAft>
              <a:buFont typeface="+mj-lt"/>
              <a:buAutoNum type="arabicPeriod"/>
            </a:pP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Endelig frist er å endre kurs i </a:t>
            </a:r>
            <a:r>
              <a:rPr lang="nb-NO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EpN</a:t>
            </a:r>
            <a:r>
              <a:rPr lang="nb-NO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44600" marR="53975" lvl="2" indent="-444500"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nb-NO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Vesentlige endringer registreres i </a:t>
            </a:r>
            <a:r>
              <a:rPr lang="nb-NO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EpN</a:t>
            </a:r>
            <a:r>
              <a:rPr lang="nb-NO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15. november.</a:t>
            </a:r>
          </a:p>
          <a:p>
            <a:pPr marL="1244600" marR="53975" lvl="2" indent="-444500">
              <a:spcAft>
                <a:spcPts val="100"/>
              </a:spcAft>
              <a:buFont typeface="Courier New" panose="02070309020205020404" pitchFamily="49" charset="0"/>
              <a:buChar char="o"/>
            </a:pPr>
            <a:r>
              <a:rPr lang="nb-NO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Gjelder: Nye emner, Emner som avsluttes, Emner som skifter undervisningssemester og Emner som ikke skal undervises neste studieår</a:t>
            </a:r>
          </a:p>
          <a:p>
            <a:pPr marL="717550" marR="53975" lvl="1" indent="-317500">
              <a:spcAft>
                <a:spcPts val="100"/>
              </a:spcAft>
              <a:buNone/>
            </a:pPr>
            <a:endParaRPr lang="nb-NO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4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blaa_stripe_bunn" id="{4B90BD4C-DE70-6D43-8D02-F37BE7851624}" vid="{EF34D3D8-002B-E042-A216-D5603915BD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</Template>
  <TotalTime>0</TotalTime>
  <Words>153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Courier New</vt:lpstr>
      <vt:lpstr>Office-tema</vt:lpstr>
      <vt:lpstr>Faglærermøte – IBI Justering av emneportefølje for BSc- og MSc-fag </vt:lpstr>
      <vt:lpstr>Tema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Møte i IBI - UK</dc:title>
  <dc:creator>Kjell Inge Reitan</dc:creator>
  <cp:lastModifiedBy>Kjell Inge Reitan</cp:lastModifiedBy>
  <cp:revision>45</cp:revision>
  <dcterms:created xsi:type="dcterms:W3CDTF">2021-09-09T06:35:09Z</dcterms:created>
  <dcterms:modified xsi:type="dcterms:W3CDTF">2022-08-15T11:27:41Z</dcterms:modified>
</cp:coreProperties>
</file>