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258" r:id="rId5"/>
    <p:sldId id="430" r:id="rId6"/>
    <p:sldId id="451" r:id="rId7"/>
    <p:sldId id="257" r:id="rId8"/>
    <p:sldId id="410" r:id="rId9"/>
    <p:sldId id="426" r:id="rId10"/>
    <p:sldId id="413" r:id="rId11"/>
    <p:sldId id="438" r:id="rId12"/>
    <p:sldId id="439" r:id="rId13"/>
    <p:sldId id="447" r:id="rId14"/>
    <p:sldId id="424" r:id="rId15"/>
    <p:sldId id="450" r:id="rId16"/>
    <p:sldId id="448" r:id="rId17"/>
    <p:sldId id="412" r:id="rId18"/>
    <p:sldId id="436" r:id="rId19"/>
    <p:sldId id="419" r:id="rId20"/>
    <p:sldId id="449" r:id="rId21"/>
    <p:sldId id="452" r:id="rId22"/>
    <p:sldId id="423" r:id="rId23"/>
    <p:sldId id="416" r:id="rId24"/>
    <p:sldId id="441" r:id="rId25"/>
    <p:sldId id="463" r:id="rId26"/>
    <p:sldId id="458" r:id="rId27"/>
    <p:sldId id="454" r:id="rId28"/>
    <p:sldId id="459" r:id="rId29"/>
    <p:sldId id="460" r:id="rId30"/>
    <p:sldId id="461" r:id="rId31"/>
    <p:sldId id="462" r:id="rId32"/>
    <p:sldId id="465" r:id="rId33"/>
    <p:sldId id="456" r:id="rId34"/>
    <p:sldId id="404" r:id="rId35"/>
    <p:sldId id="466" r:id="rId36"/>
    <p:sldId id="453" r:id="rId37"/>
    <p:sldId id="417" r:id="rId38"/>
    <p:sldId id="445" r:id="rId39"/>
    <p:sldId id="444" r:id="rId40"/>
    <p:sldId id="420" r:id="rId41"/>
    <p:sldId id="427" r:id="rId42"/>
    <p:sldId id="431" r:id="rId43"/>
    <p:sldId id="429" r:id="rId44"/>
    <p:sldId id="428" r:id="rId45"/>
  </p:sldIdLst>
  <p:sldSz cx="9144000" cy="5143500" type="screen16x9"/>
  <p:notesSz cx="9926638" cy="679767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915B49-CAF5-9E31-E4B7-1F366DAF5851}" name="Mari Haugdahl Lie" initials="ML" userId="S::marihli@ntnu.no::1fe79298-fb76-44d8-a66a-e51e8e0640db" providerId="AD"/>
  <p188:author id="{CC456D84-0FD1-05AB-013A-DC4BA45C8047}" name="Kristian Hjelde Sæterhaug" initials="" userId="S::krishsa@ntnu.no::4f1a2693-b30b-44ec-a15c-e9caa43ae5c5" providerId="AD"/>
  <p188:author id="{18381CA1-D525-0123-A260-AE0044A86B1F}" name="Kari Klepp" initials="KK" userId="S::karikl@ntnu.no::8b5598b4-1c3e-46c2-a06e-741b9ea3aa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5"/>
    <a:srgbClr val="FDD9B5"/>
    <a:srgbClr val="EF8114"/>
    <a:srgbClr val="FDF0C4"/>
    <a:srgbClr val="CFDAF1"/>
    <a:srgbClr val="E3BCDA"/>
    <a:srgbClr val="EBF0C4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3051C-9F16-4C9E-9166-D55041ABEAEA}" v="152" dt="2024-09-24T10:34:15.778"/>
    <p1510:client id="{C7062854-C408-4F9C-85EF-FF17450C9B34}" v="1210" dt="2024-09-24T12:51:31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2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Hjelde Sæterhaug" userId="S::krishsa@ntnu.no::4f1a2693-b30b-44ec-a15c-e9caa43ae5c5" providerId="AD" clId="Web-{E80027A5-FE3F-E8B3-4734-BC91F49AFB17}"/>
    <pc:docChg chg="addSld delSld modSld sldOrd">
      <pc:chgData name="Kristian Hjelde Sæterhaug" userId="S::krishsa@ntnu.no::4f1a2693-b30b-44ec-a15c-e9caa43ae5c5" providerId="AD" clId="Web-{E80027A5-FE3F-E8B3-4734-BC91F49AFB17}" dt="2024-09-14T15:07:48.904" v="1317" actId="20577"/>
      <pc:docMkLst>
        <pc:docMk/>
      </pc:docMkLst>
      <pc:sldChg chg="ord">
        <pc:chgData name="Kristian Hjelde Sæterhaug" userId="S::krishsa@ntnu.no::4f1a2693-b30b-44ec-a15c-e9caa43ae5c5" providerId="AD" clId="Web-{E80027A5-FE3F-E8B3-4734-BC91F49AFB17}" dt="2024-09-14T14:40:23.718" v="0"/>
        <pc:sldMkLst>
          <pc:docMk/>
          <pc:sldMk cId="2885843159" sldId="413"/>
        </pc:sldMkLst>
      </pc:sldChg>
      <pc:sldChg chg="modSp">
        <pc:chgData name="Kristian Hjelde Sæterhaug" userId="S::krishsa@ntnu.no::4f1a2693-b30b-44ec-a15c-e9caa43ae5c5" providerId="AD" clId="Web-{E80027A5-FE3F-E8B3-4734-BC91F49AFB17}" dt="2024-09-14T14:45:57.945" v="163" actId="20577"/>
        <pc:sldMkLst>
          <pc:docMk/>
          <pc:sldMk cId="2467296010" sldId="416"/>
        </pc:sldMkLst>
        <pc:spChg chg="mod">
          <ac:chgData name="Kristian Hjelde Sæterhaug" userId="S::krishsa@ntnu.no::4f1a2693-b30b-44ec-a15c-e9caa43ae5c5" providerId="AD" clId="Web-{E80027A5-FE3F-E8B3-4734-BC91F49AFB17}" dt="2024-09-14T14:45:57.945" v="163" actId="20577"/>
          <ac:spMkLst>
            <pc:docMk/>
            <pc:sldMk cId="2467296010" sldId="416"/>
            <ac:spMk id="12" creationId="{80DC0CC3-1671-7BB0-7059-3A8D976B11FC}"/>
          </ac:spMkLst>
        </pc:spChg>
      </pc:sldChg>
      <pc:sldChg chg="modSp">
        <pc:chgData name="Kristian Hjelde Sæterhaug" userId="S::krishsa@ntnu.no::4f1a2693-b30b-44ec-a15c-e9caa43ae5c5" providerId="AD" clId="Web-{E80027A5-FE3F-E8B3-4734-BC91F49AFB17}" dt="2024-09-14T14:49:03.808" v="313" actId="1076"/>
        <pc:sldMkLst>
          <pc:docMk/>
          <pc:sldMk cId="1869475192" sldId="444"/>
        </pc:sldMkLst>
        <pc:spChg chg="mod">
          <ac:chgData name="Kristian Hjelde Sæterhaug" userId="S::krishsa@ntnu.no::4f1a2693-b30b-44ec-a15c-e9caa43ae5c5" providerId="AD" clId="Web-{E80027A5-FE3F-E8B3-4734-BC91F49AFB17}" dt="2024-09-14T14:48:51.307" v="310" actId="20577"/>
          <ac:spMkLst>
            <pc:docMk/>
            <pc:sldMk cId="1869475192" sldId="444"/>
            <ac:spMk id="3" creationId="{C5953CB1-B1D0-E58E-D502-D1EB9D40FA84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4:48:37.479" v="304" actId="20577"/>
          <ac:spMkLst>
            <pc:docMk/>
            <pc:sldMk cId="1869475192" sldId="444"/>
            <ac:spMk id="8" creationId="{3238787E-5909-6EF9-202C-8F1EE415C421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4:48:40.573" v="305" actId="20577"/>
          <ac:spMkLst>
            <pc:docMk/>
            <pc:sldMk cId="1869475192" sldId="444"/>
            <ac:spMk id="12" creationId="{9A789E0D-A949-D842-34BD-66627BB541AA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4:49:03.808" v="313" actId="1076"/>
          <ac:spMkLst>
            <pc:docMk/>
            <pc:sldMk cId="1869475192" sldId="444"/>
            <ac:spMk id="14" creationId="{98C3B421-EB71-78E7-E906-6588A4EA1683}"/>
          </ac:spMkLst>
        </pc:spChg>
      </pc:sldChg>
      <pc:sldChg chg="addSp delSp modSp ord">
        <pc:chgData name="Kristian Hjelde Sæterhaug" userId="S::krishsa@ntnu.no::4f1a2693-b30b-44ec-a15c-e9caa43ae5c5" providerId="AD" clId="Web-{E80027A5-FE3F-E8B3-4734-BC91F49AFB17}" dt="2024-09-14T15:07:48.904" v="1317" actId="20577"/>
        <pc:sldMkLst>
          <pc:docMk/>
          <pc:sldMk cId="3508135287" sldId="446"/>
        </pc:sldMkLst>
        <pc:spChg chg="mod">
          <ac:chgData name="Kristian Hjelde Sæterhaug" userId="S::krishsa@ntnu.no::4f1a2693-b30b-44ec-a15c-e9caa43ae5c5" providerId="AD" clId="Web-{E80027A5-FE3F-E8B3-4734-BC91F49AFB17}" dt="2024-09-14T15:06:38.559" v="1234"/>
          <ac:spMkLst>
            <pc:docMk/>
            <pc:sldMk cId="3508135287" sldId="446"/>
            <ac:spMk id="6" creationId="{1CEE3A10-59E3-71A7-3DB5-A3C88EB9E2EC}"/>
          </ac:spMkLst>
        </pc:spChg>
        <pc:spChg chg="add mod">
          <ac:chgData name="Kristian Hjelde Sæterhaug" userId="S::krishsa@ntnu.no::4f1a2693-b30b-44ec-a15c-e9caa43ae5c5" providerId="AD" clId="Web-{E80027A5-FE3F-E8B3-4734-BC91F49AFB17}" dt="2024-09-14T15:07:48.904" v="1317" actId="20577"/>
          <ac:spMkLst>
            <pc:docMk/>
            <pc:sldMk cId="3508135287" sldId="446"/>
            <ac:spMk id="9" creationId="{13261529-14EE-BBE0-1CAD-294838B3F149}"/>
          </ac:spMkLst>
        </pc:spChg>
        <pc:spChg chg="del mod">
          <ac:chgData name="Kristian Hjelde Sæterhaug" userId="S::krishsa@ntnu.no::4f1a2693-b30b-44ec-a15c-e9caa43ae5c5" providerId="AD" clId="Web-{E80027A5-FE3F-E8B3-4734-BC91F49AFB17}" dt="2024-09-14T14:50:34.543" v="322"/>
          <ac:spMkLst>
            <pc:docMk/>
            <pc:sldMk cId="3508135287" sldId="446"/>
            <ac:spMk id="11" creationId="{CF1F409F-38A6-80A8-2B6E-72B41E153659}"/>
          </ac:spMkLst>
        </pc:spChg>
      </pc:sldChg>
      <pc:sldChg chg="modSp">
        <pc:chgData name="Kristian Hjelde Sæterhaug" userId="S::krishsa@ntnu.no::4f1a2693-b30b-44ec-a15c-e9caa43ae5c5" providerId="AD" clId="Web-{E80027A5-FE3F-E8B3-4734-BC91F49AFB17}" dt="2024-09-14T14:41:24.316" v="21" actId="20577"/>
        <pc:sldMkLst>
          <pc:docMk/>
          <pc:sldMk cId="2576422384" sldId="447"/>
        </pc:sldMkLst>
        <pc:spChg chg="mod">
          <ac:chgData name="Kristian Hjelde Sæterhaug" userId="S::krishsa@ntnu.no::4f1a2693-b30b-44ec-a15c-e9caa43ae5c5" providerId="AD" clId="Web-{E80027A5-FE3F-E8B3-4734-BC91F49AFB17}" dt="2024-09-14T14:41:24.316" v="21" actId="20577"/>
          <ac:spMkLst>
            <pc:docMk/>
            <pc:sldMk cId="2576422384" sldId="447"/>
            <ac:spMk id="12" creationId="{030A5CF0-56C4-466D-E617-46F6C6ED5767}"/>
          </ac:spMkLst>
        </pc:spChg>
      </pc:sldChg>
      <pc:sldChg chg="modSp">
        <pc:chgData name="Kristian Hjelde Sæterhaug" userId="S::krishsa@ntnu.no::4f1a2693-b30b-44ec-a15c-e9caa43ae5c5" providerId="AD" clId="Web-{E80027A5-FE3F-E8B3-4734-BC91F49AFB17}" dt="2024-09-14T14:42:45.473" v="49" actId="20577"/>
        <pc:sldMkLst>
          <pc:docMk/>
          <pc:sldMk cId="1460442077" sldId="448"/>
        </pc:sldMkLst>
        <pc:spChg chg="mod">
          <ac:chgData name="Kristian Hjelde Sæterhaug" userId="S::krishsa@ntnu.no::4f1a2693-b30b-44ec-a15c-e9caa43ae5c5" providerId="AD" clId="Web-{E80027A5-FE3F-E8B3-4734-BC91F49AFB17}" dt="2024-09-14T14:42:45.473" v="49" actId="20577"/>
          <ac:spMkLst>
            <pc:docMk/>
            <pc:sldMk cId="1460442077" sldId="448"/>
            <ac:spMk id="2" creationId="{1E6854FF-FE84-5ABB-5EDE-A4D3E1C6F203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4:41:54.973" v="22" actId="20577"/>
          <ac:spMkLst>
            <pc:docMk/>
            <pc:sldMk cId="1460442077" sldId="448"/>
            <ac:spMk id="7" creationId="{6D9E761E-0C80-1208-A581-9E37CB688426}"/>
          </ac:spMkLst>
        </pc:spChg>
      </pc:sldChg>
      <pc:sldChg chg="modSp">
        <pc:chgData name="Kristian Hjelde Sæterhaug" userId="S::krishsa@ntnu.no::4f1a2693-b30b-44ec-a15c-e9caa43ae5c5" providerId="AD" clId="Web-{E80027A5-FE3F-E8B3-4734-BC91F49AFB17}" dt="2024-09-14T14:43:13.786" v="56" actId="20577"/>
        <pc:sldMkLst>
          <pc:docMk/>
          <pc:sldMk cId="3673374221" sldId="449"/>
        </pc:sldMkLst>
        <pc:spChg chg="mod">
          <ac:chgData name="Kristian Hjelde Sæterhaug" userId="S::krishsa@ntnu.no::4f1a2693-b30b-44ec-a15c-e9caa43ae5c5" providerId="AD" clId="Web-{E80027A5-FE3F-E8B3-4734-BC91F49AFB17}" dt="2024-09-14T14:43:13.786" v="56" actId="20577"/>
          <ac:spMkLst>
            <pc:docMk/>
            <pc:sldMk cId="3673374221" sldId="449"/>
            <ac:spMk id="3" creationId="{6F8CD716-90A8-D0A3-8DCE-EA2055F72012}"/>
          </ac:spMkLst>
        </pc:spChg>
      </pc:sldChg>
      <pc:sldChg chg="modSp add replId">
        <pc:chgData name="Kristian Hjelde Sæterhaug" userId="S::krishsa@ntnu.no::4f1a2693-b30b-44ec-a15c-e9caa43ae5c5" providerId="AD" clId="Web-{E80027A5-FE3F-E8B3-4734-BC91F49AFB17}" dt="2024-09-14T14:44:38.960" v="134" actId="20577"/>
        <pc:sldMkLst>
          <pc:docMk/>
          <pc:sldMk cId="2609017929" sldId="452"/>
        </pc:sldMkLst>
        <pc:spChg chg="mod">
          <ac:chgData name="Kristian Hjelde Sæterhaug" userId="S::krishsa@ntnu.no::4f1a2693-b30b-44ec-a15c-e9caa43ae5c5" providerId="AD" clId="Web-{E80027A5-FE3F-E8B3-4734-BC91F49AFB17}" dt="2024-09-14T14:44:38.960" v="134" actId="20577"/>
          <ac:spMkLst>
            <pc:docMk/>
            <pc:sldMk cId="2609017929" sldId="452"/>
            <ac:spMk id="3" creationId="{6F8CD716-90A8-D0A3-8DCE-EA2055F72012}"/>
          </ac:spMkLst>
        </pc:spChg>
      </pc:sldChg>
      <pc:sldChg chg="new del">
        <pc:chgData name="Kristian Hjelde Sæterhaug" userId="S::krishsa@ntnu.no::4f1a2693-b30b-44ec-a15c-e9caa43ae5c5" providerId="AD" clId="Web-{E80027A5-FE3F-E8B3-4734-BC91F49AFB17}" dt="2024-09-14T14:43:22.412" v="58"/>
        <pc:sldMkLst>
          <pc:docMk/>
          <pc:sldMk cId="3894870526" sldId="452"/>
        </pc:sldMkLst>
      </pc:sldChg>
      <pc:sldChg chg="modSp new">
        <pc:chgData name="Kristian Hjelde Sæterhaug" userId="S::krishsa@ntnu.no::4f1a2693-b30b-44ec-a15c-e9caa43ae5c5" providerId="AD" clId="Web-{E80027A5-FE3F-E8B3-4734-BC91F49AFB17}" dt="2024-09-14T14:48:16.807" v="302" actId="20577"/>
        <pc:sldMkLst>
          <pc:docMk/>
          <pc:sldMk cId="3679843442" sldId="453"/>
        </pc:sldMkLst>
        <pc:spChg chg="mod">
          <ac:chgData name="Kristian Hjelde Sæterhaug" userId="S::krishsa@ntnu.no::4f1a2693-b30b-44ec-a15c-e9caa43ae5c5" providerId="AD" clId="Web-{E80027A5-FE3F-E8B3-4734-BC91F49AFB17}" dt="2024-09-14T14:48:16.807" v="302" actId="20577"/>
          <ac:spMkLst>
            <pc:docMk/>
            <pc:sldMk cId="3679843442" sldId="453"/>
            <ac:spMk id="2" creationId="{4B42EFBE-2403-DF8B-277A-EECEFBBDCEE9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4:48:14.588" v="301" actId="20577"/>
          <ac:spMkLst>
            <pc:docMk/>
            <pc:sldMk cId="3679843442" sldId="453"/>
            <ac:spMk id="3" creationId="{21F7A549-F651-A2F2-00A5-AF86E38E0702}"/>
          </ac:spMkLst>
        </pc:spChg>
      </pc:sldChg>
      <pc:sldChg chg="delSp modSp new">
        <pc:chgData name="Kristian Hjelde Sæterhaug" userId="S::krishsa@ntnu.no::4f1a2693-b30b-44ec-a15c-e9caa43ae5c5" providerId="AD" clId="Web-{E80027A5-FE3F-E8B3-4734-BC91F49AFB17}" dt="2024-09-14T14:53:28.890" v="377" actId="20577"/>
        <pc:sldMkLst>
          <pc:docMk/>
          <pc:sldMk cId="2809781736" sldId="454"/>
        </pc:sldMkLst>
        <pc:spChg chg="mod">
          <ac:chgData name="Kristian Hjelde Sæterhaug" userId="S::krishsa@ntnu.no::4f1a2693-b30b-44ec-a15c-e9caa43ae5c5" providerId="AD" clId="Web-{E80027A5-FE3F-E8B3-4734-BC91F49AFB17}" dt="2024-09-14T14:50:44.122" v="329" actId="20577"/>
          <ac:spMkLst>
            <pc:docMk/>
            <pc:sldMk cId="2809781736" sldId="454"/>
            <ac:spMk id="2" creationId="{9455D6ED-4EB7-7A11-DAD2-97743CC58400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4:53:28.890" v="377" actId="20577"/>
          <ac:spMkLst>
            <pc:docMk/>
            <pc:sldMk cId="2809781736" sldId="454"/>
            <ac:spMk id="3" creationId="{FD341D28-1EA1-AD47-74ED-0C4BEB6C727E}"/>
          </ac:spMkLst>
        </pc:spChg>
        <pc:spChg chg="del">
          <ac:chgData name="Kristian Hjelde Sæterhaug" userId="S::krishsa@ntnu.no::4f1a2693-b30b-44ec-a15c-e9caa43ae5c5" providerId="AD" clId="Web-{E80027A5-FE3F-E8B3-4734-BC91F49AFB17}" dt="2024-09-14T14:52:14.154" v="365"/>
          <ac:spMkLst>
            <pc:docMk/>
            <pc:sldMk cId="2809781736" sldId="454"/>
            <ac:spMk id="4" creationId="{ACE7EE3E-823B-4315-AC51-EE2E5AADF17B}"/>
          </ac:spMkLst>
        </pc:spChg>
      </pc:sldChg>
      <pc:sldChg chg="delSp modSp new">
        <pc:chgData name="Kristian Hjelde Sæterhaug" userId="S::krishsa@ntnu.no::4f1a2693-b30b-44ec-a15c-e9caa43ae5c5" providerId="AD" clId="Web-{E80027A5-FE3F-E8B3-4734-BC91F49AFB17}" dt="2024-09-14T15:05:52.480" v="1230" actId="20577"/>
        <pc:sldMkLst>
          <pc:docMk/>
          <pc:sldMk cId="3857596300" sldId="455"/>
        </pc:sldMkLst>
        <pc:spChg chg="mod">
          <ac:chgData name="Kristian Hjelde Sæterhaug" userId="S::krishsa@ntnu.no::4f1a2693-b30b-44ec-a15c-e9caa43ae5c5" providerId="AD" clId="Web-{E80027A5-FE3F-E8B3-4734-BC91F49AFB17}" dt="2024-09-14T14:53:54.906" v="406" actId="20577"/>
          <ac:spMkLst>
            <pc:docMk/>
            <pc:sldMk cId="3857596300" sldId="455"/>
            <ac:spMk id="2" creationId="{1CC471FF-3FB0-58BC-A590-DA631AEBD52F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5:05:52.480" v="1230" actId="20577"/>
          <ac:spMkLst>
            <pc:docMk/>
            <pc:sldMk cId="3857596300" sldId="455"/>
            <ac:spMk id="3" creationId="{4A860149-A48C-33C0-25E5-5893D6BE77EC}"/>
          </ac:spMkLst>
        </pc:spChg>
        <pc:spChg chg="del">
          <ac:chgData name="Kristian Hjelde Sæterhaug" userId="S::krishsa@ntnu.no::4f1a2693-b30b-44ec-a15c-e9caa43ae5c5" providerId="AD" clId="Web-{E80027A5-FE3F-E8B3-4734-BC91F49AFB17}" dt="2024-09-14T14:54:01.312" v="407"/>
          <ac:spMkLst>
            <pc:docMk/>
            <pc:sldMk cId="3857596300" sldId="455"/>
            <ac:spMk id="4" creationId="{309F495C-53E8-3C59-B672-D1A0BDBCFEF1}"/>
          </ac:spMkLst>
        </pc:spChg>
      </pc:sldChg>
      <pc:sldChg chg="delSp modSp new">
        <pc:chgData name="Kristian Hjelde Sæterhaug" userId="S::krishsa@ntnu.no::4f1a2693-b30b-44ec-a15c-e9caa43ae5c5" providerId="AD" clId="Web-{E80027A5-FE3F-E8B3-4734-BC91F49AFB17}" dt="2024-09-14T15:03:27.884" v="1066" actId="20577"/>
        <pc:sldMkLst>
          <pc:docMk/>
          <pc:sldMk cId="3036274234" sldId="456"/>
        </pc:sldMkLst>
        <pc:spChg chg="mod">
          <ac:chgData name="Kristian Hjelde Sæterhaug" userId="S::krishsa@ntnu.no::4f1a2693-b30b-44ec-a15c-e9caa43ae5c5" providerId="AD" clId="Web-{E80027A5-FE3F-E8B3-4734-BC91F49AFB17}" dt="2024-09-14T14:58:05.894" v="594" actId="20577"/>
          <ac:spMkLst>
            <pc:docMk/>
            <pc:sldMk cId="3036274234" sldId="456"/>
            <ac:spMk id="2" creationId="{03FC5EE3-3FEA-FE79-B5FB-F0D378A8956C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5:03:27.884" v="1066" actId="20577"/>
          <ac:spMkLst>
            <pc:docMk/>
            <pc:sldMk cId="3036274234" sldId="456"/>
            <ac:spMk id="3" creationId="{42CDA673-6E44-767D-50B0-D4F976014DD6}"/>
          </ac:spMkLst>
        </pc:spChg>
        <pc:spChg chg="del">
          <ac:chgData name="Kristian Hjelde Sæterhaug" userId="S::krishsa@ntnu.no::4f1a2693-b30b-44ec-a15c-e9caa43ae5c5" providerId="AD" clId="Web-{E80027A5-FE3F-E8B3-4734-BC91F49AFB17}" dt="2024-09-14T14:57:25.894" v="592"/>
          <ac:spMkLst>
            <pc:docMk/>
            <pc:sldMk cId="3036274234" sldId="456"/>
            <ac:spMk id="4" creationId="{B2E62704-9C34-1530-63C7-EEAA5E0E2F46}"/>
          </ac:spMkLst>
        </pc:spChg>
      </pc:sldChg>
      <pc:sldChg chg="delSp modSp new">
        <pc:chgData name="Kristian Hjelde Sæterhaug" userId="S::krishsa@ntnu.no::4f1a2693-b30b-44ec-a15c-e9caa43ae5c5" providerId="AD" clId="Web-{E80027A5-FE3F-E8B3-4734-BC91F49AFB17}" dt="2024-09-14T15:02:23.117" v="986" actId="20577"/>
        <pc:sldMkLst>
          <pc:docMk/>
          <pc:sldMk cId="3602189860" sldId="457"/>
        </pc:sldMkLst>
        <pc:spChg chg="mod">
          <ac:chgData name="Kristian Hjelde Sæterhaug" userId="S::krishsa@ntnu.no::4f1a2693-b30b-44ec-a15c-e9caa43ae5c5" providerId="AD" clId="Web-{E80027A5-FE3F-E8B3-4734-BC91F49AFB17}" dt="2024-09-14T15:00:24.803" v="791" actId="20577"/>
          <ac:spMkLst>
            <pc:docMk/>
            <pc:sldMk cId="3602189860" sldId="457"/>
            <ac:spMk id="2" creationId="{3FFD5B0C-E364-4523-859B-E674D8468A18}"/>
          </ac:spMkLst>
        </pc:spChg>
        <pc:spChg chg="mod">
          <ac:chgData name="Kristian Hjelde Sæterhaug" userId="S::krishsa@ntnu.no::4f1a2693-b30b-44ec-a15c-e9caa43ae5c5" providerId="AD" clId="Web-{E80027A5-FE3F-E8B3-4734-BC91F49AFB17}" dt="2024-09-14T15:02:23.117" v="986" actId="20577"/>
          <ac:spMkLst>
            <pc:docMk/>
            <pc:sldMk cId="3602189860" sldId="457"/>
            <ac:spMk id="3" creationId="{378338FE-0590-DEFA-339B-DD7212A5F565}"/>
          </ac:spMkLst>
        </pc:spChg>
        <pc:spChg chg="del">
          <ac:chgData name="Kristian Hjelde Sæterhaug" userId="S::krishsa@ntnu.no::4f1a2693-b30b-44ec-a15c-e9caa43ae5c5" providerId="AD" clId="Web-{E80027A5-FE3F-E8B3-4734-BC91F49AFB17}" dt="2024-09-14T15:00:27.912" v="792"/>
          <ac:spMkLst>
            <pc:docMk/>
            <pc:sldMk cId="3602189860" sldId="457"/>
            <ac:spMk id="4" creationId="{AD802B93-5B56-F7B7-CF5F-9ACF79174F64}"/>
          </ac:spMkLst>
        </pc:spChg>
      </pc:sldChg>
    </pc:docChg>
  </pc:docChgLst>
  <pc:docChgLst>
    <pc:chgData name="Kari Klepp" userId="8b5598b4-1c3e-46c2-a06e-741b9ea3aad1" providerId="ADAL" clId="{C7062854-C408-4F9C-85EF-FF17450C9B34}"/>
    <pc:docChg chg="undo custSel addSld delSld modSld sldOrd">
      <pc:chgData name="Kari Klepp" userId="8b5598b4-1c3e-46c2-a06e-741b9ea3aad1" providerId="ADAL" clId="{C7062854-C408-4F9C-85EF-FF17450C9B34}" dt="2024-09-24T12:38:38.876" v="6647" actId="2711"/>
      <pc:docMkLst>
        <pc:docMk/>
      </pc:docMkLst>
      <pc:sldChg chg="addSp delSp modSp mod">
        <pc:chgData name="Kari Klepp" userId="8b5598b4-1c3e-46c2-a06e-741b9ea3aad1" providerId="ADAL" clId="{C7062854-C408-4F9C-85EF-FF17450C9B34}" dt="2024-09-19T13:26:08.700" v="3820" actId="20577"/>
        <pc:sldMkLst>
          <pc:docMk/>
          <pc:sldMk cId="1488659661" sldId="257"/>
        </pc:sldMkLst>
        <pc:spChg chg="mod">
          <ac:chgData name="Kari Klepp" userId="8b5598b4-1c3e-46c2-a06e-741b9ea3aad1" providerId="ADAL" clId="{C7062854-C408-4F9C-85EF-FF17450C9B34}" dt="2024-09-19T13:26:08.700" v="3820" actId="20577"/>
          <ac:spMkLst>
            <pc:docMk/>
            <pc:sldMk cId="1488659661" sldId="257"/>
            <ac:spMk id="2" creationId="{C141CF3B-E048-4443-B306-7C5D14AD2314}"/>
          </ac:spMkLst>
        </pc:spChg>
        <pc:spChg chg="mod">
          <ac:chgData name="Kari Klepp" userId="8b5598b4-1c3e-46c2-a06e-741b9ea3aad1" providerId="ADAL" clId="{C7062854-C408-4F9C-85EF-FF17450C9B34}" dt="2024-09-19T12:00:58.586" v="3475" actId="1076"/>
          <ac:spMkLst>
            <pc:docMk/>
            <pc:sldMk cId="1488659661" sldId="257"/>
            <ac:spMk id="3" creationId="{86CA0718-3017-BE42-9AF6-9AF12BEA25E8}"/>
          </ac:spMkLst>
        </pc:spChg>
        <pc:spChg chg="mod">
          <ac:chgData name="Kari Klepp" userId="8b5598b4-1c3e-46c2-a06e-741b9ea3aad1" providerId="ADAL" clId="{C7062854-C408-4F9C-85EF-FF17450C9B34}" dt="2024-09-19T11:59:33.793" v="3457" actId="14100"/>
          <ac:spMkLst>
            <pc:docMk/>
            <pc:sldMk cId="1488659661" sldId="257"/>
            <ac:spMk id="4" creationId="{93013E1A-C718-6693-B0F9-79F58026F9DF}"/>
          </ac:spMkLst>
        </pc:spChg>
        <pc:spChg chg="del mod">
          <ac:chgData name="Kari Klepp" userId="8b5598b4-1c3e-46c2-a06e-741b9ea3aad1" providerId="ADAL" clId="{C7062854-C408-4F9C-85EF-FF17450C9B34}" dt="2024-09-19T11:59:03.958" v="3450" actId="478"/>
          <ac:spMkLst>
            <pc:docMk/>
            <pc:sldMk cId="1488659661" sldId="257"/>
            <ac:spMk id="5" creationId="{B57C1346-920D-E2E0-8BB4-8EBB2FECBA40}"/>
          </ac:spMkLst>
        </pc:spChg>
        <pc:spChg chg="del mod">
          <ac:chgData name="Kari Klepp" userId="8b5598b4-1c3e-46c2-a06e-741b9ea3aad1" providerId="ADAL" clId="{C7062854-C408-4F9C-85EF-FF17450C9B34}" dt="2024-09-19T11:59:01.540" v="3449" actId="478"/>
          <ac:spMkLst>
            <pc:docMk/>
            <pc:sldMk cId="1488659661" sldId="257"/>
            <ac:spMk id="6" creationId="{4C1D5E50-9BF8-90E8-98A1-DBE99F0D9F16}"/>
          </ac:spMkLst>
        </pc:spChg>
        <pc:spChg chg="mod">
          <ac:chgData name="Kari Klepp" userId="8b5598b4-1c3e-46c2-a06e-741b9ea3aad1" providerId="ADAL" clId="{C7062854-C408-4F9C-85EF-FF17450C9B34}" dt="2024-09-19T12:00:52.132" v="3474" actId="1076"/>
          <ac:spMkLst>
            <pc:docMk/>
            <pc:sldMk cId="1488659661" sldId="257"/>
            <ac:spMk id="7" creationId="{22AEDBDE-31FE-194C-CDFE-A4A008DBD15D}"/>
          </ac:spMkLst>
        </pc:spChg>
        <pc:spChg chg="mod">
          <ac:chgData name="Kari Klepp" userId="8b5598b4-1c3e-46c2-a06e-741b9ea3aad1" providerId="ADAL" clId="{C7062854-C408-4F9C-85EF-FF17450C9B34}" dt="2024-09-19T12:00:46.102" v="3473" actId="1076"/>
          <ac:spMkLst>
            <pc:docMk/>
            <pc:sldMk cId="1488659661" sldId="257"/>
            <ac:spMk id="8" creationId="{A7CE15D0-B561-EBCE-F449-805C1914E333}"/>
          </ac:spMkLst>
        </pc:spChg>
        <pc:spChg chg="mod">
          <ac:chgData name="Kari Klepp" userId="8b5598b4-1c3e-46c2-a06e-741b9ea3aad1" providerId="ADAL" clId="{C7062854-C408-4F9C-85EF-FF17450C9B34}" dt="2024-09-19T12:00:41.766" v="3472" actId="1076"/>
          <ac:spMkLst>
            <pc:docMk/>
            <pc:sldMk cId="1488659661" sldId="257"/>
            <ac:spMk id="9" creationId="{EAEE2132-C8DB-526D-331A-D8715508391A}"/>
          </ac:spMkLst>
        </pc:spChg>
        <pc:spChg chg="del mod">
          <ac:chgData name="Kari Klepp" userId="8b5598b4-1c3e-46c2-a06e-741b9ea3aad1" providerId="ADAL" clId="{C7062854-C408-4F9C-85EF-FF17450C9B34}" dt="2024-09-19T11:59:10.236" v="3451" actId="478"/>
          <ac:spMkLst>
            <pc:docMk/>
            <pc:sldMk cId="1488659661" sldId="257"/>
            <ac:spMk id="10" creationId="{8907ECCC-5073-3414-6F78-7B99E59951A2}"/>
          </ac:spMkLst>
        </pc:spChg>
        <pc:spChg chg="add mod ord">
          <ac:chgData name="Kari Klepp" userId="8b5598b4-1c3e-46c2-a06e-741b9ea3aad1" providerId="ADAL" clId="{C7062854-C408-4F9C-85EF-FF17450C9B34}" dt="2024-09-19T11:59:45.304" v="3461" actId="167"/>
          <ac:spMkLst>
            <pc:docMk/>
            <pc:sldMk cId="1488659661" sldId="257"/>
            <ac:spMk id="11" creationId="{C47817F9-B357-27D0-F101-9CFB30E3752E}"/>
          </ac:spMkLst>
        </pc:spChg>
        <pc:spChg chg="add mod ord">
          <ac:chgData name="Kari Klepp" userId="8b5598b4-1c3e-46c2-a06e-741b9ea3aad1" providerId="ADAL" clId="{C7062854-C408-4F9C-85EF-FF17450C9B34}" dt="2024-09-19T12:00:21.878" v="3468" actId="170"/>
          <ac:spMkLst>
            <pc:docMk/>
            <pc:sldMk cId="1488659661" sldId="257"/>
            <ac:spMk id="12" creationId="{9701FC0E-DE32-C16E-777B-F8E0C5EF2C39}"/>
          </ac:spMkLst>
        </pc:spChg>
        <pc:spChg chg="add mod ord">
          <ac:chgData name="Kari Klepp" userId="8b5598b4-1c3e-46c2-a06e-741b9ea3aad1" providerId="ADAL" clId="{C7062854-C408-4F9C-85EF-FF17450C9B34}" dt="2024-09-19T12:01:04.425" v="3476" actId="14100"/>
          <ac:spMkLst>
            <pc:docMk/>
            <pc:sldMk cId="1488659661" sldId="257"/>
            <ac:spMk id="13" creationId="{9C87751A-6A47-74DB-BD3B-6C73DBFBF6E4}"/>
          </ac:spMkLst>
        </pc:spChg>
      </pc:sldChg>
      <pc:sldChg chg="addSp delSp modSp mod">
        <pc:chgData name="Kari Klepp" userId="8b5598b4-1c3e-46c2-a06e-741b9ea3aad1" providerId="ADAL" clId="{C7062854-C408-4F9C-85EF-FF17450C9B34}" dt="2024-09-24T12:28:49.168" v="6529" actId="255"/>
        <pc:sldMkLst>
          <pc:docMk/>
          <pc:sldMk cId="3011632298" sldId="258"/>
        </pc:sldMkLst>
        <pc:spChg chg="mod">
          <ac:chgData name="Kari Klepp" userId="8b5598b4-1c3e-46c2-a06e-741b9ea3aad1" providerId="ADAL" clId="{C7062854-C408-4F9C-85EF-FF17450C9B34}" dt="2024-09-19T06:58:14.385" v="460" actId="20577"/>
          <ac:spMkLst>
            <pc:docMk/>
            <pc:sldMk cId="3011632298" sldId="258"/>
            <ac:spMk id="9" creationId="{00000000-0000-0000-0000-000000000000}"/>
          </ac:spMkLst>
        </pc:spChg>
        <pc:spChg chg="mod">
          <ac:chgData name="Kari Klepp" userId="8b5598b4-1c3e-46c2-a06e-741b9ea3aad1" providerId="ADAL" clId="{C7062854-C408-4F9C-85EF-FF17450C9B34}" dt="2024-09-24T12:28:49.168" v="6529" actId="255"/>
          <ac:spMkLst>
            <pc:docMk/>
            <pc:sldMk cId="3011632298" sldId="258"/>
            <ac:spMk id="10" creationId="{00000000-0000-0000-0000-000000000000}"/>
          </ac:spMkLst>
        </pc:spChg>
        <pc:spChg chg="mod">
          <ac:chgData name="Kari Klepp" userId="8b5598b4-1c3e-46c2-a06e-741b9ea3aad1" providerId="ADAL" clId="{C7062854-C408-4F9C-85EF-FF17450C9B34}" dt="2024-09-19T06:58:21.342" v="461" actId="1076"/>
          <ac:spMkLst>
            <pc:docMk/>
            <pc:sldMk cId="3011632298" sldId="258"/>
            <ac:spMk id="11" creationId="{00000000-0000-0000-0000-000000000000}"/>
          </ac:spMkLst>
        </pc:spChg>
        <pc:picChg chg="add del mod">
          <ac:chgData name="Kari Klepp" userId="8b5598b4-1c3e-46c2-a06e-741b9ea3aad1" providerId="ADAL" clId="{C7062854-C408-4F9C-85EF-FF17450C9B34}" dt="2024-09-05T06:06:54.751" v="81" actId="478"/>
          <ac:picMkLst>
            <pc:docMk/>
            <pc:sldMk cId="3011632298" sldId="258"/>
            <ac:picMk id="3" creationId="{5A0D5C86-5F5A-3C02-C533-D074068C4CF7}"/>
          </ac:picMkLst>
        </pc:picChg>
        <pc:picChg chg="del">
          <ac:chgData name="Kari Klepp" userId="8b5598b4-1c3e-46c2-a06e-741b9ea3aad1" providerId="ADAL" clId="{C7062854-C408-4F9C-85EF-FF17450C9B34}" dt="2024-09-05T06:04:36.768" v="19" actId="478"/>
          <ac:picMkLst>
            <pc:docMk/>
            <pc:sldMk cId="3011632298" sldId="258"/>
            <ac:picMk id="6" creationId="{B8938F90-F1BC-6E8C-FD24-9B6540E60F4E}"/>
          </ac:picMkLst>
        </pc:picChg>
        <pc:picChg chg="add del mod">
          <ac:chgData name="Kari Klepp" userId="8b5598b4-1c3e-46c2-a06e-741b9ea3aad1" providerId="ADAL" clId="{C7062854-C408-4F9C-85EF-FF17450C9B34}" dt="2024-09-05T06:08:42.879" v="87" actId="478"/>
          <ac:picMkLst>
            <pc:docMk/>
            <pc:sldMk cId="3011632298" sldId="258"/>
            <ac:picMk id="7" creationId="{136680B5-8AD4-5650-2C6E-8B2AD5C7385C}"/>
          </ac:picMkLst>
        </pc:picChg>
        <pc:picChg chg="add del mod">
          <ac:chgData name="Kari Klepp" userId="8b5598b4-1c3e-46c2-a06e-741b9ea3aad1" providerId="ADAL" clId="{C7062854-C408-4F9C-85EF-FF17450C9B34}" dt="2024-09-05T06:09:33.329" v="92" actId="478"/>
          <ac:picMkLst>
            <pc:docMk/>
            <pc:sldMk cId="3011632298" sldId="258"/>
            <ac:picMk id="12" creationId="{F27DCD3E-49D7-9DBD-1451-F2E17AB079AE}"/>
          </ac:picMkLst>
        </pc:picChg>
        <pc:picChg chg="add del mod">
          <ac:chgData name="Kari Klepp" userId="8b5598b4-1c3e-46c2-a06e-741b9ea3aad1" providerId="ADAL" clId="{C7062854-C408-4F9C-85EF-FF17450C9B34}" dt="2024-09-05T06:11:01.023" v="98" actId="478"/>
          <ac:picMkLst>
            <pc:docMk/>
            <pc:sldMk cId="3011632298" sldId="258"/>
            <ac:picMk id="14" creationId="{5D80B517-4384-E74E-8B83-21F06807B01F}"/>
          </ac:picMkLst>
        </pc:picChg>
        <pc:picChg chg="add del mod">
          <ac:chgData name="Kari Klepp" userId="8b5598b4-1c3e-46c2-a06e-741b9ea3aad1" providerId="ADAL" clId="{C7062854-C408-4F9C-85EF-FF17450C9B34}" dt="2024-09-05T06:18:29.875" v="105" actId="478"/>
          <ac:picMkLst>
            <pc:docMk/>
            <pc:sldMk cId="3011632298" sldId="258"/>
            <ac:picMk id="16" creationId="{053C0C8E-314A-CD60-29AE-E87C6C5BA0DF}"/>
          </ac:picMkLst>
        </pc:picChg>
        <pc:picChg chg="add del mod">
          <ac:chgData name="Kari Klepp" userId="8b5598b4-1c3e-46c2-a06e-741b9ea3aad1" providerId="ADAL" clId="{C7062854-C408-4F9C-85EF-FF17450C9B34}" dt="2024-09-05T06:18:58.914" v="112" actId="478"/>
          <ac:picMkLst>
            <pc:docMk/>
            <pc:sldMk cId="3011632298" sldId="258"/>
            <ac:picMk id="18" creationId="{4BA268BA-7B36-07B4-332A-F340D948DEE2}"/>
          </ac:picMkLst>
        </pc:picChg>
        <pc:picChg chg="add mod">
          <ac:chgData name="Kari Klepp" userId="8b5598b4-1c3e-46c2-a06e-741b9ea3aad1" providerId="ADAL" clId="{C7062854-C408-4F9C-85EF-FF17450C9B34}" dt="2024-09-19T07:06:43.380" v="560" actId="1076"/>
          <ac:picMkLst>
            <pc:docMk/>
            <pc:sldMk cId="3011632298" sldId="258"/>
            <ac:picMk id="20" creationId="{CD78E5EE-A65A-6601-FB27-03FA0030CEF1}"/>
          </ac:picMkLst>
        </pc:picChg>
      </pc:sldChg>
      <pc:sldChg chg="modSp mod">
        <pc:chgData name="Kari Klepp" userId="8b5598b4-1c3e-46c2-a06e-741b9ea3aad1" providerId="ADAL" clId="{C7062854-C408-4F9C-85EF-FF17450C9B34}" dt="2024-09-19T11:43:00.002" v="3404" actId="1076"/>
        <pc:sldMkLst>
          <pc:docMk/>
          <pc:sldMk cId="269219746" sldId="404"/>
        </pc:sldMkLst>
        <pc:spChg chg="mod">
          <ac:chgData name="Kari Klepp" userId="8b5598b4-1c3e-46c2-a06e-741b9ea3aad1" providerId="ADAL" clId="{C7062854-C408-4F9C-85EF-FF17450C9B34}" dt="2024-09-19T11:41:33.811" v="3369" actId="1076"/>
          <ac:spMkLst>
            <pc:docMk/>
            <pc:sldMk cId="269219746" sldId="404"/>
            <ac:spMk id="2" creationId="{2C9B6313-2B55-023D-5354-1405DADB376E}"/>
          </ac:spMkLst>
        </pc:spChg>
        <pc:spChg chg="mod">
          <ac:chgData name="Kari Klepp" userId="8b5598b4-1c3e-46c2-a06e-741b9ea3aad1" providerId="ADAL" clId="{C7062854-C408-4F9C-85EF-FF17450C9B34}" dt="2024-09-19T11:43:00.002" v="3404" actId="1076"/>
          <ac:spMkLst>
            <pc:docMk/>
            <pc:sldMk cId="269219746" sldId="404"/>
            <ac:spMk id="3" creationId="{CBF7E2BC-3253-CC11-B648-2CAA0BBA9260}"/>
          </ac:spMkLst>
        </pc:spChg>
      </pc:sldChg>
      <pc:sldChg chg="modSp mod setBg modShow modNotesTx">
        <pc:chgData name="Kari Klepp" userId="8b5598b4-1c3e-46c2-a06e-741b9ea3aad1" providerId="ADAL" clId="{C7062854-C408-4F9C-85EF-FF17450C9B34}" dt="2024-09-24T12:38:38.876" v="6647" actId="2711"/>
        <pc:sldMkLst>
          <pc:docMk/>
          <pc:sldMk cId="2998797478" sldId="410"/>
        </pc:sldMkLst>
        <pc:spChg chg="mod">
          <ac:chgData name="Kari Klepp" userId="8b5598b4-1c3e-46c2-a06e-741b9ea3aad1" providerId="ADAL" clId="{C7062854-C408-4F9C-85EF-FF17450C9B34}" dt="2024-09-24T12:38:38.876" v="6647" actId="2711"/>
          <ac:spMkLst>
            <pc:docMk/>
            <pc:sldMk cId="2998797478" sldId="410"/>
            <ac:spMk id="9" creationId="{7435F637-AECF-46AA-4BB7-EBB8BA38F039}"/>
          </ac:spMkLst>
        </pc:spChg>
        <pc:spChg chg="mod">
          <ac:chgData name="Kari Klepp" userId="8b5598b4-1c3e-46c2-a06e-741b9ea3aad1" providerId="ADAL" clId="{C7062854-C408-4F9C-85EF-FF17450C9B34}" dt="2024-09-24T12:38:38.876" v="6647" actId="2711"/>
          <ac:spMkLst>
            <pc:docMk/>
            <pc:sldMk cId="2998797478" sldId="410"/>
            <ac:spMk id="11" creationId="{3CA74A79-DAF8-DEEC-03E2-C5434BBE290F}"/>
          </ac:spMkLst>
        </pc:spChg>
        <pc:spChg chg="mod">
          <ac:chgData name="Kari Klepp" userId="8b5598b4-1c3e-46c2-a06e-741b9ea3aad1" providerId="ADAL" clId="{C7062854-C408-4F9C-85EF-FF17450C9B34}" dt="2024-09-24T12:38:38.876" v="6647" actId="2711"/>
          <ac:spMkLst>
            <pc:docMk/>
            <pc:sldMk cId="2998797478" sldId="410"/>
            <ac:spMk id="17" creationId="{D784605E-2338-C00B-0CED-105A9D1F86A4}"/>
          </ac:spMkLst>
        </pc:spChg>
        <pc:spChg chg="mod">
          <ac:chgData name="Kari Klepp" userId="8b5598b4-1c3e-46c2-a06e-741b9ea3aad1" providerId="ADAL" clId="{C7062854-C408-4F9C-85EF-FF17450C9B34}" dt="2024-09-24T12:38:38.876" v="6647" actId="2711"/>
          <ac:spMkLst>
            <pc:docMk/>
            <pc:sldMk cId="2998797478" sldId="410"/>
            <ac:spMk id="18" creationId="{EF2065F4-9D7C-D8EC-36B1-458E763359B5}"/>
          </ac:spMkLst>
        </pc:spChg>
        <pc:spChg chg="mod">
          <ac:chgData name="Kari Klepp" userId="8b5598b4-1c3e-46c2-a06e-741b9ea3aad1" providerId="ADAL" clId="{C7062854-C408-4F9C-85EF-FF17450C9B34}" dt="2024-09-24T12:38:38.876" v="6647" actId="2711"/>
          <ac:spMkLst>
            <pc:docMk/>
            <pc:sldMk cId="2998797478" sldId="410"/>
            <ac:spMk id="19" creationId="{137E8685-FB04-83AB-92BF-DBA6EE73249D}"/>
          </ac:spMkLst>
        </pc:spChg>
        <pc:spChg chg="mod">
          <ac:chgData name="Kari Klepp" userId="8b5598b4-1c3e-46c2-a06e-741b9ea3aad1" providerId="ADAL" clId="{C7062854-C408-4F9C-85EF-FF17450C9B34}" dt="2024-09-24T12:38:38.876" v="6647" actId="2711"/>
          <ac:spMkLst>
            <pc:docMk/>
            <pc:sldMk cId="2998797478" sldId="410"/>
            <ac:spMk id="20" creationId="{74CD9779-E018-08D7-6F1F-F9B050B864AD}"/>
          </ac:spMkLst>
        </pc:spChg>
      </pc:sldChg>
      <pc:sldChg chg="del">
        <pc:chgData name="Kari Klepp" userId="8b5598b4-1c3e-46c2-a06e-741b9ea3aad1" providerId="ADAL" clId="{C7062854-C408-4F9C-85EF-FF17450C9B34}" dt="2024-09-18T11:37:31.164" v="348" actId="2696"/>
        <pc:sldMkLst>
          <pc:docMk/>
          <pc:sldMk cId="314693449" sldId="412"/>
        </pc:sldMkLst>
      </pc:sldChg>
      <pc:sldChg chg="modSp mod modNotesTx">
        <pc:chgData name="Kari Klepp" userId="8b5598b4-1c3e-46c2-a06e-741b9ea3aad1" providerId="ADAL" clId="{C7062854-C408-4F9C-85EF-FF17450C9B34}" dt="2024-09-24T12:30:10.820" v="6536" actId="20577"/>
        <pc:sldMkLst>
          <pc:docMk/>
          <pc:sldMk cId="1771976376" sldId="412"/>
        </pc:sldMkLst>
        <pc:spChg chg="mod">
          <ac:chgData name="Kari Klepp" userId="8b5598b4-1c3e-46c2-a06e-741b9ea3aad1" providerId="ADAL" clId="{C7062854-C408-4F9C-85EF-FF17450C9B34}" dt="2024-09-19T09:55:08.039" v="2265" actId="20577"/>
          <ac:spMkLst>
            <pc:docMk/>
            <pc:sldMk cId="1771976376" sldId="412"/>
            <ac:spMk id="2" creationId="{47430B68-5BF5-2FD0-629C-5BC5B2230BF5}"/>
          </ac:spMkLst>
        </pc:spChg>
        <pc:spChg chg="mod">
          <ac:chgData name="Kari Klepp" userId="8b5598b4-1c3e-46c2-a06e-741b9ea3aad1" providerId="ADAL" clId="{C7062854-C408-4F9C-85EF-FF17450C9B34}" dt="2024-09-19T07:57:02.290" v="1422" actId="2711"/>
          <ac:spMkLst>
            <pc:docMk/>
            <pc:sldMk cId="1771976376" sldId="412"/>
            <ac:spMk id="5" creationId="{20016887-2991-99F1-7C51-08346E5DFD0C}"/>
          </ac:spMkLst>
        </pc:spChg>
        <pc:spChg chg="mod">
          <ac:chgData name="Kari Klepp" userId="8b5598b4-1c3e-46c2-a06e-741b9ea3aad1" providerId="ADAL" clId="{C7062854-C408-4F9C-85EF-FF17450C9B34}" dt="2024-09-19T07:58:50.695" v="1457" actId="20577"/>
          <ac:spMkLst>
            <pc:docMk/>
            <pc:sldMk cId="1771976376" sldId="412"/>
            <ac:spMk id="7" creationId="{91505FAC-6773-07B1-09D9-7FFF279FB2AA}"/>
          </ac:spMkLst>
        </pc:spChg>
        <pc:spChg chg="mod">
          <ac:chgData name="Kari Klepp" userId="8b5598b4-1c3e-46c2-a06e-741b9ea3aad1" providerId="ADAL" clId="{C7062854-C408-4F9C-85EF-FF17450C9B34}" dt="2024-09-19T07:57:57.015" v="1441" actId="1076"/>
          <ac:spMkLst>
            <pc:docMk/>
            <pc:sldMk cId="1771976376" sldId="412"/>
            <ac:spMk id="19" creationId="{BD1984DD-04DE-FC13-C38C-E2011C4B9CD2}"/>
          </ac:spMkLst>
        </pc:spChg>
        <pc:spChg chg="mod">
          <ac:chgData name="Kari Klepp" userId="8b5598b4-1c3e-46c2-a06e-741b9ea3aad1" providerId="ADAL" clId="{C7062854-C408-4F9C-85EF-FF17450C9B34}" dt="2024-09-20T12:07:07.259" v="5392" actId="1582"/>
          <ac:spMkLst>
            <pc:docMk/>
            <pc:sldMk cId="1771976376" sldId="412"/>
            <ac:spMk id="22" creationId="{5A3D5666-E269-BBCD-BC2E-380F0A278FBA}"/>
          </ac:spMkLst>
        </pc:spChg>
        <pc:spChg chg="mod">
          <ac:chgData name="Kari Klepp" userId="8b5598b4-1c3e-46c2-a06e-741b9ea3aad1" providerId="ADAL" clId="{C7062854-C408-4F9C-85EF-FF17450C9B34}" dt="2024-09-19T07:59:04.199" v="1463" actId="1076"/>
          <ac:spMkLst>
            <pc:docMk/>
            <pc:sldMk cId="1771976376" sldId="412"/>
            <ac:spMk id="23" creationId="{ECFEF293-58A6-2BC5-4B71-559D35AA7B30}"/>
          </ac:spMkLst>
        </pc:spChg>
        <pc:spChg chg="mod">
          <ac:chgData name="Kari Klepp" userId="8b5598b4-1c3e-46c2-a06e-741b9ea3aad1" providerId="ADAL" clId="{C7062854-C408-4F9C-85EF-FF17450C9B34}" dt="2024-09-19T07:58:45.174" v="1456" actId="1076"/>
          <ac:spMkLst>
            <pc:docMk/>
            <pc:sldMk cId="1771976376" sldId="412"/>
            <ac:spMk id="24" creationId="{B9B82393-8B4C-9531-E68E-368792B3772B}"/>
          </ac:spMkLst>
        </pc:spChg>
      </pc:sldChg>
      <pc:sldChg chg="addSp delSp modSp mod modShow modNotesTx">
        <pc:chgData name="Kari Klepp" userId="8b5598b4-1c3e-46c2-a06e-741b9ea3aad1" providerId="ADAL" clId="{C7062854-C408-4F9C-85EF-FF17450C9B34}" dt="2024-09-24T12:29:36.816" v="6533" actId="20577"/>
        <pc:sldMkLst>
          <pc:docMk/>
          <pc:sldMk cId="2885843159" sldId="413"/>
        </pc:sldMkLst>
        <pc:spChg chg="mod">
          <ac:chgData name="Kari Klepp" userId="8b5598b4-1c3e-46c2-a06e-741b9ea3aad1" providerId="ADAL" clId="{C7062854-C408-4F9C-85EF-FF17450C9B34}" dt="2024-09-19T09:59:53.995" v="2329" actId="1076"/>
          <ac:spMkLst>
            <pc:docMk/>
            <pc:sldMk cId="2885843159" sldId="413"/>
            <ac:spMk id="2" creationId="{B5B7173C-5EDF-A2EA-55D3-FC4C5E7AC7B1}"/>
          </ac:spMkLst>
        </pc:spChg>
        <pc:spChg chg="mod">
          <ac:chgData name="Kari Klepp" userId="8b5598b4-1c3e-46c2-a06e-741b9ea3aad1" providerId="ADAL" clId="{C7062854-C408-4F9C-85EF-FF17450C9B34}" dt="2024-09-19T13:37:26.151" v="3873" actId="113"/>
          <ac:spMkLst>
            <pc:docMk/>
            <pc:sldMk cId="2885843159" sldId="413"/>
            <ac:spMk id="3" creationId="{86114FF1-FCDA-41DC-E75A-C92A154D4384}"/>
          </ac:spMkLst>
        </pc:spChg>
        <pc:spChg chg="mod">
          <ac:chgData name="Kari Klepp" userId="8b5598b4-1c3e-46c2-a06e-741b9ea3aad1" providerId="ADAL" clId="{C7062854-C408-4F9C-85EF-FF17450C9B34}" dt="2024-09-19T13:36:14.368" v="3865" actId="14100"/>
          <ac:spMkLst>
            <pc:docMk/>
            <pc:sldMk cId="2885843159" sldId="413"/>
            <ac:spMk id="4" creationId="{5E7C3962-3EDC-E84A-719E-EFD5609402CC}"/>
          </ac:spMkLst>
        </pc:spChg>
        <pc:spChg chg="mod">
          <ac:chgData name="Kari Klepp" userId="8b5598b4-1c3e-46c2-a06e-741b9ea3aad1" providerId="ADAL" clId="{C7062854-C408-4F9C-85EF-FF17450C9B34}" dt="2024-09-19T13:36:09.284" v="3863" actId="14100"/>
          <ac:spMkLst>
            <pc:docMk/>
            <pc:sldMk cId="2885843159" sldId="413"/>
            <ac:spMk id="5" creationId="{793CE3EB-CAB1-5613-CC8F-6109DD4555AC}"/>
          </ac:spMkLst>
        </pc:spChg>
        <pc:spChg chg="mod">
          <ac:chgData name="Kari Klepp" userId="8b5598b4-1c3e-46c2-a06e-741b9ea3aad1" providerId="ADAL" clId="{C7062854-C408-4F9C-85EF-FF17450C9B34}" dt="2024-09-19T13:36:11.681" v="3864" actId="14100"/>
          <ac:spMkLst>
            <pc:docMk/>
            <pc:sldMk cId="2885843159" sldId="413"/>
            <ac:spMk id="7" creationId="{3F3E2BD8-3F04-AEDB-F681-8897D4A66E15}"/>
          </ac:spMkLst>
        </pc:spChg>
        <pc:spChg chg="mod">
          <ac:chgData name="Kari Klepp" userId="8b5598b4-1c3e-46c2-a06e-741b9ea3aad1" providerId="ADAL" clId="{C7062854-C408-4F9C-85EF-FF17450C9B34}" dt="2024-09-19T09:37:55.443" v="1638" actId="1076"/>
          <ac:spMkLst>
            <pc:docMk/>
            <pc:sldMk cId="2885843159" sldId="413"/>
            <ac:spMk id="11" creationId="{11B13B99-29D2-DB66-B3A9-3B9A4BEE8F39}"/>
          </ac:spMkLst>
        </pc:spChg>
        <pc:spChg chg="add del mod">
          <ac:chgData name="Kari Klepp" userId="8b5598b4-1c3e-46c2-a06e-741b9ea3aad1" providerId="ADAL" clId="{C7062854-C408-4F9C-85EF-FF17450C9B34}" dt="2024-09-19T09:38:43.446" v="1641" actId="931"/>
          <ac:spMkLst>
            <pc:docMk/>
            <pc:sldMk cId="2885843159" sldId="413"/>
            <ac:spMk id="17" creationId="{EC91177B-BD6C-5E35-094A-283420ED658E}"/>
          </ac:spMkLst>
        </pc:spChg>
        <pc:picChg chg="del mod">
          <ac:chgData name="Kari Klepp" userId="8b5598b4-1c3e-46c2-a06e-741b9ea3aad1" providerId="ADAL" clId="{C7062854-C408-4F9C-85EF-FF17450C9B34}" dt="2024-09-19T09:38:32.342" v="1640" actId="478"/>
          <ac:picMkLst>
            <pc:docMk/>
            <pc:sldMk cId="2885843159" sldId="413"/>
            <ac:picMk id="6" creationId="{276DF14C-CEA9-6D30-E433-5E5A64BA5801}"/>
          </ac:picMkLst>
        </pc:picChg>
        <pc:picChg chg="add del mod">
          <ac:chgData name="Kari Klepp" userId="8b5598b4-1c3e-46c2-a06e-741b9ea3aad1" providerId="ADAL" clId="{C7062854-C408-4F9C-85EF-FF17450C9B34}" dt="2024-09-19T13:35:13.631" v="3851" actId="478"/>
          <ac:picMkLst>
            <pc:docMk/>
            <pc:sldMk cId="2885843159" sldId="413"/>
            <ac:picMk id="8" creationId="{04AED2EB-3387-86A3-2553-B5308FD5EF5A}"/>
          </ac:picMkLst>
        </pc:picChg>
        <pc:picChg chg="del">
          <ac:chgData name="Kari Klepp" userId="8b5598b4-1c3e-46c2-a06e-741b9ea3aad1" providerId="ADAL" clId="{C7062854-C408-4F9C-85EF-FF17450C9B34}" dt="2024-09-19T07:21:38.250" v="1110" actId="478"/>
          <ac:picMkLst>
            <pc:docMk/>
            <pc:sldMk cId="2885843159" sldId="413"/>
            <ac:picMk id="8" creationId="{3D65155C-7B3E-77AC-9BCD-5B6F27C29EA2}"/>
          </ac:picMkLst>
        </pc:picChg>
        <pc:picChg chg="del">
          <ac:chgData name="Kari Klepp" userId="8b5598b4-1c3e-46c2-a06e-741b9ea3aad1" providerId="ADAL" clId="{C7062854-C408-4F9C-85EF-FF17450C9B34}" dt="2024-09-19T07:22:39.168" v="1129" actId="478"/>
          <ac:picMkLst>
            <pc:docMk/>
            <pc:sldMk cId="2885843159" sldId="413"/>
            <ac:picMk id="9" creationId="{97C21BFC-EA97-03A0-640C-B247F5BD85AD}"/>
          </ac:picMkLst>
        </pc:picChg>
        <pc:picChg chg="del">
          <ac:chgData name="Kari Klepp" userId="8b5598b4-1c3e-46c2-a06e-741b9ea3aad1" providerId="ADAL" clId="{C7062854-C408-4F9C-85EF-FF17450C9B34}" dt="2024-09-19T07:22:44.533" v="1131" actId="478"/>
          <ac:picMkLst>
            <pc:docMk/>
            <pc:sldMk cId="2885843159" sldId="413"/>
            <ac:picMk id="10" creationId="{48222F99-E56F-C742-8290-F6BE11881B69}"/>
          </ac:picMkLst>
        </pc:picChg>
        <pc:picChg chg="add del mod">
          <ac:chgData name="Kari Klepp" userId="8b5598b4-1c3e-46c2-a06e-741b9ea3aad1" providerId="ADAL" clId="{C7062854-C408-4F9C-85EF-FF17450C9B34}" dt="2024-09-19T13:35:15.371" v="3852" actId="478"/>
          <ac:picMkLst>
            <pc:docMk/>
            <pc:sldMk cId="2885843159" sldId="413"/>
            <ac:picMk id="10" creationId="{D3ACB8D9-6E3F-2278-EA8C-110C166B2A18}"/>
          </ac:picMkLst>
        </pc:picChg>
        <pc:picChg chg="add del mod">
          <ac:chgData name="Kari Klepp" userId="8b5598b4-1c3e-46c2-a06e-741b9ea3aad1" providerId="ADAL" clId="{C7062854-C408-4F9C-85EF-FF17450C9B34}" dt="2024-09-19T13:34:06.869" v="3839" actId="478"/>
          <ac:picMkLst>
            <pc:docMk/>
            <pc:sldMk cId="2885843159" sldId="413"/>
            <ac:picMk id="13" creationId="{C188DC91-E674-7BE8-1D6B-1DBE02A1D537}"/>
          </ac:picMkLst>
        </pc:picChg>
        <pc:picChg chg="add del mod">
          <ac:chgData name="Kari Klepp" userId="8b5598b4-1c3e-46c2-a06e-741b9ea3aad1" providerId="ADAL" clId="{C7062854-C408-4F9C-85EF-FF17450C9B34}" dt="2024-09-19T13:34:43.976" v="3844" actId="478"/>
          <ac:picMkLst>
            <pc:docMk/>
            <pc:sldMk cId="2885843159" sldId="413"/>
            <ac:picMk id="14" creationId="{36A0C5A0-B1CA-8745-B233-B33A67CFEBE6}"/>
          </ac:picMkLst>
        </pc:picChg>
        <pc:picChg chg="add del mod">
          <ac:chgData name="Kari Klepp" userId="8b5598b4-1c3e-46c2-a06e-741b9ea3aad1" providerId="ADAL" clId="{C7062854-C408-4F9C-85EF-FF17450C9B34}" dt="2024-09-19T13:35:20.314" v="3854" actId="478"/>
          <ac:picMkLst>
            <pc:docMk/>
            <pc:sldMk cId="2885843159" sldId="413"/>
            <ac:picMk id="15" creationId="{ED5E06FF-19AC-E674-DB5B-C47D84B64971}"/>
          </ac:picMkLst>
        </pc:picChg>
        <pc:picChg chg="add mod modCrop">
          <ac:chgData name="Kari Klepp" userId="8b5598b4-1c3e-46c2-a06e-741b9ea3aad1" providerId="ADAL" clId="{C7062854-C408-4F9C-85EF-FF17450C9B34}" dt="2024-09-19T13:36:16.821" v="3866" actId="1076"/>
          <ac:picMkLst>
            <pc:docMk/>
            <pc:sldMk cId="2885843159" sldId="413"/>
            <ac:picMk id="19" creationId="{2300B6BD-6B81-2CCD-73AD-6EAF5E874A14}"/>
          </ac:picMkLst>
        </pc:picChg>
      </pc:sldChg>
      <pc:sldChg chg="modSp mod modShow modCm">
        <pc:chgData name="Kari Klepp" userId="8b5598b4-1c3e-46c2-a06e-741b9ea3aad1" providerId="ADAL" clId="{C7062854-C408-4F9C-85EF-FF17450C9B34}" dt="2024-09-24T12:17:59.852" v="6131" actId="729"/>
        <pc:sldMkLst>
          <pc:docMk/>
          <pc:sldMk cId="1876032375" sldId="416"/>
        </pc:sldMkLst>
        <pc:spChg chg="mod">
          <ac:chgData name="Kari Klepp" userId="8b5598b4-1c3e-46c2-a06e-741b9ea3aad1" providerId="ADAL" clId="{C7062854-C408-4F9C-85EF-FF17450C9B34}" dt="2024-09-19T10:19:29.314" v="2476" actId="14100"/>
          <ac:spMkLst>
            <pc:docMk/>
            <pc:sldMk cId="1876032375" sldId="416"/>
            <ac:spMk id="2" creationId="{FEBD2D76-09F9-CCF6-42C9-83E5D1EF16B2}"/>
          </ac:spMkLst>
        </pc:spChg>
        <pc:spChg chg="mod">
          <ac:chgData name="Kari Klepp" userId="8b5598b4-1c3e-46c2-a06e-741b9ea3aad1" providerId="ADAL" clId="{C7062854-C408-4F9C-85EF-FF17450C9B34}" dt="2024-09-19T10:19:32.514" v="2477" actId="14100"/>
          <ac:spMkLst>
            <pc:docMk/>
            <pc:sldMk cId="1876032375" sldId="416"/>
            <ac:spMk id="3" creationId="{47AD7394-9D84-8E40-55ED-AC371EBDC731}"/>
          </ac:spMkLst>
        </pc:spChg>
        <pc:spChg chg="mod">
          <ac:chgData name="Kari Klepp" userId="8b5598b4-1c3e-46c2-a06e-741b9ea3aad1" providerId="ADAL" clId="{C7062854-C408-4F9C-85EF-FF17450C9B34}" dt="2024-09-19T10:19:52.962" v="2482" actId="1076"/>
          <ac:spMkLst>
            <pc:docMk/>
            <pc:sldMk cId="1876032375" sldId="416"/>
            <ac:spMk id="4" creationId="{1723D564-15BD-1796-754D-3B14174E84E9}"/>
          </ac:spMkLst>
        </pc:spChg>
        <pc:spChg chg="mod">
          <ac:chgData name="Kari Klepp" userId="8b5598b4-1c3e-46c2-a06e-741b9ea3aad1" providerId="ADAL" clId="{C7062854-C408-4F9C-85EF-FF17450C9B34}" dt="2024-09-19T10:19:42.992" v="2479" actId="14100"/>
          <ac:spMkLst>
            <pc:docMk/>
            <pc:sldMk cId="1876032375" sldId="416"/>
            <ac:spMk id="5" creationId="{ED393665-289E-F5FF-5354-D5725601A21C}"/>
          </ac:spMkLst>
        </pc:spChg>
        <pc:spChg chg="mod">
          <ac:chgData name="Kari Klepp" userId="8b5598b4-1c3e-46c2-a06e-741b9ea3aad1" providerId="ADAL" clId="{C7062854-C408-4F9C-85EF-FF17450C9B34}" dt="2024-09-19T10:19:01.514" v="2471" actId="1076"/>
          <ac:spMkLst>
            <pc:docMk/>
            <pc:sldMk cId="1876032375" sldId="416"/>
            <ac:spMk id="6" creationId="{4436F598-AC2B-AEE8-C960-F58132453257}"/>
          </ac:spMkLst>
        </pc:spChg>
        <pc:spChg chg="mod">
          <ac:chgData name="Kari Klepp" userId="8b5598b4-1c3e-46c2-a06e-741b9ea3aad1" providerId="ADAL" clId="{C7062854-C408-4F9C-85EF-FF17450C9B34}" dt="2024-09-19T10:19:47.810" v="2480" actId="1076"/>
          <ac:spMkLst>
            <pc:docMk/>
            <pc:sldMk cId="1876032375" sldId="416"/>
            <ac:spMk id="7" creationId="{8214C147-96E8-40CB-40EF-903EF848876E}"/>
          </ac:spMkLst>
        </pc:spChg>
        <pc:spChg chg="mod">
          <ac:chgData name="Kari Klepp" userId="8b5598b4-1c3e-46c2-a06e-741b9ea3aad1" providerId="ADAL" clId="{C7062854-C408-4F9C-85EF-FF17450C9B34}" dt="2024-09-19T10:19:50.377" v="2481" actId="1076"/>
          <ac:spMkLst>
            <pc:docMk/>
            <pc:sldMk cId="1876032375" sldId="416"/>
            <ac:spMk id="8" creationId="{60A35DE4-6117-CB54-8A62-E184BC325324}"/>
          </ac:spMkLst>
        </pc:spChg>
        <pc:spChg chg="mod">
          <ac:chgData name="Kari Klepp" userId="8b5598b4-1c3e-46c2-a06e-741b9ea3aad1" providerId="ADAL" clId="{C7062854-C408-4F9C-85EF-FF17450C9B34}" dt="2024-09-19T10:19:56.041" v="2483" actId="1076"/>
          <ac:spMkLst>
            <pc:docMk/>
            <pc:sldMk cId="1876032375" sldId="416"/>
            <ac:spMk id="9" creationId="{6404C575-A179-6547-7165-DBA5FE2AF9B0}"/>
          </ac:spMkLst>
        </pc:spChg>
        <pc:spChg chg="mod">
          <ac:chgData name="Kari Klepp" userId="8b5598b4-1c3e-46c2-a06e-741b9ea3aad1" providerId="ADAL" clId="{C7062854-C408-4F9C-85EF-FF17450C9B34}" dt="2024-09-19T10:19:59.145" v="2484" actId="1076"/>
          <ac:spMkLst>
            <pc:docMk/>
            <pc:sldMk cId="1876032375" sldId="416"/>
            <ac:spMk id="10" creationId="{65176CC7-E39E-88CB-DA04-6B534B9FBFDE}"/>
          </ac:spMkLst>
        </pc:spChg>
        <pc:spChg chg="mod">
          <ac:chgData name="Kari Klepp" userId="8b5598b4-1c3e-46c2-a06e-741b9ea3aad1" providerId="ADAL" clId="{C7062854-C408-4F9C-85EF-FF17450C9B34}" dt="2024-09-19T08:15:58.647" v="1580" actId="2711"/>
          <ac:spMkLst>
            <pc:docMk/>
            <pc:sldMk cId="1876032375" sldId="416"/>
            <ac:spMk id="11" creationId="{8353D937-D7A4-12FC-584B-9DF46E07DC71}"/>
          </ac:spMkLst>
        </pc:spChg>
        <pc:spChg chg="mod">
          <ac:chgData name="Kari Klepp" userId="8b5598b4-1c3e-46c2-a06e-741b9ea3aad1" providerId="ADAL" clId="{C7062854-C408-4F9C-85EF-FF17450C9B34}" dt="2024-09-19T10:20:02.802" v="2485" actId="1076"/>
          <ac:spMkLst>
            <pc:docMk/>
            <pc:sldMk cId="1876032375" sldId="416"/>
            <ac:spMk id="12" creationId="{80DC0CC3-1671-7BB0-7059-3A8D976B11F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i Klepp" userId="8b5598b4-1c3e-46c2-a06e-741b9ea3aad1" providerId="ADAL" clId="{C7062854-C408-4F9C-85EF-FF17450C9B34}" dt="2024-09-19T10:18:14.795" v="2464" actId="20577"/>
              <pc2:cmMkLst xmlns:pc2="http://schemas.microsoft.com/office/powerpoint/2019/9/main/command">
                <pc:docMk/>
                <pc:sldMk cId="1876032375" sldId="416"/>
                <pc2:cmMk id="{EC2E1FB1-622C-4C07-861F-D45B50215A53}"/>
              </pc2:cmMkLst>
            </pc226:cmChg>
          </p:ext>
        </pc:extLst>
      </pc:sldChg>
      <pc:sldChg chg="del">
        <pc:chgData name="Kari Klepp" userId="8b5598b4-1c3e-46c2-a06e-741b9ea3aad1" providerId="ADAL" clId="{C7062854-C408-4F9C-85EF-FF17450C9B34}" dt="2024-09-18T11:40:45.863" v="458" actId="2696"/>
        <pc:sldMkLst>
          <pc:docMk/>
          <pc:sldMk cId="2467296010" sldId="416"/>
        </pc:sldMkLst>
      </pc:sldChg>
      <pc:sldChg chg="modSp mod modShow modNotesTx">
        <pc:chgData name="Kari Klepp" userId="8b5598b4-1c3e-46c2-a06e-741b9ea3aad1" providerId="ADAL" clId="{C7062854-C408-4F9C-85EF-FF17450C9B34}" dt="2024-09-24T12:37:39.202" v="6642" actId="1076"/>
        <pc:sldMkLst>
          <pc:docMk/>
          <pc:sldMk cId="916859733" sldId="417"/>
        </pc:sldMkLst>
        <pc:spChg chg="mod">
          <ac:chgData name="Kari Klepp" userId="8b5598b4-1c3e-46c2-a06e-741b9ea3aad1" providerId="ADAL" clId="{C7062854-C408-4F9C-85EF-FF17450C9B34}" dt="2024-09-24T12:36:50.072" v="6629" actId="2711"/>
          <ac:spMkLst>
            <pc:docMk/>
            <pc:sldMk cId="916859733" sldId="417"/>
            <ac:spMk id="2" creationId="{123B2384-FFEE-90C8-7DEC-F63332DA24AC}"/>
          </ac:spMkLst>
        </pc:spChg>
        <pc:spChg chg="mod">
          <ac:chgData name="Kari Klepp" userId="8b5598b4-1c3e-46c2-a06e-741b9ea3aad1" providerId="ADAL" clId="{C7062854-C408-4F9C-85EF-FF17450C9B34}" dt="2024-09-24T12:37:02.098" v="6631" actId="2711"/>
          <ac:spMkLst>
            <pc:docMk/>
            <pc:sldMk cId="916859733" sldId="417"/>
            <ac:spMk id="3" creationId="{0EFD425B-1161-7FB5-9426-CDC155B4B5CC}"/>
          </ac:spMkLst>
        </pc:spChg>
        <pc:spChg chg="mod">
          <ac:chgData name="Kari Klepp" userId="8b5598b4-1c3e-46c2-a06e-741b9ea3aad1" providerId="ADAL" clId="{C7062854-C408-4F9C-85EF-FF17450C9B34}" dt="2024-09-24T12:37:32.202" v="6639" actId="1076"/>
          <ac:spMkLst>
            <pc:docMk/>
            <pc:sldMk cId="916859733" sldId="417"/>
            <ac:spMk id="6" creationId="{31C11E2F-F2B2-7497-D9A9-3152589F6BE0}"/>
          </ac:spMkLst>
        </pc:spChg>
        <pc:spChg chg="mod">
          <ac:chgData name="Kari Klepp" userId="8b5598b4-1c3e-46c2-a06e-741b9ea3aad1" providerId="ADAL" clId="{C7062854-C408-4F9C-85EF-FF17450C9B34}" dt="2024-09-24T12:37:19.316" v="6637" actId="2711"/>
          <ac:spMkLst>
            <pc:docMk/>
            <pc:sldMk cId="916859733" sldId="417"/>
            <ac:spMk id="8" creationId="{8B76828C-6FEC-91C8-DF0C-4ECB18A99B9C}"/>
          </ac:spMkLst>
        </pc:spChg>
        <pc:spChg chg="mod">
          <ac:chgData name="Kari Klepp" userId="8b5598b4-1c3e-46c2-a06e-741b9ea3aad1" providerId="ADAL" clId="{C7062854-C408-4F9C-85EF-FF17450C9B34}" dt="2024-09-24T12:36:56.246" v="6630" actId="2711"/>
          <ac:spMkLst>
            <pc:docMk/>
            <pc:sldMk cId="916859733" sldId="417"/>
            <ac:spMk id="9" creationId="{AE3FEB48-F3FD-B0BB-A360-743B246BDD0D}"/>
          </ac:spMkLst>
        </pc:spChg>
        <pc:spChg chg="mod">
          <ac:chgData name="Kari Klepp" userId="8b5598b4-1c3e-46c2-a06e-741b9ea3aad1" providerId="ADAL" clId="{C7062854-C408-4F9C-85EF-FF17450C9B34}" dt="2024-09-24T12:37:19.316" v="6637" actId="2711"/>
          <ac:spMkLst>
            <pc:docMk/>
            <pc:sldMk cId="916859733" sldId="417"/>
            <ac:spMk id="15" creationId="{29ADC166-7C82-69D3-1A63-E107547F5322}"/>
          </ac:spMkLst>
        </pc:spChg>
        <pc:spChg chg="mod">
          <ac:chgData name="Kari Klepp" userId="8b5598b4-1c3e-46c2-a06e-741b9ea3aad1" providerId="ADAL" clId="{C7062854-C408-4F9C-85EF-FF17450C9B34}" dt="2024-09-24T12:37:36.613" v="6641" actId="1076"/>
          <ac:spMkLst>
            <pc:docMk/>
            <pc:sldMk cId="916859733" sldId="417"/>
            <ac:spMk id="17" creationId="{606BE866-3924-5014-C1D9-D49602536B61}"/>
          </ac:spMkLst>
        </pc:spChg>
        <pc:cxnChg chg="mod">
          <ac:chgData name="Kari Klepp" userId="8b5598b4-1c3e-46c2-a06e-741b9ea3aad1" providerId="ADAL" clId="{C7062854-C408-4F9C-85EF-FF17450C9B34}" dt="2024-09-24T12:37:39.202" v="6642" actId="1076"/>
          <ac:cxnSpMkLst>
            <pc:docMk/>
            <pc:sldMk cId="916859733" sldId="417"/>
            <ac:cxnSpMk id="13" creationId="{9FEE6C98-5C37-ADFF-3F5D-52490891D2F0}"/>
          </ac:cxnSpMkLst>
        </pc:cxnChg>
      </pc:sldChg>
      <pc:sldChg chg="addSp delSp modSp mod modNotesTx">
        <pc:chgData name="Kari Klepp" userId="8b5598b4-1c3e-46c2-a06e-741b9ea3aad1" providerId="ADAL" clId="{C7062854-C408-4F9C-85EF-FF17450C9B34}" dt="2024-09-24T12:30:30.811" v="6538" actId="20577"/>
        <pc:sldMkLst>
          <pc:docMk/>
          <pc:sldMk cId="2293564032" sldId="419"/>
        </pc:sldMkLst>
        <pc:spChg chg="mod">
          <ac:chgData name="Kari Klepp" userId="8b5598b4-1c3e-46c2-a06e-741b9ea3aad1" providerId="ADAL" clId="{C7062854-C408-4F9C-85EF-FF17450C9B34}" dt="2024-09-19T08:02:17.183" v="1491" actId="1076"/>
          <ac:spMkLst>
            <pc:docMk/>
            <pc:sldMk cId="2293564032" sldId="419"/>
            <ac:spMk id="4" creationId="{02637300-B78B-673A-0D66-06641EA5F0EC}"/>
          </ac:spMkLst>
        </pc:spChg>
        <pc:spChg chg="add del mod">
          <ac:chgData name="Kari Klepp" userId="8b5598b4-1c3e-46c2-a06e-741b9ea3aad1" providerId="ADAL" clId="{C7062854-C408-4F9C-85EF-FF17450C9B34}" dt="2024-09-19T08:01:35.218" v="1485" actId="478"/>
          <ac:spMkLst>
            <pc:docMk/>
            <pc:sldMk cId="2293564032" sldId="419"/>
            <ac:spMk id="5" creationId="{A22FF039-A353-C4BE-123E-C45D62EE398B}"/>
          </ac:spMkLst>
        </pc:spChg>
        <pc:spChg chg="mod">
          <ac:chgData name="Kari Klepp" userId="8b5598b4-1c3e-46c2-a06e-741b9ea3aad1" providerId="ADAL" clId="{C7062854-C408-4F9C-85EF-FF17450C9B34}" dt="2024-09-19T10:10:39.723" v="2414" actId="1076"/>
          <ac:spMkLst>
            <pc:docMk/>
            <pc:sldMk cId="2293564032" sldId="419"/>
            <ac:spMk id="11" creationId="{29683F46-A9C1-EDF9-B656-4AF0450E4C3F}"/>
          </ac:spMkLst>
        </pc:spChg>
        <pc:spChg chg="mod">
          <ac:chgData name="Kari Klepp" userId="8b5598b4-1c3e-46c2-a06e-741b9ea3aad1" providerId="ADAL" clId="{C7062854-C408-4F9C-85EF-FF17450C9B34}" dt="2024-09-19T10:11:09.410" v="2422" actId="1076"/>
          <ac:spMkLst>
            <pc:docMk/>
            <pc:sldMk cId="2293564032" sldId="419"/>
            <ac:spMk id="13" creationId="{7FE5AED2-AEA0-D755-CFD3-D092D8FF7311}"/>
          </ac:spMkLst>
        </pc:spChg>
        <pc:picChg chg="del">
          <ac:chgData name="Kari Klepp" userId="8b5598b4-1c3e-46c2-a06e-741b9ea3aad1" providerId="ADAL" clId="{C7062854-C408-4F9C-85EF-FF17450C9B34}" dt="2024-09-19T08:01:22.402" v="1484" actId="478"/>
          <ac:picMkLst>
            <pc:docMk/>
            <pc:sldMk cId="2293564032" sldId="419"/>
            <ac:picMk id="3" creationId="{1524BD6E-5B4C-8001-D136-0D39448CA408}"/>
          </ac:picMkLst>
        </pc:picChg>
        <pc:picChg chg="mod">
          <ac:chgData name="Kari Klepp" userId="8b5598b4-1c3e-46c2-a06e-741b9ea3aad1" providerId="ADAL" clId="{C7062854-C408-4F9C-85EF-FF17450C9B34}" dt="2024-09-19T10:10:42.834" v="2415" actId="1076"/>
          <ac:picMkLst>
            <pc:docMk/>
            <pc:sldMk cId="2293564032" sldId="419"/>
            <ac:picMk id="6" creationId="{4DDB1401-B5BF-64C3-FE7B-251DB6ABD4E4}"/>
          </ac:picMkLst>
        </pc:picChg>
        <pc:picChg chg="mod">
          <ac:chgData name="Kari Klepp" userId="8b5598b4-1c3e-46c2-a06e-741b9ea3aad1" providerId="ADAL" clId="{C7062854-C408-4F9C-85EF-FF17450C9B34}" dt="2024-09-19T10:10:35.362" v="2413" actId="1076"/>
          <ac:picMkLst>
            <pc:docMk/>
            <pc:sldMk cId="2293564032" sldId="419"/>
            <ac:picMk id="7" creationId="{50456B31-6809-A25E-36B5-A82B01851918}"/>
          </ac:picMkLst>
        </pc:picChg>
      </pc:sldChg>
      <pc:sldChg chg="del">
        <pc:chgData name="Kari Klepp" userId="8b5598b4-1c3e-46c2-a06e-741b9ea3aad1" providerId="ADAL" clId="{C7062854-C408-4F9C-85EF-FF17450C9B34}" dt="2024-09-18T11:37:31.164" v="348" actId="2696"/>
        <pc:sldMkLst>
          <pc:docMk/>
          <pc:sldMk cId="3958533637" sldId="419"/>
        </pc:sldMkLst>
      </pc:sldChg>
      <pc:sldChg chg="modSp mod modShow">
        <pc:chgData name="Kari Klepp" userId="8b5598b4-1c3e-46c2-a06e-741b9ea3aad1" providerId="ADAL" clId="{C7062854-C408-4F9C-85EF-FF17450C9B34}" dt="2024-09-24T12:38:15.382" v="6645" actId="2711"/>
        <pc:sldMkLst>
          <pc:docMk/>
          <pc:sldMk cId="2108157059" sldId="420"/>
        </pc:sldMkLst>
        <pc:spChg chg="mod">
          <ac:chgData name="Kari Klepp" userId="8b5598b4-1c3e-46c2-a06e-741b9ea3aad1" providerId="ADAL" clId="{C7062854-C408-4F9C-85EF-FF17450C9B34}" dt="2024-09-24T12:38:15.382" v="6645" actId="2711"/>
          <ac:spMkLst>
            <pc:docMk/>
            <pc:sldMk cId="2108157059" sldId="420"/>
            <ac:spMk id="2" creationId="{54F50519-8C07-A5FE-140C-E6815190B7B5}"/>
          </ac:spMkLst>
        </pc:spChg>
        <pc:graphicFrameChg chg="mod">
          <ac:chgData name="Kari Klepp" userId="8b5598b4-1c3e-46c2-a06e-741b9ea3aad1" providerId="ADAL" clId="{C7062854-C408-4F9C-85EF-FF17450C9B34}" dt="2024-09-24T12:38:15.382" v="6645" actId="2711"/>
          <ac:graphicFrameMkLst>
            <pc:docMk/>
            <pc:sldMk cId="2108157059" sldId="420"/>
            <ac:graphicFrameMk id="5" creationId="{287C7252-0A05-40BD-A2EF-77BCC23D3802}"/>
          </ac:graphicFrameMkLst>
        </pc:graphicFrameChg>
      </pc:sldChg>
      <pc:sldChg chg="addSp delSp modSp del mod modNotesTx">
        <pc:chgData name="Kari Klepp" userId="8b5598b4-1c3e-46c2-a06e-741b9ea3aad1" providerId="ADAL" clId="{C7062854-C408-4F9C-85EF-FF17450C9B34}" dt="2024-09-18T11:40:45.863" v="458" actId="2696"/>
        <pc:sldMkLst>
          <pc:docMk/>
          <pc:sldMk cId="2144581591" sldId="423"/>
        </pc:sldMkLst>
        <pc:spChg chg="del mod">
          <ac:chgData name="Kari Klepp" userId="8b5598b4-1c3e-46c2-a06e-741b9ea3aad1" providerId="ADAL" clId="{C7062854-C408-4F9C-85EF-FF17450C9B34}" dt="2024-09-18T11:39:32.153" v="388" actId="478"/>
          <ac:spMkLst>
            <pc:docMk/>
            <pc:sldMk cId="2144581591" sldId="423"/>
            <ac:spMk id="2" creationId="{8CAF67E5-DAA6-95F4-4AA3-3DE9E70EA444}"/>
          </ac:spMkLst>
        </pc:spChg>
        <pc:spChg chg="add mod">
          <ac:chgData name="Kari Klepp" userId="8b5598b4-1c3e-46c2-a06e-741b9ea3aad1" providerId="ADAL" clId="{C7062854-C408-4F9C-85EF-FF17450C9B34}" dt="2024-09-18T11:40:12.268" v="457" actId="1076"/>
          <ac:spMkLst>
            <pc:docMk/>
            <pc:sldMk cId="2144581591" sldId="423"/>
            <ac:spMk id="11" creationId="{43FA2858-66CC-806E-0A26-857C4ECAE366}"/>
          </ac:spMkLst>
        </pc:spChg>
        <pc:spChg chg="add del mod">
          <ac:chgData name="Kari Klepp" userId="8b5598b4-1c3e-46c2-a06e-741b9ea3aad1" providerId="ADAL" clId="{C7062854-C408-4F9C-85EF-FF17450C9B34}" dt="2024-09-18T11:39:34.096" v="389" actId="478"/>
          <ac:spMkLst>
            <pc:docMk/>
            <pc:sldMk cId="2144581591" sldId="423"/>
            <ac:spMk id="13" creationId="{B1A5D1FF-EC12-C38C-D010-50C3C159CFBB}"/>
          </ac:spMkLst>
        </pc:spChg>
      </pc:sldChg>
      <pc:sldChg chg="addSp delSp modSp mod modShow modNotesTx">
        <pc:chgData name="Kari Klepp" userId="8b5598b4-1c3e-46c2-a06e-741b9ea3aad1" providerId="ADAL" clId="{C7062854-C408-4F9C-85EF-FF17450C9B34}" dt="2024-09-24T12:30:38.526" v="6539" actId="20577"/>
        <pc:sldMkLst>
          <pc:docMk/>
          <pc:sldMk cId="3514339124" sldId="423"/>
        </pc:sldMkLst>
        <pc:spChg chg="mod">
          <ac:chgData name="Kari Klepp" userId="8b5598b4-1c3e-46c2-a06e-741b9ea3aad1" providerId="ADAL" clId="{C7062854-C408-4F9C-85EF-FF17450C9B34}" dt="2024-09-19T10:17:49.082" v="2461" actId="14100"/>
          <ac:spMkLst>
            <pc:docMk/>
            <pc:sldMk cId="3514339124" sldId="423"/>
            <ac:spMk id="3" creationId="{F62C38F6-A955-2860-08B1-7B9063A72795}"/>
          </ac:spMkLst>
        </pc:spChg>
        <pc:spChg chg="mod">
          <ac:chgData name="Kari Klepp" userId="8b5598b4-1c3e-46c2-a06e-741b9ea3aad1" providerId="ADAL" clId="{C7062854-C408-4F9C-85EF-FF17450C9B34}" dt="2024-09-19T10:16:36.657" v="2453" actId="14100"/>
          <ac:spMkLst>
            <pc:docMk/>
            <pc:sldMk cId="3514339124" sldId="423"/>
            <ac:spMk id="4" creationId="{BC65A81A-CFA1-75FA-D947-2709FE4192B2}"/>
          </ac:spMkLst>
        </pc:spChg>
        <pc:spChg chg="mod">
          <ac:chgData name="Kari Klepp" userId="8b5598b4-1c3e-46c2-a06e-741b9ea3aad1" providerId="ADAL" clId="{C7062854-C408-4F9C-85EF-FF17450C9B34}" dt="2024-09-19T10:15:57.250" v="2444" actId="14100"/>
          <ac:spMkLst>
            <pc:docMk/>
            <pc:sldMk cId="3514339124" sldId="423"/>
            <ac:spMk id="5" creationId="{F4D7B94C-7A68-7E33-5DAE-07485BEAD642}"/>
          </ac:spMkLst>
        </pc:spChg>
        <pc:spChg chg="mod">
          <ac:chgData name="Kari Klepp" userId="8b5598b4-1c3e-46c2-a06e-741b9ea3aad1" providerId="ADAL" clId="{C7062854-C408-4F9C-85EF-FF17450C9B34}" dt="2024-09-19T08:13:24.095" v="1575" actId="14100"/>
          <ac:spMkLst>
            <pc:docMk/>
            <pc:sldMk cId="3514339124" sldId="423"/>
            <ac:spMk id="6" creationId="{0A32C9BB-85A8-7EDB-8224-03863F42A3D9}"/>
          </ac:spMkLst>
        </pc:spChg>
        <pc:spChg chg="mod">
          <ac:chgData name="Kari Klepp" userId="8b5598b4-1c3e-46c2-a06e-741b9ea3aad1" providerId="ADAL" clId="{C7062854-C408-4F9C-85EF-FF17450C9B34}" dt="2024-09-19T10:15:49.242" v="2442" actId="1076"/>
          <ac:spMkLst>
            <pc:docMk/>
            <pc:sldMk cId="3514339124" sldId="423"/>
            <ac:spMk id="7" creationId="{9A1D026C-D4C6-FC0B-A733-B4170EAB2C6F}"/>
          </ac:spMkLst>
        </pc:spChg>
        <pc:spChg chg="mod">
          <ac:chgData name="Kari Klepp" userId="8b5598b4-1c3e-46c2-a06e-741b9ea3aad1" providerId="ADAL" clId="{C7062854-C408-4F9C-85EF-FF17450C9B34}" dt="2024-09-19T10:17:55.610" v="2462" actId="14100"/>
          <ac:spMkLst>
            <pc:docMk/>
            <pc:sldMk cId="3514339124" sldId="423"/>
            <ac:spMk id="8" creationId="{14816EDC-CD29-2A0F-6568-1DE898690E94}"/>
          </ac:spMkLst>
        </pc:spChg>
        <pc:spChg chg="mod">
          <ac:chgData name="Kari Klepp" userId="8b5598b4-1c3e-46c2-a06e-741b9ea3aad1" providerId="ADAL" clId="{C7062854-C408-4F9C-85EF-FF17450C9B34}" dt="2024-09-19T08:13:02.063" v="1570" actId="1076"/>
          <ac:spMkLst>
            <pc:docMk/>
            <pc:sldMk cId="3514339124" sldId="423"/>
            <ac:spMk id="9" creationId="{20654E23-B39F-343B-5BEC-C5F01CD20E84}"/>
          </ac:spMkLst>
        </pc:spChg>
        <pc:spChg chg="mod">
          <ac:chgData name="Kari Klepp" userId="8b5598b4-1c3e-46c2-a06e-741b9ea3aad1" providerId="ADAL" clId="{C7062854-C408-4F9C-85EF-FF17450C9B34}" dt="2024-09-19T08:13:46.821" v="1579" actId="1076"/>
          <ac:spMkLst>
            <pc:docMk/>
            <pc:sldMk cId="3514339124" sldId="423"/>
            <ac:spMk id="10" creationId="{C5E8ECF6-87EB-B153-342C-5A8EC7E9F2DC}"/>
          </ac:spMkLst>
        </pc:spChg>
        <pc:spChg chg="mod">
          <ac:chgData name="Kari Klepp" userId="8b5598b4-1c3e-46c2-a06e-741b9ea3aad1" providerId="ADAL" clId="{C7062854-C408-4F9C-85EF-FF17450C9B34}" dt="2024-09-19T08:12:30.842" v="1563" actId="2711"/>
          <ac:spMkLst>
            <pc:docMk/>
            <pc:sldMk cId="3514339124" sldId="423"/>
            <ac:spMk id="11" creationId="{43FA2858-66CC-806E-0A26-857C4ECAE366}"/>
          </ac:spMkLst>
        </pc:spChg>
        <pc:picChg chg="add del mod">
          <ac:chgData name="Kari Klepp" userId="8b5598b4-1c3e-46c2-a06e-741b9ea3aad1" providerId="ADAL" clId="{C7062854-C408-4F9C-85EF-FF17450C9B34}" dt="2024-09-19T10:16:41.860" v="2455" actId="478"/>
          <ac:picMkLst>
            <pc:docMk/>
            <pc:sldMk cId="3514339124" sldId="423"/>
            <ac:picMk id="12" creationId="{D0653F74-2A5E-05C4-F954-C96BB170C6B3}"/>
          </ac:picMkLst>
        </pc:picChg>
        <pc:picChg chg="add del mod">
          <ac:chgData name="Kari Klepp" userId="8b5598b4-1c3e-46c2-a06e-741b9ea3aad1" providerId="ADAL" clId="{C7062854-C408-4F9C-85EF-FF17450C9B34}" dt="2024-09-19T10:17:30.960" v="2460" actId="478"/>
          <ac:picMkLst>
            <pc:docMk/>
            <pc:sldMk cId="3514339124" sldId="423"/>
            <ac:picMk id="14" creationId="{1BB2F092-88DC-02B7-155A-225888B450A7}"/>
          </ac:picMkLst>
        </pc:picChg>
      </pc:sldChg>
      <pc:sldChg chg="del">
        <pc:chgData name="Kari Klepp" userId="8b5598b4-1c3e-46c2-a06e-741b9ea3aad1" providerId="ADAL" clId="{C7062854-C408-4F9C-85EF-FF17450C9B34}" dt="2024-09-18T11:37:31.164" v="348" actId="2696"/>
        <pc:sldMkLst>
          <pc:docMk/>
          <pc:sldMk cId="1140257792" sldId="424"/>
        </pc:sldMkLst>
      </pc:sldChg>
      <pc:sldChg chg="modSp mod">
        <pc:chgData name="Kari Klepp" userId="8b5598b4-1c3e-46c2-a06e-741b9ea3aad1" providerId="ADAL" clId="{C7062854-C408-4F9C-85EF-FF17450C9B34}" dt="2024-09-19T10:05:06.299" v="2388" actId="1076"/>
        <pc:sldMkLst>
          <pc:docMk/>
          <pc:sldMk cId="3108195316" sldId="424"/>
        </pc:sldMkLst>
        <pc:spChg chg="mod">
          <ac:chgData name="Kari Klepp" userId="8b5598b4-1c3e-46c2-a06e-741b9ea3aad1" providerId="ADAL" clId="{C7062854-C408-4F9C-85EF-FF17450C9B34}" dt="2024-09-19T10:03:39.342" v="2375" actId="2711"/>
          <ac:spMkLst>
            <pc:docMk/>
            <pc:sldMk cId="3108195316" sldId="424"/>
            <ac:spMk id="2" creationId="{5880223F-7A81-D912-5CC8-02B6DD0489F1}"/>
          </ac:spMkLst>
        </pc:spChg>
        <pc:spChg chg="mod">
          <ac:chgData name="Kari Klepp" userId="8b5598b4-1c3e-46c2-a06e-741b9ea3aad1" providerId="ADAL" clId="{C7062854-C408-4F9C-85EF-FF17450C9B34}" dt="2024-09-19T10:04:23.405" v="2381" actId="255"/>
          <ac:spMkLst>
            <pc:docMk/>
            <pc:sldMk cId="3108195316" sldId="424"/>
            <ac:spMk id="3" creationId="{1D7146C8-97AC-D8D5-03CE-DEA354BD8AC2}"/>
          </ac:spMkLst>
        </pc:spChg>
        <pc:spChg chg="mod">
          <ac:chgData name="Kari Klepp" userId="8b5598b4-1c3e-46c2-a06e-741b9ea3aad1" providerId="ADAL" clId="{C7062854-C408-4F9C-85EF-FF17450C9B34}" dt="2024-09-19T10:04:44.701" v="2385" actId="255"/>
          <ac:spMkLst>
            <pc:docMk/>
            <pc:sldMk cId="3108195316" sldId="424"/>
            <ac:spMk id="4" creationId="{16F16E95-74EC-B895-FAEE-49F0633CEDB8}"/>
          </ac:spMkLst>
        </pc:spChg>
        <pc:spChg chg="mod">
          <ac:chgData name="Kari Klepp" userId="8b5598b4-1c3e-46c2-a06e-741b9ea3aad1" providerId="ADAL" clId="{C7062854-C408-4F9C-85EF-FF17450C9B34}" dt="2024-09-19T10:03:50.994" v="2376" actId="2711"/>
          <ac:spMkLst>
            <pc:docMk/>
            <pc:sldMk cId="3108195316" sldId="424"/>
            <ac:spMk id="10" creationId="{F7BE3552-479F-AC56-46DC-BCDE07A77A45}"/>
          </ac:spMkLst>
        </pc:spChg>
        <pc:spChg chg="mod">
          <ac:chgData name="Kari Klepp" userId="8b5598b4-1c3e-46c2-a06e-741b9ea3aad1" providerId="ADAL" clId="{C7062854-C408-4F9C-85EF-FF17450C9B34}" dt="2024-09-19T10:03:58.439" v="2377" actId="2711"/>
          <ac:spMkLst>
            <pc:docMk/>
            <pc:sldMk cId="3108195316" sldId="424"/>
            <ac:spMk id="11" creationId="{614A483F-7A29-5655-0611-0B656D3F984A}"/>
          </ac:spMkLst>
        </pc:spChg>
        <pc:spChg chg="mod">
          <ac:chgData name="Kari Klepp" userId="8b5598b4-1c3e-46c2-a06e-741b9ea3aad1" providerId="ADAL" clId="{C7062854-C408-4F9C-85EF-FF17450C9B34}" dt="2024-09-19T10:04:11.287" v="2379" actId="2711"/>
          <ac:spMkLst>
            <pc:docMk/>
            <pc:sldMk cId="3108195316" sldId="424"/>
            <ac:spMk id="12" creationId="{084C8A5F-BA11-151E-717A-F78D024A2E04}"/>
          </ac:spMkLst>
        </pc:spChg>
        <pc:spChg chg="mod">
          <ac:chgData name="Kari Klepp" userId="8b5598b4-1c3e-46c2-a06e-741b9ea3aad1" providerId="ADAL" clId="{C7062854-C408-4F9C-85EF-FF17450C9B34}" dt="2024-09-19T10:04:05.093" v="2378" actId="2711"/>
          <ac:spMkLst>
            <pc:docMk/>
            <pc:sldMk cId="3108195316" sldId="424"/>
            <ac:spMk id="15" creationId="{394C57AA-7BE2-49D4-B2C1-D4A7883A2820}"/>
          </ac:spMkLst>
        </pc:spChg>
        <pc:spChg chg="mod">
          <ac:chgData name="Kari Klepp" userId="8b5598b4-1c3e-46c2-a06e-741b9ea3aad1" providerId="ADAL" clId="{C7062854-C408-4F9C-85EF-FF17450C9B34}" dt="2024-09-19T10:05:06.299" v="2388" actId="1076"/>
          <ac:spMkLst>
            <pc:docMk/>
            <pc:sldMk cId="3108195316" sldId="424"/>
            <ac:spMk id="17" creationId="{15E13355-D7A2-9FD3-3AE2-DBDAA4CE8731}"/>
          </ac:spMkLst>
        </pc:spChg>
        <pc:spChg chg="mod">
          <ac:chgData name="Kari Klepp" userId="8b5598b4-1c3e-46c2-a06e-741b9ea3aad1" providerId="ADAL" clId="{C7062854-C408-4F9C-85EF-FF17450C9B34}" dt="2024-09-19T10:04:32.588" v="2383" actId="255"/>
          <ac:spMkLst>
            <pc:docMk/>
            <pc:sldMk cId="3108195316" sldId="424"/>
            <ac:spMk id="18" creationId="{CF4063C1-EF13-A916-3F08-9595D774F2F1}"/>
          </ac:spMkLst>
        </pc:spChg>
      </pc:sldChg>
      <pc:sldChg chg="modSp mod modNotesTx">
        <pc:chgData name="Kari Klepp" userId="8b5598b4-1c3e-46c2-a06e-741b9ea3aad1" providerId="ADAL" clId="{C7062854-C408-4F9C-85EF-FF17450C9B34}" dt="2024-09-19T13:46:08.990" v="3996" actId="1076"/>
        <pc:sldMkLst>
          <pc:docMk/>
          <pc:sldMk cId="181913301" sldId="426"/>
        </pc:sldMkLst>
        <pc:spChg chg="mod">
          <ac:chgData name="Kari Klepp" userId="8b5598b4-1c3e-46c2-a06e-741b9ea3aad1" providerId="ADAL" clId="{C7062854-C408-4F9C-85EF-FF17450C9B34}" dt="2024-09-19T09:59:49.334" v="2328" actId="255"/>
          <ac:spMkLst>
            <pc:docMk/>
            <pc:sldMk cId="181913301" sldId="426"/>
            <ac:spMk id="2" creationId="{C9ED215E-0CFF-3F8A-D7FC-A5B5608584A9}"/>
          </ac:spMkLst>
        </pc:spChg>
        <pc:spChg chg="mod">
          <ac:chgData name="Kari Klepp" userId="8b5598b4-1c3e-46c2-a06e-741b9ea3aad1" providerId="ADAL" clId="{C7062854-C408-4F9C-85EF-FF17450C9B34}" dt="2024-09-19T13:46:03.507" v="3995" actId="207"/>
          <ac:spMkLst>
            <pc:docMk/>
            <pc:sldMk cId="181913301" sldId="426"/>
            <ac:spMk id="3" creationId="{71B56E17-9BF8-C8E9-C76F-CAF52524DF44}"/>
          </ac:spMkLst>
        </pc:spChg>
        <pc:spChg chg="mod">
          <ac:chgData name="Kari Klepp" userId="8b5598b4-1c3e-46c2-a06e-741b9ea3aad1" providerId="ADAL" clId="{C7062854-C408-4F9C-85EF-FF17450C9B34}" dt="2024-09-19T13:45:48.198" v="3992" actId="207"/>
          <ac:spMkLst>
            <pc:docMk/>
            <pc:sldMk cId="181913301" sldId="426"/>
            <ac:spMk id="4" creationId="{D41E8721-654B-E2C4-94E8-8E38BD84A2A2}"/>
          </ac:spMkLst>
        </pc:spChg>
        <pc:spChg chg="mod">
          <ac:chgData name="Kari Klepp" userId="8b5598b4-1c3e-46c2-a06e-741b9ea3aad1" providerId="ADAL" clId="{C7062854-C408-4F9C-85EF-FF17450C9B34}" dt="2024-09-19T13:45:53.854" v="3993" actId="207"/>
          <ac:spMkLst>
            <pc:docMk/>
            <pc:sldMk cId="181913301" sldId="426"/>
            <ac:spMk id="5" creationId="{3EBFA17B-C590-DB78-DDD1-8E6CD3D058F5}"/>
          </ac:spMkLst>
        </pc:spChg>
        <pc:spChg chg="mod">
          <ac:chgData name="Kari Klepp" userId="8b5598b4-1c3e-46c2-a06e-741b9ea3aad1" providerId="ADAL" clId="{C7062854-C408-4F9C-85EF-FF17450C9B34}" dt="2024-09-19T13:45:58.687" v="3994" actId="207"/>
          <ac:spMkLst>
            <pc:docMk/>
            <pc:sldMk cId="181913301" sldId="426"/>
            <ac:spMk id="6" creationId="{A0DEC211-A960-0C13-1C2E-3B86EB823586}"/>
          </ac:spMkLst>
        </pc:spChg>
        <pc:spChg chg="mod">
          <ac:chgData name="Kari Klepp" userId="8b5598b4-1c3e-46c2-a06e-741b9ea3aad1" providerId="ADAL" clId="{C7062854-C408-4F9C-85EF-FF17450C9B34}" dt="2024-09-19T13:46:08.990" v="3996" actId="1076"/>
          <ac:spMkLst>
            <pc:docMk/>
            <pc:sldMk cId="181913301" sldId="426"/>
            <ac:spMk id="10" creationId="{D01C0E18-8482-3A1E-B436-4DD682FA9E78}"/>
          </ac:spMkLst>
        </pc:spChg>
      </pc:sldChg>
      <pc:sldChg chg="mod modShow">
        <pc:chgData name="Kari Klepp" userId="8b5598b4-1c3e-46c2-a06e-741b9ea3aad1" providerId="ADAL" clId="{C7062854-C408-4F9C-85EF-FF17450C9B34}" dt="2024-09-24T12:25:19.276" v="6405" actId="729"/>
        <pc:sldMkLst>
          <pc:docMk/>
          <pc:sldMk cId="4176404752" sldId="427"/>
        </pc:sldMkLst>
      </pc:sldChg>
      <pc:sldChg chg="modSp mod">
        <pc:chgData name="Kari Klepp" userId="8b5598b4-1c3e-46c2-a06e-741b9ea3aad1" providerId="ADAL" clId="{C7062854-C408-4F9C-85EF-FF17450C9B34}" dt="2024-09-24T12:28:24.451" v="6510" actId="207"/>
        <pc:sldMkLst>
          <pc:docMk/>
          <pc:sldMk cId="3318789261" sldId="428"/>
        </pc:sldMkLst>
        <pc:spChg chg="mod">
          <ac:chgData name="Kari Klepp" userId="8b5598b4-1c3e-46c2-a06e-741b9ea3aad1" providerId="ADAL" clId="{C7062854-C408-4F9C-85EF-FF17450C9B34}" dt="2024-09-24T12:28:24.451" v="6510" actId="207"/>
          <ac:spMkLst>
            <pc:docMk/>
            <pc:sldMk cId="3318789261" sldId="428"/>
            <ac:spMk id="8" creationId="{2707ECB9-DAE1-BBBD-7D8B-6AD319D9906C}"/>
          </ac:spMkLst>
        </pc:spChg>
      </pc:sldChg>
      <pc:sldChg chg="addSp delSp modSp mod">
        <pc:chgData name="Kari Klepp" userId="8b5598b4-1c3e-46c2-a06e-741b9ea3aad1" providerId="ADAL" clId="{C7062854-C408-4F9C-85EF-FF17450C9B34}" dt="2024-09-19T11:50:20.179" v="3439" actId="1076"/>
        <pc:sldMkLst>
          <pc:docMk/>
          <pc:sldMk cId="4241877038" sldId="429"/>
        </pc:sldMkLst>
        <pc:spChg chg="mod">
          <ac:chgData name="Kari Klepp" userId="8b5598b4-1c3e-46c2-a06e-741b9ea3aad1" providerId="ADAL" clId="{C7062854-C408-4F9C-85EF-FF17450C9B34}" dt="2024-09-19T11:49:26.121" v="3429" actId="1076"/>
          <ac:spMkLst>
            <pc:docMk/>
            <pc:sldMk cId="4241877038" sldId="429"/>
            <ac:spMk id="2" creationId="{51F21E3C-759E-DA66-7C6B-A135941DF041}"/>
          </ac:spMkLst>
        </pc:spChg>
        <pc:spChg chg="add del mod">
          <ac:chgData name="Kari Klepp" userId="8b5598b4-1c3e-46c2-a06e-741b9ea3aad1" providerId="ADAL" clId="{C7062854-C408-4F9C-85EF-FF17450C9B34}" dt="2024-09-19T11:49:14.971" v="3428" actId="478"/>
          <ac:spMkLst>
            <pc:docMk/>
            <pc:sldMk cId="4241877038" sldId="429"/>
            <ac:spMk id="3" creationId="{C5960DF0-DA99-FC76-C197-A085F0DD546E}"/>
          </ac:spMkLst>
        </pc:spChg>
        <pc:graphicFrameChg chg="mod">
          <ac:chgData name="Kari Klepp" userId="8b5598b4-1c3e-46c2-a06e-741b9ea3aad1" providerId="ADAL" clId="{C7062854-C408-4F9C-85EF-FF17450C9B34}" dt="2024-09-19T11:50:20.179" v="3439" actId="1076"/>
          <ac:graphicFrameMkLst>
            <pc:docMk/>
            <pc:sldMk cId="4241877038" sldId="429"/>
            <ac:graphicFrameMk id="5" creationId="{A40E24A1-0FE7-3D69-F496-2AC162AE5C4A}"/>
          </ac:graphicFrameMkLst>
        </pc:graphicFrameChg>
        <pc:picChg chg="del">
          <ac:chgData name="Kari Klepp" userId="8b5598b4-1c3e-46c2-a06e-741b9ea3aad1" providerId="ADAL" clId="{C7062854-C408-4F9C-85EF-FF17450C9B34}" dt="2024-09-19T11:49:10.957" v="3427" actId="478"/>
          <ac:picMkLst>
            <pc:docMk/>
            <pc:sldMk cId="4241877038" sldId="429"/>
            <ac:picMk id="1026" creationId="{3046D47D-0F1B-0FE5-6B06-A570ACD12EC9}"/>
          </ac:picMkLst>
        </pc:picChg>
      </pc:sldChg>
      <pc:sldChg chg="addSp delSp modSp mod modNotesTx">
        <pc:chgData name="Kari Klepp" userId="8b5598b4-1c3e-46c2-a06e-741b9ea3aad1" providerId="ADAL" clId="{C7062854-C408-4F9C-85EF-FF17450C9B34}" dt="2024-09-24T12:33:57.836" v="6608" actId="1076"/>
        <pc:sldMkLst>
          <pc:docMk/>
          <pc:sldMk cId="806572733" sldId="430"/>
        </pc:sldMkLst>
        <pc:spChg chg="del mod">
          <ac:chgData name="Kari Klepp" userId="8b5598b4-1c3e-46c2-a06e-741b9ea3aad1" providerId="ADAL" clId="{C7062854-C408-4F9C-85EF-FF17450C9B34}" dt="2024-09-20T11:51:30.574" v="4651" actId="478"/>
          <ac:spMkLst>
            <pc:docMk/>
            <pc:sldMk cId="806572733" sldId="430"/>
            <ac:spMk id="2" creationId="{2E33626E-34C0-8F5C-8D4B-49037F1792AE}"/>
          </ac:spMkLst>
        </pc:spChg>
        <pc:spChg chg="add mod">
          <ac:chgData name="Kari Klepp" userId="8b5598b4-1c3e-46c2-a06e-741b9ea3aad1" providerId="ADAL" clId="{C7062854-C408-4F9C-85EF-FF17450C9B34}" dt="2024-09-24T12:33:28.248" v="6607" actId="114"/>
          <ac:spMkLst>
            <pc:docMk/>
            <pc:sldMk cId="806572733" sldId="430"/>
            <ac:spMk id="2" creationId="{A8851F10-14D8-51DE-AAC4-42D753D3C85D}"/>
          </ac:spMkLst>
        </pc:spChg>
        <pc:spChg chg="add del mod">
          <ac:chgData name="Kari Klepp" userId="8b5598b4-1c3e-46c2-a06e-741b9ea3aad1" providerId="ADAL" clId="{C7062854-C408-4F9C-85EF-FF17450C9B34}" dt="2024-09-20T11:51:33.502" v="4652" actId="478"/>
          <ac:spMkLst>
            <pc:docMk/>
            <pc:sldMk cId="806572733" sldId="430"/>
            <ac:spMk id="4" creationId="{126C8352-B272-C35D-F253-060155BB0BFE}"/>
          </ac:spMkLst>
        </pc:spChg>
        <pc:spChg chg="add del mod">
          <ac:chgData name="Kari Klepp" userId="8b5598b4-1c3e-46c2-a06e-741b9ea3aad1" providerId="ADAL" clId="{C7062854-C408-4F9C-85EF-FF17450C9B34}" dt="2024-09-19T07:03:33.321" v="466" actId="931"/>
          <ac:spMkLst>
            <pc:docMk/>
            <pc:sldMk cId="806572733" sldId="430"/>
            <ac:spMk id="4" creationId="{3DC8D377-7036-B2DD-0AC5-2A419435797D}"/>
          </ac:spMkLst>
        </pc:spChg>
        <pc:spChg chg="add del mod">
          <ac:chgData name="Kari Klepp" userId="8b5598b4-1c3e-46c2-a06e-741b9ea3aad1" providerId="ADAL" clId="{C7062854-C408-4F9C-85EF-FF17450C9B34}" dt="2024-09-05T06:00:08.899" v="10" actId="478"/>
          <ac:spMkLst>
            <pc:docMk/>
            <pc:sldMk cId="806572733" sldId="430"/>
            <ac:spMk id="4" creationId="{D2763B5F-FE00-3705-BD43-7D466C85B0B4}"/>
          </ac:spMkLst>
        </pc:spChg>
        <pc:spChg chg="add del mod">
          <ac:chgData name="Kari Klepp" userId="8b5598b4-1c3e-46c2-a06e-741b9ea3aad1" providerId="ADAL" clId="{C7062854-C408-4F9C-85EF-FF17450C9B34}" dt="2024-09-19T07:02:53.180" v="465" actId="478"/>
          <ac:spMkLst>
            <pc:docMk/>
            <pc:sldMk cId="806572733" sldId="430"/>
            <ac:spMk id="5" creationId="{5606A081-9F22-D728-CDDD-16BC58F07EB6}"/>
          </ac:spMkLst>
        </pc:spChg>
        <pc:spChg chg="add mod">
          <ac:chgData name="Kari Klepp" userId="8b5598b4-1c3e-46c2-a06e-741b9ea3aad1" providerId="ADAL" clId="{C7062854-C408-4F9C-85EF-FF17450C9B34}" dt="2024-09-24T12:33:57.836" v="6608" actId="1076"/>
          <ac:spMkLst>
            <pc:docMk/>
            <pc:sldMk cId="806572733" sldId="430"/>
            <ac:spMk id="5" creationId="{B2FE540F-1411-227F-ABA5-A01EB8C00BF4}"/>
          </ac:spMkLst>
        </pc:spChg>
        <pc:spChg chg="add del mod">
          <ac:chgData name="Kari Klepp" userId="8b5598b4-1c3e-46c2-a06e-741b9ea3aad1" providerId="ADAL" clId="{C7062854-C408-4F9C-85EF-FF17450C9B34}" dt="2024-09-20T11:54:31.299" v="4889" actId="478"/>
          <ac:spMkLst>
            <pc:docMk/>
            <pc:sldMk cId="806572733" sldId="430"/>
            <ac:spMk id="7" creationId="{42C0591C-E8D1-95B1-B55F-60007834F242}"/>
          </ac:spMkLst>
        </pc:spChg>
        <pc:spChg chg="add del mod">
          <ac:chgData name="Kari Klepp" userId="8b5598b4-1c3e-46c2-a06e-741b9ea3aad1" providerId="ADAL" clId="{C7062854-C408-4F9C-85EF-FF17450C9B34}" dt="2024-09-19T07:05:17.329" v="501" actId="931"/>
          <ac:spMkLst>
            <pc:docMk/>
            <pc:sldMk cId="806572733" sldId="430"/>
            <ac:spMk id="9" creationId="{A0D9C4D4-B00B-F938-DA3E-38FB0ECA8FAB}"/>
          </ac:spMkLst>
        </pc:spChg>
        <pc:spChg chg="add mod">
          <ac:chgData name="Kari Klepp" userId="8b5598b4-1c3e-46c2-a06e-741b9ea3aad1" providerId="ADAL" clId="{C7062854-C408-4F9C-85EF-FF17450C9B34}" dt="2024-09-24T12:33:03.700" v="6604" actId="20577"/>
          <ac:spMkLst>
            <pc:docMk/>
            <pc:sldMk cId="806572733" sldId="430"/>
            <ac:spMk id="11" creationId="{2AD29B04-234A-CBFF-19AA-565F4D90F69D}"/>
          </ac:spMkLst>
        </pc:spChg>
        <pc:spChg chg="del mod">
          <ac:chgData name="Kari Klepp" userId="8b5598b4-1c3e-46c2-a06e-741b9ea3aad1" providerId="ADAL" clId="{C7062854-C408-4F9C-85EF-FF17450C9B34}" dt="2024-09-18T11:04:26.287" v="236" actId="478"/>
          <ac:spMkLst>
            <pc:docMk/>
            <pc:sldMk cId="806572733" sldId="430"/>
            <ac:spMk id="11" creationId="{337FDBD1-2CC6-A779-5B07-F61F6AF6307E}"/>
          </ac:spMkLst>
        </pc:spChg>
        <pc:spChg chg="add del mod">
          <ac:chgData name="Kari Klepp" userId="8b5598b4-1c3e-46c2-a06e-741b9ea3aad1" providerId="ADAL" clId="{C7062854-C408-4F9C-85EF-FF17450C9B34}" dt="2024-09-24T12:17:03.960" v="6083" actId="478"/>
          <ac:spMkLst>
            <pc:docMk/>
            <pc:sldMk cId="806572733" sldId="430"/>
            <ac:spMk id="14" creationId="{5C8EE355-A449-9E9F-2005-3954871F7745}"/>
          </ac:spMkLst>
        </pc:spChg>
        <pc:spChg chg="add del mod">
          <ac:chgData name="Kari Klepp" userId="8b5598b4-1c3e-46c2-a06e-741b9ea3aad1" providerId="ADAL" clId="{C7062854-C408-4F9C-85EF-FF17450C9B34}" dt="2024-09-24T12:09:46.873" v="5689" actId="478"/>
          <ac:spMkLst>
            <pc:docMk/>
            <pc:sldMk cId="806572733" sldId="430"/>
            <ac:spMk id="23" creationId="{1CD2A182-2C32-73F8-BA9D-126FF3B3C895}"/>
          </ac:spMkLst>
        </pc:spChg>
        <pc:spChg chg="add del mod">
          <ac:chgData name="Kari Klepp" userId="8b5598b4-1c3e-46c2-a06e-741b9ea3aad1" providerId="ADAL" clId="{C7062854-C408-4F9C-85EF-FF17450C9B34}" dt="2024-09-19T09:42:01.431" v="1769" actId="478"/>
          <ac:spMkLst>
            <pc:docMk/>
            <pc:sldMk cId="806572733" sldId="430"/>
            <ac:spMk id="25" creationId="{5D0C409B-2BFE-6A4B-A123-B49889B0D42B}"/>
          </ac:spMkLst>
        </pc:spChg>
        <pc:spChg chg="add mod ord">
          <ac:chgData name="Kari Klepp" userId="8b5598b4-1c3e-46c2-a06e-741b9ea3aad1" providerId="ADAL" clId="{C7062854-C408-4F9C-85EF-FF17450C9B34}" dt="2024-09-24T12:26:59.489" v="6494" actId="14100"/>
          <ac:spMkLst>
            <pc:docMk/>
            <pc:sldMk cId="806572733" sldId="430"/>
            <ac:spMk id="28" creationId="{A014DA8B-6D62-3231-0CF6-FA2BCBA71C58}"/>
          </ac:spMkLst>
        </pc:spChg>
        <pc:picChg chg="add mod">
          <ac:chgData name="Kari Klepp" userId="8b5598b4-1c3e-46c2-a06e-741b9ea3aad1" providerId="ADAL" clId="{C7062854-C408-4F9C-85EF-FF17450C9B34}" dt="2024-09-24T12:23:48.056" v="6390" actId="1076"/>
          <ac:picMkLst>
            <pc:docMk/>
            <pc:sldMk cId="806572733" sldId="430"/>
            <ac:picMk id="3" creationId="{1914ABBD-FAF4-A18C-31FB-D69F798C7875}"/>
          </ac:picMkLst>
        </pc:picChg>
        <pc:picChg chg="add del mod">
          <ac:chgData name="Kari Klepp" userId="8b5598b4-1c3e-46c2-a06e-741b9ea3aad1" providerId="ADAL" clId="{C7062854-C408-4F9C-85EF-FF17450C9B34}" dt="2024-09-19T07:04:18.950" v="500" actId="478"/>
          <ac:picMkLst>
            <pc:docMk/>
            <pc:sldMk cId="806572733" sldId="430"/>
            <ac:picMk id="6" creationId="{09DF9E31-5346-4A15-744C-30F1DBF82890}"/>
          </ac:picMkLst>
        </pc:picChg>
        <pc:picChg chg="add del mod">
          <ac:chgData name="Kari Klepp" userId="8b5598b4-1c3e-46c2-a06e-741b9ea3aad1" providerId="ADAL" clId="{C7062854-C408-4F9C-85EF-FF17450C9B34}" dt="2024-09-20T11:58:46.046" v="5193" actId="478"/>
          <ac:picMkLst>
            <pc:docMk/>
            <pc:sldMk cId="806572733" sldId="430"/>
            <ac:picMk id="8" creationId="{716708D5-9ED7-51BE-7BF6-BAC50EB97A1D}"/>
          </ac:picMkLst>
        </pc:picChg>
        <pc:picChg chg="add mod">
          <ac:chgData name="Kari Klepp" userId="8b5598b4-1c3e-46c2-a06e-741b9ea3aad1" providerId="ADAL" clId="{C7062854-C408-4F9C-85EF-FF17450C9B34}" dt="2024-09-24T12:26:44.410" v="6492" actId="1076"/>
          <ac:picMkLst>
            <pc:docMk/>
            <pc:sldMk cId="806572733" sldId="430"/>
            <ac:picMk id="10" creationId="{2FA65823-3EFD-77EE-EE4D-6B7E7C28A70D}"/>
          </ac:picMkLst>
        </pc:picChg>
        <pc:picChg chg="add del mod">
          <ac:chgData name="Kari Klepp" userId="8b5598b4-1c3e-46c2-a06e-741b9ea3aad1" providerId="ADAL" clId="{C7062854-C408-4F9C-85EF-FF17450C9B34}" dt="2024-09-19T09:41:40.523" v="1766" actId="478"/>
          <ac:picMkLst>
            <pc:docMk/>
            <pc:sldMk cId="806572733" sldId="430"/>
            <ac:picMk id="11" creationId="{6A12D119-5E79-2F46-08A9-96606623F3BB}"/>
          </ac:picMkLst>
        </pc:picChg>
        <pc:picChg chg="add del mod">
          <ac:chgData name="Kari Klepp" userId="8b5598b4-1c3e-46c2-a06e-741b9ea3aad1" providerId="ADAL" clId="{C7062854-C408-4F9C-85EF-FF17450C9B34}" dt="2024-09-24T12:16:56.196" v="6080" actId="478"/>
          <ac:picMkLst>
            <pc:docMk/>
            <pc:sldMk cId="806572733" sldId="430"/>
            <ac:picMk id="13" creationId="{1A465ABC-EBC6-7BF2-3CFE-8180A2A690DE}"/>
          </ac:picMkLst>
        </pc:picChg>
        <pc:picChg chg="del">
          <ac:chgData name="Kari Klepp" userId="8b5598b4-1c3e-46c2-a06e-741b9ea3aad1" providerId="ADAL" clId="{C7062854-C408-4F9C-85EF-FF17450C9B34}" dt="2024-09-05T06:00:05.133" v="9" actId="478"/>
          <ac:picMkLst>
            <pc:docMk/>
            <pc:sldMk cId="806572733" sldId="430"/>
            <ac:picMk id="15" creationId="{568159D8-59F5-F6EE-1150-1332B0F185AB}"/>
          </ac:picMkLst>
        </pc:picChg>
        <pc:picChg chg="add del mod">
          <ac:chgData name="Kari Klepp" userId="8b5598b4-1c3e-46c2-a06e-741b9ea3aad1" providerId="ADAL" clId="{C7062854-C408-4F9C-85EF-FF17450C9B34}" dt="2024-09-19T07:14:23.157" v="1013" actId="478"/>
          <ac:picMkLst>
            <pc:docMk/>
            <pc:sldMk cId="806572733" sldId="430"/>
            <ac:picMk id="16" creationId="{982002D8-4A25-A797-CE36-0216B261C28D}"/>
          </ac:picMkLst>
        </pc:picChg>
        <pc:picChg chg="add del mod">
          <ac:chgData name="Kari Klepp" userId="8b5598b4-1c3e-46c2-a06e-741b9ea3aad1" providerId="ADAL" clId="{C7062854-C408-4F9C-85EF-FF17450C9B34}" dt="2024-09-19T07:14:54.127" v="1019" actId="478"/>
          <ac:picMkLst>
            <pc:docMk/>
            <pc:sldMk cId="806572733" sldId="430"/>
            <ac:picMk id="18" creationId="{BBA92AC8-3718-435B-612D-538642E92CD1}"/>
          </ac:picMkLst>
        </pc:picChg>
        <pc:picChg chg="add del mod">
          <ac:chgData name="Kari Klepp" userId="8b5598b4-1c3e-46c2-a06e-741b9ea3aad1" providerId="ADAL" clId="{C7062854-C408-4F9C-85EF-FF17450C9B34}" dt="2024-09-19T07:15:24.428" v="1024" actId="478"/>
          <ac:picMkLst>
            <pc:docMk/>
            <pc:sldMk cId="806572733" sldId="430"/>
            <ac:picMk id="20" creationId="{75BB99EC-E239-2ADF-7CAC-66985E6139EA}"/>
          </ac:picMkLst>
        </pc:picChg>
        <pc:picChg chg="add del mod">
          <ac:chgData name="Kari Klepp" userId="8b5598b4-1c3e-46c2-a06e-741b9ea3aad1" providerId="ADAL" clId="{C7062854-C408-4F9C-85EF-FF17450C9B34}" dt="2024-09-24T12:09:52.273" v="5691" actId="478"/>
          <ac:picMkLst>
            <pc:docMk/>
            <pc:sldMk cId="806572733" sldId="430"/>
            <ac:picMk id="22" creationId="{F2F816B5-DCAE-FCF3-4AAD-1F226BDA37A8}"/>
          </ac:picMkLst>
        </pc:picChg>
        <pc:picChg chg="add del mod">
          <ac:chgData name="Kari Klepp" userId="8b5598b4-1c3e-46c2-a06e-741b9ea3aad1" providerId="ADAL" clId="{C7062854-C408-4F9C-85EF-FF17450C9B34}" dt="2024-09-19T09:45:48.771" v="1982" actId="478"/>
          <ac:picMkLst>
            <pc:docMk/>
            <pc:sldMk cId="806572733" sldId="430"/>
            <ac:picMk id="27" creationId="{9AF85B1E-C24B-D6B5-9865-97131AC0D9D4}"/>
          </ac:picMkLst>
        </pc:picChg>
        <pc:picChg chg="add del mod">
          <ac:chgData name="Kari Klepp" userId="8b5598b4-1c3e-46c2-a06e-741b9ea3aad1" providerId="ADAL" clId="{C7062854-C408-4F9C-85EF-FF17450C9B34}" dt="2024-09-24T08:06:21.135" v="5471" actId="478"/>
          <ac:picMkLst>
            <pc:docMk/>
            <pc:sldMk cId="806572733" sldId="430"/>
            <ac:picMk id="30" creationId="{5DBD190D-E282-4F94-DB45-4F7210F846FE}"/>
          </ac:picMkLst>
        </pc:picChg>
        <pc:picChg chg="add del mod">
          <ac:chgData name="Kari Klepp" userId="8b5598b4-1c3e-46c2-a06e-741b9ea3aad1" providerId="ADAL" clId="{C7062854-C408-4F9C-85EF-FF17450C9B34}" dt="2024-09-19T09:50:01.500" v="2030" actId="478"/>
          <ac:picMkLst>
            <pc:docMk/>
            <pc:sldMk cId="806572733" sldId="430"/>
            <ac:picMk id="1024" creationId="{7C3F9F16-D7EB-80EB-6D23-71977DB64504}"/>
          </ac:picMkLst>
        </pc:picChg>
        <pc:picChg chg="add del mod">
          <ac:chgData name="Kari Klepp" userId="8b5598b4-1c3e-46c2-a06e-741b9ea3aad1" providerId="ADAL" clId="{C7062854-C408-4F9C-85EF-FF17450C9B34}" dt="2024-09-19T07:02:47.705" v="464" actId="478"/>
          <ac:picMkLst>
            <pc:docMk/>
            <pc:sldMk cId="806572733" sldId="430"/>
            <ac:picMk id="1026" creationId="{56DE5FF2-4306-C033-959B-719A1A0080A0}"/>
          </ac:picMkLst>
        </pc:picChg>
      </pc:sldChg>
      <pc:sldChg chg="modSp mod ord modShow">
        <pc:chgData name="Kari Klepp" userId="8b5598b4-1c3e-46c2-a06e-741b9ea3aad1" providerId="ADAL" clId="{C7062854-C408-4F9C-85EF-FF17450C9B34}" dt="2024-09-24T12:38:26.375" v="6646" actId="2711"/>
        <pc:sldMkLst>
          <pc:docMk/>
          <pc:sldMk cId="87034373" sldId="431"/>
        </pc:sldMkLst>
        <pc:spChg chg="mod">
          <ac:chgData name="Kari Klepp" userId="8b5598b4-1c3e-46c2-a06e-741b9ea3aad1" providerId="ADAL" clId="{C7062854-C408-4F9C-85EF-FF17450C9B34}" dt="2024-09-24T12:38:26.375" v="6646" actId="2711"/>
          <ac:spMkLst>
            <pc:docMk/>
            <pc:sldMk cId="87034373" sldId="431"/>
            <ac:spMk id="2" creationId="{614B89F2-F415-1C49-9974-2BDF34395787}"/>
          </ac:spMkLst>
        </pc:spChg>
        <pc:spChg chg="mod">
          <ac:chgData name="Kari Klepp" userId="8b5598b4-1c3e-46c2-a06e-741b9ea3aad1" providerId="ADAL" clId="{C7062854-C408-4F9C-85EF-FF17450C9B34}" dt="2024-09-24T12:38:26.375" v="6646" actId="2711"/>
          <ac:spMkLst>
            <pc:docMk/>
            <pc:sldMk cId="87034373" sldId="431"/>
            <ac:spMk id="9" creationId="{2B9008AA-55DB-B720-3361-52F0114F6493}"/>
          </ac:spMkLst>
        </pc:spChg>
      </pc:sldChg>
      <pc:sldChg chg="modSp del mod">
        <pc:chgData name="Kari Klepp" userId="8b5598b4-1c3e-46c2-a06e-741b9ea3aad1" providerId="ADAL" clId="{C7062854-C408-4F9C-85EF-FF17450C9B34}" dt="2024-09-18T11:37:31.164" v="348" actId="2696"/>
        <pc:sldMkLst>
          <pc:docMk/>
          <pc:sldMk cId="924472726" sldId="436"/>
        </pc:sldMkLst>
        <pc:spChg chg="mod">
          <ac:chgData name="Kari Klepp" userId="8b5598b4-1c3e-46c2-a06e-741b9ea3aad1" providerId="ADAL" clId="{C7062854-C408-4F9C-85EF-FF17450C9B34}" dt="2024-09-18T11:27:27.817" v="335" actId="20577"/>
          <ac:spMkLst>
            <pc:docMk/>
            <pc:sldMk cId="924472726" sldId="436"/>
            <ac:spMk id="11" creationId="{D88034F1-82D5-0284-9915-D2E2EAEC1D02}"/>
          </ac:spMkLst>
        </pc:spChg>
      </pc:sldChg>
      <pc:sldChg chg="modSp mod modNotesTx">
        <pc:chgData name="Kari Klepp" userId="8b5598b4-1c3e-46c2-a06e-741b9ea3aad1" providerId="ADAL" clId="{C7062854-C408-4F9C-85EF-FF17450C9B34}" dt="2024-09-24T12:30:22.537" v="6537" actId="20577"/>
        <pc:sldMkLst>
          <pc:docMk/>
          <pc:sldMk cId="3446576329" sldId="436"/>
        </pc:sldMkLst>
        <pc:spChg chg="mod">
          <ac:chgData name="Kari Klepp" userId="8b5598b4-1c3e-46c2-a06e-741b9ea3aad1" providerId="ADAL" clId="{C7062854-C408-4F9C-85EF-FF17450C9B34}" dt="2024-09-20T06:19:53.014" v="4011" actId="20577"/>
          <ac:spMkLst>
            <pc:docMk/>
            <pc:sldMk cId="3446576329" sldId="436"/>
            <ac:spMk id="2" creationId="{18EA137E-3E0A-972E-B993-8D186D1B9E0E}"/>
          </ac:spMkLst>
        </pc:spChg>
        <pc:spChg chg="mod">
          <ac:chgData name="Kari Klepp" userId="8b5598b4-1c3e-46c2-a06e-741b9ea3aad1" providerId="ADAL" clId="{C7062854-C408-4F9C-85EF-FF17450C9B34}" dt="2024-09-20T06:20:20.678" v="4020" actId="1076"/>
          <ac:spMkLst>
            <pc:docMk/>
            <pc:sldMk cId="3446576329" sldId="436"/>
            <ac:spMk id="9" creationId="{B9E2CB9E-6299-9344-13EC-0EB9F580F43F}"/>
          </ac:spMkLst>
        </pc:spChg>
        <pc:spChg chg="mod">
          <ac:chgData name="Kari Klepp" userId="8b5598b4-1c3e-46c2-a06e-741b9ea3aad1" providerId="ADAL" clId="{C7062854-C408-4F9C-85EF-FF17450C9B34}" dt="2024-09-19T08:10:11.815" v="1509" actId="1076"/>
          <ac:spMkLst>
            <pc:docMk/>
            <pc:sldMk cId="3446576329" sldId="436"/>
            <ac:spMk id="11" creationId="{D88034F1-82D5-0284-9915-D2E2EAEC1D02}"/>
          </ac:spMkLst>
        </pc:spChg>
        <pc:spChg chg="mod">
          <ac:chgData name="Kari Klepp" userId="8b5598b4-1c3e-46c2-a06e-741b9ea3aad1" providerId="ADAL" clId="{C7062854-C408-4F9C-85EF-FF17450C9B34}" dt="2024-09-20T12:06:41.721" v="5390" actId="20577"/>
          <ac:spMkLst>
            <pc:docMk/>
            <pc:sldMk cId="3446576329" sldId="436"/>
            <ac:spMk id="15" creationId="{92A40115-7EF7-E4E6-2EBF-DEACB3CB8C94}"/>
          </ac:spMkLst>
        </pc:spChg>
        <pc:spChg chg="mod">
          <ac:chgData name="Kari Klepp" userId="8b5598b4-1c3e-46c2-a06e-741b9ea3aad1" providerId="ADAL" clId="{C7062854-C408-4F9C-85EF-FF17450C9B34}" dt="2024-09-19T08:10:52.237" v="1516" actId="1076"/>
          <ac:spMkLst>
            <pc:docMk/>
            <pc:sldMk cId="3446576329" sldId="436"/>
            <ac:spMk id="16" creationId="{41923913-1A24-B270-B712-A3BF947F20AE}"/>
          </ac:spMkLst>
        </pc:spChg>
        <pc:picChg chg="mod">
          <ac:chgData name="Kari Klepp" userId="8b5598b4-1c3e-46c2-a06e-741b9ea3aad1" providerId="ADAL" clId="{C7062854-C408-4F9C-85EF-FF17450C9B34}" dt="2024-09-20T06:20:24.599" v="4027" actId="1038"/>
          <ac:picMkLst>
            <pc:docMk/>
            <pc:sldMk cId="3446576329" sldId="436"/>
            <ac:picMk id="22" creationId="{A4301DC0-0980-7B84-8358-2308B38CFFE3}"/>
          </ac:picMkLst>
        </pc:picChg>
        <pc:picChg chg="mod">
          <ac:chgData name="Kari Klepp" userId="8b5598b4-1c3e-46c2-a06e-741b9ea3aad1" providerId="ADAL" clId="{C7062854-C408-4F9C-85EF-FF17450C9B34}" dt="2024-09-20T06:20:33.202" v="4029" actId="1076"/>
          <ac:picMkLst>
            <pc:docMk/>
            <pc:sldMk cId="3446576329" sldId="436"/>
            <ac:picMk id="23" creationId="{E1E06784-B41F-E214-1D01-B941749FAF3E}"/>
          </ac:picMkLst>
        </pc:picChg>
        <pc:picChg chg="mod">
          <ac:chgData name="Kari Klepp" userId="8b5598b4-1c3e-46c2-a06e-741b9ea3aad1" providerId="ADAL" clId="{C7062854-C408-4F9C-85EF-FF17450C9B34}" dt="2024-09-20T06:20:39.854" v="4031" actId="1076"/>
          <ac:picMkLst>
            <pc:docMk/>
            <pc:sldMk cId="3446576329" sldId="436"/>
            <ac:picMk id="24" creationId="{251B4F51-E338-7401-DFE8-205B75FD8734}"/>
          </ac:picMkLst>
        </pc:picChg>
      </pc:sldChg>
      <pc:sldChg chg="modSp mod modShow">
        <pc:chgData name="Kari Klepp" userId="8b5598b4-1c3e-46c2-a06e-741b9ea3aad1" providerId="ADAL" clId="{C7062854-C408-4F9C-85EF-FF17450C9B34}" dt="2024-09-24T12:12:40.065" v="5865" actId="729"/>
        <pc:sldMkLst>
          <pc:docMk/>
          <pc:sldMk cId="3235800175" sldId="438"/>
        </pc:sldMkLst>
        <pc:spChg chg="mod">
          <ac:chgData name="Kari Klepp" userId="8b5598b4-1c3e-46c2-a06e-741b9ea3aad1" providerId="ADAL" clId="{C7062854-C408-4F9C-85EF-FF17450C9B34}" dt="2024-09-19T10:00:26.003" v="2334" actId="1076"/>
          <ac:spMkLst>
            <pc:docMk/>
            <pc:sldMk cId="3235800175" sldId="438"/>
            <ac:spMk id="2" creationId="{542C177B-79D8-9681-A5B6-4FA72D8D80E3}"/>
          </ac:spMkLst>
        </pc:spChg>
        <pc:spChg chg="mod">
          <ac:chgData name="Kari Klepp" userId="8b5598b4-1c3e-46c2-a06e-741b9ea3aad1" providerId="ADAL" clId="{C7062854-C408-4F9C-85EF-FF17450C9B34}" dt="2024-09-19T13:38:26.689" v="3876" actId="1076"/>
          <ac:spMkLst>
            <pc:docMk/>
            <pc:sldMk cId="3235800175" sldId="438"/>
            <ac:spMk id="3" creationId="{0069CCF1-04E1-F9C3-CACC-691A58586A5D}"/>
          </ac:spMkLst>
        </pc:spChg>
        <pc:spChg chg="mod">
          <ac:chgData name="Kari Klepp" userId="8b5598b4-1c3e-46c2-a06e-741b9ea3aad1" providerId="ADAL" clId="{C7062854-C408-4F9C-85EF-FF17450C9B34}" dt="2024-09-19T13:38:22.092" v="3875" actId="1076"/>
          <ac:spMkLst>
            <pc:docMk/>
            <pc:sldMk cId="3235800175" sldId="438"/>
            <ac:spMk id="4" creationId="{D67C5D7B-1EF7-5565-4BF7-DA854F0EF849}"/>
          </ac:spMkLst>
        </pc:spChg>
        <pc:picChg chg="mod modCrop">
          <ac:chgData name="Kari Klepp" userId="8b5598b4-1c3e-46c2-a06e-741b9ea3aad1" providerId="ADAL" clId="{C7062854-C408-4F9C-85EF-FF17450C9B34}" dt="2024-09-19T13:38:41.545" v="3877" actId="1076"/>
          <ac:picMkLst>
            <pc:docMk/>
            <pc:sldMk cId="3235800175" sldId="438"/>
            <ac:picMk id="6" creationId="{B40A7C72-36AA-27C7-49B1-FD235DAB8873}"/>
          </ac:picMkLst>
        </pc:picChg>
      </pc:sldChg>
      <pc:sldChg chg="del">
        <pc:chgData name="Kari Klepp" userId="8b5598b4-1c3e-46c2-a06e-741b9ea3aad1" providerId="ADAL" clId="{C7062854-C408-4F9C-85EF-FF17450C9B34}" dt="2024-09-18T11:08:01.376" v="309" actId="2696"/>
        <pc:sldMkLst>
          <pc:docMk/>
          <pc:sldMk cId="4041270631" sldId="438"/>
        </pc:sldMkLst>
      </pc:sldChg>
      <pc:sldChg chg="del">
        <pc:chgData name="Kari Klepp" userId="8b5598b4-1c3e-46c2-a06e-741b9ea3aad1" providerId="ADAL" clId="{C7062854-C408-4F9C-85EF-FF17450C9B34}" dt="2024-09-18T11:08:14.153" v="310" actId="2696"/>
        <pc:sldMkLst>
          <pc:docMk/>
          <pc:sldMk cId="1408541519" sldId="439"/>
        </pc:sldMkLst>
      </pc:sldChg>
      <pc:sldChg chg="addSp delSp modSp mod modShow">
        <pc:chgData name="Kari Klepp" userId="8b5598b4-1c3e-46c2-a06e-741b9ea3aad1" providerId="ADAL" clId="{C7062854-C408-4F9C-85EF-FF17450C9B34}" dt="2024-09-24T12:13:31.923" v="5906" actId="729"/>
        <pc:sldMkLst>
          <pc:docMk/>
          <pc:sldMk cId="1977796234" sldId="439"/>
        </pc:sldMkLst>
        <pc:spChg chg="mod">
          <ac:chgData name="Kari Klepp" userId="8b5598b4-1c3e-46c2-a06e-741b9ea3aad1" providerId="ADAL" clId="{C7062854-C408-4F9C-85EF-FF17450C9B34}" dt="2024-09-19T10:02:15.273" v="2350" actId="1076"/>
          <ac:spMkLst>
            <pc:docMk/>
            <pc:sldMk cId="1977796234" sldId="439"/>
            <ac:spMk id="2" creationId="{2A6BF425-BE4E-1EF1-520B-E87E08BF3E87}"/>
          </ac:spMkLst>
        </pc:spChg>
        <pc:spChg chg="mod">
          <ac:chgData name="Kari Klepp" userId="8b5598b4-1c3e-46c2-a06e-741b9ea3aad1" providerId="ADAL" clId="{C7062854-C408-4F9C-85EF-FF17450C9B34}" dt="2024-09-19T13:39:49.195" v="3893" actId="14100"/>
          <ac:spMkLst>
            <pc:docMk/>
            <pc:sldMk cId="1977796234" sldId="439"/>
            <ac:spMk id="3" creationId="{6E72ACEE-5603-F259-AC53-2B33F96637F6}"/>
          </ac:spMkLst>
        </pc:spChg>
        <pc:spChg chg="mod">
          <ac:chgData name="Kari Klepp" userId="8b5598b4-1c3e-46c2-a06e-741b9ea3aad1" providerId="ADAL" clId="{C7062854-C408-4F9C-85EF-FF17450C9B34}" dt="2024-09-19T13:39:16.749" v="3884" actId="14100"/>
          <ac:spMkLst>
            <pc:docMk/>
            <pc:sldMk cId="1977796234" sldId="439"/>
            <ac:spMk id="4" creationId="{4947C541-95B9-D37A-47B6-4587C6BC048C}"/>
          </ac:spMkLst>
        </pc:spChg>
        <pc:spChg chg="mod">
          <ac:chgData name="Kari Klepp" userId="8b5598b4-1c3e-46c2-a06e-741b9ea3aad1" providerId="ADAL" clId="{C7062854-C408-4F9C-85EF-FF17450C9B34}" dt="2024-09-19T07:31:26.760" v="1311" actId="14100"/>
          <ac:spMkLst>
            <pc:docMk/>
            <pc:sldMk cId="1977796234" sldId="439"/>
            <ac:spMk id="5" creationId="{F3C7C8E4-5384-AB6E-1388-B50DA2FF966E}"/>
          </ac:spMkLst>
        </pc:spChg>
        <pc:spChg chg="mod">
          <ac:chgData name="Kari Klepp" userId="8b5598b4-1c3e-46c2-a06e-741b9ea3aad1" providerId="ADAL" clId="{C7062854-C408-4F9C-85EF-FF17450C9B34}" dt="2024-09-19T13:39:40.714" v="3890" actId="114"/>
          <ac:spMkLst>
            <pc:docMk/>
            <pc:sldMk cId="1977796234" sldId="439"/>
            <ac:spMk id="7" creationId="{19D1E100-31A7-D518-1662-7CA1D881633E}"/>
          </ac:spMkLst>
        </pc:spChg>
        <pc:spChg chg="mod">
          <ac:chgData name="Kari Klepp" userId="8b5598b4-1c3e-46c2-a06e-741b9ea3aad1" providerId="ADAL" clId="{C7062854-C408-4F9C-85EF-FF17450C9B34}" dt="2024-09-19T13:39:30.169" v="3888" actId="1076"/>
          <ac:spMkLst>
            <pc:docMk/>
            <pc:sldMk cId="1977796234" sldId="439"/>
            <ac:spMk id="8" creationId="{26EA3656-8B49-8952-F568-1F07FC49AB07}"/>
          </ac:spMkLst>
        </pc:spChg>
        <pc:spChg chg="mod">
          <ac:chgData name="Kari Klepp" userId="8b5598b4-1c3e-46c2-a06e-741b9ea3aad1" providerId="ADAL" clId="{C7062854-C408-4F9C-85EF-FF17450C9B34}" dt="2024-09-19T13:39:51.737" v="3894" actId="1076"/>
          <ac:spMkLst>
            <pc:docMk/>
            <pc:sldMk cId="1977796234" sldId="439"/>
            <ac:spMk id="10" creationId="{8126ACAF-AE27-2253-D2C7-CEF63485EB5F}"/>
          </ac:spMkLst>
        </pc:spChg>
        <pc:picChg chg="mod">
          <ac:chgData name="Kari Klepp" userId="8b5598b4-1c3e-46c2-a06e-741b9ea3aad1" providerId="ADAL" clId="{C7062854-C408-4F9C-85EF-FF17450C9B34}" dt="2024-09-19T07:32:09.857" v="1320" actId="1076"/>
          <ac:picMkLst>
            <pc:docMk/>
            <pc:sldMk cId="1977796234" sldId="439"/>
            <ac:picMk id="6" creationId="{E747E00A-798C-1CE1-CE5D-7F41A98BB5B0}"/>
          </ac:picMkLst>
        </pc:picChg>
        <pc:picChg chg="add del mod">
          <ac:chgData name="Kari Klepp" userId="8b5598b4-1c3e-46c2-a06e-741b9ea3aad1" providerId="ADAL" clId="{C7062854-C408-4F9C-85EF-FF17450C9B34}" dt="2024-09-19T13:38:50.638" v="3878" actId="478"/>
          <ac:picMkLst>
            <pc:docMk/>
            <pc:sldMk cId="1977796234" sldId="439"/>
            <ac:picMk id="9" creationId="{C2B0E721-3751-C5E0-6F49-9CB17CD88113}"/>
          </ac:picMkLst>
        </pc:picChg>
        <pc:picChg chg="add del mod">
          <ac:chgData name="Kari Klepp" userId="8b5598b4-1c3e-46c2-a06e-741b9ea3aad1" providerId="ADAL" clId="{C7062854-C408-4F9C-85EF-FF17450C9B34}" dt="2024-09-19T13:38:56.046" v="3880" actId="478"/>
          <ac:picMkLst>
            <pc:docMk/>
            <pc:sldMk cId="1977796234" sldId="439"/>
            <ac:picMk id="11" creationId="{48AC0746-688A-B058-C27C-0CB654E230C5}"/>
          </ac:picMkLst>
        </pc:picChg>
        <pc:picChg chg="add del mod">
          <ac:chgData name="Kari Klepp" userId="8b5598b4-1c3e-46c2-a06e-741b9ea3aad1" providerId="ADAL" clId="{C7062854-C408-4F9C-85EF-FF17450C9B34}" dt="2024-09-19T13:39:46.454" v="3892" actId="478"/>
          <ac:picMkLst>
            <pc:docMk/>
            <pc:sldMk cId="1977796234" sldId="439"/>
            <ac:picMk id="12" creationId="{6C1D16A3-3969-A53E-8624-A2F9868598F2}"/>
          </ac:picMkLst>
        </pc:picChg>
        <pc:picChg chg="del">
          <ac:chgData name="Kari Klepp" userId="8b5598b4-1c3e-46c2-a06e-741b9ea3aad1" providerId="ADAL" clId="{C7062854-C408-4F9C-85EF-FF17450C9B34}" dt="2024-09-19T07:30:54.610" v="1303" actId="478"/>
          <ac:picMkLst>
            <pc:docMk/>
            <pc:sldMk cId="1977796234" sldId="439"/>
            <ac:picMk id="15" creationId="{D948D878-ED7C-620A-6ACB-F02F991DE306}"/>
          </ac:picMkLst>
        </pc:picChg>
        <pc:picChg chg="del">
          <ac:chgData name="Kari Klepp" userId="8b5598b4-1c3e-46c2-a06e-741b9ea3aad1" providerId="ADAL" clId="{C7062854-C408-4F9C-85EF-FF17450C9B34}" dt="2024-09-19T07:30:59.952" v="1305" actId="478"/>
          <ac:picMkLst>
            <pc:docMk/>
            <pc:sldMk cId="1977796234" sldId="439"/>
            <ac:picMk id="16" creationId="{6D126753-C6C5-F931-E21B-99B6CEC1D2D1}"/>
          </ac:picMkLst>
        </pc:picChg>
        <pc:picChg chg="del">
          <ac:chgData name="Kari Klepp" userId="8b5598b4-1c3e-46c2-a06e-741b9ea3aad1" providerId="ADAL" clId="{C7062854-C408-4F9C-85EF-FF17450C9B34}" dt="2024-09-19T07:31:02.243" v="1306" actId="478"/>
          <ac:picMkLst>
            <pc:docMk/>
            <pc:sldMk cId="1977796234" sldId="439"/>
            <ac:picMk id="17" creationId="{E4878990-A265-6BB9-E514-377FCEF77022}"/>
          </ac:picMkLst>
        </pc:picChg>
      </pc:sldChg>
      <pc:sldChg chg="modSp mod modNotesTx">
        <pc:chgData name="Kari Klepp" userId="8b5598b4-1c3e-46c2-a06e-741b9ea3aad1" providerId="ADAL" clId="{C7062854-C408-4F9C-85EF-FF17450C9B34}" dt="2024-09-24T12:30:53.157" v="6540" actId="20577"/>
        <pc:sldMkLst>
          <pc:docMk/>
          <pc:sldMk cId="1221424802" sldId="441"/>
        </pc:sldMkLst>
        <pc:spChg chg="mod">
          <ac:chgData name="Kari Klepp" userId="8b5598b4-1c3e-46c2-a06e-741b9ea3aad1" providerId="ADAL" clId="{C7062854-C408-4F9C-85EF-FF17450C9B34}" dt="2024-09-19T10:20:20.561" v="2488" actId="1076"/>
          <ac:spMkLst>
            <pc:docMk/>
            <pc:sldMk cId="1221424802" sldId="441"/>
            <ac:spMk id="2" creationId="{D8EDEE23-3605-AF3E-0134-22EE46367101}"/>
          </ac:spMkLst>
        </pc:spChg>
        <pc:graphicFrameChg chg="mod">
          <ac:chgData name="Kari Klepp" userId="8b5598b4-1c3e-46c2-a06e-741b9ea3aad1" providerId="ADAL" clId="{C7062854-C408-4F9C-85EF-FF17450C9B34}" dt="2024-09-19T10:21:11.676" v="2498" actId="113"/>
          <ac:graphicFrameMkLst>
            <pc:docMk/>
            <pc:sldMk cId="1221424802" sldId="441"/>
            <ac:graphicFrameMk id="5" creationId="{7613FF73-6D45-D25C-98D8-91ABA3F65EF4}"/>
          </ac:graphicFrameMkLst>
        </pc:graphicFrameChg>
      </pc:sldChg>
      <pc:sldChg chg="modSp del">
        <pc:chgData name="Kari Klepp" userId="8b5598b4-1c3e-46c2-a06e-741b9ea3aad1" providerId="ADAL" clId="{C7062854-C408-4F9C-85EF-FF17450C9B34}" dt="2024-09-18T11:40:45.863" v="458" actId="2696"/>
        <pc:sldMkLst>
          <pc:docMk/>
          <pc:sldMk cId="2651658051" sldId="441"/>
        </pc:sldMkLst>
        <pc:graphicFrameChg chg="mod">
          <ac:chgData name="Kari Klepp" userId="8b5598b4-1c3e-46c2-a06e-741b9ea3aad1" providerId="ADAL" clId="{C7062854-C408-4F9C-85EF-FF17450C9B34}" dt="2024-09-18T11:30:04.736" v="337" actId="20577"/>
          <ac:graphicFrameMkLst>
            <pc:docMk/>
            <pc:sldMk cId="2651658051" sldId="441"/>
            <ac:graphicFrameMk id="5" creationId="{7613FF73-6D45-D25C-98D8-91ABA3F65EF4}"/>
          </ac:graphicFrameMkLst>
        </pc:graphicFrameChg>
      </pc:sldChg>
      <pc:sldChg chg="modSp mod modShow">
        <pc:chgData name="Kari Klepp" userId="8b5598b4-1c3e-46c2-a06e-741b9ea3aad1" providerId="ADAL" clId="{C7062854-C408-4F9C-85EF-FF17450C9B34}" dt="2024-09-24T12:38:06.675" v="6644" actId="2711"/>
        <pc:sldMkLst>
          <pc:docMk/>
          <pc:sldMk cId="1869475192" sldId="444"/>
        </pc:sldMkLst>
        <pc:spChg chg="mod">
          <ac:chgData name="Kari Klepp" userId="8b5598b4-1c3e-46c2-a06e-741b9ea3aad1" providerId="ADAL" clId="{C7062854-C408-4F9C-85EF-FF17450C9B34}" dt="2024-09-24T12:38:06.675" v="6644" actId="2711"/>
          <ac:spMkLst>
            <pc:docMk/>
            <pc:sldMk cId="1869475192" sldId="444"/>
            <ac:spMk id="2" creationId="{70CADD2B-091A-B255-0161-8C365AB8F2CD}"/>
          </ac:spMkLst>
        </pc:spChg>
        <pc:spChg chg="mod">
          <ac:chgData name="Kari Klepp" userId="8b5598b4-1c3e-46c2-a06e-741b9ea3aad1" providerId="ADAL" clId="{C7062854-C408-4F9C-85EF-FF17450C9B34}" dt="2024-09-24T12:38:06.675" v="6644" actId="2711"/>
          <ac:spMkLst>
            <pc:docMk/>
            <pc:sldMk cId="1869475192" sldId="444"/>
            <ac:spMk id="3" creationId="{C5953CB1-B1D0-E58E-D502-D1EB9D40FA84}"/>
          </ac:spMkLst>
        </pc:spChg>
        <pc:spChg chg="mod">
          <ac:chgData name="Kari Klepp" userId="8b5598b4-1c3e-46c2-a06e-741b9ea3aad1" providerId="ADAL" clId="{C7062854-C408-4F9C-85EF-FF17450C9B34}" dt="2024-09-24T12:38:06.675" v="6644" actId="2711"/>
          <ac:spMkLst>
            <pc:docMk/>
            <pc:sldMk cId="1869475192" sldId="444"/>
            <ac:spMk id="7" creationId="{83EE7FD9-C7B7-C687-5142-84EFC5BE93B0}"/>
          </ac:spMkLst>
        </pc:spChg>
        <pc:spChg chg="mod">
          <ac:chgData name="Kari Klepp" userId="8b5598b4-1c3e-46c2-a06e-741b9ea3aad1" providerId="ADAL" clId="{C7062854-C408-4F9C-85EF-FF17450C9B34}" dt="2024-09-24T12:38:06.675" v="6644" actId="2711"/>
          <ac:spMkLst>
            <pc:docMk/>
            <pc:sldMk cId="1869475192" sldId="444"/>
            <ac:spMk id="8" creationId="{3238787E-5909-6EF9-202C-8F1EE415C421}"/>
          </ac:spMkLst>
        </pc:spChg>
        <pc:spChg chg="mod">
          <ac:chgData name="Kari Klepp" userId="8b5598b4-1c3e-46c2-a06e-741b9ea3aad1" providerId="ADAL" clId="{C7062854-C408-4F9C-85EF-FF17450C9B34}" dt="2024-09-24T12:38:06.675" v="6644" actId="2711"/>
          <ac:spMkLst>
            <pc:docMk/>
            <pc:sldMk cId="1869475192" sldId="444"/>
            <ac:spMk id="12" creationId="{9A789E0D-A949-D842-34BD-66627BB541AA}"/>
          </ac:spMkLst>
        </pc:spChg>
        <pc:spChg chg="mod">
          <ac:chgData name="Kari Klepp" userId="8b5598b4-1c3e-46c2-a06e-741b9ea3aad1" providerId="ADAL" clId="{C7062854-C408-4F9C-85EF-FF17450C9B34}" dt="2024-09-24T12:38:06.675" v="6644" actId="2711"/>
          <ac:spMkLst>
            <pc:docMk/>
            <pc:sldMk cId="1869475192" sldId="444"/>
            <ac:spMk id="14" creationId="{98C3B421-EB71-78E7-E906-6588A4EA1683}"/>
          </ac:spMkLst>
        </pc:spChg>
      </pc:sldChg>
      <pc:sldChg chg="modSp mod modShow">
        <pc:chgData name="Kari Klepp" userId="8b5598b4-1c3e-46c2-a06e-741b9ea3aad1" providerId="ADAL" clId="{C7062854-C408-4F9C-85EF-FF17450C9B34}" dt="2024-09-24T12:37:54.558" v="6643" actId="2711"/>
        <pc:sldMkLst>
          <pc:docMk/>
          <pc:sldMk cId="629287598" sldId="445"/>
        </pc:sldMkLst>
        <pc:spChg chg="mod">
          <ac:chgData name="Kari Klepp" userId="8b5598b4-1c3e-46c2-a06e-741b9ea3aad1" providerId="ADAL" clId="{C7062854-C408-4F9C-85EF-FF17450C9B34}" dt="2024-09-24T12:37:54.558" v="6643" actId="2711"/>
          <ac:spMkLst>
            <pc:docMk/>
            <pc:sldMk cId="629287598" sldId="445"/>
            <ac:spMk id="2" creationId="{8734C762-DC36-9431-20B1-3439173C3959}"/>
          </ac:spMkLst>
        </pc:spChg>
        <pc:spChg chg="mod">
          <ac:chgData name="Kari Klepp" userId="8b5598b4-1c3e-46c2-a06e-741b9ea3aad1" providerId="ADAL" clId="{C7062854-C408-4F9C-85EF-FF17450C9B34}" dt="2024-09-24T12:37:54.558" v="6643" actId="2711"/>
          <ac:spMkLst>
            <pc:docMk/>
            <pc:sldMk cId="629287598" sldId="445"/>
            <ac:spMk id="3" creationId="{26C0309C-CA6B-068F-642D-790D3C3F4D79}"/>
          </ac:spMkLst>
        </pc:spChg>
        <pc:spChg chg="mod">
          <ac:chgData name="Kari Klepp" userId="8b5598b4-1c3e-46c2-a06e-741b9ea3aad1" providerId="ADAL" clId="{C7062854-C408-4F9C-85EF-FF17450C9B34}" dt="2024-09-24T12:37:54.558" v="6643" actId="2711"/>
          <ac:spMkLst>
            <pc:docMk/>
            <pc:sldMk cId="629287598" sldId="445"/>
            <ac:spMk id="7" creationId="{10F3D03A-97E1-73D5-BD05-A2F6369D8099}"/>
          </ac:spMkLst>
        </pc:spChg>
        <pc:spChg chg="mod">
          <ac:chgData name="Kari Klepp" userId="8b5598b4-1c3e-46c2-a06e-741b9ea3aad1" providerId="ADAL" clId="{C7062854-C408-4F9C-85EF-FF17450C9B34}" dt="2024-09-24T12:37:54.558" v="6643" actId="2711"/>
          <ac:spMkLst>
            <pc:docMk/>
            <pc:sldMk cId="629287598" sldId="445"/>
            <ac:spMk id="9" creationId="{E4D18D9E-C904-9FC7-9679-375F72E237AB}"/>
          </ac:spMkLst>
        </pc:spChg>
        <pc:spChg chg="mod">
          <ac:chgData name="Kari Klepp" userId="8b5598b4-1c3e-46c2-a06e-741b9ea3aad1" providerId="ADAL" clId="{C7062854-C408-4F9C-85EF-FF17450C9B34}" dt="2024-09-24T12:37:54.558" v="6643" actId="2711"/>
          <ac:spMkLst>
            <pc:docMk/>
            <pc:sldMk cId="629287598" sldId="445"/>
            <ac:spMk id="10" creationId="{439BD7C5-0C82-98BB-AA01-B527EC7B4320}"/>
          </ac:spMkLst>
        </pc:spChg>
        <pc:spChg chg="mod">
          <ac:chgData name="Kari Klepp" userId="8b5598b4-1c3e-46c2-a06e-741b9ea3aad1" providerId="ADAL" clId="{C7062854-C408-4F9C-85EF-FF17450C9B34}" dt="2024-09-24T12:37:54.558" v="6643" actId="2711"/>
          <ac:spMkLst>
            <pc:docMk/>
            <pc:sldMk cId="629287598" sldId="445"/>
            <ac:spMk id="14" creationId="{F132B179-CED4-9CB7-3891-84B331D1B6B8}"/>
          </ac:spMkLst>
        </pc:spChg>
      </pc:sldChg>
      <pc:sldChg chg="del mod modShow addCm">
        <pc:chgData name="Kari Klepp" userId="8b5598b4-1c3e-46c2-a06e-741b9ea3aad1" providerId="ADAL" clId="{C7062854-C408-4F9C-85EF-FF17450C9B34}" dt="2024-09-24T12:24:20.680" v="6399" actId="2696"/>
        <pc:sldMkLst>
          <pc:docMk/>
          <pc:sldMk cId="3508135287" sldId="4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Klepp" userId="8b5598b4-1c3e-46c2-a06e-741b9ea3aad1" providerId="ADAL" clId="{C7062854-C408-4F9C-85EF-FF17450C9B34}" dt="2024-09-04T05:46:28.461" v="8"/>
              <pc2:cmMkLst xmlns:pc2="http://schemas.microsoft.com/office/powerpoint/2019/9/main/command">
                <pc:docMk/>
                <pc:sldMk cId="3508135287" sldId="446"/>
                <pc2:cmMk id="{77545B30-A8DC-4436-98A7-E5C1BC50A782}"/>
              </pc2:cmMkLst>
            </pc226:cmChg>
          </p:ext>
        </pc:extLst>
      </pc:sldChg>
      <pc:sldChg chg="modSp del mod">
        <pc:chgData name="Kari Klepp" userId="8b5598b4-1c3e-46c2-a06e-741b9ea3aad1" providerId="ADAL" clId="{C7062854-C408-4F9C-85EF-FF17450C9B34}" dt="2024-09-18T11:37:31.164" v="348" actId="2696"/>
        <pc:sldMkLst>
          <pc:docMk/>
          <pc:sldMk cId="2576422384" sldId="447"/>
        </pc:sldMkLst>
        <pc:spChg chg="mod">
          <ac:chgData name="Kari Klepp" userId="8b5598b4-1c3e-46c2-a06e-741b9ea3aad1" providerId="ADAL" clId="{C7062854-C408-4F9C-85EF-FF17450C9B34}" dt="2024-09-05T06:28:46.503" v="228" actId="20577"/>
          <ac:spMkLst>
            <pc:docMk/>
            <pc:sldMk cId="2576422384" sldId="447"/>
            <ac:spMk id="12" creationId="{030A5CF0-56C4-466D-E617-46F6C6ED5767}"/>
          </ac:spMkLst>
        </pc:spChg>
      </pc:sldChg>
      <pc:sldChg chg="addSp delSp modSp mod">
        <pc:chgData name="Kari Klepp" userId="8b5598b4-1c3e-46c2-a06e-741b9ea3aad1" providerId="ADAL" clId="{C7062854-C408-4F9C-85EF-FF17450C9B34}" dt="2024-09-20T11:18:08.309" v="4302" actId="20577"/>
        <pc:sldMkLst>
          <pc:docMk/>
          <pc:sldMk cId="2758299491" sldId="447"/>
        </pc:sldMkLst>
        <pc:spChg chg="mod">
          <ac:chgData name="Kari Klepp" userId="8b5598b4-1c3e-46c2-a06e-741b9ea3aad1" providerId="ADAL" clId="{C7062854-C408-4F9C-85EF-FF17450C9B34}" dt="2024-09-19T13:41:52.612" v="3940" actId="14100"/>
          <ac:spMkLst>
            <pc:docMk/>
            <pc:sldMk cId="2758299491" sldId="447"/>
            <ac:spMk id="2" creationId="{B9F2001C-DDEA-C49E-2C3A-FEE338930FDF}"/>
          </ac:spMkLst>
        </pc:spChg>
        <pc:spChg chg="mod">
          <ac:chgData name="Kari Klepp" userId="8b5598b4-1c3e-46c2-a06e-741b9ea3aad1" providerId="ADAL" clId="{C7062854-C408-4F9C-85EF-FF17450C9B34}" dt="2024-09-19T13:41:35.606" v="3936" actId="14100"/>
          <ac:spMkLst>
            <pc:docMk/>
            <pc:sldMk cId="2758299491" sldId="447"/>
            <ac:spMk id="3" creationId="{C4F86F00-CEA8-E315-EFAC-1B87E907453D}"/>
          </ac:spMkLst>
        </pc:spChg>
        <pc:spChg chg="mod">
          <ac:chgData name="Kari Klepp" userId="8b5598b4-1c3e-46c2-a06e-741b9ea3aad1" providerId="ADAL" clId="{C7062854-C408-4F9C-85EF-FF17450C9B34}" dt="2024-09-19T13:41:45.345" v="3938" actId="14100"/>
          <ac:spMkLst>
            <pc:docMk/>
            <pc:sldMk cId="2758299491" sldId="447"/>
            <ac:spMk id="4" creationId="{CCDB3C01-A928-51FA-5B77-7B5C095972F8}"/>
          </ac:spMkLst>
        </pc:spChg>
        <pc:spChg chg="mod">
          <ac:chgData name="Kari Klepp" userId="8b5598b4-1c3e-46c2-a06e-741b9ea3aad1" providerId="ADAL" clId="{C7062854-C408-4F9C-85EF-FF17450C9B34}" dt="2024-09-19T13:41:48.512" v="3939" actId="14100"/>
          <ac:spMkLst>
            <pc:docMk/>
            <pc:sldMk cId="2758299491" sldId="447"/>
            <ac:spMk id="5" creationId="{0FEAA152-A293-BC29-226A-29E7DEB88472}"/>
          </ac:spMkLst>
        </pc:spChg>
        <pc:spChg chg="mod">
          <ac:chgData name="Kari Klepp" userId="8b5598b4-1c3e-46c2-a06e-741b9ea3aad1" providerId="ADAL" clId="{C7062854-C408-4F9C-85EF-FF17450C9B34}" dt="2024-09-19T07:42:35.376" v="1368" actId="255"/>
          <ac:spMkLst>
            <pc:docMk/>
            <pc:sldMk cId="2758299491" sldId="447"/>
            <ac:spMk id="7" creationId="{A5988661-26D5-3A38-38BC-04C72A19AEC7}"/>
          </ac:spMkLst>
        </pc:spChg>
        <pc:spChg chg="mod">
          <ac:chgData name="Kari Klepp" userId="8b5598b4-1c3e-46c2-a06e-741b9ea3aad1" providerId="ADAL" clId="{C7062854-C408-4F9C-85EF-FF17450C9B34}" dt="2024-09-19T13:42:03.764" v="3944" actId="14100"/>
          <ac:spMkLst>
            <pc:docMk/>
            <pc:sldMk cId="2758299491" sldId="447"/>
            <ac:spMk id="8" creationId="{AE812C43-146D-451E-92AE-E44D1AF1DE9D}"/>
          </ac:spMkLst>
        </pc:spChg>
        <pc:spChg chg="mod">
          <ac:chgData name="Kari Klepp" userId="8b5598b4-1c3e-46c2-a06e-741b9ea3aad1" providerId="ADAL" clId="{C7062854-C408-4F9C-85EF-FF17450C9B34}" dt="2024-09-19T10:03:07.842" v="2371" actId="1076"/>
          <ac:spMkLst>
            <pc:docMk/>
            <pc:sldMk cId="2758299491" sldId="447"/>
            <ac:spMk id="9" creationId="{72194197-6564-996C-5A2F-534C761F09B1}"/>
          </ac:spMkLst>
        </pc:spChg>
        <pc:spChg chg="mod">
          <ac:chgData name="Kari Klepp" userId="8b5598b4-1c3e-46c2-a06e-741b9ea3aad1" providerId="ADAL" clId="{C7062854-C408-4F9C-85EF-FF17450C9B34}" dt="2024-09-19T13:42:07.842" v="3945" actId="1076"/>
          <ac:spMkLst>
            <pc:docMk/>
            <pc:sldMk cId="2758299491" sldId="447"/>
            <ac:spMk id="11" creationId="{A94458E3-885F-44FB-8ACB-049B1EA93F77}"/>
          </ac:spMkLst>
        </pc:spChg>
        <pc:spChg chg="mod">
          <ac:chgData name="Kari Klepp" userId="8b5598b4-1c3e-46c2-a06e-741b9ea3aad1" providerId="ADAL" clId="{C7062854-C408-4F9C-85EF-FF17450C9B34}" dt="2024-09-19T10:02:28.058" v="2352" actId="1076"/>
          <ac:spMkLst>
            <pc:docMk/>
            <pc:sldMk cId="2758299491" sldId="447"/>
            <ac:spMk id="12" creationId="{030A5CF0-56C4-466D-E617-46F6C6ED5767}"/>
          </ac:spMkLst>
        </pc:spChg>
        <pc:spChg chg="mod">
          <ac:chgData name="Kari Klepp" userId="8b5598b4-1c3e-46c2-a06e-741b9ea3aad1" providerId="ADAL" clId="{C7062854-C408-4F9C-85EF-FF17450C9B34}" dt="2024-09-19T10:03:24.811" v="2374" actId="1076"/>
          <ac:spMkLst>
            <pc:docMk/>
            <pc:sldMk cId="2758299491" sldId="447"/>
            <ac:spMk id="16" creationId="{6334C40A-6AE1-41B4-2E9F-546970F4D152}"/>
          </ac:spMkLst>
        </pc:spChg>
        <pc:spChg chg="mod">
          <ac:chgData name="Kari Klepp" userId="8b5598b4-1c3e-46c2-a06e-741b9ea3aad1" providerId="ADAL" clId="{C7062854-C408-4F9C-85EF-FF17450C9B34}" dt="2024-09-20T11:18:08.309" v="4302" actId="20577"/>
          <ac:spMkLst>
            <pc:docMk/>
            <pc:sldMk cId="2758299491" sldId="447"/>
            <ac:spMk id="18" creationId="{5CEF3AF9-F4ED-A4A7-9276-68379C664EBE}"/>
          </ac:spMkLst>
        </pc:spChg>
        <pc:picChg chg="add mod">
          <ac:chgData name="Kari Klepp" userId="8b5598b4-1c3e-46c2-a06e-741b9ea3aad1" providerId="ADAL" clId="{C7062854-C408-4F9C-85EF-FF17450C9B34}" dt="2024-09-19T13:42:14.532" v="3946" actId="1076"/>
          <ac:picMkLst>
            <pc:docMk/>
            <pc:sldMk cId="2758299491" sldId="447"/>
            <ac:picMk id="6" creationId="{3C50C5B3-99D2-121C-72CE-A1E7907D91B1}"/>
          </ac:picMkLst>
        </pc:picChg>
        <pc:picChg chg="del">
          <ac:chgData name="Kari Klepp" userId="8b5598b4-1c3e-46c2-a06e-741b9ea3aad1" providerId="ADAL" clId="{C7062854-C408-4F9C-85EF-FF17450C9B34}" dt="2024-09-19T07:43:07.693" v="1372" actId="478"/>
          <ac:picMkLst>
            <pc:docMk/>
            <pc:sldMk cId="2758299491" sldId="447"/>
            <ac:picMk id="6" creationId="{8C1364BA-C19C-5F44-1181-D06AF7E5DFF9}"/>
          </ac:picMkLst>
        </pc:picChg>
        <pc:picChg chg="del">
          <ac:chgData name="Kari Klepp" userId="8b5598b4-1c3e-46c2-a06e-741b9ea3aad1" providerId="ADAL" clId="{C7062854-C408-4F9C-85EF-FF17450C9B34}" dt="2024-09-19T07:43:12.187" v="1374" actId="478"/>
          <ac:picMkLst>
            <pc:docMk/>
            <pc:sldMk cId="2758299491" sldId="447"/>
            <ac:picMk id="10" creationId="{6A64EF78-3A2D-DC97-A4D7-3A8F6178995F}"/>
          </ac:picMkLst>
        </pc:picChg>
        <pc:picChg chg="add del mod">
          <ac:chgData name="Kari Klepp" userId="8b5598b4-1c3e-46c2-a06e-741b9ea3aad1" providerId="ADAL" clId="{C7062854-C408-4F9C-85EF-FF17450C9B34}" dt="2024-09-19T07:33:27.533" v="1325" actId="478"/>
          <ac:picMkLst>
            <pc:docMk/>
            <pc:sldMk cId="2758299491" sldId="447"/>
            <ac:picMk id="14" creationId="{447BA46C-3F8D-9F33-7CE2-6A1656DD539F}"/>
          </ac:picMkLst>
        </pc:picChg>
        <pc:picChg chg="add del mod">
          <ac:chgData name="Kari Klepp" userId="8b5598b4-1c3e-46c2-a06e-741b9ea3aad1" providerId="ADAL" clId="{C7062854-C408-4F9C-85EF-FF17450C9B34}" dt="2024-09-19T07:34:29.425" v="1328" actId="478"/>
          <ac:picMkLst>
            <pc:docMk/>
            <pc:sldMk cId="2758299491" sldId="447"/>
            <ac:picMk id="17" creationId="{3AEA2A29-0886-EC5E-3B9D-E643E6E02342}"/>
          </ac:picMkLst>
        </pc:picChg>
        <pc:picChg chg="add del mod modCrop">
          <ac:chgData name="Kari Klepp" userId="8b5598b4-1c3e-46c2-a06e-741b9ea3aad1" providerId="ADAL" clId="{C7062854-C408-4F9C-85EF-FF17450C9B34}" dt="2024-09-19T07:35:31.968" v="1333" actId="478"/>
          <ac:picMkLst>
            <pc:docMk/>
            <pc:sldMk cId="2758299491" sldId="447"/>
            <ac:picMk id="20" creationId="{C2A40DD7-A6ED-E19F-76D6-0233D82F2907}"/>
          </ac:picMkLst>
        </pc:picChg>
        <pc:picChg chg="del">
          <ac:chgData name="Kari Klepp" userId="8b5598b4-1c3e-46c2-a06e-741b9ea3aad1" providerId="ADAL" clId="{C7062854-C408-4F9C-85EF-FF17450C9B34}" dt="2024-09-19T07:37:44.096" v="1345" actId="478"/>
          <ac:picMkLst>
            <pc:docMk/>
            <pc:sldMk cId="2758299491" sldId="447"/>
            <ac:picMk id="21" creationId="{C8B764C8-4568-5973-4AFA-1D0694011A68}"/>
          </ac:picMkLst>
        </pc:picChg>
        <pc:picChg chg="del">
          <ac:chgData name="Kari Klepp" userId="8b5598b4-1c3e-46c2-a06e-741b9ea3aad1" providerId="ADAL" clId="{C7062854-C408-4F9C-85EF-FF17450C9B34}" dt="2024-09-19T07:38:24.930" v="1353" actId="478"/>
          <ac:picMkLst>
            <pc:docMk/>
            <pc:sldMk cId="2758299491" sldId="447"/>
            <ac:picMk id="22" creationId="{DA71224E-0F91-3763-82FB-184AC7EA6DA1}"/>
          </ac:picMkLst>
        </pc:picChg>
        <pc:picChg chg="del">
          <ac:chgData name="Kari Klepp" userId="8b5598b4-1c3e-46c2-a06e-741b9ea3aad1" providerId="ADAL" clId="{C7062854-C408-4F9C-85EF-FF17450C9B34}" dt="2024-09-19T07:43:02.099" v="1370" actId="478"/>
          <ac:picMkLst>
            <pc:docMk/>
            <pc:sldMk cId="2758299491" sldId="447"/>
            <ac:picMk id="23" creationId="{27B3529C-3477-4FA7-AA59-2282E7A302F0}"/>
          </ac:picMkLst>
        </pc:picChg>
        <pc:picChg chg="add del mod modCrop">
          <ac:chgData name="Kari Klepp" userId="8b5598b4-1c3e-46c2-a06e-741b9ea3aad1" providerId="ADAL" clId="{C7062854-C408-4F9C-85EF-FF17450C9B34}" dt="2024-09-19T13:20:09.521" v="3507" actId="478"/>
          <ac:picMkLst>
            <pc:docMk/>
            <pc:sldMk cId="2758299491" sldId="447"/>
            <ac:picMk id="25" creationId="{B9308FB3-9F7A-9D54-2DE3-AA7FDEB1B252}"/>
          </ac:picMkLst>
        </pc:picChg>
        <pc:picChg chg="del">
          <ac:chgData name="Kari Klepp" userId="8b5598b4-1c3e-46c2-a06e-741b9ea3aad1" providerId="ADAL" clId="{C7062854-C408-4F9C-85EF-FF17450C9B34}" dt="2024-09-19T07:32:40.383" v="1321" actId="478"/>
          <ac:picMkLst>
            <pc:docMk/>
            <pc:sldMk cId="2758299491" sldId="447"/>
            <ac:picMk id="26" creationId="{32588988-87DB-DD25-40CC-2271C1583AC8}"/>
          </ac:picMkLst>
        </pc:picChg>
        <pc:picChg chg="add del mod">
          <ac:chgData name="Kari Klepp" userId="8b5598b4-1c3e-46c2-a06e-741b9ea3aad1" providerId="ADAL" clId="{C7062854-C408-4F9C-85EF-FF17450C9B34}" dt="2024-09-19T07:38:45.023" v="1361" actId="478"/>
          <ac:picMkLst>
            <pc:docMk/>
            <pc:sldMk cId="2758299491" sldId="447"/>
            <ac:picMk id="28" creationId="{1ED47F42-3596-2859-FE77-58CD989DFCF7}"/>
          </ac:picMkLst>
        </pc:picChg>
        <pc:picChg chg="add del mod">
          <ac:chgData name="Kari Klepp" userId="8b5598b4-1c3e-46c2-a06e-741b9ea3aad1" providerId="ADAL" clId="{C7062854-C408-4F9C-85EF-FF17450C9B34}" dt="2024-09-19T13:41:17.470" v="3929" actId="478"/>
          <ac:picMkLst>
            <pc:docMk/>
            <pc:sldMk cId="2758299491" sldId="447"/>
            <ac:picMk id="29" creationId="{79D9D8E4-B98C-1536-386B-85016EEAA95D}"/>
          </ac:picMkLst>
        </pc:picChg>
        <pc:picChg chg="add del mod">
          <ac:chgData name="Kari Klepp" userId="8b5598b4-1c3e-46c2-a06e-741b9ea3aad1" providerId="ADAL" clId="{C7062854-C408-4F9C-85EF-FF17450C9B34}" dt="2024-09-19T13:41:11.695" v="3927" actId="478"/>
          <ac:picMkLst>
            <pc:docMk/>
            <pc:sldMk cId="2758299491" sldId="447"/>
            <ac:picMk id="30" creationId="{1D905ED5-BB04-EC8D-9A74-B8881D6CEF3C}"/>
          </ac:picMkLst>
        </pc:picChg>
        <pc:picChg chg="add del mod">
          <ac:chgData name="Kari Klepp" userId="8b5598b4-1c3e-46c2-a06e-741b9ea3aad1" providerId="ADAL" clId="{C7062854-C408-4F9C-85EF-FF17450C9B34}" dt="2024-09-19T13:41:22.013" v="3931" actId="478"/>
          <ac:picMkLst>
            <pc:docMk/>
            <pc:sldMk cId="2758299491" sldId="447"/>
            <ac:picMk id="31" creationId="{87C66294-7DA5-8C9F-1F18-6C58C445126B}"/>
          </ac:picMkLst>
        </pc:picChg>
        <pc:picChg chg="add del mod">
          <ac:chgData name="Kari Klepp" userId="8b5598b4-1c3e-46c2-a06e-741b9ea3aad1" providerId="ADAL" clId="{C7062854-C408-4F9C-85EF-FF17450C9B34}" dt="2024-09-19T13:41:26.741" v="3933" actId="478"/>
          <ac:picMkLst>
            <pc:docMk/>
            <pc:sldMk cId="2758299491" sldId="447"/>
            <ac:picMk id="32" creationId="{B9F2CD01-F510-D136-C4E6-54990E12FE60}"/>
          </ac:picMkLst>
        </pc:picChg>
        <pc:picChg chg="add del mod">
          <ac:chgData name="Kari Klepp" userId="8b5598b4-1c3e-46c2-a06e-741b9ea3aad1" providerId="ADAL" clId="{C7062854-C408-4F9C-85EF-FF17450C9B34}" dt="2024-09-19T13:41:32.363" v="3935" actId="478"/>
          <ac:picMkLst>
            <pc:docMk/>
            <pc:sldMk cId="2758299491" sldId="447"/>
            <ac:picMk id="33" creationId="{5037E186-95C9-FE2A-817E-9B72443FD359}"/>
          </ac:picMkLst>
        </pc:picChg>
      </pc:sldChg>
      <pc:sldChg chg="del">
        <pc:chgData name="Kari Klepp" userId="8b5598b4-1c3e-46c2-a06e-741b9ea3aad1" providerId="ADAL" clId="{C7062854-C408-4F9C-85EF-FF17450C9B34}" dt="2024-09-18T11:37:31.164" v="348" actId="2696"/>
        <pc:sldMkLst>
          <pc:docMk/>
          <pc:sldMk cId="1460442077" sldId="448"/>
        </pc:sldMkLst>
      </pc:sldChg>
      <pc:sldChg chg="modSp mod modNotesTx">
        <pc:chgData name="Kari Klepp" userId="8b5598b4-1c3e-46c2-a06e-741b9ea3aad1" providerId="ADAL" clId="{C7062854-C408-4F9C-85EF-FF17450C9B34}" dt="2024-09-24T12:30:05.019" v="6535" actId="20577"/>
        <pc:sldMkLst>
          <pc:docMk/>
          <pc:sldMk cId="2878773685" sldId="448"/>
        </pc:sldMkLst>
        <pc:spChg chg="mod">
          <ac:chgData name="Kari Klepp" userId="8b5598b4-1c3e-46c2-a06e-741b9ea3aad1" providerId="ADAL" clId="{C7062854-C408-4F9C-85EF-FF17450C9B34}" dt="2024-09-20T06:19:00.175" v="4007" actId="20577"/>
          <ac:spMkLst>
            <pc:docMk/>
            <pc:sldMk cId="2878773685" sldId="448"/>
            <ac:spMk id="2" creationId="{1E6854FF-FE84-5ABB-5EDE-A4D3E1C6F203}"/>
          </ac:spMkLst>
        </pc:spChg>
        <pc:spChg chg="mod">
          <ac:chgData name="Kari Klepp" userId="8b5598b4-1c3e-46c2-a06e-741b9ea3aad1" providerId="ADAL" clId="{C7062854-C408-4F9C-85EF-FF17450C9B34}" dt="2024-09-19T07:46:48.731" v="1409" actId="2711"/>
          <ac:spMkLst>
            <pc:docMk/>
            <pc:sldMk cId="2878773685" sldId="448"/>
            <ac:spMk id="7" creationId="{6D9E761E-0C80-1208-A581-9E37CB688426}"/>
          </ac:spMkLst>
        </pc:spChg>
        <pc:picChg chg="mod">
          <ac:chgData name="Kari Klepp" userId="8b5598b4-1c3e-46c2-a06e-741b9ea3aad1" providerId="ADAL" clId="{C7062854-C408-4F9C-85EF-FF17450C9B34}" dt="2024-09-19T10:08:36.202" v="2399" actId="1076"/>
          <ac:picMkLst>
            <pc:docMk/>
            <pc:sldMk cId="2878773685" sldId="448"/>
            <ac:picMk id="1028" creationId="{3E300D53-1B04-F571-B9E2-D1C51396B216}"/>
          </ac:picMkLst>
        </pc:picChg>
      </pc:sldChg>
      <pc:sldChg chg="modSp mod">
        <pc:chgData name="Kari Klepp" userId="8b5598b4-1c3e-46c2-a06e-741b9ea3aad1" providerId="ADAL" clId="{C7062854-C408-4F9C-85EF-FF17450C9B34}" dt="2024-09-20T06:26:27.170" v="4032" actId="1076"/>
        <pc:sldMkLst>
          <pc:docMk/>
          <pc:sldMk cId="643167447" sldId="449"/>
        </pc:sldMkLst>
        <pc:spChg chg="mod">
          <ac:chgData name="Kari Klepp" userId="8b5598b4-1c3e-46c2-a06e-741b9ea3aad1" providerId="ADAL" clId="{C7062854-C408-4F9C-85EF-FF17450C9B34}" dt="2024-09-20T06:26:27.170" v="4032" actId="1076"/>
          <ac:spMkLst>
            <pc:docMk/>
            <pc:sldMk cId="643167447" sldId="449"/>
            <ac:spMk id="3" creationId="{6F8CD716-90A8-D0A3-8DCE-EA2055F72012}"/>
          </ac:spMkLst>
        </pc:spChg>
      </pc:sldChg>
      <pc:sldChg chg="del">
        <pc:chgData name="Kari Klepp" userId="8b5598b4-1c3e-46c2-a06e-741b9ea3aad1" providerId="ADAL" clId="{C7062854-C408-4F9C-85EF-FF17450C9B34}" dt="2024-09-18T11:37:31.164" v="348" actId="2696"/>
        <pc:sldMkLst>
          <pc:docMk/>
          <pc:sldMk cId="3673374221" sldId="449"/>
        </pc:sldMkLst>
      </pc:sldChg>
      <pc:sldChg chg="del">
        <pc:chgData name="Kari Klepp" userId="8b5598b4-1c3e-46c2-a06e-741b9ea3aad1" providerId="ADAL" clId="{C7062854-C408-4F9C-85EF-FF17450C9B34}" dt="2024-09-18T11:10:12.016" v="311" actId="2696"/>
        <pc:sldMkLst>
          <pc:docMk/>
          <pc:sldMk cId="409910359" sldId="450"/>
        </pc:sldMkLst>
      </pc:sldChg>
      <pc:sldChg chg="addSp delSp modSp mod modNotesTx">
        <pc:chgData name="Kari Klepp" userId="8b5598b4-1c3e-46c2-a06e-741b9ea3aad1" providerId="ADAL" clId="{C7062854-C408-4F9C-85EF-FF17450C9B34}" dt="2024-09-24T12:29:57.752" v="6534" actId="20577"/>
        <pc:sldMkLst>
          <pc:docMk/>
          <pc:sldMk cId="1726365087" sldId="450"/>
        </pc:sldMkLst>
        <pc:spChg chg="mod">
          <ac:chgData name="Kari Klepp" userId="8b5598b4-1c3e-46c2-a06e-741b9ea3aad1" providerId="ADAL" clId="{C7062854-C408-4F9C-85EF-FF17450C9B34}" dt="2024-09-19T13:45:15.299" v="3974" actId="1076"/>
          <ac:spMkLst>
            <pc:docMk/>
            <pc:sldMk cId="1726365087" sldId="450"/>
            <ac:spMk id="2" creationId="{3C7F3646-17E6-3912-52F4-06CD5B2FC220}"/>
          </ac:spMkLst>
        </pc:spChg>
        <pc:spChg chg="mod ord">
          <ac:chgData name="Kari Klepp" userId="8b5598b4-1c3e-46c2-a06e-741b9ea3aad1" providerId="ADAL" clId="{C7062854-C408-4F9C-85EF-FF17450C9B34}" dt="2024-09-19T13:46:48.904" v="4004" actId="1076"/>
          <ac:spMkLst>
            <pc:docMk/>
            <pc:sldMk cId="1726365087" sldId="450"/>
            <ac:spMk id="3" creationId="{ADD1F47B-03A3-CE56-76B3-8C674066BAC6}"/>
          </ac:spMkLst>
        </pc:spChg>
        <pc:spChg chg="add del mod">
          <ac:chgData name="Kari Klepp" userId="8b5598b4-1c3e-46c2-a06e-741b9ea3aad1" providerId="ADAL" clId="{C7062854-C408-4F9C-85EF-FF17450C9B34}" dt="2024-09-19T13:45:26.517" v="3991" actId="478"/>
          <ac:spMkLst>
            <pc:docMk/>
            <pc:sldMk cId="1726365087" sldId="450"/>
            <ac:spMk id="5" creationId="{47A4E614-7728-8EA7-DCD4-971B2CE05FBC}"/>
          </ac:spMkLst>
        </pc:spChg>
        <pc:spChg chg="add mod">
          <ac:chgData name="Kari Klepp" userId="8b5598b4-1c3e-46c2-a06e-741b9ea3aad1" providerId="ADAL" clId="{C7062854-C408-4F9C-85EF-FF17450C9B34}" dt="2024-09-19T13:46:58.029" v="4006" actId="14100"/>
          <ac:spMkLst>
            <pc:docMk/>
            <pc:sldMk cId="1726365087" sldId="450"/>
            <ac:spMk id="8" creationId="{AB6A754C-9232-7B7F-BA68-3E184A3AA8D3}"/>
          </ac:spMkLst>
        </pc:spChg>
        <pc:picChg chg="del mod">
          <ac:chgData name="Kari Klepp" userId="8b5598b4-1c3e-46c2-a06e-741b9ea3aad1" providerId="ADAL" clId="{C7062854-C408-4F9C-85EF-FF17450C9B34}" dt="2024-09-19T13:43:15.577" v="3947" actId="478"/>
          <ac:picMkLst>
            <pc:docMk/>
            <pc:sldMk cId="1726365087" sldId="450"/>
            <ac:picMk id="6" creationId="{4D86FEBE-673E-A1CE-65C0-235CF6B20306}"/>
          </ac:picMkLst>
        </pc:picChg>
        <pc:picChg chg="add del mod ord">
          <ac:chgData name="Kari Klepp" userId="8b5598b4-1c3e-46c2-a06e-741b9ea3aad1" providerId="ADAL" clId="{C7062854-C408-4F9C-85EF-FF17450C9B34}" dt="2024-09-19T13:45:23.758" v="3990" actId="478"/>
          <ac:picMkLst>
            <pc:docMk/>
            <pc:sldMk cId="1726365087" sldId="450"/>
            <ac:picMk id="7" creationId="{CF73D95D-1286-AF87-C2DA-F607B3FF4E2B}"/>
          </ac:picMkLst>
        </pc:picChg>
      </pc:sldChg>
      <pc:sldChg chg="del">
        <pc:chgData name="Kari Klepp" userId="8b5598b4-1c3e-46c2-a06e-741b9ea3aad1" providerId="ADAL" clId="{C7062854-C408-4F9C-85EF-FF17450C9B34}" dt="2024-09-18T11:37:31.164" v="348" actId="2696"/>
        <pc:sldMkLst>
          <pc:docMk/>
          <pc:sldMk cId="2180983608" sldId="450"/>
        </pc:sldMkLst>
      </pc:sldChg>
      <pc:sldChg chg="addSp delSp modSp new mod ord modCm modNotesTx">
        <pc:chgData name="Kari Klepp" userId="8b5598b4-1c3e-46c2-a06e-741b9ea3aad1" providerId="ADAL" clId="{C7062854-C408-4F9C-85EF-FF17450C9B34}" dt="2024-09-24T12:04:17.368" v="5512" actId="20577"/>
        <pc:sldMkLst>
          <pc:docMk/>
          <pc:sldMk cId="4171278784" sldId="451"/>
        </pc:sldMkLst>
        <pc:spChg chg="add del mod">
          <ac:chgData name="Kari Klepp" userId="8b5598b4-1c3e-46c2-a06e-741b9ea3aad1" providerId="ADAL" clId="{C7062854-C408-4F9C-85EF-FF17450C9B34}" dt="2024-09-05T06:25:45.603" v="152"/>
          <ac:spMkLst>
            <pc:docMk/>
            <pc:sldMk cId="4171278784" sldId="451"/>
            <ac:spMk id="4" creationId="{EF5FB179-5B8A-12EF-EB5C-F70864A28006}"/>
          </ac:spMkLst>
        </pc:spChg>
        <pc:spChg chg="add del mod">
          <ac:chgData name="Kari Klepp" userId="8b5598b4-1c3e-46c2-a06e-741b9ea3aad1" providerId="ADAL" clId="{C7062854-C408-4F9C-85EF-FF17450C9B34}" dt="2024-09-05T06:25:45.603" v="150" actId="478"/>
          <ac:spMkLst>
            <pc:docMk/>
            <pc:sldMk cId="4171278784" sldId="451"/>
            <ac:spMk id="5" creationId="{D0217F62-FEE1-D3BF-9DB3-B0829AAE00E8}"/>
          </ac:spMkLst>
        </pc:spChg>
        <pc:spChg chg="add del mod">
          <ac:chgData name="Kari Klepp" userId="8b5598b4-1c3e-46c2-a06e-741b9ea3aad1" providerId="ADAL" clId="{C7062854-C408-4F9C-85EF-FF17450C9B34}" dt="2024-09-05T06:26:59.605" v="160"/>
          <ac:spMkLst>
            <pc:docMk/>
            <pc:sldMk cId="4171278784" sldId="451"/>
            <ac:spMk id="6" creationId="{9F17DA8C-90C2-971A-0371-B33871568D84}"/>
          </ac:spMkLst>
        </pc:spChg>
        <pc:spChg chg="add mod">
          <ac:chgData name="Kari Klepp" userId="8b5598b4-1c3e-46c2-a06e-741b9ea3aad1" providerId="ADAL" clId="{C7062854-C408-4F9C-85EF-FF17450C9B34}" dt="2024-09-24T12:04:06.882" v="5511" actId="20577"/>
          <ac:spMkLst>
            <pc:docMk/>
            <pc:sldMk cId="4171278784" sldId="451"/>
            <ac:spMk id="7" creationId="{8BE58915-85BB-807C-4434-64340B09432E}"/>
          </ac:spMkLst>
        </pc:spChg>
        <pc:picChg chg="add mod ord modCrop">
          <ac:chgData name="Kari Klepp" userId="8b5598b4-1c3e-46c2-a06e-741b9ea3aad1" providerId="ADAL" clId="{C7062854-C408-4F9C-85EF-FF17450C9B34}" dt="2024-09-19T13:21:24.703" v="3520" actId="167"/>
          <ac:picMkLst>
            <pc:docMk/>
            <pc:sldMk cId="4171278784" sldId="451"/>
            <ac:picMk id="2" creationId="{42F7A315-AE38-D700-9BB3-20E48B0A2F5F}"/>
          </ac:picMkLst>
        </pc:picChg>
        <pc:picChg chg="add del mod modCrop">
          <ac:chgData name="Kari Klepp" userId="8b5598b4-1c3e-46c2-a06e-741b9ea3aad1" providerId="ADAL" clId="{C7062854-C408-4F9C-85EF-FF17450C9B34}" dt="2024-09-19T13:20:14.036" v="3508" actId="478"/>
          <ac:picMkLst>
            <pc:docMk/>
            <pc:sldMk cId="4171278784" sldId="451"/>
            <ac:picMk id="3" creationId="{74A9A58A-2EEF-74C6-FFAD-716DC63EDF9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i Klepp" userId="8b5598b4-1c3e-46c2-a06e-741b9ea3aad1" providerId="ADAL" clId="{C7062854-C408-4F9C-85EF-FF17450C9B34}" dt="2024-09-20T12:04:27.154" v="5383" actId="20577"/>
              <pc2:cmMkLst xmlns:pc2="http://schemas.microsoft.com/office/powerpoint/2019/9/main/command">
                <pc:docMk/>
                <pc:sldMk cId="4171278784" sldId="451"/>
                <pc2:cmMk id="{F64FBB38-DF6C-4A6A-ACC3-58D12B04E730}"/>
              </pc2:cmMkLst>
            </pc226:cmChg>
          </p:ext>
        </pc:extLst>
      </pc:sldChg>
      <pc:sldChg chg="del">
        <pc:chgData name="Kari Klepp" userId="8b5598b4-1c3e-46c2-a06e-741b9ea3aad1" providerId="ADAL" clId="{C7062854-C408-4F9C-85EF-FF17450C9B34}" dt="2024-09-18T11:37:31.164" v="348" actId="2696"/>
        <pc:sldMkLst>
          <pc:docMk/>
          <pc:sldMk cId="2609017929" sldId="452"/>
        </pc:sldMkLst>
      </pc:sldChg>
      <pc:sldChg chg="modSp mod">
        <pc:chgData name="Kari Klepp" userId="8b5598b4-1c3e-46c2-a06e-741b9ea3aad1" providerId="ADAL" clId="{C7062854-C408-4F9C-85EF-FF17450C9B34}" dt="2024-09-20T06:26:31.284" v="4033" actId="1076"/>
        <pc:sldMkLst>
          <pc:docMk/>
          <pc:sldMk cId="4263491212" sldId="452"/>
        </pc:sldMkLst>
        <pc:spChg chg="mod">
          <ac:chgData name="Kari Klepp" userId="8b5598b4-1c3e-46c2-a06e-741b9ea3aad1" providerId="ADAL" clId="{C7062854-C408-4F9C-85EF-FF17450C9B34}" dt="2024-09-20T06:26:31.284" v="4033" actId="1076"/>
          <ac:spMkLst>
            <pc:docMk/>
            <pc:sldMk cId="4263491212" sldId="452"/>
            <ac:spMk id="3" creationId="{6F8CD716-90A8-D0A3-8DCE-EA2055F72012}"/>
          </ac:spMkLst>
        </pc:spChg>
      </pc:sldChg>
      <pc:sldChg chg="addSp modSp mod ord">
        <pc:chgData name="Kari Klepp" userId="8b5598b4-1c3e-46c2-a06e-741b9ea3aad1" providerId="ADAL" clId="{C7062854-C408-4F9C-85EF-FF17450C9B34}" dt="2024-09-24T12:20:15.662" v="6291"/>
        <pc:sldMkLst>
          <pc:docMk/>
          <pc:sldMk cId="3679843442" sldId="453"/>
        </pc:sldMkLst>
        <pc:spChg chg="mod">
          <ac:chgData name="Kari Klepp" userId="8b5598b4-1c3e-46c2-a06e-741b9ea3aad1" providerId="ADAL" clId="{C7062854-C408-4F9C-85EF-FF17450C9B34}" dt="2024-09-20T11:42:26.261" v="4552" actId="20577"/>
          <ac:spMkLst>
            <pc:docMk/>
            <pc:sldMk cId="3679843442" sldId="453"/>
            <ac:spMk id="3" creationId="{21F7A549-F651-A2F2-00A5-AF86E38E0702}"/>
          </ac:spMkLst>
        </pc:spChg>
        <pc:picChg chg="add mod">
          <ac:chgData name="Kari Klepp" userId="8b5598b4-1c3e-46c2-a06e-741b9ea3aad1" providerId="ADAL" clId="{C7062854-C408-4F9C-85EF-FF17450C9B34}" dt="2024-09-19T11:48:47.088" v="3424" actId="14100"/>
          <ac:picMkLst>
            <pc:docMk/>
            <pc:sldMk cId="3679843442" sldId="453"/>
            <ac:picMk id="5" creationId="{6CE41CEB-C2D5-87AF-1AA2-93B97CF59D66}"/>
          </ac:picMkLst>
        </pc:picChg>
      </pc:sldChg>
      <pc:sldChg chg="addSp delSp modSp mod modCm">
        <pc:chgData name="Kari Klepp" userId="8b5598b4-1c3e-46c2-a06e-741b9ea3aad1" providerId="ADAL" clId="{C7062854-C408-4F9C-85EF-FF17450C9B34}" dt="2024-09-24T12:35:26.089" v="6612" actId="20577"/>
        <pc:sldMkLst>
          <pc:docMk/>
          <pc:sldMk cId="2809781736" sldId="454"/>
        </pc:sldMkLst>
        <pc:spChg chg="mod">
          <ac:chgData name="Kari Klepp" userId="8b5598b4-1c3e-46c2-a06e-741b9ea3aad1" providerId="ADAL" clId="{C7062854-C408-4F9C-85EF-FF17450C9B34}" dt="2024-09-24T12:35:26.089" v="6612" actId="20577"/>
          <ac:spMkLst>
            <pc:docMk/>
            <pc:sldMk cId="2809781736" sldId="454"/>
            <ac:spMk id="2" creationId="{9455D6ED-4EB7-7A11-DAD2-97743CC58400}"/>
          </ac:spMkLst>
        </pc:spChg>
        <pc:spChg chg="mod">
          <ac:chgData name="Kari Klepp" userId="8b5598b4-1c3e-46c2-a06e-741b9ea3aad1" providerId="ADAL" clId="{C7062854-C408-4F9C-85EF-FF17450C9B34}" dt="2024-09-20T11:27:49.154" v="4530" actId="20577"/>
          <ac:spMkLst>
            <pc:docMk/>
            <pc:sldMk cId="2809781736" sldId="454"/>
            <ac:spMk id="3" creationId="{FD341D28-1EA1-AD47-74ED-0C4BEB6C727E}"/>
          </ac:spMkLst>
        </pc:spChg>
        <pc:spChg chg="add del mod ord">
          <ac:chgData name="Kari Klepp" userId="8b5598b4-1c3e-46c2-a06e-741b9ea3aad1" providerId="ADAL" clId="{C7062854-C408-4F9C-85EF-FF17450C9B34}" dt="2024-09-19T11:19:32.225" v="3193" actId="478"/>
          <ac:spMkLst>
            <pc:docMk/>
            <pc:sldMk cId="2809781736" sldId="454"/>
            <ac:spMk id="4" creationId="{15969ACD-97C4-2128-307B-B729C06F6A99}"/>
          </ac:spMkLst>
        </pc:spChg>
        <pc:spChg chg="add mod">
          <ac:chgData name="Kari Klepp" userId="8b5598b4-1c3e-46c2-a06e-741b9ea3aad1" providerId="ADAL" clId="{C7062854-C408-4F9C-85EF-FF17450C9B34}" dt="2024-09-20T11:27:39.732" v="4527" actId="1076"/>
          <ac:spMkLst>
            <pc:docMk/>
            <pc:sldMk cId="2809781736" sldId="454"/>
            <ac:spMk id="5" creationId="{6CA4A315-E65E-2D9B-C65A-7AA0DD78DB6F}"/>
          </ac:spMkLst>
        </pc:spChg>
        <pc:spChg chg="add mod ord">
          <ac:chgData name="Kari Klepp" userId="8b5598b4-1c3e-46c2-a06e-741b9ea3aad1" providerId="ADAL" clId="{C7062854-C408-4F9C-85EF-FF17450C9B34}" dt="2024-09-23T05:44:12.279" v="5458" actId="14100"/>
          <ac:spMkLst>
            <pc:docMk/>
            <pc:sldMk cId="2809781736" sldId="454"/>
            <ac:spMk id="6" creationId="{3E322F43-6864-2E6F-180C-0A4282803D93}"/>
          </ac:spMkLst>
        </pc:spChg>
        <pc:spChg chg="add mod ord">
          <ac:chgData name="Kari Klepp" userId="8b5598b4-1c3e-46c2-a06e-741b9ea3aad1" providerId="ADAL" clId="{C7062854-C408-4F9C-85EF-FF17450C9B34}" dt="2024-09-19T11:20:10.513" v="3203" actId="167"/>
          <ac:spMkLst>
            <pc:docMk/>
            <pc:sldMk cId="2809781736" sldId="454"/>
            <ac:spMk id="7" creationId="{A1346DD2-47F1-906E-24A1-AE2E75EFAE09}"/>
          </ac:spMkLst>
        </pc:spChg>
        <pc:picChg chg="add del mod">
          <ac:chgData name="Kari Klepp" userId="8b5598b4-1c3e-46c2-a06e-741b9ea3aad1" providerId="ADAL" clId="{C7062854-C408-4F9C-85EF-FF17450C9B34}" dt="2024-09-20T12:08:57.636" v="5402" actId="478"/>
          <ac:picMkLst>
            <pc:docMk/>
            <pc:sldMk cId="2809781736" sldId="454"/>
            <ac:picMk id="4" creationId="{28478D42-8B95-231A-4697-F274460296F6}"/>
          </ac:picMkLst>
        </pc:picChg>
        <pc:picChg chg="add mod">
          <ac:chgData name="Kari Klepp" userId="8b5598b4-1c3e-46c2-a06e-741b9ea3aad1" providerId="ADAL" clId="{C7062854-C408-4F9C-85EF-FF17450C9B34}" dt="2024-09-23T05:44:09.072" v="5457" actId="1076"/>
          <ac:picMkLst>
            <pc:docMk/>
            <pc:sldMk cId="2809781736" sldId="454"/>
            <ac:picMk id="4" creationId="{BC1C8552-D6EF-770B-B8A1-CAF14D0A05AB}"/>
          </ac:picMkLst>
        </pc:picChg>
        <pc:picChg chg="add mod">
          <ac:chgData name="Kari Klepp" userId="8b5598b4-1c3e-46c2-a06e-741b9ea3aad1" providerId="ADAL" clId="{C7062854-C408-4F9C-85EF-FF17450C9B34}" dt="2024-09-23T05:43:54.494" v="5453" actId="1076"/>
          <ac:picMkLst>
            <pc:docMk/>
            <pc:sldMk cId="2809781736" sldId="454"/>
            <ac:picMk id="8" creationId="{50D590AB-3F22-2715-AC7E-D612F8BC4520}"/>
          </ac:picMkLst>
        </pc:picChg>
        <pc:picChg chg="add del mod">
          <ac:chgData name="Kari Klepp" userId="8b5598b4-1c3e-46c2-a06e-741b9ea3aad1" providerId="ADAL" clId="{C7062854-C408-4F9C-85EF-FF17450C9B34}" dt="2024-09-20T12:08:55.819" v="5401" actId="478"/>
          <ac:picMkLst>
            <pc:docMk/>
            <pc:sldMk cId="2809781736" sldId="454"/>
            <ac:picMk id="9" creationId="{C0D97686-D05E-579E-4B84-C4BB4CC139A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i Klepp" userId="8b5598b4-1c3e-46c2-a06e-741b9ea3aad1" providerId="ADAL" clId="{C7062854-C408-4F9C-85EF-FF17450C9B34}" dt="2024-09-20T11:27:49.154" v="4530" actId="20577"/>
              <pc2:cmMkLst xmlns:pc2="http://schemas.microsoft.com/office/powerpoint/2019/9/main/command">
                <pc:docMk/>
                <pc:sldMk cId="2809781736" sldId="454"/>
                <pc2:cmMk id="{3CC0E1D2-700D-47F4-84FD-1453E4747737}"/>
              </pc2:cmMkLst>
            </pc226:cmChg>
          </p:ext>
        </pc:extLst>
      </pc:sldChg>
      <pc:sldChg chg="modSp del mod">
        <pc:chgData name="Kari Klepp" userId="8b5598b4-1c3e-46c2-a06e-741b9ea3aad1" providerId="ADAL" clId="{C7062854-C408-4F9C-85EF-FF17450C9B34}" dt="2024-09-24T12:24:43.057" v="6400" actId="2696"/>
        <pc:sldMkLst>
          <pc:docMk/>
          <pc:sldMk cId="3857596300" sldId="455"/>
        </pc:sldMkLst>
        <pc:spChg chg="mod">
          <ac:chgData name="Kari Klepp" userId="8b5598b4-1c3e-46c2-a06e-741b9ea3aad1" providerId="ADAL" clId="{C7062854-C408-4F9C-85EF-FF17450C9B34}" dt="2024-09-18T05:57:22.308" v="229" actId="20577"/>
          <ac:spMkLst>
            <pc:docMk/>
            <pc:sldMk cId="3857596300" sldId="455"/>
            <ac:spMk id="3" creationId="{4A860149-A48C-33C0-25E5-5893D6BE77EC}"/>
          </ac:spMkLst>
        </pc:spChg>
      </pc:sldChg>
      <pc:sldChg chg="addSp modSp mod">
        <pc:chgData name="Kari Klepp" userId="8b5598b4-1c3e-46c2-a06e-741b9ea3aad1" providerId="ADAL" clId="{C7062854-C408-4F9C-85EF-FF17450C9B34}" dt="2024-09-23T05:45:55.700" v="5470" actId="20577"/>
        <pc:sldMkLst>
          <pc:docMk/>
          <pc:sldMk cId="3036274234" sldId="456"/>
        </pc:sldMkLst>
        <pc:spChg chg="mod">
          <ac:chgData name="Kari Klepp" userId="8b5598b4-1c3e-46c2-a06e-741b9ea3aad1" providerId="ADAL" clId="{C7062854-C408-4F9C-85EF-FF17450C9B34}" dt="2024-09-19T11:40:03.249" v="3358" actId="20577"/>
          <ac:spMkLst>
            <pc:docMk/>
            <pc:sldMk cId="3036274234" sldId="456"/>
            <ac:spMk id="2" creationId="{03FC5EE3-3FEA-FE79-B5FB-F0D378A8956C}"/>
          </ac:spMkLst>
        </pc:spChg>
        <pc:spChg chg="mod">
          <ac:chgData name="Kari Klepp" userId="8b5598b4-1c3e-46c2-a06e-741b9ea3aad1" providerId="ADAL" clId="{C7062854-C408-4F9C-85EF-FF17450C9B34}" dt="2024-09-23T05:45:55.700" v="5470" actId="20577"/>
          <ac:spMkLst>
            <pc:docMk/>
            <pc:sldMk cId="3036274234" sldId="456"/>
            <ac:spMk id="3" creationId="{42CDA673-6E44-767D-50B0-D4F976014DD6}"/>
          </ac:spMkLst>
        </pc:spChg>
        <pc:picChg chg="add mod">
          <ac:chgData name="Kari Klepp" userId="8b5598b4-1c3e-46c2-a06e-741b9ea3aad1" providerId="ADAL" clId="{C7062854-C408-4F9C-85EF-FF17450C9B34}" dt="2024-09-19T11:41:06.562" v="3365" actId="1076"/>
          <ac:picMkLst>
            <pc:docMk/>
            <pc:sldMk cId="3036274234" sldId="456"/>
            <ac:picMk id="5" creationId="{2DACB47C-14E3-3431-793E-41643554E6AE}"/>
          </ac:picMkLst>
        </pc:picChg>
      </pc:sldChg>
      <pc:sldChg chg="del">
        <pc:chgData name="Kari Klepp" userId="8b5598b4-1c3e-46c2-a06e-741b9ea3aad1" providerId="ADAL" clId="{C7062854-C408-4F9C-85EF-FF17450C9B34}" dt="2024-09-24T12:31:22.829" v="6541" actId="2696"/>
        <pc:sldMkLst>
          <pc:docMk/>
          <pc:sldMk cId="3602189860" sldId="457"/>
        </pc:sldMkLst>
      </pc:sldChg>
      <pc:sldChg chg="addSp delSp modSp mod modNotesTx">
        <pc:chgData name="Kari Klepp" userId="8b5598b4-1c3e-46c2-a06e-741b9ea3aad1" providerId="ADAL" clId="{C7062854-C408-4F9C-85EF-FF17450C9B34}" dt="2024-09-23T05:44:32.565" v="5460" actId="14100"/>
        <pc:sldMkLst>
          <pc:docMk/>
          <pc:sldMk cId="2050685195" sldId="458"/>
        </pc:sldMkLst>
        <pc:spChg chg="mod">
          <ac:chgData name="Kari Klepp" userId="8b5598b4-1c3e-46c2-a06e-741b9ea3aad1" providerId="ADAL" clId="{C7062854-C408-4F9C-85EF-FF17450C9B34}" dt="2024-09-19T10:28:37.593" v="2598" actId="20577"/>
          <ac:spMkLst>
            <pc:docMk/>
            <pc:sldMk cId="2050685195" sldId="458"/>
            <ac:spMk id="2" creationId="{809BECF7-DD4E-3ABA-5374-6964B7082F69}"/>
          </ac:spMkLst>
        </pc:spChg>
        <pc:spChg chg="mod">
          <ac:chgData name="Kari Klepp" userId="8b5598b4-1c3e-46c2-a06e-741b9ea3aad1" providerId="ADAL" clId="{C7062854-C408-4F9C-85EF-FF17450C9B34}" dt="2024-09-20T11:22:56.685" v="4498" actId="1076"/>
          <ac:spMkLst>
            <pc:docMk/>
            <pc:sldMk cId="2050685195" sldId="458"/>
            <ac:spMk id="3" creationId="{D5126C88-C267-F2AF-0568-80DEC3A6A3B7}"/>
          </ac:spMkLst>
        </pc:spChg>
        <pc:spChg chg="add mod ord">
          <ac:chgData name="Kari Klepp" userId="8b5598b4-1c3e-46c2-a06e-741b9ea3aad1" providerId="ADAL" clId="{C7062854-C408-4F9C-85EF-FF17450C9B34}" dt="2024-09-23T05:44:32.565" v="5460" actId="14100"/>
          <ac:spMkLst>
            <pc:docMk/>
            <pc:sldMk cId="2050685195" sldId="458"/>
            <ac:spMk id="4" creationId="{B0B90C59-CB3E-B77D-0AED-66D755945432}"/>
          </ac:spMkLst>
        </pc:spChg>
        <pc:spChg chg="add mod ord">
          <ac:chgData name="Kari Klepp" userId="8b5598b4-1c3e-46c2-a06e-741b9ea3aad1" providerId="ADAL" clId="{C7062854-C408-4F9C-85EF-FF17450C9B34}" dt="2024-09-23T05:43:44.613" v="5451" actId="1076"/>
          <ac:spMkLst>
            <pc:docMk/>
            <pc:sldMk cId="2050685195" sldId="458"/>
            <ac:spMk id="9" creationId="{395E3B9E-9CB1-135B-02E3-14C60E317F9D}"/>
          </ac:spMkLst>
        </pc:spChg>
        <pc:picChg chg="add mod">
          <ac:chgData name="Kari Klepp" userId="8b5598b4-1c3e-46c2-a06e-741b9ea3aad1" providerId="ADAL" clId="{C7062854-C408-4F9C-85EF-FF17450C9B34}" dt="2024-09-23T05:42:33.835" v="5443" actId="1076"/>
          <ac:picMkLst>
            <pc:docMk/>
            <pc:sldMk cId="2050685195" sldId="458"/>
            <ac:picMk id="6" creationId="{2CB524B0-F0E6-02DB-9B44-AD664226412E}"/>
          </ac:picMkLst>
        </pc:picChg>
        <pc:picChg chg="add del mod">
          <ac:chgData name="Kari Klepp" userId="8b5598b4-1c3e-46c2-a06e-741b9ea3aad1" providerId="ADAL" clId="{C7062854-C408-4F9C-85EF-FF17450C9B34}" dt="2024-09-19T10:26:33.520" v="2561" actId="478"/>
          <ac:picMkLst>
            <pc:docMk/>
            <pc:sldMk cId="2050685195" sldId="458"/>
            <ac:picMk id="6" creationId="{8A818BDC-6581-13AF-A61F-350A19495C7C}"/>
          </ac:picMkLst>
        </pc:picChg>
        <pc:picChg chg="add mod">
          <ac:chgData name="Kari Klepp" userId="8b5598b4-1c3e-46c2-a06e-741b9ea3aad1" providerId="ADAL" clId="{C7062854-C408-4F9C-85EF-FF17450C9B34}" dt="2024-09-19T10:28:49.440" v="2601" actId="1076"/>
          <ac:picMkLst>
            <pc:docMk/>
            <pc:sldMk cId="2050685195" sldId="458"/>
            <ac:picMk id="8" creationId="{7E0751D1-71E2-68D1-DD1E-910129D21154}"/>
          </ac:picMkLst>
        </pc:picChg>
        <pc:picChg chg="add mod">
          <ac:chgData name="Kari Klepp" userId="8b5598b4-1c3e-46c2-a06e-741b9ea3aad1" providerId="ADAL" clId="{C7062854-C408-4F9C-85EF-FF17450C9B34}" dt="2024-09-23T05:42:31.189" v="5442" actId="1076"/>
          <ac:picMkLst>
            <pc:docMk/>
            <pc:sldMk cId="2050685195" sldId="458"/>
            <ac:picMk id="10" creationId="{2D7429E0-B5C3-7E54-9790-154D37796A4F}"/>
          </ac:picMkLst>
        </pc:picChg>
      </pc:sldChg>
      <pc:sldChg chg="addSp delSp modSp mod modCm">
        <pc:chgData name="Kari Klepp" userId="8b5598b4-1c3e-46c2-a06e-741b9ea3aad1" providerId="ADAL" clId="{C7062854-C408-4F9C-85EF-FF17450C9B34}" dt="2024-09-20T10:24:33.784" v="4118" actId="113"/>
        <pc:sldMkLst>
          <pc:docMk/>
          <pc:sldMk cId="649098438" sldId="459"/>
        </pc:sldMkLst>
        <pc:spChg chg="mod">
          <ac:chgData name="Kari Klepp" userId="8b5598b4-1c3e-46c2-a06e-741b9ea3aad1" providerId="ADAL" clId="{C7062854-C408-4F9C-85EF-FF17450C9B34}" dt="2024-09-19T10:58:02.539" v="2949" actId="255"/>
          <ac:spMkLst>
            <pc:docMk/>
            <pc:sldMk cId="649098438" sldId="459"/>
            <ac:spMk id="2" creationId="{32333415-9FD7-80CA-2DBB-8CD7B036D906}"/>
          </ac:spMkLst>
        </pc:spChg>
        <pc:spChg chg="del mod">
          <ac:chgData name="Kari Klepp" userId="8b5598b4-1c3e-46c2-a06e-741b9ea3aad1" providerId="ADAL" clId="{C7062854-C408-4F9C-85EF-FF17450C9B34}" dt="2024-09-19T10:54:17.234" v="2892" actId="478"/>
          <ac:spMkLst>
            <pc:docMk/>
            <pc:sldMk cId="649098438" sldId="459"/>
            <ac:spMk id="3" creationId="{6DEF7F48-43AD-7536-3F4B-5361EDEFDD05}"/>
          </ac:spMkLst>
        </pc:spChg>
        <pc:spChg chg="add del mod ord">
          <ac:chgData name="Kari Klepp" userId="8b5598b4-1c3e-46c2-a06e-741b9ea3aad1" providerId="ADAL" clId="{C7062854-C408-4F9C-85EF-FF17450C9B34}" dt="2024-09-19T11:21:06.627" v="3212" actId="478"/>
          <ac:spMkLst>
            <pc:docMk/>
            <pc:sldMk cId="649098438" sldId="459"/>
            <ac:spMk id="4" creationId="{87334D6E-FFF1-4854-C4C4-774485094AB7}"/>
          </ac:spMkLst>
        </pc:spChg>
        <pc:spChg chg="add del mod ord">
          <ac:chgData name="Kari Klepp" userId="8b5598b4-1c3e-46c2-a06e-741b9ea3aad1" providerId="ADAL" clId="{C7062854-C408-4F9C-85EF-FF17450C9B34}" dt="2024-09-19T11:21:04.548" v="3211" actId="478"/>
          <ac:spMkLst>
            <pc:docMk/>
            <pc:sldMk cId="649098438" sldId="459"/>
            <ac:spMk id="5" creationId="{386D3B3D-59F9-3AF0-AFCB-95F29E5CF379}"/>
          </ac:spMkLst>
        </pc:spChg>
        <pc:spChg chg="add del mod ord">
          <ac:chgData name="Kari Klepp" userId="8b5598b4-1c3e-46c2-a06e-741b9ea3aad1" providerId="ADAL" clId="{C7062854-C408-4F9C-85EF-FF17450C9B34}" dt="2024-09-19T11:21:09.458" v="3213" actId="478"/>
          <ac:spMkLst>
            <pc:docMk/>
            <pc:sldMk cId="649098438" sldId="459"/>
            <ac:spMk id="6" creationId="{08B339DE-6DB3-F0AB-8BC8-11ECC2546340}"/>
          </ac:spMkLst>
        </pc:spChg>
        <pc:spChg chg="add del mod ord">
          <ac:chgData name="Kari Klepp" userId="8b5598b4-1c3e-46c2-a06e-741b9ea3aad1" providerId="ADAL" clId="{C7062854-C408-4F9C-85EF-FF17450C9B34}" dt="2024-09-19T11:21:11.511" v="3214" actId="478"/>
          <ac:spMkLst>
            <pc:docMk/>
            <pc:sldMk cId="649098438" sldId="459"/>
            <ac:spMk id="7" creationId="{25B881EC-69E9-37DF-5938-C931CEB01146}"/>
          </ac:spMkLst>
        </pc:spChg>
        <pc:spChg chg="add mod">
          <ac:chgData name="Kari Klepp" userId="8b5598b4-1c3e-46c2-a06e-741b9ea3aad1" providerId="ADAL" clId="{C7062854-C408-4F9C-85EF-FF17450C9B34}" dt="2024-09-20T06:27:55.230" v="4059" actId="20577"/>
          <ac:spMkLst>
            <pc:docMk/>
            <pc:sldMk cId="649098438" sldId="459"/>
            <ac:spMk id="8" creationId="{C5A57482-0CAD-7CC0-EFB2-82FE2F65EC71}"/>
          </ac:spMkLst>
        </pc:spChg>
        <pc:spChg chg="add mod">
          <ac:chgData name="Kari Klepp" userId="8b5598b4-1c3e-46c2-a06e-741b9ea3aad1" providerId="ADAL" clId="{C7062854-C408-4F9C-85EF-FF17450C9B34}" dt="2024-09-19T11:26:31.653" v="3232" actId="14100"/>
          <ac:spMkLst>
            <pc:docMk/>
            <pc:sldMk cId="649098438" sldId="459"/>
            <ac:spMk id="9" creationId="{7CF08579-0CEA-65C0-A7EA-FCAFB086D014}"/>
          </ac:spMkLst>
        </pc:spChg>
        <pc:spChg chg="add mod">
          <ac:chgData name="Kari Klepp" userId="8b5598b4-1c3e-46c2-a06e-741b9ea3aad1" providerId="ADAL" clId="{C7062854-C408-4F9C-85EF-FF17450C9B34}" dt="2024-09-20T06:28:31.828" v="4063" actId="1076"/>
          <ac:spMkLst>
            <pc:docMk/>
            <pc:sldMk cId="649098438" sldId="459"/>
            <ac:spMk id="10" creationId="{6019CA0C-3B8D-A3A8-8C5F-5A4C47769AE6}"/>
          </ac:spMkLst>
        </pc:spChg>
        <pc:spChg chg="add mod">
          <ac:chgData name="Kari Klepp" userId="8b5598b4-1c3e-46c2-a06e-741b9ea3aad1" providerId="ADAL" clId="{C7062854-C408-4F9C-85EF-FF17450C9B34}" dt="2024-09-20T06:28:35.697" v="4064" actId="1076"/>
          <ac:spMkLst>
            <pc:docMk/>
            <pc:sldMk cId="649098438" sldId="459"/>
            <ac:spMk id="11" creationId="{07420265-1FDB-7E3D-8DA3-735C1E817189}"/>
          </ac:spMkLst>
        </pc:spChg>
        <pc:spChg chg="add del mod">
          <ac:chgData name="Kari Klepp" userId="8b5598b4-1c3e-46c2-a06e-741b9ea3aad1" providerId="ADAL" clId="{C7062854-C408-4F9C-85EF-FF17450C9B34}" dt="2024-09-19T11:21:13.469" v="3215" actId="478"/>
          <ac:spMkLst>
            <pc:docMk/>
            <pc:sldMk cId="649098438" sldId="459"/>
            <ac:spMk id="12" creationId="{4B0A3DB3-BF58-4551-EC7B-A2F3B55474AB}"/>
          </ac:spMkLst>
        </pc:spChg>
        <pc:spChg chg="add mod">
          <ac:chgData name="Kari Klepp" userId="8b5598b4-1c3e-46c2-a06e-741b9ea3aad1" providerId="ADAL" clId="{C7062854-C408-4F9C-85EF-FF17450C9B34}" dt="2024-09-20T10:24:33.784" v="4118" actId="113"/>
          <ac:spMkLst>
            <pc:docMk/>
            <pc:sldMk cId="649098438" sldId="459"/>
            <ac:spMk id="13" creationId="{55C36D60-D754-362E-8C71-10D94B53849C}"/>
          </ac:spMkLst>
        </pc:spChg>
        <pc:spChg chg="add del mod">
          <ac:chgData name="Kari Klepp" userId="8b5598b4-1c3e-46c2-a06e-741b9ea3aad1" providerId="ADAL" clId="{C7062854-C408-4F9C-85EF-FF17450C9B34}" dt="2024-09-19T10:54:17.237" v="2894"/>
          <ac:spMkLst>
            <pc:docMk/>
            <pc:sldMk cId="649098438" sldId="459"/>
            <ac:spMk id="14" creationId="{9DFECA88-1A29-5E47-A6DF-E9F1AD129BEB}"/>
          </ac:spMkLst>
        </pc:spChg>
        <pc:spChg chg="add del mod">
          <ac:chgData name="Kari Klepp" userId="8b5598b4-1c3e-46c2-a06e-741b9ea3aad1" providerId="ADAL" clId="{C7062854-C408-4F9C-85EF-FF17450C9B34}" dt="2024-09-19T10:54:24.673" v="2895" actId="478"/>
          <ac:spMkLst>
            <pc:docMk/>
            <pc:sldMk cId="649098438" sldId="459"/>
            <ac:spMk id="16" creationId="{DA1C69FE-657A-5E0B-5343-9E84D3D9FCBF}"/>
          </ac:spMkLst>
        </pc:spChg>
        <pc:spChg chg="add del mod">
          <ac:chgData name="Kari Klepp" userId="8b5598b4-1c3e-46c2-a06e-741b9ea3aad1" providerId="ADAL" clId="{C7062854-C408-4F9C-85EF-FF17450C9B34}" dt="2024-09-20T10:22:50.972" v="4111" actId="478"/>
          <ac:spMkLst>
            <pc:docMk/>
            <pc:sldMk cId="649098438" sldId="459"/>
            <ac:spMk id="17" creationId="{0ACEE3E8-D3DB-1286-E3B5-BB13F3912113}"/>
          </ac:spMkLst>
        </pc:spChg>
        <pc:spChg chg="add mod">
          <ac:chgData name="Kari Klepp" userId="8b5598b4-1c3e-46c2-a06e-741b9ea3aad1" providerId="ADAL" clId="{C7062854-C408-4F9C-85EF-FF17450C9B34}" dt="2024-09-19T10:57:00.830" v="2944" actId="571"/>
          <ac:spMkLst>
            <pc:docMk/>
            <pc:sldMk cId="649098438" sldId="459"/>
            <ac:spMk id="18" creationId="{6DA4C7CF-9170-85C3-2295-C21CCDD7D9CD}"/>
          </ac:spMkLst>
        </pc:spChg>
        <pc:spChg chg="add mod">
          <ac:chgData name="Kari Klepp" userId="8b5598b4-1c3e-46c2-a06e-741b9ea3aad1" providerId="ADAL" clId="{C7062854-C408-4F9C-85EF-FF17450C9B34}" dt="2024-09-19T10:57:00.830" v="2944" actId="571"/>
          <ac:spMkLst>
            <pc:docMk/>
            <pc:sldMk cId="649098438" sldId="459"/>
            <ac:spMk id="19" creationId="{FB1DC5DD-381F-FC55-126C-6D2BEB11D181}"/>
          </ac:spMkLst>
        </pc:spChg>
        <pc:spChg chg="add mod">
          <ac:chgData name="Kari Klepp" userId="8b5598b4-1c3e-46c2-a06e-741b9ea3aad1" providerId="ADAL" clId="{C7062854-C408-4F9C-85EF-FF17450C9B34}" dt="2024-09-19T10:57:00.830" v="2944" actId="571"/>
          <ac:spMkLst>
            <pc:docMk/>
            <pc:sldMk cId="649098438" sldId="459"/>
            <ac:spMk id="20" creationId="{AB73D8CE-5824-B192-A6D1-790D0FB35DD6}"/>
          </ac:spMkLst>
        </pc:spChg>
        <pc:spChg chg="add mod ord">
          <ac:chgData name="Kari Klepp" userId="8b5598b4-1c3e-46c2-a06e-741b9ea3aad1" providerId="ADAL" clId="{C7062854-C408-4F9C-85EF-FF17450C9B34}" dt="2024-09-19T11:22:21.276" v="3229" actId="1076"/>
          <ac:spMkLst>
            <pc:docMk/>
            <pc:sldMk cId="649098438" sldId="459"/>
            <ac:spMk id="21" creationId="{4A68BB59-B8DE-6C04-3FAF-1DEE3F91E236}"/>
          </ac:spMkLst>
        </pc:spChg>
        <pc:picChg chg="add mod">
          <ac:chgData name="Kari Klepp" userId="8b5598b4-1c3e-46c2-a06e-741b9ea3aad1" providerId="ADAL" clId="{C7062854-C408-4F9C-85EF-FF17450C9B34}" dt="2024-09-19T11:22:31.234" v="3230" actId="1076"/>
          <ac:picMkLst>
            <pc:docMk/>
            <pc:sldMk cId="649098438" sldId="459"/>
            <ac:picMk id="23" creationId="{C71FF7E0-715A-9560-8908-A681744DE28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ri Klepp" userId="8b5598b4-1c3e-46c2-a06e-741b9ea3aad1" providerId="ADAL" clId="{C7062854-C408-4F9C-85EF-FF17450C9B34}" dt="2024-09-20T10:24:29.966" v="4117" actId="20577"/>
              <pc2:cmMkLst xmlns:pc2="http://schemas.microsoft.com/office/powerpoint/2019/9/main/command">
                <pc:docMk/>
                <pc:sldMk cId="649098438" sldId="459"/>
                <pc2:cmMk id="{22A9E89A-523D-42C6-8B61-95DB0F129B50}"/>
              </pc2:cmMkLst>
            </pc226:cmChg>
            <pc226:cmChg xmlns:pc226="http://schemas.microsoft.com/office/powerpoint/2022/06/main/command" chg="mod">
              <pc226:chgData name="Kari Klepp" userId="8b5598b4-1c3e-46c2-a06e-741b9ea3aad1" providerId="ADAL" clId="{C7062854-C408-4F9C-85EF-FF17450C9B34}" dt="2024-09-20T10:24:29.966" v="4117" actId="20577"/>
              <pc2:cmMkLst xmlns:pc2="http://schemas.microsoft.com/office/powerpoint/2019/9/main/command">
                <pc:docMk/>
                <pc:sldMk cId="649098438" sldId="459"/>
                <pc2:cmMk id="{F462EAFD-279D-45C4-BA87-563CCB836E1B}"/>
              </pc2:cmMkLst>
            </pc226:cmChg>
          </p:ext>
        </pc:extLst>
      </pc:sldChg>
      <pc:sldChg chg="addSp delSp modSp mod">
        <pc:chgData name="Kari Klepp" userId="8b5598b4-1c3e-46c2-a06e-741b9ea3aad1" providerId="ADAL" clId="{C7062854-C408-4F9C-85EF-FF17450C9B34}" dt="2024-09-23T05:44:57.167" v="5462" actId="1076"/>
        <pc:sldMkLst>
          <pc:docMk/>
          <pc:sldMk cId="2455029371" sldId="460"/>
        </pc:sldMkLst>
        <pc:spChg chg="del">
          <ac:chgData name="Kari Klepp" userId="8b5598b4-1c3e-46c2-a06e-741b9ea3aad1" providerId="ADAL" clId="{C7062854-C408-4F9C-85EF-FF17450C9B34}" dt="2024-09-19T10:55:46.092" v="2906" actId="478"/>
          <ac:spMkLst>
            <pc:docMk/>
            <pc:sldMk cId="2455029371" sldId="460"/>
            <ac:spMk id="2" creationId="{9B45CECC-99FE-D6E3-6C1E-CA7D56B95FAC}"/>
          </ac:spMkLst>
        </pc:spChg>
        <pc:spChg chg="del mod">
          <ac:chgData name="Kari Klepp" userId="8b5598b4-1c3e-46c2-a06e-741b9ea3aad1" providerId="ADAL" clId="{C7062854-C408-4F9C-85EF-FF17450C9B34}" dt="2024-09-19T11:14:11.620" v="3156" actId="478"/>
          <ac:spMkLst>
            <pc:docMk/>
            <pc:sldMk cId="2455029371" sldId="460"/>
            <ac:spMk id="3" creationId="{C5EE5CE7-49AB-D202-8914-5325C71522CD}"/>
          </ac:spMkLst>
        </pc:spChg>
        <pc:spChg chg="add del mod">
          <ac:chgData name="Kari Klepp" userId="8b5598b4-1c3e-46c2-a06e-741b9ea3aad1" providerId="ADAL" clId="{C7062854-C408-4F9C-85EF-FF17450C9B34}" dt="2024-09-19T10:55:51.581" v="2909" actId="478"/>
          <ac:spMkLst>
            <pc:docMk/>
            <pc:sldMk cId="2455029371" sldId="460"/>
            <ac:spMk id="5" creationId="{AFC986A4-FC43-D18C-2036-FA5DA350B959}"/>
          </ac:spMkLst>
        </pc:spChg>
        <pc:spChg chg="add mod">
          <ac:chgData name="Kari Klepp" userId="8b5598b4-1c3e-46c2-a06e-741b9ea3aad1" providerId="ADAL" clId="{C7062854-C408-4F9C-85EF-FF17450C9B34}" dt="2024-09-20T11:31:43.456" v="4533" actId="20577"/>
          <ac:spMkLst>
            <pc:docMk/>
            <pc:sldMk cId="2455029371" sldId="460"/>
            <ac:spMk id="6" creationId="{E933E787-588B-171C-1546-642DB9A97BB2}"/>
          </ac:spMkLst>
        </pc:spChg>
        <pc:spChg chg="add del mod ord">
          <ac:chgData name="Kari Klepp" userId="8b5598b4-1c3e-46c2-a06e-741b9ea3aad1" providerId="ADAL" clId="{C7062854-C408-4F9C-85EF-FF17450C9B34}" dt="2024-09-19T11:26:44.891" v="3233" actId="478"/>
          <ac:spMkLst>
            <pc:docMk/>
            <pc:sldMk cId="2455029371" sldId="460"/>
            <ac:spMk id="7" creationId="{6D7AD712-2E5D-4BE6-A3EE-B5F4741152BF}"/>
          </ac:spMkLst>
        </pc:spChg>
        <pc:spChg chg="add del mod ord">
          <ac:chgData name="Kari Klepp" userId="8b5598b4-1c3e-46c2-a06e-741b9ea3aad1" providerId="ADAL" clId="{C7062854-C408-4F9C-85EF-FF17450C9B34}" dt="2024-09-19T11:26:49.020" v="3234" actId="478"/>
          <ac:spMkLst>
            <pc:docMk/>
            <pc:sldMk cId="2455029371" sldId="460"/>
            <ac:spMk id="8" creationId="{3A4BFDB2-D8AB-FD0B-1E80-9ABCF6DE213F}"/>
          </ac:spMkLst>
        </pc:spChg>
        <pc:spChg chg="add mod ord">
          <ac:chgData name="Kari Klepp" userId="8b5598b4-1c3e-46c2-a06e-741b9ea3aad1" providerId="ADAL" clId="{C7062854-C408-4F9C-85EF-FF17450C9B34}" dt="2024-09-19T11:27:25.156" v="3244" actId="1076"/>
          <ac:spMkLst>
            <pc:docMk/>
            <pc:sldMk cId="2455029371" sldId="460"/>
            <ac:spMk id="9" creationId="{EA864BB6-F06E-E583-72B6-D4BB0850837E}"/>
          </ac:spMkLst>
        </pc:spChg>
        <pc:spChg chg="add del mod ord">
          <ac:chgData name="Kari Klepp" userId="8b5598b4-1c3e-46c2-a06e-741b9ea3aad1" providerId="ADAL" clId="{C7062854-C408-4F9C-85EF-FF17450C9B34}" dt="2024-09-19T11:26:51.977" v="3235" actId="478"/>
          <ac:spMkLst>
            <pc:docMk/>
            <pc:sldMk cId="2455029371" sldId="460"/>
            <ac:spMk id="10" creationId="{5C972BB2-83E5-5406-6817-F970322C58D5}"/>
          </ac:spMkLst>
        </pc:spChg>
        <pc:spChg chg="add del mod ord">
          <ac:chgData name="Kari Klepp" userId="8b5598b4-1c3e-46c2-a06e-741b9ea3aad1" providerId="ADAL" clId="{C7062854-C408-4F9C-85EF-FF17450C9B34}" dt="2024-09-19T11:26:54.144" v="3236" actId="478"/>
          <ac:spMkLst>
            <pc:docMk/>
            <pc:sldMk cId="2455029371" sldId="460"/>
            <ac:spMk id="11" creationId="{94028D38-2445-7569-7527-494EF525B0C9}"/>
          </ac:spMkLst>
        </pc:spChg>
        <pc:spChg chg="add mod">
          <ac:chgData name="Kari Klepp" userId="8b5598b4-1c3e-46c2-a06e-741b9ea3aad1" providerId="ADAL" clId="{C7062854-C408-4F9C-85EF-FF17450C9B34}" dt="2024-09-20T06:29:44.507" v="4067" actId="14100"/>
          <ac:spMkLst>
            <pc:docMk/>
            <pc:sldMk cId="2455029371" sldId="460"/>
            <ac:spMk id="16" creationId="{FFFD3145-9D5F-A167-B251-5572BD5CFA7F}"/>
          </ac:spMkLst>
        </pc:spChg>
        <pc:spChg chg="add mod">
          <ac:chgData name="Kari Klepp" userId="8b5598b4-1c3e-46c2-a06e-741b9ea3aad1" providerId="ADAL" clId="{C7062854-C408-4F9C-85EF-FF17450C9B34}" dt="2024-09-19T11:27:18.867" v="3242" actId="1076"/>
          <ac:spMkLst>
            <pc:docMk/>
            <pc:sldMk cId="2455029371" sldId="460"/>
            <ac:spMk id="17" creationId="{A47153C1-A472-3E15-3ABE-6481A3298EBF}"/>
          </ac:spMkLst>
        </pc:spChg>
        <pc:spChg chg="add del mod">
          <ac:chgData name="Kari Klepp" userId="8b5598b4-1c3e-46c2-a06e-741b9ea3aad1" providerId="ADAL" clId="{C7062854-C408-4F9C-85EF-FF17450C9B34}" dt="2024-09-19T11:10:35.168" v="3104"/>
          <ac:spMkLst>
            <pc:docMk/>
            <pc:sldMk cId="2455029371" sldId="460"/>
            <ac:spMk id="18" creationId="{369FFE61-404E-8958-D828-6C8A317A4881}"/>
          </ac:spMkLst>
        </pc:spChg>
        <pc:spChg chg="add mod">
          <ac:chgData name="Kari Klepp" userId="8b5598b4-1c3e-46c2-a06e-741b9ea3aad1" providerId="ADAL" clId="{C7062854-C408-4F9C-85EF-FF17450C9B34}" dt="2024-09-19T11:27:28.356" v="3245" actId="1076"/>
          <ac:spMkLst>
            <pc:docMk/>
            <pc:sldMk cId="2455029371" sldId="460"/>
            <ac:spMk id="19" creationId="{A3430AC3-D09B-754A-D9DE-58E16AB402A9}"/>
          </ac:spMkLst>
        </pc:spChg>
        <pc:spChg chg="add del mod">
          <ac:chgData name="Kari Klepp" userId="8b5598b4-1c3e-46c2-a06e-741b9ea3aad1" providerId="ADAL" clId="{C7062854-C408-4F9C-85EF-FF17450C9B34}" dt="2024-09-19T11:14:43.538" v="3161" actId="478"/>
          <ac:spMkLst>
            <pc:docMk/>
            <pc:sldMk cId="2455029371" sldId="460"/>
            <ac:spMk id="20" creationId="{6269FA81-030D-7D65-BCE8-E192FBE4BE04}"/>
          </ac:spMkLst>
        </pc:spChg>
        <pc:spChg chg="add mod">
          <ac:chgData name="Kari Klepp" userId="8b5598b4-1c3e-46c2-a06e-741b9ea3aad1" providerId="ADAL" clId="{C7062854-C408-4F9C-85EF-FF17450C9B34}" dt="2024-09-19T11:27:31.747" v="3246" actId="1076"/>
          <ac:spMkLst>
            <pc:docMk/>
            <pc:sldMk cId="2455029371" sldId="460"/>
            <ac:spMk id="21" creationId="{AB84581C-133D-D511-F786-4D61969782FF}"/>
          </ac:spMkLst>
        </pc:spChg>
        <pc:spChg chg="add mod">
          <ac:chgData name="Kari Klepp" userId="8b5598b4-1c3e-46c2-a06e-741b9ea3aad1" providerId="ADAL" clId="{C7062854-C408-4F9C-85EF-FF17450C9B34}" dt="2024-09-19T11:27:56.935" v="3252" actId="255"/>
          <ac:spMkLst>
            <pc:docMk/>
            <pc:sldMk cId="2455029371" sldId="460"/>
            <ac:spMk id="22" creationId="{377C7774-7156-27C8-15D7-2209C6176EE7}"/>
          </ac:spMkLst>
        </pc:spChg>
        <pc:spChg chg="add del mod">
          <ac:chgData name="Kari Klepp" userId="8b5598b4-1c3e-46c2-a06e-741b9ea3aad1" providerId="ADAL" clId="{C7062854-C408-4F9C-85EF-FF17450C9B34}" dt="2024-09-19T11:14:17.110" v="3157" actId="478"/>
          <ac:spMkLst>
            <pc:docMk/>
            <pc:sldMk cId="2455029371" sldId="460"/>
            <ac:spMk id="24" creationId="{B91C8B04-645E-0623-53DD-C1BD25E29934}"/>
          </ac:spMkLst>
        </pc:spChg>
        <pc:spChg chg="add mod">
          <ac:chgData name="Kari Klepp" userId="8b5598b4-1c3e-46c2-a06e-741b9ea3aad1" providerId="ADAL" clId="{C7062854-C408-4F9C-85EF-FF17450C9B34}" dt="2024-09-20T11:35:06.260" v="4547" actId="20577"/>
          <ac:spMkLst>
            <pc:docMk/>
            <pc:sldMk cId="2455029371" sldId="460"/>
            <ac:spMk id="25" creationId="{846A2CD2-13F7-23AB-A536-16E87D4E4DB2}"/>
          </ac:spMkLst>
        </pc:spChg>
        <pc:picChg chg="add mod">
          <ac:chgData name="Kari Klepp" userId="8b5598b4-1c3e-46c2-a06e-741b9ea3aad1" providerId="ADAL" clId="{C7062854-C408-4F9C-85EF-FF17450C9B34}" dt="2024-09-23T05:44:57.167" v="5462" actId="1076"/>
          <ac:picMkLst>
            <pc:docMk/>
            <pc:sldMk cId="2455029371" sldId="460"/>
            <ac:picMk id="2" creationId="{8C3E0A69-D333-BA2F-0911-8B88A663F05A}"/>
          </ac:picMkLst>
        </pc:picChg>
        <pc:picChg chg="add del mod modCrop">
          <ac:chgData name="Kari Klepp" userId="8b5598b4-1c3e-46c2-a06e-741b9ea3aad1" providerId="ADAL" clId="{C7062854-C408-4F9C-85EF-FF17450C9B34}" dt="2024-09-19T11:02:30.628" v="2965" actId="478"/>
          <ac:picMkLst>
            <pc:docMk/>
            <pc:sldMk cId="2455029371" sldId="460"/>
            <ac:picMk id="13" creationId="{9B892301-C3EA-DE60-CEA7-49B56C3B091E}"/>
          </ac:picMkLst>
        </pc:picChg>
        <pc:picChg chg="add mod">
          <ac:chgData name="Kari Klepp" userId="8b5598b4-1c3e-46c2-a06e-741b9ea3aad1" providerId="ADAL" clId="{C7062854-C408-4F9C-85EF-FF17450C9B34}" dt="2024-09-20T06:29:39.948" v="4066" actId="14100"/>
          <ac:picMkLst>
            <pc:docMk/>
            <pc:sldMk cId="2455029371" sldId="460"/>
            <ac:picMk id="15" creationId="{DBE1F778-0681-6A58-47B0-10713900C163}"/>
          </ac:picMkLst>
        </pc:picChg>
      </pc:sldChg>
      <pc:sldChg chg="addSp delSp modSp mod">
        <pc:chgData name="Kari Klepp" userId="8b5598b4-1c3e-46c2-a06e-741b9ea3aad1" providerId="ADAL" clId="{C7062854-C408-4F9C-85EF-FF17450C9B34}" dt="2024-09-23T05:45:30.780" v="5468" actId="1076"/>
        <pc:sldMkLst>
          <pc:docMk/>
          <pc:sldMk cId="126345792" sldId="461"/>
        </pc:sldMkLst>
        <pc:spChg chg="mod">
          <ac:chgData name="Kari Klepp" userId="8b5598b4-1c3e-46c2-a06e-741b9ea3aad1" providerId="ADAL" clId="{C7062854-C408-4F9C-85EF-FF17450C9B34}" dt="2024-09-19T11:17:56.376" v="3179" actId="113"/>
          <ac:spMkLst>
            <pc:docMk/>
            <pc:sldMk cId="126345792" sldId="461"/>
            <ac:spMk id="2" creationId="{258421B5-E9B6-6D1F-2D4B-0E66145C6363}"/>
          </ac:spMkLst>
        </pc:spChg>
        <pc:spChg chg="mod">
          <ac:chgData name="Kari Klepp" userId="8b5598b4-1c3e-46c2-a06e-741b9ea3aad1" providerId="ADAL" clId="{C7062854-C408-4F9C-85EF-FF17450C9B34}" dt="2024-09-23T05:45:30.780" v="5468" actId="1076"/>
          <ac:spMkLst>
            <pc:docMk/>
            <pc:sldMk cId="126345792" sldId="461"/>
            <ac:spMk id="3" creationId="{4A706548-C417-C1FF-9170-CA5A8439254E}"/>
          </ac:spMkLst>
        </pc:spChg>
        <pc:spChg chg="add mod ord">
          <ac:chgData name="Kari Klepp" userId="8b5598b4-1c3e-46c2-a06e-741b9ea3aad1" providerId="ADAL" clId="{C7062854-C408-4F9C-85EF-FF17450C9B34}" dt="2024-09-23T05:45:27.352" v="5467" actId="14100"/>
          <ac:spMkLst>
            <pc:docMk/>
            <pc:sldMk cId="126345792" sldId="461"/>
            <ac:spMk id="4" creationId="{F15F192F-CBF0-E568-8836-6AE8F12CA90E}"/>
          </ac:spMkLst>
        </pc:spChg>
        <pc:picChg chg="add del mod">
          <ac:chgData name="Kari Klepp" userId="8b5598b4-1c3e-46c2-a06e-741b9ea3aad1" providerId="ADAL" clId="{C7062854-C408-4F9C-85EF-FF17450C9B34}" dt="2024-09-20T12:09:18.605" v="5406" actId="478"/>
          <ac:picMkLst>
            <pc:docMk/>
            <pc:sldMk cId="126345792" sldId="461"/>
            <ac:picMk id="5" creationId="{ECB8A112-9ECE-BC70-DC80-F9703998AEE6}"/>
          </ac:picMkLst>
        </pc:picChg>
        <pc:picChg chg="add mod">
          <ac:chgData name="Kari Klepp" userId="8b5598b4-1c3e-46c2-a06e-741b9ea3aad1" providerId="ADAL" clId="{C7062854-C408-4F9C-85EF-FF17450C9B34}" dt="2024-09-23T05:45:22.122" v="5466" actId="1076"/>
          <ac:picMkLst>
            <pc:docMk/>
            <pc:sldMk cId="126345792" sldId="461"/>
            <ac:picMk id="6" creationId="{8305104F-3A06-A8BB-9101-16ACD5A6D0AD}"/>
          </ac:picMkLst>
        </pc:picChg>
      </pc:sldChg>
      <pc:sldChg chg="addSp modSp mod">
        <pc:chgData name="Kari Klepp" userId="8b5598b4-1c3e-46c2-a06e-741b9ea3aad1" providerId="ADAL" clId="{C7062854-C408-4F9C-85EF-FF17450C9B34}" dt="2024-09-19T11:38:29.181" v="3342" actId="113"/>
        <pc:sldMkLst>
          <pc:docMk/>
          <pc:sldMk cId="2491810724" sldId="462"/>
        </pc:sldMkLst>
        <pc:spChg chg="mod">
          <ac:chgData name="Kari Klepp" userId="8b5598b4-1c3e-46c2-a06e-741b9ea3aad1" providerId="ADAL" clId="{C7062854-C408-4F9C-85EF-FF17450C9B34}" dt="2024-09-19T11:37:53.975" v="3325" actId="5793"/>
          <ac:spMkLst>
            <pc:docMk/>
            <pc:sldMk cId="2491810724" sldId="462"/>
            <ac:spMk id="2" creationId="{9264BEED-4FDC-5EEB-774B-0E48DA277B28}"/>
          </ac:spMkLst>
        </pc:spChg>
        <pc:spChg chg="mod">
          <ac:chgData name="Kari Klepp" userId="8b5598b4-1c3e-46c2-a06e-741b9ea3aad1" providerId="ADAL" clId="{C7062854-C408-4F9C-85EF-FF17450C9B34}" dt="2024-09-19T11:38:29.181" v="3342" actId="113"/>
          <ac:spMkLst>
            <pc:docMk/>
            <pc:sldMk cId="2491810724" sldId="462"/>
            <ac:spMk id="3" creationId="{A1F34871-2254-31F6-6BD0-38E744684B93}"/>
          </ac:spMkLst>
        </pc:spChg>
        <pc:spChg chg="add mod ord">
          <ac:chgData name="Kari Klepp" userId="8b5598b4-1c3e-46c2-a06e-741b9ea3aad1" providerId="ADAL" clId="{C7062854-C408-4F9C-85EF-FF17450C9B34}" dt="2024-09-19T11:36:46.094" v="3299" actId="167"/>
          <ac:spMkLst>
            <pc:docMk/>
            <pc:sldMk cId="2491810724" sldId="462"/>
            <ac:spMk id="4" creationId="{53E2F4BD-C45E-DADC-1C73-C4F8A7056BE8}"/>
          </ac:spMkLst>
        </pc:spChg>
      </pc:sldChg>
      <pc:sldChg chg="addSp modSp mod">
        <pc:chgData name="Kari Klepp" userId="8b5598b4-1c3e-46c2-a06e-741b9ea3aad1" providerId="ADAL" clId="{C7062854-C408-4F9C-85EF-FF17450C9B34}" dt="2024-09-19T10:23:59.001" v="2529" actId="14100"/>
        <pc:sldMkLst>
          <pc:docMk/>
          <pc:sldMk cId="507237477" sldId="463"/>
        </pc:sldMkLst>
        <pc:spChg chg="mod">
          <ac:chgData name="Kari Klepp" userId="8b5598b4-1c3e-46c2-a06e-741b9ea3aad1" providerId="ADAL" clId="{C7062854-C408-4F9C-85EF-FF17450C9B34}" dt="2024-09-19T10:21:52.173" v="2505" actId="2711"/>
          <ac:spMkLst>
            <pc:docMk/>
            <pc:sldMk cId="507237477" sldId="463"/>
            <ac:spMk id="2" creationId="{82D01D3B-C044-2C19-1C87-4411A3AC7CE2}"/>
          </ac:spMkLst>
        </pc:spChg>
        <pc:spChg chg="mod">
          <ac:chgData name="Kari Klepp" userId="8b5598b4-1c3e-46c2-a06e-741b9ea3aad1" providerId="ADAL" clId="{C7062854-C408-4F9C-85EF-FF17450C9B34}" dt="2024-09-19T10:23:59.001" v="2529" actId="14100"/>
          <ac:spMkLst>
            <pc:docMk/>
            <pc:sldMk cId="507237477" sldId="463"/>
            <ac:spMk id="3" creationId="{7C23983E-E78D-6D4A-2CBD-DBC5C438B31B}"/>
          </ac:spMkLst>
        </pc:spChg>
        <pc:spChg chg="add mod ord">
          <ac:chgData name="Kari Klepp" userId="8b5598b4-1c3e-46c2-a06e-741b9ea3aad1" providerId="ADAL" clId="{C7062854-C408-4F9C-85EF-FF17450C9B34}" dt="2024-09-19T10:23:03.300" v="2521" actId="167"/>
          <ac:spMkLst>
            <pc:docMk/>
            <pc:sldMk cId="507237477" sldId="463"/>
            <ac:spMk id="4" creationId="{8C976889-9D0D-4BA8-C09A-28F75019E1CD}"/>
          </ac:spMkLst>
        </pc:spChg>
      </pc:sldChg>
      <pc:sldChg chg="modSp del mod">
        <pc:chgData name="Kari Klepp" userId="8b5598b4-1c3e-46c2-a06e-741b9ea3aad1" providerId="ADAL" clId="{C7062854-C408-4F9C-85EF-FF17450C9B34}" dt="2024-09-18T11:40:45.863" v="458" actId="2696"/>
        <pc:sldMkLst>
          <pc:docMk/>
          <pc:sldMk cId="1435737801" sldId="463"/>
        </pc:sldMkLst>
        <pc:spChg chg="mod">
          <ac:chgData name="Kari Klepp" userId="8b5598b4-1c3e-46c2-a06e-741b9ea3aad1" providerId="ADAL" clId="{C7062854-C408-4F9C-85EF-FF17450C9B34}" dt="2024-09-18T11:31:12.861" v="345" actId="12"/>
          <ac:spMkLst>
            <pc:docMk/>
            <pc:sldMk cId="1435737801" sldId="463"/>
            <ac:spMk id="3" creationId="{7C23983E-E78D-6D4A-2CBD-DBC5C438B31B}"/>
          </ac:spMkLst>
        </pc:spChg>
      </pc:sldChg>
      <pc:sldChg chg="modSp mod">
        <pc:chgData name="Kari Klepp" userId="8b5598b4-1c3e-46c2-a06e-741b9ea3aad1" providerId="ADAL" clId="{C7062854-C408-4F9C-85EF-FF17450C9B34}" dt="2024-09-20T09:16:16.677" v="4072" actId="14100"/>
        <pc:sldMkLst>
          <pc:docMk/>
          <pc:sldMk cId="4198233414" sldId="465"/>
        </pc:sldMkLst>
        <pc:spChg chg="mod">
          <ac:chgData name="Kari Klepp" userId="8b5598b4-1c3e-46c2-a06e-741b9ea3aad1" providerId="ADAL" clId="{C7062854-C408-4F9C-85EF-FF17450C9B34}" dt="2024-09-20T09:16:10.255" v="4071" actId="27636"/>
          <ac:spMkLst>
            <pc:docMk/>
            <pc:sldMk cId="4198233414" sldId="465"/>
            <ac:spMk id="3" creationId="{A1F34871-2254-31F6-6BD0-38E744684B93}"/>
          </ac:spMkLst>
        </pc:spChg>
        <pc:spChg chg="mod">
          <ac:chgData name="Kari Klepp" userId="8b5598b4-1c3e-46c2-a06e-741b9ea3aad1" providerId="ADAL" clId="{C7062854-C408-4F9C-85EF-FF17450C9B34}" dt="2024-09-20T09:16:16.677" v="4072" actId="14100"/>
          <ac:spMkLst>
            <pc:docMk/>
            <pc:sldMk cId="4198233414" sldId="465"/>
            <ac:spMk id="4" creationId="{53E2F4BD-C45E-DADC-1C73-C4F8A7056BE8}"/>
          </ac:spMkLst>
        </pc:spChg>
      </pc:sldChg>
      <pc:sldChg chg="modSp mod">
        <pc:chgData name="Kari Klepp" userId="8b5598b4-1c3e-46c2-a06e-741b9ea3aad1" providerId="ADAL" clId="{C7062854-C408-4F9C-85EF-FF17450C9B34}" dt="2024-09-24T12:36:35.094" v="6628" actId="113"/>
        <pc:sldMkLst>
          <pc:docMk/>
          <pc:sldMk cId="2866501303" sldId="466"/>
        </pc:sldMkLst>
        <pc:spChg chg="mod">
          <ac:chgData name="Kari Klepp" userId="8b5598b4-1c3e-46c2-a06e-741b9ea3aad1" providerId="ADAL" clId="{C7062854-C408-4F9C-85EF-FF17450C9B34}" dt="2024-09-24T12:36:35.094" v="6628" actId="113"/>
          <ac:spMkLst>
            <pc:docMk/>
            <pc:sldMk cId="2866501303" sldId="466"/>
            <ac:spMk id="9" creationId="{534A7133-F326-C924-4B98-B2204BBB0D50}"/>
          </ac:spMkLst>
        </pc:spChg>
      </pc:sldChg>
    </pc:docChg>
  </pc:docChgLst>
  <pc:docChgLst>
    <pc:chgData name="Kristian Hjelde Sæterhaug" userId="S::krishsa@ntnu.no::4f1a2693-b30b-44ec-a15c-e9caa43ae5c5" providerId="AD" clId="Web-{C5F988CB-CD89-B941-8376-A5C7AE1EA38D}"/>
    <pc:docChg chg="modSld">
      <pc:chgData name="Kristian Hjelde Sæterhaug" userId="S::krishsa@ntnu.no::4f1a2693-b30b-44ec-a15c-e9caa43ae5c5" providerId="AD" clId="Web-{C5F988CB-CD89-B941-8376-A5C7AE1EA38D}" dt="2024-09-20T10:54:17.800" v="6" actId="20577"/>
      <pc:docMkLst>
        <pc:docMk/>
      </pc:docMkLst>
      <pc:sldChg chg="modSp">
        <pc:chgData name="Kristian Hjelde Sæterhaug" userId="S::krishsa@ntnu.no::4f1a2693-b30b-44ec-a15c-e9caa43ae5c5" providerId="AD" clId="Web-{C5F988CB-CD89-B941-8376-A5C7AE1EA38D}" dt="2024-09-20T10:54:17.800" v="6" actId="20577"/>
        <pc:sldMkLst>
          <pc:docMk/>
          <pc:sldMk cId="2878773685" sldId="448"/>
        </pc:sldMkLst>
        <pc:spChg chg="mod">
          <ac:chgData name="Kristian Hjelde Sæterhaug" userId="S::krishsa@ntnu.no::4f1a2693-b30b-44ec-a15c-e9caa43ae5c5" providerId="AD" clId="Web-{C5F988CB-CD89-B941-8376-A5C7AE1EA38D}" dt="2024-09-20T10:54:17.800" v="6" actId="20577"/>
          <ac:spMkLst>
            <pc:docMk/>
            <pc:sldMk cId="2878773685" sldId="448"/>
            <ac:spMk id="2" creationId="{1E6854FF-FE84-5ABB-5EDE-A4D3E1C6F203}"/>
          </ac:spMkLst>
        </pc:spChg>
      </pc:sldChg>
    </pc:docChg>
  </pc:docChgLst>
  <pc:docChgLst>
    <pc:chgData name="Kristian Hjelde Sæterhaug" userId="S::krishsa@ntnu.no::4f1a2693-b30b-44ec-a15c-e9caa43ae5c5" providerId="AD" clId="Web-{8CC0369C-F65A-24C3-F9C8-2AF760092F19}"/>
    <pc:docChg chg="addSld modSld sldOrd">
      <pc:chgData name="Kristian Hjelde Sæterhaug" userId="S::krishsa@ntnu.no::4f1a2693-b30b-44ec-a15c-e9caa43ae5c5" providerId="AD" clId="Web-{8CC0369C-F65A-24C3-F9C8-2AF760092F19}" dt="2024-09-18T11:22:58.082" v="1522" actId="20577"/>
      <pc:docMkLst>
        <pc:docMk/>
      </pc:docMkLst>
      <pc:sldChg chg="modSp">
        <pc:chgData name="Kristian Hjelde Sæterhaug" userId="S::krishsa@ntnu.no::4f1a2693-b30b-44ec-a15c-e9caa43ae5c5" providerId="AD" clId="Web-{8CC0369C-F65A-24C3-F9C8-2AF760092F19}" dt="2024-09-18T07:50:48.566" v="19" actId="20577"/>
        <pc:sldMkLst>
          <pc:docMk/>
          <pc:sldMk cId="3011632298" sldId="258"/>
        </pc:sldMkLst>
        <pc:spChg chg="mod">
          <ac:chgData name="Kristian Hjelde Sæterhaug" userId="S::krishsa@ntnu.no::4f1a2693-b30b-44ec-a15c-e9caa43ae5c5" providerId="AD" clId="Web-{8CC0369C-F65A-24C3-F9C8-2AF760092F19}" dt="2024-09-18T07:50:48.566" v="19" actId="20577"/>
          <ac:spMkLst>
            <pc:docMk/>
            <pc:sldMk cId="3011632298" sldId="258"/>
            <ac:spMk id="9" creationId="{00000000-0000-0000-0000-000000000000}"/>
          </ac:spMkLst>
        </pc:spChg>
      </pc:sldChg>
      <pc:sldChg chg="ord">
        <pc:chgData name="Kristian Hjelde Sæterhaug" userId="S::krishsa@ntnu.no::4f1a2693-b30b-44ec-a15c-e9caa43ae5c5" providerId="AD" clId="Web-{8CC0369C-F65A-24C3-F9C8-2AF760092F19}" dt="2024-09-18T08:05:59.013" v="20"/>
        <pc:sldMkLst>
          <pc:docMk/>
          <pc:sldMk cId="3508135287" sldId="446"/>
        </pc:sldMkLst>
      </pc:sldChg>
      <pc:sldChg chg="modSp">
        <pc:chgData name="Kristian Hjelde Sæterhaug" userId="S::krishsa@ntnu.no::4f1a2693-b30b-44ec-a15c-e9caa43ae5c5" providerId="AD" clId="Web-{8CC0369C-F65A-24C3-F9C8-2AF760092F19}" dt="2024-09-18T09:23:42.946" v="1196" actId="20577"/>
        <pc:sldMkLst>
          <pc:docMk/>
          <pc:sldMk cId="3673374221" sldId="449"/>
        </pc:sldMkLst>
        <pc:spChg chg="mod">
          <ac:chgData name="Kristian Hjelde Sæterhaug" userId="S::krishsa@ntnu.no::4f1a2693-b30b-44ec-a15c-e9caa43ae5c5" providerId="AD" clId="Web-{8CC0369C-F65A-24C3-F9C8-2AF760092F19}" dt="2024-09-18T09:23:42.946" v="1196" actId="20577"/>
          <ac:spMkLst>
            <pc:docMk/>
            <pc:sldMk cId="3673374221" sldId="449"/>
            <ac:spMk id="3" creationId="{6F8CD716-90A8-D0A3-8DCE-EA2055F72012}"/>
          </ac:spMkLst>
        </pc:spChg>
      </pc:sldChg>
      <pc:sldChg chg="modSp">
        <pc:chgData name="Kristian Hjelde Sæterhaug" userId="S::krishsa@ntnu.no::4f1a2693-b30b-44ec-a15c-e9caa43ae5c5" providerId="AD" clId="Web-{8CC0369C-F65A-24C3-F9C8-2AF760092F19}" dt="2024-09-18T09:23:55.806" v="1200" actId="20577"/>
        <pc:sldMkLst>
          <pc:docMk/>
          <pc:sldMk cId="2609017929" sldId="452"/>
        </pc:sldMkLst>
        <pc:spChg chg="mod">
          <ac:chgData name="Kristian Hjelde Sæterhaug" userId="S::krishsa@ntnu.no::4f1a2693-b30b-44ec-a15c-e9caa43ae5c5" providerId="AD" clId="Web-{8CC0369C-F65A-24C3-F9C8-2AF760092F19}" dt="2024-09-18T09:23:55.806" v="1200" actId="20577"/>
          <ac:spMkLst>
            <pc:docMk/>
            <pc:sldMk cId="2609017929" sldId="452"/>
            <ac:spMk id="3" creationId="{6F8CD716-90A8-D0A3-8DCE-EA2055F72012}"/>
          </ac:spMkLst>
        </pc:spChg>
      </pc:sldChg>
      <pc:sldChg chg="mod ord modShow">
        <pc:chgData name="Kristian Hjelde Sæterhaug" userId="S::krishsa@ntnu.no::4f1a2693-b30b-44ec-a15c-e9caa43ae5c5" providerId="AD" clId="Web-{8CC0369C-F65A-24C3-F9C8-2AF760092F19}" dt="2024-09-18T09:22:02.319" v="1192"/>
        <pc:sldMkLst>
          <pc:docMk/>
          <pc:sldMk cId="3857596300" sldId="455"/>
        </pc:sldMkLst>
      </pc:sldChg>
      <pc:sldChg chg="mod ord modShow">
        <pc:chgData name="Kristian Hjelde Sæterhaug" userId="S::krishsa@ntnu.no::4f1a2693-b30b-44ec-a15c-e9caa43ae5c5" providerId="AD" clId="Web-{8CC0369C-F65A-24C3-F9C8-2AF760092F19}" dt="2024-09-18T09:21:48.850" v="1190"/>
        <pc:sldMkLst>
          <pc:docMk/>
          <pc:sldMk cId="3602189860" sldId="457"/>
        </pc:sldMkLst>
      </pc:sldChg>
      <pc:sldChg chg="delSp modSp new">
        <pc:chgData name="Kristian Hjelde Sæterhaug" userId="S::krishsa@ntnu.no::4f1a2693-b30b-44ec-a15c-e9caa43ae5c5" providerId="AD" clId="Web-{8CC0369C-F65A-24C3-F9C8-2AF760092F19}" dt="2024-09-18T08:07:38.422" v="85" actId="20577"/>
        <pc:sldMkLst>
          <pc:docMk/>
          <pc:sldMk cId="2050685195" sldId="458"/>
        </pc:sldMkLst>
        <pc:spChg chg="mod">
          <ac:chgData name="Kristian Hjelde Sæterhaug" userId="S::krishsa@ntnu.no::4f1a2693-b30b-44ec-a15c-e9caa43ae5c5" providerId="AD" clId="Web-{8CC0369C-F65A-24C3-F9C8-2AF760092F19}" dt="2024-09-18T08:06:39.702" v="26" actId="20577"/>
          <ac:spMkLst>
            <pc:docMk/>
            <pc:sldMk cId="2050685195" sldId="458"/>
            <ac:spMk id="2" creationId="{809BECF7-DD4E-3ABA-5374-6964B7082F69}"/>
          </ac:spMkLst>
        </pc:spChg>
        <pc:spChg chg="mod">
          <ac:chgData name="Kristian Hjelde Sæterhaug" userId="S::krishsa@ntnu.no::4f1a2693-b30b-44ec-a15c-e9caa43ae5c5" providerId="AD" clId="Web-{8CC0369C-F65A-24C3-F9C8-2AF760092F19}" dt="2024-09-18T08:07:38.422" v="85" actId="20577"/>
          <ac:spMkLst>
            <pc:docMk/>
            <pc:sldMk cId="2050685195" sldId="458"/>
            <ac:spMk id="3" creationId="{D5126C88-C267-F2AF-0568-80DEC3A6A3B7}"/>
          </ac:spMkLst>
        </pc:spChg>
        <pc:spChg chg="del">
          <ac:chgData name="Kristian Hjelde Sæterhaug" userId="S::krishsa@ntnu.no::4f1a2693-b30b-44ec-a15c-e9caa43ae5c5" providerId="AD" clId="Web-{8CC0369C-F65A-24C3-F9C8-2AF760092F19}" dt="2024-09-18T08:06:44.608" v="27"/>
          <ac:spMkLst>
            <pc:docMk/>
            <pc:sldMk cId="2050685195" sldId="458"/>
            <ac:spMk id="4" creationId="{2990E490-96C7-7C00-963B-418D6F147D29}"/>
          </ac:spMkLst>
        </pc:spChg>
      </pc:sldChg>
      <pc:sldChg chg="delSp modSp new">
        <pc:chgData name="Kristian Hjelde Sæterhaug" userId="S::krishsa@ntnu.no::4f1a2693-b30b-44ec-a15c-e9caa43ae5c5" providerId="AD" clId="Web-{8CC0369C-F65A-24C3-F9C8-2AF760092F19}" dt="2024-09-18T08:14:06.027" v="343" actId="20577"/>
        <pc:sldMkLst>
          <pc:docMk/>
          <pc:sldMk cId="649098438" sldId="459"/>
        </pc:sldMkLst>
        <pc:spChg chg="mod">
          <ac:chgData name="Kristian Hjelde Sæterhaug" userId="S::krishsa@ntnu.no::4f1a2693-b30b-44ec-a15c-e9caa43ae5c5" providerId="AD" clId="Web-{8CC0369C-F65A-24C3-F9C8-2AF760092F19}" dt="2024-09-18T08:08:47.221" v="96" actId="20577"/>
          <ac:spMkLst>
            <pc:docMk/>
            <pc:sldMk cId="649098438" sldId="459"/>
            <ac:spMk id="2" creationId="{32333415-9FD7-80CA-2DBB-8CD7B036D906}"/>
          </ac:spMkLst>
        </pc:spChg>
        <pc:spChg chg="mod">
          <ac:chgData name="Kristian Hjelde Sæterhaug" userId="S::krishsa@ntnu.no::4f1a2693-b30b-44ec-a15c-e9caa43ae5c5" providerId="AD" clId="Web-{8CC0369C-F65A-24C3-F9C8-2AF760092F19}" dt="2024-09-18T08:14:06.027" v="343" actId="20577"/>
          <ac:spMkLst>
            <pc:docMk/>
            <pc:sldMk cId="649098438" sldId="459"/>
            <ac:spMk id="3" creationId="{6DEF7F48-43AD-7536-3F4B-5361EDEFDD05}"/>
          </ac:spMkLst>
        </pc:spChg>
        <pc:spChg chg="del">
          <ac:chgData name="Kristian Hjelde Sæterhaug" userId="S::krishsa@ntnu.no::4f1a2693-b30b-44ec-a15c-e9caa43ae5c5" providerId="AD" clId="Web-{8CC0369C-F65A-24C3-F9C8-2AF760092F19}" dt="2024-09-18T08:08:30.330" v="93"/>
          <ac:spMkLst>
            <pc:docMk/>
            <pc:sldMk cId="649098438" sldId="459"/>
            <ac:spMk id="4" creationId="{38DAAEA5-78F7-2E83-621C-28823901439C}"/>
          </ac:spMkLst>
        </pc:spChg>
      </pc:sldChg>
      <pc:sldChg chg="delSp modSp new">
        <pc:chgData name="Kristian Hjelde Sæterhaug" userId="S::krishsa@ntnu.no::4f1a2693-b30b-44ec-a15c-e9caa43ae5c5" providerId="AD" clId="Web-{8CC0369C-F65A-24C3-F9C8-2AF760092F19}" dt="2024-09-18T09:09:33.613" v="645" actId="20577"/>
        <pc:sldMkLst>
          <pc:docMk/>
          <pc:sldMk cId="2455029371" sldId="460"/>
        </pc:sldMkLst>
        <pc:spChg chg="mod">
          <ac:chgData name="Kristian Hjelde Sæterhaug" userId="S::krishsa@ntnu.no::4f1a2693-b30b-44ec-a15c-e9caa43ae5c5" providerId="AD" clId="Web-{8CC0369C-F65A-24C3-F9C8-2AF760092F19}" dt="2024-09-18T08:14:30.872" v="365" actId="20577"/>
          <ac:spMkLst>
            <pc:docMk/>
            <pc:sldMk cId="2455029371" sldId="460"/>
            <ac:spMk id="2" creationId="{9B45CECC-99FE-D6E3-6C1E-CA7D56B95FAC}"/>
          </ac:spMkLst>
        </pc:spChg>
        <pc:spChg chg="mod">
          <ac:chgData name="Kristian Hjelde Sæterhaug" userId="S::krishsa@ntnu.no::4f1a2693-b30b-44ec-a15c-e9caa43ae5c5" providerId="AD" clId="Web-{8CC0369C-F65A-24C3-F9C8-2AF760092F19}" dt="2024-09-18T09:09:33.613" v="645" actId="20577"/>
          <ac:spMkLst>
            <pc:docMk/>
            <pc:sldMk cId="2455029371" sldId="460"/>
            <ac:spMk id="3" creationId="{C5EE5CE7-49AB-D202-8914-5325C71522CD}"/>
          </ac:spMkLst>
        </pc:spChg>
        <pc:spChg chg="del">
          <ac:chgData name="Kristian Hjelde Sæterhaug" userId="S::krishsa@ntnu.no::4f1a2693-b30b-44ec-a15c-e9caa43ae5c5" providerId="AD" clId="Web-{8CC0369C-F65A-24C3-F9C8-2AF760092F19}" dt="2024-09-18T08:14:32.075" v="366"/>
          <ac:spMkLst>
            <pc:docMk/>
            <pc:sldMk cId="2455029371" sldId="460"/>
            <ac:spMk id="4" creationId="{74A08007-A006-B8C8-739F-D18E979332F2}"/>
          </ac:spMkLst>
        </pc:spChg>
      </pc:sldChg>
      <pc:sldChg chg="delSp modSp new">
        <pc:chgData name="Kristian Hjelde Sæterhaug" userId="S::krishsa@ntnu.no::4f1a2693-b30b-44ec-a15c-e9caa43ae5c5" providerId="AD" clId="Web-{8CC0369C-F65A-24C3-F9C8-2AF760092F19}" dt="2024-09-18T09:16:18.732" v="914" actId="20577"/>
        <pc:sldMkLst>
          <pc:docMk/>
          <pc:sldMk cId="126345792" sldId="461"/>
        </pc:sldMkLst>
        <pc:spChg chg="mod">
          <ac:chgData name="Kristian Hjelde Sæterhaug" userId="S::krishsa@ntnu.no::4f1a2693-b30b-44ec-a15c-e9caa43ae5c5" providerId="AD" clId="Web-{8CC0369C-F65A-24C3-F9C8-2AF760092F19}" dt="2024-09-18T09:10:22.568" v="658" actId="20577"/>
          <ac:spMkLst>
            <pc:docMk/>
            <pc:sldMk cId="126345792" sldId="461"/>
            <ac:spMk id="2" creationId="{258421B5-E9B6-6D1F-2D4B-0E66145C6363}"/>
          </ac:spMkLst>
        </pc:spChg>
        <pc:spChg chg="mod">
          <ac:chgData name="Kristian Hjelde Sæterhaug" userId="S::krishsa@ntnu.no::4f1a2693-b30b-44ec-a15c-e9caa43ae5c5" providerId="AD" clId="Web-{8CC0369C-F65A-24C3-F9C8-2AF760092F19}" dt="2024-09-18T09:16:18.732" v="914" actId="20577"/>
          <ac:spMkLst>
            <pc:docMk/>
            <pc:sldMk cId="126345792" sldId="461"/>
            <ac:spMk id="3" creationId="{4A706548-C417-C1FF-9170-CA5A8439254E}"/>
          </ac:spMkLst>
        </pc:spChg>
        <pc:spChg chg="del">
          <ac:chgData name="Kristian Hjelde Sæterhaug" userId="S::krishsa@ntnu.no::4f1a2693-b30b-44ec-a15c-e9caa43ae5c5" providerId="AD" clId="Web-{8CC0369C-F65A-24C3-F9C8-2AF760092F19}" dt="2024-09-18T09:10:04.177" v="647"/>
          <ac:spMkLst>
            <pc:docMk/>
            <pc:sldMk cId="126345792" sldId="461"/>
            <ac:spMk id="4" creationId="{EDED2E6A-5018-B801-A14C-2F4A0316984F}"/>
          </ac:spMkLst>
        </pc:spChg>
      </pc:sldChg>
      <pc:sldChg chg="delSp modSp new">
        <pc:chgData name="Kristian Hjelde Sæterhaug" userId="S::krishsa@ntnu.no::4f1a2693-b30b-44ec-a15c-e9caa43ae5c5" providerId="AD" clId="Web-{8CC0369C-F65A-24C3-F9C8-2AF760092F19}" dt="2024-09-18T09:20:17.394" v="1188" actId="20577"/>
        <pc:sldMkLst>
          <pc:docMk/>
          <pc:sldMk cId="2491810724" sldId="462"/>
        </pc:sldMkLst>
        <pc:spChg chg="mod">
          <ac:chgData name="Kristian Hjelde Sæterhaug" userId="S::krishsa@ntnu.no::4f1a2693-b30b-44ec-a15c-e9caa43ae5c5" providerId="AD" clId="Web-{8CC0369C-F65A-24C3-F9C8-2AF760092F19}" dt="2024-09-18T09:16:47.655" v="934" actId="20577"/>
          <ac:spMkLst>
            <pc:docMk/>
            <pc:sldMk cId="2491810724" sldId="462"/>
            <ac:spMk id="2" creationId="{9264BEED-4FDC-5EEB-774B-0E48DA277B28}"/>
          </ac:spMkLst>
        </pc:spChg>
        <pc:spChg chg="mod">
          <ac:chgData name="Kristian Hjelde Sæterhaug" userId="S::krishsa@ntnu.no::4f1a2693-b30b-44ec-a15c-e9caa43ae5c5" providerId="AD" clId="Web-{8CC0369C-F65A-24C3-F9C8-2AF760092F19}" dt="2024-09-18T09:20:17.394" v="1188" actId="20577"/>
          <ac:spMkLst>
            <pc:docMk/>
            <pc:sldMk cId="2491810724" sldId="462"/>
            <ac:spMk id="3" creationId="{A1F34871-2254-31F6-6BD0-38E744684B93}"/>
          </ac:spMkLst>
        </pc:spChg>
        <pc:spChg chg="del">
          <ac:chgData name="Kristian Hjelde Sæterhaug" userId="S::krishsa@ntnu.no::4f1a2693-b30b-44ec-a15c-e9caa43ae5c5" providerId="AD" clId="Web-{8CC0369C-F65A-24C3-F9C8-2AF760092F19}" dt="2024-09-18T09:16:50.780" v="935"/>
          <ac:spMkLst>
            <pc:docMk/>
            <pc:sldMk cId="2491810724" sldId="462"/>
            <ac:spMk id="4" creationId="{C779DDA4-E521-7BDF-60EE-2211C73C34F4}"/>
          </ac:spMkLst>
        </pc:spChg>
      </pc:sldChg>
      <pc:sldChg chg="modSp new">
        <pc:chgData name="Kristian Hjelde Sæterhaug" userId="S::krishsa@ntnu.no::4f1a2693-b30b-44ec-a15c-e9caa43ae5c5" providerId="AD" clId="Web-{8CC0369C-F65A-24C3-F9C8-2AF760092F19}" dt="2024-09-18T09:28:45.547" v="1492" actId="20577"/>
        <pc:sldMkLst>
          <pc:docMk/>
          <pc:sldMk cId="1435737801" sldId="463"/>
        </pc:sldMkLst>
        <pc:spChg chg="mod">
          <ac:chgData name="Kristian Hjelde Sæterhaug" userId="S::krishsa@ntnu.no::4f1a2693-b30b-44ec-a15c-e9caa43ae5c5" providerId="AD" clId="Web-{8CC0369C-F65A-24C3-F9C8-2AF760092F19}" dt="2024-09-18T09:26:25.950" v="1329" actId="20577"/>
          <ac:spMkLst>
            <pc:docMk/>
            <pc:sldMk cId="1435737801" sldId="463"/>
            <ac:spMk id="2" creationId="{82D01D3B-C044-2C19-1C87-4411A3AC7CE2}"/>
          </ac:spMkLst>
        </pc:spChg>
        <pc:spChg chg="mod">
          <ac:chgData name="Kristian Hjelde Sæterhaug" userId="S::krishsa@ntnu.no::4f1a2693-b30b-44ec-a15c-e9caa43ae5c5" providerId="AD" clId="Web-{8CC0369C-F65A-24C3-F9C8-2AF760092F19}" dt="2024-09-18T09:28:45.547" v="1492" actId="20577"/>
          <ac:spMkLst>
            <pc:docMk/>
            <pc:sldMk cId="1435737801" sldId="463"/>
            <ac:spMk id="3" creationId="{7C23983E-E78D-6D4A-2CBD-DBC5C438B31B}"/>
          </ac:spMkLst>
        </pc:spChg>
      </pc:sldChg>
      <pc:sldChg chg="modSp new">
        <pc:chgData name="Kristian Hjelde Sæterhaug" userId="S::krishsa@ntnu.no::4f1a2693-b30b-44ec-a15c-e9caa43ae5c5" providerId="AD" clId="Web-{8CC0369C-F65A-24C3-F9C8-2AF760092F19}" dt="2024-09-18T11:22:58.082" v="1522" actId="20577"/>
        <pc:sldMkLst>
          <pc:docMk/>
          <pc:sldMk cId="989153231" sldId="464"/>
        </pc:sldMkLst>
        <pc:spChg chg="mod">
          <ac:chgData name="Kristian Hjelde Sæterhaug" userId="S::krishsa@ntnu.no::4f1a2693-b30b-44ec-a15c-e9caa43ae5c5" providerId="AD" clId="Web-{8CC0369C-F65A-24C3-F9C8-2AF760092F19}" dt="2024-09-18T11:22:58.082" v="1522" actId="20577"/>
          <ac:spMkLst>
            <pc:docMk/>
            <pc:sldMk cId="989153231" sldId="464"/>
            <ac:spMk id="2" creationId="{83F372B6-2C2E-8356-D10F-C1C10CC67273}"/>
          </ac:spMkLst>
        </pc:spChg>
        <pc:spChg chg="mod">
          <ac:chgData name="Kristian Hjelde Sæterhaug" userId="S::krishsa@ntnu.no::4f1a2693-b30b-44ec-a15c-e9caa43ae5c5" providerId="AD" clId="Web-{8CC0369C-F65A-24C3-F9C8-2AF760092F19}" dt="2024-09-18T11:22:50.722" v="1521" actId="20577"/>
          <ac:spMkLst>
            <pc:docMk/>
            <pc:sldMk cId="989153231" sldId="464"/>
            <ac:spMk id="3" creationId="{81FA6F47-1354-126F-7DFA-AC370332DB80}"/>
          </ac:spMkLst>
        </pc:spChg>
      </pc:sldChg>
    </pc:docChg>
  </pc:docChgLst>
  <pc:docChgLst>
    <pc:chgData name="Kristian Hjelde Sæterhaug" userId="S::krishsa@ntnu.no::4f1a2693-b30b-44ec-a15c-e9caa43ae5c5" providerId="AD" clId="Web-{98887F36-B602-3881-5E9B-CD662F91294B}"/>
    <pc:docChg chg="modSld">
      <pc:chgData name="Kristian Hjelde Sæterhaug" userId="S::krishsa@ntnu.no::4f1a2693-b30b-44ec-a15c-e9caa43ae5c5" providerId="AD" clId="Web-{98887F36-B602-3881-5E9B-CD662F91294B}" dt="2024-09-19T10:21:56.607" v="35" actId="20577"/>
      <pc:docMkLst>
        <pc:docMk/>
      </pc:docMkLst>
      <pc:sldChg chg="modSp modCm">
        <pc:chgData name="Kristian Hjelde Sæterhaug" userId="S::krishsa@ntnu.no::4f1a2693-b30b-44ec-a15c-e9caa43ae5c5" providerId="AD" clId="Web-{98887F36-B602-3881-5E9B-CD662F91294B}" dt="2024-09-19T10:21:56.607" v="35" actId="20577"/>
        <pc:sldMkLst>
          <pc:docMk/>
          <pc:sldMk cId="1876032375" sldId="416"/>
        </pc:sldMkLst>
        <pc:spChg chg="mod">
          <ac:chgData name="Kristian Hjelde Sæterhaug" userId="S::krishsa@ntnu.no::4f1a2693-b30b-44ec-a15c-e9caa43ae5c5" providerId="AD" clId="Web-{98887F36-B602-3881-5E9B-CD662F91294B}" dt="2024-09-19T10:21:56.607" v="35" actId="20577"/>
          <ac:spMkLst>
            <pc:docMk/>
            <pc:sldMk cId="1876032375" sldId="416"/>
            <ac:spMk id="7" creationId="{8214C147-96E8-40CB-40EF-903EF848876E}"/>
          </ac:spMkLst>
        </pc:spChg>
        <pc:spChg chg="mod">
          <ac:chgData name="Kristian Hjelde Sæterhaug" userId="S::krishsa@ntnu.no::4f1a2693-b30b-44ec-a15c-e9caa43ae5c5" providerId="AD" clId="Web-{98887F36-B602-3881-5E9B-CD662F91294B}" dt="2024-09-19T10:21:18.513" v="25" actId="20577"/>
          <ac:spMkLst>
            <pc:docMk/>
            <pc:sldMk cId="1876032375" sldId="416"/>
            <ac:spMk id="9" creationId="{6404C575-A179-6547-7165-DBA5FE2AF9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ristian Hjelde Sæterhaug" userId="S::krishsa@ntnu.no::4f1a2693-b30b-44ec-a15c-e9caa43ae5c5" providerId="AD" clId="Web-{98887F36-B602-3881-5E9B-CD662F91294B}" dt="2024-09-19T10:21:15.263" v="24" actId="20577"/>
              <pc2:cmMkLst xmlns:pc2="http://schemas.microsoft.com/office/powerpoint/2019/9/main/command">
                <pc:docMk/>
                <pc:sldMk cId="1876032375" sldId="416"/>
                <pc2:cmMk id="{EC2E1FB1-622C-4C07-861F-D45B50215A53}"/>
              </pc2:cmMkLst>
            </pc226:cmChg>
          </p:ext>
        </pc:extLst>
      </pc:sldChg>
    </pc:docChg>
  </pc:docChgLst>
  <pc:docChgLst>
    <pc:chgData name="Kristian Hjelde Sæterhaug" userId="S::krishsa@ntnu.no::4f1a2693-b30b-44ec-a15c-e9caa43ae5c5" providerId="AD" clId="Web-{514E9056-8809-A621-F34A-75AE837AA02E}"/>
    <pc:docChg chg="addSld delSld modSld">
      <pc:chgData name="Kristian Hjelde Sæterhaug" userId="S::krishsa@ntnu.no::4f1a2693-b30b-44ec-a15c-e9caa43ae5c5" providerId="AD" clId="Web-{514E9056-8809-A621-F34A-75AE837AA02E}" dt="2024-09-20T11:42:05.263" v="1120" actId="20577"/>
      <pc:docMkLst>
        <pc:docMk/>
      </pc:docMkLst>
      <pc:sldChg chg="modSp">
        <pc:chgData name="Kristian Hjelde Sæterhaug" userId="S::krishsa@ntnu.no::4f1a2693-b30b-44ec-a15c-e9caa43ae5c5" providerId="AD" clId="Web-{514E9056-8809-A621-F34A-75AE837AA02E}" dt="2024-09-20T08:24:37.557" v="10" actId="20577"/>
        <pc:sldMkLst>
          <pc:docMk/>
          <pc:sldMk cId="1977796234" sldId="439"/>
        </pc:sldMkLst>
        <pc:spChg chg="mod">
          <ac:chgData name="Kristian Hjelde Sæterhaug" userId="S::krishsa@ntnu.no::4f1a2693-b30b-44ec-a15c-e9caa43ae5c5" providerId="AD" clId="Web-{514E9056-8809-A621-F34A-75AE837AA02E}" dt="2024-09-20T08:24:37.557" v="10" actId="20577"/>
          <ac:spMkLst>
            <pc:docMk/>
            <pc:sldMk cId="1977796234" sldId="439"/>
            <ac:spMk id="7" creationId="{19D1E100-31A7-D518-1662-7CA1D881633E}"/>
          </ac:spMkLst>
        </pc:spChg>
      </pc:sldChg>
      <pc:sldChg chg="modSp modCm">
        <pc:chgData name="Kristian Hjelde Sæterhaug" userId="S::krishsa@ntnu.no::4f1a2693-b30b-44ec-a15c-e9caa43ae5c5" providerId="AD" clId="Web-{514E9056-8809-A621-F34A-75AE837AA02E}" dt="2024-09-20T11:38:13.149" v="1003" actId="20577"/>
        <pc:sldMkLst>
          <pc:docMk/>
          <pc:sldMk cId="2809781736" sldId="454"/>
        </pc:sldMkLst>
        <pc:spChg chg="mod">
          <ac:chgData name="Kristian Hjelde Sæterhaug" userId="S::krishsa@ntnu.no::4f1a2693-b30b-44ec-a15c-e9caa43ae5c5" providerId="AD" clId="Web-{514E9056-8809-A621-F34A-75AE837AA02E}" dt="2024-09-20T11:26:20.259" v="717" actId="20577"/>
          <ac:spMkLst>
            <pc:docMk/>
            <pc:sldMk cId="2809781736" sldId="454"/>
            <ac:spMk id="2" creationId="{9455D6ED-4EB7-7A11-DAD2-97743CC58400}"/>
          </ac:spMkLst>
        </pc:spChg>
        <pc:spChg chg="mod">
          <ac:chgData name="Kristian Hjelde Sæterhaug" userId="S::krishsa@ntnu.no::4f1a2693-b30b-44ec-a15c-e9caa43ae5c5" providerId="AD" clId="Web-{514E9056-8809-A621-F34A-75AE837AA02E}" dt="2024-09-20T11:38:13.149" v="1003" actId="20577"/>
          <ac:spMkLst>
            <pc:docMk/>
            <pc:sldMk cId="2809781736" sldId="454"/>
            <ac:spMk id="3" creationId="{FD341D28-1EA1-AD47-74ED-0C4BEB6C727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ristian Hjelde Sæterhaug" userId="S::krishsa@ntnu.no::4f1a2693-b30b-44ec-a15c-e9caa43ae5c5" providerId="AD" clId="Web-{514E9056-8809-A621-F34A-75AE837AA02E}" dt="2024-09-20T11:26:05.821" v="713" actId="20577"/>
              <pc2:cmMkLst xmlns:pc2="http://schemas.microsoft.com/office/powerpoint/2019/9/main/command">
                <pc:docMk/>
                <pc:sldMk cId="2809781736" sldId="454"/>
                <pc2:cmMk id="{3CC0E1D2-700D-47F4-84FD-1453E4747737}"/>
              </pc2:cmMkLst>
            </pc226:cmChg>
          </p:ext>
        </pc:extLst>
      </pc:sldChg>
      <pc:sldChg chg="modSp">
        <pc:chgData name="Kristian Hjelde Sæterhaug" userId="S::krishsa@ntnu.no::4f1a2693-b30b-44ec-a15c-e9caa43ae5c5" providerId="AD" clId="Web-{514E9056-8809-A621-F34A-75AE837AA02E}" dt="2024-09-20T11:42:05.263" v="1120" actId="20577"/>
        <pc:sldMkLst>
          <pc:docMk/>
          <pc:sldMk cId="3036274234" sldId="456"/>
        </pc:sldMkLst>
        <pc:spChg chg="mod">
          <ac:chgData name="Kristian Hjelde Sæterhaug" userId="S::krishsa@ntnu.no::4f1a2693-b30b-44ec-a15c-e9caa43ae5c5" providerId="AD" clId="Web-{514E9056-8809-A621-F34A-75AE837AA02E}" dt="2024-09-20T11:42:05.263" v="1120" actId="20577"/>
          <ac:spMkLst>
            <pc:docMk/>
            <pc:sldMk cId="3036274234" sldId="456"/>
            <ac:spMk id="3" creationId="{42CDA673-6E44-767D-50B0-D4F976014DD6}"/>
          </ac:spMkLst>
        </pc:spChg>
      </pc:sldChg>
      <pc:sldChg chg="delSp modSp modCm">
        <pc:chgData name="Kristian Hjelde Sæterhaug" userId="S::krishsa@ntnu.no::4f1a2693-b30b-44ec-a15c-e9caa43ae5c5" providerId="AD" clId="Web-{514E9056-8809-A621-F34A-75AE837AA02E}" dt="2024-09-20T11:31:23.281" v="733"/>
        <pc:sldMkLst>
          <pc:docMk/>
          <pc:sldMk cId="649098438" sldId="459"/>
        </pc:sldMkLst>
        <pc:spChg chg="mod">
          <ac:chgData name="Kristian Hjelde Sæterhaug" userId="S::krishsa@ntnu.no::4f1a2693-b30b-44ec-a15c-e9caa43ae5c5" providerId="AD" clId="Web-{514E9056-8809-A621-F34A-75AE837AA02E}" dt="2024-09-20T08:20:25.116" v="1" actId="20577"/>
          <ac:spMkLst>
            <pc:docMk/>
            <pc:sldMk cId="649098438" sldId="459"/>
            <ac:spMk id="8" creationId="{C5A57482-0CAD-7CC0-EFB2-82FE2F65EC71}"/>
          </ac:spMkLst>
        </pc:spChg>
        <pc:spChg chg="mod">
          <ac:chgData name="Kristian Hjelde Sæterhaug" userId="S::krishsa@ntnu.no::4f1a2693-b30b-44ec-a15c-e9caa43ae5c5" providerId="AD" clId="Web-{514E9056-8809-A621-F34A-75AE837AA02E}" dt="2024-09-20T08:20:47.038" v="2" actId="20577"/>
          <ac:spMkLst>
            <pc:docMk/>
            <pc:sldMk cId="649098438" sldId="459"/>
            <ac:spMk id="10" creationId="{6019CA0C-3B8D-A3A8-8C5F-5A4C47769AE6}"/>
          </ac:spMkLst>
        </pc:spChg>
        <pc:spChg chg="del mod">
          <ac:chgData name="Kristian Hjelde Sæterhaug" userId="S::krishsa@ntnu.no::4f1a2693-b30b-44ec-a15c-e9caa43ae5c5" providerId="AD" clId="Web-{514E9056-8809-A621-F34A-75AE837AA02E}" dt="2024-09-20T11:31:23.281" v="733"/>
          <ac:spMkLst>
            <pc:docMk/>
            <pc:sldMk cId="649098438" sldId="459"/>
            <ac:spMk id="13" creationId="{55C36D60-D754-362E-8C71-10D94B53849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ristian Hjelde Sæterhaug" userId="S::krishsa@ntnu.no::4f1a2693-b30b-44ec-a15c-e9caa43ae5c5" providerId="AD" clId="Web-{514E9056-8809-A621-F34A-75AE837AA02E}" dt="2024-09-20T11:30:14.623" v="731" actId="20577"/>
              <pc2:cmMkLst xmlns:pc2="http://schemas.microsoft.com/office/powerpoint/2019/9/main/command">
                <pc:docMk/>
                <pc:sldMk cId="649098438" sldId="459"/>
                <pc2:cmMk id="{22A9E89A-523D-42C6-8B61-95DB0F129B50}"/>
              </pc2:cmMkLst>
            </pc226:cmChg>
            <pc226:cmChg xmlns:pc226="http://schemas.microsoft.com/office/powerpoint/2022/06/main/command" chg="mod">
              <pc226:chgData name="Kristian Hjelde Sæterhaug" userId="S::krishsa@ntnu.no::4f1a2693-b30b-44ec-a15c-e9caa43ae5c5" providerId="AD" clId="Web-{514E9056-8809-A621-F34A-75AE837AA02E}" dt="2024-09-20T11:30:14.623" v="731" actId="20577"/>
              <pc2:cmMkLst xmlns:pc2="http://schemas.microsoft.com/office/powerpoint/2019/9/main/command">
                <pc:docMk/>
                <pc:sldMk cId="649098438" sldId="459"/>
                <pc2:cmMk id="{F462EAFD-279D-45C4-BA87-563CCB836E1B}"/>
              </pc2:cmMkLst>
            </pc226:cmChg>
          </p:ext>
        </pc:extLst>
      </pc:sldChg>
      <pc:sldChg chg="modSp">
        <pc:chgData name="Kristian Hjelde Sæterhaug" userId="S::krishsa@ntnu.no::4f1a2693-b30b-44ec-a15c-e9caa43ae5c5" providerId="AD" clId="Web-{514E9056-8809-A621-F34A-75AE837AA02E}" dt="2024-09-20T11:34:56.582" v="970" actId="20577"/>
        <pc:sldMkLst>
          <pc:docMk/>
          <pc:sldMk cId="2455029371" sldId="460"/>
        </pc:sldMkLst>
        <pc:spChg chg="mod">
          <ac:chgData name="Kristian Hjelde Sæterhaug" userId="S::krishsa@ntnu.no::4f1a2693-b30b-44ec-a15c-e9caa43ae5c5" providerId="AD" clId="Web-{514E9056-8809-A621-F34A-75AE837AA02E}" dt="2024-09-20T11:34:20.472" v="954" actId="20577"/>
          <ac:spMkLst>
            <pc:docMk/>
            <pc:sldMk cId="2455029371" sldId="460"/>
            <ac:spMk id="21" creationId="{AB84581C-133D-D511-F786-4D61969782FF}"/>
          </ac:spMkLst>
        </pc:spChg>
        <pc:spChg chg="mod">
          <ac:chgData name="Kristian Hjelde Sæterhaug" userId="S::krishsa@ntnu.no::4f1a2693-b30b-44ec-a15c-e9caa43ae5c5" providerId="AD" clId="Web-{514E9056-8809-A621-F34A-75AE837AA02E}" dt="2024-09-20T11:34:56.582" v="970" actId="20577"/>
          <ac:spMkLst>
            <pc:docMk/>
            <pc:sldMk cId="2455029371" sldId="460"/>
            <ac:spMk id="25" creationId="{846A2CD2-13F7-23AB-A536-16E87D4E4DB2}"/>
          </ac:spMkLst>
        </pc:spChg>
      </pc:sldChg>
      <pc:sldChg chg="modSp">
        <pc:chgData name="Kristian Hjelde Sæterhaug" userId="S::krishsa@ntnu.no::4f1a2693-b30b-44ec-a15c-e9caa43ae5c5" providerId="AD" clId="Web-{514E9056-8809-A621-F34A-75AE837AA02E}" dt="2024-09-20T11:40:23.245" v="1020" actId="20577"/>
        <pc:sldMkLst>
          <pc:docMk/>
          <pc:sldMk cId="2491810724" sldId="462"/>
        </pc:sldMkLst>
        <pc:spChg chg="mod">
          <ac:chgData name="Kristian Hjelde Sæterhaug" userId="S::krishsa@ntnu.no::4f1a2693-b30b-44ec-a15c-e9caa43ae5c5" providerId="AD" clId="Web-{514E9056-8809-A621-F34A-75AE837AA02E}" dt="2024-09-20T11:40:23.245" v="1020" actId="20577"/>
          <ac:spMkLst>
            <pc:docMk/>
            <pc:sldMk cId="2491810724" sldId="462"/>
            <ac:spMk id="3" creationId="{A1F34871-2254-31F6-6BD0-38E744684B93}"/>
          </ac:spMkLst>
        </pc:spChg>
      </pc:sldChg>
      <pc:sldChg chg="modSp">
        <pc:chgData name="Kristian Hjelde Sæterhaug" userId="S::krishsa@ntnu.no::4f1a2693-b30b-44ec-a15c-e9caa43ae5c5" providerId="AD" clId="Web-{514E9056-8809-A621-F34A-75AE837AA02E}" dt="2024-09-20T08:28:37.671" v="12" actId="20577"/>
        <pc:sldMkLst>
          <pc:docMk/>
          <pc:sldMk cId="507237477" sldId="463"/>
        </pc:sldMkLst>
        <pc:spChg chg="mod">
          <ac:chgData name="Kristian Hjelde Sæterhaug" userId="S::krishsa@ntnu.no::4f1a2693-b30b-44ec-a15c-e9caa43ae5c5" providerId="AD" clId="Web-{514E9056-8809-A621-F34A-75AE837AA02E}" dt="2024-09-20T08:28:37.671" v="12" actId="20577"/>
          <ac:spMkLst>
            <pc:docMk/>
            <pc:sldMk cId="507237477" sldId="463"/>
            <ac:spMk id="3" creationId="{7C23983E-E78D-6D4A-2CBD-DBC5C438B31B}"/>
          </ac:spMkLst>
        </pc:spChg>
      </pc:sldChg>
      <pc:sldChg chg="del">
        <pc:chgData name="Kristian Hjelde Sæterhaug" userId="S::krishsa@ntnu.no::4f1a2693-b30b-44ec-a15c-e9caa43ae5c5" providerId="AD" clId="Web-{514E9056-8809-A621-F34A-75AE837AA02E}" dt="2024-09-20T09:18:21.336" v="411"/>
        <pc:sldMkLst>
          <pc:docMk/>
          <pc:sldMk cId="989153231" sldId="464"/>
        </pc:sldMkLst>
      </pc:sldChg>
      <pc:sldChg chg="modSp new del">
        <pc:chgData name="Kristian Hjelde Sæterhaug" userId="S::krishsa@ntnu.no::4f1a2693-b30b-44ec-a15c-e9caa43ae5c5" providerId="AD" clId="Web-{514E9056-8809-A621-F34A-75AE837AA02E}" dt="2024-09-20T09:05:47.027" v="34"/>
        <pc:sldMkLst>
          <pc:docMk/>
          <pc:sldMk cId="2657496259" sldId="465"/>
        </pc:sldMkLst>
        <pc:spChg chg="mod">
          <ac:chgData name="Kristian Hjelde Sæterhaug" userId="S::krishsa@ntnu.no::4f1a2693-b30b-44ec-a15c-e9caa43ae5c5" providerId="AD" clId="Web-{514E9056-8809-A621-F34A-75AE837AA02E}" dt="2024-09-20T09:05:40.808" v="33" actId="20577"/>
          <ac:spMkLst>
            <pc:docMk/>
            <pc:sldMk cId="2657496259" sldId="465"/>
            <ac:spMk id="2" creationId="{B4BD3A38-329B-73AD-6C1B-15DB3BFB65C3}"/>
          </ac:spMkLst>
        </pc:spChg>
      </pc:sldChg>
      <pc:sldChg chg="new del">
        <pc:chgData name="Kristian Hjelde Sæterhaug" userId="S::krishsa@ntnu.no::4f1a2693-b30b-44ec-a15c-e9caa43ae5c5" providerId="AD" clId="Web-{514E9056-8809-A621-F34A-75AE837AA02E}" dt="2024-09-20T09:05:57.574" v="36"/>
        <pc:sldMkLst>
          <pc:docMk/>
          <pc:sldMk cId="2807302030" sldId="465"/>
        </pc:sldMkLst>
      </pc:sldChg>
      <pc:sldChg chg="modSp add replId">
        <pc:chgData name="Kristian Hjelde Sæterhaug" userId="S::krishsa@ntnu.no::4f1a2693-b30b-44ec-a15c-e9caa43ae5c5" providerId="AD" clId="Web-{514E9056-8809-A621-F34A-75AE837AA02E}" dt="2024-09-20T09:12:23.565" v="410" actId="20577"/>
        <pc:sldMkLst>
          <pc:docMk/>
          <pc:sldMk cId="4198233414" sldId="465"/>
        </pc:sldMkLst>
        <pc:spChg chg="mod">
          <ac:chgData name="Kristian Hjelde Sæterhaug" userId="S::krishsa@ntnu.no::4f1a2693-b30b-44ec-a15c-e9caa43ae5c5" providerId="AD" clId="Web-{514E9056-8809-A621-F34A-75AE837AA02E}" dt="2024-09-20T09:06:26.653" v="60" actId="20577"/>
          <ac:spMkLst>
            <pc:docMk/>
            <pc:sldMk cId="4198233414" sldId="465"/>
            <ac:spMk id="2" creationId="{9264BEED-4FDC-5EEB-774B-0E48DA277B28}"/>
          </ac:spMkLst>
        </pc:spChg>
        <pc:spChg chg="mod">
          <ac:chgData name="Kristian Hjelde Sæterhaug" userId="S::krishsa@ntnu.no::4f1a2693-b30b-44ec-a15c-e9caa43ae5c5" providerId="AD" clId="Web-{514E9056-8809-A621-F34A-75AE837AA02E}" dt="2024-09-20T09:12:23.565" v="410" actId="20577"/>
          <ac:spMkLst>
            <pc:docMk/>
            <pc:sldMk cId="4198233414" sldId="465"/>
            <ac:spMk id="3" creationId="{A1F34871-2254-31F6-6BD0-38E744684B93}"/>
          </ac:spMkLst>
        </pc:spChg>
        <pc:spChg chg="mod">
          <ac:chgData name="Kristian Hjelde Sæterhaug" userId="S::krishsa@ntnu.no::4f1a2693-b30b-44ec-a15c-e9caa43ae5c5" providerId="AD" clId="Web-{514E9056-8809-A621-F34A-75AE837AA02E}" dt="2024-09-20T09:06:45.762" v="61"/>
          <ac:spMkLst>
            <pc:docMk/>
            <pc:sldMk cId="4198233414" sldId="465"/>
            <ac:spMk id="4" creationId="{53E2F4BD-C45E-DADC-1C73-C4F8A7056BE8}"/>
          </ac:spMkLst>
        </pc:spChg>
      </pc:sldChg>
      <pc:sldChg chg="add del replId">
        <pc:chgData name="Kristian Hjelde Sæterhaug" userId="S::krishsa@ntnu.no::4f1a2693-b30b-44ec-a15c-e9caa43ae5c5" providerId="AD" clId="Web-{514E9056-8809-A621-F34A-75AE837AA02E}" dt="2024-09-20T11:41:32.997" v="1065"/>
        <pc:sldMkLst>
          <pc:docMk/>
          <pc:sldMk cId="2159571062" sldId="466"/>
        </pc:sldMkLst>
      </pc:sldChg>
      <pc:sldChg chg="add del replId">
        <pc:chgData name="Kristian Hjelde Sæterhaug" userId="S::krishsa@ntnu.no::4f1a2693-b30b-44ec-a15c-e9caa43ae5c5" providerId="AD" clId="Web-{514E9056-8809-A621-F34A-75AE837AA02E}" dt="2024-09-20T11:41:44.122" v="1067"/>
        <pc:sldMkLst>
          <pc:docMk/>
          <pc:sldMk cId="3593155188" sldId="466"/>
        </pc:sldMkLst>
      </pc:sldChg>
    </pc:docChg>
  </pc:docChgLst>
  <pc:docChgLst>
    <pc:chgData name="Kristian Hjelde Sæterhaug" userId="4f1a2693-b30b-44ec-a15c-e9caa43ae5c5" providerId="ADAL" clId="{C463051C-9F16-4C9E-9166-D55041ABEAEA}"/>
    <pc:docChg chg="undo custSel addSld modSld modNotesMaster">
      <pc:chgData name="Kristian Hjelde Sæterhaug" userId="4f1a2693-b30b-44ec-a15c-e9caa43ae5c5" providerId="ADAL" clId="{C463051C-9F16-4C9E-9166-D55041ABEAEA}" dt="2024-09-24T10:34:15.778" v="385"/>
      <pc:docMkLst>
        <pc:docMk/>
      </pc:docMkLst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1488659661" sldId="257"/>
        </pc:sldMkLst>
      </pc:sldChg>
      <pc:sldChg chg="addSp modSp mod modTransition modNotesTx">
        <pc:chgData name="Kristian Hjelde Sæterhaug" userId="4f1a2693-b30b-44ec-a15c-e9caa43ae5c5" providerId="ADAL" clId="{C463051C-9F16-4C9E-9166-D55041ABEAEA}" dt="2024-09-24T10:34:15.778" v="385"/>
        <pc:sldMkLst>
          <pc:docMk/>
          <pc:sldMk cId="3011632298" sldId="258"/>
        </pc:sldMkLst>
        <pc:picChg chg="add mod">
          <ac:chgData name="Kristian Hjelde Sæterhaug" userId="4f1a2693-b30b-44ec-a15c-e9caa43ae5c5" providerId="ADAL" clId="{C463051C-9F16-4C9E-9166-D55041ABEAEA}" dt="2024-09-24T08:10:27.505" v="8" actId="931"/>
          <ac:picMkLst>
            <pc:docMk/>
            <pc:sldMk cId="3011632298" sldId="258"/>
            <ac:picMk id="3" creationId="{C6B58D1A-4E39-2AAB-3EF5-ED7FC23AE7AD}"/>
          </ac:picMkLst>
        </pc:picChg>
      </pc:sldChg>
      <pc:sldChg chg="addSp delSp modSp mod 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69219746" sldId="404"/>
        </pc:sldMkLst>
        <pc:spChg chg="mod">
          <ac:chgData name="Kristian Hjelde Sæterhaug" userId="4f1a2693-b30b-44ec-a15c-e9caa43ae5c5" providerId="ADAL" clId="{C463051C-9F16-4C9E-9166-D55041ABEAEA}" dt="2024-09-24T08:34:14.822" v="76" actId="14100"/>
          <ac:spMkLst>
            <pc:docMk/>
            <pc:sldMk cId="269219746" sldId="404"/>
            <ac:spMk id="3" creationId="{CBF7E2BC-3253-CC11-B648-2CAA0BBA9260}"/>
          </ac:spMkLst>
        </pc:spChg>
        <pc:spChg chg="add del mod">
          <ac:chgData name="Kristian Hjelde Sæterhaug" userId="4f1a2693-b30b-44ec-a15c-e9caa43ae5c5" providerId="ADAL" clId="{C463051C-9F16-4C9E-9166-D55041ABEAEA}" dt="2024-09-24T08:27:08.687" v="69" actId="478"/>
          <ac:spMkLst>
            <pc:docMk/>
            <pc:sldMk cId="269219746" sldId="404"/>
            <ac:spMk id="13" creationId="{F38B7630-E606-9028-5D71-FB341AADD44E}"/>
          </ac:spMkLst>
        </pc:spChg>
        <pc:picChg chg="del">
          <ac:chgData name="Kristian Hjelde Sæterhaug" userId="4f1a2693-b30b-44ec-a15c-e9caa43ae5c5" providerId="ADAL" clId="{C463051C-9F16-4C9E-9166-D55041ABEAEA}" dt="2024-09-24T08:19:38.890" v="55" actId="478"/>
          <ac:picMkLst>
            <pc:docMk/>
            <pc:sldMk cId="269219746" sldId="404"/>
            <ac:picMk id="5" creationId="{A3271603-4BA2-6F6F-CB75-6454576517AA}"/>
          </ac:picMkLst>
        </pc:picChg>
        <pc:picChg chg="add del mod">
          <ac:chgData name="Kristian Hjelde Sæterhaug" userId="4f1a2693-b30b-44ec-a15c-e9caa43ae5c5" providerId="ADAL" clId="{C463051C-9F16-4C9E-9166-D55041ABEAEA}" dt="2024-09-24T08:24:39.926" v="65" actId="478"/>
          <ac:picMkLst>
            <pc:docMk/>
            <pc:sldMk cId="269219746" sldId="404"/>
            <ac:picMk id="6" creationId="{10816937-BA0F-2DD1-EF8E-F7CFEFBF3AF6}"/>
          </ac:picMkLst>
        </pc:picChg>
        <pc:picChg chg="add del mod">
          <ac:chgData name="Kristian Hjelde Sæterhaug" userId="4f1a2693-b30b-44ec-a15c-e9caa43ae5c5" providerId="ADAL" clId="{C463051C-9F16-4C9E-9166-D55041ABEAEA}" dt="2024-09-24T08:24:39.926" v="65" actId="478"/>
          <ac:picMkLst>
            <pc:docMk/>
            <pc:sldMk cId="269219746" sldId="404"/>
            <ac:picMk id="8" creationId="{298E96FD-07CF-ED4B-4438-59728D0EF239}"/>
          </ac:picMkLst>
        </pc:picChg>
        <pc:picChg chg="add del mod">
          <ac:chgData name="Kristian Hjelde Sæterhaug" userId="4f1a2693-b30b-44ec-a15c-e9caa43ae5c5" providerId="ADAL" clId="{C463051C-9F16-4C9E-9166-D55041ABEAEA}" dt="2024-09-24T08:24:39.926" v="65" actId="478"/>
          <ac:picMkLst>
            <pc:docMk/>
            <pc:sldMk cId="269219746" sldId="404"/>
            <ac:picMk id="10" creationId="{6A13D847-9442-0DFF-5DD1-DF145AA67E2B}"/>
          </ac:picMkLst>
        </pc:picChg>
        <pc:picChg chg="add del mod">
          <ac:chgData name="Kristian Hjelde Sæterhaug" userId="4f1a2693-b30b-44ec-a15c-e9caa43ae5c5" providerId="ADAL" clId="{C463051C-9F16-4C9E-9166-D55041ABEAEA}" dt="2024-09-24T08:27:08.687" v="69" actId="478"/>
          <ac:picMkLst>
            <pc:docMk/>
            <pc:sldMk cId="269219746" sldId="404"/>
            <ac:picMk id="12" creationId="{E0095C3B-B3E1-F99D-2CCC-59A1F4BE78EE}"/>
          </ac:picMkLst>
        </pc:picChg>
        <pc:picChg chg="add mod ord">
          <ac:chgData name="Kristian Hjelde Sæterhaug" userId="4f1a2693-b30b-44ec-a15c-e9caa43ae5c5" providerId="ADAL" clId="{C463051C-9F16-4C9E-9166-D55041ABEAEA}" dt="2024-09-24T08:34:07.696" v="75" actId="167"/>
          <ac:picMkLst>
            <pc:docMk/>
            <pc:sldMk cId="269219746" sldId="404"/>
            <ac:picMk id="15" creationId="{6BB340BF-8A17-5C39-8EB3-68E8E7545D5D}"/>
          </ac:picMkLst>
        </pc:picChg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998797478" sldId="410"/>
        </pc:sldMkLst>
      </pc:sldChg>
      <pc:sldChg chg="modTransition modNotesTx">
        <pc:chgData name="Kristian Hjelde Sæterhaug" userId="4f1a2693-b30b-44ec-a15c-e9caa43ae5c5" providerId="ADAL" clId="{C463051C-9F16-4C9E-9166-D55041ABEAEA}" dt="2024-09-24T10:34:15.778" v="385"/>
        <pc:sldMkLst>
          <pc:docMk/>
          <pc:sldMk cId="1771976376" sldId="412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885843159" sldId="413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1876032375" sldId="416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916859733" sldId="417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293564032" sldId="419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108157059" sldId="420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514339124" sldId="423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108195316" sldId="424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181913301" sldId="426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4176404752" sldId="427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318789261" sldId="428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4241877038" sldId="429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806572733" sldId="430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87034373" sldId="431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446576329" sldId="436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235800175" sldId="438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1977796234" sldId="439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1221424802" sldId="441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1869475192" sldId="444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629287598" sldId="445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508135287" sldId="446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758299491" sldId="447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878773685" sldId="448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643167447" sldId="449"/>
        </pc:sldMkLst>
      </pc:sldChg>
      <pc:sldChg chg="modTransition modNotesTx">
        <pc:chgData name="Kristian Hjelde Sæterhaug" userId="4f1a2693-b30b-44ec-a15c-e9caa43ae5c5" providerId="ADAL" clId="{C463051C-9F16-4C9E-9166-D55041ABEAEA}" dt="2024-09-24T10:34:15.778" v="385"/>
        <pc:sldMkLst>
          <pc:docMk/>
          <pc:sldMk cId="1726365087" sldId="450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4171278784" sldId="451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4263491212" sldId="452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679843442" sldId="453"/>
        </pc:sldMkLst>
      </pc:sldChg>
      <pc:sldChg chg="modSp mod 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809781736" sldId="454"/>
        </pc:sldMkLst>
        <pc:spChg chg="mod">
          <ac:chgData name="Kristian Hjelde Sæterhaug" userId="4f1a2693-b30b-44ec-a15c-e9caa43ae5c5" providerId="ADAL" clId="{C463051C-9F16-4C9E-9166-D55041ABEAEA}" dt="2024-09-24T07:57:48.363" v="3" actId="20577"/>
          <ac:spMkLst>
            <pc:docMk/>
            <pc:sldMk cId="2809781736" sldId="454"/>
            <ac:spMk id="3" creationId="{FD341D28-1EA1-AD47-74ED-0C4BEB6C727E}"/>
          </ac:spMkLst>
        </pc:spChg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857596300" sldId="455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036274234" sldId="456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3602189860" sldId="457"/>
        </pc:sldMkLst>
      </pc:sldChg>
      <pc:sldChg chg="modSp mod 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050685195" sldId="458"/>
        </pc:sldMkLst>
        <pc:spChg chg="mod">
          <ac:chgData name="Kristian Hjelde Sæterhaug" userId="4f1a2693-b30b-44ec-a15c-e9caa43ae5c5" providerId="ADAL" clId="{C463051C-9F16-4C9E-9166-D55041ABEAEA}" dt="2024-09-24T10:29:58.432" v="290" actId="20577"/>
          <ac:spMkLst>
            <pc:docMk/>
            <pc:sldMk cId="2050685195" sldId="458"/>
            <ac:spMk id="3" creationId="{D5126C88-C267-F2AF-0568-80DEC3A6A3B7}"/>
          </ac:spMkLst>
        </pc:spChg>
      </pc:sldChg>
      <pc:sldChg chg="addSp modSp mod 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649098438" sldId="459"/>
        </pc:sldMkLst>
        <pc:spChg chg="add mod">
          <ac:chgData name="Kristian Hjelde Sæterhaug" userId="4f1a2693-b30b-44ec-a15c-e9caa43ae5c5" providerId="ADAL" clId="{C463051C-9F16-4C9E-9166-D55041ABEAEA}" dt="2024-09-24T10:33:34.511" v="384" actId="1076"/>
          <ac:spMkLst>
            <pc:docMk/>
            <pc:sldMk cId="649098438" sldId="459"/>
            <ac:spMk id="3" creationId="{6F36F786-1386-759C-4CA7-8E088C75CCCC}"/>
          </ac:spMkLst>
        </pc:spChg>
        <pc:spChg chg="mod">
          <ac:chgData name="Kristian Hjelde Sæterhaug" userId="4f1a2693-b30b-44ec-a15c-e9caa43ae5c5" providerId="ADAL" clId="{C463051C-9F16-4C9E-9166-D55041ABEAEA}" dt="2024-09-24T10:33:24.925" v="383" actId="1076"/>
          <ac:spMkLst>
            <pc:docMk/>
            <pc:sldMk cId="649098438" sldId="459"/>
            <ac:spMk id="10" creationId="{6019CA0C-3B8D-A3A8-8C5F-5A4C47769AE6}"/>
          </ac:spMkLst>
        </pc:spChg>
        <pc:spChg chg="mod">
          <ac:chgData name="Kristian Hjelde Sæterhaug" userId="4f1a2693-b30b-44ec-a15c-e9caa43ae5c5" providerId="ADAL" clId="{C463051C-9F16-4C9E-9166-D55041ABEAEA}" dt="2024-09-24T10:33:16.974" v="382" actId="1076"/>
          <ac:spMkLst>
            <pc:docMk/>
            <pc:sldMk cId="649098438" sldId="459"/>
            <ac:spMk id="11" creationId="{07420265-1FDB-7E3D-8DA3-735C1E817189}"/>
          </ac:spMkLst>
        </pc:spChg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455029371" sldId="460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126345792" sldId="461"/>
        </pc:sldMkLst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2491810724" sldId="462"/>
        </pc:sldMkLst>
      </pc:sldChg>
      <pc:sldChg chg="modSp mod 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507237477" sldId="463"/>
        </pc:sldMkLst>
        <pc:spChg chg="mod">
          <ac:chgData name="Kristian Hjelde Sæterhaug" userId="4f1a2693-b30b-44ec-a15c-e9caa43ae5c5" providerId="ADAL" clId="{C463051C-9F16-4C9E-9166-D55041ABEAEA}" dt="2024-09-24T10:29:38.928" v="288" actId="20577"/>
          <ac:spMkLst>
            <pc:docMk/>
            <pc:sldMk cId="507237477" sldId="463"/>
            <ac:spMk id="3" creationId="{7C23983E-E78D-6D4A-2CBD-DBC5C438B31B}"/>
          </ac:spMkLst>
        </pc:spChg>
      </pc:sldChg>
      <pc:sldChg chg="modTransition">
        <pc:chgData name="Kristian Hjelde Sæterhaug" userId="4f1a2693-b30b-44ec-a15c-e9caa43ae5c5" providerId="ADAL" clId="{C463051C-9F16-4C9E-9166-D55041ABEAEA}" dt="2024-09-24T10:34:15.778" v="385"/>
        <pc:sldMkLst>
          <pc:docMk/>
          <pc:sldMk cId="4198233414" sldId="465"/>
        </pc:sldMkLst>
      </pc:sldChg>
      <pc:sldChg chg="addSp delSp modSp new mod modTransition modNotesTx">
        <pc:chgData name="Kristian Hjelde Sæterhaug" userId="4f1a2693-b30b-44ec-a15c-e9caa43ae5c5" providerId="ADAL" clId="{C463051C-9F16-4C9E-9166-D55041ABEAEA}" dt="2024-09-24T10:34:15.778" v="385"/>
        <pc:sldMkLst>
          <pc:docMk/>
          <pc:sldMk cId="2866501303" sldId="466"/>
        </pc:sldMkLst>
        <pc:spChg chg="del">
          <ac:chgData name="Kristian Hjelde Sæterhaug" userId="4f1a2693-b30b-44ec-a15c-e9caa43ae5c5" providerId="ADAL" clId="{C463051C-9F16-4C9E-9166-D55041ABEAEA}" dt="2024-09-24T08:10:44.563" v="11" actId="478"/>
          <ac:spMkLst>
            <pc:docMk/>
            <pc:sldMk cId="2866501303" sldId="466"/>
            <ac:spMk id="2" creationId="{31C2F76D-062A-A71C-71AE-134CA5E15412}"/>
          </ac:spMkLst>
        </pc:spChg>
        <pc:spChg chg="del">
          <ac:chgData name="Kristian Hjelde Sæterhaug" userId="4f1a2693-b30b-44ec-a15c-e9caa43ae5c5" providerId="ADAL" clId="{C463051C-9F16-4C9E-9166-D55041ABEAEA}" dt="2024-09-24T08:10:39.824" v="10" actId="478"/>
          <ac:spMkLst>
            <pc:docMk/>
            <pc:sldMk cId="2866501303" sldId="466"/>
            <ac:spMk id="3" creationId="{23BD8190-DBD0-C880-EA60-B76DD6579704}"/>
          </ac:spMkLst>
        </pc:spChg>
        <pc:spChg chg="add del mod">
          <ac:chgData name="Kristian Hjelde Sæterhaug" userId="4f1a2693-b30b-44ec-a15c-e9caa43ae5c5" providerId="ADAL" clId="{C463051C-9F16-4C9E-9166-D55041ABEAEA}" dt="2024-09-24T08:12:44.760" v="22"/>
          <ac:spMkLst>
            <pc:docMk/>
            <pc:sldMk cId="2866501303" sldId="466"/>
            <ac:spMk id="8" creationId="{1088FCDE-FFD0-AAC5-4D15-0A6F5904E9DB}"/>
          </ac:spMkLst>
        </pc:spChg>
        <pc:spChg chg="add mod">
          <ac:chgData name="Kristian Hjelde Sæterhaug" userId="4f1a2693-b30b-44ec-a15c-e9caa43ae5c5" providerId="ADAL" clId="{C463051C-9F16-4C9E-9166-D55041ABEAEA}" dt="2024-09-24T08:13:18.507" v="54" actId="1076"/>
          <ac:spMkLst>
            <pc:docMk/>
            <pc:sldMk cId="2866501303" sldId="466"/>
            <ac:spMk id="9" creationId="{534A7133-F326-C924-4B98-B2204BBB0D50}"/>
          </ac:spMkLst>
        </pc:spChg>
        <pc:picChg chg="add del mod">
          <ac:chgData name="Kristian Hjelde Sæterhaug" userId="4f1a2693-b30b-44ec-a15c-e9caa43ae5c5" providerId="ADAL" clId="{C463051C-9F16-4C9E-9166-D55041ABEAEA}" dt="2024-09-24T08:11:35.204" v="15" actId="478"/>
          <ac:picMkLst>
            <pc:docMk/>
            <pc:sldMk cId="2866501303" sldId="466"/>
            <ac:picMk id="5" creationId="{7C62B51A-3E40-6DC0-8E17-921FDC48249A}"/>
          </ac:picMkLst>
        </pc:picChg>
        <pc:picChg chg="add mod">
          <ac:chgData name="Kristian Hjelde Sæterhaug" userId="4f1a2693-b30b-44ec-a15c-e9caa43ae5c5" providerId="ADAL" clId="{C463051C-9F16-4C9E-9166-D55041ABEAEA}" dt="2024-09-24T08:12:26.398" v="19" actId="1076"/>
          <ac:picMkLst>
            <pc:docMk/>
            <pc:sldMk cId="2866501303" sldId="466"/>
            <ac:picMk id="7" creationId="{11414BF9-AB4E-4355-0234-047EB6FFA3BC}"/>
          </ac:picMkLst>
        </pc:picChg>
      </pc:sldChg>
    </pc:docChg>
  </pc:docChgLst>
  <pc:docChgLst>
    <pc:chgData name="Kristian Hjelde Sæterhaug" userId="S::krishsa@ntnu.no::4f1a2693-b30b-44ec-a15c-e9caa43ae5c5" providerId="AD" clId="Web-{A4025A9E-070F-22F4-7B87-896727F80CB8}"/>
    <pc:docChg chg="addSld delSld modSld sldOrd">
      <pc:chgData name="Kristian Hjelde Sæterhaug" userId="S::krishsa@ntnu.no::4f1a2693-b30b-44ec-a15c-e9caa43ae5c5" providerId="AD" clId="Web-{A4025A9E-070F-22F4-7B87-896727F80CB8}" dt="2024-09-14T14:39:51.443" v="19"/>
      <pc:docMkLst>
        <pc:docMk/>
      </pc:docMkLst>
      <pc:sldChg chg="delSp">
        <pc:chgData name="Kristian Hjelde Sæterhaug" userId="S::krishsa@ntnu.no::4f1a2693-b30b-44ec-a15c-e9caa43ae5c5" providerId="AD" clId="Web-{A4025A9E-070F-22F4-7B87-896727F80CB8}" dt="2024-09-14T14:35:34.252" v="6"/>
        <pc:sldMkLst>
          <pc:docMk/>
          <pc:sldMk cId="2885843159" sldId="413"/>
        </pc:sldMkLst>
        <pc:spChg chg="del">
          <ac:chgData name="Kristian Hjelde Sæterhaug" userId="S::krishsa@ntnu.no::4f1a2693-b30b-44ec-a15c-e9caa43ae5c5" providerId="AD" clId="Web-{A4025A9E-070F-22F4-7B87-896727F80CB8}" dt="2024-09-14T14:35:34.252" v="6"/>
          <ac:spMkLst>
            <pc:docMk/>
            <pc:sldMk cId="2885843159" sldId="413"/>
            <ac:spMk id="12" creationId="{56D22793-1C89-F89A-489A-7434571D49E7}"/>
          </ac:spMkLst>
        </pc:spChg>
      </pc:sldChg>
      <pc:sldChg chg="mod modShow">
        <pc:chgData name="Kristian Hjelde Sæterhaug" userId="S::krishsa@ntnu.no::4f1a2693-b30b-44ec-a15c-e9caa43ae5c5" providerId="AD" clId="Web-{A4025A9E-070F-22F4-7B87-896727F80CB8}" dt="2024-09-14T14:38:26.067" v="17"/>
        <pc:sldMkLst>
          <pc:docMk/>
          <pc:sldMk cId="916859733" sldId="417"/>
        </pc:sldMkLst>
      </pc:sldChg>
      <pc:sldChg chg="del">
        <pc:chgData name="Kristian Hjelde Sæterhaug" userId="S::krishsa@ntnu.no::4f1a2693-b30b-44ec-a15c-e9caa43ae5c5" providerId="AD" clId="Web-{A4025A9E-070F-22F4-7B87-896727F80CB8}" dt="2024-09-14T14:35:41.909" v="7"/>
        <pc:sldMkLst>
          <pc:docMk/>
          <pc:sldMk cId="520503406" sldId="418"/>
        </pc:sldMkLst>
      </pc:sldChg>
      <pc:sldChg chg="modSp">
        <pc:chgData name="Kristian Hjelde Sæterhaug" userId="S::krishsa@ntnu.no::4f1a2693-b30b-44ec-a15c-e9caa43ae5c5" providerId="AD" clId="Web-{A4025A9E-070F-22F4-7B87-896727F80CB8}" dt="2024-09-14T14:34:39.096" v="5" actId="20577"/>
        <pc:sldMkLst>
          <pc:docMk/>
          <pc:sldMk cId="806572733" sldId="430"/>
        </pc:sldMkLst>
        <pc:spChg chg="mod">
          <ac:chgData name="Kristian Hjelde Sæterhaug" userId="S::krishsa@ntnu.no::4f1a2693-b30b-44ec-a15c-e9caa43ae5c5" providerId="AD" clId="Web-{A4025A9E-070F-22F4-7B87-896727F80CB8}" dt="2024-09-14T14:34:39.096" v="5" actId="20577"/>
          <ac:spMkLst>
            <pc:docMk/>
            <pc:sldMk cId="806572733" sldId="430"/>
            <ac:spMk id="11" creationId="{337FDBD1-2CC6-A779-5B07-F61F6AF6307E}"/>
          </ac:spMkLst>
        </pc:spChg>
      </pc:sldChg>
      <pc:sldChg chg="modSp">
        <pc:chgData name="Kristian Hjelde Sæterhaug" userId="S::krishsa@ntnu.no::4f1a2693-b30b-44ec-a15c-e9caa43ae5c5" providerId="AD" clId="Web-{A4025A9E-070F-22F4-7B87-896727F80CB8}" dt="2024-09-14T14:37:40.395" v="14" actId="20577"/>
        <pc:sldMkLst>
          <pc:docMk/>
          <pc:sldMk cId="1408541519" sldId="439"/>
        </pc:sldMkLst>
        <pc:spChg chg="mod">
          <ac:chgData name="Kristian Hjelde Sæterhaug" userId="S::krishsa@ntnu.no::4f1a2693-b30b-44ec-a15c-e9caa43ae5c5" providerId="AD" clId="Web-{A4025A9E-070F-22F4-7B87-896727F80CB8}" dt="2024-09-14T14:37:40.395" v="14" actId="20577"/>
          <ac:spMkLst>
            <pc:docMk/>
            <pc:sldMk cId="1408541519" sldId="439"/>
            <ac:spMk id="10" creationId="{8126ACAF-AE27-2253-D2C7-CEF63485EB5F}"/>
          </ac:spMkLst>
        </pc:spChg>
      </pc:sldChg>
      <pc:sldChg chg="ord">
        <pc:chgData name="Kristian Hjelde Sæterhaug" userId="S::krishsa@ntnu.no::4f1a2693-b30b-44ec-a15c-e9caa43ae5c5" providerId="AD" clId="Web-{A4025A9E-070F-22F4-7B87-896727F80CB8}" dt="2024-09-14T14:38:05.395" v="16"/>
        <pc:sldMkLst>
          <pc:docMk/>
          <pc:sldMk cId="409910359" sldId="450"/>
        </pc:sldMkLst>
      </pc:sldChg>
      <pc:sldChg chg="ord">
        <pc:chgData name="Kristian Hjelde Sæterhaug" userId="S::krishsa@ntnu.no::4f1a2693-b30b-44ec-a15c-e9caa43ae5c5" providerId="AD" clId="Web-{A4025A9E-070F-22F4-7B87-896727F80CB8}" dt="2024-09-14T14:35:55.300" v="8"/>
        <pc:sldMkLst>
          <pc:docMk/>
          <pc:sldMk cId="4171278784" sldId="451"/>
        </pc:sldMkLst>
      </pc:sldChg>
      <pc:sldChg chg="new del">
        <pc:chgData name="Kristian Hjelde Sæterhaug" userId="S::krishsa@ntnu.no::4f1a2693-b30b-44ec-a15c-e9caa43ae5c5" providerId="AD" clId="Web-{A4025A9E-070F-22F4-7B87-896727F80CB8}" dt="2024-09-14T14:39:51.443" v="19"/>
        <pc:sldMkLst>
          <pc:docMk/>
          <pc:sldMk cId="899458512" sldId="45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lovdata.no/dokument/SPH/sph-2024/KAPITTEL_9-16?q=s%C3%A6ravtale%20for%20ferie#KAPITTEL_9-16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Ferie+-+administrative+rutiner" TargetMode="External"/><Relationship Id="rId2" Type="http://schemas.openxmlformats.org/officeDocument/2006/relationships/hyperlink" Target="https://i.ntnu.no/wiki/-/wiki/Norsk/Godkjenning+i+selvbetjeningsportalen+-+for+ledere" TargetMode="External"/><Relationship Id="rId1" Type="http://schemas.openxmlformats.org/officeDocument/2006/relationships/hyperlink" Target="https://i.ntnu.no/ferie" TargetMode="External"/><Relationship Id="rId4" Type="http://schemas.openxmlformats.org/officeDocument/2006/relationships/hyperlink" Target="https://www.arbeidstilsynet.no/arbeidsforhold/ferie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lovdata.no/dokument/SPH/sph-2024/KAPITTEL_9-16?q=s%C3%A6ravtale%20for%20ferie#KAPITTEL_9-16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Ferie+-+administrative+rutiner" TargetMode="External"/><Relationship Id="rId2" Type="http://schemas.openxmlformats.org/officeDocument/2006/relationships/hyperlink" Target="https://i.ntnu.no/wiki/-/wiki/Norsk/Godkjenning+i+selvbetjeningsportalen+-+for+ledere" TargetMode="External"/><Relationship Id="rId1" Type="http://schemas.openxmlformats.org/officeDocument/2006/relationships/hyperlink" Target="https://i.ntnu.no/ferie" TargetMode="External"/><Relationship Id="rId4" Type="http://schemas.openxmlformats.org/officeDocument/2006/relationships/hyperlink" Target="https://www.arbeidstilsynet.no/arbeidsforhold/feri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AF3E4-A2B2-43B6-9833-23135470F324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96F343-6802-473B-9F78-34B87BB94C53}">
      <dgm:prSet custT="1"/>
      <dgm:spPr>
        <a:solidFill>
          <a:srgbClr val="EBF0C4"/>
        </a:solidFill>
      </dgm:spPr>
      <dgm:t>
        <a:bodyPr/>
        <a:lstStyle/>
        <a:p>
          <a:r>
            <a:rPr lang="nb-NO" sz="18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Ansatte som jobber hos flere arbeidsgivere utenfor NTNU </a:t>
          </a:r>
          <a:r>
            <a:rPr lang="nb-NO" sz="1800" b="1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skal føre ferie parallelt </a:t>
          </a:r>
          <a:r>
            <a:rPr lang="nb-NO" sz="18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hos oss og hos annen arbeidsgiver.</a:t>
          </a:r>
          <a:endParaRPr lang="en-US" sz="18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66B66F-1A06-4077-A33D-AC28B8416DB1}" type="parTrans" cxnId="{A7E392E0-F84D-416F-82A7-06ABC07F6BCC}">
      <dgm:prSet/>
      <dgm:spPr/>
      <dgm:t>
        <a:bodyPr/>
        <a:lstStyle/>
        <a:p>
          <a:endParaRPr lang="en-US"/>
        </a:p>
      </dgm:t>
    </dgm:pt>
    <dgm:pt modelId="{02E67EEF-2DA8-4BCB-9607-07053AEB9028}" type="sibTrans" cxnId="{A7E392E0-F84D-416F-82A7-06ABC07F6BCC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AD54291C-6A46-45E8-9E1F-D6CF13233C17}">
      <dgm:prSet custT="1"/>
      <dgm:spPr>
        <a:solidFill>
          <a:srgbClr val="CFDAF1"/>
        </a:solidFill>
      </dgm:spPr>
      <dgm:t>
        <a:bodyPr/>
        <a:lstStyle/>
        <a:p>
          <a:r>
            <a:rPr lang="nb-NO" sz="18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Flere arbeidsgivere gir </a:t>
          </a:r>
          <a:r>
            <a:rPr lang="nb-NO" sz="1800" b="1" i="1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ikke</a:t>
          </a:r>
          <a:r>
            <a:rPr lang="nb-NO" sz="18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lengre ferie – man skal </a:t>
          </a:r>
          <a:r>
            <a:rPr lang="nb-NO" sz="1800" b="1" i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føre ferie for de samme ukene </a:t>
          </a:r>
          <a:r>
            <a:rPr lang="nb-NO" sz="18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hos oss som hos sin andre arbeidsgiver.</a:t>
          </a:r>
          <a:endParaRPr lang="en-US" sz="18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CFAFCD-F41E-4622-97C3-56ED629AEAC8}" type="parTrans" cxnId="{D0C8B4B1-0DB6-4FEE-926B-23D93DA78DB6}">
      <dgm:prSet/>
      <dgm:spPr/>
      <dgm:t>
        <a:bodyPr/>
        <a:lstStyle/>
        <a:p>
          <a:endParaRPr lang="en-US"/>
        </a:p>
      </dgm:t>
    </dgm:pt>
    <dgm:pt modelId="{EF0BEA8A-DBEF-4130-AEE2-CA7290D9062A}" type="sibTrans" cxnId="{D0C8B4B1-0DB6-4FEE-926B-23D93DA78DB6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AEB1F13-1FC8-49FA-B76C-5BD4F6FB15F2}">
      <dgm:prSet custT="1"/>
      <dgm:spPr>
        <a:solidFill>
          <a:srgbClr val="E3BCDA"/>
        </a:solidFill>
      </dgm:spPr>
      <dgm:t>
        <a:bodyPr/>
        <a:lstStyle/>
        <a:p>
          <a:r>
            <a:rPr lang="nb-NO" sz="18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Andre arbeidsgivere kan ha andre systemer for å tildele feriedager rent teknisk. Ved NTNU tildeles feriedager for alle virkedager i ferien. </a:t>
          </a:r>
          <a:endParaRPr lang="en-US" sz="18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38891B-1D3D-4AF1-A173-FBD83E42AFF4}" type="parTrans" cxnId="{646BF7B2-B727-4820-98FA-790A095B635C}">
      <dgm:prSet/>
      <dgm:spPr/>
      <dgm:t>
        <a:bodyPr/>
        <a:lstStyle/>
        <a:p>
          <a:endParaRPr lang="en-US"/>
        </a:p>
      </dgm:t>
    </dgm:pt>
    <dgm:pt modelId="{791951FE-9EBF-4957-91E0-EA68A0DECCDF}" type="sibTrans" cxnId="{646BF7B2-B727-4820-98FA-790A095B635C}">
      <dgm:prSet/>
      <dgm:spPr/>
      <dgm:t>
        <a:bodyPr/>
        <a:lstStyle/>
        <a:p>
          <a:endParaRPr lang="en-US"/>
        </a:p>
      </dgm:t>
    </dgm:pt>
    <dgm:pt modelId="{F9A3E807-ADE1-4BE0-BC77-B5D51F83BCCC}" type="pres">
      <dgm:prSet presAssocID="{B79AF3E4-A2B2-43B6-9833-23135470F324}" presName="outerComposite" presStyleCnt="0">
        <dgm:presLayoutVars>
          <dgm:chMax val="5"/>
          <dgm:dir/>
          <dgm:resizeHandles val="exact"/>
        </dgm:presLayoutVars>
      </dgm:prSet>
      <dgm:spPr/>
    </dgm:pt>
    <dgm:pt modelId="{4FEA1EFF-9040-4563-BBEC-D7DA61EDECE0}" type="pres">
      <dgm:prSet presAssocID="{B79AF3E4-A2B2-43B6-9833-23135470F324}" presName="dummyMaxCanvas" presStyleCnt="0">
        <dgm:presLayoutVars/>
      </dgm:prSet>
      <dgm:spPr/>
    </dgm:pt>
    <dgm:pt modelId="{D6C08A33-58DE-49ED-8F40-3C4421B939C6}" type="pres">
      <dgm:prSet presAssocID="{B79AF3E4-A2B2-43B6-9833-23135470F324}" presName="ThreeNodes_1" presStyleLbl="node1" presStyleIdx="0" presStyleCnt="3">
        <dgm:presLayoutVars>
          <dgm:bulletEnabled val="1"/>
        </dgm:presLayoutVars>
      </dgm:prSet>
      <dgm:spPr/>
    </dgm:pt>
    <dgm:pt modelId="{D076364E-F553-4D3A-A1B4-81C8AD47DA2B}" type="pres">
      <dgm:prSet presAssocID="{B79AF3E4-A2B2-43B6-9833-23135470F324}" presName="ThreeNodes_2" presStyleLbl="node1" presStyleIdx="1" presStyleCnt="3">
        <dgm:presLayoutVars>
          <dgm:bulletEnabled val="1"/>
        </dgm:presLayoutVars>
      </dgm:prSet>
      <dgm:spPr/>
    </dgm:pt>
    <dgm:pt modelId="{4958F0F1-7C90-410D-ACA1-85FD568F0BC6}" type="pres">
      <dgm:prSet presAssocID="{B79AF3E4-A2B2-43B6-9833-23135470F324}" presName="ThreeNodes_3" presStyleLbl="node1" presStyleIdx="2" presStyleCnt="3">
        <dgm:presLayoutVars>
          <dgm:bulletEnabled val="1"/>
        </dgm:presLayoutVars>
      </dgm:prSet>
      <dgm:spPr/>
    </dgm:pt>
    <dgm:pt modelId="{5BA557F5-2820-405C-9C70-26D725A0F89F}" type="pres">
      <dgm:prSet presAssocID="{B79AF3E4-A2B2-43B6-9833-23135470F324}" presName="ThreeConn_1-2" presStyleLbl="fgAccFollowNode1" presStyleIdx="0" presStyleCnt="2">
        <dgm:presLayoutVars>
          <dgm:bulletEnabled val="1"/>
        </dgm:presLayoutVars>
      </dgm:prSet>
      <dgm:spPr/>
    </dgm:pt>
    <dgm:pt modelId="{3B7A733E-6442-4BCF-A638-71115F390BF6}" type="pres">
      <dgm:prSet presAssocID="{B79AF3E4-A2B2-43B6-9833-23135470F324}" presName="ThreeConn_2-3" presStyleLbl="fgAccFollowNode1" presStyleIdx="1" presStyleCnt="2">
        <dgm:presLayoutVars>
          <dgm:bulletEnabled val="1"/>
        </dgm:presLayoutVars>
      </dgm:prSet>
      <dgm:spPr/>
    </dgm:pt>
    <dgm:pt modelId="{CBDDE523-AA13-4D1D-BBA6-523DD749014C}" type="pres">
      <dgm:prSet presAssocID="{B79AF3E4-A2B2-43B6-9833-23135470F324}" presName="ThreeNodes_1_text" presStyleLbl="node1" presStyleIdx="2" presStyleCnt="3">
        <dgm:presLayoutVars>
          <dgm:bulletEnabled val="1"/>
        </dgm:presLayoutVars>
      </dgm:prSet>
      <dgm:spPr/>
    </dgm:pt>
    <dgm:pt modelId="{BB6393DA-14DC-470A-8379-6ABFDF4D0971}" type="pres">
      <dgm:prSet presAssocID="{B79AF3E4-A2B2-43B6-9833-23135470F324}" presName="ThreeNodes_2_text" presStyleLbl="node1" presStyleIdx="2" presStyleCnt="3">
        <dgm:presLayoutVars>
          <dgm:bulletEnabled val="1"/>
        </dgm:presLayoutVars>
      </dgm:prSet>
      <dgm:spPr/>
    </dgm:pt>
    <dgm:pt modelId="{7798C101-D8C1-424E-947D-105C1029895E}" type="pres">
      <dgm:prSet presAssocID="{B79AF3E4-A2B2-43B6-9833-23135470F3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F0B065C-F14F-473F-898A-546B32102395}" type="presOf" srcId="{1496F343-6802-473B-9F78-34B87BB94C53}" destId="{D6C08A33-58DE-49ED-8F40-3C4421B939C6}" srcOrd="0" destOrd="0" presId="urn:microsoft.com/office/officeart/2005/8/layout/vProcess5"/>
    <dgm:cxn modelId="{180B3457-2E3E-42C9-BD5B-031B1D89A0B8}" type="presOf" srcId="{EF0BEA8A-DBEF-4130-AEE2-CA7290D9062A}" destId="{3B7A733E-6442-4BCF-A638-71115F390BF6}" srcOrd="0" destOrd="0" presId="urn:microsoft.com/office/officeart/2005/8/layout/vProcess5"/>
    <dgm:cxn modelId="{E5CF938A-9F4D-457B-93BF-A53D11AF491A}" type="presOf" srcId="{AD54291C-6A46-45E8-9E1F-D6CF13233C17}" destId="{D076364E-F553-4D3A-A1B4-81C8AD47DA2B}" srcOrd="0" destOrd="0" presId="urn:microsoft.com/office/officeart/2005/8/layout/vProcess5"/>
    <dgm:cxn modelId="{5E84A78D-A639-4184-84B5-1C5C985A6809}" type="presOf" srcId="{B79AF3E4-A2B2-43B6-9833-23135470F324}" destId="{F9A3E807-ADE1-4BE0-BC77-B5D51F83BCCC}" srcOrd="0" destOrd="0" presId="urn:microsoft.com/office/officeart/2005/8/layout/vProcess5"/>
    <dgm:cxn modelId="{A1D37791-57EF-4446-8A5B-F6B8D0245EDA}" type="presOf" srcId="{1496F343-6802-473B-9F78-34B87BB94C53}" destId="{CBDDE523-AA13-4D1D-BBA6-523DD749014C}" srcOrd="1" destOrd="0" presId="urn:microsoft.com/office/officeart/2005/8/layout/vProcess5"/>
    <dgm:cxn modelId="{D0C8B4B1-0DB6-4FEE-926B-23D93DA78DB6}" srcId="{B79AF3E4-A2B2-43B6-9833-23135470F324}" destId="{AD54291C-6A46-45E8-9E1F-D6CF13233C17}" srcOrd="1" destOrd="0" parTransId="{7FCFAFCD-F41E-4622-97C3-56ED629AEAC8}" sibTransId="{EF0BEA8A-DBEF-4130-AEE2-CA7290D9062A}"/>
    <dgm:cxn modelId="{646BF7B2-B727-4820-98FA-790A095B635C}" srcId="{B79AF3E4-A2B2-43B6-9833-23135470F324}" destId="{8AEB1F13-1FC8-49FA-B76C-5BD4F6FB15F2}" srcOrd="2" destOrd="0" parTransId="{CB38891B-1D3D-4AF1-A173-FBD83E42AFF4}" sibTransId="{791951FE-9EBF-4957-91E0-EA68A0DECCDF}"/>
    <dgm:cxn modelId="{6020E3C0-D695-45F9-96DF-DE9CB8DDD05D}" type="presOf" srcId="{AD54291C-6A46-45E8-9E1F-D6CF13233C17}" destId="{BB6393DA-14DC-470A-8379-6ABFDF4D0971}" srcOrd="1" destOrd="0" presId="urn:microsoft.com/office/officeart/2005/8/layout/vProcess5"/>
    <dgm:cxn modelId="{26C52CCB-852E-430D-BBCF-F2512C099F7E}" type="presOf" srcId="{8AEB1F13-1FC8-49FA-B76C-5BD4F6FB15F2}" destId="{4958F0F1-7C90-410D-ACA1-85FD568F0BC6}" srcOrd="0" destOrd="0" presId="urn:microsoft.com/office/officeart/2005/8/layout/vProcess5"/>
    <dgm:cxn modelId="{CC7517D5-674B-497C-A49C-0196010D402F}" type="presOf" srcId="{8AEB1F13-1FC8-49FA-B76C-5BD4F6FB15F2}" destId="{7798C101-D8C1-424E-947D-105C1029895E}" srcOrd="1" destOrd="0" presId="urn:microsoft.com/office/officeart/2005/8/layout/vProcess5"/>
    <dgm:cxn modelId="{3CC0D9DF-B735-4A8F-B9CD-856555B1BC33}" type="presOf" srcId="{02E67EEF-2DA8-4BCB-9607-07053AEB9028}" destId="{5BA557F5-2820-405C-9C70-26D725A0F89F}" srcOrd="0" destOrd="0" presId="urn:microsoft.com/office/officeart/2005/8/layout/vProcess5"/>
    <dgm:cxn modelId="{A7E392E0-F84D-416F-82A7-06ABC07F6BCC}" srcId="{B79AF3E4-A2B2-43B6-9833-23135470F324}" destId="{1496F343-6802-473B-9F78-34B87BB94C53}" srcOrd="0" destOrd="0" parTransId="{7266B66F-1A06-4077-A33D-AC28B8416DB1}" sibTransId="{02E67EEF-2DA8-4BCB-9607-07053AEB9028}"/>
    <dgm:cxn modelId="{FAEFD39C-3ACC-48F0-B45B-51EE0FB3BD44}" type="presParOf" srcId="{F9A3E807-ADE1-4BE0-BC77-B5D51F83BCCC}" destId="{4FEA1EFF-9040-4563-BBEC-D7DA61EDECE0}" srcOrd="0" destOrd="0" presId="urn:microsoft.com/office/officeart/2005/8/layout/vProcess5"/>
    <dgm:cxn modelId="{40C56A70-ABEA-476C-A5FD-842208F18BA0}" type="presParOf" srcId="{F9A3E807-ADE1-4BE0-BC77-B5D51F83BCCC}" destId="{D6C08A33-58DE-49ED-8F40-3C4421B939C6}" srcOrd="1" destOrd="0" presId="urn:microsoft.com/office/officeart/2005/8/layout/vProcess5"/>
    <dgm:cxn modelId="{2492E0B4-1AA8-4820-8B11-FCAFD68FFC08}" type="presParOf" srcId="{F9A3E807-ADE1-4BE0-BC77-B5D51F83BCCC}" destId="{D076364E-F553-4D3A-A1B4-81C8AD47DA2B}" srcOrd="2" destOrd="0" presId="urn:microsoft.com/office/officeart/2005/8/layout/vProcess5"/>
    <dgm:cxn modelId="{2A76F459-0C46-4E24-AD15-9CFFC0D8E69B}" type="presParOf" srcId="{F9A3E807-ADE1-4BE0-BC77-B5D51F83BCCC}" destId="{4958F0F1-7C90-410D-ACA1-85FD568F0BC6}" srcOrd="3" destOrd="0" presId="urn:microsoft.com/office/officeart/2005/8/layout/vProcess5"/>
    <dgm:cxn modelId="{7F6D35DD-2176-4BB5-8B64-7F31870C3847}" type="presParOf" srcId="{F9A3E807-ADE1-4BE0-BC77-B5D51F83BCCC}" destId="{5BA557F5-2820-405C-9C70-26D725A0F89F}" srcOrd="4" destOrd="0" presId="urn:microsoft.com/office/officeart/2005/8/layout/vProcess5"/>
    <dgm:cxn modelId="{5FDBA2E4-F06B-4E9B-903D-63798D1F930F}" type="presParOf" srcId="{F9A3E807-ADE1-4BE0-BC77-B5D51F83BCCC}" destId="{3B7A733E-6442-4BCF-A638-71115F390BF6}" srcOrd="5" destOrd="0" presId="urn:microsoft.com/office/officeart/2005/8/layout/vProcess5"/>
    <dgm:cxn modelId="{03AE1ADC-FB66-4804-94E3-D7B3517A0A63}" type="presParOf" srcId="{F9A3E807-ADE1-4BE0-BC77-B5D51F83BCCC}" destId="{CBDDE523-AA13-4D1D-BBA6-523DD749014C}" srcOrd="6" destOrd="0" presId="urn:microsoft.com/office/officeart/2005/8/layout/vProcess5"/>
    <dgm:cxn modelId="{F372B956-5EE6-41F6-A756-20F62C1A71D7}" type="presParOf" srcId="{F9A3E807-ADE1-4BE0-BC77-B5D51F83BCCC}" destId="{BB6393DA-14DC-470A-8379-6ABFDF4D0971}" srcOrd="7" destOrd="0" presId="urn:microsoft.com/office/officeart/2005/8/layout/vProcess5"/>
    <dgm:cxn modelId="{D66F66E3-A383-4733-9FBB-E34EDD90E552}" type="presParOf" srcId="{F9A3E807-ADE1-4BE0-BC77-B5D51F83BCCC}" destId="{7798C101-D8C1-424E-947D-105C102989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16E72-ACB6-40D9-AA59-64FAAB12DB71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4176A67-F599-41E3-AF99-DBE1530AEF45}">
      <dgm:prSet custT="1"/>
      <dgm:spPr>
        <a:solidFill>
          <a:srgbClr val="FDD9B5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I juni gjøres kostnaden for årets betalte feriedager opp. </a:t>
          </a:r>
          <a:endParaRPr lang="en-US" sz="1400">
            <a:solidFill>
              <a:schemeClr val="tx1"/>
            </a:solidFill>
          </a:endParaRPr>
        </a:p>
      </dgm:t>
    </dgm:pt>
    <dgm:pt modelId="{85C2541E-46D9-4B2F-AA90-1901F74477AD}" type="parTrans" cxnId="{9C036B15-3806-478F-8A87-23ACE9D8E148}">
      <dgm:prSet/>
      <dgm:spPr/>
      <dgm:t>
        <a:bodyPr/>
        <a:lstStyle/>
        <a:p>
          <a:endParaRPr lang="en-US"/>
        </a:p>
      </dgm:t>
    </dgm:pt>
    <dgm:pt modelId="{F26A8735-A534-4E69-A811-B2C77D9BD1D9}" type="sibTrans" cxnId="{9C036B15-3806-478F-8A87-23ACE9D8E148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EDF87B75-E89C-4BCE-935E-27C6BD160A0E}">
      <dgm:prSet custT="1"/>
      <dgm:spPr>
        <a:solidFill>
          <a:srgbClr val="E3BCDA"/>
        </a:solidFill>
      </dgm:spPr>
      <dgm:t>
        <a:bodyPr/>
        <a:lstStyle/>
        <a:p>
          <a:r>
            <a:rPr lang="nb-NO" sz="1300">
              <a:solidFill>
                <a:schemeClr val="tx1"/>
              </a:solidFill>
            </a:rPr>
            <a:t>Feriepengene utbetales i juni, men fra disse trekkes kostnaden for årets betalte feriedager. Kun det som blir til overs etter dette trekket, utbetales til den ansatte. </a:t>
          </a:r>
          <a:r>
            <a:rPr lang="nb-NO" sz="1100">
              <a:hlinkClick xmlns:r="http://schemas.openxmlformats.org/officeDocument/2006/relationships" r:id="rId1"/>
            </a:rPr>
            <a:t>Se Særavtale om ferie for statsansatte § 4</a:t>
          </a:r>
          <a:endParaRPr lang="en-US" sz="1100"/>
        </a:p>
      </dgm:t>
    </dgm:pt>
    <dgm:pt modelId="{B976B5D3-CC54-4DCF-BF3F-C80910F4AC33}" type="parTrans" cxnId="{74DE7D5C-5BBB-4971-AB19-A228FB6CC802}">
      <dgm:prSet/>
      <dgm:spPr/>
      <dgm:t>
        <a:bodyPr/>
        <a:lstStyle/>
        <a:p>
          <a:endParaRPr lang="en-US"/>
        </a:p>
      </dgm:t>
    </dgm:pt>
    <dgm:pt modelId="{85E4A960-60E4-4A81-A89D-B22150D3EBF5}" type="sibTrans" cxnId="{74DE7D5C-5BBB-4971-AB19-A228FB6CC802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FFEB5D28-F514-46E0-929E-3905366F08FD}">
      <dgm:prSet custT="1"/>
      <dgm:spPr>
        <a:solidFill>
          <a:srgbClr val="CFDAF1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Husk at det utbetales vanlig månedslønn også i juni i tillegg til feriepengene.</a:t>
          </a:r>
          <a:endParaRPr lang="en-US" sz="1400">
            <a:solidFill>
              <a:schemeClr val="tx1"/>
            </a:solidFill>
          </a:endParaRPr>
        </a:p>
      </dgm:t>
    </dgm:pt>
    <dgm:pt modelId="{8D8B327E-C873-48BA-899B-36801BE69C44}" type="parTrans" cxnId="{BE5C795C-81C4-40B2-857F-521574A44715}">
      <dgm:prSet/>
      <dgm:spPr/>
      <dgm:t>
        <a:bodyPr/>
        <a:lstStyle/>
        <a:p>
          <a:endParaRPr lang="en-US"/>
        </a:p>
      </dgm:t>
    </dgm:pt>
    <dgm:pt modelId="{FADAA7D3-1267-4E7E-8A97-DFD11709E7D9}" type="sibTrans" cxnId="{BE5C795C-81C4-40B2-857F-521574A44715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3CD66B85-B507-4814-90EE-A0661F121A04}">
      <dgm:prSet custT="1"/>
      <dgm:spPr>
        <a:solidFill>
          <a:srgbClr val="FDF0C4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Hovedårsaken til at juni lønn er høyere for de fleste er som oftest </a:t>
          </a:r>
          <a:r>
            <a:rPr lang="nb-NO" sz="1400" b="1" u="none">
              <a:solidFill>
                <a:schemeClr val="tx1"/>
              </a:solidFill>
            </a:rPr>
            <a:t>ikke feriepengene</a:t>
          </a:r>
          <a:r>
            <a:rPr lang="nb-NO" sz="1400">
              <a:solidFill>
                <a:schemeClr val="tx1"/>
              </a:solidFill>
            </a:rPr>
            <a:t>, men at den ofte er helt trekkfri (skatt).</a:t>
          </a:r>
          <a:endParaRPr lang="en-US" sz="1400">
            <a:solidFill>
              <a:schemeClr val="tx1"/>
            </a:solidFill>
          </a:endParaRPr>
        </a:p>
      </dgm:t>
    </dgm:pt>
    <dgm:pt modelId="{D000B823-58FB-4109-A58C-0F399CBFE889}" type="parTrans" cxnId="{31C3C97E-2E83-45D2-9783-73E3ABE24CAA}">
      <dgm:prSet/>
      <dgm:spPr/>
      <dgm:t>
        <a:bodyPr/>
        <a:lstStyle/>
        <a:p>
          <a:endParaRPr lang="en-US"/>
        </a:p>
      </dgm:t>
    </dgm:pt>
    <dgm:pt modelId="{5DF7F78D-4D9A-4917-93CA-22317F1CFD9F}" type="sibTrans" cxnId="{31C3C97E-2E83-45D2-9783-73E3ABE24CAA}">
      <dgm:prSet/>
      <dgm:spPr/>
      <dgm:t>
        <a:bodyPr/>
        <a:lstStyle/>
        <a:p>
          <a:endParaRPr lang="en-US"/>
        </a:p>
      </dgm:t>
    </dgm:pt>
    <dgm:pt modelId="{784EFAD5-5EA3-4691-909B-FB9430446100}" type="pres">
      <dgm:prSet presAssocID="{F8716E72-ACB6-40D9-AA59-64FAAB12DB71}" presName="outerComposite" presStyleCnt="0">
        <dgm:presLayoutVars>
          <dgm:chMax val="5"/>
          <dgm:dir/>
          <dgm:resizeHandles val="exact"/>
        </dgm:presLayoutVars>
      </dgm:prSet>
      <dgm:spPr/>
    </dgm:pt>
    <dgm:pt modelId="{D6ABE3C6-5187-4C16-80AC-D41E267470B0}" type="pres">
      <dgm:prSet presAssocID="{F8716E72-ACB6-40D9-AA59-64FAAB12DB71}" presName="dummyMaxCanvas" presStyleCnt="0">
        <dgm:presLayoutVars/>
      </dgm:prSet>
      <dgm:spPr/>
    </dgm:pt>
    <dgm:pt modelId="{A92FBF39-9E9A-4377-B40A-FC541FB314F9}" type="pres">
      <dgm:prSet presAssocID="{F8716E72-ACB6-40D9-AA59-64FAAB12DB71}" presName="FourNodes_1" presStyleLbl="node1" presStyleIdx="0" presStyleCnt="4">
        <dgm:presLayoutVars>
          <dgm:bulletEnabled val="1"/>
        </dgm:presLayoutVars>
      </dgm:prSet>
      <dgm:spPr/>
    </dgm:pt>
    <dgm:pt modelId="{4BF85F56-9688-4376-B595-A4B8CA75D212}" type="pres">
      <dgm:prSet presAssocID="{F8716E72-ACB6-40D9-AA59-64FAAB12DB71}" presName="FourNodes_2" presStyleLbl="node1" presStyleIdx="1" presStyleCnt="4">
        <dgm:presLayoutVars>
          <dgm:bulletEnabled val="1"/>
        </dgm:presLayoutVars>
      </dgm:prSet>
      <dgm:spPr/>
    </dgm:pt>
    <dgm:pt modelId="{27BCA3DC-12B3-4035-8647-F0D98983BA92}" type="pres">
      <dgm:prSet presAssocID="{F8716E72-ACB6-40D9-AA59-64FAAB12DB71}" presName="FourNodes_3" presStyleLbl="node1" presStyleIdx="2" presStyleCnt="4">
        <dgm:presLayoutVars>
          <dgm:bulletEnabled val="1"/>
        </dgm:presLayoutVars>
      </dgm:prSet>
      <dgm:spPr/>
    </dgm:pt>
    <dgm:pt modelId="{02EC7CFB-723D-48B1-87C6-3AB79DCE9A74}" type="pres">
      <dgm:prSet presAssocID="{F8716E72-ACB6-40D9-AA59-64FAAB12DB71}" presName="FourNodes_4" presStyleLbl="node1" presStyleIdx="3" presStyleCnt="4">
        <dgm:presLayoutVars>
          <dgm:bulletEnabled val="1"/>
        </dgm:presLayoutVars>
      </dgm:prSet>
      <dgm:spPr/>
    </dgm:pt>
    <dgm:pt modelId="{80111481-D8B9-4F2B-BC97-AB42CD7A4116}" type="pres">
      <dgm:prSet presAssocID="{F8716E72-ACB6-40D9-AA59-64FAAB12DB71}" presName="FourConn_1-2" presStyleLbl="fgAccFollowNode1" presStyleIdx="0" presStyleCnt="3">
        <dgm:presLayoutVars>
          <dgm:bulletEnabled val="1"/>
        </dgm:presLayoutVars>
      </dgm:prSet>
      <dgm:spPr/>
    </dgm:pt>
    <dgm:pt modelId="{726137F1-5729-4E81-9573-D583BB41A631}" type="pres">
      <dgm:prSet presAssocID="{F8716E72-ACB6-40D9-AA59-64FAAB12DB71}" presName="FourConn_2-3" presStyleLbl="fgAccFollowNode1" presStyleIdx="1" presStyleCnt="3">
        <dgm:presLayoutVars>
          <dgm:bulletEnabled val="1"/>
        </dgm:presLayoutVars>
      </dgm:prSet>
      <dgm:spPr/>
    </dgm:pt>
    <dgm:pt modelId="{89954DF2-602F-4E7B-8F48-8AE281DFE161}" type="pres">
      <dgm:prSet presAssocID="{F8716E72-ACB6-40D9-AA59-64FAAB12DB71}" presName="FourConn_3-4" presStyleLbl="fgAccFollowNode1" presStyleIdx="2" presStyleCnt="3">
        <dgm:presLayoutVars>
          <dgm:bulletEnabled val="1"/>
        </dgm:presLayoutVars>
      </dgm:prSet>
      <dgm:spPr/>
    </dgm:pt>
    <dgm:pt modelId="{7B550489-6B8F-46D0-BC82-0B3348F5DDCD}" type="pres">
      <dgm:prSet presAssocID="{F8716E72-ACB6-40D9-AA59-64FAAB12DB71}" presName="FourNodes_1_text" presStyleLbl="node1" presStyleIdx="3" presStyleCnt="4">
        <dgm:presLayoutVars>
          <dgm:bulletEnabled val="1"/>
        </dgm:presLayoutVars>
      </dgm:prSet>
      <dgm:spPr/>
    </dgm:pt>
    <dgm:pt modelId="{E71E7151-3803-4318-A7BF-EC9404EB65CE}" type="pres">
      <dgm:prSet presAssocID="{F8716E72-ACB6-40D9-AA59-64FAAB12DB71}" presName="FourNodes_2_text" presStyleLbl="node1" presStyleIdx="3" presStyleCnt="4">
        <dgm:presLayoutVars>
          <dgm:bulletEnabled val="1"/>
        </dgm:presLayoutVars>
      </dgm:prSet>
      <dgm:spPr/>
    </dgm:pt>
    <dgm:pt modelId="{94A6D876-94C1-4EB7-9F53-A7CAF2BCF8FA}" type="pres">
      <dgm:prSet presAssocID="{F8716E72-ACB6-40D9-AA59-64FAAB12DB71}" presName="FourNodes_3_text" presStyleLbl="node1" presStyleIdx="3" presStyleCnt="4">
        <dgm:presLayoutVars>
          <dgm:bulletEnabled val="1"/>
        </dgm:presLayoutVars>
      </dgm:prSet>
      <dgm:spPr/>
    </dgm:pt>
    <dgm:pt modelId="{F26CE1B7-0C72-4AC7-9317-A4CCF2EDB674}" type="pres">
      <dgm:prSet presAssocID="{F8716E72-ACB6-40D9-AA59-64FAAB12DB7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3C6C401-270A-46B1-A310-C0734CADAAD0}" type="presOf" srcId="{85E4A960-60E4-4A81-A89D-B22150D3EBF5}" destId="{726137F1-5729-4E81-9573-D583BB41A631}" srcOrd="0" destOrd="0" presId="urn:microsoft.com/office/officeart/2005/8/layout/vProcess5"/>
    <dgm:cxn modelId="{9C036B15-3806-478F-8A87-23ACE9D8E148}" srcId="{F8716E72-ACB6-40D9-AA59-64FAAB12DB71}" destId="{B4176A67-F599-41E3-AF99-DBE1530AEF45}" srcOrd="0" destOrd="0" parTransId="{85C2541E-46D9-4B2F-AA90-1901F74477AD}" sibTransId="{F26A8735-A534-4E69-A811-B2C77D9BD1D9}"/>
    <dgm:cxn modelId="{22E45B30-B599-487D-801C-4FF63AC6A573}" type="presOf" srcId="{FFEB5D28-F514-46E0-929E-3905366F08FD}" destId="{94A6D876-94C1-4EB7-9F53-A7CAF2BCF8FA}" srcOrd="1" destOrd="0" presId="urn:microsoft.com/office/officeart/2005/8/layout/vProcess5"/>
    <dgm:cxn modelId="{BE5C795C-81C4-40B2-857F-521574A44715}" srcId="{F8716E72-ACB6-40D9-AA59-64FAAB12DB71}" destId="{FFEB5D28-F514-46E0-929E-3905366F08FD}" srcOrd="2" destOrd="0" parTransId="{8D8B327E-C873-48BA-899B-36801BE69C44}" sibTransId="{FADAA7D3-1267-4E7E-8A97-DFD11709E7D9}"/>
    <dgm:cxn modelId="{74DE7D5C-5BBB-4971-AB19-A228FB6CC802}" srcId="{F8716E72-ACB6-40D9-AA59-64FAAB12DB71}" destId="{EDF87B75-E89C-4BCE-935E-27C6BD160A0E}" srcOrd="1" destOrd="0" parTransId="{B976B5D3-CC54-4DCF-BF3F-C80910F4AC33}" sibTransId="{85E4A960-60E4-4A81-A89D-B22150D3EBF5}"/>
    <dgm:cxn modelId="{E9241660-7561-42DF-BE15-13DF1AD400C1}" type="presOf" srcId="{3CD66B85-B507-4814-90EE-A0661F121A04}" destId="{F26CE1B7-0C72-4AC7-9317-A4CCF2EDB674}" srcOrd="1" destOrd="0" presId="urn:microsoft.com/office/officeart/2005/8/layout/vProcess5"/>
    <dgm:cxn modelId="{35EA616E-A6DF-4A21-A825-96CECDFE51C4}" type="presOf" srcId="{B4176A67-F599-41E3-AF99-DBE1530AEF45}" destId="{A92FBF39-9E9A-4377-B40A-FC541FB314F9}" srcOrd="0" destOrd="0" presId="urn:microsoft.com/office/officeart/2005/8/layout/vProcess5"/>
    <dgm:cxn modelId="{F46D7153-59EA-477C-A58F-86E8CAA184F2}" type="presOf" srcId="{F26A8735-A534-4E69-A811-B2C77D9BD1D9}" destId="{80111481-D8B9-4F2B-BC97-AB42CD7A4116}" srcOrd="0" destOrd="0" presId="urn:microsoft.com/office/officeart/2005/8/layout/vProcess5"/>
    <dgm:cxn modelId="{31C3C97E-2E83-45D2-9783-73E3ABE24CAA}" srcId="{F8716E72-ACB6-40D9-AA59-64FAAB12DB71}" destId="{3CD66B85-B507-4814-90EE-A0661F121A04}" srcOrd="3" destOrd="0" parTransId="{D000B823-58FB-4109-A58C-0F399CBFE889}" sibTransId="{5DF7F78D-4D9A-4917-93CA-22317F1CFD9F}"/>
    <dgm:cxn modelId="{EAE116A9-4FCE-4236-B8C3-BD731E3CF541}" type="presOf" srcId="{B4176A67-F599-41E3-AF99-DBE1530AEF45}" destId="{7B550489-6B8F-46D0-BC82-0B3348F5DDCD}" srcOrd="1" destOrd="0" presId="urn:microsoft.com/office/officeart/2005/8/layout/vProcess5"/>
    <dgm:cxn modelId="{AA91D4C4-4622-40BE-AF4E-BD5276E55837}" type="presOf" srcId="{3CD66B85-B507-4814-90EE-A0661F121A04}" destId="{02EC7CFB-723D-48B1-87C6-3AB79DCE9A74}" srcOrd="0" destOrd="0" presId="urn:microsoft.com/office/officeart/2005/8/layout/vProcess5"/>
    <dgm:cxn modelId="{6B345AC8-2942-4E37-AEC7-284C51F2F5FE}" type="presOf" srcId="{EDF87B75-E89C-4BCE-935E-27C6BD160A0E}" destId="{E71E7151-3803-4318-A7BF-EC9404EB65CE}" srcOrd="1" destOrd="0" presId="urn:microsoft.com/office/officeart/2005/8/layout/vProcess5"/>
    <dgm:cxn modelId="{8415BBDE-1DE0-490F-B97A-8E7CE3A1F52D}" type="presOf" srcId="{FADAA7D3-1267-4E7E-8A97-DFD11709E7D9}" destId="{89954DF2-602F-4E7B-8F48-8AE281DFE161}" srcOrd="0" destOrd="0" presId="urn:microsoft.com/office/officeart/2005/8/layout/vProcess5"/>
    <dgm:cxn modelId="{026144E4-FD8A-4DAB-9F24-54AF00634C67}" type="presOf" srcId="{EDF87B75-E89C-4BCE-935E-27C6BD160A0E}" destId="{4BF85F56-9688-4376-B595-A4B8CA75D212}" srcOrd="0" destOrd="0" presId="urn:microsoft.com/office/officeart/2005/8/layout/vProcess5"/>
    <dgm:cxn modelId="{6C6D0FEE-131F-452F-8EFE-3972FE470588}" type="presOf" srcId="{FFEB5D28-F514-46E0-929E-3905366F08FD}" destId="{27BCA3DC-12B3-4035-8647-F0D98983BA92}" srcOrd="0" destOrd="0" presId="urn:microsoft.com/office/officeart/2005/8/layout/vProcess5"/>
    <dgm:cxn modelId="{6B2A85FA-760C-413C-87F1-26F904B92B89}" type="presOf" srcId="{F8716E72-ACB6-40D9-AA59-64FAAB12DB71}" destId="{784EFAD5-5EA3-4691-909B-FB9430446100}" srcOrd="0" destOrd="0" presId="urn:microsoft.com/office/officeart/2005/8/layout/vProcess5"/>
    <dgm:cxn modelId="{683D3516-4903-495D-A4BD-8428120BDBBD}" type="presParOf" srcId="{784EFAD5-5EA3-4691-909B-FB9430446100}" destId="{D6ABE3C6-5187-4C16-80AC-D41E267470B0}" srcOrd="0" destOrd="0" presId="urn:microsoft.com/office/officeart/2005/8/layout/vProcess5"/>
    <dgm:cxn modelId="{479A8672-E2B6-4D20-A680-9D200513E9F4}" type="presParOf" srcId="{784EFAD5-5EA3-4691-909B-FB9430446100}" destId="{A92FBF39-9E9A-4377-B40A-FC541FB314F9}" srcOrd="1" destOrd="0" presId="urn:microsoft.com/office/officeart/2005/8/layout/vProcess5"/>
    <dgm:cxn modelId="{81832FF1-5830-4FA7-AD76-C838EEF63AC3}" type="presParOf" srcId="{784EFAD5-5EA3-4691-909B-FB9430446100}" destId="{4BF85F56-9688-4376-B595-A4B8CA75D212}" srcOrd="2" destOrd="0" presId="urn:microsoft.com/office/officeart/2005/8/layout/vProcess5"/>
    <dgm:cxn modelId="{CE973FEE-ACA9-47DE-817C-E9B042A757E4}" type="presParOf" srcId="{784EFAD5-5EA3-4691-909B-FB9430446100}" destId="{27BCA3DC-12B3-4035-8647-F0D98983BA92}" srcOrd="3" destOrd="0" presId="urn:microsoft.com/office/officeart/2005/8/layout/vProcess5"/>
    <dgm:cxn modelId="{A071F05E-CE8C-48E4-9A1B-C87C4096330A}" type="presParOf" srcId="{784EFAD5-5EA3-4691-909B-FB9430446100}" destId="{02EC7CFB-723D-48B1-87C6-3AB79DCE9A74}" srcOrd="4" destOrd="0" presId="urn:microsoft.com/office/officeart/2005/8/layout/vProcess5"/>
    <dgm:cxn modelId="{E8F9B454-3DE7-48AC-8FD7-6C728160241C}" type="presParOf" srcId="{784EFAD5-5EA3-4691-909B-FB9430446100}" destId="{80111481-D8B9-4F2B-BC97-AB42CD7A4116}" srcOrd="5" destOrd="0" presId="urn:microsoft.com/office/officeart/2005/8/layout/vProcess5"/>
    <dgm:cxn modelId="{DBDA5B3A-230D-4CB4-A5C4-B62B7061FCEA}" type="presParOf" srcId="{784EFAD5-5EA3-4691-909B-FB9430446100}" destId="{726137F1-5729-4E81-9573-D583BB41A631}" srcOrd="6" destOrd="0" presId="urn:microsoft.com/office/officeart/2005/8/layout/vProcess5"/>
    <dgm:cxn modelId="{6F286EF1-27CC-4A95-ABB1-3BFA66CB4FA2}" type="presParOf" srcId="{784EFAD5-5EA3-4691-909B-FB9430446100}" destId="{89954DF2-602F-4E7B-8F48-8AE281DFE161}" srcOrd="7" destOrd="0" presId="urn:microsoft.com/office/officeart/2005/8/layout/vProcess5"/>
    <dgm:cxn modelId="{C56A9A95-0476-4953-9A10-0032F52641F4}" type="presParOf" srcId="{784EFAD5-5EA3-4691-909B-FB9430446100}" destId="{7B550489-6B8F-46D0-BC82-0B3348F5DDCD}" srcOrd="8" destOrd="0" presId="urn:microsoft.com/office/officeart/2005/8/layout/vProcess5"/>
    <dgm:cxn modelId="{24203EF1-9D6E-4559-AB17-FB09DFCE885C}" type="presParOf" srcId="{784EFAD5-5EA3-4691-909B-FB9430446100}" destId="{E71E7151-3803-4318-A7BF-EC9404EB65CE}" srcOrd="9" destOrd="0" presId="urn:microsoft.com/office/officeart/2005/8/layout/vProcess5"/>
    <dgm:cxn modelId="{DE1D1D5A-2147-47A7-AEE9-89B475536998}" type="presParOf" srcId="{784EFAD5-5EA3-4691-909B-FB9430446100}" destId="{94A6D876-94C1-4EB7-9F53-A7CAF2BCF8FA}" srcOrd="10" destOrd="0" presId="urn:microsoft.com/office/officeart/2005/8/layout/vProcess5"/>
    <dgm:cxn modelId="{59F67250-0413-4BA8-B0BE-67421616374D}" type="presParOf" srcId="{784EFAD5-5EA3-4691-909B-FB9430446100}" destId="{F26CE1B7-0C72-4AC7-9317-A4CCF2EDB6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F8CAC-944D-461D-88F8-1FDE0572F3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6E58FB-D654-4A8B-87AC-13F11C03EDB7}">
      <dgm:prSet custT="1"/>
      <dgm:spPr/>
      <dgm:t>
        <a:bodyPr/>
        <a:lstStyle/>
        <a:p>
          <a:r>
            <a:rPr lang="nb-NO" sz="1800">
              <a:hlinkClick xmlns:r="http://schemas.openxmlformats.org/officeDocument/2006/relationships" r:id="rId1"/>
            </a:rPr>
            <a:t>Ferie - for ansatte ved NTNU – NTNU</a:t>
          </a:r>
          <a:endParaRPr lang="en-US" sz="1800"/>
        </a:p>
      </dgm:t>
    </dgm:pt>
    <dgm:pt modelId="{E3EEE704-2825-485C-ADDE-C227B75C6118}" type="parTrans" cxnId="{63391E0A-C47A-4E1F-BCBF-CA70B851A171}">
      <dgm:prSet/>
      <dgm:spPr/>
      <dgm:t>
        <a:bodyPr/>
        <a:lstStyle/>
        <a:p>
          <a:endParaRPr lang="en-US"/>
        </a:p>
      </dgm:t>
    </dgm:pt>
    <dgm:pt modelId="{625BC11B-9026-4176-BC99-B96F7FB06B93}" type="sibTrans" cxnId="{63391E0A-C47A-4E1F-BCBF-CA70B851A171}">
      <dgm:prSet/>
      <dgm:spPr/>
      <dgm:t>
        <a:bodyPr/>
        <a:lstStyle/>
        <a:p>
          <a:endParaRPr lang="en-US"/>
        </a:p>
      </dgm:t>
    </dgm:pt>
    <dgm:pt modelId="{5B8C8D1C-3C9D-4E40-9652-02F6DEC5F84D}">
      <dgm:prSet custT="1"/>
      <dgm:spPr/>
      <dgm:t>
        <a:bodyPr/>
        <a:lstStyle/>
        <a:p>
          <a:r>
            <a:rPr lang="nb-NO" sz="1800">
              <a:hlinkClick xmlns:r="http://schemas.openxmlformats.org/officeDocument/2006/relationships" r:id="rId2"/>
            </a:rPr>
            <a:t>Godkjenning i selvbetjeningsportalen - for ledere -</a:t>
          </a:r>
          <a:endParaRPr lang="en-US" sz="1800"/>
        </a:p>
      </dgm:t>
    </dgm:pt>
    <dgm:pt modelId="{6F643AC4-30D2-44BD-9FD7-FE961E6FBD49}" type="parTrans" cxnId="{6C7D252A-13D8-45E5-BF92-A3BC8733CF45}">
      <dgm:prSet/>
      <dgm:spPr/>
      <dgm:t>
        <a:bodyPr/>
        <a:lstStyle/>
        <a:p>
          <a:endParaRPr lang="en-US"/>
        </a:p>
      </dgm:t>
    </dgm:pt>
    <dgm:pt modelId="{D39A0EB6-6AEE-49C7-A048-CEC3C35C75E8}" type="sibTrans" cxnId="{6C7D252A-13D8-45E5-BF92-A3BC8733CF45}">
      <dgm:prSet/>
      <dgm:spPr/>
      <dgm:t>
        <a:bodyPr/>
        <a:lstStyle/>
        <a:p>
          <a:endParaRPr lang="en-US"/>
        </a:p>
      </dgm:t>
    </dgm:pt>
    <dgm:pt modelId="{4F46899D-78B4-4318-AD79-05D55AAA66F7}">
      <dgm:prSet custT="1"/>
      <dgm:spPr/>
      <dgm:t>
        <a:bodyPr/>
        <a:lstStyle/>
        <a:p>
          <a:r>
            <a:rPr lang="nb-NO" sz="1800">
              <a:hlinkClick xmlns:r="http://schemas.openxmlformats.org/officeDocument/2006/relationships" r:id="rId3"/>
            </a:rPr>
            <a:t>Ferie - administrative rutiner - Kunnskapsbasen – NTNU</a:t>
          </a:r>
          <a:endParaRPr lang="en-US" sz="1800"/>
        </a:p>
      </dgm:t>
    </dgm:pt>
    <dgm:pt modelId="{6319F04B-55BB-40D5-8457-B2629FA7C441}" type="parTrans" cxnId="{9572AE3C-C41F-4E62-8056-5063D38D36C4}">
      <dgm:prSet/>
      <dgm:spPr/>
      <dgm:t>
        <a:bodyPr/>
        <a:lstStyle/>
        <a:p>
          <a:endParaRPr lang="en-US"/>
        </a:p>
      </dgm:t>
    </dgm:pt>
    <dgm:pt modelId="{5385C00F-3428-46C9-B6D9-5A14535F205F}" type="sibTrans" cxnId="{9572AE3C-C41F-4E62-8056-5063D38D36C4}">
      <dgm:prSet/>
      <dgm:spPr/>
      <dgm:t>
        <a:bodyPr/>
        <a:lstStyle/>
        <a:p>
          <a:endParaRPr lang="en-US"/>
        </a:p>
      </dgm:t>
    </dgm:pt>
    <dgm:pt modelId="{B10BDDA1-B6E8-4A37-8E47-996441C93A36}">
      <dgm:prSet custT="1"/>
      <dgm:spPr/>
      <dgm:t>
        <a:bodyPr/>
        <a:lstStyle/>
        <a:p>
          <a:r>
            <a:rPr lang="nb-NO" sz="1800">
              <a:hlinkClick xmlns:r="http://schemas.openxmlformats.org/officeDocument/2006/relationships" r:id="rId4"/>
            </a:rPr>
            <a:t>Arbeidstilsynets temasider for ferie med ofte stilte spørsmål </a:t>
          </a:r>
          <a:endParaRPr lang="en-US" sz="1800"/>
        </a:p>
      </dgm:t>
    </dgm:pt>
    <dgm:pt modelId="{782B284F-48F8-4E38-A8F5-DE38CEB41F9E}" type="parTrans" cxnId="{33F902C7-6B81-4A49-BD8E-51234550373C}">
      <dgm:prSet/>
      <dgm:spPr/>
      <dgm:t>
        <a:bodyPr/>
        <a:lstStyle/>
        <a:p>
          <a:endParaRPr lang="nb-NO"/>
        </a:p>
      </dgm:t>
    </dgm:pt>
    <dgm:pt modelId="{56B0BC5B-3891-4937-8ABE-8620A397F6E2}" type="sibTrans" cxnId="{33F902C7-6B81-4A49-BD8E-51234550373C}">
      <dgm:prSet/>
      <dgm:spPr/>
      <dgm:t>
        <a:bodyPr/>
        <a:lstStyle/>
        <a:p>
          <a:endParaRPr lang="nb-NO"/>
        </a:p>
      </dgm:t>
    </dgm:pt>
    <dgm:pt modelId="{D5134602-322C-4A1E-95EE-4B489E0F256D}" type="pres">
      <dgm:prSet presAssocID="{962F8CAC-944D-461D-88F8-1FDE0572F38A}" presName="linear" presStyleCnt="0">
        <dgm:presLayoutVars>
          <dgm:animLvl val="lvl"/>
          <dgm:resizeHandles val="exact"/>
        </dgm:presLayoutVars>
      </dgm:prSet>
      <dgm:spPr/>
    </dgm:pt>
    <dgm:pt modelId="{11C6AC6E-77C2-4360-A622-D6D0EAA24978}" type="pres">
      <dgm:prSet presAssocID="{F86E58FB-D654-4A8B-87AC-13F11C03ED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AC319C-94B4-41BB-BC60-F1BB6B3A9FFA}" type="pres">
      <dgm:prSet presAssocID="{625BC11B-9026-4176-BC99-B96F7FB06B93}" presName="spacer" presStyleCnt="0"/>
      <dgm:spPr/>
    </dgm:pt>
    <dgm:pt modelId="{738308FD-03B0-44E5-8C2B-1BFAB228D95C}" type="pres">
      <dgm:prSet presAssocID="{5B8C8D1C-3C9D-4E40-9652-02F6DEC5F8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B62555-6222-4DBC-8BDE-E55625352DD2}" type="pres">
      <dgm:prSet presAssocID="{D39A0EB6-6AEE-49C7-A048-CEC3C35C75E8}" presName="spacer" presStyleCnt="0"/>
      <dgm:spPr/>
    </dgm:pt>
    <dgm:pt modelId="{8C8814B7-0565-4A17-B8EA-02201A95442A}" type="pres">
      <dgm:prSet presAssocID="{4F46899D-78B4-4318-AD79-05D55AAA66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1634C8-8AF1-42B7-963C-88E3F15F9C9A}" type="pres">
      <dgm:prSet presAssocID="{5385C00F-3428-46C9-B6D9-5A14535F205F}" presName="spacer" presStyleCnt="0"/>
      <dgm:spPr/>
    </dgm:pt>
    <dgm:pt modelId="{31C0C8B3-59DE-4CCA-B0BB-9D22079AC625}" type="pres">
      <dgm:prSet presAssocID="{B10BDDA1-B6E8-4A37-8E47-996441C93A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391E0A-C47A-4E1F-BCBF-CA70B851A171}" srcId="{962F8CAC-944D-461D-88F8-1FDE0572F38A}" destId="{F86E58FB-D654-4A8B-87AC-13F11C03EDB7}" srcOrd="0" destOrd="0" parTransId="{E3EEE704-2825-485C-ADDE-C227B75C6118}" sibTransId="{625BC11B-9026-4176-BC99-B96F7FB06B93}"/>
    <dgm:cxn modelId="{3AFB500D-EF34-4B3B-97E0-BAABB4257908}" type="presOf" srcId="{B10BDDA1-B6E8-4A37-8E47-996441C93A36}" destId="{31C0C8B3-59DE-4CCA-B0BB-9D22079AC625}" srcOrd="0" destOrd="0" presId="urn:microsoft.com/office/officeart/2005/8/layout/vList2"/>
    <dgm:cxn modelId="{6C7D252A-13D8-45E5-BF92-A3BC8733CF45}" srcId="{962F8CAC-944D-461D-88F8-1FDE0572F38A}" destId="{5B8C8D1C-3C9D-4E40-9652-02F6DEC5F84D}" srcOrd="1" destOrd="0" parTransId="{6F643AC4-30D2-44BD-9FD7-FE961E6FBD49}" sibTransId="{D39A0EB6-6AEE-49C7-A048-CEC3C35C75E8}"/>
    <dgm:cxn modelId="{9572AE3C-C41F-4E62-8056-5063D38D36C4}" srcId="{962F8CAC-944D-461D-88F8-1FDE0572F38A}" destId="{4F46899D-78B4-4318-AD79-05D55AAA66F7}" srcOrd="2" destOrd="0" parTransId="{6319F04B-55BB-40D5-8457-B2629FA7C441}" sibTransId="{5385C00F-3428-46C9-B6D9-5A14535F205F}"/>
    <dgm:cxn modelId="{B96A675B-D944-4651-BB42-81F838385A8D}" type="presOf" srcId="{F86E58FB-D654-4A8B-87AC-13F11C03EDB7}" destId="{11C6AC6E-77C2-4360-A622-D6D0EAA24978}" srcOrd="0" destOrd="0" presId="urn:microsoft.com/office/officeart/2005/8/layout/vList2"/>
    <dgm:cxn modelId="{5AE82C69-AA1D-4150-BB3D-1D614468BB01}" type="presOf" srcId="{5B8C8D1C-3C9D-4E40-9652-02F6DEC5F84D}" destId="{738308FD-03B0-44E5-8C2B-1BFAB228D95C}" srcOrd="0" destOrd="0" presId="urn:microsoft.com/office/officeart/2005/8/layout/vList2"/>
    <dgm:cxn modelId="{BC956F7D-67AC-4573-96DA-671D1587CB57}" type="presOf" srcId="{4F46899D-78B4-4318-AD79-05D55AAA66F7}" destId="{8C8814B7-0565-4A17-B8EA-02201A95442A}" srcOrd="0" destOrd="0" presId="urn:microsoft.com/office/officeart/2005/8/layout/vList2"/>
    <dgm:cxn modelId="{33F902C7-6B81-4A49-BD8E-51234550373C}" srcId="{962F8CAC-944D-461D-88F8-1FDE0572F38A}" destId="{B10BDDA1-B6E8-4A37-8E47-996441C93A36}" srcOrd="3" destOrd="0" parTransId="{782B284F-48F8-4E38-A8F5-DE38CEB41F9E}" sibTransId="{56B0BC5B-3891-4937-8ABE-8620A397F6E2}"/>
    <dgm:cxn modelId="{110689D2-49B6-48BE-9E4F-ECE7F31F20C7}" type="presOf" srcId="{962F8CAC-944D-461D-88F8-1FDE0572F38A}" destId="{D5134602-322C-4A1E-95EE-4B489E0F256D}" srcOrd="0" destOrd="0" presId="urn:microsoft.com/office/officeart/2005/8/layout/vList2"/>
    <dgm:cxn modelId="{AE219524-798F-4502-925E-79F6AFEFF09E}" type="presParOf" srcId="{D5134602-322C-4A1E-95EE-4B489E0F256D}" destId="{11C6AC6E-77C2-4360-A622-D6D0EAA24978}" srcOrd="0" destOrd="0" presId="urn:microsoft.com/office/officeart/2005/8/layout/vList2"/>
    <dgm:cxn modelId="{5EA378C2-5DFD-456C-9DEE-9CB4D6E8B019}" type="presParOf" srcId="{D5134602-322C-4A1E-95EE-4B489E0F256D}" destId="{35AC319C-94B4-41BB-BC60-F1BB6B3A9FFA}" srcOrd="1" destOrd="0" presId="urn:microsoft.com/office/officeart/2005/8/layout/vList2"/>
    <dgm:cxn modelId="{2D25F458-E7AA-4156-95D6-190E3AFB2C78}" type="presParOf" srcId="{D5134602-322C-4A1E-95EE-4B489E0F256D}" destId="{738308FD-03B0-44E5-8C2B-1BFAB228D95C}" srcOrd="2" destOrd="0" presId="urn:microsoft.com/office/officeart/2005/8/layout/vList2"/>
    <dgm:cxn modelId="{A41C034A-DFA8-401C-B928-E3ABAFE4C5A4}" type="presParOf" srcId="{D5134602-322C-4A1E-95EE-4B489E0F256D}" destId="{CCB62555-6222-4DBC-8BDE-E55625352DD2}" srcOrd="3" destOrd="0" presId="urn:microsoft.com/office/officeart/2005/8/layout/vList2"/>
    <dgm:cxn modelId="{C2CA765F-D440-448E-9400-12A110EED0D1}" type="presParOf" srcId="{D5134602-322C-4A1E-95EE-4B489E0F256D}" destId="{8C8814B7-0565-4A17-B8EA-02201A95442A}" srcOrd="4" destOrd="0" presId="urn:microsoft.com/office/officeart/2005/8/layout/vList2"/>
    <dgm:cxn modelId="{639826CF-16A9-4C8F-BF5B-769FCB36A5F4}" type="presParOf" srcId="{D5134602-322C-4A1E-95EE-4B489E0F256D}" destId="{C21634C8-8AF1-42B7-963C-88E3F15F9C9A}" srcOrd="5" destOrd="0" presId="urn:microsoft.com/office/officeart/2005/8/layout/vList2"/>
    <dgm:cxn modelId="{E890BD21-98BE-443E-B2E8-661D1C943F7F}" type="presParOf" srcId="{D5134602-322C-4A1E-95EE-4B489E0F256D}" destId="{31C0C8B3-59DE-4CCA-B0BB-9D22079AC6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8A33-58DE-49ED-8F40-3C4421B939C6}">
      <dsp:nvSpPr>
        <dsp:cNvPr id="0" name=""/>
        <dsp:cNvSpPr/>
      </dsp:nvSpPr>
      <dsp:spPr>
        <a:xfrm>
          <a:off x="0" y="0"/>
          <a:ext cx="6529288" cy="1161611"/>
        </a:xfrm>
        <a:prstGeom prst="roundRect">
          <a:avLst>
            <a:gd name="adj" fmla="val 10000"/>
          </a:avLst>
        </a:prstGeom>
        <a:solidFill>
          <a:srgbClr val="EBF0C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Ansatte som jobber hos flere arbeidsgivere utenfor NTNU </a:t>
          </a:r>
          <a:r>
            <a:rPr lang="nb-NO" sz="1800" b="1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skal føre ferie parallelt </a:t>
          </a:r>
          <a:r>
            <a:rPr lang="nb-NO"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hos oss og hos annen arbeidsgiver.</a:t>
          </a:r>
          <a:endParaRPr lang="en-US" sz="1800" kern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4022" y="34022"/>
        <a:ext cx="5275819" cy="1093567"/>
      </dsp:txXfrm>
    </dsp:sp>
    <dsp:sp modelId="{D076364E-F553-4D3A-A1B4-81C8AD47DA2B}">
      <dsp:nvSpPr>
        <dsp:cNvPr id="0" name=""/>
        <dsp:cNvSpPr/>
      </dsp:nvSpPr>
      <dsp:spPr>
        <a:xfrm>
          <a:off x="576113" y="1355213"/>
          <a:ext cx="6529288" cy="1161611"/>
        </a:xfrm>
        <a:prstGeom prst="roundRect">
          <a:avLst>
            <a:gd name="adj" fmla="val 10000"/>
          </a:avLst>
        </a:prstGeom>
        <a:solidFill>
          <a:srgbClr val="CFDAF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Flere arbeidsgivere gir </a:t>
          </a:r>
          <a:r>
            <a:rPr lang="nb-NO" sz="1800" b="1" i="1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ikke</a:t>
          </a:r>
          <a:r>
            <a:rPr lang="nb-NO"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lengre ferie – man skal </a:t>
          </a:r>
          <a:r>
            <a:rPr lang="nb-NO" sz="1800" b="1" i="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føre ferie for de samme ukene </a:t>
          </a:r>
          <a:r>
            <a:rPr lang="nb-NO"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hos oss som hos sin andre arbeidsgiver.</a:t>
          </a:r>
          <a:endParaRPr lang="en-US" sz="1800" kern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10135" y="1389235"/>
        <a:ext cx="5130083" cy="1093567"/>
      </dsp:txXfrm>
    </dsp:sp>
    <dsp:sp modelId="{4958F0F1-7C90-410D-ACA1-85FD568F0BC6}">
      <dsp:nvSpPr>
        <dsp:cNvPr id="0" name=""/>
        <dsp:cNvSpPr/>
      </dsp:nvSpPr>
      <dsp:spPr>
        <a:xfrm>
          <a:off x="1152227" y="2710427"/>
          <a:ext cx="6529288" cy="1161611"/>
        </a:xfrm>
        <a:prstGeom prst="roundRect">
          <a:avLst>
            <a:gd name="adj" fmla="val 10000"/>
          </a:avLst>
        </a:prstGeom>
        <a:solidFill>
          <a:srgbClr val="E3BCD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Andre arbeidsgivere kan ha andre systemer for å tildele feriedager rent teknisk. Ved NTNU tildeles feriedager for alle virkedager i ferien. </a:t>
          </a:r>
          <a:endParaRPr lang="en-US" sz="1800" kern="120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186249" y="2744449"/>
        <a:ext cx="5130083" cy="1093567"/>
      </dsp:txXfrm>
    </dsp:sp>
    <dsp:sp modelId="{5BA557F5-2820-405C-9C70-26D725A0F89F}">
      <dsp:nvSpPr>
        <dsp:cNvPr id="0" name=""/>
        <dsp:cNvSpPr/>
      </dsp:nvSpPr>
      <dsp:spPr>
        <a:xfrm>
          <a:off x="5774240" y="880888"/>
          <a:ext cx="755047" cy="755047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44126" y="880888"/>
        <a:ext cx="415275" cy="568173"/>
      </dsp:txXfrm>
    </dsp:sp>
    <dsp:sp modelId="{3B7A733E-6442-4BCF-A638-71115F390BF6}">
      <dsp:nvSpPr>
        <dsp:cNvPr id="0" name=""/>
        <dsp:cNvSpPr/>
      </dsp:nvSpPr>
      <dsp:spPr>
        <a:xfrm>
          <a:off x="6350354" y="2228358"/>
          <a:ext cx="755047" cy="755047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20240" y="2228358"/>
        <a:ext cx="415275" cy="568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FBF39-9E9A-4377-B40A-FC541FB314F9}">
      <dsp:nvSpPr>
        <dsp:cNvPr id="0" name=""/>
        <dsp:cNvSpPr/>
      </dsp:nvSpPr>
      <dsp:spPr>
        <a:xfrm>
          <a:off x="0" y="0"/>
          <a:ext cx="6145212" cy="851848"/>
        </a:xfrm>
        <a:prstGeom prst="roundRect">
          <a:avLst>
            <a:gd name="adj" fmla="val 10000"/>
          </a:avLst>
        </a:prstGeom>
        <a:solidFill>
          <a:srgbClr val="FDD9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I juni gjøres kostnaden for årets betalte feriedager opp. </a:t>
          </a:r>
          <a:endParaRPr lang="en-US" sz="1400" kern="1200">
            <a:solidFill>
              <a:schemeClr val="tx1"/>
            </a:solidFill>
          </a:endParaRPr>
        </a:p>
      </dsp:txBody>
      <dsp:txXfrm>
        <a:off x="24950" y="24950"/>
        <a:ext cx="5154020" cy="801948"/>
      </dsp:txXfrm>
    </dsp:sp>
    <dsp:sp modelId="{4BF85F56-9688-4376-B595-A4B8CA75D212}">
      <dsp:nvSpPr>
        <dsp:cNvPr id="0" name=""/>
        <dsp:cNvSpPr/>
      </dsp:nvSpPr>
      <dsp:spPr>
        <a:xfrm>
          <a:off x="514661" y="1006730"/>
          <a:ext cx="6145212" cy="851848"/>
        </a:xfrm>
        <a:prstGeom prst="roundRect">
          <a:avLst>
            <a:gd name="adj" fmla="val 10000"/>
          </a:avLst>
        </a:prstGeom>
        <a:solidFill>
          <a:srgbClr val="E3BC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solidFill>
                <a:schemeClr val="tx1"/>
              </a:solidFill>
            </a:rPr>
            <a:t>Feriepengene utbetales i juni, men fra disse trekkes kostnaden for årets betalte feriedager. Kun det som blir til overs etter dette trekket, utbetales til den ansatte. </a:t>
          </a:r>
          <a:r>
            <a:rPr lang="nb-NO" sz="1100" kern="1200">
              <a:hlinkClick xmlns:r="http://schemas.openxmlformats.org/officeDocument/2006/relationships" r:id="rId1"/>
            </a:rPr>
            <a:t>Se Særavtale om ferie for statsansatte § 4</a:t>
          </a:r>
          <a:endParaRPr lang="en-US" sz="1100" kern="1200"/>
        </a:p>
      </dsp:txBody>
      <dsp:txXfrm>
        <a:off x="539611" y="1031680"/>
        <a:ext cx="5026949" cy="801948"/>
      </dsp:txXfrm>
    </dsp:sp>
    <dsp:sp modelId="{27BCA3DC-12B3-4035-8647-F0D98983BA92}">
      <dsp:nvSpPr>
        <dsp:cNvPr id="0" name=""/>
        <dsp:cNvSpPr/>
      </dsp:nvSpPr>
      <dsp:spPr>
        <a:xfrm>
          <a:off x="1021641" y="2013460"/>
          <a:ext cx="6145212" cy="851848"/>
        </a:xfrm>
        <a:prstGeom prst="roundRect">
          <a:avLst>
            <a:gd name="adj" fmla="val 10000"/>
          </a:avLst>
        </a:prstGeom>
        <a:solidFill>
          <a:srgbClr val="CFDA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Husk at det utbetales vanlig månedslønn også i juni i tillegg til feriepengene.</a:t>
          </a:r>
          <a:endParaRPr lang="en-US" sz="1400" kern="1200">
            <a:solidFill>
              <a:schemeClr val="tx1"/>
            </a:solidFill>
          </a:endParaRPr>
        </a:p>
      </dsp:txBody>
      <dsp:txXfrm>
        <a:off x="1046591" y="2038410"/>
        <a:ext cx="5034631" cy="801948"/>
      </dsp:txXfrm>
    </dsp:sp>
    <dsp:sp modelId="{02EC7CFB-723D-48B1-87C6-3AB79DCE9A74}">
      <dsp:nvSpPr>
        <dsp:cNvPr id="0" name=""/>
        <dsp:cNvSpPr/>
      </dsp:nvSpPr>
      <dsp:spPr>
        <a:xfrm>
          <a:off x="1536303" y="3020190"/>
          <a:ext cx="6145212" cy="851848"/>
        </a:xfrm>
        <a:prstGeom prst="roundRect">
          <a:avLst>
            <a:gd name="adj" fmla="val 10000"/>
          </a:avLst>
        </a:prstGeom>
        <a:solidFill>
          <a:srgbClr val="FDF0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Hovedårsaken til at juni lønn er høyere for de fleste er som oftest </a:t>
          </a:r>
          <a:r>
            <a:rPr lang="nb-NO" sz="1400" b="1" u="none" kern="1200">
              <a:solidFill>
                <a:schemeClr val="tx1"/>
              </a:solidFill>
            </a:rPr>
            <a:t>ikke feriepengene</a:t>
          </a:r>
          <a:r>
            <a:rPr lang="nb-NO" sz="1400" kern="1200">
              <a:solidFill>
                <a:schemeClr val="tx1"/>
              </a:solidFill>
            </a:rPr>
            <a:t>, men at den ofte er helt trekkfri (skatt).</a:t>
          </a:r>
          <a:endParaRPr lang="en-US" sz="1400" kern="1200">
            <a:solidFill>
              <a:schemeClr val="tx1"/>
            </a:solidFill>
          </a:endParaRPr>
        </a:p>
      </dsp:txBody>
      <dsp:txXfrm>
        <a:off x="1561253" y="3045140"/>
        <a:ext cx="5026949" cy="801948"/>
      </dsp:txXfrm>
    </dsp:sp>
    <dsp:sp modelId="{80111481-D8B9-4F2B-BC97-AB42CD7A4116}">
      <dsp:nvSpPr>
        <dsp:cNvPr id="0" name=""/>
        <dsp:cNvSpPr/>
      </dsp:nvSpPr>
      <dsp:spPr>
        <a:xfrm>
          <a:off x="5591511" y="652438"/>
          <a:ext cx="553701" cy="55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716094" y="652438"/>
        <a:ext cx="304535" cy="416660"/>
      </dsp:txXfrm>
    </dsp:sp>
    <dsp:sp modelId="{726137F1-5729-4E81-9573-D583BB41A631}">
      <dsp:nvSpPr>
        <dsp:cNvPr id="0" name=""/>
        <dsp:cNvSpPr/>
      </dsp:nvSpPr>
      <dsp:spPr>
        <a:xfrm>
          <a:off x="6106172" y="1659168"/>
          <a:ext cx="553701" cy="55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230755" y="1659168"/>
        <a:ext cx="304535" cy="416660"/>
      </dsp:txXfrm>
    </dsp:sp>
    <dsp:sp modelId="{89954DF2-602F-4E7B-8F48-8AE281DFE161}">
      <dsp:nvSpPr>
        <dsp:cNvPr id="0" name=""/>
        <dsp:cNvSpPr/>
      </dsp:nvSpPr>
      <dsp:spPr>
        <a:xfrm>
          <a:off x="6613152" y="2665898"/>
          <a:ext cx="553701" cy="55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737735" y="2665898"/>
        <a:ext cx="304535" cy="416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6AC6E-77C2-4360-A622-D6D0EAA24978}">
      <dsp:nvSpPr>
        <dsp:cNvPr id="0" name=""/>
        <dsp:cNvSpPr/>
      </dsp:nvSpPr>
      <dsp:spPr>
        <a:xfrm>
          <a:off x="0" y="41034"/>
          <a:ext cx="7679016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hlinkClick xmlns:r="http://schemas.openxmlformats.org/officeDocument/2006/relationships" r:id="rId1"/>
            </a:rPr>
            <a:t>Ferie - for ansatte ved NTNU – NTNU</a:t>
          </a:r>
          <a:endParaRPr lang="en-US" sz="1800" kern="1200"/>
        </a:p>
      </dsp:txBody>
      <dsp:txXfrm>
        <a:off x="38381" y="79415"/>
        <a:ext cx="7602254" cy="709478"/>
      </dsp:txXfrm>
    </dsp:sp>
    <dsp:sp modelId="{738308FD-03B0-44E5-8C2B-1BFAB228D95C}">
      <dsp:nvSpPr>
        <dsp:cNvPr id="0" name=""/>
        <dsp:cNvSpPr/>
      </dsp:nvSpPr>
      <dsp:spPr>
        <a:xfrm>
          <a:off x="0" y="948235"/>
          <a:ext cx="7679016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hlinkClick xmlns:r="http://schemas.openxmlformats.org/officeDocument/2006/relationships" r:id="rId2"/>
            </a:rPr>
            <a:t>Godkjenning i selvbetjeningsportalen - for ledere -</a:t>
          </a:r>
          <a:endParaRPr lang="en-US" sz="1800" kern="1200"/>
        </a:p>
      </dsp:txBody>
      <dsp:txXfrm>
        <a:off x="38381" y="986616"/>
        <a:ext cx="7602254" cy="709478"/>
      </dsp:txXfrm>
    </dsp:sp>
    <dsp:sp modelId="{8C8814B7-0565-4A17-B8EA-02201A95442A}">
      <dsp:nvSpPr>
        <dsp:cNvPr id="0" name=""/>
        <dsp:cNvSpPr/>
      </dsp:nvSpPr>
      <dsp:spPr>
        <a:xfrm>
          <a:off x="0" y="1855435"/>
          <a:ext cx="7679016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hlinkClick xmlns:r="http://schemas.openxmlformats.org/officeDocument/2006/relationships" r:id="rId3"/>
            </a:rPr>
            <a:t>Ferie - administrative rutiner - Kunnskapsbasen – NTNU</a:t>
          </a:r>
          <a:endParaRPr lang="en-US" sz="1800" kern="1200"/>
        </a:p>
      </dsp:txBody>
      <dsp:txXfrm>
        <a:off x="38381" y="1893816"/>
        <a:ext cx="7602254" cy="709478"/>
      </dsp:txXfrm>
    </dsp:sp>
    <dsp:sp modelId="{31C0C8B3-59DE-4CCA-B0BB-9D22079AC625}">
      <dsp:nvSpPr>
        <dsp:cNvPr id="0" name=""/>
        <dsp:cNvSpPr/>
      </dsp:nvSpPr>
      <dsp:spPr>
        <a:xfrm>
          <a:off x="0" y="2762635"/>
          <a:ext cx="7679016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>
              <a:hlinkClick xmlns:r="http://schemas.openxmlformats.org/officeDocument/2006/relationships" r:id="rId4"/>
            </a:rPr>
            <a:t>Arbeidstilsynets temasider for ferie med ofte stilte spørsmål </a:t>
          </a:r>
          <a:endParaRPr lang="en-US" sz="1800" kern="1200"/>
        </a:p>
      </dsp:txBody>
      <dsp:txXfrm>
        <a:off x="38381" y="2801016"/>
        <a:ext cx="7602254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4A693-D0D2-4526-B76A-D0B33F24AB76}" type="datetimeFigureOut">
              <a:rPr lang="nb-NO" smtClean="0"/>
              <a:t>24.09.2024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B6AE6-395A-4A92-88B6-12C8DF12CB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4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159BC-7196-465B-BF1A-25B0652A8A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0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347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62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892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4881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4690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8781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441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4812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Universitetsavisens sak i dag om effekten av sparetiltakene på MH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954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004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Reglene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5150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Ta kontakt med Tjenestesenteret om du lurer på noe eller trenger hjelp. VI har kort svartid.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47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74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159BC-7196-465B-BF1A-25B0652A8A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22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088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19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85EEF-E09F-9887-28A7-07DC1AC53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9A28A32-CEE6-B009-DE26-D7584C6B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E74EA60-FDEB-1527-552C-C8F7871C0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Gjelder også avvikling av plusstid.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1135317-1A5E-D35D-95DD-F38FFEA39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159BC-7196-465B-BF1A-25B0652A8A2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36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E44C2-8921-AC95-1CDF-D031578E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EF89A61-0DFC-AD80-17A7-D74216E3C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159BC66-E8CE-5A22-1097-C4D68EBE8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C2C37C8-9635-51E8-ADDA-CD0CBAFC2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159BC-7196-465B-BF1A-25B0652A8A2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015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51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1" y="205979"/>
            <a:ext cx="5459249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D937378-229C-1949-B054-BBD9C0C8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C91E42C-57DE-0347-977E-6B972EE4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943896"/>
            <a:ext cx="7681516" cy="38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3305176"/>
            <a:ext cx="7458948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180035"/>
            <a:ext cx="745894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CDCCE35-0F13-7E43-B915-27AECD9F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86" y="243149"/>
            <a:ext cx="7934515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6C7D8F5B-4488-624E-9B7E-DA67D487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986" y="1481512"/>
            <a:ext cx="386060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A4593312-CBE8-2646-A9D3-533DF0750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8959" y="1001692"/>
            <a:ext cx="3932542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B26063-6A57-B84C-A306-43905FC06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8959" y="1481512"/>
            <a:ext cx="393254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B91E079-BBA0-8E45-BAA3-55605ED0A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986" y="1001691"/>
            <a:ext cx="3862118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68297" y="205979"/>
            <a:ext cx="793373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8297" y="934065"/>
            <a:ext cx="7933731" cy="400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tripe_16_9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1988-04-29-21/&#167;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vdata.no/dokument/NL/lov/1988-04-29-21/KAPITTEL_2#%C2%A76" TargetMode="External"/><Relationship Id="rId4" Type="http://schemas.openxmlformats.org/officeDocument/2006/relationships/hyperlink" Target="https://lovdata.no/lov/1988-04-29-21/&#167;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1988-04-29-21/&#167;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SPH/sph-2024/KAPITTEL_11-2?q=ferie#KAPITTEL_11-2" TargetMode="Externa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fer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1.xml"/><Relationship Id="rId18" Type="http://schemas.openxmlformats.org/officeDocument/2006/relationships/slide" Target="slide20.xml"/><Relationship Id="rId3" Type="http://schemas.openxmlformats.org/officeDocument/2006/relationships/slide" Target="slide4.xml"/><Relationship Id="rId21" Type="http://schemas.openxmlformats.org/officeDocument/2006/relationships/slide" Target="slide31.xml"/><Relationship Id="rId7" Type="http://schemas.openxmlformats.org/officeDocument/2006/relationships/slide" Target="slide8.xml"/><Relationship Id="rId12" Type="http://schemas.openxmlformats.org/officeDocument/2006/relationships/slide" Target="slide10.xml"/><Relationship Id="rId17" Type="http://schemas.openxmlformats.org/officeDocument/2006/relationships/slide" Target="slide19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7.jpeg"/><Relationship Id="rId24" Type="http://schemas.openxmlformats.org/officeDocument/2006/relationships/slide" Target="slide40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34.xml"/><Relationship Id="rId10" Type="http://schemas.openxmlformats.org/officeDocument/2006/relationships/image" Target="../media/image6.svg"/><Relationship Id="rId19" Type="http://schemas.openxmlformats.org/officeDocument/2006/relationships/slide" Target="slide21.xml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slide" Target="slide12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lovdata.no/lov/1988-04-29-21/&#167;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ersitetsavisa.no/fakultet-for-medisin-og-helsevitenskap-omstilling-oppsigelser/har-fatt-bedre-grep-om-okonomien-men-den-faglige-kvaliteten-vil-lide/415855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fo.no/kundesider/lonnstjenester/selvbetjeningsportalen/lonnsslipper/slik-leser-du-lonnsslippen#anchorTOC_L%C3%B8nnsslippen_i_juni_1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1988-04-29-21" TargetMode="External"/><Relationship Id="rId7" Type="http://schemas.openxmlformats.org/officeDocument/2006/relationships/hyperlink" Target="https://www.regjeringen.no/no/dokumenter/otprp-nr-65-2007-2008-/id516695/?ch=5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gjeringen.no/no/dokumenter/hta-2022-2024/id696502/" TargetMode="External"/><Relationship Id="rId5" Type="http://schemas.openxmlformats.org/officeDocument/2006/relationships/hyperlink" Target="https://lovdata.no/dokument/SPH/sph-2024/KAPITTEL_11-2-3?q=departementets%20kommentarer#KAPITTEL_11-2-3" TargetMode="External"/><Relationship Id="rId4" Type="http://schemas.openxmlformats.org/officeDocument/2006/relationships/hyperlink" Target="https://lovdata.no/dokument/SPH/sph-2024/KAPITTEL_9-16?q=s%C3%A6ravtale%20for%20ferie#KAPITTEL_9-16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hjelp.ntnu.no/tas/public/ssp/content/serviceflow?unid=e39b39edc684442e9d2468a1bf20357c&amp;from=4e74c219-0e28-435c-88b5-608b237a3853&amp;openedFromService=tru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1988-04-29-21/&#167;5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1988-04-29-21/&#167;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s://lovdata.no/lov/1988-04-29-21/&#167;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-5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1199595" y="1916545"/>
            <a:ext cx="8114088" cy="707886"/>
          </a:xfrm>
        </p:spPr>
        <p:txBody>
          <a:bodyPr/>
          <a:lstStyle/>
          <a:p>
            <a:pPr algn="ctr"/>
            <a:r>
              <a:rPr lang="nb-NO" sz="4000">
                <a:solidFill>
                  <a:schemeClr val="bg1"/>
                </a:solidFill>
              </a:rPr>
              <a:t>Ferieoppfølging høsten 2024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1815277" y="3061943"/>
            <a:ext cx="6882724" cy="5980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nb-NO" sz="1600">
                <a:solidFill>
                  <a:schemeClr val="bg1"/>
                </a:solidFill>
              </a:rPr>
              <a:t>Fagkafé for ledere og HR-medarbeidere</a:t>
            </a:r>
          </a:p>
          <a:p>
            <a:pPr algn="ctr"/>
            <a:r>
              <a:rPr lang="nb-NO" sz="1600">
                <a:solidFill>
                  <a:schemeClr val="bg1"/>
                </a:solidFill>
              </a:rPr>
              <a:t>24.09.24 ved Kristian H. Sæterhaug, </a:t>
            </a:r>
          </a:p>
          <a:p>
            <a:pPr algn="ctr"/>
            <a:r>
              <a:rPr lang="nb-NO" sz="1600">
                <a:solidFill>
                  <a:schemeClr val="bg1"/>
                </a:solidFill>
              </a:rPr>
              <a:t>Tjenestesenteret for lønn og HR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6" y="1160665"/>
            <a:ext cx="5406359" cy="433297"/>
          </a:xfrm>
          <a:prstGeom prst="rect">
            <a:avLst/>
          </a:prstGeom>
        </p:spPr>
      </p:pic>
      <p:pic>
        <p:nvPicPr>
          <p:cNvPr id="20" name="Grafikk 19" descr="Ferie med heldekkende fyll">
            <a:extLst>
              <a:ext uri="{FF2B5EF4-FFF2-40B4-BE49-F238E27FC236}">
                <a16:creationId xmlns:a16="http://schemas.microsoft.com/office/drawing/2014/main" id="{CD78E5EE-A65A-6601-FB27-03FA0030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12" y="2048562"/>
            <a:ext cx="2441542" cy="244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22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4B6FA-4C9D-4FD2-9F50-C9EBA45B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FEAA152-A293-BC29-226A-29E7DEB88472}"/>
              </a:ext>
            </a:extLst>
          </p:cNvPr>
          <p:cNvSpPr/>
          <p:nvPr/>
        </p:nvSpPr>
        <p:spPr>
          <a:xfrm>
            <a:off x="3764757" y="2771134"/>
            <a:ext cx="5005712" cy="649415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CDB3C01-A928-51FA-5B77-7B5C095972F8}"/>
              </a:ext>
            </a:extLst>
          </p:cNvPr>
          <p:cNvSpPr/>
          <p:nvPr/>
        </p:nvSpPr>
        <p:spPr>
          <a:xfrm>
            <a:off x="3749218" y="2023090"/>
            <a:ext cx="5021251" cy="60010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4F86F00-CEA8-E315-EFAC-1B87E907453D}"/>
              </a:ext>
            </a:extLst>
          </p:cNvPr>
          <p:cNvSpPr/>
          <p:nvPr/>
        </p:nvSpPr>
        <p:spPr>
          <a:xfrm>
            <a:off x="3764757" y="1183594"/>
            <a:ext cx="5021252" cy="72554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CEF3AF9-F4ED-A4A7-9276-68379C664EBE}"/>
              </a:ext>
            </a:extLst>
          </p:cNvPr>
          <p:cNvSpPr txBox="1"/>
          <p:nvPr/>
        </p:nvSpPr>
        <p:spPr>
          <a:xfrm>
            <a:off x="4029494" y="2054103"/>
            <a:ext cx="4768468" cy="6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 kjent med og bruk DFØ Innsikt </a:t>
            </a:r>
            <a:br>
              <a:rPr lang="nb-NO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kontinuerlig for ferieoppfølging. </a:t>
            </a:r>
            <a:endParaRPr lang="nb-NO" sz="11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0A5CF0-56C4-466D-E617-46F6C6ED5767}"/>
              </a:ext>
            </a:extLst>
          </p:cNvPr>
          <p:cNvSpPr txBox="1">
            <a:spLocks/>
          </p:cNvSpPr>
          <p:nvPr/>
        </p:nvSpPr>
        <p:spPr>
          <a:xfrm>
            <a:off x="804125" y="358138"/>
            <a:ext cx="7791608" cy="5693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3100"/>
              <a:t>Avvikling av restferie må planlegges NÅ!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9F2001C-DDEA-C49E-2C3A-FEE338930FDF}"/>
              </a:ext>
            </a:extLst>
          </p:cNvPr>
          <p:cNvSpPr/>
          <p:nvPr/>
        </p:nvSpPr>
        <p:spPr>
          <a:xfrm>
            <a:off x="3764757" y="3621962"/>
            <a:ext cx="5005712" cy="594013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5988661-26D5-3A38-38BC-04C72A19AEC7}"/>
              </a:ext>
            </a:extLst>
          </p:cNvPr>
          <p:cNvSpPr txBox="1"/>
          <p:nvPr/>
        </p:nvSpPr>
        <p:spPr>
          <a:xfrm>
            <a:off x="4061562" y="1333980"/>
            <a:ext cx="479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ferie skal avtales med leder.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E812C43-146D-451E-92AE-E44D1AF1DE9D}"/>
              </a:ext>
            </a:extLst>
          </p:cNvPr>
          <p:cNvSpPr/>
          <p:nvPr/>
        </p:nvSpPr>
        <p:spPr>
          <a:xfrm>
            <a:off x="3764758" y="4404765"/>
            <a:ext cx="5021250" cy="642897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2194197-6564-996C-5A2F-534C761F09B1}"/>
              </a:ext>
            </a:extLst>
          </p:cNvPr>
          <p:cNvSpPr txBox="1"/>
          <p:nvPr/>
        </p:nvSpPr>
        <p:spPr>
          <a:xfrm>
            <a:off x="3967382" y="3743381"/>
            <a:ext cx="479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Bruk styringsretten om nødvendig</a:t>
            </a:r>
            <a:r>
              <a:rPr lang="nb-NO" sz="1600">
                <a:latin typeface="+mj-lt"/>
                <a:cs typeface="Times New Roman" panose="02020603050405020304" pitchFamily="18" charset="0"/>
              </a:rPr>
              <a:t>.</a:t>
            </a:r>
            <a:endParaRPr lang="nb-NO" sz="1600">
              <a:latin typeface="+mj-lt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94458E3-885F-44FB-8ACB-049B1EA93F77}"/>
              </a:ext>
            </a:extLst>
          </p:cNvPr>
          <p:cNvSpPr txBox="1"/>
          <p:nvPr/>
        </p:nvSpPr>
        <p:spPr>
          <a:xfrm>
            <a:off x="3879901" y="4426212"/>
            <a:ext cx="4790963" cy="6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leders ansvar at ansatte avvikler ferie og ikke har dager til gode ved årets slutt.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334C40A-6AE1-41B4-2E9F-546970F4D152}"/>
              </a:ext>
            </a:extLst>
          </p:cNvPr>
          <p:cNvSpPr txBox="1"/>
          <p:nvPr/>
        </p:nvSpPr>
        <p:spPr>
          <a:xfrm>
            <a:off x="3967382" y="2907908"/>
            <a:ext cx="479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Følg opp enhetens ferieregnskap gjennom året</a:t>
            </a:r>
            <a:r>
              <a:rPr lang="nb-NO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b-NO" sz="1600">
              <a:latin typeface="+mj-lt"/>
            </a:endParaRPr>
          </a:p>
        </p:txBody>
      </p:sp>
      <p:pic>
        <p:nvPicPr>
          <p:cNvPr id="6" name="Bilde 5" descr="Bakfra med fotturer ved en fjellsjø">
            <a:extLst>
              <a:ext uri="{FF2B5EF4-FFF2-40B4-BE49-F238E27FC236}">
                <a16:creationId xmlns:a16="http://schemas.microsoft.com/office/drawing/2014/main" id="{3C50C5B3-99D2-121C-72CE-A1E7907D91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976" y="1195613"/>
            <a:ext cx="2872104" cy="17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994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81F55-751B-4F03-60C8-6033F1B4E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880223F-7A81-D912-5CC8-02B6DD0489F1}"/>
              </a:ext>
            </a:extLst>
          </p:cNvPr>
          <p:cNvSpPr txBox="1"/>
          <p:nvPr/>
        </p:nvSpPr>
        <p:spPr>
          <a:xfrm>
            <a:off x="447121" y="161246"/>
            <a:ext cx="816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DFØ-systemene gir påminnelser </a:t>
            </a:r>
            <a:endParaRPr lang="nb-NO" sz="3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D7146C8-97AC-D8D5-03CE-DEA354BD8AC2}"/>
              </a:ext>
            </a:extLst>
          </p:cNvPr>
          <p:cNvSpPr txBox="1"/>
          <p:nvPr/>
        </p:nvSpPr>
        <p:spPr>
          <a:xfrm>
            <a:off x="716054" y="1931162"/>
            <a:ext cx="25616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 ansatte </a:t>
            </a: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 ikke</a:t>
            </a:r>
            <a:r>
              <a:rPr lang="nb-NO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 søkt om ferie i Selvbetjeningsportalen.</a:t>
            </a:r>
          </a:p>
          <a:p>
            <a:endParaRPr lang="nb-NO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/>
          </a:p>
          <a:p>
            <a:pPr marL="342900" indent="-342900">
              <a:buAutoNum type="arabicPeriod"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F16E95-74EC-B895-FAEE-49F0633CEDB8}"/>
              </a:ext>
            </a:extLst>
          </p:cNvPr>
          <p:cNvSpPr txBox="1"/>
          <p:nvPr/>
        </p:nvSpPr>
        <p:spPr>
          <a:xfrm>
            <a:off x="4182036" y="1920192"/>
            <a:ext cx="2374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 ansatt </a:t>
            </a: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rest på mer enn 15 betalte feriedager. </a:t>
            </a:r>
          </a:p>
          <a:p>
            <a:endParaRPr lang="nb-NO"/>
          </a:p>
          <a:p>
            <a:endParaRPr lang="nb-NO"/>
          </a:p>
          <a:p>
            <a:pPr marL="342900" indent="-342900">
              <a:buAutoNum type="arabicPeriod"/>
            </a:pPr>
            <a:endParaRPr lang="nb-NO"/>
          </a:p>
          <a:p>
            <a:pPr marL="342900" indent="-342900">
              <a:buAutoNum type="arabicPeriod"/>
            </a:pPr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4842F0E-DBEF-9463-7758-989BF614B27B}"/>
              </a:ext>
            </a:extLst>
          </p:cNvPr>
          <p:cNvCxnSpPr/>
          <p:nvPr/>
        </p:nvCxnSpPr>
        <p:spPr>
          <a:xfrm>
            <a:off x="1082488" y="1573306"/>
            <a:ext cx="7153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53A43E4-97AC-6CC3-C43A-4441873B4545}"/>
              </a:ext>
            </a:extLst>
          </p:cNvPr>
          <p:cNvCxnSpPr>
            <a:cxnSpLocks/>
          </p:cNvCxnSpPr>
          <p:nvPr/>
        </p:nvCxnSpPr>
        <p:spPr>
          <a:xfrm>
            <a:off x="1620371" y="1358153"/>
            <a:ext cx="0" cy="5177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7BE3552-479F-AC56-46DC-BCDE07A77A45}"/>
              </a:ext>
            </a:extLst>
          </p:cNvPr>
          <p:cNvSpPr txBox="1"/>
          <p:nvPr/>
        </p:nvSpPr>
        <p:spPr>
          <a:xfrm>
            <a:off x="1082488" y="957169"/>
            <a:ext cx="11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april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14A483F-7A29-5655-0611-0B656D3F984A}"/>
              </a:ext>
            </a:extLst>
          </p:cNvPr>
          <p:cNvSpPr txBox="1"/>
          <p:nvPr/>
        </p:nvSpPr>
        <p:spPr>
          <a:xfrm>
            <a:off x="2743200" y="944279"/>
            <a:ext cx="11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mai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84C8A5F-BA11-151E-717A-F78D024A2E04}"/>
              </a:ext>
            </a:extLst>
          </p:cNvPr>
          <p:cNvSpPr txBox="1"/>
          <p:nvPr/>
        </p:nvSpPr>
        <p:spPr>
          <a:xfrm>
            <a:off x="6347011" y="895906"/>
            <a:ext cx="19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15. oktober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6E95CF0-E49C-1031-8354-BB4C1C640466}"/>
              </a:ext>
            </a:extLst>
          </p:cNvPr>
          <p:cNvCxnSpPr>
            <a:cxnSpLocks/>
          </p:cNvCxnSpPr>
          <p:nvPr/>
        </p:nvCxnSpPr>
        <p:spPr>
          <a:xfrm>
            <a:off x="3231777" y="1326501"/>
            <a:ext cx="0" cy="17303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FC5AEFAB-9581-92A6-AED6-59858F67A8F3}"/>
              </a:ext>
            </a:extLst>
          </p:cNvPr>
          <p:cNvCxnSpPr/>
          <p:nvPr/>
        </p:nvCxnSpPr>
        <p:spPr>
          <a:xfrm>
            <a:off x="5100918" y="1326501"/>
            <a:ext cx="0" cy="5177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94C57AA-7BE2-49D4-B2C1-D4A7883A2820}"/>
              </a:ext>
            </a:extLst>
          </p:cNvPr>
          <p:cNvSpPr txBox="1"/>
          <p:nvPr/>
        </p:nvSpPr>
        <p:spPr>
          <a:xfrm>
            <a:off x="4531661" y="930980"/>
            <a:ext cx="19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september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99A969E3-7502-1837-1620-4DD8D13DD277}"/>
              </a:ext>
            </a:extLst>
          </p:cNvPr>
          <p:cNvCxnSpPr>
            <a:cxnSpLocks/>
          </p:cNvCxnSpPr>
          <p:nvPr/>
        </p:nvCxnSpPr>
        <p:spPr>
          <a:xfrm>
            <a:off x="7001435" y="1358153"/>
            <a:ext cx="0" cy="16987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5E13355-D7A2-9FD3-3AE2-DBDAA4CE8731}"/>
              </a:ext>
            </a:extLst>
          </p:cNvPr>
          <p:cNvSpPr txBox="1"/>
          <p:nvPr/>
        </p:nvSpPr>
        <p:spPr>
          <a:xfrm>
            <a:off x="6054542" y="3028187"/>
            <a:ext cx="250115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 leder </a:t>
            </a: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ansatte som har igjen mer enn 15 betalte feriedager.</a:t>
            </a:r>
          </a:p>
          <a:p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F4063C1-EF13-A916-3F08-9595D774F2F1}"/>
              </a:ext>
            </a:extLst>
          </p:cNvPr>
          <p:cNvSpPr txBox="1"/>
          <p:nvPr/>
        </p:nvSpPr>
        <p:spPr>
          <a:xfrm>
            <a:off x="1838882" y="3028187"/>
            <a:ext cx="32474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 leder </a:t>
            </a: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 ansatte som har igjen mer enn 60 prosent av tildelte feriedager.</a:t>
            </a:r>
          </a:p>
        </p:txBody>
      </p:sp>
    </p:spTree>
    <p:extLst>
      <p:ext uri="{BB962C8B-B14F-4D97-AF65-F5344CB8AC3E}">
        <p14:creationId xmlns:p14="http://schemas.microsoft.com/office/powerpoint/2010/main" val="310819531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3646-17E6-3912-52F4-06CD5B2F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Styringsansvar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B6A754C-9232-7B7F-BA68-3E184A3AA8D3}"/>
              </a:ext>
            </a:extLst>
          </p:cNvPr>
          <p:cNvSpPr/>
          <p:nvPr/>
        </p:nvSpPr>
        <p:spPr>
          <a:xfrm>
            <a:off x="1095551" y="1067183"/>
            <a:ext cx="6812580" cy="3654835"/>
          </a:xfrm>
          <a:prstGeom prst="rect">
            <a:avLst/>
          </a:prstGeom>
          <a:solidFill>
            <a:srgbClr val="EF81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1F47B-03A3-CE56-76B3-8C674066B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7194" y="1543049"/>
            <a:ext cx="537080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Ledere har både rett og plikter:</a:t>
            </a:r>
          </a:p>
          <a:p>
            <a:r>
              <a:rPr lang="nb-NO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styringsplikt</a:t>
            </a:r>
          </a:p>
          <a:p>
            <a:r>
              <a:rPr lang="nb-NO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omsorgsplikt</a:t>
            </a:r>
          </a:p>
          <a:p>
            <a:r>
              <a:rPr lang="nb-NO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handlingsplikt</a:t>
            </a:r>
          </a:p>
          <a:p>
            <a:r>
              <a:rPr lang="nb-NO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styringsrett </a:t>
            </a:r>
          </a:p>
          <a:p>
            <a:pPr marL="0" indent="0">
              <a:buNone/>
            </a:pPr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6508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9E761E-0C80-1208-A581-9E37CB68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holder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du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E6854FF-FE84-5ABB-5EDE-A4D3E1C6F203}"/>
              </a:ext>
            </a:extLst>
          </p:cNvPr>
          <p:cNvSpPr txBox="1"/>
          <p:nvPr/>
        </p:nvSpPr>
        <p:spPr>
          <a:xfrm>
            <a:off x="1095551" y="1270852"/>
            <a:ext cx="3667845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Open Sans"/>
                <a:ea typeface="Open Sans"/>
                <a:cs typeface="Open Sans"/>
              </a:rPr>
              <a:t>oppfordret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til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Open Sans"/>
                <a:ea typeface="Open Sans"/>
                <a:cs typeface="Open Sans"/>
              </a:rPr>
              <a:t>gitt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tilbud</a:t>
            </a:r>
            <a:r>
              <a:rPr lang="en-US">
                <a:latin typeface="Open Sans"/>
                <a:ea typeface="Open Sans"/>
                <a:cs typeface="Open Sans"/>
              </a:rPr>
              <a:t> 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Open Sans"/>
                <a:ea typeface="Open Sans"/>
                <a:cs typeface="Open Sans"/>
              </a:rPr>
              <a:t>lagt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til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rette</a:t>
            </a:r>
            <a:r>
              <a:rPr lang="en-US">
                <a:latin typeface="Open Sans"/>
                <a:ea typeface="Open Sans"/>
                <a:cs typeface="Open Sans"/>
              </a:rPr>
              <a:t> 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Open Sans"/>
                <a:ea typeface="Open Sans"/>
                <a:cs typeface="Open Sans"/>
              </a:rPr>
              <a:t>maset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på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Open Sans"/>
                <a:ea typeface="Open Sans"/>
                <a:cs typeface="Open Sans"/>
              </a:rPr>
              <a:t>tryglet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og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bedt</a:t>
            </a:r>
            <a:r>
              <a:rPr lang="en-US">
                <a:latin typeface="Open Sans"/>
                <a:ea typeface="Open Sans"/>
                <a:cs typeface="Open Sans"/>
              </a:rPr>
              <a:t> om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Open Sans"/>
                <a:ea typeface="Open Sans"/>
                <a:cs typeface="Open Sans"/>
              </a:rPr>
              <a:t>at den </a:t>
            </a:r>
            <a:r>
              <a:rPr lang="en-US" err="1">
                <a:latin typeface="Open Sans"/>
                <a:ea typeface="Open Sans"/>
                <a:cs typeface="Open Sans"/>
              </a:rPr>
              <a:t>ansatte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skulle</a:t>
            </a:r>
            <a:r>
              <a:rPr lang="en-US">
                <a:latin typeface="Open Sans"/>
                <a:ea typeface="Open Sans"/>
                <a:cs typeface="Open Sans"/>
              </a:rPr>
              <a:t> ta </a:t>
            </a:r>
            <a:r>
              <a:rPr lang="en-US" err="1">
                <a:latin typeface="Open Sans"/>
                <a:ea typeface="Open Sans"/>
                <a:cs typeface="Open Sans"/>
              </a:rPr>
              <a:t>ferie</a:t>
            </a:r>
            <a:r>
              <a:rPr lang="en-US">
                <a:latin typeface="Open Sans"/>
                <a:ea typeface="Open Sans"/>
                <a:cs typeface="Open Sans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err="1">
                <a:latin typeface="Open Sans"/>
                <a:ea typeface="Open Sans"/>
                <a:cs typeface="Open Sans"/>
              </a:rPr>
              <a:t>Ferien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må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b="1" err="1">
                <a:latin typeface="Open Sans"/>
                <a:ea typeface="Open Sans"/>
                <a:cs typeface="Open Sans"/>
              </a:rPr>
              <a:t>fastsettes</a:t>
            </a:r>
            <a:r>
              <a:rPr lang="en-US" b="1">
                <a:latin typeface="Open Sans"/>
                <a:ea typeface="Open Sans"/>
                <a:cs typeface="Open Sans"/>
              </a:rPr>
              <a:t> </a:t>
            </a:r>
            <a:r>
              <a:rPr lang="en-US">
                <a:latin typeface="Open Sans"/>
                <a:ea typeface="Open Sans"/>
                <a:cs typeface="Open Sans"/>
              </a:rPr>
              <a:t>av </a:t>
            </a:r>
            <a:r>
              <a:rPr lang="en-US" err="1">
                <a:latin typeface="Open Sans"/>
                <a:ea typeface="Open Sans"/>
                <a:cs typeface="Open Sans"/>
              </a:rPr>
              <a:t>leder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b="1">
                <a:latin typeface="Open Sans"/>
                <a:ea typeface="Open Sans"/>
                <a:cs typeface="Open Sans"/>
              </a:rPr>
              <a:t>NÅ</a:t>
            </a:r>
            <a:r>
              <a:rPr lang="en-US">
                <a:latin typeface="Open Sans"/>
                <a:ea typeface="Open Sans"/>
                <a:cs typeface="Open Sans"/>
              </a:rPr>
              <a:t> om den </a:t>
            </a:r>
            <a:r>
              <a:rPr lang="en-US" err="1">
                <a:latin typeface="Open Sans"/>
                <a:ea typeface="Open Sans"/>
                <a:cs typeface="Open Sans"/>
              </a:rPr>
              <a:t>ansatte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ikke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selv</a:t>
            </a:r>
            <a:r>
              <a:rPr lang="en-US">
                <a:latin typeface="Open Sans"/>
                <a:ea typeface="Open Sans"/>
                <a:cs typeface="Open Sans"/>
              </a:rPr>
              <a:t> tar </a:t>
            </a:r>
            <a:r>
              <a:rPr lang="en-US" err="1">
                <a:latin typeface="Open Sans"/>
                <a:ea typeface="Open Sans"/>
                <a:cs typeface="Open Sans"/>
              </a:rPr>
              <a:t>initiativ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til</a:t>
            </a:r>
            <a:r>
              <a:rPr lang="en-US">
                <a:latin typeface="Open Sans"/>
                <a:ea typeface="Open Sans"/>
                <a:cs typeface="Open Sans"/>
              </a:rPr>
              <a:t> å ta </a:t>
            </a:r>
            <a:r>
              <a:rPr lang="en-US" err="1">
                <a:latin typeface="Open Sans"/>
                <a:ea typeface="Open Sans"/>
                <a:cs typeface="Open Sans"/>
              </a:rPr>
              <a:t>ferie</a:t>
            </a:r>
            <a:r>
              <a:rPr lang="en-US">
                <a:latin typeface="Open Sans"/>
                <a:ea typeface="Open Sans"/>
                <a:cs typeface="Open Sans"/>
              </a:rPr>
              <a:t>,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err="1">
                <a:latin typeface="Open Sans"/>
                <a:ea typeface="Open Sans"/>
                <a:cs typeface="Open Sans"/>
              </a:rPr>
              <a:t>hvis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ikke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blir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dagene</a:t>
            </a:r>
            <a:r>
              <a:rPr lang="en-US">
                <a:latin typeface="Open Sans"/>
                <a:ea typeface="Open Sans"/>
                <a:cs typeface="Open Sans"/>
              </a:rPr>
              <a:t> med </a:t>
            </a:r>
            <a:r>
              <a:rPr lang="en-US" err="1">
                <a:latin typeface="Open Sans"/>
                <a:ea typeface="Open Sans"/>
                <a:cs typeface="Open Sans"/>
              </a:rPr>
              <a:t>til</a:t>
            </a:r>
            <a:r>
              <a:rPr lang="en-US">
                <a:latin typeface="Open Sans"/>
                <a:ea typeface="Open Sans"/>
                <a:cs typeface="Open Sans"/>
              </a:rPr>
              <a:t> 2025.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1500">
              <a:latin typeface="Arial"/>
              <a:cs typeface="Arial"/>
            </a:endParaRPr>
          </a:p>
        </p:txBody>
      </p:sp>
      <p:pic>
        <p:nvPicPr>
          <p:cNvPr id="1028" name="Picture 4" descr="Portrett av  kvinne med mørke krøller som holder seg for ørene. ">
            <a:extLst>
              <a:ext uri="{FF2B5EF4-FFF2-40B4-BE49-F238E27FC236}">
                <a16:creationId xmlns:a16="http://schemas.microsoft.com/office/drawing/2014/main" id="{3E300D53-1B04-F571-B9E2-D1C51396B2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5027621" y="1176584"/>
            <a:ext cx="3673943" cy="33944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7877368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5A3D5666-E269-BBCD-BC2E-380F0A278FBA}"/>
              </a:ext>
            </a:extLst>
          </p:cNvPr>
          <p:cNvSpPr/>
          <p:nvPr/>
        </p:nvSpPr>
        <p:spPr>
          <a:xfrm>
            <a:off x="3600131" y="2136829"/>
            <a:ext cx="2449631" cy="1432325"/>
          </a:xfrm>
          <a:prstGeom prst="rect">
            <a:avLst/>
          </a:prstGeom>
          <a:solidFill>
            <a:srgbClr val="CFDAF1"/>
          </a:solidFill>
          <a:ln w="57150">
            <a:solidFill>
              <a:srgbClr val="0D347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A9720DB-7C6C-10AF-5497-8B13C03CFD56}"/>
              </a:ext>
            </a:extLst>
          </p:cNvPr>
          <p:cNvSpPr/>
          <p:nvPr/>
        </p:nvSpPr>
        <p:spPr>
          <a:xfrm>
            <a:off x="1041592" y="3705117"/>
            <a:ext cx="7490407" cy="87970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81B5539-8E22-03CC-520B-A87F3BF230A3}"/>
              </a:ext>
            </a:extLst>
          </p:cNvPr>
          <p:cNvSpPr/>
          <p:nvPr/>
        </p:nvSpPr>
        <p:spPr>
          <a:xfrm>
            <a:off x="1041592" y="2136830"/>
            <a:ext cx="2449631" cy="1432325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E115E2-C9DA-297A-2937-B909BC5513BA}"/>
              </a:ext>
            </a:extLst>
          </p:cNvPr>
          <p:cNvSpPr/>
          <p:nvPr/>
        </p:nvSpPr>
        <p:spPr>
          <a:xfrm>
            <a:off x="1041592" y="943896"/>
            <a:ext cx="7490408" cy="712470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endParaRPr lang="nb-NO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30B68-5BF5-2FD0-629C-5BC5B223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82" y="181858"/>
            <a:ext cx="7681516" cy="646331"/>
          </a:xfrm>
        </p:spPr>
        <p:txBody>
          <a:bodyPr/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Arbeidsgivers styringsrett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0016887-2991-99F1-7C51-08346E5DFD0C}"/>
              </a:ext>
            </a:extLst>
          </p:cNvPr>
          <p:cNvSpPr txBox="1"/>
          <p:nvPr/>
        </p:nvSpPr>
        <p:spPr>
          <a:xfrm>
            <a:off x="1820550" y="981857"/>
            <a:ext cx="689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arbeidsgiver som til syvende og sist bestemmer </a:t>
            </a:r>
            <a:b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 ferien skal tas, men med følgende begrensninger:</a:t>
            </a:r>
          </a:p>
          <a:p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505FAC-6773-07B1-09D9-7FFF279FB2AA}"/>
              </a:ext>
            </a:extLst>
          </p:cNvPr>
          <p:cNvSpPr txBox="1"/>
          <p:nvPr/>
        </p:nvSpPr>
        <p:spPr>
          <a:xfrm>
            <a:off x="1027969" y="2372844"/>
            <a:ext cx="244963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…tre uker ferie i </a:t>
            </a:r>
            <a:r>
              <a:rPr lang="nb-NO"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hovedferieperioden</a:t>
            </a:r>
            <a:r>
              <a:rPr lang="nb-NO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nb-NO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juni – 30. september </a:t>
            </a:r>
          </a:p>
          <a:p>
            <a:pPr algn="ctr"/>
            <a:r>
              <a:rPr lang="nb-N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(§7-1)</a:t>
            </a: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7B46D6E-F04A-03F3-4F94-9BCBC6001F1F}"/>
              </a:ext>
            </a:extLst>
          </p:cNvPr>
          <p:cNvSpPr txBox="1"/>
          <p:nvPr/>
        </p:nvSpPr>
        <p:spPr>
          <a:xfrm>
            <a:off x="1227136" y="3813196"/>
            <a:ext cx="71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/>
              <a:t>Ansatte over 60 år bestemmer selv når den 6. ferieuken skal avvikles,</a:t>
            </a:r>
            <a:br>
              <a:rPr lang="nb-NO" sz="1500"/>
            </a:br>
            <a:r>
              <a:rPr lang="nb-NO" sz="1500"/>
              <a:t> men må gi to ukers varsel </a:t>
            </a:r>
          </a:p>
          <a:p>
            <a:pPr algn="ctr"/>
            <a:r>
              <a:rPr lang="nb-NO" sz="1200">
                <a:hlinkClick r:id="rId4"/>
              </a:rPr>
              <a:t>(§ 6-2)</a:t>
            </a:r>
            <a:endParaRPr lang="nb-NO" sz="1200"/>
          </a:p>
          <a:p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D1984DD-04DE-FC13-C38C-E2011C4B9CD2}"/>
              </a:ext>
            </a:extLst>
          </p:cNvPr>
          <p:cNvSpPr txBox="1"/>
          <p:nvPr/>
        </p:nvSpPr>
        <p:spPr>
          <a:xfrm>
            <a:off x="2928644" y="2395140"/>
            <a:ext cx="31413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nb-NO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nb-NO" sz="15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måneders varsel </a:t>
            </a:r>
            <a:br>
              <a:rPr lang="nb-NO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 arbeidsgiver fastsetter ferien </a:t>
            </a:r>
          </a:p>
          <a:p>
            <a:pPr lvl="1" algn="ctr"/>
            <a:r>
              <a:rPr lang="nb-N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(§ 6-2)</a:t>
            </a: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56E3566-9DAF-F792-98B2-0616AD12E8B8}"/>
              </a:ext>
            </a:extLst>
          </p:cNvPr>
          <p:cNvSpPr/>
          <p:nvPr/>
        </p:nvSpPr>
        <p:spPr>
          <a:xfrm>
            <a:off x="6112239" y="2125182"/>
            <a:ext cx="2449631" cy="1443972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CFEF293-58A6-2BC5-4B71-559D35AA7B30}"/>
              </a:ext>
            </a:extLst>
          </p:cNvPr>
          <p:cNvSpPr txBox="1"/>
          <p:nvPr/>
        </p:nvSpPr>
        <p:spPr>
          <a:xfrm>
            <a:off x="5570184" y="2395140"/>
            <a:ext cx="3141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nb-NO" sz="1500"/>
              <a:t>…restferien avviklet </a:t>
            </a:r>
            <a:br>
              <a:rPr lang="nb-NO" sz="1500"/>
            </a:br>
            <a:r>
              <a:rPr lang="nb-NO" sz="1500"/>
              <a:t>som </a:t>
            </a:r>
            <a:r>
              <a:rPr lang="nb-NO" sz="1500" b="1"/>
              <a:t>hele uker </a:t>
            </a:r>
          </a:p>
          <a:p>
            <a:pPr lvl="1" algn="ctr"/>
            <a:r>
              <a:rPr lang="nb-NO" sz="1200">
                <a:hlinkClick r:id="rId3"/>
              </a:rPr>
              <a:t>(§ 7-2)</a:t>
            </a:r>
            <a:endParaRPr lang="nb-NO" sz="120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B9B82393-8B4C-9531-E68E-368792B3772B}"/>
              </a:ext>
            </a:extLst>
          </p:cNvPr>
          <p:cNvSpPr txBox="1"/>
          <p:nvPr/>
        </p:nvSpPr>
        <p:spPr>
          <a:xfrm>
            <a:off x="2409479" y="1716778"/>
            <a:ext cx="483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Arbeidstaker har rett til å få 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E6CAAA6B-57CC-7299-06F0-9745736D8734}"/>
              </a:ext>
            </a:extLst>
          </p:cNvPr>
          <p:cNvSpPr txBox="1"/>
          <p:nvPr/>
        </p:nvSpPr>
        <p:spPr>
          <a:xfrm>
            <a:off x="3283200" y="4692337"/>
            <a:ext cx="3355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NB: Dette gjelder både lov- og avtalefestet ferie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97637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6CBF198-FE0D-2B55-8D3A-1D6620D30D47}"/>
              </a:ext>
            </a:extLst>
          </p:cNvPr>
          <p:cNvSpPr/>
          <p:nvPr/>
        </p:nvSpPr>
        <p:spPr>
          <a:xfrm>
            <a:off x="6830981" y="1123200"/>
            <a:ext cx="1795208" cy="3597955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A137E-3E0A-972E-B993-8D186D1B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36" y="41304"/>
            <a:ext cx="7681516" cy="1077218"/>
          </a:xfrm>
        </p:spPr>
        <p:txBody>
          <a:bodyPr/>
          <a:lstStyle/>
          <a:p>
            <a:pPr algn="ctr"/>
            <a:r>
              <a:rPr lang="nb-NO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Slik går du frem når du bruker styringsretten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841A6C7-6707-9998-776B-AA0CF4D90712}"/>
              </a:ext>
            </a:extLst>
          </p:cNvPr>
          <p:cNvSpPr/>
          <p:nvPr/>
        </p:nvSpPr>
        <p:spPr>
          <a:xfrm>
            <a:off x="975619" y="1123200"/>
            <a:ext cx="1795208" cy="3597955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A072A8D-526A-711C-73FC-F800AD3FE32B}"/>
              </a:ext>
            </a:extLst>
          </p:cNvPr>
          <p:cNvSpPr txBox="1"/>
          <p:nvPr/>
        </p:nvSpPr>
        <p:spPr>
          <a:xfrm>
            <a:off x="1662599" y="1238866"/>
            <a:ext cx="5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/>
              <a:t>1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9E2CB9E-6299-9344-13EC-0EB9F580F43F}"/>
              </a:ext>
            </a:extLst>
          </p:cNvPr>
          <p:cNvSpPr txBox="1"/>
          <p:nvPr/>
        </p:nvSpPr>
        <p:spPr>
          <a:xfrm>
            <a:off x="1061628" y="1591308"/>
            <a:ext cx="16608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Leder skal i god tid før ferien drøfte ferieavvikling med den ansatte, </a:t>
            </a:r>
          </a:p>
          <a:p>
            <a:pPr algn="ctr"/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§ 6-1.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BF4E753-385B-E394-DB04-6079A011F0E6}"/>
              </a:ext>
            </a:extLst>
          </p:cNvPr>
          <p:cNvSpPr/>
          <p:nvPr/>
        </p:nvSpPr>
        <p:spPr>
          <a:xfrm>
            <a:off x="2927407" y="1123200"/>
            <a:ext cx="1795208" cy="3597955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88034F1-82D5-0284-9915-D2E2EAEC1D02}"/>
              </a:ext>
            </a:extLst>
          </p:cNvPr>
          <p:cNvSpPr txBox="1"/>
          <p:nvPr/>
        </p:nvSpPr>
        <p:spPr>
          <a:xfrm>
            <a:off x="2883088" y="987558"/>
            <a:ext cx="188339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1200"/>
          </a:p>
          <a:p>
            <a:pPr algn="ctr"/>
            <a:endParaRPr lang="nb-NO" sz="1200"/>
          </a:p>
          <a:p>
            <a:pPr algn="ctr"/>
            <a:br>
              <a:rPr lang="nb-NO" sz="1400"/>
            </a:b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 den ansatte ikke har satt seg opp på ferie, kan leder fastsette ferien </a:t>
            </a:r>
            <a:r>
              <a:rPr lang="nb-NO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tidligst to måneder frem i tid, 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§§ 6 1-2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ansatte må få dette skriftlig, og leder bør dokumentere det 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(f.eks. i </a:t>
            </a:r>
            <a:r>
              <a:rPr lang="nb-NO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ePhorte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i tilfelle revisjon o.l.</a:t>
            </a:r>
          </a:p>
          <a:p>
            <a:pPr algn="ctr"/>
            <a:br>
              <a:rPr lang="nb-NO" sz="1600"/>
            </a:br>
            <a:br>
              <a:rPr lang="nb-NO" sz="1100"/>
            </a:br>
            <a:br>
              <a:rPr lang="nb-NO" sz="1100"/>
            </a:br>
            <a:endParaRPr lang="nb-NO" sz="1100" b="1"/>
          </a:p>
          <a:p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73398A0-3880-47CE-3F23-C88C78EF8196}"/>
              </a:ext>
            </a:extLst>
          </p:cNvPr>
          <p:cNvSpPr/>
          <p:nvPr/>
        </p:nvSpPr>
        <p:spPr>
          <a:xfrm>
            <a:off x="4879194" y="1123200"/>
            <a:ext cx="1795208" cy="3597955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2A40115-7EF7-E4E6-2EBF-DEACB3CB8C94}"/>
              </a:ext>
            </a:extLst>
          </p:cNvPr>
          <p:cNvSpPr txBox="1"/>
          <p:nvPr/>
        </p:nvSpPr>
        <p:spPr>
          <a:xfrm>
            <a:off x="4842231" y="1135554"/>
            <a:ext cx="1851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/>
          </a:p>
          <a:p>
            <a:pPr algn="ctr"/>
            <a:br>
              <a:rPr lang="nb-N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ansatte skal pålegges å sende inn fraværssøknad i Selvbetjenings-portalen eller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DFØ-appen.</a:t>
            </a:r>
          </a:p>
          <a:p>
            <a:pPr algn="ctr"/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Unntaksvis kan det meldes inn til Tjenestesenteret for manuell registrering.</a:t>
            </a:r>
          </a:p>
          <a:p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1923913-1A24-B270-B712-A3BF947F20AE}"/>
              </a:ext>
            </a:extLst>
          </p:cNvPr>
          <p:cNvSpPr txBox="1"/>
          <p:nvPr/>
        </p:nvSpPr>
        <p:spPr>
          <a:xfrm>
            <a:off x="6906729" y="1417588"/>
            <a:ext cx="1643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nb-NO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Ferien vil nå være ansett som avviklet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også dersom den ansatte likevel selv velger å møte opp på jobb i ferien.</a:t>
            </a:r>
          </a:p>
          <a:p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AA59186-8060-11F4-14C9-52F721303577}"/>
              </a:ext>
            </a:extLst>
          </p:cNvPr>
          <p:cNvSpPr txBox="1"/>
          <p:nvPr/>
        </p:nvSpPr>
        <p:spPr>
          <a:xfrm>
            <a:off x="3508048" y="1188033"/>
            <a:ext cx="5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/>
              <a:t>2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5A81A72-CA2F-5C83-0F96-8163EA961659}"/>
              </a:ext>
            </a:extLst>
          </p:cNvPr>
          <p:cNvSpPr txBox="1"/>
          <p:nvPr/>
        </p:nvSpPr>
        <p:spPr>
          <a:xfrm>
            <a:off x="5492398" y="1238865"/>
            <a:ext cx="5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/>
              <a:t>3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5BF3B34-64C0-AF50-3CE0-A662D9C1913D}"/>
              </a:ext>
            </a:extLst>
          </p:cNvPr>
          <p:cNvSpPr txBox="1"/>
          <p:nvPr/>
        </p:nvSpPr>
        <p:spPr>
          <a:xfrm>
            <a:off x="7444184" y="1226182"/>
            <a:ext cx="5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/>
              <a:t>4</a:t>
            </a:r>
          </a:p>
        </p:txBody>
      </p:sp>
      <p:pic>
        <p:nvPicPr>
          <p:cNvPr id="22" name="Grafikk 21" descr="Pil ned kontur">
            <a:extLst>
              <a:ext uri="{FF2B5EF4-FFF2-40B4-BE49-F238E27FC236}">
                <a16:creationId xmlns:a16="http://schemas.microsoft.com/office/drawing/2014/main" id="{A4301DC0-0980-7B84-8358-2308B38CF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502352" y="1650703"/>
            <a:ext cx="531913" cy="353384"/>
          </a:xfrm>
          <a:prstGeom prst="rect">
            <a:avLst/>
          </a:prstGeom>
        </p:spPr>
      </p:pic>
      <p:pic>
        <p:nvPicPr>
          <p:cNvPr id="23" name="Grafikk 22" descr="Pil ned kontur">
            <a:extLst>
              <a:ext uri="{FF2B5EF4-FFF2-40B4-BE49-F238E27FC236}">
                <a16:creationId xmlns:a16="http://schemas.microsoft.com/office/drawing/2014/main" id="{E1E06784-B41F-E214-1D01-B941749FA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56658" y="1637582"/>
            <a:ext cx="531913" cy="379627"/>
          </a:xfrm>
          <a:prstGeom prst="rect">
            <a:avLst/>
          </a:prstGeom>
        </p:spPr>
      </p:pic>
      <p:pic>
        <p:nvPicPr>
          <p:cNvPr id="24" name="Grafikk 23" descr="Pil ned kontur">
            <a:extLst>
              <a:ext uri="{FF2B5EF4-FFF2-40B4-BE49-F238E27FC236}">
                <a16:creationId xmlns:a16="http://schemas.microsoft.com/office/drawing/2014/main" id="{251B4F51-E338-7401-DFE8-205B75FD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455018" y="1630382"/>
            <a:ext cx="531914" cy="39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7632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637300-B78B-673A-0D66-06641EA5F0EC}"/>
              </a:ext>
            </a:extLst>
          </p:cNvPr>
          <p:cNvSpPr/>
          <p:nvPr/>
        </p:nvSpPr>
        <p:spPr>
          <a:xfrm>
            <a:off x="993276" y="1055844"/>
            <a:ext cx="7157447" cy="3442728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683F46-A9C1-EDF9-B656-4AF0450E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22" y="187728"/>
            <a:ext cx="7407404" cy="857250"/>
          </a:xfrm>
        </p:spPr>
        <p:txBody>
          <a:bodyPr anchor="t">
            <a:normAutofit/>
          </a:bodyPr>
          <a:lstStyle/>
          <a:p>
            <a:r>
              <a:rPr lang="en-US" sz="33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</a:t>
            </a:r>
            <a:r>
              <a:rPr lang="en-US" sz="3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3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3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anses</a:t>
            </a:r>
            <a:r>
              <a:rPr lang="en-US" sz="3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3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avviklet</a:t>
            </a:r>
            <a:r>
              <a:rPr lang="en-US" sz="3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E5AED2-AEA0-D755-CFD3-D092D8FF7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1897" y="1499455"/>
            <a:ext cx="6971054" cy="268137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sz="2600" b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«Når ferien </a:t>
            </a:r>
            <a:r>
              <a:rPr lang="nb-NO" sz="26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fastsatt</a:t>
            </a:r>
            <a:r>
              <a:rPr lang="nb-NO" sz="2600" b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enten gjennom drøfting mellom arbeidsgiver og arbeidstaker, eller ved at arbeidsgiver fastsetter ferien </a:t>
            </a:r>
            <a:r>
              <a:rPr lang="nb-NO" sz="26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kraft av sin styringsrett</a:t>
            </a:r>
            <a:r>
              <a:rPr lang="nb-NO" sz="2600" b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anses altså ferien for </a:t>
            </a:r>
            <a:r>
              <a:rPr lang="nb-NO" sz="26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avviklet i det fastsatte tidsrommet</a:t>
            </a:r>
            <a:r>
              <a:rPr lang="nb-NO" sz="2600" b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nb-NO" sz="29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b-NO" sz="2600" b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må også gjelde </a:t>
            </a:r>
            <a:r>
              <a:rPr lang="nb-NO" sz="26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 om arbeidstakeren faktisk har møtt frem på arbeidsstedet og utført arbeid i den fastsatte ferietiden.»</a:t>
            </a:r>
          </a:p>
          <a:p>
            <a:pPr marL="0" indent="0">
              <a:lnSpc>
                <a:spcPct val="90000"/>
              </a:lnSpc>
              <a:buNone/>
            </a:pPr>
            <a:endParaRPr lang="nb-NO" sz="1500" b="0" i="1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-fra </a:t>
            </a:r>
            <a:r>
              <a:rPr lang="nb-NO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Statens personalhåndbok Departementets kommentarer til ferielovens § 11-2</a:t>
            </a:r>
            <a:endParaRPr lang="en-US" sz="11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rafikk 5" descr="Åpent anførselstegn med heldekkende fyll">
            <a:extLst>
              <a:ext uri="{FF2B5EF4-FFF2-40B4-BE49-F238E27FC236}">
                <a16:creationId xmlns:a16="http://schemas.microsoft.com/office/drawing/2014/main" id="{4DDB1401-B5BF-64C3-FE7B-251DB6ABD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542" y="574189"/>
            <a:ext cx="914400" cy="914400"/>
          </a:xfrm>
          <a:prstGeom prst="rect">
            <a:avLst/>
          </a:prstGeom>
        </p:spPr>
      </p:pic>
      <p:pic>
        <p:nvPicPr>
          <p:cNvPr id="7" name="Grafikk 6" descr="Lukket anførselstegn med heldekkende fyll">
            <a:extLst>
              <a:ext uri="{FF2B5EF4-FFF2-40B4-BE49-F238E27FC236}">
                <a16:creationId xmlns:a16="http://schemas.microsoft.com/office/drawing/2014/main" id="{50456B31-6809-A25E-36B5-A82B01851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86280" y="40413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6403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D716-90A8-D0A3-8DCE-EA2055F72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6424" y="1985585"/>
            <a:ext cx="6966970" cy="2704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Obs! Hvis den ansatte likevel skulle gå på jobb i ferien: </a:t>
            </a:r>
          </a:p>
          <a:p>
            <a:pPr marL="0" indent="0">
              <a:buNone/>
            </a:pPr>
            <a:endParaRPr lang="nb-NO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b-NO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svært viktig at den ansatte </a:t>
            </a:r>
            <a:r>
              <a:rPr lang="nb-NO"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 fører prosjekttimer</a:t>
            </a:r>
            <a:r>
              <a:rPr lang="nb-NO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på dager det er registrert ferie eller annet fravær. </a:t>
            </a:r>
          </a:p>
        </p:txBody>
      </p:sp>
      <p:pic>
        <p:nvPicPr>
          <p:cNvPr id="6" name="Picture 5" descr="Tekstbilde der det står &quot;warning&quot;">
            <a:extLst>
              <a:ext uri="{FF2B5EF4-FFF2-40B4-BE49-F238E27FC236}">
                <a16:creationId xmlns:a16="http://schemas.microsoft.com/office/drawing/2014/main" id="{F7DC1A4F-B5C7-7AD3-8D65-B1F78602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23" y="226815"/>
            <a:ext cx="4667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6744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D716-90A8-D0A3-8DCE-EA2055F72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3289" y="2052678"/>
            <a:ext cx="6966970" cy="27048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Obs! Hvis den ansatte likevel skulle gå på jobb i ferien: </a:t>
            </a:r>
          </a:p>
          <a:p>
            <a:pPr marL="0" indent="0">
              <a:buNone/>
            </a:pPr>
            <a:endParaRPr lang="nb-NO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b-NO" sz="1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kan IKKE garantere for at yrkesskadeforsikringen vil gjelde ved arbeidsulykker i fastsatt feriefritid.</a:t>
            </a:r>
          </a:p>
        </p:txBody>
      </p:sp>
      <p:pic>
        <p:nvPicPr>
          <p:cNvPr id="6" name="Picture 5" descr="Tekstbilde der det står &quot;warning&quot;">
            <a:extLst>
              <a:ext uri="{FF2B5EF4-FFF2-40B4-BE49-F238E27FC236}">
                <a16:creationId xmlns:a16="http://schemas.microsoft.com/office/drawing/2014/main" id="{F7DC1A4F-B5C7-7AD3-8D65-B1F78602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23" y="226815"/>
            <a:ext cx="4667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9121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4816EDC-CD29-2A0F-6568-1DE898690E94}"/>
              </a:ext>
            </a:extLst>
          </p:cNvPr>
          <p:cNvSpPr/>
          <p:nvPr/>
        </p:nvSpPr>
        <p:spPr>
          <a:xfrm>
            <a:off x="845028" y="3946276"/>
            <a:ext cx="7667636" cy="844002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C65A81A-CFA1-75FA-D947-2709FE4192B2}"/>
              </a:ext>
            </a:extLst>
          </p:cNvPr>
          <p:cNvSpPr/>
          <p:nvPr/>
        </p:nvSpPr>
        <p:spPr>
          <a:xfrm>
            <a:off x="845028" y="1039654"/>
            <a:ext cx="7606100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D7B94C-7A68-7E33-5DAE-07485BEAD642}"/>
              </a:ext>
            </a:extLst>
          </p:cNvPr>
          <p:cNvSpPr/>
          <p:nvPr/>
        </p:nvSpPr>
        <p:spPr>
          <a:xfrm>
            <a:off x="845028" y="1888300"/>
            <a:ext cx="7681515" cy="101566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1D026C-D4C6-FC0B-A733-B4170EAB2C6F}"/>
              </a:ext>
            </a:extLst>
          </p:cNvPr>
          <p:cNvSpPr txBox="1"/>
          <p:nvPr/>
        </p:nvSpPr>
        <p:spPr>
          <a:xfrm>
            <a:off x="1148325" y="1125335"/>
            <a:ext cx="73028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ansatte kan kjapt logge inn i Selvbetjeningsportalen og sende inn fraværssøknad selv. På 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Innsida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finnes det informasjon om hvordan du søker, endrer og sletter ferie.</a:t>
            </a:r>
          </a:p>
          <a:p>
            <a:endParaRPr lang="nb-NO" sz="140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0654E23-B39F-343B-5BEC-C5F01CD20E84}"/>
              </a:ext>
            </a:extLst>
          </p:cNvPr>
          <p:cNvSpPr txBox="1"/>
          <p:nvPr/>
        </p:nvSpPr>
        <p:spPr>
          <a:xfrm>
            <a:off x="1118149" y="2012076"/>
            <a:ext cx="7212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Oppfordre ansatte til å registrere ferien sin. Har dere en naturlig arena der dere kan hjelpe hverandre? Det tar ikke mange minuttene å sende inn en søknad om du hjelper en som allerede sitter innlogget i Feide. </a:t>
            </a:r>
          </a:p>
          <a:p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62C38F6-A955-2860-08B1-7B9063A72795}"/>
              </a:ext>
            </a:extLst>
          </p:cNvPr>
          <p:cNvSpPr/>
          <p:nvPr/>
        </p:nvSpPr>
        <p:spPr>
          <a:xfrm>
            <a:off x="845027" y="3131424"/>
            <a:ext cx="7681515" cy="620426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5E8ECF6-87EB-B153-342C-5A8EC7E9F2DC}"/>
              </a:ext>
            </a:extLst>
          </p:cNvPr>
          <p:cNvSpPr txBox="1"/>
          <p:nvPr/>
        </p:nvSpPr>
        <p:spPr>
          <a:xfrm>
            <a:off x="1072911" y="3987202"/>
            <a:ext cx="7354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Tjenestesenteret bistår i utgangspunktet kun med </a:t>
            </a:r>
            <a:r>
              <a:rPr lang="nb-NO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unntakene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når det gjelder manuell ferieregistrering for enkeltansatte. Dette er mer krevende med tanke på dokumentasjon enn om den ansatte registrerer selv. </a:t>
            </a: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A32C9BB-85A8-7EDB-8224-03863F42A3D9}"/>
              </a:ext>
            </a:extLst>
          </p:cNvPr>
          <p:cNvSpPr txBox="1"/>
          <p:nvPr/>
        </p:nvSpPr>
        <p:spPr>
          <a:xfrm>
            <a:off x="1072912" y="3180027"/>
            <a:ext cx="745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 som trenger teknisk bistand, kan kontakte Tjenestesenteret direkte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telefon eller NTNU Hjelp.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FA2858-66CC-806E-0A26-857C4ECAE366}"/>
              </a:ext>
            </a:extLst>
          </p:cNvPr>
          <p:cNvSpPr txBox="1">
            <a:spLocks/>
          </p:cNvSpPr>
          <p:nvPr/>
        </p:nvSpPr>
        <p:spPr>
          <a:xfrm>
            <a:off x="1031556" y="235129"/>
            <a:ext cx="7681516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 må registrere ferien sin</a:t>
            </a:r>
          </a:p>
        </p:txBody>
      </p:sp>
    </p:spTree>
    <p:extLst>
      <p:ext uri="{BB962C8B-B14F-4D97-AF65-F5344CB8AC3E}">
        <p14:creationId xmlns:p14="http://schemas.microsoft.com/office/powerpoint/2010/main" val="351433912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A014DA8B-6D62-3231-0CF6-FA2BCBA71C58}"/>
              </a:ext>
            </a:extLst>
          </p:cNvPr>
          <p:cNvSpPr/>
          <p:nvPr/>
        </p:nvSpPr>
        <p:spPr>
          <a:xfrm>
            <a:off x="4615057" y="4243388"/>
            <a:ext cx="4572000" cy="913406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60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2FE540F-1411-227F-ABA5-A01EB8C00BF4}"/>
              </a:ext>
            </a:extLst>
          </p:cNvPr>
          <p:cNvSpPr txBox="1"/>
          <p:nvPr/>
        </p:nvSpPr>
        <p:spPr>
          <a:xfrm>
            <a:off x="707450" y="93536"/>
            <a:ext cx="4263977" cy="375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Gå direkte til</a:t>
            </a: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Lov og avtaleverk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Hva er ferie og feriepenger?</a:t>
            </a: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 action="ppaction://hlinksldjump"/>
              </a:rPr>
              <a:t>Ferie er rett og plikt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 action="ppaction://hlinksldjump"/>
              </a:rPr>
              <a:t>Når kan man motsette seg å ta ferie?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 action="ppaction://hlinksldjump"/>
              </a:rPr>
              <a:t>Delvis sykmeldte</a:t>
            </a:r>
            <a:r>
              <a:rPr lang="nb-NO" sz="1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b-NO" sz="1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 action="ppaction://hlinksldjump"/>
              </a:rPr>
              <a:t>Egenmelding i ferien</a:t>
            </a:r>
            <a:endParaRPr lang="nb-NO" sz="140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k 9" descr="Presentasjon med sjekkliste med heldekkende fyll">
            <a:extLst>
              <a:ext uri="{FF2B5EF4-FFF2-40B4-BE49-F238E27FC236}">
                <a16:creationId xmlns:a16="http://schemas.microsoft.com/office/drawing/2014/main" id="{2FA65823-3EFD-77EE-EE4D-6B7E7C28A7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5057" y="4304610"/>
            <a:ext cx="712741" cy="71274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AD29B04-234A-CBFF-19AA-565F4D90F69D}"/>
              </a:ext>
            </a:extLst>
          </p:cNvPr>
          <p:cNvSpPr txBox="1"/>
          <p:nvPr/>
        </p:nvSpPr>
        <p:spPr>
          <a:xfrm>
            <a:off x="5221357" y="4479699"/>
            <a:ext cx="3965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Denne </a:t>
            </a:r>
            <a:r>
              <a:rPr lang="nb-NO" sz="11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powerpoint</a:t>
            </a:r>
            <a:r>
              <a:rPr lang="nb-NO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-presentasjonen har flere sider og </a:t>
            </a:r>
            <a:br>
              <a:rPr lang="nb-NO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 info sammenlignet med det som ble vist i møtet. Ekstra sider er markert i kursiv i innholdsoversikten. </a:t>
            </a:r>
            <a:endParaRPr lang="nb-NO" sz="1100"/>
          </a:p>
        </p:txBody>
      </p:sp>
      <p:pic>
        <p:nvPicPr>
          <p:cNvPr id="3" name="Bilde 2" descr="Voksne med barn som leker i høstblader">
            <a:extLst>
              <a:ext uri="{FF2B5EF4-FFF2-40B4-BE49-F238E27FC236}">
                <a16:creationId xmlns:a16="http://schemas.microsoft.com/office/drawing/2014/main" id="{1914ABBD-FAF4-A18C-31FB-D69F798C78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49" y="2646092"/>
            <a:ext cx="3562878" cy="237455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8851F10-14D8-51DE-AAC4-42D753D3C85D}"/>
              </a:ext>
            </a:extLst>
          </p:cNvPr>
          <p:cNvSpPr txBox="1"/>
          <p:nvPr/>
        </p:nvSpPr>
        <p:spPr>
          <a:xfrm>
            <a:off x="4472183" y="42729"/>
            <a:ext cx="4386262" cy="458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 action="ppaction://hlinksldjump"/>
              </a:rPr>
              <a:t>Avvikling av restferie må planlegges NÅ!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3" action="ppaction://hlinksldjump"/>
              </a:rPr>
              <a:t>Påminnelser i DFØ-systemene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4" action="ppaction://hlinksldjump"/>
              </a:rPr>
              <a:t>Styringsansvar og hvordan bruke styringsrett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15" action="ppaction://hlinksldjump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5" action="ppaction://hlinksldjump"/>
              </a:rPr>
              <a:t>Når kan ferien være ansett som avviklet?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6" action="ppaction://hlinksldjump"/>
              </a:rPr>
              <a:t>Hvis ansatt likevel møter på jobb i ferien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7" action="ppaction://hlinksldjump"/>
              </a:rPr>
              <a:t>Ansatte må registrere ferien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8" action="ppaction://hlinksldjump"/>
              </a:rPr>
              <a:t>Ansatte i delvis permisjon</a:t>
            </a:r>
            <a:endParaRPr lang="nb-NO" sz="140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9" action="ppaction://hlinksldjump"/>
              </a:rPr>
              <a:t>Ansatte med flere arbeidsgivere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0" action="ppaction://hlinksldjump"/>
              </a:rPr>
              <a:t>Overføre ferie til neste år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1" action="ppaction://hlinksldjump"/>
              </a:rPr>
              <a:t>Økonomiske konsekvenser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2" action="ppaction://hlinksldjump"/>
              </a:rPr>
              <a:t>Ferie for 2025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3" action="ppaction://hlinksldjump"/>
              </a:rPr>
              <a:t>Generelt om ferie og feriepenger</a:t>
            </a:r>
            <a:endParaRPr lang="nb-NO" sz="140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4" action="ppaction://hlinksldjump"/>
              </a:rPr>
              <a:t>Nyttige lenker</a:t>
            </a: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endParaRPr lang="nb-NO" sz="1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7273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353D937-D7A4-12FC-584B-9DF46E07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/>
          <a:lstStyle/>
          <a:p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delvis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permisjon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EBD2D76-09F9-CCF6-42C9-83E5D1EF16B2}"/>
              </a:ext>
            </a:extLst>
          </p:cNvPr>
          <p:cNvSpPr/>
          <p:nvPr/>
        </p:nvSpPr>
        <p:spPr>
          <a:xfrm>
            <a:off x="996055" y="910513"/>
            <a:ext cx="7563483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AD7394-9D84-8E40-55ED-AC371EBDC731}"/>
              </a:ext>
            </a:extLst>
          </p:cNvPr>
          <p:cNvSpPr/>
          <p:nvPr/>
        </p:nvSpPr>
        <p:spPr>
          <a:xfrm>
            <a:off x="991618" y="1686870"/>
            <a:ext cx="7563483" cy="620426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723D564-15BD-1796-754D-3B14174E84E9}"/>
              </a:ext>
            </a:extLst>
          </p:cNvPr>
          <p:cNvSpPr/>
          <p:nvPr/>
        </p:nvSpPr>
        <p:spPr>
          <a:xfrm>
            <a:off x="991618" y="2528207"/>
            <a:ext cx="7563482" cy="689488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D393665-289E-F5FF-5354-D5725601A21C}"/>
              </a:ext>
            </a:extLst>
          </p:cNvPr>
          <p:cNvSpPr/>
          <p:nvPr/>
        </p:nvSpPr>
        <p:spPr>
          <a:xfrm>
            <a:off x="996055" y="3404000"/>
            <a:ext cx="7559046" cy="689489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436F598-AC2B-AEE8-C960-F58132453257}"/>
              </a:ext>
            </a:extLst>
          </p:cNvPr>
          <p:cNvSpPr/>
          <p:nvPr/>
        </p:nvSpPr>
        <p:spPr>
          <a:xfrm>
            <a:off x="1005443" y="4299192"/>
            <a:ext cx="7735371" cy="689489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214C147-96E8-40CB-40EF-903EF848876E}"/>
              </a:ext>
            </a:extLst>
          </p:cNvPr>
          <p:cNvSpPr txBox="1"/>
          <p:nvPr/>
        </p:nvSpPr>
        <p:spPr>
          <a:xfrm>
            <a:off x="1055485" y="956278"/>
            <a:ext cx="609824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err="1">
                <a:latin typeface="Open Sans"/>
                <a:ea typeface="Open Sans"/>
                <a:cs typeface="Open Sans"/>
              </a:rPr>
              <a:t>Ansatt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i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delvis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permisjon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som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avvikler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ferie</a:t>
            </a:r>
            <a:r>
              <a:rPr lang="en-US" sz="1600">
                <a:latin typeface="Open Sans"/>
                <a:ea typeface="Open Sans"/>
                <a:cs typeface="Open Sans"/>
              </a:rPr>
              <a:t>, </a:t>
            </a:r>
            <a:r>
              <a:rPr lang="en-US" sz="1600" err="1">
                <a:latin typeface="Open Sans"/>
                <a:ea typeface="Open Sans"/>
                <a:cs typeface="Open Sans"/>
              </a:rPr>
              <a:t>lønnes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i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gjeldende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permisjonsgrad</a:t>
            </a:r>
            <a:r>
              <a:rPr lang="en-US" sz="1600">
                <a:latin typeface="Open Sans"/>
                <a:ea typeface="Open Sans"/>
                <a:cs typeface="Open Sans"/>
              </a:rPr>
              <a:t>. </a:t>
            </a:r>
            <a:endParaRPr lang="en-US" sz="1600" b="1">
              <a:latin typeface="Open Sans"/>
              <a:ea typeface="Open Sans"/>
              <a:cs typeface="Open Sans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0A35DE4-6117-CB54-8A62-E184BC325324}"/>
              </a:ext>
            </a:extLst>
          </p:cNvPr>
          <p:cNvSpPr txBox="1"/>
          <p:nvPr/>
        </p:nvSpPr>
        <p:spPr>
          <a:xfrm>
            <a:off x="1073337" y="1820257"/>
            <a:ext cx="6152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IKKE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avbryte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permisjonen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å ta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nb-NO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404C575-A179-6547-7165-DBA5FE2AF9B0}"/>
              </a:ext>
            </a:extLst>
          </p:cNvPr>
          <p:cNvSpPr txBox="1"/>
          <p:nvPr/>
        </p:nvSpPr>
        <p:spPr>
          <a:xfrm>
            <a:off x="1039805" y="2571750"/>
            <a:ext cx="778959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latin typeface="Open Sans"/>
                <a:ea typeface="Open Sans"/>
                <a:cs typeface="Open Sans"/>
              </a:rPr>
              <a:t>En </a:t>
            </a:r>
            <a:r>
              <a:rPr lang="en-US" sz="1600" err="1">
                <a:latin typeface="Open Sans"/>
                <a:ea typeface="Open Sans"/>
                <a:cs typeface="Open Sans"/>
              </a:rPr>
              <a:t>ansatt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i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delvis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permisjon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har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samme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antall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feriedager</a:t>
            </a:r>
            <a:r>
              <a:rPr lang="en-US" sz="1600"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latin typeface="Open Sans"/>
                <a:ea typeface="Open Sans"/>
                <a:cs typeface="Open Sans"/>
              </a:rPr>
              <a:t>i</a:t>
            </a:r>
            <a:r>
              <a:rPr lang="en-US" sz="1600">
                <a:latin typeface="Open Sans"/>
                <a:ea typeface="Open Sans"/>
                <a:cs typeface="Open Sans"/>
              </a:rPr>
              <a:t> </a:t>
            </a:r>
            <a:r>
              <a:rPr lang="en-US" sz="1600" err="1">
                <a:latin typeface="Open Sans"/>
                <a:ea typeface="Open Sans"/>
                <a:cs typeface="Open Sans"/>
              </a:rPr>
              <a:t>kvote</a:t>
            </a:r>
            <a:r>
              <a:rPr lang="en-US" sz="1600">
                <a:latin typeface="Open Sans"/>
                <a:ea typeface="Open Sans"/>
                <a:cs typeface="Open Sans"/>
              </a:rPr>
              <a:t> 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de var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100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prosent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jobb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5176CC7-E39E-88CB-DA04-6B534B9FBFDE}"/>
              </a:ext>
            </a:extLst>
          </p:cNvPr>
          <p:cNvSpPr txBox="1"/>
          <p:nvPr/>
        </p:nvSpPr>
        <p:spPr>
          <a:xfrm>
            <a:off x="1034543" y="3443072"/>
            <a:ext cx="7677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Den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registrere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alle </a:t>
            </a:r>
            <a:r>
              <a:rPr lang="en-US" sz="16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 action="ppaction://hlinksldjump"/>
              </a:rPr>
              <a:t>virkedager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hen tar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kontrollert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Tjenestesenteret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nb-NO" sz="160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DC0CC3-1671-7BB0-7059-3A8D976B11FC}"/>
              </a:ext>
            </a:extLst>
          </p:cNvPr>
          <p:cNvSpPr txBox="1"/>
          <p:nvPr/>
        </p:nvSpPr>
        <p:spPr>
          <a:xfrm>
            <a:off x="1005443" y="4329105"/>
            <a:ext cx="788394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Ferietrekket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avhenger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tilstedeprosent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måned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For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gått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ned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permisjonsgrad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gjøres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ferietrekkberegning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1600"/>
          </a:p>
          <a:p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1876032375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E23-3605-AF3E-0134-22EE4636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66" y="297565"/>
            <a:ext cx="7681516" cy="646331"/>
          </a:xfrm>
        </p:spPr>
        <p:txBody>
          <a:bodyPr wrap="square" anchor="t">
            <a:normAutofit/>
          </a:bodyPr>
          <a:lstStyle/>
          <a:p>
            <a:r>
              <a:rPr lang="nb-NO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 med flere arbeidsgivere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13FF73-6D45-D25C-98D8-91ABA3F65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283782"/>
              </p:ext>
            </p:extLst>
          </p:nvPr>
        </p:nvGraphicFramePr>
        <p:xfrm>
          <a:off x="982193" y="943896"/>
          <a:ext cx="7681516" cy="38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142480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C976889-9D0D-4BA8-C09A-28F75019E1CD}"/>
              </a:ext>
            </a:extLst>
          </p:cNvPr>
          <p:cNvSpPr/>
          <p:nvPr/>
        </p:nvSpPr>
        <p:spPr>
          <a:xfrm>
            <a:off x="916205" y="1094723"/>
            <a:ext cx="7563483" cy="1653189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D01D3B-C044-2C19-1C87-4411A3AC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205" y="327565"/>
            <a:ext cx="7681516" cy="461665"/>
          </a:xfrm>
        </p:spPr>
        <p:txBody>
          <a:bodyPr/>
          <a:lstStyle/>
          <a:p>
            <a:r>
              <a:rPr lang="en-US" sz="2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Endring</a:t>
            </a: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2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rutinen</a:t>
            </a: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2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2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bistilling</a:t>
            </a: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3983E-E78D-6D4A-2CBD-DBC5C438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05" y="1174852"/>
            <a:ext cx="7681516" cy="2822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etter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loven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(§ 5-1) </a:t>
            </a:r>
            <a:r>
              <a:rPr lang="en-US" sz="17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plikt</a:t>
            </a:r>
            <a:r>
              <a:rPr lang="en-US" sz="17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7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å </a:t>
            </a:r>
            <a:r>
              <a:rPr lang="en-US" sz="17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påse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tas.</a:t>
            </a:r>
            <a:endParaRPr lang="en-US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700">
                <a:latin typeface="Open Sans"/>
                <a:ea typeface="Open Sans"/>
                <a:cs typeface="Open Sans"/>
              </a:rPr>
              <a:t>Dette </a:t>
            </a:r>
            <a:r>
              <a:rPr lang="en-US" sz="1700" err="1">
                <a:latin typeface="Open Sans"/>
                <a:ea typeface="Open Sans"/>
                <a:cs typeface="Open Sans"/>
              </a:rPr>
              <a:t>gjelder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også</a:t>
            </a:r>
            <a:r>
              <a:rPr lang="en-US" sz="1700">
                <a:latin typeface="Open Sans"/>
                <a:ea typeface="Open Sans"/>
                <a:cs typeface="Open Sans"/>
              </a:rPr>
              <a:t> for </a:t>
            </a:r>
            <a:r>
              <a:rPr lang="en-US" sz="1700" err="1">
                <a:latin typeface="Open Sans"/>
                <a:ea typeface="Open Sans"/>
                <a:cs typeface="Open Sans"/>
              </a:rPr>
              <a:t>ansatte</a:t>
            </a:r>
            <a:r>
              <a:rPr lang="en-US" sz="1700">
                <a:latin typeface="Open Sans"/>
                <a:ea typeface="Open Sans"/>
                <a:cs typeface="Open Sans"/>
              </a:rPr>
              <a:t> med </a:t>
            </a:r>
            <a:r>
              <a:rPr lang="en-US" sz="1700" err="1">
                <a:latin typeface="Open Sans"/>
                <a:ea typeface="Open Sans"/>
                <a:cs typeface="Open Sans"/>
              </a:rPr>
              <a:t>andre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arbeidsgivere</a:t>
            </a:r>
            <a:r>
              <a:rPr lang="en-US" sz="1700">
                <a:latin typeface="Open Sans"/>
                <a:ea typeface="Open Sans"/>
                <a:cs typeface="Open Sans"/>
              </a:rPr>
              <a:t>.</a:t>
            </a:r>
            <a:endParaRPr lang="en-US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neste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dermed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regelen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 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registrere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Eneste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unntak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er:</a:t>
            </a:r>
          </a:p>
          <a:p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aspiranter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studentassistenter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utlandet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opptjener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feriepenger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23747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95E3B9E-9CB1-135B-02E3-14C60E317F9D}"/>
              </a:ext>
            </a:extLst>
          </p:cNvPr>
          <p:cNvSpPr/>
          <p:nvPr/>
        </p:nvSpPr>
        <p:spPr>
          <a:xfrm>
            <a:off x="920916" y="2497715"/>
            <a:ext cx="4277965" cy="578172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0B90C59-CB3E-B77D-0AED-66D755945432}"/>
              </a:ext>
            </a:extLst>
          </p:cNvPr>
          <p:cNvSpPr/>
          <p:nvPr/>
        </p:nvSpPr>
        <p:spPr>
          <a:xfrm>
            <a:off x="920917" y="1875933"/>
            <a:ext cx="4277964" cy="480767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BECF7-DD4E-3ABA-5374-6964B708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990" y="304961"/>
            <a:ext cx="7407404" cy="646331"/>
          </a:xfrm>
        </p:spPr>
        <p:txBody>
          <a:bodyPr/>
          <a:lstStyle/>
          <a:p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Overføre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neste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6C88-C267-F2AF-0568-80DEC3A6A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990" y="1157139"/>
            <a:ext cx="7046838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/>
              <a:t>All </a:t>
            </a:r>
            <a:r>
              <a:rPr lang="en-US" sz="1700" err="1"/>
              <a:t>ferie</a:t>
            </a:r>
            <a:r>
              <a:rPr lang="en-US" sz="1700"/>
              <a:t> </a:t>
            </a:r>
            <a:r>
              <a:rPr lang="en-US" sz="1700" err="1"/>
              <a:t>som</a:t>
            </a:r>
            <a:r>
              <a:rPr lang="en-US" sz="1700"/>
              <a:t> </a:t>
            </a:r>
            <a:r>
              <a:rPr lang="en-US" sz="1700" err="1"/>
              <a:t>ikke</a:t>
            </a:r>
            <a:r>
              <a:rPr lang="en-US" sz="1700"/>
              <a:t> er </a:t>
            </a:r>
            <a:r>
              <a:rPr lang="en-US" sz="1700" err="1"/>
              <a:t>avviklet</a:t>
            </a:r>
            <a:r>
              <a:rPr lang="en-US" sz="1700"/>
              <a:t> </a:t>
            </a:r>
            <a:r>
              <a:rPr lang="en-US" sz="1700" err="1"/>
              <a:t>i</a:t>
            </a:r>
            <a:r>
              <a:rPr lang="en-US" sz="1700"/>
              <a:t> 2024, </a:t>
            </a:r>
            <a:br>
              <a:rPr lang="en-US" sz="1700"/>
            </a:br>
            <a:r>
              <a:rPr lang="en-US" sz="1700" err="1"/>
              <a:t>blir</a:t>
            </a:r>
            <a:r>
              <a:rPr lang="en-US" sz="1700"/>
              <a:t> </a:t>
            </a:r>
            <a:r>
              <a:rPr lang="en-US" sz="1700" err="1"/>
              <a:t>overført</a:t>
            </a:r>
            <a:r>
              <a:rPr lang="en-US" sz="1700"/>
              <a:t> </a:t>
            </a:r>
            <a:r>
              <a:rPr lang="en-US" sz="1700" err="1"/>
              <a:t>på</a:t>
            </a:r>
            <a:r>
              <a:rPr lang="en-US" sz="1700"/>
              <a:t> </a:t>
            </a:r>
            <a:r>
              <a:rPr lang="en-US" sz="1700" err="1"/>
              <a:t>én</a:t>
            </a:r>
            <a:r>
              <a:rPr lang="en-US" sz="1700"/>
              <a:t> av </a:t>
            </a:r>
            <a:r>
              <a:rPr lang="en-US" sz="1700" err="1"/>
              <a:t>følgende</a:t>
            </a:r>
            <a:r>
              <a:rPr lang="en-US" sz="1700"/>
              <a:t> </a:t>
            </a:r>
            <a:r>
              <a:rPr lang="en-US" sz="1700" err="1"/>
              <a:t>måter</a:t>
            </a:r>
            <a:r>
              <a:rPr lang="en-US" sz="1700"/>
              <a:t>:</a:t>
            </a:r>
            <a:br>
              <a:rPr lang="en-US" sz="1700"/>
            </a:br>
            <a:endParaRPr lang="en-US" sz="1700"/>
          </a:p>
          <a:p>
            <a:pPr marL="514350" indent="-514350">
              <a:buFont typeface="+mj-lt"/>
              <a:buAutoNum type="arabicPeriod"/>
            </a:pPr>
            <a:r>
              <a:rPr lang="en-US" sz="1700" b="1" err="1"/>
              <a:t>avtale</a:t>
            </a:r>
            <a:r>
              <a:rPr lang="en-US" sz="1700"/>
              <a:t> om </a:t>
            </a:r>
            <a:r>
              <a:rPr lang="en-US" sz="1700" err="1"/>
              <a:t>overføring</a:t>
            </a:r>
            <a:r>
              <a:rPr lang="en-US" sz="1700"/>
              <a:t> av </a:t>
            </a:r>
            <a:r>
              <a:rPr lang="en-US" sz="1700" err="1"/>
              <a:t>ferie</a:t>
            </a:r>
            <a:br>
              <a:rPr lang="en-US" sz="1700"/>
            </a:br>
            <a:endParaRPr lang="en-US" sz="1700"/>
          </a:p>
          <a:p>
            <a:pPr marL="514350" indent="-514350">
              <a:buFont typeface="+mj-lt"/>
              <a:buAutoNum type="arabicPeriod"/>
            </a:pPr>
            <a:r>
              <a:rPr lang="en-US" sz="1700" b="1" err="1"/>
              <a:t>automatisk</a:t>
            </a:r>
            <a:r>
              <a:rPr lang="en-US" sz="1700"/>
              <a:t> </a:t>
            </a:r>
            <a:r>
              <a:rPr lang="en-US" sz="1700" err="1"/>
              <a:t>overføring</a:t>
            </a:r>
            <a:r>
              <a:rPr lang="en-US" sz="1700"/>
              <a:t> av </a:t>
            </a:r>
            <a:r>
              <a:rPr lang="en-US" sz="1700" err="1"/>
              <a:t>ferie</a:t>
            </a:r>
            <a:endParaRPr lang="en-US" sz="1700"/>
          </a:p>
        </p:txBody>
      </p:sp>
      <p:pic>
        <p:nvPicPr>
          <p:cNvPr id="8" name="Bilde 7" descr="Visning av fyrverkerivisning">
            <a:extLst>
              <a:ext uri="{FF2B5EF4-FFF2-40B4-BE49-F238E27FC236}">
                <a16:creationId xmlns:a16="http://schemas.microsoft.com/office/drawing/2014/main" id="{7E0751D1-71E2-68D1-DD1E-910129D211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721" y="1385739"/>
            <a:ext cx="3187914" cy="2124186"/>
          </a:xfrm>
          <a:prstGeom prst="rect">
            <a:avLst/>
          </a:prstGeom>
        </p:spPr>
      </p:pic>
      <p:pic>
        <p:nvPicPr>
          <p:cNvPr id="6" name="Grafikk 5" descr="Dokument kontur">
            <a:extLst>
              <a:ext uri="{FF2B5EF4-FFF2-40B4-BE49-F238E27FC236}">
                <a16:creationId xmlns:a16="http://schemas.microsoft.com/office/drawing/2014/main" id="{2CB524B0-F0E6-02DB-9B44-AD6642264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7004" y="1915406"/>
            <a:ext cx="401819" cy="401819"/>
          </a:xfrm>
          <a:prstGeom prst="rect">
            <a:avLst/>
          </a:prstGeom>
        </p:spPr>
      </p:pic>
      <p:pic>
        <p:nvPicPr>
          <p:cNvPr id="10" name="Grafikk 9" descr="Dele kontur">
            <a:extLst>
              <a:ext uri="{FF2B5EF4-FFF2-40B4-BE49-F238E27FC236}">
                <a16:creationId xmlns:a16="http://schemas.microsoft.com/office/drawing/2014/main" id="{2D7429E0-B5C3-7E54-9790-154D37796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2692" y="2588655"/>
            <a:ext cx="381317" cy="3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519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1346DD2-47F1-906E-24A1-AE2E75EFAE09}"/>
              </a:ext>
            </a:extLst>
          </p:cNvPr>
          <p:cNvSpPr/>
          <p:nvPr/>
        </p:nvSpPr>
        <p:spPr>
          <a:xfrm>
            <a:off x="1034038" y="2521281"/>
            <a:ext cx="7468917" cy="1440922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E322F43-6864-2E6F-180C-0A4282803D93}"/>
              </a:ext>
            </a:extLst>
          </p:cNvPr>
          <p:cNvSpPr/>
          <p:nvPr/>
        </p:nvSpPr>
        <p:spPr>
          <a:xfrm>
            <a:off x="1034039" y="1162734"/>
            <a:ext cx="7468916" cy="1197206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5D6ED-4EB7-7A11-DAD2-97743CC5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646331"/>
          </a:xfrm>
        </p:spPr>
        <p:txBody>
          <a:bodyPr/>
          <a:lstStyle/>
          <a:p>
            <a:r>
              <a:rPr lang="en-US" err="1">
                <a:latin typeface="Open Sans"/>
                <a:ea typeface="Open Sans"/>
                <a:cs typeface="Open Sans"/>
              </a:rPr>
              <a:t>Hva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sier</a:t>
            </a:r>
            <a:r>
              <a:rPr lang="en-US"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latin typeface="Open Sans"/>
                <a:ea typeface="Open Sans"/>
                <a:cs typeface="Open Sans"/>
              </a:rPr>
              <a:t>ferielovens</a:t>
            </a:r>
            <a:r>
              <a:rPr lang="en-US">
                <a:latin typeface="Open Sans"/>
                <a:ea typeface="Open Sans"/>
                <a:cs typeface="Open Sans"/>
              </a:rPr>
              <a:t> § 7-3?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41D28-1EA1-AD47-74ED-0C4BEB6C7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0162" y="1362097"/>
            <a:ext cx="7052394" cy="36216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Første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ledd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: Man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kan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inngå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skriftlig</a:t>
            </a:r>
            <a:r>
              <a:rPr lang="en-US" sz="1600" i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avtale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om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overføring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av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inntil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br>
              <a:rPr lang="en-US" sz="1600">
                <a:latin typeface="Open Sans"/>
                <a:ea typeface="Open Sans"/>
                <a:cs typeface="Open Sans"/>
              </a:rPr>
            </a:b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14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dager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til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neste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år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1600" b="1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Andre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ledd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: All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ferie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som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ikke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er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avviklet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i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strid med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lovens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bestemmelser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sykdom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eller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foreldrepermisjon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overføres</a:t>
            </a:r>
            <a:r>
              <a:rPr lang="en-US" sz="1600" i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i="1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automatisk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til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neste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år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-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uansett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antall</a:t>
            </a:r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Arbeidsgiver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har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ikke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lov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til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å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slette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600" err="1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feriedager</a:t>
            </a:r>
            <a:r>
              <a:rPr lang="en-US" sz="160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! </a:t>
            </a:r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600">
              <a:solidFill>
                <a:srgbClr val="33333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CA4A315-E65E-2D9B-C65A-7AA0DD78DB6F}"/>
              </a:ext>
            </a:extLst>
          </p:cNvPr>
          <p:cNvSpPr txBox="1"/>
          <p:nvPr/>
        </p:nvSpPr>
        <p:spPr>
          <a:xfrm>
            <a:off x="5977521" y="4722147"/>
            <a:ext cx="3049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hlinkClick r:id="rId2"/>
              </a:rPr>
              <a:t>Gå til ferieloven på lovdata.no</a:t>
            </a:r>
            <a:r>
              <a:rPr lang="nb-NO" sz="1100"/>
              <a:t>, lenke til HTA</a:t>
            </a:r>
          </a:p>
        </p:txBody>
      </p:sp>
      <p:pic>
        <p:nvPicPr>
          <p:cNvPr id="4" name="Grafikk 3" descr="Dokument kontur">
            <a:extLst>
              <a:ext uri="{FF2B5EF4-FFF2-40B4-BE49-F238E27FC236}">
                <a16:creationId xmlns:a16="http://schemas.microsoft.com/office/drawing/2014/main" id="{BC1C8552-D6EF-770B-B8A1-CAF14D0A0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6839" y="1300880"/>
            <a:ext cx="496130" cy="496130"/>
          </a:xfrm>
          <a:prstGeom prst="rect">
            <a:avLst/>
          </a:prstGeom>
        </p:spPr>
      </p:pic>
      <p:pic>
        <p:nvPicPr>
          <p:cNvPr id="8" name="Grafikk 7" descr="Dele kontur">
            <a:extLst>
              <a:ext uri="{FF2B5EF4-FFF2-40B4-BE49-F238E27FC236}">
                <a16:creationId xmlns:a16="http://schemas.microsoft.com/office/drawing/2014/main" id="{50D590AB-3F22-2715-AC7E-D612F8BC4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7133" y="2608550"/>
            <a:ext cx="381317" cy="3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81736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4A68BB59-B8DE-6C04-3FAF-1DEE3F91E236}"/>
              </a:ext>
            </a:extLst>
          </p:cNvPr>
          <p:cNvSpPr/>
          <p:nvPr/>
        </p:nvSpPr>
        <p:spPr>
          <a:xfrm>
            <a:off x="1064794" y="907741"/>
            <a:ext cx="7468917" cy="3624151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33415-9FD7-80CA-2DBB-8CD7B036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584775"/>
          </a:xfrm>
        </p:spPr>
        <p:txBody>
          <a:bodyPr/>
          <a:lstStyle/>
          <a:p>
            <a:r>
              <a:rPr lang="en-US" sz="3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32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Avtale</a:t>
            </a:r>
            <a:r>
              <a:rPr lang="en-US" sz="3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3200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overføring</a:t>
            </a:r>
            <a:r>
              <a:rPr lang="en-US" sz="3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3200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endParaRPr lang="en-US" sz="3200" b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5A57482-0CAD-7CC0-EFB2-82FE2F65EC71}"/>
              </a:ext>
            </a:extLst>
          </p:cNvPr>
          <p:cNvSpPr txBox="1"/>
          <p:nvPr/>
        </p:nvSpPr>
        <p:spPr>
          <a:xfrm>
            <a:off x="1273894" y="1223085"/>
            <a:ext cx="6923988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err="1">
                <a:latin typeface="Open Sans"/>
                <a:ea typeface="Open Sans"/>
                <a:cs typeface="Open Sans"/>
              </a:rPr>
              <a:t>Maksimalt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b="1">
                <a:latin typeface="Open Sans"/>
                <a:ea typeface="Open Sans"/>
                <a:cs typeface="Open Sans"/>
              </a:rPr>
              <a:t>14 </a:t>
            </a:r>
            <a:r>
              <a:rPr lang="en-US" sz="1700" b="1" err="1">
                <a:latin typeface="Open Sans"/>
                <a:ea typeface="Open Sans"/>
                <a:cs typeface="Open Sans"/>
              </a:rPr>
              <a:t>dager</a:t>
            </a:r>
            <a:r>
              <a:rPr lang="en-US" sz="1700" b="1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kan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i="1" err="1">
                <a:latin typeface="Open Sans"/>
                <a:ea typeface="Open Sans"/>
                <a:cs typeface="Open Sans"/>
              </a:rPr>
              <a:t>avtales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overført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til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neste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år</a:t>
            </a:r>
            <a:r>
              <a:rPr lang="en-US" sz="1700">
                <a:latin typeface="Open Sans"/>
                <a:ea typeface="Open Sans"/>
                <a:cs typeface="Open Sans"/>
              </a:rPr>
              <a:t>.</a:t>
            </a:r>
            <a:endParaRPr lang="nb-NO" sz="1700">
              <a:latin typeface="Open Sans"/>
              <a:ea typeface="Open Sans"/>
              <a:cs typeface="Open Sans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CF08579-0CEA-65C0-A7EA-FCAFB086D014}"/>
              </a:ext>
            </a:extLst>
          </p:cNvPr>
          <p:cNvSpPr txBox="1"/>
          <p:nvPr/>
        </p:nvSpPr>
        <p:spPr>
          <a:xfrm>
            <a:off x="1273894" y="1798937"/>
            <a:ext cx="7184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 er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ingen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rettighet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men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leder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enige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70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019CA0C-3B8D-A3A8-8C5F-5A4C47769AE6}"/>
              </a:ext>
            </a:extLst>
          </p:cNvPr>
          <p:cNvSpPr txBox="1"/>
          <p:nvPr/>
        </p:nvSpPr>
        <p:spPr>
          <a:xfrm>
            <a:off x="1273892" y="2345162"/>
            <a:ext cx="6734175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1700" err="1">
                <a:latin typeface="Open Sans"/>
                <a:ea typeface="Open Sans"/>
                <a:cs typeface="Open Sans"/>
              </a:rPr>
              <a:t>Dere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kan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b="1" err="1">
                <a:latin typeface="Open Sans"/>
                <a:ea typeface="Open Sans"/>
                <a:cs typeface="Open Sans"/>
              </a:rPr>
              <a:t>ikke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i="1" err="1">
                <a:latin typeface="Open Sans"/>
                <a:ea typeface="Open Sans"/>
                <a:cs typeface="Open Sans"/>
              </a:rPr>
              <a:t>avtale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overføring</a:t>
            </a:r>
            <a:r>
              <a:rPr lang="en-US" sz="1700">
                <a:latin typeface="Open Sans"/>
                <a:ea typeface="Open Sans"/>
                <a:cs typeface="Open Sans"/>
              </a:rPr>
              <a:t> av </a:t>
            </a:r>
            <a:r>
              <a:rPr lang="en-US" sz="1700" err="1">
                <a:latin typeface="Open Sans"/>
                <a:ea typeface="Open Sans"/>
                <a:cs typeface="Open Sans"/>
              </a:rPr>
              <a:t>mer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enn</a:t>
            </a:r>
            <a:r>
              <a:rPr lang="en-US" sz="1700">
                <a:latin typeface="Open Sans"/>
                <a:ea typeface="Open Sans"/>
                <a:cs typeface="Open Sans"/>
              </a:rPr>
              <a:t> 14 </a:t>
            </a:r>
            <a:r>
              <a:rPr lang="en-US" sz="1700" err="1">
                <a:latin typeface="Open Sans"/>
                <a:ea typeface="Open Sans"/>
                <a:cs typeface="Open Sans"/>
              </a:rPr>
              <a:t>dager</a:t>
            </a:r>
            <a:r>
              <a:rPr lang="en-US" sz="1700">
                <a:latin typeface="Open Sans"/>
                <a:ea typeface="Open Sans"/>
                <a:cs typeface="Open Sans"/>
              </a:rPr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7420265-1FDB-7E3D-8DA3-735C1E817189}"/>
              </a:ext>
            </a:extLst>
          </p:cNvPr>
          <p:cNvSpPr txBox="1"/>
          <p:nvPr/>
        </p:nvSpPr>
        <p:spPr>
          <a:xfrm>
            <a:off x="1318650" y="2905378"/>
            <a:ext cx="7184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Leder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avslå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søknad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overføring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men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må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samtidig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fastsette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den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gjør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dette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0" indent="0">
              <a:buNone/>
            </a:pP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Grafikk 22" descr="Dokument kontur">
            <a:extLst>
              <a:ext uri="{FF2B5EF4-FFF2-40B4-BE49-F238E27FC236}">
                <a16:creationId xmlns:a16="http://schemas.microsoft.com/office/drawing/2014/main" id="{C71FF7E0-715A-9560-8908-A681744DE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8597" y="608213"/>
            <a:ext cx="914400" cy="914400"/>
          </a:xfrm>
          <a:prstGeom prst="rect">
            <a:avLst/>
          </a:prstGeom>
        </p:spPr>
      </p:pic>
      <p:sp>
        <p:nvSpPr>
          <p:cNvPr id="3" name="TekstSylinder 9">
            <a:extLst>
              <a:ext uri="{FF2B5EF4-FFF2-40B4-BE49-F238E27FC236}">
                <a16:creationId xmlns:a16="http://schemas.microsoft.com/office/drawing/2014/main" id="{6F36F786-1386-759C-4CA7-8E088C75CCCC}"/>
              </a:ext>
            </a:extLst>
          </p:cNvPr>
          <p:cNvSpPr txBox="1"/>
          <p:nvPr/>
        </p:nvSpPr>
        <p:spPr>
          <a:xfrm>
            <a:off x="1318650" y="3620206"/>
            <a:ext cx="6734175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en-US" sz="1700">
                <a:latin typeface="Open Sans"/>
                <a:ea typeface="Open Sans"/>
                <a:cs typeface="Open Sans"/>
              </a:rPr>
              <a:t>All </a:t>
            </a:r>
            <a:r>
              <a:rPr lang="en-US" sz="1700" err="1">
                <a:latin typeface="Open Sans"/>
                <a:ea typeface="Open Sans"/>
                <a:cs typeface="Open Sans"/>
              </a:rPr>
              <a:t>ferie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som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ikke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b="1" err="1">
                <a:latin typeface="Open Sans"/>
                <a:ea typeface="Open Sans"/>
                <a:cs typeface="Open Sans"/>
              </a:rPr>
              <a:t>avtales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overført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eller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b="1" err="1">
                <a:latin typeface="Open Sans"/>
                <a:ea typeface="Open Sans"/>
                <a:cs typeface="Open Sans"/>
              </a:rPr>
              <a:t>avvikles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vil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overføres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b="1" err="1">
                <a:latin typeface="Open Sans"/>
                <a:ea typeface="Open Sans"/>
                <a:cs typeface="Open Sans"/>
              </a:rPr>
              <a:t>automatisk</a:t>
            </a:r>
            <a:r>
              <a:rPr lang="en-US" sz="1700">
                <a:latin typeface="Open Sans"/>
                <a:ea typeface="Open Sans"/>
                <a:cs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09843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A864BB6-F06E-E583-72B6-D4BB0850837E}"/>
              </a:ext>
            </a:extLst>
          </p:cNvPr>
          <p:cNvSpPr/>
          <p:nvPr/>
        </p:nvSpPr>
        <p:spPr>
          <a:xfrm>
            <a:off x="873041" y="1379769"/>
            <a:ext cx="7786102" cy="3394977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33E787-588B-171C-1546-642DB9A97BB2}"/>
              </a:ext>
            </a:extLst>
          </p:cNvPr>
          <p:cNvSpPr txBox="1">
            <a:spLocks/>
          </p:cNvSpPr>
          <p:nvPr/>
        </p:nvSpPr>
        <p:spPr>
          <a:xfrm>
            <a:off x="868298" y="274431"/>
            <a:ext cx="7407404" cy="892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n-US" sz="2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Avtale</a:t>
            </a: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2400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overføring</a:t>
            </a: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2400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b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søknad</a:t>
            </a: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24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Selvbetjeningsportalen</a:t>
            </a:r>
            <a:r>
              <a:rPr lang="en-US" sz="2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5" name="Bilde 14" descr="Et bilde som inneholder tekst, skjermbilde, programvare, Font&#10;&#10;Automatisk generert beskrivelse">
            <a:extLst>
              <a:ext uri="{FF2B5EF4-FFF2-40B4-BE49-F238E27FC236}">
                <a16:creationId xmlns:a16="http://schemas.microsoft.com/office/drawing/2014/main" id="{DBE1F778-0681-6A58-47B0-10713900C1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975" y="142656"/>
            <a:ext cx="2171181" cy="1157766"/>
          </a:xfrm>
          <a:prstGeom prst="rect">
            <a:avLst/>
          </a:prstGeom>
        </p:spPr>
      </p:pic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FFFD3145-9D5F-A167-B251-5572BD5CFA7F}"/>
              </a:ext>
            </a:extLst>
          </p:cNvPr>
          <p:cNvSpPr/>
          <p:nvPr/>
        </p:nvSpPr>
        <p:spPr>
          <a:xfrm>
            <a:off x="8072438" y="461261"/>
            <a:ext cx="696312" cy="785069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47153C1-A472-3E15-3ABE-6481A3298EBF}"/>
              </a:ext>
            </a:extLst>
          </p:cNvPr>
          <p:cNvSpPr txBox="1"/>
          <p:nvPr/>
        </p:nvSpPr>
        <p:spPr>
          <a:xfrm>
            <a:off x="930343" y="1517874"/>
            <a:ext cx="647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err="1"/>
              <a:t>Søknadens</a:t>
            </a:r>
            <a:r>
              <a:rPr lang="en-US" sz="1700"/>
              <a:t> </a:t>
            </a:r>
            <a:r>
              <a:rPr lang="en-US" sz="1700" b="1" err="1"/>
              <a:t>eneste</a:t>
            </a:r>
            <a:r>
              <a:rPr lang="en-US" sz="1700" b="1"/>
              <a:t> </a:t>
            </a:r>
            <a:r>
              <a:rPr lang="en-US" sz="1700" b="1" err="1"/>
              <a:t>funksjon</a:t>
            </a:r>
            <a:r>
              <a:rPr lang="en-US" sz="1700" b="1"/>
              <a:t> er å </a:t>
            </a:r>
            <a:r>
              <a:rPr lang="en-US" sz="1700" b="1" err="1"/>
              <a:t>inngå</a:t>
            </a:r>
            <a:r>
              <a:rPr lang="en-US" sz="1700" b="1"/>
              <a:t> </a:t>
            </a:r>
            <a:r>
              <a:rPr lang="en-US" sz="1700" b="1" err="1"/>
              <a:t>en</a:t>
            </a:r>
            <a:r>
              <a:rPr lang="en-US" sz="1700" b="1"/>
              <a:t> </a:t>
            </a:r>
            <a:r>
              <a:rPr lang="en-US" sz="1700" b="1" err="1"/>
              <a:t>skriftlig</a:t>
            </a:r>
            <a:r>
              <a:rPr lang="en-US" sz="1700" b="1"/>
              <a:t> </a:t>
            </a:r>
            <a:r>
              <a:rPr lang="en-US" sz="1700" b="1" err="1"/>
              <a:t>avtale</a:t>
            </a:r>
            <a:r>
              <a:rPr lang="en-US" sz="1700" b="1"/>
              <a:t> </a:t>
            </a:r>
            <a:r>
              <a:rPr lang="en-US" sz="1700" err="1"/>
              <a:t>slik</a:t>
            </a:r>
            <a:r>
              <a:rPr lang="en-US" sz="1700"/>
              <a:t> </a:t>
            </a:r>
            <a:r>
              <a:rPr lang="en-US" sz="1700" err="1"/>
              <a:t>ferieloven</a:t>
            </a:r>
            <a:r>
              <a:rPr lang="en-US" sz="1700"/>
              <a:t> </a:t>
            </a:r>
            <a:r>
              <a:rPr lang="en-US" sz="1700" err="1"/>
              <a:t>krever</a:t>
            </a:r>
            <a:r>
              <a:rPr lang="en-US" sz="1700"/>
              <a:t>.</a:t>
            </a:r>
            <a:endParaRPr lang="nb-NO" sz="170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3430AC3-D09B-754A-D9DE-58E16AB402A9}"/>
              </a:ext>
            </a:extLst>
          </p:cNvPr>
          <p:cNvSpPr txBox="1"/>
          <p:nvPr/>
        </p:nvSpPr>
        <p:spPr>
          <a:xfrm>
            <a:off x="930343" y="2290662"/>
            <a:ext cx="80853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Søknaden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endrer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ingenting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selve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kvoten</a:t>
            </a:r>
            <a:r>
              <a:rPr lang="en-US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SAP/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Selvbetjeningsportalen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AB84581C-133D-D511-F786-4D61969782FF}"/>
              </a:ext>
            </a:extLst>
          </p:cNvPr>
          <p:cNvSpPr txBox="1"/>
          <p:nvPr/>
        </p:nvSpPr>
        <p:spPr>
          <a:xfrm>
            <a:off x="930343" y="2844516"/>
            <a:ext cx="7434262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/>
              <a:t>Dager </a:t>
            </a:r>
            <a:r>
              <a:rPr lang="en-US" sz="1700" err="1"/>
              <a:t>som</a:t>
            </a:r>
            <a:r>
              <a:rPr lang="en-US" sz="1700"/>
              <a:t> er </a:t>
            </a:r>
            <a:r>
              <a:rPr lang="en-US" sz="1700" err="1"/>
              <a:t>godkjent</a:t>
            </a:r>
            <a:r>
              <a:rPr lang="en-US" sz="1700"/>
              <a:t> </a:t>
            </a:r>
            <a:r>
              <a:rPr lang="en-US" sz="1700" err="1"/>
              <a:t>overført</a:t>
            </a:r>
            <a:r>
              <a:rPr lang="en-US" sz="1700"/>
              <a:t>, </a:t>
            </a:r>
            <a:r>
              <a:rPr lang="en-US" sz="1700" err="1"/>
              <a:t>forsvinner</a:t>
            </a:r>
            <a:r>
              <a:rPr lang="en-US" sz="1700"/>
              <a:t> </a:t>
            </a:r>
            <a:r>
              <a:rPr lang="en-US" sz="1700" err="1"/>
              <a:t>derfor</a:t>
            </a:r>
            <a:r>
              <a:rPr lang="en-US" sz="1700"/>
              <a:t> </a:t>
            </a:r>
            <a:r>
              <a:rPr lang="en-US" sz="1700" err="1"/>
              <a:t>ikke</a:t>
            </a:r>
            <a:r>
              <a:rPr lang="en-US" sz="1700"/>
              <a:t> </a:t>
            </a:r>
            <a:r>
              <a:rPr lang="en-US" sz="1700" err="1"/>
              <a:t>fra</a:t>
            </a:r>
            <a:r>
              <a:rPr lang="en-US" sz="1700"/>
              <a:t> </a:t>
            </a:r>
            <a:r>
              <a:rPr lang="en-US" sz="1700" err="1"/>
              <a:t>årets</a:t>
            </a:r>
            <a:r>
              <a:rPr lang="en-US" sz="1700"/>
              <a:t> </a:t>
            </a:r>
            <a:r>
              <a:rPr lang="en-US" sz="1700" err="1"/>
              <a:t>feriekvote</a:t>
            </a:r>
            <a:r>
              <a:rPr lang="en-US" sz="1700"/>
              <a:t>. </a:t>
            </a:r>
            <a:endParaRPr lang="en-US" sz="1700">
              <a:cs typeface="Arial"/>
            </a:endParaRPr>
          </a:p>
          <a:p>
            <a:pPr marL="0" indent="0">
              <a:buNone/>
            </a:pPr>
            <a:endParaRPr lang="en-US" sz="180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377C7774-7156-27C8-15D7-2209C6176EE7}"/>
              </a:ext>
            </a:extLst>
          </p:cNvPr>
          <p:cNvSpPr txBox="1"/>
          <p:nvPr/>
        </p:nvSpPr>
        <p:spPr>
          <a:xfrm>
            <a:off x="930343" y="4174738"/>
            <a:ext cx="75057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Søknader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enn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14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sendes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alltid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US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US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846A2CD2-13F7-23AB-A536-16E87D4E4DB2}"/>
              </a:ext>
            </a:extLst>
          </p:cNvPr>
          <p:cNvSpPr txBox="1"/>
          <p:nvPr/>
        </p:nvSpPr>
        <p:spPr>
          <a:xfrm>
            <a:off x="930343" y="3411562"/>
            <a:ext cx="75057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>
                <a:latin typeface="Open Sans"/>
                <a:ea typeface="Open Sans"/>
                <a:cs typeface="Open Sans"/>
              </a:rPr>
              <a:t>Alle </a:t>
            </a:r>
            <a:r>
              <a:rPr lang="en-US" sz="1700" err="1">
                <a:latin typeface="Open Sans"/>
                <a:ea typeface="Open Sans"/>
                <a:cs typeface="Open Sans"/>
              </a:rPr>
              <a:t>søknader</a:t>
            </a:r>
            <a:r>
              <a:rPr lang="en-US" sz="1700">
                <a:latin typeface="Open Sans"/>
                <a:ea typeface="Open Sans"/>
                <a:cs typeface="Open Sans"/>
              </a:rPr>
              <a:t> om </a:t>
            </a:r>
            <a:r>
              <a:rPr lang="en-US" sz="1700" err="1">
                <a:latin typeface="Open Sans"/>
                <a:ea typeface="Open Sans"/>
                <a:cs typeface="Open Sans"/>
              </a:rPr>
              <a:t>overføring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kontrolleres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først</a:t>
            </a:r>
            <a:r>
              <a:rPr lang="en-US" sz="1700">
                <a:latin typeface="Open Sans"/>
                <a:ea typeface="Open Sans"/>
                <a:cs typeface="Open Sans"/>
              </a:rPr>
              <a:t> av </a:t>
            </a:r>
            <a:r>
              <a:rPr lang="en-US" sz="1700" err="1">
                <a:latin typeface="Open Sans"/>
                <a:ea typeface="Open Sans"/>
                <a:cs typeface="Open Sans"/>
              </a:rPr>
              <a:t>Tjenestesenteret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før</a:t>
            </a:r>
            <a:r>
              <a:rPr lang="en-US" sz="1700">
                <a:latin typeface="Open Sans"/>
                <a:ea typeface="Open Sans"/>
                <a:cs typeface="Open Sans"/>
              </a:rPr>
              <a:t> de </a:t>
            </a:r>
            <a:r>
              <a:rPr lang="en-US" sz="1700" err="1">
                <a:latin typeface="Open Sans"/>
                <a:ea typeface="Open Sans"/>
                <a:cs typeface="Open Sans"/>
              </a:rPr>
              <a:t>blir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videresendt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til</a:t>
            </a:r>
            <a:r>
              <a:rPr lang="en-US" sz="1700">
                <a:latin typeface="Open Sans"/>
                <a:ea typeface="Open Sans"/>
                <a:cs typeface="Open Sans"/>
              </a:rPr>
              <a:t> leder</a:t>
            </a:r>
            <a:r>
              <a:rPr lang="en-US" sz="1800"/>
              <a:t>.</a:t>
            </a:r>
            <a:endParaRPr lang="nb-NO"/>
          </a:p>
        </p:txBody>
      </p:sp>
      <p:pic>
        <p:nvPicPr>
          <p:cNvPr id="2" name="Grafikk 1" descr="Dokument kontur">
            <a:extLst>
              <a:ext uri="{FF2B5EF4-FFF2-40B4-BE49-F238E27FC236}">
                <a16:creationId xmlns:a16="http://schemas.microsoft.com/office/drawing/2014/main" id="{8C3E0A69-D333-BA2F-0911-8B88A663F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2438" y="13540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2937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15F192F-CBF0-E568-8836-6AE8F12CA90E}"/>
              </a:ext>
            </a:extLst>
          </p:cNvPr>
          <p:cNvSpPr/>
          <p:nvPr/>
        </p:nvSpPr>
        <p:spPr>
          <a:xfrm>
            <a:off x="984850" y="1141160"/>
            <a:ext cx="7518105" cy="230212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421B5-E9B6-6D1F-2D4B-0E66145C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646331"/>
          </a:xfrm>
        </p:spPr>
        <p:txBody>
          <a:bodyPr/>
          <a:lstStyle/>
          <a:p>
            <a:r>
              <a:rPr lang="en-US" b="0"/>
              <a:t>2. </a:t>
            </a:r>
            <a:r>
              <a:rPr lang="en-US" err="1"/>
              <a:t>Automatisk</a:t>
            </a:r>
            <a:r>
              <a:rPr lang="en-US" b="0"/>
              <a:t> </a:t>
            </a:r>
            <a:r>
              <a:rPr lang="en-US" b="0" err="1"/>
              <a:t>overføring</a:t>
            </a:r>
            <a:r>
              <a:rPr lang="en-US" b="0"/>
              <a:t> av </a:t>
            </a:r>
            <a:r>
              <a:rPr lang="en-US" b="0" err="1"/>
              <a:t>ferie</a:t>
            </a:r>
            <a:endParaRPr lang="en-US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6548-C417-C1FF-9170-CA5A8439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5551" y="1594972"/>
            <a:ext cx="7411169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/>
              <a:t>Alle </a:t>
            </a:r>
            <a:r>
              <a:rPr lang="en-US" sz="1600" err="1"/>
              <a:t>gjenværende</a:t>
            </a:r>
            <a:r>
              <a:rPr lang="en-US" sz="1600"/>
              <a:t> </a:t>
            </a:r>
            <a:r>
              <a:rPr lang="en-US" sz="1600" err="1"/>
              <a:t>dager</a:t>
            </a:r>
            <a:r>
              <a:rPr lang="en-US" sz="1600"/>
              <a:t> - </a:t>
            </a:r>
            <a:r>
              <a:rPr lang="en-US" sz="1600" b="1" err="1"/>
              <a:t>uansett</a:t>
            </a:r>
            <a:r>
              <a:rPr lang="en-US" sz="1600" b="1"/>
              <a:t> </a:t>
            </a:r>
            <a:r>
              <a:rPr lang="en-US" sz="1600" b="1" err="1"/>
              <a:t>antall</a:t>
            </a:r>
            <a:r>
              <a:rPr lang="en-US" sz="1600"/>
              <a:t> - </a:t>
            </a:r>
            <a:r>
              <a:rPr lang="en-US" sz="1600" err="1"/>
              <a:t>overføres</a:t>
            </a:r>
            <a:r>
              <a:rPr lang="en-US" sz="1600"/>
              <a:t> </a:t>
            </a:r>
            <a:r>
              <a:rPr lang="en-US" sz="1600" err="1"/>
              <a:t>automatisk</a:t>
            </a:r>
            <a:r>
              <a:rPr lang="en-US" sz="1600"/>
              <a:t> </a:t>
            </a:r>
            <a:r>
              <a:rPr lang="en-US" sz="1600" err="1"/>
              <a:t>til</a:t>
            </a:r>
            <a:r>
              <a:rPr lang="en-US" sz="1600"/>
              <a:t> </a:t>
            </a:r>
            <a:r>
              <a:rPr lang="en-US" sz="1600" err="1"/>
              <a:t>neste</a:t>
            </a:r>
            <a:r>
              <a:rPr lang="en-US" sz="1600"/>
              <a:t> </a:t>
            </a:r>
            <a:r>
              <a:rPr lang="en-US" sz="1600" err="1"/>
              <a:t>år</a:t>
            </a:r>
            <a:r>
              <a:rPr lang="en-US" sz="1600"/>
              <a:t> </a:t>
            </a:r>
            <a:r>
              <a:rPr lang="en-US" sz="1600" err="1"/>
              <a:t>når</a:t>
            </a:r>
            <a:endParaRPr lang="en-US" sz="1600"/>
          </a:p>
          <a:p>
            <a:r>
              <a:rPr lang="en-US" sz="1600" err="1"/>
              <a:t>ferien</a:t>
            </a:r>
            <a:r>
              <a:rPr lang="en-US" sz="1600"/>
              <a:t> </a:t>
            </a:r>
            <a:r>
              <a:rPr lang="en-US" sz="1600" err="1"/>
              <a:t>ikke</a:t>
            </a:r>
            <a:r>
              <a:rPr lang="en-US" sz="1600"/>
              <a:t> er </a:t>
            </a:r>
            <a:r>
              <a:rPr lang="en-US" sz="1600" err="1"/>
              <a:t>avviklet</a:t>
            </a:r>
            <a:r>
              <a:rPr lang="en-US" sz="1600"/>
              <a:t>, </a:t>
            </a:r>
            <a:r>
              <a:rPr lang="en-US" sz="1600" b="1" err="1"/>
              <a:t>i</a:t>
            </a:r>
            <a:r>
              <a:rPr lang="en-US" sz="1600" b="1"/>
              <a:t> strid med </a:t>
            </a:r>
            <a:r>
              <a:rPr lang="en-US" sz="1600" b="1" err="1"/>
              <a:t>lovens</a:t>
            </a:r>
            <a:r>
              <a:rPr lang="en-US" sz="1600" b="1"/>
              <a:t> </a:t>
            </a:r>
            <a:r>
              <a:rPr lang="en-US" sz="1600" b="1" err="1"/>
              <a:t>bestemmelser</a:t>
            </a:r>
            <a:r>
              <a:rPr lang="en-US" sz="1600" b="1"/>
              <a:t> </a:t>
            </a:r>
          </a:p>
          <a:p>
            <a:r>
              <a:rPr lang="en-US" sz="1600" b="1" err="1"/>
              <a:t>foreldrepermisjon</a:t>
            </a:r>
            <a:r>
              <a:rPr lang="en-US" sz="1600"/>
              <a:t> </a:t>
            </a:r>
            <a:r>
              <a:rPr lang="en-US" sz="1600" err="1"/>
              <a:t>eller</a:t>
            </a:r>
            <a:r>
              <a:rPr lang="en-US" sz="1600"/>
              <a:t> </a:t>
            </a:r>
            <a:r>
              <a:rPr lang="en-US" sz="1600" b="1" err="1"/>
              <a:t>sykdom</a:t>
            </a:r>
            <a:r>
              <a:rPr lang="en-US" sz="1600"/>
              <a:t> er </a:t>
            </a:r>
            <a:r>
              <a:rPr lang="en-US" sz="1600" err="1"/>
              <a:t>grunnen</a:t>
            </a:r>
            <a:r>
              <a:rPr lang="en-US" sz="1600"/>
              <a:t> </a:t>
            </a:r>
            <a:r>
              <a:rPr lang="en-US" sz="1600" err="1"/>
              <a:t>til</a:t>
            </a:r>
            <a:r>
              <a:rPr lang="en-US" sz="1600"/>
              <a:t> at </a:t>
            </a:r>
            <a:r>
              <a:rPr lang="en-US" sz="1600" err="1"/>
              <a:t>ferien</a:t>
            </a:r>
            <a:r>
              <a:rPr lang="en-US" sz="1600"/>
              <a:t> </a:t>
            </a:r>
            <a:r>
              <a:rPr lang="en-US" sz="1600" err="1"/>
              <a:t>ikke</a:t>
            </a:r>
            <a:r>
              <a:rPr lang="en-US" sz="1600"/>
              <a:t> </a:t>
            </a:r>
            <a:r>
              <a:rPr lang="en-US" sz="1600" err="1"/>
              <a:t>avvikles</a:t>
            </a:r>
            <a:endParaRPr lang="en-US" sz="1600"/>
          </a:p>
          <a:p>
            <a:endParaRPr lang="en-US" sz="1600"/>
          </a:p>
          <a:p>
            <a:pPr marL="0" indent="0">
              <a:buNone/>
            </a:pPr>
            <a:r>
              <a:rPr lang="en-US" sz="1600"/>
              <a:t>OBS! Her </a:t>
            </a:r>
            <a:r>
              <a:rPr lang="en-US" sz="1600" err="1"/>
              <a:t>skal</a:t>
            </a:r>
            <a:r>
              <a:rPr lang="en-US" sz="1600"/>
              <a:t> man </a:t>
            </a:r>
            <a:r>
              <a:rPr lang="en-US" sz="1600" b="1"/>
              <a:t>IKKE</a:t>
            </a:r>
            <a:r>
              <a:rPr lang="en-US" sz="1600"/>
              <a:t> </a:t>
            </a:r>
            <a:r>
              <a:rPr lang="en-US" sz="1600" err="1"/>
              <a:t>sende</a:t>
            </a:r>
            <a:r>
              <a:rPr lang="en-US" sz="1600"/>
              <a:t> inn </a:t>
            </a:r>
            <a:r>
              <a:rPr lang="en-US" sz="1600" err="1"/>
              <a:t>søknad</a:t>
            </a:r>
            <a:r>
              <a:rPr lang="en-US" sz="1600"/>
              <a:t> om </a:t>
            </a:r>
            <a:r>
              <a:rPr lang="en-US" sz="1600" err="1"/>
              <a:t>overføring</a:t>
            </a:r>
            <a:r>
              <a:rPr lang="en-US" sz="1600"/>
              <a:t>! </a:t>
            </a:r>
          </a:p>
        </p:txBody>
      </p:sp>
      <p:pic>
        <p:nvPicPr>
          <p:cNvPr id="6" name="Grafikk 5" descr="Dele kontur">
            <a:extLst>
              <a:ext uri="{FF2B5EF4-FFF2-40B4-BE49-F238E27FC236}">
                <a16:creationId xmlns:a16="http://schemas.microsoft.com/office/drawing/2014/main" id="{8305104F-3A06-A8BB-9101-16ACD5A6D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150" y="817994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579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3E2F4BD-C45E-DADC-1C73-C4F8A7056BE8}"/>
              </a:ext>
            </a:extLst>
          </p:cNvPr>
          <p:cNvSpPr/>
          <p:nvPr/>
        </p:nvSpPr>
        <p:spPr>
          <a:xfrm>
            <a:off x="1093280" y="1046375"/>
            <a:ext cx="7518105" cy="3685881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4BEED-4FDC-5EEB-774B-0E48DA27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523220"/>
          </a:xfrm>
        </p:spPr>
        <p:txBody>
          <a:bodyPr/>
          <a:lstStyle/>
          <a:p>
            <a:r>
              <a:rPr lang="en-US" sz="2800"/>
              <a:t>“I strid med </a:t>
            </a:r>
            <a:r>
              <a:rPr lang="en-US" sz="2800" err="1"/>
              <a:t>lovens</a:t>
            </a:r>
            <a:r>
              <a:rPr lang="en-US" sz="2800"/>
              <a:t> </a:t>
            </a:r>
            <a:r>
              <a:rPr lang="en-US" sz="2800" err="1"/>
              <a:t>bestemmelser</a:t>
            </a:r>
            <a:r>
              <a:rPr lang="en-US" sz="2800"/>
              <a:t>”…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4871-2254-31F6-6BD0-38E744684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5230" y="1200151"/>
            <a:ext cx="7408571" cy="33944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800"/>
              <a:t>…</a:t>
            </a:r>
            <a:r>
              <a:rPr lang="en-US" sz="1800" err="1"/>
              <a:t>sikter</a:t>
            </a:r>
            <a:r>
              <a:rPr lang="en-US" sz="1800"/>
              <a:t> </a:t>
            </a:r>
            <a:r>
              <a:rPr lang="en-US" sz="1800" err="1"/>
              <a:t>først</a:t>
            </a:r>
            <a:r>
              <a:rPr lang="en-US" sz="1800"/>
              <a:t> </a:t>
            </a:r>
            <a:r>
              <a:rPr lang="en-US" sz="1800" err="1"/>
              <a:t>og</a:t>
            </a:r>
            <a:r>
              <a:rPr lang="en-US" sz="1800"/>
              <a:t> </a:t>
            </a:r>
            <a:r>
              <a:rPr lang="en-US" sz="1800" err="1"/>
              <a:t>fremst</a:t>
            </a:r>
            <a:r>
              <a:rPr lang="en-US" sz="1800"/>
              <a:t> </a:t>
            </a:r>
            <a:r>
              <a:rPr lang="en-US" sz="1800" err="1"/>
              <a:t>til</a:t>
            </a:r>
            <a:r>
              <a:rPr lang="en-US" sz="1800"/>
              <a:t> § 5-1 </a:t>
            </a:r>
            <a:r>
              <a:rPr lang="en-US" sz="1800" err="1"/>
              <a:t>som</a:t>
            </a:r>
            <a:r>
              <a:rPr lang="en-US" sz="1800"/>
              <a:t> </a:t>
            </a:r>
            <a:r>
              <a:rPr lang="en-US" sz="1800" err="1"/>
              <a:t>sier</a:t>
            </a:r>
            <a:r>
              <a:rPr lang="en-US" sz="1800"/>
              <a:t> at </a:t>
            </a:r>
            <a:r>
              <a:rPr lang="en-US" sz="1800" b="1" err="1"/>
              <a:t>arbeidsgiver</a:t>
            </a:r>
            <a:r>
              <a:rPr lang="en-US" sz="1800" b="1"/>
              <a:t> </a:t>
            </a:r>
            <a:r>
              <a:rPr lang="en-US" sz="1800" b="1" err="1"/>
              <a:t>plikter</a:t>
            </a:r>
            <a:r>
              <a:rPr lang="en-US" sz="1800" b="1"/>
              <a:t> å </a:t>
            </a:r>
            <a:r>
              <a:rPr lang="en-US" sz="1800" b="1" err="1"/>
              <a:t>sørge</a:t>
            </a:r>
            <a:r>
              <a:rPr lang="en-US" sz="1800" b="1"/>
              <a:t> for full </a:t>
            </a:r>
            <a:r>
              <a:rPr lang="en-US" sz="1800" b="1" err="1"/>
              <a:t>ferieavvikling</a:t>
            </a:r>
            <a:r>
              <a:rPr lang="en-US" sz="1800" b="1"/>
              <a:t> </a:t>
            </a:r>
            <a:r>
              <a:rPr lang="en-US" sz="1800" b="1" err="1"/>
              <a:t>hvert</a:t>
            </a:r>
            <a:r>
              <a:rPr lang="en-US" sz="1800" b="1"/>
              <a:t> </a:t>
            </a:r>
            <a:r>
              <a:rPr lang="en-US" sz="1800" b="1" err="1"/>
              <a:t>år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Dere</a:t>
            </a:r>
            <a:r>
              <a:rPr lang="en-US" sz="1800" b="1"/>
              <a:t> </a:t>
            </a:r>
            <a:r>
              <a:rPr lang="en-US" sz="1800" err="1"/>
              <a:t>kan</a:t>
            </a:r>
            <a:r>
              <a:rPr lang="en-US" sz="1800"/>
              <a:t> </a:t>
            </a:r>
            <a:r>
              <a:rPr lang="en-US" sz="1800" err="1"/>
              <a:t>likevel</a:t>
            </a:r>
            <a:r>
              <a:rPr lang="en-US" sz="1800"/>
              <a:t> </a:t>
            </a:r>
            <a:r>
              <a:rPr lang="en-US" sz="1800" err="1"/>
              <a:t>avtale</a:t>
            </a:r>
            <a:r>
              <a:rPr lang="en-US" sz="1800"/>
              <a:t> at 14 </a:t>
            </a:r>
            <a:r>
              <a:rPr lang="en-US" sz="1800" err="1"/>
              <a:t>dager</a:t>
            </a:r>
            <a:r>
              <a:rPr lang="en-US" sz="1800"/>
              <a:t> </a:t>
            </a:r>
            <a:r>
              <a:rPr lang="en-US" sz="1800" err="1"/>
              <a:t>overføres</a:t>
            </a:r>
            <a:r>
              <a:rPr lang="en-US" sz="1800"/>
              <a:t> </a:t>
            </a:r>
            <a:r>
              <a:rPr lang="en-US" sz="1800" err="1"/>
              <a:t>til</a:t>
            </a:r>
            <a:r>
              <a:rPr lang="en-US" sz="1800"/>
              <a:t> </a:t>
            </a:r>
            <a:r>
              <a:rPr lang="en-US" sz="1800" err="1"/>
              <a:t>neste</a:t>
            </a:r>
            <a:r>
              <a:rPr lang="en-US" sz="1800"/>
              <a:t> </a:t>
            </a:r>
            <a:r>
              <a:rPr lang="en-US" sz="1800" err="1"/>
              <a:t>år</a:t>
            </a:r>
            <a:r>
              <a:rPr lang="en-US" sz="1800"/>
              <a:t> </a:t>
            </a:r>
            <a:r>
              <a:rPr lang="en-US" sz="1800" err="1"/>
              <a:t>uten</a:t>
            </a:r>
            <a:r>
              <a:rPr lang="en-US" sz="1800"/>
              <a:t> at </a:t>
            </a:r>
            <a:r>
              <a:rPr lang="en-US" sz="1800" err="1"/>
              <a:t>loven</a:t>
            </a:r>
            <a:r>
              <a:rPr lang="en-US" sz="1800"/>
              <a:t> </a:t>
            </a:r>
            <a:r>
              <a:rPr lang="en-US" sz="1800" err="1"/>
              <a:t>brytes</a:t>
            </a:r>
            <a:r>
              <a:rPr lang="en-US" sz="1800"/>
              <a:t>. 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Er </a:t>
            </a:r>
            <a:r>
              <a:rPr lang="en-US" sz="1800" err="1"/>
              <a:t>ikke</a:t>
            </a:r>
            <a:r>
              <a:rPr lang="en-US" sz="1800"/>
              <a:t> </a:t>
            </a:r>
            <a:r>
              <a:rPr lang="en-US" sz="1800" err="1"/>
              <a:t>dette</a:t>
            </a:r>
            <a:r>
              <a:rPr lang="en-US" sz="1800"/>
              <a:t> </a:t>
            </a:r>
            <a:r>
              <a:rPr lang="en-US" sz="1800" err="1"/>
              <a:t>gjort</a:t>
            </a:r>
            <a:r>
              <a:rPr lang="en-US" sz="1800"/>
              <a:t>, er </a:t>
            </a:r>
            <a:r>
              <a:rPr lang="en-US" sz="1800" err="1"/>
              <a:t>ferieloven</a:t>
            </a:r>
            <a:r>
              <a:rPr lang="en-US" sz="1800"/>
              <a:t> </a:t>
            </a:r>
            <a:r>
              <a:rPr lang="en-US" sz="1800" err="1"/>
              <a:t>brutt</a:t>
            </a:r>
            <a:r>
              <a:rPr lang="en-US" sz="1800"/>
              <a:t> </a:t>
            </a:r>
            <a:r>
              <a:rPr lang="en-US" sz="1800" err="1"/>
              <a:t>og</a:t>
            </a:r>
            <a:r>
              <a:rPr lang="en-US" sz="1800"/>
              <a:t> </a:t>
            </a:r>
            <a:r>
              <a:rPr lang="en-US" sz="1800" err="1"/>
              <a:t>dagene</a:t>
            </a:r>
            <a:r>
              <a:rPr lang="en-US" sz="1800"/>
              <a:t> </a:t>
            </a:r>
            <a:r>
              <a:rPr lang="en-US" sz="1800" err="1"/>
              <a:t>må</a:t>
            </a:r>
            <a:r>
              <a:rPr lang="en-US" sz="1800"/>
              <a:t> </a:t>
            </a:r>
            <a:r>
              <a:rPr lang="en-US" sz="1800" err="1"/>
              <a:t>overføres</a:t>
            </a:r>
            <a:r>
              <a:rPr lang="en-US" sz="1800"/>
              <a:t> </a:t>
            </a:r>
            <a:r>
              <a:rPr lang="en-US" sz="1800" err="1"/>
              <a:t>automatisk</a:t>
            </a:r>
            <a:r>
              <a:rPr lang="en-US" sz="1800"/>
              <a:t>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sz="1800"/>
              <a:t>ETT UNNTAK: </a:t>
            </a:r>
            <a:r>
              <a:rPr lang="en-US" sz="1800" err="1"/>
              <a:t>Arbeidsgiver</a:t>
            </a:r>
            <a:r>
              <a:rPr lang="en-US" sz="1800"/>
              <a:t> </a:t>
            </a:r>
            <a:r>
              <a:rPr lang="en-US" sz="1800" err="1"/>
              <a:t>har</a:t>
            </a:r>
            <a:r>
              <a:rPr lang="en-US" sz="1800"/>
              <a:t> </a:t>
            </a:r>
            <a:r>
              <a:rPr lang="en-US" sz="1800" err="1"/>
              <a:t>brukt</a:t>
            </a:r>
            <a:r>
              <a:rPr lang="en-US" sz="1800"/>
              <a:t> </a:t>
            </a:r>
            <a:r>
              <a:rPr lang="en-US" sz="1800" b="1" err="1"/>
              <a:t>styringsrett</a:t>
            </a:r>
            <a:r>
              <a:rPr lang="en-US" sz="1800" b="1"/>
              <a:t> </a:t>
            </a:r>
            <a:r>
              <a:rPr lang="en-US" sz="1800" b="1" err="1"/>
              <a:t>til</a:t>
            </a:r>
            <a:r>
              <a:rPr lang="en-US" sz="1800" b="1"/>
              <a:t> </a:t>
            </a:r>
            <a:r>
              <a:rPr lang="en-US" sz="1800" b="1" err="1"/>
              <a:t>rett</a:t>
            </a:r>
            <a:r>
              <a:rPr lang="en-US" sz="1800" b="1"/>
              <a:t> </a:t>
            </a:r>
            <a:r>
              <a:rPr lang="en-US" sz="1800" b="1" err="1"/>
              <a:t>tid</a:t>
            </a:r>
            <a:r>
              <a:rPr lang="en-US" sz="1800" i="1"/>
              <a:t>,</a:t>
            </a:r>
            <a:r>
              <a:rPr lang="en-US" sz="1800"/>
              <a:t> men den </a:t>
            </a:r>
            <a:r>
              <a:rPr lang="en-US" sz="1800" err="1"/>
              <a:t>ansatte</a:t>
            </a:r>
            <a:r>
              <a:rPr lang="en-US" sz="1800"/>
              <a:t> </a:t>
            </a:r>
            <a:r>
              <a:rPr lang="en-US" sz="1800" err="1"/>
              <a:t>har</a:t>
            </a:r>
            <a:r>
              <a:rPr lang="en-US" sz="1800"/>
              <a:t> </a:t>
            </a:r>
            <a:r>
              <a:rPr lang="en-US" sz="1800" err="1"/>
              <a:t>likevel</a:t>
            </a:r>
            <a:r>
              <a:rPr lang="en-US" sz="1800"/>
              <a:t> </a:t>
            </a:r>
            <a:r>
              <a:rPr lang="en-US" sz="1800" err="1"/>
              <a:t>møtt</a:t>
            </a:r>
            <a:r>
              <a:rPr lang="en-US" sz="1800"/>
              <a:t> </a:t>
            </a:r>
            <a:r>
              <a:rPr lang="en-US" sz="1800" err="1"/>
              <a:t>opp</a:t>
            </a:r>
            <a:r>
              <a:rPr lang="en-US" sz="1800"/>
              <a:t> </a:t>
            </a:r>
            <a:r>
              <a:rPr lang="en-US" sz="1800" err="1"/>
              <a:t>på</a:t>
            </a:r>
            <a:r>
              <a:rPr lang="en-US" sz="1800"/>
              <a:t> </a:t>
            </a:r>
            <a:r>
              <a:rPr lang="en-US" sz="1800" err="1"/>
              <a:t>jobb</a:t>
            </a:r>
            <a:r>
              <a:rPr lang="en-US" sz="1800"/>
              <a:t> – da </a:t>
            </a:r>
            <a:r>
              <a:rPr lang="en-US" sz="1800" err="1"/>
              <a:t>strykes</a:t>
            </a:r>
            <a:r>
              <a:rPr lang="en-US" sz="1800"/>
              <a:t> </a:t>
            </a:r>
            <a:r>
              <a:rPr lang="en-US" sz="1800" err="1"/>
              <a:t>dagene</a:t>
            </a:r>
            <a:r>
              <a:rPr lang="en-US" sz="1800"/>
              <a:t>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1072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3E2F4BD-C45E-DADC-1C73-C4F8A7056BE8}"/>
              </a:ext>
            </a:extLst>
          </p:cNvPr>
          <p:cNvSpPr/>
          <p:nvPr/>
        </p:nvSpPr>
        <p:spPr>
          <a:xfrm>
            <a:off x="1093280" y="900113"/>
            <a:ext cx="7518105" cy="3832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4BEED-4FDC-5EEB-774B-0E48DA27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523220"/>
          </a:xfrm>
        </p:spPr>
        <p:txBody>
          <a:bodyPr/>
          <a:lstStyle/>
          <a:p>
            <a:r>
              <a:rPr lang="en-US" sz="2400" err="1"/>
              <a:t>Hvorfor</a:t>
            </a:r>
            <a:r>
              <a:rPr lang="en-US" sz="2400"/>
              <a:t> </a:t>
            </a:r>
            <a:r>
              <a:rPr lang="en-US" sz="2400" err="1"/>
              <a:t>avtale</a:t>
            </a:r>
            <a:r>
              <a:rPr lang="en-US" sz="2400"/>
              <a:t> </a:t>
            </a:r>
            <a:r>
              <a:rPr lang="en-US" sz="2400" err="1"/>
              <a:t>når</a:t>
            </a:r>
            <a:r>
              <a:rPr lang="en-US" sz="2400"/>
              <a:t> </a:t>
            </a:r>
            <a:r>
              <a:rPr lang="en-US" sz="2400" err="1"/>
              <a:t>dagene</a:t>
            </a:r>
            <a:r>
              <a:rPr lang="en-US" sz="2400"/>
              <a:t> </a:t>
            </a:r>
            <a:r>
              <a:rPr lang="en-US" sz="2400" err="1"/>
              <a:t>uansett</a:t>
            </a:r>
            <a:r>
              <a:rPr lang="en-US" sz="2400"/>
              <a:t> </a:t>
            </a:r>
            <a:r>
              <a:rPr lang="en-US" sz="2400" err="1"/>
              <a:t>overføres</a:t>
            </a:r>
            <a:r>
              <a:rPr lang="en-US" sz="2400"/>
              <a:t>?</a:t>
            </a:r>
            <a:r>
              <a:rPr lang="en-US" sz="28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4871-2254-31F6-6BD0-38E744684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967" y="1046375"/>
            <a:ext cx="7408571" cy="33944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/>
            <a:r>
              <a:rPr lang="en-US" sz="1800" err="1"/>
              <a:t>Skriftlig</a:t>
            </a:r>
            <a:r>
              <a:rPr lang="en-US" sz="1800"/>
              <a:t> </a:t>
            </a:r>
            <a:r>
              <a:rPr lang="en-US" sz="1800" err="1"/>
              <a:t>avtale</a:t>
            </a:r>
            <a:r>
              <a:rPr lang="en-US" sz="1800"/>
              <a:t> om </a:t>
            </a:r>
            <a:r>
              <a:rPr lang="en-US" sz="1800" err="1"/>
              <a:t>overføring</a:t>
            </a:r>
            <a:r>
              <a:rPr lang="en-US" sz="1800"/>
              <a:t> er </a:t>
            </a:r>
            <a:r>
              <a:rPr lang="en-US" sz="1800" b="1" err="1"/>
              <a:t>i</a:t>
            </a:r>
            <a:r>
              <a:rPr lang="en-US" sz="1800" b="1"/>
              <a:t> </a:t>
            </a:r>
            <a:r>
              <a:rPr lang="en-US" sz="1800" b="1" err="1"/>
              <a:t>samsvar</a:t>
            </a:r>
            <a:r>
              <a:rPr lang="en-US" sz="1800" b="1"/>
              <a:t> med </a:t>
            </a:r>
            <a:r>
              <a:rPr lang="en-US" sz="1800" b="1" err="1"/>
              <a:t>ferieloven</a:t>
            </a:r>
            <a:r>
              <a:rPr lang="en-US" sz="1800"/>
              <a:t>, </a:t>
            </a:r>
            <a:r>
              <a:rPr lang="en-US" sz="1800" err="1"/>
              <a:t>mens</a:t>
            </a:r>
            <a:r>
              <a:rPr lang="en-US" sz="1800"/>
              <a:t> </a:t>
            </a:r>
            <a:r>
              <a:rPr lang="en-US" sz="1800" err="1"/>
              <a:t>automatisk</a:t>
            </a:r>
            <a:r>
              <a:rPr lang="en-US" sz="1800"/>
              <a:t> </a:t>
            </a:r>
            <a:r>
              <a:rPr lang="en-US" sz="1800" err="1"/>
              <a:t>overføring</a:t>
            </a:r>
            <a:r>
              <a:rPr lang="en-US" sz="1800"/>
              <a:t> </a:t>
            </a:r>
            <a:r>
              <a:rPr lang="en-US" sz="1800" err="1"/>
              <a:t>normalt</a:t>
            </a:r>
            <a:r>
              <a:rPr lang="en-US" sz="1800"/>
              <a:t> er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b="1" err="1"/>
              <a:t>konsekvens</a:t>
            </a:r>
            <a:r>
              <a:rPr lang="en-US" sz="1800" b="1"/>
              <a:t> av et </a:t>
            </a:r>
            <a:r>
              <a:rPr lang="en-US" sz="1800" b="1" err="1"/>
              <a:t>brudd</a:t>
            </a:r>
            <a:r>
              <a:rPr lang="en-US" sz="1800" b="1"/>
              <a:t> </a:t>
            </a:r>
            <a:r>
              <a:rPr lang="en-US" sz="1800" b="1" err="1"/>
              <a:t>på</a:t>
            </a:r>
            <a:r>
              <a:rPr lang="en-US" sz="1800" b="1"/>
              <a:t> </a:t>
            </a:r>
            <a:r>
              <a:rPr lang="en-US" sz="1800" b="1" err="1"/>
              <a:t>ferieloven</a:t>
            </a:r>
            <a:r>
              <a:rPr lang="en-US" sz="1800"/>
              <a:t>. </a:t>
            </a:r>
            <a:r>
              <a:rPr lang="en-US" sz="1800" err="1"/>
              <a:t>Bruddet</a:t>
            </a:r>
            <a:r>
              <a:rPr lang="en-US" sz="1800"/>
              <a:t> </a:t>
            </a:r>
            <a:r>
              <a:rPr lang="en-US" sz="1800" err="1"/>
              <a:t>kan</a:t>
            </a:r>
            <a:r>
              <a:rPr lang="en-US" sz="1800"/>
              <a:t> </a:t>
            </a:r>
            <a:r>
              <a:rPr lang="en-US" sz="1800" err="1"/>
              <a:t>medføre</a:t>
            </a:r>
            <a:r>
              <a:rPr lang="en-US" sz="1800"/>
              <a:t> et </a:t>
            </a:r>
            <a:r>
              <a:rPr lang="en-US" sz="1800" b="1" err="1"/>
              <a:t>erstatningsansvar</a:t>
            </a:r>
            <a:r>
              <a:rPr lang="en-US" sz="1800"/>
              <a:t> </a:t>
            </a:r>
            <a:r>
              <a:rPr lang="en-US" sz="1800" err="1"/>
              <a:t>som</a:t>
            </a:r>
            <a:r>
              <a:rPr lang="en-US" sz="1800"/>
              <a:t> </a:t>
            </a:r>
            <a:r>
              <a:rPr lang="en-US" sz="1800" err="1"/>
              <a:t>unngås</a:t>
            </a:r>
            <a:r>
              <a:rPr lang="en-US" sz="1800"/>
              <a:t> med </a:t>
            </a:r>
            <a:r>
              <a:rPr lang="en-US" sz="1800" err="1"/>
              <a:t>skriftlig</a:t>
            </a:r>
            <a:r>
              <a:rPr lang="en-US" sz="1800"/>
              <a:t> </a:t>
            </a:r>
            <a:r>
              <a:rPr lang="en-US" sz="1800" err="1"/>
              <a:t>avtale</a:t>
            </a:r>
            <a:r>
              <a:rPr lang="en-US" sz="1800"/>
              <a:t>. </a:t>
            </a:r>
          </a:p>
          <a:p>
            <a:pPr marL="285750" indent="-285750"/>
            <a:endParaRPr lang="en-US" sz="1800" b="1"/>
          </a:p>
          <a:p>
            <a:pPr marL="285750" indent="-285750"/>
            <a:r>
              <a:rPr lang="en-US" sz="1800" err="1"/>
              <a:t>Avtalt</a:t>
            </a:r>
            <a:r>
              <a:rPr lang="en-US" sz="1800"/>
              <a:t> </a:t>
            </a:r>
            <a:r>
              <a:rPr lang="en-US" sz="1800" err="1"/>
              <a:t>overført</a:t>
            </a:r>
            <a:r>
              <a:rPr lang="en-US" sz="1800"/>
              <a:t> </a:t>
            </a:r>
            <a:r>
              <a:rPr lang="en-US" sz="1800" err="1"/>
              <a:t>ferie</a:t>
            </a:r>
            <a:r>
              <a:rPr lang="en-US" sz="1800"/>
              <a:t> </a:t>
            </a:r>
            <a:r>
              <a:rPr lang="en-US" sz="1800" err="1"/>
              <a:t>gir</a:t>
            </a:r>
            <a:r>
              <a:rPr lang="en-US" sz="1800"/>
              <a:t> </a:t>
            </a:r>
            <a:r>
              <a:rPr lang="en-US" sz="1800" b="1" err="1"/>
              <a:t>forutsigbarhet</a:t>
            </a:r>
            <a:r>
              <a:rPr lang="en-US" sz="1800"/>
              <a:t>. Om den </a:t>
            </a:r>
            <a:r>
              <a:rPr lang="en-US" sz="1800" err="1"/>
              <a:t>ansatte</a:t>
            </a:r>
            <a:r>
              <a:rPr lang="en-US" sz="1800"/>
              <a:t> </a:t>
            </a:r>
            <a:r>
              <a:rPr lang="en-US" sz="1800" err="1"/>
              <a:t>ombestemmer</a:t>
            </a:r>
            <a:r>
              <a:rPr lang="en-US" sz="1800"/>
              <a:t> seg </a:t>
            </a:r>
            <a:r>
              <a:rPr lang="en-US" sz="1800" err="1"/>
              <a:t>og</a:t>
            </a:r>
            <a:r>
              <a:rPr lang="en-US" sz="1800"/>
              <a:t> </a:t>
            </a:r>
            <a:r>
              <a:rPr lang="en-US" sz="1800" err="1"/>
              <a:t>likevel</a:t>
            </a:r>
            <a:r>
              <a:rPr lang="en-US" sz="1800"/>
              <a:t> </a:t>
            </a:r>
            <a:r>
              <a:rPr lang="en-US" sz="1800" err="1"/>
              <a:t>vil</a:t>
            </a:r>
            <a:r>
              <a:rPr lang="en-US" sz="1800"/>
              <a:t> </a:t>
            </a:r>
            <a:r>
              <a:rPr lang="en-US" sz="1800" err="1"/>
              <a:t>avvikle</a:t>
            </a:r>
            <a:r>
              <a:rPr lang="en-US" sz="1800"/>
              <a:t> </a:t>
            </a:r>
            <a:r>
              <a:rPr lang="en-US" sz="1800" err="1"/>
              <a:t>ferie</a:t>
            </a:r>
            <a:r>
              <a:rPr lang="en-US" sz="1800"/>
              <a:t> </a:t>
            </a:r>
            <a:r>
              <a:rPr lang="en-US" sz="1800" err="1"/>
              <a:t>i</a:t>
            </a:r>
            <a:r>
              <a:rPr lang="en-US" sz="1800"/>
              <a:t> </a:t>
            </a:r>
            <a:r>
              <a:rPr lang="en-US" sz="1800" err="1"/>
              <a:t>år</a:t>
            </a:r>
            <a:r>
              <a:rPr lang="en-US" sz="1800"/>
              <a:t> </a:t>
            </a:r>
            <a:r>
              <a:rPr lang="en-US" sz="1800" err="1"/>
              <a:t>kan</a:t>
            </a:r>
            <a:r>
              <a:rPr lang="en-US" sz="1800"/>
              <a:t> </a:t>
            </a:r>
            <a:r>
              <a:rPr lang="en-US" sz="1800" err="1"/>
              <a:t>dette</a:t>
            </a:r>
            <a:r>
              <a:rPr lang="en-US" sz="1800"/>
              <a:t> </a:t>
            </a:r>
            <a:r>
              <a:rPr lang="en-US" sz="1800" err="1"/>
              <a:t>gi</a:t>
            </a:r>
            <a:r>
              <a:rPr lang="en-US" sz="1800"/>
              <a:t> </a:t>
            </a:r>
            <a:r>
              <a:rPr lang="en-US" sz="1800" b="1" err="1"/>
              <a:t>driftsmessige</a:t>
            </a:r>
            <a:r>
              <a:rPr lang="en-US" sz="1800" b="1"/>
              <a:t> </a:t>
            </a:r>
            <a:r>
              <a:rPr lang="en-US" sz="1800" b="1" err="1"/>
              <a:t>utfordringer</a:t>
            </a:r>
            <a:r>
              <a:rPr lang="en-US" sz="1800"/>
              <a:t> </a:t>
            </a:r>
            <a:r>
              <a:rPr lang="en-US" sz="1800" err="1"/>
              <a:t>dersom</a:t>
            </a:r>
            <a:r>
              <a:rPr lang="en-US" sz="1800"/>
              <a:t> det </a:t>
            </a:r>
            <a:r>
              <a:rPr lang="en-US" sz="1800" err="1"/>
              <a:t>ikke</a:t>
            </a:r>
            <a:r>
              <a:rPr lang="en-US" sz="1800"/>
              <a:t> </a:t>
            </a:r>
            <a:r>
              <a:rPr lang="en-US" sz="1800" err="1"/>
              <a:t>foreligger</a:t>
            </a:r>
            <a:r>
              <a:rPr lang="en-US" sz="1800"/>
              <a:t> </a:t>
            </a:r>
            <a:r>
              <a:rPr lang="en-US" sz="1800" err="1"/>
              <a:t>avtale</a:t>
            </a:r>
            <a:r>
              <a:rPr lang="en-US" sz="1800"/>
              <a:t> om </a:t>
            </a:r>
            <a:r>
              <a:rPr lang="en-US" sz="1800" err="1"/>
              <a:t>overføring</a:t>
            </a:r>
            <a:r>
              <a:rPr lang="en-US" sz="1800"/>
              <a:t>. </a:t>
            </a:r>
          </a:p>
          <a:p>
            <a:pPr marL="285750" indent="-285750"/>
            <a:endParaRPr lang="en-US" sz="1800"/>
          </a:p>
          <a:p>
            <a:pPr marL="285750" indent="-285750"/>
            <a:r>
              <a:rPr lang="en-US" sz="1800"/>
              <a:t>Aktiv </a:t>
            </a:r>
            <a:r>
              <a:rPr lang="en-US" sz="1800" err="1"/>
              <a:t>håndtering</a:t>
            </a:r>
            <a:r>
              <a:rPr lang="en-US" sz="1800"/>
              <a:t> av </a:t>
            </a:r>
            <a:r>
              <a:rPr lang="en-US" sz="1800" err="1"/>
              <a:t>avvikling</a:t>
            </a:r>
            <a:r>
              <a:rPr lang="en-US" sz="1800"/>
              <a:t> </a:t>
            </a:r>
            <a:r>
              <a:rPr lang="en-US" sz="1800" err="1"/>
              <a:t>og</a:t>
            </a:r>
            <a:r>
              <a:rPr lang="en-US" sz="1800"/>
              <a:t> </a:t>
            </a:r>
            <a:r>
              <a:rPr lang="en-US" sz="1800" err="1"/>
              <a:t>overføring</a:t>
            </a:r>
            <a:r>
              <a:rPr lang="en-US" sz="1800"/>
              <a:t> </a:t>
            </a:r>
            <a:r>
              <a:rPr lang="en-US" sz="1800" err="1"/>
              <a:t>gjennom</a:t>
            </a:r>
            <a:r>
              <a:rPr lang="en-US" sz="1800"/>
              <a:t> </a:t>
            </a:r>
            <a:r>
              <a:rPr lang="en-US" sz="1800" err="1"/>
              <a:t>året</a:t>
            </a:r>
            <a:r>
              <a:rPr lang="en-US" sz="1800"/>
              <a:t> </a:t>
            </a:r>
            <a:r>
              <a:rPr lang="en-US" sz="1800" err="1"/>
              <a:t>gjør</a:t>
            </a:r>
            <a:r>
              <a:rPr lang="en-US" sz="1800"/>
              <a:t> det </a:t>
            </a:r>
            <a:r>
              <a:rPr lang="en-US" sz="1800" err="1"/>
              <a:t>enklere</a:t>
            </a:r>
            <a:r>
              <a:rPr lang="en-US" sz="1800"/>
              <a:t> å ha </a:t>
            </a:r>
            <a:r>
              <a:rPr lang="en-US" sz="1800" err="1"/>
              <a:t>en</a:t>
            </a:r>
            <a:r>
              <a:rPr lang="en-US" sz="1800"/>
              <a:t> </a:t>
            </a:r>
            <a:r>
              <a:rPr lang="en-US" sz="1800" b="1" err="1"/>
              <a:t>bevisst</a:t>
            </a:r>
            <a:r>
              <a:rPr lang="en-US" sz="1800" b="1"/>
              <a:t> </a:t>
            </a:r>
            <a:r>
              <a:rPr lang="en-US" sz="1800" b="1" err="1"/>
              <a:t>og</a:t>
            </a:r>
            <a:r>
              <a:rPr lang="en-US" sz="1800" b="1"/>
              <a:t> god </a:t>
            </a:r>
            <a:r>
              <a:rPr lang="en-US" sz="1800" b="1" err="1"/>
              <a:t>ferieprossess</a:t>
            </a:r>
            <a:r>
              <a:rPr lang="en-US" sz="1800"/>
              <a:t> hele </a:t>
            </a:r>
            <a:r>
              <a:rPr lang="en-US" sz="1800" err="1"/>
              <a:t>året</a:t>
            </a:r>
            <a:r>
              <a:rPr lang="en-US" sz="1800"/>
              <a:t>.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334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te juletre i en strandsand">
            <a:extLst>
              <a:ext uri="{FF2B5EF4-FFF2-40B4-BE49-F238E27FC236}">
                <a16:creationId xmlns:a16="http://schemas.microsoft.com/office/drawing/2014/main" id="{42F7A315-AE38-D700-9BB3-20E48B0A2F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92" r="-202" b="-1"/>
          <a:stretch/>
        </p:blipFill>
        <p:spPr>
          <a:xfrm>
            <a:off x="0" y="-660517"/>
            <a:ext cx="9232490" cy="637501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BE58915-85BB-807C-4434-64340B09432E}"/>
              </a:ext>
            </a:extLst>
          </p:cNvPr>
          <p:cNvSpPr txBox="1"/>
          <p:nvPr/>
        </p:nvSpPr>
        <p:spPr>
          <a:xfrm>
            <a:off x="514629" y="75690"/>
            <a:ext cx="79348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dag er det tre måneder til julaften!</a:t>
            </a:r>
            <a:br>
              <a:rPr lang="nb-NO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800">
                <a:effectLst/>
                <a:latin typeface="Segoe UI" panose="020B0502040204020203" pitchFamily="34" charset="0"/>
              </a:rPr>
              <a:t>Det betyr at planen for å avvikle siste ferie 2024 må legges nå. Det er leders ansvar å sørge for at årets feriedager avvikles i år. I denne presentasjonen får du se hvilke regler som gjelder og hvordan du går fram når du skal følge opp at ansatte avvikler ferie. </a:t>
            </a:r>
            <a:br>
              <a:rPr lang="nb-NO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b-NO" sz="3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20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7878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5EE3-3FEA-FE79-B5FB-F0D378A89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646331"/>
          </a:xfrm>
        </p:spPr>
        <p:txBody>
          <a:bodyPr/>
          <a:lstStyle/>
          <a:p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oppsummert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DA673-6E44-767D-50B0-D4F976014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120" y="1223718"/>
            <a:ext cx="3479319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latin typeface="Open Sans"/>
                <a:ea typeface="Open Sans"/>
                <a:cs typeface="Open Sans"/>
              </a:rPr>
              <a:t>Leder </a:t>
            </a:r>
            <a:r>
              <a:rPr lang="en-US" sz="1700" err="1">
                <a:latin typeface="Open Sans"/>
                <a:ea typeface="Open Sans"/>
                <a:cs typeface="Open Sans"/>
              </a:rPr>
              <a:t>har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ansvar</a:t>
            </a:r>
            <a:r>
              <a:rPr lang="en-US" sz="1700">
                <a:latin typeface="Open Sans"/>
                <a:ea typeface="Open Sans"/>
                <a:cs typeface="Open Sans"/>
              </a:rPr>
              <a:t> for at all </a:t>
            </a:r>
            <a:r>
              <a:rPr lang="en-US" sz="1700" err="1">
                <a:latin typeface="Open Sans"/>
                <a:ea typeface="Open Sans"/>
                <a:cs typeface="Open Sans"/>
              </a:rPr>
              <a:t>ferie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avvikles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hvert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år</a:t>
            </a:r>
            <a:r>
              <a:rPr lang="en-US" sz="1700">
                <a:latin typeface="Open Sans"/>
                <a:ea typeface="Open Sans"/>
                <a:cs typeface="Open Sans"/>
              </a:rPr>
              <a:t>. </a:t>
            </a:r>
            <a:br>
              <a:rPr lang="en-US" sz="1700">
                <a:latin typeface="Open Sans"/>
                <a:ea typeface="Open Sans"/>
                <a:cs typeface="Open Sans"/>
              </a:rPr>
            </a:br>
            <a:endParaRPr lang="en-US" sz="1700">
              <a:latin typeface="Open Sans"/>
              <a:ea typeface="Open Sans"/>
              <a:cs typeface="Open Sans"/>
            </a:endParaRPr>
          </a:p>
          <a:p>
            <a:r>
              <a:rPr lang="en-US" sz="1700">
                <a:latin typeface="Open Sans"/>
                <a:ea typeface="Open Sans"/>
                <a:cs typeface="Open Sans"/>
              </a:rPr>
              <a:t>Alle </a:t>
            </a:r>
            <a:r>
              <a:rPr lang="en-US" sz="1700" err="1">
                <a:latin typeface="Open Sans"/>
                <a:ea typeface="Open Sans"/>
                <a:cs typeface="Open Sans"/>
              </a:rPr>
              <a:t>feriedager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som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ikke</a:t>
            </a:r>
            <a:r>
              <a:rPr lang="en-US" sz="1700">
                <a:latin typeface="Open Sans"/>
                <a:ea typeface="Open Sans"/>
                <a:cs typeface="Open Sans"/>
              </a:rPr>
              <a:t> er </a:t>
            </a:r>
            <a:r>
              <a:rPr lang="en-US" sz="1700" err="1">
                <a:latin typeface="Open Sans"/>
                <a:ea typeface="Open Sans"/>
                <a:cs typeface="Open Sans"/>
              </a:rPr>
              <a:t>avviklet</a:t>
            </a:r>
            <a:r>
              <a:rPr lang="en-US" sz="1700">
                <a:latin typeface="Open Sans"/>
                <a:ea typeface="Open Sans"/>
                <a:cs typeface="Open Sans"/>
              </a:rPr>
              <a:t> </a:t>
            </a:r>
            <a:r>
              <a:rPr lang="en-US" sz="1700" err="1">
                <a:latin typeface="Open Sans"/>
                <a:ea typeface="Open Sans"/>
                <a:cs typeface="Open Sans"/>
              </a:rPr>
              <a:t>i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år</a:t>
            </a:r>
            <a:r>
              <a:rPr lang="en-US" sz="1700">
                <a:latin typeface="Open Sans"/>
                <a:ea typeface="Open Sans"/>
                <a:cs typeface="Open Sans"/>
              </a:rPr>
              <a:t>, </a:t>
            </a:r>
            <a:r>
              <a:rPr lang="en-US" sz="1700" err="1">
                <a:latin typeface="Open Sans"/>
                <a:ea typeface="Open Sans"/>
                <a:cs typeface="Open Sans"/>
              </a:rPr>
              <a:t>vil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overføres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til</a:t>
            </a:r>
            <a:r>
              <a:rPr lang="en-US" sz="1700">
                <a:latin typeface="Open Sans"/>
                <a:ea typeface="Open Sans"/>
                <a:cs typeface="Open Sans"/>
              </a:rPr>
              <a:t> 2025.</a:t>
            </a:r>
            <a:br>
              <a:rPr lang="en-US" sz="1700">
                <a:latin typeface="Open Sans"/>
                <a:ea typeface="Open Sans"/>
                <a:cs typeface="Open Sans"/>
              </a:rPr>
            </a:br>
            <a:endParaRPr lang="en-US"/>
          </a:p>
          <a:p>
            <a:r>
              <a:rPr lang="en-US" sz="1700">
                <a:latin typeface="Open Sans"/>
                <a:ea typeface="Open Sans"/>
                <a:cs typeface="Open Sans"/>
              </a:rPr>
              <a:t>Ingen </a:t>
            </a:r>
            <a:r>
              <a:rPr lang="en-US" sz="1700" err="1">
                <a:latin typeface="Open Sans"/>
                <a:ea typeface="Open Sans"/>
                <a:cs typeface="Open Sans"/>
              </a:rPr>
              <a:t>feriedager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kan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slettes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fordi</a:t>
            </a:r>
            <a:r>
              <a:rPr lang="en-US" sz="1700">
                <a:latin typeface="Open Sans"/>
                <a:ea typeface="Open Sans"/>
                <a:cs typeface="Open Sans"/>
              </a:rPr>
              <a:t> den </a:t>
            </a:r>
            <a:r>
              <a:rPr lang="en-US" sz="1700" err="1">
                <a:latin typeface="Open Sans"/>
                <a:ea typeface="Open Sans"/>
                <a:cs typeface="Open Sans"/>
              </a:rPr>
              <a:t>ansatte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har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latt</a:t>
            </a:r>
            <a:r>
              <a:rPr lang="en-US" sz="1700">
                <a:latin typeface="Open Sans"/>
                <a:ea typeface="Open Sans"/>
                <a:cs typeface="Open Sans"/>
              </a:rPr>
              <a:t> </a:t>
            </a:r>
            <a:r>
              <a:rPr lang="en-US" sz="1700" err="1">
                <a:latin typeface="Open Sans"/>
                <a:ea typeface="Open Sans"/>
                <a:cs typeface="Open Sans"/>
              </a:rPr>
              <a:t>være</a:t>
            </a:r>
            <a:r>
              <a:rPr lang="en-US" sz="1700">
                <a:latin typeface="Open Sans"/>
                <a:ea typeface="Open Sans"/>
                <a:cs typeface="Open Sans"/>
              </a:rPr>
              <a:t> å ta </a:t>
            </a:r>
            <a:r>
              <a:rPr lang="en-US" sz="1700" err="1">
                <a:latin typeface="Open Sans"/>
                <a:ea typeface="Open Sans"/>
                <a:cs typeface="Open Sans"/>
              </a:rPr>
              <a:t>ferie</a:t>
            </a:r>
            <a:r>
              <a:rPr lang="en-US" sz="1700">
                <a:latin typeface="Open Sans"/>
                <a:ea typeface="Open Sans"/>
                <a:cs typeface="Open Sans"/>
              </a:rPr>
              <a:t>.</a:t>
            </a:r>
          </a:p>
          <a:p>
            <a:endParaRPr lang="en-US"/>
          </a:p>
        </p:txBody>
      </p:sp>
      <p:pic>
        <p:nvPicPr>
          <p:cNvPr id="5" name="Bilde 4" descr="En rad med kokos trær på rosa bakgrunn">
            <a:extLst>
              <a:ext uri="{FF2B5EF4-FFF2-40B4-BE49-F238E27FC236}">
                <a16:creationId xmlns:a16="http://schemas.microsoft.com/office/drawing/2014/main" id="{2DACB47C-14E3-3431-793E-41643554E6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253" y="1223718"/>
            <a:ext cx="3996724" cy="22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7423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money&#10;&#10;Description automatically generated">
            <a:extLst>
              <a:ext uri="{FF2B5EF4-FFF2-40B4-BE49-F238E27FC236}">
                <a16:creationId xmlns:a16="http://schemas.microsoft.com/office/drawing/2014/main" id="{6BB340BF-8A17-5C39-8EB3-68E8E7545D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162" y="1035662"/>
            <a:ext cx="4107838" cy="41078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C9B6313-2B55-023D-5354-1405DADB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40" y="510261"/>
            <a:ext cx="8418747" cy="525401"/>
          </a:xfrm>
        </p:spPr>
        <p:txBody>
          <a:bodyPr/>
          <a:lstStyle/>
          <a:p>
            <a:r>
              <a:rPr lang="nb-NO" sz="2800"/>
              <a:t>Økonomiske konsekvenser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F7E2BC-3253-CC11-B648-2CAA0BBA9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40" y="1195892"/>
            <a:ext cx="6724020" cy="361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betalt ferie som ikke avvikles innen ferieåret er omme, </a:t>
            </a:r>
            <a:b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 belastes enhetens budsjett.</a:t>
            </a:r>
          </a:p>
          <a:p>
            <a:pPr marL="0" indent="0">
              <a:buNone/>
            </a:pPr>
            <a:endParaRPr lang="nb-NO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vil si om en enhet har 500 dager betalt ferie som ikke er avviklet,</a:t>
            </a:r>
            <a:b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 dette føre til at enheten må avsette beløp tilsvarende.</a:t>
            </a:r>
          </a:p>
          <a:p>
            <a:pPr marL="0" indent="0">
              <a:buNone/>
            </a:pPr>
            <a:endParaRPr lang="nb-NO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2500kr per dag x 500 dager = 1 250 000,-</a:t>
            </a:r>
          </a:p>
          <a:p>
            <a:pPr marL="0" indent="0">
              <a:buNone/>
            </a:pPr>
            <a:endParaRPr lang="nb-NO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b-NO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974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414BF9-AB4E-4355-0234-047EB6FFA3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359" y="585872"/>
            <a:ext cx="7030383" cy="440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4A7133-F326-C924-4B98-B2204BBB0D50}"/>
              </a:ext>
            </a:extLst>
          </p:cNvPr>
          <p:cNvSpPr txBox="1"/>
          <p:nvPr/>
        </p:nvSpPr>
        <p:spPr>
          <a:xfrm>
            <a:off x="1356360" y="152401"/>
            <a:ext cx="471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Fra Universitetsavisa i dag (24.09.2024): </a:t>
            </a:r>
            <a:endParaRPr lang="nb-NO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0130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EFBE-2403-DF8B-277A-EECEFBBD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Ferie for 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7A549-F651-A2F2-00A5-AF86E38E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218" y="1382242"/>
            <a:ext cx="4150701" cy="3872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Feriekvoter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2025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tildeles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så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fort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desemberlønnskjøringen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ferdig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(ca 10.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desember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</a:t>
            </a:r>
            <a:b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registrere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2025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allerede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de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igjen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feriedager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årets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kvoter</a:t>
            </a:r>
            <a:r>
              <a:rPr lang="en-US"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5" name="Bilde 4" descr="To personer som snøbrettkjører over solfylt snø i nærheten av fjell">
            <a:extLst>
              <a:ext uri="{FF2B5EF4-FFF2-40B4-BE49-F238E27FC236}">
                <a16:creationId xmlns:a16="http://schemas.microsoft.com/office/drawing/2014/main" id="{6CE41CEB-C2D5-87AF-1AA2-93B97CF59D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897" y="1300898"/>
            <a:ext cx="3753487" cy="21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43442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0728832-C8E3-2A95-8832-DC22E535FE6D}"/>
              </a:ext>
            </a:extLst>
          </p:cNvPr>
          <p:cNvSpPr/>
          <p:nvPr/>
        </p:nvSpPr>
        <p:spPr>
          <a:xfrm>
            <a:off x="4792805" y="2318869"/>
            <a:ext cx="3802156" cy="1628923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2EB521-2D39-4317-D5D1-99AEAECD423B}"/>
              </a:ext>
            </a:extLst>
          </p:cNvPr>
          <p:cNvSpPr/>
          <p:nvPr/>
        </p:nvSpPr>
        <p:spPr>
          <a:xfrm>
            <a:off x="1001806" y="998722"/>
            <a:ext cx="7604312" cy="1065402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C91B98-490E-5DF2-15CE-75A01F855A39}"/>
              </a:ext>
            </a:extLst>
          </p:cNvPr>
          <p:cNvSpPr/>
          <p:nvPr/>
        </p:nvSpPr>
        <p:spPr>
          <a:xfrm>
            <a:off x="1001806" y="2299448"/>
            <a:ext cx="3570194" cy="184533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B2384-FFEE-90C8-7DEC-F63332DA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141" y="208000"/>
            <a:ext cx="6543616" cy="646331"/>
          </a:xfrm>
        </p:spPr>
        <p:txBody>
          <a:bodyPr/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 mye ferie har vi?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425B-1161-7FB5-9426-CDC155B4B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136" y="2606543"/>
            <a:ext cx="2649072" cy="4269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5600"/>
          </a:p>
          <a:p>
            <a:pPr marL="0" indent="0">
              <a:buNone/>
            </a:pPr>
            <a:endParaRPr lang="nb-NO" sz="5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nb-NO" sz="5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Hvis du er over 60 år har du </a:t>
            </a:r>
            <a:r>
              <a:rPr lang="nb-NO" sz="56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rett på en ekstra ferieuke.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6200">
              <a:latin typeface="+mn-lt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E3FEB48-F3FD-B0BB-A360-743B246BDD0D}"/>
              </a:ext>
            </a:extLst>
          </p:cNvPr>
          <p:cNvSpPr txBox="1"/>
          <p:nvPr/>
        </p:nvSpPr>
        <p:spPr>
          <a:xfrm>
            <a:off x="1591680" y="1244907"/>
            <a:ext cx="681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ansatte får tildelt </a:t>
            </a:r>
            <a:r>
              <a:rPr lang="nb-NO"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dager </a:t>
            </a:r>
            <a:r>
              <a:rPr lang="nb-NO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 </a:t>
            </a:r>
          </a:p>
          <a:p>
            <a:pPr algn="ctr"/>
            <a:endParaRPr lang="nb-NO" sz="1200" b="1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FEE6C98-5C37-ADFF-3F5D-52490891D2F0}"/>
              </a:ext>
            </a:extLst>
          </p:cNvPr>
          <p:cNvCxnSpPr/>
          <p:nvPr/>
        </p:nvCxnSpPr>
        <p:spPr>
          <a:xfrm>
            <a:off x="4902844" y="2571750"/>
            <a:ext cx="33617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748B55-10AB-A72F-0B60-18FD6D2CEE99}"/>
              </a:ext>
            </a:extLst>
          </p:cNvPr>
          <p:cNvSpPr txBox="1">
            <a:spLocks/>
          </p:cNvSpPr>
          <p:nvPr/>
        </p:nvSpPr>
        <p:spPr>
          <a:xfrm>
            <a:off x="1479734" y="3012583"/>
            <a:ext cx="5458948" cy="426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None/>
            </a:pPr>
            <a:endParaRPr lang="nb-NO" sz="6400"/>
          </a:p>
          <a:p>
            <a:pPr marL="0" indent="0">
              <a:buFont typeface="Arial"/>
              <a:buNone/>
            </a:pPr>
            <a:endParaRPr lang="nb-NO" sz="7200"/>
          </a:p>
          <a:p>
            <a:pPr marL="0" indent="0">
              <a:buFont typeface="Arial"/>
              <a:buNone/>
            </a:pPr>
            <a:endParaRPr lang="nb-NO" b="1"/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11" name="Grafikk 10" descr="Legg til med heldekkende fyll">
            <a:extLst>
              <a:ext uri="{FF2B5EF4-FFF2-40B4-BE49-F238E27FC236}">
                <a16:creationId xmlns:a16="http://schemas.microsoft.com/office/drawing/2014/main" id="{7A61299D-04EF-F2B3-E955-914F6D414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22" y="2338783"/>
            <a:ext cx="497541" cy="49754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1C11E2F-F2B2-7497-D9A9-3152589F6BE0}"/>
              </a:ext>
            </a:extLst>
          </p:cNvPr>
          <p:cNvSpPr txBox="1"/>
          <p:nvPr/>
        </p:nvSpPr>
        <p:spPr>
          <a:xfrm>
            <a:off x="4902844" y="2804717"/>
            <a:ext cx="35820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teknisk administrativt ansatte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 jobber 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deltidsstilling (ikke permisjon) 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 som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jobber på bestemte dager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0A6C03E-7344-75C8-F7EF-D855E3A0A04C}"/>
              </a:ext>
            </a:extLst>
          </p:cNvPr>
          <p:cNvSpPr/>
          <p:nvPr/>
        </p:nvSpPr>
        <p:spPr>
          <a:xfrm>
            <a:off x="4792805" y="4016563"/>
            <a:ext cx="3802156" cy="620253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204723-311A-CB34-4FB8-A353D9F0EB96}"/>
              </a:ext>
            </a:extLst>
          </p:cNvPr>
          <p:cNvCxnSpPr/>
          <p:nvPr/>
        </p:nvCxnSpPr>
        <p:spPr>
          <a:xfrm>
            <a:off x="4872459" y="4358037"/>
            <a:ext cx="33617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ADC166-7C82-69D3-1A63-E107547F5322}"/>
              </a:ext>
            </a:extLst>
          </p:cNvPr>
          <p:cNvSpPr txBox="1"/>
          <p:nvPr/>
        </p:nvSpPr>
        <p:spPr>
          <a:xfrm>
            <a:off x="5160501" y="4059514"/>
            <a:ext cx="3434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tiltrer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etter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30.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rett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kun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ukes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feriefritid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06BE866-3924-5014-C1D9-D49602536B61}"/>
              </a:ext>
            </a:extLst>
          </p:cNvPr>
          <p:cNvSpPr txBox="1"/>
          <p:nvPr/>
        </p:nvSpPr>
        <p:spPr>
          <a:xfrm>
            <a:off x="5208635" y="2286865"/>
            <a:ext cx="37260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eneste som får tildelt færre enn 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dager er </a:t>
            </a:r>
          </a:p>
          <a:p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B76828C-6FEC-91C8-DF0C-4ECB18A99B9C}"/>
              </a:ext>
            </a:extLst>
          </p:cNvPr>
          <p:cNvSpPr txBox="1"/>
          <p:nvPr/>
        </p:nvSpPr>
        <p:spPr>
          <a:xfrm>
            <a:off x="4752783" y="4679767"/>
            <a:ext cx="3802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Obs! Det er ikke teknisk mulig å redusere feriekvoten for andre uten at ferietrekket i juni blir for lavt.  </a:t>
            </a:r>
          </a:p>
        </p:txBody>
      </p:sp>
    </p:spTree>
    <p:extLst>
      <p:ext uri="{BB962C8B-B14F-4D97-AF65-F5344CB8AC3E}">
        <p14:creationId xmlns:p14="http://schemas.microsoft.com/office/powerpoint/2010/main" val="91685973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9BCA3-1B80-D4A3-E68C-9B65B7B4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4B89CB5-5D9C-1D12-B385-B9F49F09C7A8}"/>
              </a:ext>
            </a:extLst>
          </p:cNvPr>
          <p:cNvSpPr/>
          <p:nvPr/>
        </p:nvSpPr>
        <p:spPr>
          <a:xfrm>
            <a:off x="1647364" y="1884865"/>
            <a:ext cx="2924636" cy="2562662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2468430-7C41-82C1-A8B0-499390E86037}"/>
              </a:ext>
            </a:extLst>
          </p:cNvPr>
          <p:cNvSpPr/>
          <p:nvPr/>
        </p:nvSpPr>
        <p:spPr>
          <a:xfrm>
            <a:off x="5058895" y="1884865"/>
            <a:ext cx="2924636" cy="2562662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39BD7C5-0C82-98BB-AA01-B527EC7B4320}"/>
              </a:ext>
            </a:extLst>
          </p:cNvPr>
          <p:cNvSpPr/>
          <p:nvPr/>
        </p:nvSpPr>
        <p:spPr>
          <a:xfrm>
            <a:off x="1667992" y="1007121"/>
            <a:ext cx="6390577" cy="712470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uten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lønn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dekker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kostnaden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</a:t>
            </a: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feriedagene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sine </a:t>
            </a:r>
            <a:r>
              <a:rPr lang="en-US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slik</a:t>
            </a:r>
            <a:r>
              <a:rPr lang="en-US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4C762-DC36-9431-20B1-3439173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212243"/>
            <a:ext cx="6543616" cy="646331"/>
          </a:xfrm>
        </p:spPr>
        <p:txBody>
          <a:bodyPr/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Betalt og ubetalt ferie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309C-CA6B-068F-642D-790D3C3F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992" y="2503486"/>
            <a:ext cx="2649072" cy="132541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19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Trekk</a:t>
            </a:r>
            <a:r>
              <a:rPr lang="en-US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fjorårets</a:t>
            </a:r>
            <a:br>
              <a:rPr lang="en-US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9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opptjente</a:t>
            </a:r>
            <a:r>
              <a:rPr lang="en-US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9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feriepenger</a:t>
            </a:r>
            <a:r>
              <a:rPr lang="en-US" sz="1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sz="3200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b-NO" sz="6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EC2D81-DC8D-71AF-4F48-00943CDABDF3}"/>
              </a:ext>
            </a:extLst>
          </p:cNvPr>
          <p:cNvSpPr txBox="1">
            <a:spLocks/>
          </p:cNvSpPr>
          <p:nvPr/>
        </p:nvSpPr>
        <p:spPr>
          <a:xfrm>
            <a:off x="1479734" y="3012583"/>
            <a:ext cx="5458948" cy="426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None/>
            </a:pPr>
            <a:endParaRPr lang="nb-NO" sz="6400"/>
          </a:p>
          <a:p>
            <a:pPr marL="0" indent="0">
              <a:buFont typeface="Arial"/>
              <a:buNone/>
            </a:pPr>
            <a:endParaRPr lang="nb-NO" sz="7200"/>
          </a:p>
          <a:p>
            <a:pPr marL="0" indent="0">
              <a:buFont typeface="Arial"/>
              <a:buNone/>
            </a:pPr>
            <a:endParaRPr lang="nb-NO" b="1"/>
          </a:p>
          <a:p>
            <a:pPr marL="0" indent="0">
              <a:buFont typeface="Arial"/>
              <a:buNone/>
            </a:pPr>
            <a:endParaRPr lang="nb-NO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32B179-CED4-9CB7-3891-84B331D1B6B8}"/>
              </a:ext>
            </a:extLst>
          </p:cNvPr>
          <p:cNvSpPr txBox="1">
            <a:spLocks/>
          </p:cNvSpPr>
          <p:nvPr/>
        </p:nvSpPr>
        <p:spPr>
          <a:xfrm>
            <a:off x="5375577" y="2847309"/>
            <a:ext cx="2288689" cy="42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7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Direkte</a:t>
            </a:r>
            <a:r>
              <a:rPr lang="en-US" sz="7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trekk</a:t>
            </a:r>
            <a:r>
              <a:rPr lang="en-US" sz="7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7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lønn</a:t>
            </a:r>
            <a:r>
              <a:rPr lang="en-US" sz="7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en-US" sz="7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7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</a:t>
            </a:r>
            <a:r>
              <a:rPr lang="en-US" sz="7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ferien</a:t>
            </a:r>
            <a:r>
              <a:rPr lang="en-US" sz="7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avvikles</a:t>
            </a:r>
            <a:r>
              <a:rPr lang="en-US" sz="7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nb-NO" sz="6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/>
              <a:buNone/>
            </a:pPr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4D18D9E-C904-9FC7-9679-375F72E237AB}"/>
              </a:ext>
            </a:extLst>
          </p:cNvPr>
          <p:cNvSpPr txBox="1"/>
          <p:nvPr/>
        </p:nvSpPr>
        <p:spPr>
          <a:xfrm>
            <a:off x="2127968" y="2229007"/>
            <a:ext cx="167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Betalt ferie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0F3D03A-97E1-73D5-BD05-A2F6369D8099}"/>
              </a:ext>
            </a:extLst>
          </p:cNvPr>
          <p:cNvSpPr txBox="1"/>
          <p:nvPr/>
        </p:nvSpPr>
        <p:spPr>
          <a:xfrm>
            <a:off x="5375577" y="2245650"/>
            <a:ext cx="1675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Ubetalt ferie</a:t>
            </a:r>
          </a:p>
        </p:txBody>
      </p:sp>
    </p:spTree>
    <p:extLst>
      <p:ext uri="{BB962C8B-B14F-4D97-AF65-F5344CB8AC3E}">
        <p14:creationId xmlns:p14="http://schemas.microsoft.com/office/powerpoint/2010/main" val="62928759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5F2E-F848-9E0C-14E2-C13CB326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2E6F413-F492-7DBF-A228-A5300C02D367}"/>
              </a:ext>
            </a:extLst>
          </p:cNvPr>
          <p:cNvSpPr/>
          <p:nvPr/>
        </p:nvSpPr>
        <p:spPr>
          <a:xfrm>
            <a:off x="1771345" y="1881591"/>
            <a:ext cx="2804324" cy="1677358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649E601-039F-4E93-0E41-00E360690C65}"/>
              </a:ext>
            </a:extLst>
          </p:cNvPr>
          <p:cNvSpPr/>
          <p:nvPr/>
        </p:nvSpPr>
        <p:spPr>
          <a:xfrm>
            <a:off x="4651148" y="1881590"/>
            <a:ext cx="2796987" cy="167735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C333C2-2364-DBFD-BA69-9847297E67A6}"/>
              </a:ext>
            </a:extLst>
          </p:cNvPr>
          <p:cNvSpPr/>
          <p:nvPr/>
        </p:nvSpPr>
        <p:spPr>
          <a:xfrm>
            <a:off x="1210235" y="998963"/>
            <a:ext cx="7202521" cy="712470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ADD2B-091A-B255-0161-8C365AB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212243"/>
            <a:ext cx="6543616" cy="646331"/>
          </a:xfrm>
        </p:spPr>
        <p:txBody>
          <a:bodyPr/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Betalt og ubetalt ferie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3CB1-B1D0-E58E-D502-D1EB9D40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29" y="2108765"/>
            <a:ext cx="2649072" cy="42694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b-NO" sz="5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 mye </a:t>
            </a:r>
            <a:r>
              <a:rPr lang="nb-NO" sz="5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feriepenger</a:t>
            </a:r>
            <a:r>
              <a:rPr lang="nb-NO" sz="5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5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tjener opp i år…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nb-NO" sz="2400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b-NO" sz="6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5DBCB4-90FC-B1AF-DCFD-8B948A5F1F24}"/>
              </a:ext>
            </a:extLst>
          </p:cNvPr>
          <p:cNvSpPr txBox="1">
            <a:spLocks/>
          </p:cNvSpPr>
          <p:nvPr/>
        </p:nvSpPr>
        <p:spPr>
          <a:xfrm>
            <a:off x="1479734" y="3012583"/>
            <a:ext cx="5458948" cy="426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None/>
            </a:pPr>
            <a:endParaRPr lang="nb-NO" sz="6400"/>
          </a:p>
          <a:p>
            <a:pPr marL="0" indent="0">
              <a:buFont typeface="Arial"/>
              <a:buNone/>
            </a:pPr>
            <a:endParaRPr lang="nb-NO" sz="7200"/>
          </a:p>
          <a:p>
            <a:pPr marL="0" indent="0">
              <a:buFont typeface="Arial"/>
              <a:buNone/>
            </a:pPr>
            <a:endParaRPr lang="nb-NO" b="1"/>
          </a:p>
          <a:p>
            <a:pPr marL="0" indent="0">
              <a:buFont typeface="Arial"/>
              <a:buNone/>
            </a:pP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3EE7FD9-C7B7-C687-5142-84EFC5BE93B0}"/>
              </a:ext>
            </a:extLst>
          </p:cNvPr>
          <p:cNvSpPr txBox="1"/>
          <p:nvPr/>
        </p:nvSpPr>
        <p:spPr>
          <a:xfrm>
            <a:off x="1112801" y="1066175"/>
            <a:ext cx="753527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tjener ikke opp ferie</a:t>
            </a:r>
            <a:r>
              <a:rPr lang="nb-NO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dager. </a:t>
            </a: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</a:t>
            </a:r>
            <a:r>
              <a:rPr lang="nb-NO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tjener opp ferie</a:t>
            </a:r>
            <a:r>
              <a:rPr lang="nb-NO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penger</a:t>
            </a: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 dekker lønnsbortfallet når du tar ferie. </a:t>
            </a:r>
          </a:p>
          <a:p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238787E-5909-6EF9-202C-8F1EE415C421}"/>
              </a:ext>
            </a:extLst>
          </p:cNvPr>
          <p:cNvSpPr txBox="1"/>
          <p:nvPr/>
        </p:nvSpPr>
        <p:spPr>
          <a:xfrm>
            <a:off x="2795176" y="1920830"/>
            <a:ext cx="11833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A789E0D-A949-D842-34BD-66627BB541AA}"/>
              </a:ext>
            </a:extLst>
          </p:cNvPr>
          <p:cNvSpPr txBox="1"/>
          <p:nvPr/>
        </p:nvSpPr>
        <p:spPr>
          <a:xfrm>
            <a:off x="5602968" y="1907356"/>
            <a:ext cx="118334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C3B421-EB71-78E7-E906-6588A4EA1683}"/>
              </a:ext>
            </a:extLst>
          </p:cNvPr>
          <p:cNvSpPr txBox="1">
            <a:spLocks/>
          </p:cNvSpPr>
          <p:nvPr/>
        </p:nvSpPr>
        <p:spPr>
          <a:xfrm>
            <a:off x="4877143" y="2017598"/>
            <a:ext cx="2643174" cy="4269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en-US" sz="5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nb-NO" sz="5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…avgjør hvor mange </a:t>
            </a:r>
            <a:br>
              <a:rPr lang="nb-NO" sz="5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5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betalte feriedager</a:t>
            </a:r>
            <a:r>
              <a:rPr lang="nb-NO" sz="5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har til neste år.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nb-NO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nb-NO" i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/>
              <a:buNone/>
            </a:pPr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/>
              <a:buNone/>
            </a:pPr>
            <a:endParaRPr lang="nb-NO" sz="6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Font typeface="Arial"/>
              <a:buNone/>
            </a:pPr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9" name="Bilde 28" descr="Nærbilde av person som bruker bærbar datamaskin">
            <a:extLst>
              <a:ext uri="{FF2B5EF4-FFF2-40B4-BE49-F238E27FC236}">
                <a16:creationId xmlns:a16="http://schemas.microsoft.com/office/drawing/2014/main" id="{2FBBCA75-E2F7-A9D1-6FA7-8DBBECF50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345" y="3143333"/>
            <a:ext cx="2804324" cy="1610202"/>
          </a:xfrm>
          <a:prstGeom prst="rect">
            <a:avLst/>
          </a:prstGeom>
        </p:spPr>
      </p:pic>
      <p:pic>
        <p:nvPicPr>
          <p:cNvPr id="31" name="Bilde 30" descr="Solbriller på et strandhåndkle">
            <a:extLst>
              <a:ext uri="{FF2B5EF4-FFF2-40B4-BE49-F238E27FC236}">
                <a16:creationId xmlns:a16="http://schemas.microsoft.com/office/drawing/2014/main" id="{A2C793CF-B282-095C-0269-D2A643535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141" y="3143333"/>
            <a:ext cx="2796987" cy="16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5192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0519-8C07-A5FE-140C-E6815190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>
            <a:norm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Ferietrekket i juni </a:t>
            </a:r>
            <a:r>
              <a:rPr lang="nb-NO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(eksempel på neste slide)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7C7252-0A05-40BD-A2EF-77BCC23D3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292801"/>
              </p:ext>
            </p:extLst>
          </p:nvPr>
        </p:nvGraphicFramePr>
        <p:xfrm>
          <a:off x="982193" y="862253"/>
          <a:ext cx="7681516" cy="38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157059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971B-CB90-5215-AB65-35E7085E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Eksempel på ferietrekk:</a:t>
            </a:r>
          </a:p>
        </p:txBody>
      </p:sp>
      <p:pic>
        <p:nvPicPr>
          <p:cNvPr id="5" name="Content Placeholder 4" descr="Skjermbilde av eksempel på lønnsslipp for juni (fra DFØ)">
            <a:extLst>
              <a:ext uri="{FF2B5EF4-FFF2-40B4-BE49-F238E27FC236}">
                <a16:creationId xmlns:a16="http://schemas.microsoft.com/office/drawing/2014/main" id="{E6C55620-36C8-DFD3-BCCD-129C3323D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719" y="204788"/>
            <a:ext cx="4758628" cy="4389835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6F6F74-94F6-661C-50BC-EA392EA4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Lønn for juni.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Opptjente feriepenger fra året før. Benyttes til å betale for feriedagene. </a:t>
            </a:r>
            <a:r>
              <a:rPr lang="nb-NO" sz="1100" b="1" i="0">
                <a:effectLst/>
              </a:rPr>
              <a:t>Det overskytende beløpet får du utbetalt.</a:t>
            </a:r>
            <a:r>
              <a:rPr lang="nb-NO" sz="1100" b="0" i="0">
                <a:effectLst/>
              </a:rPr>
              <a:t> 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Antall dager ferietrekk.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Dagsats. Forteller hvor mye en blir trukket for </a:t>
            </a:r>
            <a:r>
              <a:rPr lang="nb-NO" sz="1100" b="0" i="0" err="1">
                <a:effectLst/>
              </a:rPr>
              <a:t>èn</a:t>
            </a:r>
            <a:r>
              <a:rPr lang="nb-NO" sz="1100" b="0" i="0">
                <a:effectLst/>
              </a:rPr>
              <a:t> feriedag. Dette beregnes ut i fra brutto årslønn og deltidsprosenten i juni.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Trekk for 5 uker ferie.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Opptjente feriepenger for inneværende år. Utbetales neste år.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/>
          </a:p>
          <a:p>
            <a:pPr marL="0" indent="0">
              <a:lnSpc>
                <a:spcPct val="90000"/>
              </a:lnSpc>
              <a:buNone/>
            </a:pPr>
            <a:r>
              <a:rPr lang="nb-NO" sz="1100" b="0" i="0">
                <a:effectLst/>
                <a:hlinkClick r:id="rId3"/>
              </a:rPr>
              <a:t>Veiledning DFØ</a:t>
            </a:r>
            <a:endParaRPr lang="nb-NO" sz="1100" b="0" i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7640475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89F2-F415-1C49-9974-2BDF3439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er egentlig en </a:t>
            </a:r>
            <a:r>
              <a:rPr lang="nb-NO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virke</a:t>
            </a:r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9008AA-55DB-B720-3361-52F0114F6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408" y="1063229"/>
            <a:ext cx="3971751" cy="33944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Siden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ferieloven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oppgir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virkedager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så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altså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lengden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6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6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</a:t>
            </a:r>
            <a:r>
              <a:rPr lang="en-US" sz="16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mange </a:t>
            </a:r>
            <a:r>
              <a:rPr lang="en-US" sz="16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dager</a:t>
            </a:r>
            <a:r>
              <a:rPr lang="en-US" sz="16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 </a:t>
            </a:r>
            <a:r>
              <a:rPr lang="en-US" sz="16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faktisk</a:t>
            </a:r>
            <a:r>
              <a:rPr lang="en-US" sz="16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ville</a:t>
            </a:r>
            <a:r>
              <a:rPr lang="en-US" sz="16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vært</a:t>
            </a:r>
            <a:r>
              <a:rPr lang="en-US" sz="16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</a:t>
            </a:r>
            <a:r>
              <a:rPr lang="en-US" sz="16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i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jobb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løpet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ferieukene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virkedager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definert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alle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dager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søndager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eller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lovbestemte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helligdager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 NTNU er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utgangspunktet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lørdager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arbeidsdager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leser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loven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må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man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derfor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trekke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lørdagene</a:t>
            </a:r>
            <a:endPara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 NTNU </a:t>
            </a:r>
            <a:r>
              <a:rPr lang="en-US" sz="16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derfor</a:t>
            </a:r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normal uke 5 </a:t>
            </a:r>
            <a:r>
              <a:rPr lang="en-US" sz="16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virkedager</a:t>
            </a:r>
            <a:r>
              <a:rPr lang="en-US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mandag-fredag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pic>
        <p:nvPicPr>
          <p:cNvPr id="6" name="Content Placeholder 5" descr="Calendar flipping">
            <a:extLst>
              <a:ext uri="{FF2B5EF4-FFF2-40B4-BE49-F238E27FC236}">
                <a16:creationId xmlns:a16="http://schemas.microsoft.com/office/drawing/2014/main" id="{EE5DE86F-3621-1EA8-8E30-813B93641E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25" y="1671365"/>
            <a:ext cx="3673475" cy="2451645"/>
          </a:xfrm>
        </p:spPr>
      </p:pic>
    </p:spTree>
    <p:extLst>
      <p:ext uri="{BB962C8B-B14F-4D97-AF65-F5344CB8AC3E}">
        <p14:creationId xmlns:p14="http://schemas.microsoft.com/office/powerpoint/2010/main" val="8703437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47817F9-B357-27D0-F101-9CFB30E3752E}"/>
              </a:ext>
            </a:extLst>
          </p:cNvPr>
          <p:cNvSpPr/>
          <p:nvPr/>
        </p:nvSpPr>
        <p:spPr>
          <a:xfrm>
            <a:off x="1264336" y="1610254"/>
            <a:ext cx="5258115" cy="136861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026" name="Picture 2" descr="Lover og lovarbeid - regjeringen.no">
            <a:extLst>
              <a:ext uri="{FF2B5EF4-FFF2-40B4-BE49-F238E27FC236}">
                <a16:creationId xmlns:a16="http://schemas.microsoft.com/office/drawing/2014/main" id="{707F7197-D60F-414F-3C5D-CDEB5C15B3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5085" y="3043418"/>
            <a:ext cx="3256435" cy="183174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701FC0E-DE32-C16E-777B-F8E0C5EF2C39}"/>
              </a:ext>
            </a:extLst>
          </p:cNvPr>
          <p:cNvSpPr/>
          <p:nvPr/>
        </p:nvSpPr>
        <p:spPr>
          <a:xfrm>
            <a:off x="1264336" y="3114837"/>
            <a:ext cx="5258115" cy="559099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90653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Lov- og avtaleverk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013E1A-C718-6693-B0F9-79F58026F9DF}"/>
              </a:ext>
            </a:extLst>
          </p:cNvPr>
          <p:cNvSpPr/>
          <p:nvPr/>
        </p:nvSpPr>
        <p:spPr>
          <a:xfrm>
            <a:off x="1264337" y="904962"/>
            <a:ext cx="5258115" cy="559099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3867" y="1024320"/>
            <a:ext cx="5169456" cy="325167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Lov om ferie (ferieloven)</a:t>
            </a:r>
            <a:endParaRPr lang="nb-NO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2AEDBDE-31FE-194C-CDFE-A4A008DBD15D}"/>
              </a:ext>
            </a:extLst>
          </p:cNvPr>
          <p:cNvSpPr txBox="1"/>
          <p:nvPr/>
        </p:nvSpPr>
        <p:spPr>
          <a:xfrm>
            <a:off x="1264336" y="1739329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Statens Personalhåndbok: </a:t>
            </a:r>
          </a:p>
          <a:p>
            <a:pPr lvl="1">
              <a:lnSpc>
                <a:spcPct val="90000"/>
              </a:lnSpc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9.16 Særavtale om ferie for statsansatte</a:t>
            </a:r>
            <a:b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nb-NO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11.2.3 Departementets kommentarer til ferieloven</a:t>
            </a:r>
            <a:endParaRPr lang="nb-NO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7CE15D0-B561-EBCE-F449-805C1914E333}"/>
              </a:ext>
            </a:extLst>
          </p:cNvPr>
          <p:cNvSpPr txBox="1"/>
          <p:nvPr/>
        </p:nvSpPr>
        <p:spPr>
          <a:xfrm>
            <a:off x="1234185" y="3267671"/>
            <a:ext cx="465058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Hovedtariffavtalene: 6 Avtalefestet ferie</a:t>
            </a:r>
            <a:endParaRPr lang="nb-NO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endParaRPr lang="nb-NO" sz="1600"/>
          </a:p>
          <a:p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C87751A-6A47-74DB-BD3B-6C73DBFBF6E4}"/>
              </a:ext>
            </a:extLst>
          </p:cNvPr>
          <p:cNvSpPr/>
          <p:nvPr/>
        </p:nvSpPr>
        <p:spPr>
          <a:xfrm>
            <a:off x="1235208" y="3852790"/>
            <a:ext cx="5287243" cy="559099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AEE2132-C8DB-526D-331A-D8715508391A}"/>
              </a:ext>
            </a:extLst>
          </p:cNvPr>
          <p:cNvSpPr txBox="1"/>
          <p:nvPr/>
        </p:nvSpPr>
        <p:spPr>
          <a:xfrm>
            <a:off x="1235208" y="3922707"/>
            <a:ext cx="5600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Forarbeidene til ferieloven (Ot.prp. </a:t>
            </a:r>
            <a:r>
              <a:rPr lang="nb-NO" sz="16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Nr</a:t>
            </a: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 65 (2007-2008)</a:t>
            </a:r>
            <a:endParaRPr lang="nb-NO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5966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1E3C-759E-DA66-7C6B-A135941D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704" y="232260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/>
              <a:t>Nyttige lenker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0E24A1-0FE7-3D69-F496-2AC162AE5C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3680499"/>
              </p:ext>
            </p:extLst>
          </p:nvPr>
        </p:nvGraphicFramePr>
        <p:xfrm>
          <a:off x="993643" y="1006668"/>
          <a:ext cx="7679016" cy="358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877038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386F-B75C-EB8B-7E25-2422129F1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>
            <a:normAutofit/>
          </a:bodyPr>
          <a:lstStyle/>
          <a:p>
            <a:r>
              <a:rPr lang="nb-NO"/>
              <a:t>Takk for meg!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707ECB9-DAE1-BBBD-7D8B-6AD319D9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Ved </a:t>
            </a:r>
            <a:r>
              <a:rPr lang="en-US" err="1">
                <a:solidFill>
                  <a:schemeClr val="tx1"/>
                </a:solidFill>
              </a:rPr>
              <a:t>spørsmål</a:t>
            </a:r>
            <a:r>
              <a:rPr lang="en-US">
                <a:solidFill>
                  <a:schemeClr val="tx1"/>
                </a:solidFill>
              </a:rPr>
              <a:t> send </a:t>
            </a:r>
            <a:r>
              <a:rPr lang="en-US" err="1">
                <a:solidFill>
                  <a:schemeClr val="tx1"/>
                </a:solidFill>
              </a:rPr>
              <a:t>gjerne</a:t>
            </a:r>
            <a:r>
              <a:rPr lang="en-US">
                <a:solidFill>
                  <a:schemeClr val="tx1"/>
                </a:solidFill>
              </a:rPr>
              <a:t> inn </a:t>
            </a:r>
            <a:r>
              <a:rPr lang="en-US" err="1">
                <a:solidFill>
                  <a:schemeClr val="tx1"/>
                </a:solidFill>
              </a:rPr>
              <a:t>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sak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til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rgbClr val="3D2A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NTNU </a:t>
            </a:r>
            <a:r>
              <a:rPr lang="en-US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Hjelp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92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CBDD1CC-1630-1729-23C9-4433C1D35136}"/>
              </a:ext>
            </a:extLst>
          </p:cNvPr>
          <p:cNvSpPr/>
          <p:nvPr/>
        </p:nvSpPr>
        <p:spPr>
          <a:xfrm>
            <a:off x="3536577" y="4131393"/>
            <a:ext cx="5148475" cy="857250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1A20890-4E8A-EE3F-7FF4-0EA4A0F911AD}"/>
              </a:ext>
            </a:extLst>
          </p:cNvPr>
          <p:cNvSpPr/>
          <p:nvPr/>
        </p:nvSpPr>
        <p:spPr>
          <a:xfrm>
            <a:off x="3536576" y="3450475"/>
            <a:ext cx="5148476" cy="60181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748A5D6-B966-5C9D-C691-D3F0231FF50C}"/>
              </a:ext>
            </a:extLst>
          </p:cNvPr>
          <p:cNvSpPr/>
          <p:nvPr/>
        </p:nvSpPr>
        <p:spPr>
          <a:xfrm>
            <a:off x="3536576" y="933601"/>
            <a:ext cx="5148476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5FAB0EE-4510-DB76-5056-342A692F63F9}"/>
              </a:ext>
            </a:extLst>
          </p:cNvPr>
          <p:cNvSpPr/>
          <p:nvPr/>
        </p:nvSpPr>
        <p:spPr>
          <a:xfrm>
            <a:off x="3536576" y="2423600"/>
            <a:ext cx="5148476" cy="96779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2C197A4-F4F4-71A7-549A-069CDBF18B65}"/>
              </a:ext>
            </a:extLst>
          </p:cNvPr>
          <p:cNvSpPr/>
          <p:nvPr/>
        </p:nvSpPr>
        <p:spPr>
          <a:xfrm>
            <a:off x="3536576" y="1621076"/>
            <a:ext cx="5148476" cy="72554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35F637-AECF-46AA-4BB7-EBB8BA38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10" y="140942"/>
            <a:ext cx="7407404" cy="857250"/>
          </a:xfrm>
        </p:spPr>
        <p:txBody>
          <a:bodyPr anchor="t">
            <a:normAutofit/>
          </a:bodyPr>
          <a:lstStyle/>
          <a:p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og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feriepenger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 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A74A79-DAF8-DEEC-03E2-C5434BBE2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4984" y="1057690"/>
            <a:ext cx="3855370" cy="480426"/>
          </a:xfrm>
        </p:spPr>
        <p:txBody>
          <a:bodyPr vert="horz" lIns="90000" tIns="46800" rIns="90000" bIns="4680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fritid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uten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lønn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en-US" sz="1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5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Grafikk 7" descr="Dem (medium sol) kontur">
            <a:extLst>
              <a:ext uri="{FF2B5EF4-FFF2-40B4-BE49-F238E27FC236}">
                <a16:creationId xmlns:a16="http://schemas.microsoft.com/office/drawing/2014/main" id="{6D201FBE-FC63-8E1F-5150-A6A50336F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1735" y="1076208"/>
            <a:ext cx="350157" cy="350157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784605E-2338-C00B-0CED-105A9D1F86A4}"/>
              </a:ext>
            </a:extLst>
          </p:cNvPr>
          <p:cNvSpPr txBox="1"/>
          <p:nvPr/>
        </p:nvSpPr>
        <p:spPr>
          <a:xfrm>
            <a:off x="3947772" y="1681598"/>
            <a:ext cx="4222377" cy="58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Hensikten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med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feriepenger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å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erstatte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manglende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lønn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arbeidstaker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F2065F4-9D7C-D8EC-36B1-458E763359B5}"/>
              </a:ext>
            </a:extLst>
          </p:cNvPr>
          <p:cNvSpPr txBox="1"/>
          <p:nvPr/>
        </p:nvSpPr>
        <p:spPr>
          <a:xfrm>
            <a:off x="3942815" y="2466092"/>
            <a:ext cx="479096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Feriepenger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altså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1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ekstrabetaling</a:t>
            </a:r>
            <a:r>
              <a:rPr lang="en-US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arbeidsgiver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får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tillegg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lønn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den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måneden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tar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37E8685-FB04-83AB-92BF-DBA6EE73249D}"/>
              </a:ext>
            </a:extLst>
          </p:cNvPr>
          <p:cNvSpPr txBox="1"/>
          <p:nvPr/>
        </p:nvSpPr>
        <p:spPr>
          <a:xfrm>
            <a:off x="3916728" y="3439305"/>
            <a:ext cx="4742235" cy="55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Feriepengene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4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 en prosentandel (12%) av lønnen du tjente i fjor (feriepengegrunnlaget). 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74CD9779-E018-08D7-6F1F-F9B050B864AD}"/>
              </a:ext>
            </a:extLst>
          </p:cNvPr>
          <p:cNvSpPr txBox="1"/>
          <p:nvPr/>
        </p:nvSpPr>
        <p:spPr>
          <a:xfrm>
            <a:off x="3942815" y="4260091"/>
            <a:ext cx="471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Hvis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var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jobb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året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før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heller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tjent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opp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feriepenger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Du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likevel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rett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ubetalte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feriedager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nb-NO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Grafikk 20" descr="Dem (medium sol) kontur">
            <a:extLst>
              <a:ext uri="{FF2B5EF4-FFF2-40B4-BE49-F238E27FC236}">
                <a16:creationId xmlns:a16="http://schemas.microsoft.com/office/drawing/2014/main" id="{536491F6-E083-0A16-7B41-E8C6E2B48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415" y="1845001"/>
            <a:ext cx="350157" cy="350157"/>
          </a:xfrm>
          <a:prstGeom prst="rect">
            <a:avLst/>
          </a:prstGeom>
        </p:spPr>
      </p:pic>
      <p:pic>
        <p:nvPicPr>
          <p:cNvPr id="22" name="Grafikk 21" descr="Dem (medium sol) kontur">
            <a:extLst>
              <a:ext uri="{FF2B5EF4-FFF2-40B4-BE49-F238E27FC236}">
                <a16:creationId xmlns:a16="http://schemas.microsoft.com/office/drawing/2014/main" id="{F75508DC-34B8-C516-CB21-AD554BA4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839" y="2661028"/>
            <a:ext cx="350157" cy="350157"/>
          </a:xfrm>
          <a:prstGeom prst="rect">
            <a:avLst/>
          </a:prstGeom>
        </p:spPr>
      </p:pic>
      <p:pic>
        <p:nvPicPr>
          <p:cNvPr id="23" name="Grafikk 22" descr="Dem (medium sol) kontur">
            <a:extLst>
              <a:ext uri="{FF2B5EF4-FFF2-40B4-BE49-F238E27FC236}">
                <a16:creationId xmlns:a16="http://schemas.microsoft.com/office/drawing/2014/main" id="{672965F3-B210-8E6B-F1A1-A3E094A88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838" y="3556605"/>
            <a:ext cx="350157" cy="350157"/>
          </a:xfrm>
          <a:prstGeom prst="rect">
            <a:avLst/>
          </a:prstGeom>
        </p:spPr>
      </p:pic>
      <p:pic>
        <p:nvPicPr>
          <p:cNvPr id="24" name="Grafikk 23" descr="Dem (medium sol) kontur">
            <a:extLst>
              <a:ext uri="{FF2B5EF4-FFF2-40B4-BE49-F238E27FC236}">
                <a16:creationId xmlns:a16="http://schemas.microsoft.com/office/drawing/2014/main" id="{4C406C8B-5A12-530B-B3F6-2F01AE9BB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837" y="4384940"/>
            <a:ext cx="350157" cy="350157"/>
          </a:xfrm>
          <a:prstGeom prst="rect">
            <a:avLst/>
          </a:prstGeom>
        </p:spPr>
      </p:pic>
      <p:pic>
        <p:nvPicPr>
          <p:cNvPr id="10" name="Picture 9" descr="A beach with chairs and umbrella">
            <a:extLst>
              <a:ext uri="{FF2B5EF4-FFF2-40B4-BE49-F238E27FC236}">
                <a16:creationId xmlns:a16="http://schemas.microsoft.com/office/drawing/2014/main" id="{60A2B4AD-83EE-3559-508A-3B07BFFECB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498" y="933602"/>
            <a:ext cx="2477416" cy="40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9747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EBFA17B-C590-DB78-DDD1-8E6CD3D058F5}"/>
              </a:ext>
            </a:extLst>
          </p:cNvPr>
          <p:cNvSpPr/>
          <p:nvPr/>
        </p:nvSpPr>
        <p:spPr>
          <a:xfrm>
            <a:off x="4860149" y="1400224"/>
            <a:ext cx="3570194" cy="300368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1E8721-654B-E2C4-94E8-8E38BD84A2A2}"/>
              </a:ext>
            </a:extLst>
          </p:cNvPr>
          <p:cNvSpPr/>
          <p:nvPr/>
        </p:nvSpPr>
        <p:spPr>
          <a:xfrm>
            <a:off x="1221118" y="1394780"/>
            <a:ext cx="3570194" cy="3009132"/>
          </a:xfrm>
          <a:prstGeom prst="rect">
            <a:avLst/>
          </a:prstGeom>
          <a:solidFill>
            <a:srgbClr val="EF81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D215E-0CFF-3F8A-D7FC-A5B56085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18" y="378503"/>
            <a:ext cx="6910866" cy="85725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 er både rett og plikt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6E17-9BF8-C8E9-C76F-CAF52524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1118" y="1545221"/>
            <a:ext cx="3153335" cy="27410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sz="20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nb-NO" sz="2000" b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Arbeidsgiver </a:t>
            </a:r>
            <a:br>
              <a:rPr lang="nb-NO" sz="2000" b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200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plikter</a:t>
            </a:r>
            <a:r>
              <a:rPr lang="nb-NO" sz="2000" b="1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2000" b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 sørge for </a:t>
            </a:r>
            <a:br>
              <a:rPr lang="nb-NO"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2000" b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arbeidstaker gis feriefritid på </a:t>
            </a:r>
            <a:br>
              <a:rPr lang="nb-NO" sz="2000" b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2000" b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virkedager </a:t>
            </a:r>
            <a:br>
              <a:rPr lang="nb-NO" sz="2000" b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2000" b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hvert ferieår.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b-NO" sz="2200" b="0">
              <a:effectLst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nb-NO" sz="220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0DEC211-A960-0C13-1C2E-3B86EB823586}"/>
              </a:ext>
            </a:extLst>
          </p:cNvPr>
          <p:cNvSpPr txBox="1"/>
          <p:nvPr/>
        </p:nvSpPr>
        <p:spPr>
          <a:xfrm>
            <a:off x="5015004" y="1902841"/>
            <a:ext cx="2744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nb-NO" sz="20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Arbeidstaker </a:t>
            </a:r>
            <a:r>
              <a:rPr lang="nb-NO" sz="20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plikter </a:t>
            </a:r>
            <a:r>
              <a:rPr lang="nb-NO" sz="2000" b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 avvikle feriefritiden 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nb-NO" sz="2000" b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hvert år.</a:t>
            </a:r>
          </a:p>
          <a:p>
            <a:pPr marL="457200" lvl="1" indent="0" algn="ctr">
              <a:lnSpc>
                <a:spcPct val="90000"/>
              </a:lnSpc>
              <a:buNone/>
            </a:pPr>
            <a:endParaRPr lang="nb-NO" sz="2000"/>
          </a:p>
          <a:p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01C0E18-8482-3A1E-B436-4DD682FA9E78}"/>
              </a:ext>
            </a:extLst>
          </p:cNvPr>
          <p:cNvSpPr txBox="1"/>
          <p:nvPr/>
        </p:nvSpPr>
        <p:spPr>
          <a:xfrm>
            <a:off x="3869710" y="4466828"/>
            <a:ext cx="267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 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ferielovens § 5-1</a:t>
            </a:r>
            <a: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nb-NO"/>
          </a:p>
        </p:txBody>
      </p:sp>
      <p:pic>
        <p:nvPicPr>
          <p:cNvPr id="12" name="Grafikk 11" descr="Lukket anførselstegn med heldekkende fyll">
            <a:extLst>
              <a:ext uri="{FF2B5EF4-FFF2-40B4-BE49-F238E27FC236}">
                <a16:creationId xmlns:a16="http://schemas.microsoft.com/office/drawing/2014/main" id="{C82593B9-FAEF-B799-C34E-DA42A933A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7101" y="3489512"/>
            <a:ext cx="914400" cy="914400"/>
          </a:xfrm>
          <a:prstGeom prst="rect">
            <a:avLst/>
          </a:prstGeom>
        </p:spPr>
      </p:pic>
      <p:pic>
        <p:nvPicPr>
          <p:cNvPr id="14" name="Grafikk 13" descr="Åpent anførselstegn med heldekkende fyll">
            <a:extLst>
              <a:ext uri="{FF2B5EF4-FFF2-40B4-BE49-F238E27FC236}">
                <a16:creationId xmlns:a16="http://schemas.microsoft.com/office/drawing/2014/main" id="{4CFDD515-0BBF-4C79-3BBC-6423A9CD1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2281" y="1302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30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7C3962-3EDC-E84A-719E-EFD5609402CC}"/>
              </a:ext>
            </a:extLst>
          </p:cNvPr>
          <p:cNvSpPr/>
          <p:nvPr/>
        </p:nvSpPr>
        <p:spPr>
          <a:xfrm>
            <a:off x="1114712" y="3434213"/>
            <a:ext cx="3935919" cy="779567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F3E2BD8-3F04-AEDB-F681-8897D4A66E15}"/>
              </a:ext>
            </a:extLst>
          </p:cNvPr>
          <p:cNvSpPr/>
          <p:nvPr/>
        </p:nvSpPr>
        <p:spPr>
          <a:xfrm>
            <a:off x="1114712" y="2571750"/>
            <a:ext cx="3935919" cy="72554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3CE3EB-CAB1-5613-CC8F-6109DD4555AC}"/>
              </a:ext>
            </a:extLst>
          </p:cNvPr>
          <p:cNvSpPr/>
          <p:nvPr/>
        </p:nvSpPr>
        <p:spPr>
          <a:xfrm>
            <a:off x="1105132" y="1827285"/>
            <a:ext cx="3945499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7173C-5EDF-A2EA-55D3-FC4C5E7A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54" y="417369"/>
            <a:ext cx="7407404" cy="8572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 kan ansatte motsette seg å ta ferie?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4FF1-FCDA-41DC-E75A-C92A154D4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5132" y="1440369"/>
            <a:ext cx="410274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nb-NO" sz="1400"/>
            </a:br>
            <a:endParaRPr lang="nb-NO" sz="1400"/>
          </a:p>
          <a:p>
            <a:pPr>
              <a:lnSpc>
                <a:spcPct val="90000"/>
              </a:lnSpc>
            </a:pP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manglende feriepengeopptjening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(§ 5-5) </a:t>
            </a: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foreldrepermisjon </a:t>
            </a:r>
            <a:br>
              <a:rPr lang="nb-NO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(§ 9-2)</a:t>
            </a: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endParaRPr lang="nb-NO" sz="1200"/>
          </a:p>
          <a:p>
            <a:pPr>
              <a:lnSpc>
                <a:spcPct val="90000"/>
              </a:lnSpc>
            </a:pPr>
            <a:endParaRPr lang="nb-NO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7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 prosent </a:t>
            </a:r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sykemelding </a:t>
            </a:r>
            <a:br>
              <a:rPr lang="nb-NO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(§ 9-1)</a:t>
            </a:r>
            <a:endParaRPr lang="nb-NO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nb-NO" sz="220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1B13B99-29D2-DB66-B3A9-3B9A4BEE8F39}"/>
              </a:ext>
            </a:extLst>
          </p:cNvPr>
          <p:cNvSpPr txBox="1"/>
          <p:nvPr/>
        </p:nvSpPr>
        <p:spPr>
          <a:xfrm>
            <a:off x="1043454" y="1122418"/>
            <a:ext cx="41027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er kun i disse tilfellene ansatte kan motsette seg å avvikle ferie:</a:t>
            </a:r>
          </a:p>
        </p:txBody>
      </p:sp>
      <p:pic>
        <p:nvPicPr>
          <p:cNvPr id="19" name="Plassholder for innhold 18" descr="En mann holder i et lite barn ut ei wn skog med høstfarger.">
            <a:extLst>
              <a:ext uri="{FF2B5EF4-FFF2-40B4-BE49-F238E27FC236}">
                <a16:creationId xmlns:a16="http://schemas.microsoft.com/office/drawing/2014/main" id="{2300B6BD-6B81-2CCD-73AD-6EAF5E874A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689" y="1827285"/>
            <a:ext cx="3517903" cy="2386495"/>
          </a:xfrm>
        </p:spPr>
      </p:pic>
    </p:spTree>
    <p:extLst>
      <p:ext uri="{BB962C8B-B14F-4D97-AF65-F5344CB8AC3E}">
        <p14:creationId xmlns:p14="http://schemas.microsoft.com/office/powerpoint/2010/main" val="288584315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67C5D7B-1EF7-5565-4BF7-DA854F0EF849}"/>
              </a:ext>
            </a:extLst>
          </p:cNvPr>
          <p:cNvSpPr/>
          <p:nvPr/>
        </p:nvSpPr>
        <p:spPr>
          <a:xfrm>
            <a:off x="868298" y="749431"/>
            <a:ext cx="5587476" cy="4040712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C177B-79D8-9681-A5B6-4FA72D8D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98" y="25708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Delvis sykemeldte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CCF1-04E1-F9C3-CACC-691A58586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278" y="874514"/>
            <a:ext cx="5765554" cy="3394472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0000"/>
              </a:lnSpc>
              <a:buNone/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ansatt som er </a:t>
            </a:r>
            <a:r>
              <a:rPr lang="nb-NO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delvis</a:t>
            </a: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sykemeldt har samme plikt til å ta ferie som om personen var helt arbeidsfør.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nb-NO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Delvis sykemeldte må sende inn sak til Tjenestesenteret i NTNU Hjelp </a:t>
            </a:r>
            <a:r>
              <a:rPr lang="nb-NO" sz="1600" b="1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dersom sykemeldingen allerede ligger inne i Selvbetjeningsportalen</a:t>
            </a:r>
            <a:r>
              <a:rPr lang="nb-NO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når de skal sende inn søknad om ferie. Sykemeldingen blir da fjernet fra Selvbetjeningsportalen for datoene den ansatte skal ta ferie.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nb-NO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ansatt får </a:t>
            </a:r>
            <a:r>
              <a:rPr lang="nb-NO"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ikke</a:t>
            </a:r>
            <a:r>
              <a:rPr lang="nb-NO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rabatt i bruk av feriedager når personen er gradert sykemeldt.</a:t>
            </a:r>
          </a:p>
        </p:txBody>
      </p:sp>
      <p:pic>
        <p:nvPicPr>
          <p:cNvPr id="6" name="Content Placeholder 5" descr="Teddy bear wearing mask">
            <a:extLst>
              <a:ext uri="{FF2B5EF4-FFF2-40B4-BE49-F238E27FC236}">
                <a16:creationId xmlns:a16="http://schemas.microsoft.com/office/drawing/2014/main" id="{B40A7C72-36AA-27C7-49B1-FD235DAB88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3123" y="744899"/>
            <a:ext cx="2099562" cy="2024888"/>
          </a:xfrm>
        </p:spPr>
      </p:pic>
    </p:spTree>
    <p:extLst>
      <p:ext uri="{BB962C8B-B14F-4D97-AF65-F5344CB8AC3E}">
        <p14:creationId xmlns:p14="http://schemas.microsoft.com/office/powerpoint/2010/main" val="323580017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3C7C8E4-5384-AB6E-1388-B50DA2FF966E}"/>
              </a:ext>
            </a:extLst>
          </p:cNvPr>
          <p:cNvSpPr/>
          <p:nvPr/>
        </p:nvSpPr>
        <p:spPr>
          <a:xfrm>
            <a:off x="909687" y="1746988"/>
            <a:ext cx="4214877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BF425-BE4E-1EF1-520B-E87E08BF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82" y="792695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Egenmelding i ferien? </a:t>
            </a:r>
          </a:p>
        </p:txBody>
      </p:sp>
      <p:pic>
        <p:nvPicPr>
          <p:cNvPr id="6" name="Content Placeholder 5" descr="Person holding red heat pack">
            <a:extLst>
              <a:ext uri="{FF2B5EF4-FFF2-40B4-BE49-F238E27FC236}">
                <a16:creationId xmlns:a16="http://schemas.microsoft.com/office/drawing/2014/main" id="{E747E00A-798C-1CE1-CE5D-7F41A98BB5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23" y="1605286"/>
            <a:ext cx="3673475" cy="2508684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E72ACEE-5603-F259-AC53-2B33F96637F6}"/>
              </a:ext>
            </a:extLst>
          </p:cNvPr>
          <p:cNvSpPr/>
          <p:nvPr/>
        </p:nvSpPr>
        <p:spPr>
          <a:xfrm>
            <a:off x="885200" y="3402415"/>
            <a:ext cx="4214877" cy="60181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947C541-95B9-D37A-47B6-4587C6BC048C}"/>
              </a:ext>
            </a:extLst>
          </p:cNvPr>
          <p:cNvSpPr/>
          <p:nvPr/>
        </p:nvSpPr>
        <p:spPr>
          <a:xfrm>
            <a:off x="902738" y="2496857"/>
            <a:ext cx="4214877" cy="72554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9D1E100-31A7-D518-1662-7CA1D881633E}"/>
              </a:ext>
            </a:extLst>
          </p:cNvPr>
          <p:cNvSpPr txBox="1"/>
          <p:nvPr/>
        </p:nvSpPr>
        <p:spPr>
          <a:xfrm>
            <a:off x="964097" y="1805983"/>
            <a:ext cx="3738282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err="1">
                <a:latin typeface="Open Sans"/>
                <a:ea typeface="Open Sans"/>
                <a:cs typeface="Open Sans"/>
              </a:rPr>
              <a:t>Ansatte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en-US" sz="1400" err="1">
                <a:latin typeface="Open Sans"/>
                <a:ea typeface="Open Sans"/>
                <a:cs typeface="Open Sans"/>
              </a:rPr>
              <a:t>har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en-US" sz="1400" b="1" err="1">
                <a:latin typeface="Open Sans"/>
                <a:ea typeface="Open Sans"/>
                <a:cs typeface="Open Sans"/>
              </a:rPr>
              <a:t>ikke</a:t>
            </a:r>
            <a:r>
              <a:rPr lang="en-US" sz="1400" b="1">
                <a:latin typeface="Open Sans"/>
                <a:ea typeface="Open Sans"/>
                <a:cs typeface="Open Sans"/>
              </a:rPr>
              <a:t> </a:t>
            </a:r>
            <a:r>
              <a:rPr lang="en-US" sz="1400" b="1" err="1">
                <a:latin typeface="Open Sans"/>
                <a:ea typeface="Open Sans"/>
                <a:cs typeface="Open Sans"/>
              </a:rPr>
              <a:t>rett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en-US" sz="1400" err="1">
                <a:latin typeface="Open Sans"/>
                <a:ea typeface="Open Sans"/>
                <a:cs typeface="Open Sans"/>
              </a:rPr>
              <a:t>til</a:t>
            </a:r>
            <a:r>
              <a:rPr lang="en-US" sz="1400">
                <a:latin typeface="Open Sans"/>
                <a:ea typeface="Open Sans"/>
                <a:cs typeface="Open Sans"/>
              </a:rPr>
              <a:t> å </a:t>
            </a:r>
            <a:r>
              <a:rPr lang="en-US" sz="1400" err="1">
                <a:latin typeface="Open Sans"/>
                <a:ea typeface="Open Sans"/>
                <a:cs typeface="Open Sans"/>
              </a:rPr>
              <a:t>selv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en-US" sz="1400" err="1">
                <a:latin typeface="Open Sans"/>
                <a:ea typeface="Open Sans"/>
                <a:cs typeface="Open Sans"/>
              </a:rPr>
              <a:t>melde</a:t>
            </a:r>
            <a:r>
              <a:rPr lang="en-US" sz="1400">
                <a:latin typeface="Open Sans"/>
                <a:ea typeface="Open Sans"/>
                <a:cs typeface="Open Sans"/>
              </a:rPr>
              <a:t> seg </a:t>
            </a:r>
            <a:r>
              <a:rPr lang="en-US" sz="1400" err="1">
                <a:latin typeface="Open Sans"/>
                <a:ea typeface="Open Sans"/>
                <a:cs typeface="Open Sans"/>
              </a:rPr>
              <a:t>selv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en-US" sz="1400" err="1">
                <a:latin typeface="Open Sans"/>
                <a:ea typeface="Open Sans"/>
                <a:cs typeface="Open Sans"/>
              </a:rPr>
              <a:t>syk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en-US" sz="1400" err="1">
                <a:latin typeface="Open Sans"/>
                <a:ea typeface="Open Sans"/>
                <a:cs typeface="Open Sans"/>
              </a:rPr>
              <a:t>i</a:t>
            </a:r>
            <a:r>
              <a:rPr lang="en-US" sz="1400">
                <a:latin typeface="Open Sans"/>
                <a:ea typeface="Open Sans"/>
                <a:cs typeface="Open Sans"/>
              </a:rPr>
              <a:t> </a:t>
            </a:r>
            <a:r>
              <a:rPr lang="en-US" sz="1400" err="1">
                <a:latin typeface="Open Sans"/>
                <a:ea typeface="Open Sans"/>
                <a:cs typeface="Open Sans"/>
              </a:rPr>
              <a:t>ferien</a:t>
            </a:r>
            <a:r>
              <a:rPr lang="en-US" sz="1400">
                <a:latin typeface="Open Sans"/>
                <a:ea typeface="Open Sans"/>
                <a:cs typeface="Open Sans"/>
              </a:rPr>
              <a:t> med bruk av </a:t>
            </a:r>
            <a:r>
              <a:rPr lang="en-US" sz="1400" err="1">
                <a:latin typeface="Open Sans"/>
                <a:ea typeface="Open Sans"/>
                <a:cs typeface="Open Sans"/>
              </a:rPr>
              <a:t>egenmelding</a:t>
            </a:r>
            <a:r>
              <a:rPr lang="en-US" sz="1400">
                <a:latin typeface="Open Sans"/>
                <a:ea typeface="Open Sans"/>
                <a:cs typeface="Open Sans"/>
              </a:rPr>
              <a:t>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6EA3656-8B49-8952-F568-1F07FC49AB07}"/>
              </a:ext>
            </a:extLst>
          </p:cNvPr>
          <p:cNvSpPr txBox="1"/>
          <p:nvPr/>
        </p:nvSpPr>
        <p:spPr>
          <a:xfrm>
            <a:off x="964097" y="2512625"/>
            <a:ext cx="4401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Ansatte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syk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ferien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må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 100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prosent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sykemelding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at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planlagte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feriedager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refunderes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126ACAF-AE27-2253-D2C7-CEF63485EB5F}"/>
              </a:ext>
            </a:extLst>
          </p:cNvPr>
          <p:cNvSpPr txBox="1"/>
          <p:nvPr/>
        </p:nvSpPr>
        <p:spPr>
          <a:xfrm>
            <a:off x="909687" y="3431305"/>
            <a:ext cx="355198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Søknader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å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endre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ferie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til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egenmelding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skal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dermed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avvises</a:t>
            </a:r>
            <a:r>
              <a:rPr lang="en-US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77962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16_9" id="{58D9072F-38B0-854F-882E-ED63E43BD4B6}" vid="{386DF201-3323-4D4C-9B74-D5F0DDCE90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313a2b-2bf9-4435-b883-baf06be9bb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BE8D3C28BF74D8CA768551E250622" ma:contentTypeVersion="15" ma:contentTypeDescription="Create a new document." ma:contentTypeScope="" ma:versionID="5701822c15c29b3c255ec23f5591ca8b">
  <xsd:schema xmlns:xsd="http://www.w3.org/2001/XMLSchema" xmlns:xs="http://www.w3.org/2001/XMLSchema" xmlns:p="http://schemas.microsoft.com/office/2006/metadata/properties" xmlns:ns3="db313a2b-2bf9-4435-b883-baf06be9bb7c" xmlns:ns4="49de8d57-75d1-4e03-bdb4-413a31c8b69c" targetNamespace="http://schemas.microsoft.com/office/2006/metadata/properties" ma:root="true" ma:fieldsID="40eb364d663633d3d3590a3ae55cc1bd" ns3:_="" ns4:_="">
    <xsd:import namespace="db313a2b-2bf9-4435-b883-baf06be9bb7c"/>
    <xsd:import namespace="49de8d57-75d1-4e03-bdb4-413a31c8b6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13a2b-2bf9-4435-b883-baf06be9b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e8d57-75d1-4e03-bdb4-413a31c8b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2F189C-DAA0-4CC0-B122-FED312CE02D8}">
  <ds:schemaRefs>
    <ds:schemaRef ds:uri="49de8d57-75d1-4e03-bdb4-413a31c8b69c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db313a2b-2bf9-4435-b883-baf06be9bb7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900967-8E7A-4992-909D-A8571D23935E}">
  <ds:schemaRefs>
    <ds:schemaRef ds:uri="49de8d57-75d1-4e03-bdb4-413a31c8b69c"/>
    <ds:schemaRef ds:uri="db313a2b-2bf9-4435-b883-baf06be9bb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4938F3-FD6B-4EBB-89E3-73B2337D66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ntnu_blaa_stripe_16_9</Template>
  <TotalTime>0</TotalTime>
  <Words>2612</Words>
  <Application>Microsoft Office PowerPoint</Application>
  <PresentationFormat>Skjermfremvisning (16:9)</PresentationFormat>
  <Paragraphs>336</Paragraphs>
  <Slides>41</Slides>
  <Notes>20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48" baseType="lpstr">
      <vt:lpstr>Aptos</vt:lpstr>
      <vt:lpstr>Arial</vt:lpstr>
      <vt:lpstr>Calibri</vt:lpstr>
      <vt:lpstr>Open Sans</vt:lpstr>
      <vt:lpstr>Segoe UI</vt:lpstr>
      <vt:lpstr>Wingdings</vt:lpstr>
      <vt:lpstr>Office-tema</vt:lpstr>
      <vt:lpstr>Ferieoppfølging høsten 2024</vt:lpstr>
      <vt:lpstr>PowerPoint-presentasjon</vt:lpstr>
      <vt:lpstr>PowerPoint-presentasjon</vt:lpstr>
      <vt:lpstr>Lov- og avtaleverk</vt:lpstr>
      <vt:lpstr>Hva er ferie og feriepenger? </vt:lpstr>
      <vt:lpstr>Ferie er både rett og plikt</vt:lpstr>
      <vt:lpstr>Når kan ansatte motsette seg å ta ferie? </vt:lpstr>
      <vt:lpstr>Delvis sykemeldte</vt:lpstr>
      <vt:lpstr>Egenmelding i ferien? </vt:lpstr>
      <vt:lpstr>PowerPoint-presentasjon</vt:lpstr>
      <vt:lpstr>PowerPoint-presentasjon</vt:lpstr>
      <vt:lpstr>Styringsansvar</vt:lpstr>
      <vt:lpstr>Det holder ikke at du har…</vt:lpstr>
      <vt:lpstr>Arbeidsgivers styringsrett</vt:lpstr>
      <vt:lpstr>Slik går du frem når du bruker styringsretten</vt:lpstr>
      <vt:lpstr>Når kan ferie anses som avviklet?</vt:lpstr>
      <vt:lpstr>PowerPoint-presentasjon</vt:lpstr>
      <vt:lpstr>PowerPoint-presentasjon</vt:lpstr>
      <vt:lpstr>PowerPoint-presentasjon</vt:lpstr>
      <vt:lpstr>Ansatte i delvis permisjon</vt:lpstr>
      <vt:lpstr>Ansatte med flere arbeidsgivere</vt:lpstr>
      <vt:lpstr>Endring i rutinen for ansatte med bistilling</vt:lpstr>
      <vt:lpstr>Overføre ferie til neste år</vt:lpstr>
      <vt:lpstr>Hva sier ferielovens § 7-3?</vt:lpstr>
      <vt:lpstr>1. Avtale om overføring av ferie</vt:lpstr>
      <vt:lpstr>PowerPoint-presentasjon</vt:lpstr>
      <vt:lpstr>2. Automatisk overføring av ferie</vt:lpstr>
      <vt:lpstr>“I strid med lovens bestemmelser”…</vt:lpstr>
      <vt:lpstr>Hvorfor avtale når dagene uansett overføres? </vt:lpstr>
      <vt:lpstr>Kort oppsummert:</vt:lpstr>
      <vt:lpstr>Økonomiske konsekvenser</vt:lpstr>
      <vt:lpstr>PowerPoint-presentasjon</vt:lpstr>
      <vt:lpstr>Ferie for 2025</vt:lpstr>
      <vt:lpstr>Hvor mye ferie har vi?</vt:lpstr>
      <vt:lpstr>Betalt og ubetalt ferie</vt:lpstr>
      <vt:lpstr>Betalt og ubetalt ferie</vt:lpstr>
      <vt:lpstr>Ferietrekket i juni (eksempel på neste slide)</vt:lpstr>
      <vt:lpstr>Eksempel på ferietrekk:</vt:lpstr>
      <vt:lpstr>Hva er egentlig en virkedag? </vt:lpstr>
      <vt:lpstr>Nyttige lenker </vt:lpstr>
      <vt:lpstr>Takk for meg!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Ferie</dc:title>
  <dc:creator>Kristian Hjelde Sæterhaug</dc:creator>
  <cp:lastModifiedBy>Kari Klepp</cp:lastModifiedBy>
  <cp:revision>1</cp:revision>
  <cp:lastPrinted>2024-09-24T10:19:30Z</cp:lastPrinted>
  <dcterms:created xsi:type="dcterms:W3CDTF">2024-04-08T11:27:52Z</dcterms:created>
  <dcterms:modified xsi:type="dcterms:W3CDTF">2024-09-24T12:51:42Z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0x010100E8ABE8D3C28BF74D8CA768551E250622</vt:lpwstr>
  </property>
</Properties>
</file>