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59" r:id="rId5"/>
    <p:sldId id="280" r:id="rId6"/>
    <p:sldId id="260" r:id="rId7"/>
    <p:sldId id="278" r:id="rId8"/>
    <p:sldId id="262" r:id="rId9"/>
    <p:sldId id="261" r:id="rId10"/>
    <p:sldId id="263" r:id="rId11"/>
    <p:sldId id="273" r:id="rId12"/>
    <p:sldId id="274" r:id="rId13"/>
    <p:sldId id="275" r:id="rId14"/>
    <p:sldId id="276" r:id="rId15"/>
    <p:sldId id="277" r:id="rId16"/>
    <p:sldId id="281" r:id="rId17"/>
  </p:sldIdLst>
  <p:sldSz cx="9144000" cy="6858000" type="screen4x3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6B6565A-C08D-44DB-B99E-708269E103B4}">
          <p14:sldIdLst>
            <p14:sldId id="256"/>
          </p14:sldIdLst>
        </p14:section>
        <p14:section name="Intro" id="{27AE6D9C-1764-4A14-B6A6-3CDD784158BB}">
          <p14:sldIdLst>
            <p14:sldId id="257"/>
            <p14:sldId id="272"/>
          </p14:sldIdLst>
        </p14:section>
        <p14:section name="Rapport" id="{8D4B2CBA-24F9-427B-B78B-E8A069ADD839}">
          <p14:sldIdLst>
            <p14:sldId id="259"/>
            <p14:sldId id="280"/>
            <p14:sldId id="260"/>
            <p14:sldId id="278"/>
            <p14:sldId id="262"/>
            <p14:sldId id="261"/>
          </p14:sldIdLst>
        </p14:section>
        <p14:section name="Inndeling uten navn" id="{B2983E83-42D0-4A3A-8C90-65701D2B001B}">
          <p14:sldIdLst>
            <p14:sldId id="263"/>
          </p14:sldIdLst>
        </p14:section>
        <p14:section name="skjermbilder" id="{93F77873-9436-413A-B12D-D25B53E17030}">
          <p14:sldIdLst>
            <p14:sldId id="273"/>
            <p14:sldId id="274"/>
            <p14:sldId id="275"/>
            <p14:sldId id="276"/>
            <p14:sldId id="277"/>
            <p14:sldId id="281"/>
          </p14:sldIdLst>
        </p14:section>
        <p14:section name="Henvendelser" id="{FD9AAD47-2457-4B3F-9EE0-DA0DD1F1DE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381CA1-D525-0123-A260-AE0044A86B1F}" name="Kari Klepp" initials="KK" userId="S::karikl@ntnu.no::8b5598b4-1c3e-46c2-a06e-741b9ea3a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B1771-FB1B-4B5E-B88B-AAC71B70C96D}" v="15" dt="2023-03-27T09:54:22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Utstrand Åsmul" userId="S::elisabua@ntnu.no::47f88cf1-77c3-4cb8-a2ca-7d83e592abcf" providerId="AD" clId="Web-{A132AC3E-0401-6106-996B-329820DDFA2C}"/>
    <pc:docChg chg="modSld">
      <pc:chgData name="Elisabeth Utstrand Åsmul" userId="S::elisabua@ntnu.no::47f88cf1-77c3-4cb8-a2ca-7d83e592abcf" providerId="AD" clId="Web-{A132AC3E-0401-6106-996B-329820DDFA2C}" dt="2023-03-22T18:59:17.820" v="5" actId="20577"/>
      <pc:docMkLst>
        <pc:docMk/>
      </pc:docMkLst>
      <pc:sldChg chg="modSp">
        <pc:chgData name="Elisabeth Utstrand Åsmul" userId="S::elisabua@ntnu.no::47f88cf1-77c3-4cb8-a2ca-7d83e592abcf" providerId="AD" clId="Web-{A132AC3E-0401-6106-996B-329820DDFA2C}" dt="2023-03-22T18:59:17.820" v="5" actId="20577"/>
        <pc:sldMkLst>
          <pc:docMk/>
          <pc:sldMk cId="1528011719" sldId="259"/>
        </pc:sldMkLst>
        <pc:spChg chg="mod">
          <ac:chgData name="Elisabeth Utstrand Åsmul" userId="S::elisabua@ntnu.no::47f88cf1-77c3-4cb8-a2ca-7d83e592abcf" providerId="AD" clId="Web-{A132AC3E-0401-6106-996B-329820DDFA2C}" dt="2023-03-22T18:59:17.820" v="5" actId="20577"/>
          <ac:spMkLst>
            <pc:docMk/>
            <pc:sldMk cId="1528011719" sldId="259"/>
            <ac:spMk id="3" creationId="{20BD1264-9082-834A-A2C6-A3944D48986C}"/>
          </ac:spMkLst>
        </pc:spChg>
      </pc:sldChg>
    </pc:docChg>
  </pc:docChgLst>
  <pc:docChgLst>
    <pc:chgData name="Elisabeth Utstrand Åsmul" userId="47f88cf1-77c3-4cb8-a2ca-7d83e592abcf" providerId="ADAL" clId="{2E53FFAF-D593-4851-A2A4-0207BE8A2E34}"/>
    <pc:docChg chg="custSel addSld modSld sldOrd addSection modSection">
      <pc:chgData name="Elisabeth Utstrand Åsmul" userId="47f88cf1-77c3-4cb8-a2ca-7d83e592abcf" providerId="ADAL" clId="{2E53FFAF-D593-4851-A2A4-0207BE8A2E34}" dt="2023-03-24T14:55:40.316" v="299" actId="14100"/>
      <pc:docMkLst>
        <pc:docMk/>
      </pc:docMkLst>
      <pc:sldChg chg="modSp mod">
        <pc:chgData name="Elisabeth Utstrand Åsmul" userId="47f88cf1-77c3-4cb8-a2ca-7d83e592abcf" providerId="ADAL" clId="{2E53FFAF-D593-4851-A2A4-0207BE8A2E34}" dt="2023-03-24T14:23:49.455" v="36" actId="20577"/>
        <pc:sldMkLst>
          <pc:docMk/>
          <pc:sldMk cId="814296597" sldId="261"/>
        </pc:sldMkLst>
        <pc:spChg chg="mod">
          <ac:chgData name="Elisabeth Utstrand Åsmul" userId="47f88cf1-77c3-4cb8-a2ca-7d83e592abcf" providerId="ADAL" clId="{2E53FFAF-D593-4851-A2A4-0207BE8A2E34}" dt="2023-03-24T14:23:49.455" v="36" actId="20577"/>
          <ac:spMkLst>
            <pc:docMk/>
            <pc:sldMk cId="814296597" sldId="261"/>
            <ac:spMk id="3" creationId="{20BD1264-9082-834A-A2C6-A3944D48986C}"/>
          </ac:spMkLst>
        </pc:spChg>
      </pc:sldChg>
      <pc:sldChg chg="modSp mod">
        <pc:chgData name="Elisabeth Utstrand Åsmul" userId="47f88cf1-77c3-4cb8-a2ca-7d83e592abcf" providerId="ADAL" clId="{2E53FFAF-D593-4851-A2A4-0207BE8A2E34}" dt="2023-03-24T14:35:55.503" v="283" actId="6549"/>
        <pc:sldMkLst>
          <pc:docMk/>
          <pc:sldMk cId="3059616641" sldId="263"/>
        </pc:sldMkLst>
        <pc:spChg chg="mod">
          <ac:chgData name="Elisabeth Utstrand Åsmul" userId="47f88cf1-77c3-4cb8-a2ca-7d83e592abcf" providerId="ADAL" clId="{2E53FFAF-D593-4851-A2A4-0207BE8A2E34}" dt="2023-03-24T14:35:55.503" v="283" actId="6549"/>
          <ac:spMkLst>
            <pc:docMk/>
            <pc:sldMk cId="3059616641" sldId="263"/>
            <ac:spMk id="3" creationId="{20BD1264-9082-834A-A2C6-A3944D48986C}"/>
          </ac:spMkLst>
        </pc:spChg>
      </pc:sldChg>
      <pc:sldChg chg="ord">
        <pc:chgData name="Elisabeth Utstrand Åsmul" userId="47f88cf1-77c3-4cb8-a2ca-7d83e592abcf" providerId="ADAL" clId="{2E53FFAF-D593-4851-A2A4-0207BE8A2E34}" dt="2023-03-24T14:22:58.070" v="13"/>
        <pc:sldMkLst>
          <pc:docMk/>
          <pc:sldMk cId="3029499803" sldId="264"/>
        </pc:sldMkLst>
      </pc:sldChg>
      <pc:sldChg chg="addSp delSp modSp new mod">
        <pc:chgData name="Elisabeth Utstrand Åsmul" userId="47f88cf1-77c3-4cb8-a2ca-7d83e592abcf" providerId="ADAL" clId="{2E53FFAF-D593-4851-A2A4-0207BE8A2E34}" dt="2023-03-24T14:17:04.236" v="3" actId="14100"/>
        <pc:sldMkLst>
          <pc:docMk/>
          <pc:sldMk cId="79425681" sldId="273"/>
        </pc:sldMkLst>
        <pc:spChg chg="del">
          <ac:chgData name="Elisabeth Utstrand Åsmul" userId="47f88cf1-77c3-4cb8-a2ca-7d83e592abcf" providerId="ADAL" clId="{2E53FFAF-D593-4851-A2A4-0207BE8A2E34}" dt="2023-03-24T14:16:55.226" v="1" actId="22"/>
          <ac:spMkLst>
            <pc:docMk/>
            <pc:sldMk cId="79425681" sldId="273"/>
            <ac:spMk id="3" creationId="{C340D104-2558-1863-CE3A-82B629A7792F}"/>
          </ac:spMkLst>
        </pc:spChg>
        <pc:picChg chg="add mod ord">
          <ac:chgData name="Elisabeth Utstrand Åsmul" userId="47f88cf1-77c3-4cb8-a2ca-7d83e592abcf" providerId="ADAL" clId="{2E53FFAF-D593-4851-A2A4-0207BE8A2E34}" dt="2023-03-24T14:17:04.236" v="3" actId="14100"/>
          <ac:picMkLst>
            <pc:docMk/>
            <pc:sldMk cId="79425681" sldId="273"/>
            <ac:picMk id="5" creationId="{3D03DE65-FA4E-AE9E-8917-F6EE6C6845F8}"/>
          </ac:picMkLst>
        </pc:picChg>
      </pc:sldChg>
      <pc:sldChg chg="addSp delSp modSp new mod ord">
        <pc:chgData name="Elisabeth Utstrand Åsmul" userId="47f88cf1-77c3-4cb8-a2ca-7d83e592abcf" providerId="ADAL" clId="{2E53FFAF-D593-4851-A2A4-0207BE8A2E34}" dt="2023-03-24T14:21:50.772" v="11" actId="14100"/>
        <pc:sldMkLst>
          <pc:docMk/>
          <pc:sldMk cId="1653445364" sldId="274"/>
        </pc:sldMkLst>
        <pc:spChg chg="del">
          <ac:chgData name="Elisabeth Utstrand Åsmul" userId="47f88cf1-77c3-4cb8-a2ca-7d83e592abcf" providerId="ADAL" clId="{2E53FFAF-D593-4851-A2A4-0207BE8A2E34}" dt="2023-03-24T14:21:39.749" v="9" actId="22"/>
          <ac:spMkLst>
            <pc:docMk/>
            <pc:sldMk cId="1653445364" sldId="274"/>
            <ac:spMk id="3" creationId="{86D68787-9450-1D71-A3EF-B0ECCDA13EC3}"/>
          </ac:spMkLst>
        </pc:spChg>
        <pc:picChg chg="add mod ord">
          <ac:chgData name="Elisabeth Utstrand Åsmul" userId="47f88cf1-77c3-4cb8-a2ca-7d83e592abcf" providerId="ADAL" clId="{2E53FFAF-D593-4851-A2A4-0207BE8A2E34}" dt="2023-03-24T14:21:50.772" v="11" actId="14100"/>
          <ac:picMkLst>
            <pc:docMk/>
            <pc:sldMk cId="1653445364" sldId="274"/>
            <ac:picMk id="5" creationId="{D814CF5D-1273-72DD-E55B-9DDACE6BDE68}"/>
          </ac:picMkLst>
        </pc:picChg>
      </pc:sldChg>
      <pc:sldChg chg="addSp delSp modSp new mod ord">
        <pc:chgData name="Elisabeth Utstrand Åsmul" userId="47f88cf1-77c3-4cb8-a2ca-7d83e592abcf" providerId="ADAL" clId="{2E53FFAF-D593-4851-A2A4-0207BE8A2E34}" dt="2023-03-24T14:41:33.126" v="289"/>
        <pc:sldMkLst>
          <pc:docMk/>
          <pc:sldMk cId="1945507694" sldId="275"/>
        </pc:sldMkLst>
        <pc:spChg chg="del">
          <ac:chgData name="Elisabeth Utstrand Åsmul" userId="47f88cf1-77c3-4cb8-a2ca-7d83e592abcf" providerId="ADAL" clId="{2E53FFAF-D593-4851-A2A4-0207BE8A2E34}" dt="2023-03-24T14:40:43.619" v="285" actId="22"/>
          <ac:spMkLst>
            <pc:docMk/>
            <pc:sldMk cId="1945507694" sldId="275"/>
            <ac:spMk id="3" creationId="{F756F85A-A197-3555-45D3-9B63495418DE}"/>
          </ac:spMkLst>
        </pc:spChg>
        <pc:picChg chg="add mod ord">
          <ac:chgData name="Elisabeth Utstrand Åsmul" userId="47f88cf1-77c3-4cb8-a2ca-7d83e592abcf" providerId="ADAL" clId="{2E53FFAF-D593-4851-A2A4-0207BE8A2E34}" dt="2023-03-24T14:40:49.684" v="287" actId="14100"/>
          <ac:picMkLst>
            <pc:docMk/>
            <pc:sldMk cId="1945507694" sldId="275"/>
            <ac:picMk id="5" creationId="{51D26291-7846-3542-638E-9FF42EE6EC80}"/>
          </ac:picMkLst>
        </pc:picChg>
      </pc:sldChg>
      <pc:sldChg chg="addSp delSp modSp new mod ord">
        <pc:chgData name="Elisabeth Utstrand Åsmul" userId="47f88cf1-77c3-4cb8-a2ca-7d83e592abcf" providerId="ADAL" clId="{2E53FFAF-D593-4851-A2A4-0207BE8A2E34}" dt="2023-03-24T14:41:51.484" v="295" actId="14100"/>
        <pc:sldMkLst>
          <pc:docMk/>
          <pc:sldMk cId="2473720349" sldId="276"/>
        </pc:sldMkLst>
        <pc:spChg chg="del">
          <ac:chgData name="Elisabeth Utstrand Åsmul" userId="47f88cf1-77c3-4cb8-a2ca-7d83e592abcf" providerId="ADAL" clId="{2E53FFAF-D593-4851-A2A4-0207BE8A2E34}" dt="2023-03-24T14:41:44.788" v="293" actId="22"/>
          <ac:spMkLst>
            <pc:docMk/>
            <pc:sldMk cId="2473720349" sldId="276"/>
            <ac:spMk id="3" creationId="{D6C5378B-1CE4-C118-8EAE-E4648821209A}"/>
          </ac:spMkLst>
        </pc:spChg>
        <pc:picChg chg="add mod ord">
          <ac:chgData name="Elisabeth Utstrand Åsmul" userId="47f88cf1-77c3-4cb8-a2ca-7d83e592abcf" providerId="ADAL" clId="{2E53FFAF-D593-4851-A2A4-0207BE8A2E34}" dt="2023-03-24T14:41:51.484" v="295" actId="14100"/>
          <ac:picMkLst>
            <pc:docMk/>
            <pc:sldMk cId="2473720349" sldId="276"/>
            <ac:picMk id="5" creationId="{4CCAE6DD-6FC8-5485-FD43-90DC1444429F}"/>
          </ac:picMkLst>
        </pc:picChg>
      </pc:sldChg>
      <pc:sldChg chg="addSp delSp modSp new mod">
        <pc:chgData name="Elisabeth Utstrand Åsmul" userId="47f88cf1-77c3-4cb8-a2ca-7d83e592abcf" providerId="ADAL" clId="{2E53FFAF-D593-4851-A2A4-0207BE8A2E34}" dt="2023-03-24T14:55:40.316" v="299" actId="14100"/>
        <pc:sldMkLst>
          <pc:docMk/>
          <pc:sldMk cId="518629840" sldId="277"/>
        </pc:sldMkLst>
        <pc:spChg chg="del">
          <ac:chgData name="Elisabeth Utstrand Åsmul" userId="47f88cf1-77c3-4cb8-a2ca-7d83e592abcf" providerId="ADAL" clId="{2E53FFAF-D593-4851-A2A4-0207BE8A2E34}" dt="2023-03-24T14:55:34.346" v="297" actId="22"/>
          <ac:spMkLst>
            <pc:docMk/>
            <pc:sldMk cId="518629840" sldId="277"/>
            <ac:spMk id="3" creationId="{9A4A54D3-8C7B-5418-9067-E9F3E1423F8B}"/>
          </ac:spMkLst>
        </pc:spChg>
        <pc:picChg chg="add mod ord">
          <ac:chgData name="Elisabeth Utstrand Åsmul" userId="47f88cf1-77c3-4cb8-a2ca-7d83e592abcf" providerId="ADAL" clId="{2E53FFAF-D593-4851-A2A4-0207BE8A2E34}" dt="2023-03-24T14:55:40.316" v="299" actId="14100"/>
          <ac:picMkLst>
            <pc:docMk/>
            <pc:sldMk cId="518629840" sldId="277"/>
            <ac:picMk id="5" creationId="{0954027D-B41D-D198-2895-85CC5525EAEE}"/>
          </ac:picMkLst>
        </pc:picChg>
      </pc:sldChg>
    </pc:docChg>
  </pc:docChgLst>
  <pc:docChgLst>
    <pc:chgData name="Elisabeth Utstrand Åsmul" userId="S::elisabua@ntnu.no::47f88cf1-77c3-4cb8-a2ca-7d83e592abcf" providerId="AD" clId="Web-{52242A6E-20BC-67C9-CAFB-32159A519093}"/>
    <pc:docChg chg="modSld sldOrd">
      <pc:chgData name="Elisabeth Utstrand Åsmul" userId="S::elisabua@ntnu.no::47f88cf1-77c3-4cb8-a2ca-7d83e592abcf" providerId="AD" clId="Web-{52242A6E-20BC-67C9-CAFB-32159A519093}" dt="2023-03-24T09:54:29.761" v="58" actId="20577"/>
      <pc:docMkLst>
        <pc:docMk/>
      </pc:docMkLst>
      <pc:sldChg chg="modSp">
        <pc:chgData name="Elisabeth Utstrand Åsmul" userId="S::elisabua@ntnu.no::47f88cf1-77c3-4cb8-a2ca-7d83e592abcf" providerId="AD" clId="Web-{52242A6E-20BC-67C9-CAFB-32159A519093}" dt="2023-03-24T09:54:01.370" v="50" actId="20577"/>
        <pc:sldMkLst>
          <pc:docMk/>
          <pc:sldMk cId="814296597" sldId="261"/>
        </pc:sldMkLst>
        <pc:spChg chg="mod">
          <ac:chgData name="Elisabeth Utstrand Åsmul" userId="S::elisabua@ntnu.no::47f88cf1-77c3-4cb8-a2ca-7d83e592abcf" providerId="AD" clId="Web-{52242A6E-20BC-67C9-CAFB-32159A519093}" dt="2023-03-24T09:54:01.370" v="50" actId="20577"/>
          <ac:spMkLst>
            <pc:docMk/>
            <pc:sldMk cId="814296597" sldId="261"/>
            <ac:spMk id="3" creationId="{20BD1264-9082-834A-A2C6-A3944D48986C}"/>
          </ac:spMkLst>
        </pc:spChg>
        <pc:picChg chg="mod">
          <ac:chgData name="Elisabeth Utstrand Åsmul" userId="S::elisabua@ntnu.no::47f88cf1-77c3-4cb8-a2ca-7d83e592abcf" providerId="AD" clId="Web-{52242A6E-20BC-67C9-CAFB-32159A519093}" dt="2023-03-24T09:52:41.728" v="35" actId="14100"/>
          <ac:picMkLst>
            <pc:docMk/>
            <pc:sldMk cId="814296597" sldId="261"/>
            <ac:picMk id="4" creationId="{548820DC-2C22-C9D6-F326-F5EE5F684794}"/>
          </ac:picMkLst>
        </pc:picChg>
      </pc:sldChg>
      <pc:sldChg chg="ord">
        <pc:chgData name="Elisabeth Utstrand Åsmul" userId="S::elisabua@ntnu.no::47f88cf1-77c3-4cb8-a2ca-7d83e592abcf" providerId="AD" clId="Web-{52242A6E-20BC-67C9-CAFB-32159A519093}" dt="2023-03-24T09:39:21.313" v="0"/>
        <pc:sldMkLst>
          <pc:docMk/>
          <pc:sldMk cId="4085381703" sldId="262"/>
        </pc:sldMkLst>
      </pc:sldChg>
      <pc:sldChg chg="modSp">
        <pc:chgData name="Elisabeth Utstrand Åsmul" userId="S::elisabua@ntnu.no::47f88cf1-77c3-4cb8-a2ca-7d83e592abcf" providerId="AD" clId="Web-{52242A6E-20BC-67C9-CAFB-32159A519093}" dt="2023-03-24T09:54:29.761" v="58" actId="20577"/>
        <pc:sldMkLst>
          <pc:docMk/>
          <pc:sldMk cId="3059616641" sldId="263"/>
        </pc:sldMkLst>
        <pc:spChg chg="mod">
          <ac:chgData name="Elisabeth Utstrand Åsmul" userId="S::elisabua@ntnu.no::47f88cf1-77c3-4cb8-a2ca-7d83e592abcf" providerId="AD" clId="Web-{52242A6E-20BC-67C9-CAFB-32159A519093}" dt="2023-03-24T09:54:29.761" v="58" actId="20577"/>
          <ac:spMkLst>
            <pc:docMk/>
            <pc:sldMk cId="3059616641" sldId="263"/>
            <ac:spMk id="2" creationId="{89BA41B3-4160-3D42-B7C1-A4A5043ECA53}"/>
          </ac:spMkLst>
        </pc:spChg>
      </pc:sldChg>
    </pc:docChg>
  </pc:docChgLst>
  <pc:docChgLst>
    <pc:chgData name="Elisabeth Utstrand Åsmul" userId="S::elisabua@ntnu.no::47f88cf1-77c3-4cb8-a2ca-7d83e592abcf" providerId="AD" clId="Web-{A7FE4E49-B55D-3DE0-61E8-7954857C9561}"/>
    <pc:docChg chg="modSld">
      <pc:chgData name="Elisabeth Utstrand Åsmul" userId="S::elisabua@ntnu.no::47f88cf1-77c3-4cb8-a2ca-7d83e592abcf" providerId="AD" clId="Web-{A7FE4E49-B55D-3DE0-61E8-7954857C9561}" dt="2023-03-21T15:09:24.227" v="267" actId="20577"/>
      <pc:docMkLst>
        <pc:docMk/>
      </pc:docMkLst>
      <pc:sldChg chg="modSp">
        <pc:chgData name="Elisabeth Utstrand Åsmul" userId="S::elisabua@ntnu.no::47f88cf1-77c3-4cb8-a2ca-7d83e592abcf" providerId="AD" clId="Web-{A7FE4E49-B55D-3DE0-61E8-7954857C9561}" dt="2023-03-21T12:57:34.400" v="261" actId="20577"/>
        <pc:sldMkLst>
          <pc:docMk/>
          <pc:sldMk cId="1528011719" sldId="259"/>
        </pc:sldMkLst>
        <pc:spChg chg="mod">
          <ac:chgData name="Elisabeth Utstrand Åsmul" userId="S::elisabua@ntnu.no::47f88cf1-77c3-4cb8-a2ca-7d83e592abcf" providerId="AD" clId="Web-{A7FE4E49-B55D-3DE0-61E8-7954857C9561}" dt="2023-03-21T12:38:33.282" v="177" actId="20577"/>
          <ac:spMkLst>
            <pc:docMk/>
            <pc:sldMk cId="1528011719" sldId="259"/>
            <ac:spMk id="2" creationId="{89BA41B3-4160-3D42-B7C1-A4A5043ECA53}"/>
          </ac:spMkLst>
        </pc:spChg>
        <pc:spChg chg="mod">
          <ac:chgData name="Elisabeth Utstrand Åsmul" userId="S::elisabua@ntnu.no::47f88cf1-77c3-4cb8-a2ca-7d83e592abcf" providerId="AD" clId="Web-{A7FE4E49-B55D-3DE0-61E8-7954857C9561}" dt="2023-03-21T12:57:34.400" v="261" actId="20577"/>
          <ac:spMkLst>
            <pc:docMk/>
            <pc:sldMk cId="1528011719" sldId="259"/>
            <ac:spMk id="3" creationId="{20BD1264-9082-834A-A2C6-A3944D48986C}"/>
          </ac:spMkLst>
        </pc:spChg>
      </pc:sldChg>
      <pc:sldChg chg="addSp modSp">
        <pc:chgData name="Elisabeth Utstrand Åsmul" userId="S::elisabua@ntnu.no::47f88cf1-77c3-4cb8-a2ca-7d83e592abcf" providerId="AD" clId="Web-{A7FE4E49-B55D-3DE0-61E8-7954857C9561}" dt="2023-03-21T15:09:24.227" v="267" actId="20577"/>
        <pc:sldMkLst>
          <pc:docMk/>
          <pc:sldMk cId="4157380782" sldId="260"/>
        </pc:sldMkLst>
        <pc:spChg chg="mod">
          <ac:chgData name="Elisabeth Utstrand Åsmul" userId="S::elisabua@ntnu.no::47f88cf1-77c3-4cb8-a2ca-7d83e592abcf" providerId="AD" clId="Web-{A7FE4E49-B55D-3DE0-61E8-7954857C9561}" dt="2023-03-21T12:30:25.201" v="162" actId="20577"/>
          <ac:spMkLst>
            <pc:docMk/>
            <pc:sldMk cId="4157380782" sldId="260"/>
            <ac:spMk id="2" creationId="{89BA41B3-4160-3D42-B7C1-A4A5043ECA53}"/>
          </ac:spMkLst>
        </pc:spChg>
        <pc:spChg chg="mod">
          <ac:chgData name="Elisabeth Utstrand Åsmul" userId="S::elisabua@ntnu.no::47f88cf1-77c3-4cb8-a2ca-7d83e592abcf" providerId="AD" clId="Web-{A7FE4E49-B55D-3DE0-61E8-7954857C9561}" dt="2023-03-21T15:09:24.227" v="267" actId="20577"/>
          <ac:spMkLst>
            <pc:docMk/>
            <pc:sldMk cId="4157380782" sldId="260"/>
            <ac:spMk id="3" creationId="{20BD1264-9082-834A-A2C6-A3944D48986C}"/>
          </ac:spMkLst>
        </pc:spChg>
        <pc:picChg chg="add mod">
          <ac:chgData name="Elisabeth Utstrand Åsmul" userId="S::elisabua@ntnu.no::47f88cf1-77c3-4cb8-a2ca-7d83e592abcf" providerId="AD" clId="Web-{A7FE4E49-B55D-3DE0-61E8-7954857C9561}" dt="2023-03-21T12:29:06.513" v="138" actId="1076"/>
          <ac:picMkLst>
            <pc:docMk/>
            <pc:sldMk cId="4157380782" sldId="260"/>
            <ac:picMk id="4" creationId="{5B9F446C-C548-52A0-F478-A98F88D3A86C}"/>
          </ac:picMkLst>
        </pc:picChg>
      </pc:sldChg>
      <pc:sldChg chg="addSp modSp">
        <pc:chgData name="Elisabeth Utstrand Åsmul" userId="S::elisabua@ntnu.no::47f88cf1-77c3-4cb8-a2ca-7d83e592abcf" providerId="AD" clId="Web-{A7FE4E49-B55D-3DE0-61E8-7954857C9561}" dt="2023-03-21T12:36:43.094" v="165" actId="1076"/>
        <pc:sldMkLst>
          <pc:docMk/>
          <pc:sldMk cId="814296597" sldId="261"/>
        </pc:sldMkLst>
        <pc:picChg chg="add mod">
          <ac:chgData name="Elisabeth Utstrand Åsmul" userId="S::elisabua@ntnu.no::47f88cf1-77c3-4cb8-a2ca-7d83e592abcf" providerId="AD" clId="Web-{A7FE4E49-B55D-3DE0-61E8-7954857C9561}" dt="2023-03-21T12:36:43.094" v="165" actId="1076"/>
          <ac:picMkLst>
            <pc:docMk/>
            <pc:sldMk cId="814296597" sldId="261"/>
            <ac:picMk id="4" creationId="{548820DC-2C22-C9D6-F326-F5EE5F684794}"/>
          </ac:picMkLst>
        </pc:picChg>
      </pc:sldChg>
      <pc:sldChg chg="addSp modSp">
        <pc:chgData name="Elisabeth Utstrand Åsmul" userId="S::elisabua@ntnu.no::47f88cf1-77c3-4cb8-a2ca-7d83e592abcf" providerId="AD" clId="Web-{A7FE4E49-B55D-3DE0-61E8-7954857C9561}" dt="2023-03-21T12:37:13.563" v="166"/>
        <pc:sldMkLst>
          <pc:docMk/>
          <pc:sldMk cId="4085381703" sldId="262"/>
        </pc:sldMkLst>
        <pc:picChg chg="add mod">
          <ac:chgData name="Elisabeth Utstrand Åsmul" userId="S::elisabua@ntnu.no::47f88cf1-77c3-4cb8-a2ca-7d83e592abcf" providerId="AD" clId="Web-{A7FE4E49-B55D-3DE0-61E8-7954857C9561}" dt="2023-03-21T12:37:13.563" v="166"/>
          <ac:picMkLst>
            <pc:docMk/>
            <pc:sldMk cId="4085381703" sldId="262"/>
            <ac:picMk id="4" creationId="{4E0886EA-27EB-7037-4121-B376E0B288DC}"/>
          </ac:picMkLst>
        </pc:picChg>
      </pc:sldChg>
      <pc:sldChg chg="modSp">
        <pc:chgData name="Elisabeth Utstrand Åsmul" userId="S::elisabua@ntnu.no::47f88cf1-77c3-4cb8-a2ca-7d83e592abcf" providerId="AD" clId="Web-{A7FE4E49-B55D-3DE0-61E8-7954857C9561}" dt="2023-03-21T14:30:42.663" v="264" actId="20577"/>
        <pc:sldMkLst>
          <pc:docMk/>
          <pc:sldMk cId="3059616641" sldId="263"/>
        </pc:sldMkLst>
        <pc:spChg chg="mod">
          <ac:chgData name="Elisabeth Utstrand Åsmul" userId="S::elisabua@ntnu.no::47f88cf1-77c3-4cb8-a2ca-7d83e592abcf" providerId="AD" clId="Web-{A7FE4E49-B55D-3DE0-61E8-7954857C9561}" dt="2023-03-21T14:30:42.663" v="264" actId="20577"/>
          <ac:spMkLst>
            <pc:docMk/>
            <pc:sldMk cId="3059616641" sldId="263"/>
            <ac:spMk id="3" creationId="{20BD1264-9082-834A-A2C6-A3944D48986C}"/>
          </ac:spMkLst>
        </pc:spChg>
      </pc:sldChg>
    </pc:docChg>
  </pc:docChgLst>
  <pc:docChgLst>
    <pc:chgData name="Kari Klepp" userId="8b5598b4-1c3e-46c2-a06e-741b9ea3aad1" providerId="ADAL" clId="{FA4B1771-FB1B-4B5E-B88B-AAC71B70C96D}"/>
    <pc:docChg chg="undo custSel addSld delSld modSld sldOrd modSection modNotesMaster modHandout">
      <pc:chgData name="Kari Klepp" userId="8b5598b4-1c3e-46c2-a06e-741b9ea3aad1" providerId="ADAL" clId="{FA4B1771-FB1B-4B5E-B88B-AAC71B70C96D}" dt="2023-03-27T11:57:50.673" v="3211"/>
      <pc:docMkLst>
        <pc:docMk/>
      </pc:docMkLst>
      <pc:sldChg chg="modSp mod">
        <pc:chgData name="Kari Klepp" userId="8b5598b4-1c3e-46c2-a06e-741b9ea3aad1" providerId="ADAL" clId="{FA4B1771-FB1B-4B5E-B88B-AAC71B70C96D}" dt="2023-03-27T10:54:21.491" v="3209" actId="27636"/>
        <pc:sldMkLst>
          <pc:docMk/>
          <pc:sldMk cId="3243102052" sldId="256"/>
        </pc:sldMkLst>
        <pc:spChg chg="mod">
          <ac:chgData name="Kari Klepp" userId="8b5598b4-1c3e-46c2-a06e-741b9ea3aad1" providerId="ADAL" clId="{FA4B1771-FB1B-4B5E-B88B-AAC71B70C96D}" dt="2023-03-27T10:54:21.491" v="3209" actId="27636"/>
          <ac:spMkLst>
            <pc:docMk/>
            <pc:sldMk cId="3243102052" sldId="256"/>
            <ac:spMk id="3" creationId="{00000000-0000-0000-0000-000000000000}"/>
          </ac:spMkLst>
        </pc:spChg>
        <pc:picChg chg="mod">
          <ac:chgData name="Kari Klepp" userId="8b5598b4-1c3e-46c2-a06e-741b9ea3aad1" providerId="ADAL" clId="{FA4B1771-FB1B-4B5E-B88B-AAC71B70C96D}" dt="2023-03-22T15:04:40.186" v="555" actId="1076"/>
          <ac:picMkLst>
            <pc:docMk/>
            <pc:sldMk cId="3243102052" sldId="256"/>
            <ac:picMk id="7" creationId="{2077617F-C200-E097-1A44-1A0E28A3B7F9}"/>
          </ac:picMkLst>
        </pc:picChg>
      </pc:sldChg>
      <pc:sldChg chg="addSp delSp modSp mod addCm delCm modCm">
        <pc:chgData name="Kari Klepp" userId="8b5598b4-1c3e-46c2-a06e-741b9ea3aad1" providerId="ADAL" clId="{FA4B1771-FB1B-4B5E-B88B-AAC71B70C96D}" dt="2023-03-27T11:57:50.673" v="3211"/>
        <pc:sldMkLst>
          <pc:docMk/>
          <pc:sldMk cId="1255219095" sldId="257"/>
        </pc:sldMkLst>
        <pc:spChg chg="mod">
          <ac:chgData name="Kari Klepp" userId="8b5598b4-1c3e-46c2-a06e-741b9ea3aad1" providerId="ADAL" clId="{FA4B1771-FB1B-4B5E-B88B-AAC71B70C96D}" dt="2023-03-27T09:50:12.613" v="2959" actId="1076"/>
          <ac:spMkLst>
            <pc:docMk/>
            <pc:sldMk cId="1255219095" sldId="257"/>
            <ac:spMk id="3" creationId="{20BD1264-9082-834A-A2C6-A3944D48986C}"/>
          </ac:spMkLst>
        </pc:spChg>
        <pc:spChg chg="add mod">
          <ac:chgData name="Kari Klepp" userId="8b5598b4-1c3e-46c2-a06e-741b9ea3aad1" providerId="ADAL" clId="{FA4B1771-FB1B-4B5E-B88B-AAC71B70C96D}" dt="2023-03-27T05:29:11.136" v="1320" actId="14100"/>
          <ac:spMkLst>
            <pc:docMk/>
            <pc:sldMk cId="1255219095" sldId="257"/>
            <ac:spMk id="4" creationId="{ACA26DD3-49C6-9536-A592-34FB416E5422}"/>
          </ac:spMkLst>
        </pc:spChg>
        <pc:spChg chg="add del mod">
          <ac:chgData name="Kari Klepp" userId="8b5598b4-1c3e-46c2-a06e-741b9ea3aad1" providerId="ADAL" clId="{FA4B1771-FB1B-4B5E-B88B-AAC71B70C96D}" dt="2023-03-22T06:56:10.775" v="521" actId="478"/>
          <ac:spMkLst>
            <pc:docMk/>
            <pc:sldMk cId="1255219095" sldId="257"/>
            <ac:spMk id="4" creationId="{ECC0A529-A89C-CE2A-A587-691D9D0C50CB}"/>
          </ac:spMkLst>
        </pc:spChg>
        <pc:picChg chg="del mod">
          <ac:chgData name="Kari Klepp" userId="8b5598b4-1c3e-46c2-a06e-741b9ea3aad1" providerId="ADAL" clId="{FA4B1771-FB1B-4B5E-B88B-AAC71B70C96D}" dt="2023-03-24T12:11:27.908" v="1131" actId="478"/>
          <ac:picMkLst>
            <pc:docMk/>
            <pc:sldMk cId="1255219095" sldId="257"/>
            <ac:picMk id="9" creationId="{BDF420E3-986F-C66D-CD8B-87C2680AE3B9}"/>
          </ac:picMkLst>
        </pc:picChg>
        <pc:picChg chg="del">
          <ac:chgData name="Kari Klepp" userId="8b5598b4-1c3e-46c2-a06e-741b9ea3aad1" providerId="ADAL" clId="{FA4B1771-FB1B-4B5E-B88B-AAC71B70C96D}" dt="2023-03-23T14:53:19.854" v="556" actId="478"/>
          <ac:picMkLst>
            <pc:docMk/>
            <pc:sldMk cId="1255219095" sldId="257"/>
            <ac:picMk id="11" creationId="{A324C76B-999B-0857-C5B9-6745D064C274}"/>
          </ac:picMkLst>
        </pc:picChg>
        <pc:picChg chg="mod">
          <ac:chgData name="Kari Klepp" userId="8b5598b4-1c3e-46c2-a06e-741b9ea3aad1" providerId="ADAL" clId="{FA4B1771-FB1B-4B5E-B88B-AAC71B70C96D}" dt="2023-03-27T09:51:47.909" v="2961" actId="1076"/>
          <ac:picMkLst>
            <pc:docMk/>
            <pc:sldMk cId="1255219095" sldId="257"/>
            <ac:picMk id="17" creationId="{01CA68C1-29AC-0E64-3961-01B905EBA3E0}"/>
          </ac:picMkLst>
        </pc:picChg>
        <pc:picChg chg="mod">
          <ac:chgData name="Kari Klepp" userId="8b5598b4-1c3e-46c2-a06e-741b9ea3aad1" providerId="ADAL" clId="{FA4B1771-FB1B-4B5E-B88B-AAC71B70C96D}" dt="2023-03-27T05:29:34.509" v="1322" actId="1076"/>
          <ac:picMkLst>
            <pc:docMk/>
            <pc:sldMk cId="1255219095" sldId="257"/>
            <ac:picMk id="19" creationId="{AE63C3D1-1E31-ECAE-C00B-D0FCF66A72A8}"/>
          </ac:picMkLst>
        </pc:picChg>
      </pc:sldChg>
      <pc:sldChg chg="modSp del mod modShow">
        <pc:chgData name="Kari Klepp" userId="8b5598b4-1c3e-46c2-a06e-741b9ea3aad1" providerId="ADAL" clId="{FA4B1771-FB1B-4B5E-B88B-AAC71B70C96D}" dt="2023-03-27T05:31:17.173" v="1346" actId="2696"/>
        <pc:sldMkLst>
          <pc:docMk/>
          <pc:sldMk cId="1858463098" sldId="258"/>
        </pc:sldMkLst>
        <pc:spChg chg="mod">
          <ac:chgData name="Kari Klepp" userId="8b5598b4-1c3e-46c2-a06e-741b9ea3aad1" providerId="ADAL" clId="{FA4B1771-FB1B-4B5E-B88B-AAC71B70C96D}" dt="2023-03-24T12:16:15.634" v="1135" actId="20577"/>
          <ac:spMkLst>
            <pc:docMk/>
            <pc:sldMk cId="1858463098" sldId="258"/>
            <ac:spMk id="3" creationId="{20BD1264-9082-834A-A2C6-A3944D48986C}"/>
          </ac:spMkLst>
        </pc:spChg>
      </pc:sldChg>
      <pc:sldChg chg="addSp delSp modSp mod">
        <pc:chgData name="Kari Klepp" userId="8b5598b4-1c3e-46c2-a06e-741b9ea3aad1" providerId="ADAL" clId="{FA4B1771-FB1B-4B5E-B88B-AAC71B70C96D}" dt="2023-03-27T06:37:16.349" v="1977" actId="1076"/>
        <pc:sldMkLst>
          <pc:docMk/>
          <pc:sldMk cId="1528011719" sldId="259"/>
        </pc:sldMkLst>
        <pc:spChg chg="mod">
          <ac:chgData name="Kari Klepp" userId="8b5598b4-1c3e-46c2-a06e-741b9ea3aad1" providerId="ADAL" clId="{FA4B1771-FB1B-4B5E-B88B-AAC71B70C96D}" dt="2023-03-27T06:37:16.349" v="1977" actId="1076"/>
          <ac:spMkLst>
            <pc:docMk/>
            <pc:sldMk cId="1528011719" sldId="259"/>
            <ac:spMk id="2" creationId="{89BA41B3-4160-3D42-B7C1-A4A5043ECA53}"/>
          </ac:spMkLst>
        </pc:spChg>
        <pc:spChg chg="del mod">
          <ac:chgData name="Kari Klepp" userId="8b5598b4-1c3e-46c2-a06e-741b9ea3aad1" providerId="ADAL" clId="{FA4B1771-FB1B-4B5E-B88B-AAC71B70C96D}" dt="2023-03-27T06:37:09.837" v="1976" actId="478"/>
          <ac:spMkLst>
            <pc:docMk/>
            <pc:sldMk cId="1528011719" sldId="259"/>
            <ac:spMk id="3" creationId="{20BD1264-9082-834A-A2C6-A3944D48986C}"/>
          </ac:spMkLst>
        </pc:spChg>
        <pc:picChg chg="add del mod">
          <ac:chgData name="Kari Klepp" userId="8b5598b4-1c3e-46c2-a06e-741b9ea3aad1" providerId="ADAL" clId="{FA4B1771-FB1B-4B5E-B88B-AAC71B70C96D}" dt="2023-03-27T05:56:11.814" v="1960" actId="478"/>
          <ac:picMkLst>
            <pc:docMk/>
            <pc:sldMk cId="1528011719" sldId="259"/>
            <ac:picMk id="5" creationId="{F03B711B-A3C8-CEE2-2696-12753D096C46}"/>
          </ac:picMkLst>
        </pc:picChg>
        <pc:picChg chg="add del mod">
          <ac:chgData name="Kari Klepp" userId="8b5598b4-1c3e-46c2-a06e-741b9ea3aad1" providerId="ADAL" clId="{FA4B1771-FB1B-4B5E-B88B-AAC71B70C96D}" dt="2023-03-27T06:37:02.159" v="1974" actId="478"/>
          <ac:picMkLst>
            <pc:docMk/>
            <pc:sldMk cId="1528011719" sldId="259"/>
            <ac:picMk id="6" creationId="{BDE4AF44-6C82-8873-07EE-E4B0B6F7FA80}"/>
          </ac:picMkLst>
        </pc:picChg>
        <pc:picChg chg="del">
          <ac:chgData name="Kari Klepp" userId="8b5598b4-1c3e-46c2-a06e-741b9ea3aad1" providerId="ADAL" clId="{FA4B1771-FB1B-4B5E-B88B-AAC71B70C96D}" dt="2023-03-27T05:55:36.841" v="1957" actId="478"/>
          <ac:picMkLst>
            <pc:docMk/>
            <pc:sldMk cId="1528011719" sldId="259"/>
            <ac:picMk id="17" creationId="{01CA68C1-29AC-0E64-3961-01B905EBA3E0}"/>
          </ac:picMkLst>
        </pc:picChg>
      </pc:sldChg>
      <pc:sldChg chg="modSp mod">
        <pc:chgData name="Kari Klepp" userId="8b5598b4-1c3e-46c2-a06e-741b9ea3aad1" providerId="ADAL" clId="{FA4B1771-FB1B-4B5E-B88B-AAC71B70C96D}" dt="2023-03-27T05:33:50.035" v="1355" actId="255"/>
        <pc:sldMkLst>
          <pc:docMk/>
          <pc:sldMk cId="4157380782" sldId="260"/>
        </pc:sldMkLst>
        <pc:spChg chg="mod">
          <ac:chgData name="Kari Klepp" userId="8b5598b4-1c3e-46c2-a06e-741b9ea3aad1" providerId="ADAL" clId="{FA4B1771-FB1B-4B5E-B88B-AAC71B70C96D}" dt="2023-03-27T05:33:50.035" v="1355" actId="255"/>
          <ac:spMkLst>
            <pc:docMk/>
            <pc:sldMk cId="4157380782" sldId="260"/>
            <ac:spMk id="3" creationId="{20BD1264-9082-834A-A2C6-A3944D48986C}"/>
          </ac:spMkLst>
        </pc:spChg>
        <pc:picChg chg="mod">
          <ac:chgData name="Kari Klepp" userId="8b5598b4-1c3e-46c2-a06e-741b9ea3aad1" providerId="ADAL" clId="{FA4B1771-FB1B-4B5E-B88B-AAC71B70C96D}" dt="2023-03-27T05:33:37.052" v="1354" actId="14100"/>
          <ac:picMkLst>
            <pc:docMk/>
            <pc:sldMk cId="4157380782" sldId="260"/>
            <ac:picMk id="4" creationId="{5B9F446C-C548-52A0-F478-A98F88D3A86C}"/>
          </ac:picMkLst>
        </pc:picChg>
      </pc:sldChg>
      <pc:sldChg chg="modSp mod">
        <pc:chgData name="Kari Klepp" userId="8b5598b4-1c3e-46c2-a06e-741b9ea3aad1" providerId="ADAL" clId="{FA4B1771-FB1B-4B5E-B88B-AAC71B70C96D}" dt="2023-03-27T05:39:24.230" v="1416" actId="20577"/>
        <pc:sldMkLst>
          <pc:docMk/>
          <pc:sldMk cId="814296597" sldId="261"/>
        </pc:sldMkLst>
        <pc:spChg chg="mod">
          <ac:chgData name="Kari Klepp" userId="8b5598b4-1c3e-46c2-a06e-741b9ea3aad1" providerId="ADAL" clId="{FA4B1771-FB1B-4B5E-B88B-AAC71B70C96D}" dt="2023-03-27T05:39:24.230" v="1416" actId="20577"/>
          <ac:spMkLst>
            <pc:docMk/>
            <pc:sldMk cId="814296597" sldId="261"/>
            <ac:spMk id="3" creationId="{20BD1264-9082-834A-A2C6-A3944D48986C}"/>
          </ac:spMkLst>
        </pc:spChg>
      </pc:sldChg>
      <pc:sldChg chg="delSp modSp mod">
        <pc:chgData name="Kari Klepp" userId="8b5598b4-1c3e-46c2-a06e-741b9ea3aad1" providerId="ADAL" clId="{FA4B1771-FB1B-4B5E-B88B-AAC71B70C96D}" dt="2023-03-27T05:38:50.642" v="1408" actId="14100"/>
        <pc:sldMkLst>
          <pc:docMk/>
          <pc:sldMk cId="4085381703" sldId="262"/>
        </pc:sldMkLst>
        <pc:spChg chg="del mod">
          <ac:chgData name="Kari Klepp" userId="8b5598b4-1c3e-46c2-a06e-741b9ea3aad1" providerId="ADAL" clId="{FA4B1771-FB1B-4B5E-B88B-AAC71B70C96D}" dt="2023-03-22T06:54:31.782" v="356" actId="478"/>
          <ac:spMkLst>
            <pc:docMk/>
            <pc:sldMk cId="4085381703" sldId="262"/>
            <ac:spMk id="3" creationId="{20BD1264-9082-834A-A2C6-A3944D48986C}"/>
          </ac:spMkLst>
        </pc:spChg>
        <pc:picChg chg="mod">
          <ac:chgData name="Kari Klepp" userId="8b5598b4-1c3e-46c2-a06e-741b9ea3aad1" providerId="ADAL" clId="{FA4B1771-FB1B-4B5E-B88B-AAC71B70C96D}" dt="2023-03-27T05:38:50.642" v="1408" actId="14100"/>
          <ac:picMkLst>
            <pc:docMk/>
            <pc:sldMk cId="4085381703" sldId="262"/>
            <ac:picMk id="4" creationId="{4E0886EA-27EB-7037-4121-B376E0B288DC}"/>
          </ac:picMkLst>
        </pc:picChg>
      </pc:sldChg>
      <pc:sldChg chg="modSp mod">
        <pc:chgData name="Kari Klepp" userId="8b5598b4-1c3e-46c2-a06e-741b9ea3aad1" providerId="ADAL" clId="{FA4B1771-FB1B-4B5E-B88B-AAC71B70C96D}" dt="2023-03-27T05:41:30.810" v="1456" actId="1076"/>
        <pc:sldMkLst>
          <pc:docMk/>
          <pc:sldMk cId="3059616641" sldId="263"/>
        </pc:sldMkLst>
        <pc:spChg chg="mod">
          <ac:chgData name="Kari Klepp" userId="8b5598b4-1c3e-46c2-a06e-741b9ea3aad1" providerId="ADAL" clId="{FA4B1771-FB1B-4B5E-B88B-AAC71B70C96D}" dt="2023-03-27T05:41:30.810" v="1456" actId="1076"/>
          <ac:spMkLst>
            <pc:docMk/>
            <pc:sldMk cId="3059616641" sldId="263"/>
            <ac:spMk id="3" creationId="{20BD1264-9082-834A-A2C6-A3944D48986C}"/>
          </ac:spMkLst>
        </pc:spChg>
      </pc:sldChg>
      <pc:sldChg chg="del mod modShow">
        <pc:chgData name="Kari Klepp" userId="8b5598b4-1c3e-46c2-a06e-741b9ea3aad1" providerId="ADAL" clId="{FA4B1771-FB1B-4B5E-B88B-AAC71B70C96D}" dt="2023-03-27T05:44:57.147" v="1564" actId="2696"/>
        <pc:sldMkLst>
          <pc:docMk/>
          <pc:sldMk cId="3029499803" sldId="264"/>
        </pc:sldMkLst>
      </pc:sldChg>
      <pc:sldChg chg="del mod modShow">
        <pc:chgData name="Kari Klepp" userId="8b5598b4-1c3e-46c2-a06e-741b9ea3aad1" providerId="ADAL" clId="{FA4B1771-FB1B-4B5E-B88B-AAC71B70C96D}" dt="2023-03-27T05:45:00.430" v="1565" actId="2696"/>
        <pc:sldMkLst>
          <pc:docMk/>
          <pc:sldMk cId="240638745" sldId="265"/>
        </pc:sldMkLst>
      </pc:sldChg>
      <pc:sldChg chg="addSp delSp modSp del mod modShow">
        <pc:chgData name="Kari Klepp" userId="8b5598b4-1c3e-46c2-a06e-741b9ea3aad1" providerId="ADAL" clId="{FA4B1771-FB1B-4B5E-B88B-AAC71B70C96D}" dt="2023-03-27T05:45:20.560" v="1567" actId="2696"/>
        <pc:sldMkLst>
          <pc:docMk/>
          <pc:sldMk cId="4916045" sldId="266"/>
        </pc:sldMkLst>
        <pc:spChg chg="del mod">
          <ac:chgData name="Kari Klepp" userId="8b5598b4-1c3e-46c2-a06e-741b9ea3aad1" providerId="ADAL" clId="{FA4B1771-FB1B-4B5E-B88B-AAC71B70C96D}" dt="2023-03-27T05:45:17.419" v="1566" actId="478"/>
          <ac:spMkLst>
            <pc:docMk/>
            <pc:sldMk cId="4916045" sldId="266"/>
            <ac:spMk id="3" creationId="{20BD1264-9082-834A-A2C6-A3944D48986C}"/>
          </ac:spMkLst>
        </pc:spChg>
        <pc:spChg chg="add mod">
          <ac:chgData name="Kari Klepp" userId="8b5598b4-1c3e-46c2-a06e-741b9ea3aad1" providerId="ADAL" clId="{FA4B1771-FB1B-4B5E-B88B-AAC71B70C96D}" dt="2023-03-27T05:45:17.419" v="1566" actId="478"/>
          <ac:spMkLst>
            <pc:docMk/>
            <pc:sldMk cId="4916045" sldId="266"/>
            <ac:spMk id="5" creationId="{DCF3F952-F6FF-DA23-9661-0A343CA31A98}"/>
          </ac:spMkLst>
        </pc:spChg>
      </pc:sldChg>
      <pc:sldChg chg="modSp del mod modShow">
        <pc:chgData name="Kari Klepp" userId="8b5598b4-1c3e-46c2-a06e-741b9ea3aad1" providerId="ADAL" clId="{FA4B1771-FB1B-4B5E-B88B-AAC71B70C96D}" dt="2023-03-27T05:45:24.002" v="1568" actId="2696"/>
        <pc:sldMkLst>
          <pc:docMk/>
          <pc:sldMk cId="1349750235" sldId="267"/>
        </pc:sldMkLst>
        <pc:spChg chg="mod">
          <ac:chgData name="Kari Klepp" userId="8b5598b4-1c3e-46c2-a06e-741b9ea3aad1" providerId="ADAL" clId="{FA4B1771-FB1B-4B5E-B88B-AAC71B70C96D}" dt="2023-03-23T15:07:26.130" v="921" actId="13926"/>
          <ac:spMkLst>
            <pc:docMk/>
            <pc:sldMk cId="1349750235" sldId="267"/>
            <ac:spMk id="3" creationId="{20BD1264-9082-834A-A2C6-A3944D48986C}"/>
          </ac:spMkLst>
        </pc:spChg>
      </pc:sldChg>
      <pc:sldChg chg="del mod modShow">
        <pc:chgData name="Kari Klepp" userId="8b5598b4-1c3e-46c2-a06e-741b9ea3aad1" providerId="ADAL" clId="{FA4B1771-FB1B-4B5E-B88B-AAC71B70C96D}" dt="2023-03-27T05:45:30.166" v="1569" actId="2696"/>
        <pc:sldMkLst>
          <pc:docMk/>
          <pc:sldMk cId="2170270473" sldId="268"/>
        </pc:sldMkLst>
      </pc:sldChg>
      <pc:sldChg chg="del mod modShow">
        <pc:chgData name="Kari Klepp" userId="8b5598b4-1c3e-46c2-a06e-741b9ea3aad1" providerId="ADAL" clId="{FA4B1771-FB1B-4B5E-B88B-AAC71B70C96D}" dt="2023-03-27T05:45:32.836" v="1570" actId="2696"/>
        <pc:sldMkLst>
          <pc:docMk/>
          <pc:sldMk cId="2782020466" sldId="269"/>
        </pc:sldMkLst>
      </pc:sldChg>
      <pc:sldChg chg="del mod modShow">
        <pc:chgData name="Kari Klepp" userId="8b5598b4-1c3e-46c2-a06e-741b9ea3aad1" providerId="ADAL" clId="{FA4B1771-FB1B-4B5E-B88B-AAC71B70C96D}" dt="2023-03-27T05:45:35.541" v="1571" actId="2696"/>
        <pc:sldMkLst>
          <pc:docMk/>
          <pc:sldMk cId="1902017873" sldId="270"/>
        </pc:sldMkLst>
      </pc:sldChg>
      <pc:sldChg chg="del mod modShow">
        <pc:chgData name="Kari Klepp" userId="8b5598b4-1c3e-46c2-a06e-741b9ea3aad1" providerId="ADAL" clId="{FA4B1771-FB1B-4B5E-B88B-AAC71B70C96D}" dt="2023-03-27T05:45:38.915" v="1572" actId="2696"/>
        <pc:sldMkLst>
          <pc:docMk/>
          <pc:sldMk cId="580993780" sldId="271"/>
        </pc:sldMkLst>
      </pc:sldChg>
      <pc:sldChg chg="delSp modSp add del mod">
        <pc:chgData name="Kari Klepp" userId="8b5598b4-1c3e-46c2-a06e-741b9ea3aad1" providerId="ADAL" clId="{FA4B1771-FB1B-4B5E-B88B-AAC71B70C96D}" dt="2023-03-21T11:46:12.777" v="55" actId="2696"/>
        <pc:sldMkLst>
          <pc:docMk/>
          <pc:sldMk cId="942237417" sldId="272"/>
        </pc:sldMkLst>
        <pc:spChg chg="mod">
          <ac:chgData name="Kari Klepp" userId="8b5598b4-1c3e-46c2-a06e-741b9ea3aad1" providerId="ADAL" clId="{FA4B1771-FB1B-4B5E-B88B-AAC71B70C96D}" dt="2023-03-21T11:45:50.963" v="17" actId="1076"/>
          <ac:spMkLst>
            <pc:docMk/>
            <pc:sldMk cId="942237417" sldId="272"/>
            <ac:spMk id="2" creationId="{89BA41B3-4160-3D42-B7C1-A4A5043ECA53}"/>
          </ac:spMkLst>
        </pc:spChg>
        <pc:spChg chg="mod">
          <ac:chgData name="Kari Klepp" userId="8b5598b4-1c3e-46c2-a06e-741b9ea3aad1" providerId="ADAL" clId="{FA4B1771-FB1B-4B5E-B88B-AAC71B70C96D}" dt="2023-03-21T11:46:08.470" v="54" actId="20577"/>
          <ac:spMkLst>
            <pc:docMk/>
            <pc:sldMk cId="942237417" sldId="272"/>
            <ac:spMk id="3" creationId="{20BD1264-9082-834A-A2C6-A3944D48986C}"/>
          </ac:spMkLst>
        </pc:spChg>
        <pc:picChg chg="del">
          <ac:chgData name="Kari Klepp" userId="8b5598b4-1c3e-46c2-a06e-741b9ea3aad1" providerId="ADAL" clId="{FA4B1771-FB1B-4B5E-B88B-AAC71B70C96D}" dt="2023-03-21T11:45:48.036" v="16" actId="478"/>
          <ac:picMkLst>
            <pc:docMk/>
            <pc:sldMk cId="942237417" sldId="272"/>
            <ac:picMk id="15" creationId="{81DEC81C-01D9-3D8C-56B8-57D6CBE86E90}"/>
          </ac:picMkLst>
        </pc:picChg>
      </pc:sldChg>
      <pc:sldChg chg="addSp delSp modSp add mod">
        <pc:chgData name="Kari Klepp" userId="8b5598b4-1c3e-46c2-a06e-741b9ea3aad1" providerId="ADAL" clId="{FA4B1771-FB1B-4B5E-B88B-AAC71B70C96D}" dt="2023-03-27T05:58:53.122" v="1967" actId="1076"/>
        <pc:sldMkLst>
          <pc:docMk/>
          <pc:sldMk cId="2731610993" sldId="272"/>
        </pc:sldMkLst>
        <pc:spChg chg="mod">
          <ac:chgData name="Kari Klepp" userId="8b5598b4-1c3e-46c2-a06e-741b9ea3aad1" providerId="ADAL" clId="{FA4B1771-FB1B-4B5E-B88B-AAC71B70C96D}" dt="2023-03-21T11:59:42.127" v="59" actId="20577"/>
          <ac:spMkLst>
            <pc:docMk/>
            <pc:sldMk cId="2731610993" sldId="272"/>
            <ac:spMk id="2" creationId="{89BA41B3-4160-3D42-B7C1-A4A5043ECA53}"/>
          </ac:spMkLst>
        </pc:spChg>
        <pc:spChg chg="mod">
          <ac:chgData name="Kari Klepp" userId="8b5598b4-1c3e-46c2-a06e-741b9ea3aad1" providerId="ADAL" clId="{FA4B1771-FB1B-4B5E-B88B-AAC71B70C96D}" dt="2023-03-27T05:43:23.133" v="1553" actId="20577"/>
          <ac:spMkLst>
            <pc:docMk/>
            <pc:sldMk cId="2731610993" sldId="272"/>
            <ac:spMk id="3" creationId="{20BD1264-9082-834A-A2C6-A3944D48986C}"/>
          </ac:spMkLst>
        </pc:spChg>
        <pc:picChg chg="add mod">
          <ac:chgData name="Kari Klepp" userId="8b5598b4-1c3e-46c2-a06e-741b9ea3aad1" providerId="ADAL" clId="{FA4B1771-FB1B-4B5E-B88B-AAC71B70C96D}" dt="2023-03-21T12:00:24.832" v="119" actId="1076"/>
          <ac:picMkLst>
            <pc:docMk/>
            <pc:sldMk cId="2731610993" sldId="272"/>
            <ac:picMk id="5" creationId="{95FA979A-FF59-D8A2-3D18-E6F7F9F0C56F}"/>
          </ac:picMkLst>
        </pc:picChg>
        <pc:picChg chg="add del mod">
          <ac:chgData name="Kari Klepp" userId="8b5598b4-1c3e-46c2-a06e-741b9ea3aad1" providerId="ADAL" clId="{FA4B1771-FB1B-4B5E-B88B-AAC71B70C96D}" dt="2023-03-27T05:58:25.645" v="1964" actId="478"/>
          <ac:picMkLst>
            <pc:docMk/>
            <pc:sldMk cId="2731610993" sldId="272"/>
            <ac:picMk id="6" creationId="{DF3F4F76-749A-1B30-DC3E-F4DB557FA788}"/>
          </ac:picMkLst>
        </pc:picChg>
        <pc:picChg chg="add mod">
          <ac:chgData name="Kari Klepp" userId="8b5598b4-1c3e-46c2-a06e-741b9ea3aad1" providerId="ADAL" clId="{FA4B1771-FB1B-4B5E-B88B-AAC71B70C96D}" dt="2023-03-27T05:43:30.409" v="1556" actId="1076"/>
          <ac:picMkLst>
            <pc:docMk/>
            <pc:sldMk cId="2731610993" sldId="272"/>
            <ac:picMk id="7" creationId="{E8428907-C8EB-C31C-FA43-3FBB37D12304}"/>
          </ac:picMkLst>
        </pc:picChg>
        <pc:picChg chg="del">
          <ac:chgData name="Kari Klepp" userId="8b5598b4-1c3e-46c2-a06e-741b9ea3aad1" providerId="ADAL" clId="{FA4B1771-FB1B-4B5E-B88B-AAC71B70C96D}" dt="2023-03-21T11:59:46.758" v="63" actId="478"/>
          <ac:picMkLst>
            <pc:docMk/>
            <pc:sldMk cId="2731610993" sldId="272"/>
            <ac:picMk id="9" creationId="{BDF420E3-986F-C66D-CD8B-87C2680AE3B9}"/>
          </ac:picMkLst>
        </pc:picChg>
        <pc:picChg chg="add del mod">
          <ac:chgData name="Kari Klepp" userId="8b5598b4-1c3e-46c2-a06e-741b9ea3aad1" providerId="ADAL" clId="{FA4B1771-FB1B-4B5E-B88B-AAC71B70C96D}" dt="2023-03-27T05:58:25.645" v="1964" actId="478"/>
          <ac:picMkLst>
            <pc:docMk/>
            <pc:sldMk cId="2731610993" sldId="272"/>
            <ac:picMk id="9" creationId="{F3297CE9-E33C-07A1-6265-7BDF37F4C53E}"/>
          </ac:picMkLst>
        </pc:picChg>
        <pc:picChg chg="del">
          <ac:chgData name="Kari Klepp" userId="8b5598b4-1c3e-46c2-a06e-741b9ea3aad1" providerId="ADAL" clId="{FA4B1771-FB1B-4B5E-B88B-AAC71B70C96D}" dt="2023-03-21T11:59:46.232" v="62" actId="478"/>
          <ac:picMkLst>
            <pc:docMk/>
            <pc:sldMk cId="2731610993" sldId="272"/>
            <ac:picMk id="11" creationId="{A324C76B-999B-0857-C5B9-6745D064C274}"/>
          </ac:picMkLst>
        </pc:picChg>
        <pc:picChg chg="add mod">
          <ac:chgData name="Kari Klepp" userId="8b5598b4-1c3e-46c2-a06e-741b9ea3aad1" providerId="ADAL" clId="{FA4B1771-FB1B-4B5E-B88B-AAC71B70C96D}" dt="2023-03-27T05:58:53.122" v="1967" actId="1076"/>
          <ac:picMkLst>
            <pc:docMk/>
            <pc:sldMk cId="2731610993" sldId="272"/>
            <ac:picMk id="12" creationId="{010FFA1B-E912-3741-CEF1-066C781073A6}"/>
          </ac:picMkLst>
        </pc:picChg>
        <pc:picChg chg="add mod">
          <ac:chgData name="Kari Klepp" userId="8b5598b4-1c3e-46c2-a06e-741b9ea3aad1" providerId="ADAL" clId="{FA4B1771-FB1B-4B5E-B88B-AAC71B70C96D}" dt="2023-03-27T05:43:25.414" v="1554" actId="1076"/>
          <ac:picMkLst>
            <pc:docMk/>
            <pc:sldMk cId="2731610993" sldId="272"/>
            <ac:picMk id="13" creationId="{565A5E59-82AC-6410-748A-B69F9DC96B7E}"/>
          </ac:picMkLst>
        </pc:picChg>
        <pc:picChg chg="del">
          <ac:chgData name="Kari Klepp" userId="8b5598b4-1c3e-46c2-a06e-741b9ea3aad1" providerId="ADAL" clId="{FA4B1771-FB1B-4B5E-B88B-AAC71B70C96D}" dt="2023-03-21T11:59:47.334" v="64" actId="478"/>
          <ac:picMkLst>
            <pc:docMk/>
            <pc:sldMk cId="2731610993" sldId="272"/>
            <ac:picMk id="15" creationId="{81DEC81C-01D9-3D8C-56B8-57D6CBE86E90}"/>
          </ac:picMkLst>
        </pc:picChg>
        <pc:picChg chg="del">
          <ac:chgData name="Kari Klepp" userId="8b5598b4-1c3e-46c2-a06e-741b9ea3aad1" providerId="ADAL" clId="{FA4B1771-FB1B-4B5E-B88B-AAC71B70C96D}" dt="2023-03-21T11:59:45.589" v="61" actId="478"/>
          <ac:picMkLst>
            <pc:docMk/>
            <pc:sldMk cId="2731610993" sldId="272"/>
            <ac:picMk id="17" creationId="{01CA68C1-29AC-0E64-3961-01B905EBA3E0}"/>
          </ac:picMkLst>
        </pc:picChg>
        <pc:picChg chg="del">
          <ac:chgData name="Kari Klepp" userId="8b5598b4-1c3e-46c2-a06e-741b9ea3aad1" providerId="ADAL" clId="{FA4B1771-FB1B-4B5E-B88B-AAC71B70C96D}" dt="2023-03-21T11:59:44.650" v="60" actId="478"/>
          <ac:picMkLst>
            <pc:docMk/>
            <pc:sldMk cId="2731610993" sldId="272"/>
            <ac:picMk id="19" creationId="{AE63C3D1-1E31-ECAE-C00B-D0FCF66A72A8}"/>
          </ac:picMkLst>
        </pc:picChg>
        <pc:cxnChg chg="add mod">
          <ac:chgData name="Kari Klepp" userId="8b5598b4-1c3e-46c2-a06e-741b9ea3aad1" providerId="ADAL" clId="{FA4B1771-FB1B-4B5E-B88B-AAC71B70C96D}" dt="2023-03-27T05:42:56.228" v="1469" actId="1076"/>
          <ac:cxnSpMkLst>
            <pc:docMk/>
            <pc:sldMk cId="2731610993" sldId="272"/>
            <ac:cxnSpMk id="10" creationId="{881508E6-F167-BAE2-1F4C-9FCF893D56D1}"/>
          </ac:cxnSpMkLst>
        </pc:cxnChg>
      </pc:sldChg>
      <pc:sldChg chg="delSp modSp mod">
        <pc:chgData name="Kari Klepp" userId="8b5598b4-1c3e-46c2-a06e-741b9ea3aad1" providerId="ADAL" clId="{FA4B1771-FB1B-4B5E-B88B-AAC71B70C96D}" dt="2023-03-27T05:42:17.091" v="1462" actId="14100"/>
        <pc:sldMkLst>
          <pc:docMk/>
          <pc:sldMk cId="79425681" sldId="273"/>
        </pc:sldMkLst>
        <pc:spChg chg="del">
          <ac:chgData name="Kari Klepp" userId="8b5598b4-1c3e-46c2-a06e-741b9ea3aad1" providerId="ADAL" clId="{FA4B1771-FB1B-4B5E-B88B-AAC71B70C96D}" dt="2023-03-27T05:41:54.097" v="1458" actId="478"/>
          <ac:spMkLst>
            <pc:docMk/>
            <pc:sldMk cId="79425681" sldId="273"/>
            <ac:spMk id="2" creationId="{E3B03A66-52C8-054F-4033-50BC4CB60B60}"/>
          </ac:spMkLst>
        </pc:spChg>
        <pc:picChg chg="mod modCrop">
          <ac:chgData name="Kari Klepp" userId="8b5598b4-1c3e-46c2-a06e-741b9ea3aad1" providerId="ADAL" clId="{FA4B1771-FB1B-4B5E-B88B-AAC71B70C96D}" dt="2023-03-27T05:42:17.091" v="1462" actId="14100"/>
          <ac:picMkLst>
            <pc:docMk/>
            <pc:sldMk cId="79425681" sldId="273"/>
            <ac:picMk id="5" creationId="{3D03DE65-FA4E-AE9E-8917-F6EE6C6845F8}"/>
          </ac:picMkLst>
        </pc:picChg>
      </pc:sldChg>
      <pc:sldChg chg="modSp mod">
        <pc:chgData name="Kari Klepp" userId="8b5598b4-1c3e-46c2-a06e-741b9ea3aad1" providerId="ADAL" clId="{FA4B1771-FB1B-4B5E-B88B-AAC71B70C96D}" dt="2023-03-27T05:42:40.779" v="1465" actId="14100"/>
        <pc:sldMkLst>
          <pc:docMk/>
          <pc:sldMk cId="1653445364" sldId="274"/>
        </pc:sldMkLst>
        <pc:picChg chg="mod modCrop">
          <ac:chgData name="Kari Klepp" userId="8b5598b4-1c3e-46c2-a06e-741b9ea3aad1" providerId="ADAL" clId="{FA4B1771-FB1B-4B5E-B88B-AAC71B70C96D}" dt="2023-03-27T05:42:40.779" v="1465" actId="14100"/>
          <ac:picMkLst>
            <pc:docMk/>
            <pc:sldMk cId="1653445364" sldId="274"/>
            <ac:picMk id="5" creationId="{D814CF5D-1273-72DD-E55B-9DDACE6BDE68}"/>
          </ac:picMkLst>
        </pc:picChg>
      </pc:sldChg>
      <pc:sldChg chg="modSp mod">
        <pc:chgData name="Kari Klepp" userId="8b5598b4-1c3e-46c2-a06e-741b9ea3aad1" providerId="ADAL" clId="{FA4B1771-FB1B-4B5E-B88B-AAC71B70C96D}" dt="2023-03-27T05:44:14.548" v="1558" actId="732"/>
        <pc:sldMkLst>
          <pc:docMk/>
          <pc:sldMk cId="1945507694" sldId="275"/>
        </pc:sldMkLst>
        <pc:picChg chg="mod modCrop">
          <ac:chgData name="Kari Klepp" userId="8b5598b4-1c3e-46c2-a06e-741b9ea3aad1" providerId="ADAL" clId="{FA4B1771-FB1B-4B5E-B88B-AAC71B70C96D}" dt="2023-03-27T05:44:14.548" v="1558" actId="732"/>
          <ac:picMkLst>
            <pc:docMk/>
            <pc:sldMk cId="1945507694" sldId="275"/>
            <ac:picMk id="5" creationId="{51D26291-7846-3542-638E-9FF42EE6EC80}"/>
          </ac:picMkLst>
        </pc:picChg>
      </pc:sldChg>
      <pc:sldChg chg="modSp mod">
        <pc:chgData name="Kari Klepp" userId="8b5598b4-1c3e-46c2-a06e-741b9ea3aad1" providerId="ADAL" clId="{FA4B1771-FB1B-4B5E-B88B-AAC71B70C96D}" dt="2023-03-27T05:44:31.714" v="1561" actId="14100"/>
        <pc:sldMkLst>
          <pc:docMk/>
          <pc:sldMk cId="2473720349" sldId="276"/>
        </pc:sldMkLst>
        <pc:picChg chg="mod modCrop">
          <ac:chgData name="Kari Klepp" userId="8b5598b4-1c3e-46c2-a06e-741b9ea3aad1" providerId="ADAL" clId="{FA4B1771-FB1B-4B5E-B88B-AAC71B70C96D}" dt="2023-03-27T05:44:31.714" v="1561" actId="14100"/>
          <ac:picMkLst>
            <pc:docMk/>
            <pc:sldMk cId="2473720349" sldId="276"/>
            <ac:picMk id="5" creationId="{4CCAE6DD-6FC8-5485-FD43-90DC1444429F}"/>
          </ac:picMkLst>
        </pc:picChg>
      </pc:sldChg>
      <pc:sldChg chg="modSp mod">
        <pc:chgData name="Kari Klepp" userId="8b5598b4-1c3e-46c2-a06e-741b9ea3aad1" providerId="ADAL" clId="{FA4B1771-FB1B-4B5E-B88B-AAC71B70C96D}" dt="2023-03-27T05:44:45.766" v="1563" actId="18131"/>
        <pc:sldMkLst>
          <pc:docMk/>
          <pc:sldMk cId="518629840" sldId="277"/>
        </pc:sldMkLst>
        <pc:picChg chg="mod modCrop">
          <ac:chgData name="Kari Klepp" userId="8b5598b4-1c3e-46c2-a06e-741b9ea3aad1" providerId="ADAL" clId="{FA4B1771-FB1B-4B5E-B88B-AAC71B70C96D}" dt="2023-03-27T05:44:45.766" v="1563" actId="18131"/>
          <ac:picMkLst>
            <pc:docMk/>
            <pc:sldMk cId="518629840" sldId="277"/>
            <ac:picMk id="5" creationId="{0954027D-B41D-D198-2895-85CC5525EAEE}"/>
          </ac:picMkLst>
        </pc:picChg>
      </pc:sldChg>
      <pc:sldChg chg="delSp modSp add mod">
        <pc:chgData name="Kari Klepp" userId="8b5598b4-1c3e-46c2-a06e-741b9ea3aad1" providerId="ADAL" clId="{FA4B1771-FB1B-4B5E-B88B-AAC71B70C96D}" dt="2023-03-27T05:37:30.403" v="1401" actId="20577"/>
        <pc:sldMkLst>
          <pc:docMk/>
          <pc:sldMk cId="3600628631" sldId="278"/>
        </pc:sldMkLst>
        <pc:spChg chg="mod">
          <ac:chgData name="Kari Klepp" userId="8b5598b4-1c3e-46c2-a06e-741b9ea3aad1" providerId="ADAL" clId="{FA4B1771-FB1B-4B5E-B88B-AAC71B70C96D}" dt="2023-03-27T05:37:30.403" v="1401" actId="20577"/>
          <ac:spMkLst>
            <pc:docMk/>
            <pc:sldMk cId="3600628631" sldId="278"/>
            <ac:spMk id="3" creationId="{20BD1264-9082-834A-A2C6-A3944D48986C}"/>
          </ac:spMkLst>
        </pc:spChg>
        <pc:picChg chg="del">
          <ac:chgData name="Kari Klepp" userId="8b5598b4-1c3e-46c2-a06e-741b9ea3aad1" providerId="ADAL" clId="{FA4B1771-FB1B-4B5E-B88B-AAC71B70C96D}" dt="2023-03-27T05:34:10.556" v="1357" actId="478"/>
          <ac:picMkLst>
            <pc:docMk/>
            <pc:sldMk cId="3600628631" sldId="278"/>
            <ac:picMk id="4" creationId="{5B9F446C-C548-52A0-F478-A98F88D3A86C}"/>
          </ac:picMkLst>
        </pc:picChg>
      </pc:sldChg>
      <pc:sldChg chg="addSp delSp modSp add del mod">
        <pc:chgData name="Kari Klepp" userId="8b5598b4-1c3e-46c2-a06e-741b9ea3aad1" providerId="ADAL" clId="{FA4B1771-FB1B-4B5E-B88B-AAC71B70C96D}" dt="2023-03-27T08:27:57.439" v="2956" actId="2696"/>
        <pc:sldMkLst>
          <pc:docMk/>
          <pc:sldMk cId="1747827907" sldId="279"/>
        </pc:sldMkLst>
        <pc:spChg chg="mod">
          <ac:chgData name="Kari Klepp" userId="8b5598b4-1c3e-46c2-a06e-741b9ea3aad1" providerId="ADAL" clId="{FA4B1771-FB1B-4B5E-B88B-AAC71B70C96D}" dt="2023-03-27T05:52:03.783" v="1583" actId="20577"/>
          <ac:spMkLst>
            <pc:docMk/>
            <pc:sldMk cId="1747827907" sldId="279"/>
            <ac:spMk id="2" creationId="{F3F80B2E-E8C0-6721-D6CC-E936542A8560}"/>
          </ac:spMkLst>
        </pc:spChg>
        <pc:spChg chg="add mod">
          <ac:chgData name="Kari Klepp" userId="8b5598b4-1c3e-46c2-a06e-741b9ea3aad1" providerId="ADAL" clId="{FA4B1771-FB1B-4B5E-B88B-AAC71B70C96D}" dt="2023-03-27T05:54:07.446" v="1928"/>
          <ac:spMkLst>
            <pc:docMk/>
            <pc:sldMk cId="1747827907" sldId="279"/>
            <ac:spMk id="4" creationId="{2CBD2B99-8014-D5EC-2670-802424FD5C8B}"/>
          </ac:spMkLst>
        </pc:spChg>
        <pc:picChg chg="del">
          <ac:chgData name="Kari Klepp" userId="8b5598b4-1c3e-46c2-a06e-741b9ea3aad1" providerId="ADAL" clId="{FA4B1771-FB1B-4B5E-B88B-AAC71B70C96D}" dt="2023-03-27T05:51:57.576" v="1574" actId="478"/>
          <ac:picMkLst>
            <pc:docMk/>
            <pc:sldMk cId="1747827907" sldId="279"/>
            <ac:picMk id="5" creationId="{0954027D-B41D-D198-2895-85CC5525EAEE}"/>
          </ac:picMkLst>
        </pc:picChg>
        <pc:picChg chg="add del mod">
          <ac:chgData name="Kari Klepp" userId="8b5598b4-1c3e-46c2-a06e-741b9ea3aad1" providerId="ADAL" clId="{FA4B1771-FB1B-4B5E-B88B-AAC71B70C96D}" dt="2023-03-27T05:54:38.047" v="1933" actId="478"/>
          <ac:picMkLst>
            <pc:docMk/>
            <pc:sldMk cId="1747827907" sldId="279"/>
            <ac:picMk id="7" creationId="{FF09DC02-9F53-5131-5108-D9AAB1A6F25B}"/>
          </ac:picMkLst>
        </pc:picChg>
        <pc:picChg chg="add mod">
          <ac:chgData name="Kari Klepp" userId="8b5598b4-1c3e-46c2-a06e-741b9ea3aad1" providerId="ADAL" clId="{FA4B1771-FB1B-4B5E-B88B-AAC71B70C96D}" dt="2023-03-27T05:54:54.215" v="1937" actId="1076"/>
          <ac:picMkLst>
            <pc:docMk/>
            <pc:sldMk cId="1747827907" sldId="279"/>
            <ac:picMk id="9" creationId="{52EBEF19-D387-94FE-7F7B-60D8D6C39C0B}"/>
          </ac:picMkLst>
        </pc:picChg>
      </pc:sldChg>
      <pc:sldChg chg="add">
        <pc:chgData name="Kari Klepp" userId="8b5598b4-1c3e-46c2-a06e-741b9ea3aad1" providerId="ADAL" clId="{FA4B1771-FB1B-4B5E-B88B-AAC71B70C96D}" dt="2023-03-27T06:36:38.678" v="1968" actId="2890"/>
        <pc:sldMkLst>
          <pc:docMk/>
          <pc:sldMk cId="3658145748" sldId="280"/>
        </pc:sldMkLst>
      </pc:sldChg>
      <pc:sldChg chg="delSp modSp add mod ord">
        <pc:chgData name="Kari Klepp" userId="8b5598b4-1c3e-46c2-a06e-741b9ea3aad1" providerId="ADAL" clId="{FA4B1771-FB1B-4B5E-B88B-AAC71B70C96D}" dt="2023-03-27T08:28:06.294" v="2958" actId="20577"/>
        <pc:sldMkLst>
          <pc:docMk/>
          <pc:sldMk cId="3963248461" sldId="281"/>
        </pc:sldMkLst>
        <pc:spChg chg="mod">
          <ac:chgData name="Kari Klepp" userId="8b5598b4-1c3e-46c2-a06e-741b9ea3aad1" providerId="ADAL" clId="{FA4B1771-FB1B-4B5E-B88B-AAC71B70C96D}" dt="2023-03-27T08:18:26.717" v="2319" actId="20577"/>
          <ac:spMkLst>
            <pc:docMk/>
            <pc:sldMk cId="3963248461" sldId="281"/>
            <ac:spMk id="2" creationId="{F3F80B2E-E8C0-6721-D6CC-E936542A8560}"/>
          </ac:spMkLst>
        </pc:spChg>
        <pc:spChg chg="mod">
          <ac:chgData name="Kari Klepp" userId="8b5598b4-1c3e-46c2-a06e-741b9ea3aad1" providerId="ADAL" clId="{FA4B1771-FB1B-4B5E-B88B-AAC71B70C96D}" dt="2023-03-27T08:28:06.294" v="2958" actId="20577"/>
          <ac:spMkLst>
            <pc:docMk/>
            <pc:sldMk cId="3963248461" sldId="281"/>
            <ac:spMk id="4" creationId="{2CBD2B99-8014-D5EC-2670-802424FD5C8B}"/>
          </ac:spMkLst>
        </pc:spChg>
        <pc:picChg chg="del mod">
          <ac:chgData name="Kari Klepp" userId="8b5598b4-1c3e-46c2-a06e-741b9ea3aad1" providerId="ADAL" clId="{FA4B1771-FB1B-4B5E-B88B-AAC71B70C96D}" dt="2023-03-27T08:20:51.388" v="2560" actId="478"/>
          <ac:picMkLst>
            <pc:docMk/>
            <pc:sldMk cId="3963248461" sldId="281"/>
            <ac:picMk id="9" creationId="{52EBEF19-D387-94FE-7F7B-60D8D6C39C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D40CE51-48CB-C178-8498-BB067286D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577826B-2E32-7626-EE17-6746FCB6C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6A93-84C6-4ADB-BADA-B04358A92BC7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66273F-82A8-8FC3-66D3-89A5D96824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85DA9B-A237-A411-CA25-33B336680C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1E21-B51C-476C-9B8D-498CD7CD0B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55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67C7-348C-439B-A710-D448716487F3}" type="datetimeFigureOut">
              <a:t>27.03.2023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6022-6FC7-4CE1-99DF-12BE4192F3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8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022-6FC7-4CE1-99DF-12BE4192F3A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74638"/>
            <a:ext cx="8229600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053548"/>
            <a:ext cx="82296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43609"/>
            <a:ext cx="8229600" cy="53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ovdata.no/dokument/NL/lov/1988-04-29-21" TargetMode="External"/><Relationship Id="rId3" Type="http://schemas.openxmlformats.org/officeDocument/2006/relationships/hyperlink" Target="https://i.ntnu.no/ferie" TargetMode="External"/><Relationship Id="rId7" Type="http://schemas.openxmlformats.org/officeDocument/2006/relationships/hyperlink" Target="https://i.ntnu.no/wiki/-/wiki/Norsk/Bott+%C3%B8konomi+og+l%C3%B8nn+-+Oppl%C3%A6ring" TargetMode="External"/><Relationship Id="rId2" Type="http://schemas.openxmlformats.org/officeDocument/2006/relationships/hyperlink" Target="https://hjelp.ntnu.no/tas/public/ssp/content/serviceflow?unid=a6310f7580cf42518a905c9c68b854b9&amp;from=b1d3447f-11b5-49a9-af80-1b077027c710&amp;openedFromService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fo.no/kundesider/lonnstjenester/dfo-innsikt-hr-og-lonn" TargetMode="External"/><Relationship Id="rId5" Type="http://schemas.openxmlformats.org/officeDocument/2006/relationships/hyperlink" Target="mailto:Kari.klepp@ntnu.no" TargetMode="External"/><Relationship Id="rId4" Type="http://schemas.openxmlformats.org/officeDocument/2006/relationships/hyperlink" Target="https://www.menti.com/alt344f4mr1y" TargetMode="External"/><Relationship Id="rId9" Type="http://schemas.openxmlformats.org/officeDocument/2006/relationships/hyperlink" Target="https://www.regjeringen.no/no/dokumenter/hta-2022-2024/id69650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i.ntnu.no/wiki/-/wiki/Norsk/Bott+%C3%B8konomi+og+l%C3%B8nn+-+Oppl%C3%A6ring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2302874F-91E4-2C4F-95FC-E62146C4C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pic>
        <p:nvPicPr>
          <p:cNvPr id="7" name="Bilde 6" descr="Flikkflakker i sanden">
            <a:extLst>
              <a:ext uri="{FF2B5EF4-FFF2-40B4-BE49-F238E27FC236}">
                <a16:creationId xmlns:a16="http://schemas.microsoft.com/office/drawing/2014/main" id="{2077617F-C200-E097-1A44-1A0E28A3B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85"/>
          <a:stretch/>
        </p:blipFill>
        <p:spPr>
          <a:xfrm flipH="1">
            <a:off x="0" y="2284904"/>
            <a:ext cx="9144000" cy="45939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646331"/>
          </a:xfrm>
        </p:spPr>
        <p:txBody>
          <a:bodyPr/>
          <a:lstStyle/>
          <a:p>
            <a:r>
              <a:rPr lang="nb-NO" dirty="0"/>
              <a:t>Fagkafé om ferie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5" y="3168793"/>
            <a:ext cx="4409981" cy="2965677"/>
          </a:xfrm>
        </p:spPr>
        <p:txBody>
          <a:bodyPr>
            <a:normAutofit fontScale="70000" lnSpcReduction="20000"/>
          </a:bodyPr>
          <a:lstStyle/>
          <a:p>
            <a:r>
              <a:rPr lang="nb-NO" dirty="0">
                <a:solidFill>
                  <a:schemeClr val="tx1"/>
                </a:solidFill>
              </a:rPr>
              <a:t>27. mars 2023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3600" b="1" dirty="0">
                <a:solidFill>
                  <a:schemeClr val="tx1"/>
                </a:solidFill>
              </a:rPr>
              <a:t>Målgruppe: ledere og HR</a:t>
            </a:r>
          </a:p>
          <a:p>
            <a:endParaRPr lang="nb-NO" sz="3600" b="1" dirty="0">
              <a:solidFill>
                <a:schemeClr val="tx1"/>
              </a:solidFill>
            </a:endParaRPr>
          </a:p>
          <a:p>
            <a:endParaRPr lang="nb-NO" sz="3200" b="1" dirty="0">
              <a:solidFill>
                <a:schemeClr val="tx1"/>
              </a:solidFill>
            </a:endParaRPr>
          </a:p>
          <a:p>
            <a:r>
              <a:rPr lang="nb-NO" sz="3200" dirty="0">
                <a:solidFill>
                  <a:schemeClr val="tx1"/>
                </a:solidFill>
              </a:rPr>
              <a:t>(erstatter opprinnelig oppsatt </a:t>
            </a:r>
            <a:r>
              <a:rPr lang="nb-NO" sz="3200" i="1" dirty="0">
                <a:solidFill>
                  <a:schemeClr val="tx1"/>
                </a:solidFill>
              </a:rPr>
              <a:t>fagkafé for </a:t>
            </a:r>
            <a:r>
              <a:rPr lang="nb-NO" sz="3200" i="1" dirty="0" err="1">
                <a:solidFill>
                  <a:schemeClr val="tx1"/>
                </a:solidFill>
              </a:rPr>
              <a:t>personalgodkjenner</a:t>
            </a:r>
            <a:r>
              <a:rPr lang="nb-NO" sz="3200" i="1" dirty="0">
                <a:solidFill>
                  <a:schemeClr val="tx1"/>
                </a:solidFill>
              </a:rPr>
              <a:t> og </a:t>
            </a:r>
            <a:r>
              <a:rPr lang="nb-NO" sz="3200" i="1" dirty="0" err="1">
                <a:solidFill>
                  <a:schemeClr val="tx1"/>
                </a:solidFill>
              </a:rPr>
              <a:t>kostnadsgodkjenner</a:t>
            </a:r>
            <a:r>
              <a:rPr lang="nb-NO" sz="3200" dirty="0">
                <a:solidFill>
                  <a:schemeClr val="tx1"/>
                </a:solidFill>
              </a:rPr>
              <a:t>)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b="1" dirty="0">
              <a:solidFill>
                <a:schemeClr val="tx1"/>
              </a:solidFill>
            </a:endParaRPr>
          </a:p>
          <a:p>
            <a:endParaRPr lang="nb-NO" b="1" dirty="0">
              <a:solidFill>
                <a:schemeClr val="tx1"/>
              </a:solidFill>
            </a:endParaRPr>
          </a:p>
          <a:p>
            <a:endParaRPr lang="nb-NO" b="1" dirty="0">
              <a:solidFill>
                <a:schemeClr val="tx1"/>
              </a:solidFill>
            </a:endParaRPr>
          </a:p>
          <a:p>
            <a:endParaRPr lang="nb-NO" b="1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 dirty="0"/>
              <a:t>Ulike fanekort som er aktuelle;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15" y="2003182"/>
            <a:ext cx="7573483" cy="355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1400" b="1" dirty="0"/>
              <a:t>Kvoteoversikt: </a:t>
            </a:r>
            <a:r>
              <a:rPr lang="nb-NO" sz="1400" dirty="0"/>
              <a:t>Liste over alle tildelte kvoter pr ansatt.</a:t>
            </a:r>
          </a:p>
          <a:p>
            <a:r>
              <a:rPr lang="nb-NO" sz="1400" b="1" dirty="0"/>
              <a:t>Ansatte med 15 dager eller mer feriedager til gode</a:t>
            </a:r>
            <a:r>
              <a:rPr lang="nb-NO" sz="1400" dirty="0"/>
              <a:t>: kolonne </a:t>
            </a:r>
            <a:r>
              <a:rPr lang="nb-NO" sz="1400" dirty="0" err="1"/>
              <a:t>Restdager</a:t>
            </a:r>
            <a:r>
              <a:rPr lang="nb-NO" sz="1400" dirty="0"/>
              <a:t> – Liste over antall feriedager (overførte feriedager, årets feriedager som ikke er brukt, planlagt eller søkt).</a:t>
            </a:r>
          </a:p>
          <a:p>
            <a:r>
              <a:rPr lang="nb-NO" sz="1400" b="1" dirty="0"/>
              <a:t>Ferieliste: </a:t>
            </a:r>
            <a:r>
              <a:rPr lang="nb-NO" sz="1400" dirty="0"/>
              <a:t>Liste over registrert ferie (godkjent ferie og ubehandlede søkte feriedager).</a:t>
            </a:r>
          </a:p>
          <a:p>
            <a:r>
              <a:rPr lang="nb-NO" sz="1400" b="1" dirty="0"/>
              <a:t>Feriesøknader: </a:t>
            </a:r>
            <a:r>
              <a:rPr lang="nb-NO" sz="1400" dirty="0"/>
              <a:t>Liste over ubehandlede feriesøknader</a:t>
            </a:r>
          </a:p>
          <a:p>
            <a:r>
              <a:rPr lang="nb-NO" sz="1400" b="1" dirty="0"/>
              <a:t>Søknad om overføring av ferie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4" y="895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D03DE65-FA4E-AE9E-8917-F6EE6C684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12" r="988" b="2613"/>
          <a:stretch/>
        </p:blipFill>
        <p:spPr>
          <a:xfrm>
            <a:off x="274632" y="1047564"/>
            <a:ext cx="8682938" cy="5202316"/>
          </a:xfrm>
        </p:spPr>
      </p:pic>
    </p:spTree>
    <p:extLst>
      <p:ext uri="{BB962C8B-B14F-4D97-AF65-F5344CB8AC3E}">
        <p14:creationId xmlns:p14="http://schemas.microsoft.com/office/powerpoint/2010/main" val="7942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68AFB2-7494-5291-E689-CE5E15A7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814CF5D-1273-72DD-E55B-9DDACE6BD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7" r="1829" b="2510"/>
          <a:stretch/>
        </p:blipFill>
        <p:spPr>
          <a:xfrm>
            <a:off x="407987" y="1269506"/>
            <a:ext cx="8497977" cy="5042517"/>
          </a:xfrm>
        </p:spPr>
      </p:pic>
    </p:spTree>
    <p:extLst>
      <p:ext uri="{BB962C8B-B14F-4D97-AF65-F5344CB8AC3E}">
        <p14:creationId xmlns:p14="http://schemas.microsoft.com/office/powerpoint/2010/main" val="16534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AF9FB-1A8B-EE33-E152-2DE5A3DA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1D26291-7846-3542-638E-9FF42EE6E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57" r="1290" b="2244"/>
          <a:stretch/>
        </p:blipFill>
        <p:spPr>
          <a:xfrm>
            <a:off x="407988" y="1162975"/>
            <a:ext cx="8123453" cy="4838330"/>
          </a:xfrm>
        </p:spPr>
      </p:pic>
    </p:spTree>
    <p:extLst>
      <p:ext uri="{BB962C8B-B14F-4D97-AF65-F5344CB8AC3E}">
        <p14:creationId xmlns:p14="http://schemas.microsoft.com/office/powerpoint/2010/main" val="194550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B8B7A3-BDCD-44CF-3E8F-5EF07288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CCAE6DD-6FC8-5485-FD43-90DC14444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3" r="1290" b="2705"/>
          <a:stretch/>
        </p:blipFill>
        <p:spPr>
          <a:xfrm>
            <a:off x="407988" y="1207363"/>
            <a:ext cx="8508170" cy="5104660"/>
          </a:xfrm>
        </p:spPr>
      </p:pic>
    </p:spTree>
    <p:extLst>
      <p:ext uri="{BB962C8B-B14F-4D97-AF65-F5344CB8AC3E}">
        <p14:creationId xmlns:p14="http://schemas.microsoft.com/office/powerpoint/2010/main" val="247372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F80B2E-E8C0-6721-D6CC-E936542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954027D-B41D-D198-2895-85CC5525E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48" r="6" b="2122"/>
          <a:stretch/>
        </p:blipFill>
        <p:spPr>
          <a:xfrm>
            <a:off x="407988" y="1180730"/>
            <a:ext cx="8229117" cy="5095079"/>
          </a:xfrm>
        </p:spPr>
      </p:pic>
    </p:spTree>
    <p:extLst>
      <p:ext uri="{BB962C8B-B14F-4D97-AF65-F5344CB8AC3E}">
        <p14:creationId xmlns:p14="http://schemas.microsoft.com/office/powerpoint/2010/main" val="51862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F80B2E-E8C0-6721-D6CC-E936542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 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BD2B99-8014-D5EC-2670-802424FD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200" b="1" dirty="0">
                <a:latin typeface="+mn-lt"/>
              </a:rPr>
              <a:t>Korrigere ansattes feriedata</a:t>
            </a:r>
          </a:p>
          <a:p>
            <a:pPr marL="0" indent="0">
              <a:buNone/>
            </a:pPr>
            <a:r>
              <a:rPr lang="nb-NO" sz="2200" dirty="0">
                <a:latin typeface="+mn-lt"/>
              </a:rPr>
              <a:t>Send inn sak i </a:t>
            </a:r>
            <a:r>
              <a:rPr lang="nb-NO" sz="2200" dirty="0">
                <a:latin typeface="+mn-lt"/>
                <a:hlinkClick r:id="rId2"/>
              </a:rPr>
              <a:t>eget NTNU Hjelp-skjema </a:t>
            </a:r>
            <a:r>
              <a:rPr lang="nb-NO" sz="2200" dirty="0">
                <a:latin typeface="+mn-lt"/>
              </a:rPr>
              <a:t>. Der kan dere ledere sende inn korrigeringer i ansattes feriekvote o.l. </a:t>
            </a:r>
          </a:p>
          <a:p>
            <a:pPr marL="0" indent="0">
              <a:buNone/>
            </a:pPr>
            <a:endParaRPr lang="nb-NO" sz="2200" dirty="0">
              <a:latin typeface="+mn-lt"/>
            </a:endParaRPr>
          </a:p>
          <a:p>
            <a:pPr marL="0" indent="0">
              <a:buNone/>
            </a:pPr>
            <a:r>
              <a:rPr lang="nb-NO" sz="2200" b="1" dirty="0">
                <a:latin typeface="+mn-lt"/>
              </a:rPr>
              <a:t>Info til ansatte</a:t>
            </a:r>
          </a:p>
          <a:p>
            <a:pPr marL="0" indent="0">
              <a:buNone/>
            </a:pPr>
            <a:r>
              <a:rPr lang="nb-NO" sz="2200" b="1" dirty="0">
                <a:latin typeface="+mn-lt"/>
              </a:rPr>
              <a:t>Temaside </a:t>
            </a:r>
            <a:r>
              <a:rPr lang="nb-NO" sz="2200" b="1" dirty="0">
                <a:latin typeface="+mn-lt"/>
                <a:hlinkClick r:id="rId3"/>
              </a:rPr>
              <a:t>Ferie</a:t>
            </a:r>
            <a:r>
              <a:rPr lang="nb-NO" sz="2200" b="1" dirty="0">
                <a:latin typeface="+mn-lt"/>
              </a:rPr>
              <a:t> Innsida </a:t>
            </a:r>
            <a:r>
              <a:rPr lang="nb-NO" sz="2200" dirty="0">
                <a:latin typeface="+mn-lt"/>
              </a:rPr>
              <a:t>skal oppdateres og vi skal legge ut melding til alle ansatte om å huske ferieregistrering. Har du innspill til spørsmål vi bør besvare i denne infoen til ansatte? </a:t>
            </a:r>
            <a:r>
              <a:rPr lang="nb-NO" sz="2200" b="1" dirty="0">
                <a:latin typeface="+mn-lt"/>
              </a:rPr>
              <a:t>Send oss et hint via </a:t>
            </a:r>
            <a:r>
              <a:rPr lang="nb-NO" sz="2200" b="1" dirty="0">
                <a:latin typeface="+mn-lt"/>
                <a:hlinkClick r:id="rId4"/>
              </a:rPr>
              <a:t>Menti.com </a:t>
            </a:r>
            <a:r>
              <a:rPr lang="nb-NO" sz="2200" dirty="0">
                <a:latin typeface="+mn-lt"/>
              </a:rPr>
              <a:t>(kode </a:t>
            </a:r>
            <a:r>
              <a:rPr lang="nb-NO" sz="2200" i="0" dirty="0">
                <a:effectLst/>
                <a:latin typeface="+mn-lt"/>
              </a:rPr>
              <a:t>6199 8399) eller send en e-post til </a:t>
            </a:r>
            <a:r>
              <a:rPr lang="nb-NO" sz="2200" i="0" dirty="0">
                <a:effectLst/>
                <a:latin typeface="+mn-lt"/>
                <a:hlinkClick r:id="rId5"/>
              </a:rPr>
              <a:t>Kari.klepp@ntnu.no</a:t>
            </a:r>
            <a:endParaRPr lang="nb-NO" sz="2200" i="0" dirty="0">
              <a:effectLst/>
              <a:latin typeface="+mn-lt"/>
            </a:endParaRPr>
          </a:p>
          <a:p>
            <a:pPr marL="0" indent="0">
              <a:buNone/>
            </a:pPr>
            <a:endParaRPr lang="nb-NO" sz="2200" i="0" dirty="0">
              <a:effectLst/>
              <a:latin typeface="+mn-lt"/>
            </a:endParaRPr>
          </a:p>
          <a:p>
            <a:pPr marL="0" indent="0">
              <a:buNone/>
            </a:pPr>
            <a:r>
              <a:rPr lang="nb-NO" sz="2200" b="1" i="0" dirty="0">
                <a:effectLst/>
                <a:latin typeface="+mn-lt"/>
              </a:rPr>
              <a:t>Opplæring og veiledning til Innsikt</a:t>
            </a:r>
          </a:p>
          <a:p>
            <a:pPr marL="0" indent="0">
              <a:buNone/>
            </a:pPr>
            <a:r>
              <a:rPr lang="nb-NO" sz="2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6"/>
              </a:rPr>
              <a:t>DFØ Innsikt for HR og lønn (dfo.no)</a:t>
            </a:r>
            <a:endParaRPr lang="nb-NO" sz="22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2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7"/>
              </a:rPr>
              <a:t>Opplæringssiden Innsida med </a:t>
            </a:r>
            <a:r>
              <a:rPr lang="nb-NO" sz="2200" u="sng" dirty="0" err="1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7"/>
              </a:rPr>
              <a:t>fagkaféer</a:t>
            </a:r>
            <a:r>
              <a:rPr lang="nb-NO" sz="22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7"/>
              </a:rPr>
              <a:t>, presentasjoner mm</a:t>
            </a:r>
            <a:endParaRPr lang="nb-NO" sz="2200" u="sng" dirty="0">
              <a:solidFill>
                <a:srgbClr val="0563C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2200" u="sng" dirty="0">
              <a:solidFill>
                <a:srgbClr val="0563C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200" b="1" dirty="0">
                <a:latin typeface="+mn-lt"/>
                <a:ea typeface="Calibri" panose="020F0502020204030204" pitchFamily="34" charset="0"/>
              </a:rPr>
              <a:t>Ferielov</a:t>
            </a:r>
          </a:p>
          <a:p>
            <a:pPr marL="0" indent="0">
              <a:buNone/>
            </a:pPr>
            <a:r>
              <a:rPr lang="nb-NO" sz="2200" dirty="0">
                <a:latin typeface="+mn-lt"/>
                <a:hlinkClick r:id="rId8"/>
              </a:rPr>
              <a:t>Lov om ferie [ferieloven] – Lovdata</a:t>
            </a:r>
            <a:endParaRPr lang="nb-NO" sz="2200" dirty="0">
              <a:latin typeface="+mn-lt"/>
            </a:endParaRPr>
          </a:p>
          <a:p>
            <a:pPr marL="0" indent="0">
              <a:buNone/>
            </a:pPr>
            <a:r>
              <a:rPr lang="nb-NO" sz="2200" dirty="0">
                <a:latin typeface="+mn-lt"/>
                <a:hlinkClick r:id="rId9"/>
              </a:rPr>
              <a:t>Hovedtariffavtalene i staten 1. mai 2022–30. april 2024 - regjeringen.no</a:t>
            </a:r>
            <a:endParaRPr lang="nb-NO" sz="2200" u="sng" dirty="0">
              <a:solidFill>
                <a:srgbClr val="0563C1"/>
              </a:solidFill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2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782"/>
            <a:ext cx="8229600" cy="646331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64" y="2998291"/>
            <a:ext cx="7573483" cy="2659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Viktige datoer og varsler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Slik henter du ut ferierapport i Innsikt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Hvordan håndtere feil/korrigeringer i feriekvoter o.l. </a:t>
            </a:r>
          </a:p>
          <a:p>
            <a:pPr marL="0" indent="0">
              <a:buNone/>
            </a:pPr>
            <a:endParaRPr lang="nb-NO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5" name="Grafikk 14" descr="Spørsmål kontur">
            <a:extLst>
              <a:ext uri="{FF2B5EF4-FFF2-40B4-BE49-F238E27FC236}">
                <a16:creationId xmlns:a16="http://schemas.microsoft.com/office/drawing/2014/main" id="{81DEC81C-01D9-3D8C-56B8-57D6CBE86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780" y="4983076"/>
            <a:ext cx="914400" cy="914400"/>
          </a:xfrm>
          <a:prstGeom prst="rect">
            <a:avLst/>
          </a:prstGeom>
        </p:spPr>
      </p:pic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516" y="3831216"/>
            <a:ext cx="745232" cy="745232"/>
          </a:xfrm>
          <a:prstGeom prst="rect">
            <a:avLst/>
          </a:prstGeom>
        </p:spPr>
      </p:pic>
      <p:pic>
        <p:nvPicPr>
          <p:cNvPr id="19" name="Grafikk 18" descr="Dagskalender kontur">
            <a:extLst>
              <a:ext uri="{FF2B5EF4-FFF2-40B4-BE49-F238E27FC236}">
                <a16:creationId xmlns:a16="http://schemas.microsoft.com/office/drawing/2014/main" id="{AE63C3D1-1E31-ECAE-C00B-D0FCF66A7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000" y="2846564"/>
            <a:ext cx="826264" cy="82626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CA26DD3-49C6-9536-A592-34FB416E5422}"/>
              </a:ext>
            </a:extLst>
          </p:cNvPr>
          <p:cNvSpPr txBox="1"/>
          <p:nvPr/>
        </p:nvSpPr>
        <p:spPr>
          <a:xfrm>
            <a:off x="523783" y="1908699"/>
            <a:ext cx="7883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/>
                </a:solidFill>
              </a:rPr>
              <a:t>Mål med møtet: Vise hvordan dere finner tilgjengelig </a:t>
            </a:r>
          </a:p>
          <a:p>
            <a:r>
              <a:rPr lang="nb-NO" sz="2000" b="1" dirty="0">
                <a:solidFill>
                  <a:schemeClr val="tx1"/>
                </a:solidFill>
              </a:rPr>
              <a:t>feriedata i Innsikt</a:t>
            </a:r>
            <a:r>
              <a:rPr lang="nb-NO" sz="2000" b="1" dirty="0"/>
              <a:t>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21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782"/>
            <a:ext cx="8229600" cy="646331"/>
          </a:xfrm>
        </p:spPr>
        <p:txBody>
          <a:bodyPr/>
          <a:lstStyle/>
          <a:p>
            <a:r>
              <a:rPr lang="nb-NO"/>
              <a:t>NB!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906" y="2023154"/>
            <a:ext cx="7436841" cy="3556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600" dirty="0"/>
              <a:t>Vi gjør opptak av møtet og publiserer på </a:t>
            </a:r>
            <a:r>
              <a:rPr lang="nb-NO" sz="2600" dirty="0">
                <a:hlinkClick r:id="rId3"/>
              </a:rPr>
              <a:t>Innsida</a:t>
            </a:r>
            <a:r>
              <a:rPr lang="nb-NO" sz="2600" dirty="0"/>
              <a:t> sammen med presentasjonen. 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Ikke logg inn i Innsyn under gjennomgangen.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Hold mikrofonene avslått under presentasjonen. 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Vi åpner opp for spørsmål til slutt. Rekk opp hånda for å få ordet. </a:t>
            </a:r>
          </a:p>
        </p:txBody>
      </p:sp>
      <p:pic>
        <p:nvPicPr>
          <p:cNvPr id="5" name="Grafikk 4" descr="Videokamera kontur">
            <a:extLst>
              <a:ext uri="{FF2B5EF4-FFF2-40B4-BE49-F238E27FC236}">
                <a16:creationId xmlns:a16="http://schemas.microsoft.com/office/drawing/2014/main" id="{95FA979A-FF59-D8A2-3D18-E6F7F9F0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4" y="1872842"/>
            <a:ext cx="914400" cy="914400"/>
          </a:xfrm>
          <a:prstGeom prst="rect">
            <a:avLst/>
          </a:prstGeom>
        </p:spPr>
      </p:pic>
      <p:pic>
        <p:nvPicPr>
          <p:cNvPr id="7" name="Grafikk 6" descr="Radiomikrofon kontur">
            <a:extLst>
              <a:ext uri="{FF2B5EF4-FFF2-40B4-BE49-F238E27FC236}">
                <a16:creationId xmlns:a16="http://schemas.microsoft.com/office/drawing/2014/main" id="{E8428907-C8EB-C31C-FA43-3FBB37D12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105" y="4015110"/>
            <a:ext cx="914400" cy="914400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81508E6-F167-BAE2-1F4C-9FCF893D56D1}"/>
              </a:ext>
            </a:extLst>
          </p:cNvPr>
          <p:cNvCxnSpPr/>
          <p:nvPr/>
        </p:nvCxnSpPr>
        <p:spPr>
          <a:xfrm flipV="1">
            <a:off x="425420" y="4085562"/>
            <a:ext cx="880844" cy="564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k 12" descr="Hevet hånd kontur">
            <a:extLst>
              <a:ext uri="{FF2B5EF4-FFF2-40B4-BE49-F238E27FC236}">
                <a16:creationId xmlns:a16="http://schemas.microsoft.com/office/drawing/2014/main" id="{565A5E59-82AC-6410-748A-B69F9DC96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795" y="5209298"/>
            <a:ext cx="914400" cy="914400"/>
          </a:xfrm>
          <a:prstGeom prst="rect">
            <a:avLst/>
          </a:prstGeom>
        </p:spPr>
      </p:pic>
      <p:pic>
        <p:nvPicPr>
          <p:cNvPr id="12" name="Grafikk 11" descr="Timeglass ferdig kontur">
            <a:extLst>
              <a:ext uri="{FF2B5EF4-FFF2-40B4-BE49-F238E27FC236}">
                <a16:creationId xmlns:a16="http://schemas.microsoft.com/office/drawing/2014/main" id="{010FFA1B-E912-3741-CEF1-066C78107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806" y="29821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07" y="2782669"/>
            <a:ext cx="7573483" cy="646331"/>
          </a:xfrm>
        </p:spPr>
        <p:txBody>
          <a:bodyPr/>
          <a:lstStyle/>
          <a:p>
            <a:r>
              <a:rPr lang="nb-NO" dirty="0"/>
              <a:t>Ferierapport i Innsikt</a:t>
            </a:r>
          </a:p>
        </p:txBody>
      </p:sp>
    </p:spTree>
    <p:extLst>
      <p:ext uri="{BB962C8B-B14F-4D97-AF65-F5344CB8AC3E}">
        <p14:creationId xmlns:p14="http://schemas.microsoft.com/office/powerpoint/2010/main" val="152801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 dirty="0"/>
              <a:t>Datoer og varsler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64" y="2212285"/>
            <a:ext cx="7573483" cy="35569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nb-NO" dirty="0"/>
          </a:p>
          <a:p>
            <a:r>
              <a:rPr lang="nb-NO" b="1" dirty="0"/>
              <a:t>1.mai og 15. oktober vil det komme varsel </a:t>
            </a:r>
            <a:r>
              <a:rPr lang="nb-NO" dirty="0"/>
              <a:t>både til den ansatte og leder om eventuell manglende feriesøknad. Leder tar ut rapport over manglende feriesøknader ved å hente ut oversikt over ansatte i Innsikt for HR og lønn i Ferierapport:</a:t>
            </a:r>
            <a:br>
              <a:rPr lang="nb-NO" dirty="0"/>
            </a:br>
            <a:endParaRPr lang="nb-NO" dirty="0"/>
          </a:p>
          <a:p>
            <a:r>
              <a:rPr lang="nb-NO" dirty="0"/>
              <a:t>Hensikten er å sikre at ansatte avvikler ferie i henhold til ferieloven.</a:t>
            </a:r>
          </a:p>
          <a:p>
            <a:endParaRPr lang="nb-NO" dirty="0"/>
          </a:p>
          <a:p>
            <a:r>
              <a:rPr lang="nb-NO" dirty="0"/>
              <a:t>Egen rapport knyttet til overførte feriedager. </a:t>
            </a:r>
          </a:p>
        </p:txBody>
      </p:sp>
      <p:pic>
        <p:nvPicPr>
          <p:cNvPr id="6" name="Grafikk 5" descr="Dagskalender kontur">
            <a:extLst>
              <a:ext uri="{FF2B5EF4-FFF2-40B4-BE49-F238E27FC236}">
                <a16:creationId xmlns:a16="http://schemas.microsoft.com/office/drawing/2014/main" id="{BDE4AF44-6C82-8873-07EE-E4B0B6F7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52" y="998815"/>
            <a:ext cx="826264" cy="8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 dirty="0"/>
              <a:t>Generelt om Innsikt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9" y="2003182"/>
            <a:ext cx="7762930" cy="469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b="1" dirty="0"/>
              <a:t>Filterfelt: </a:t>
            </a:r>
            <a:r>
              <a:rPr lang="nb-NO" sz="1400" dirty="0"/>
              <a:t>Helt øverst på alle arkene, unntatt </a:t>
            </a:r>
            <a:r>
              <a:rPr lang="nb-NO" sz="1400" dirty="0" err="1"/>
              <a:t>dashboard</a:t>
            </a:r>
            <a:r>
              <a:rPr lang="nb-NO" sz="1400" dirty="0"/>
              <a:t>-arket, finner du filterfeltene. Dette er felter som kun brukes til å gjøre valg for når, og hva som skal tas med i rapporten.</a:t>
            </a:r>
            <a:br>
              <a:rPr lang="nb-NO" sz="1400" dirty="0"/>
            </a:br>
            <a:endParaRPr lang="nb-NO" sz="1400" dirty="0"/>
          </a:p>
          <a:p>
            <a:pPr marL="0" indent="0">
              <a:buNone/>
            </a:pPr>
            <a:r>
              <a:rPr lang="nb-NO" sz="1400" dirty="0"/>
              <a:t>Øverst til venstre blant filter-feltene, finner du tid- og periodevalgene. I feltene «Periode» og «År» kan du velge hvilke år og perioder du ønsker å ha med i utvalget ditt.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endParaRPr lang="nb-NO" sz="1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sz="1000" dirty="0"/>
          </a:p>
        </p:txBody>
      </p:sp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4" y="895698"/>
            <a:ext cx="914400" cy="914400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9F446C-C548-52A0-F478-A98F88D3A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8" y="3534739"/>
            <a:ext cx="8317416" cy="15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8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 dirty="0"/>
              <a:t>Generelt om Innsikt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9" y="2003182"/>
            <a:ext cx="7762930" cy="469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nb-NO" sz="1400" dirty="0">
                <a:highlight>
                  <a:srgbClr val="FFFF00"/>
                </a:highlight>
              </a:rPr>
            </a:br>
            <a:r>
              <a:rPr lang="nb-NO" sz="1400" dirty="0"/>
              <a:t>Leder får tilgang til de ansatte som er organisatorisk innplassert i lederens organisasjonsenhet, og underliggende organisasjonsenheter.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Viktig å gjøre seg kjent med Medarbeiderutvalg.</a:t>
            </a:r>
          </a:p>
          <a:p>
            <a:pPr marL="0" indent="0">
              <a:buNone/>
            </a:pPr>
            <a:r>
              <a:rPr lang="nb-NO" sz="1400" dirty="0"/>
              <a:t>Disse feltene lar deg velge hvilke medarbeidere som skal være med etter medarbeidergruppe, personalområde/ delområde og organisasjonsenhet. Medarbeidergrupper sier noe om: </a:t>
            </a:r>
          </a:p>
          <a:p>
            <a:r>
              <a:rPr lang="nb-NO" sz="1400" b="1" dirty="0"/>
              <a:t>ansettelsesforholdet ditt</a:t>
            </a:r>
            <a:r>
              <a:rPr lang="nb-NO" sz="1400" dirty="0"/>
              <a:t>, for eksempel om du er fast ansatt, midlertidig eller ekstern (MG)</a:t>
            </a:r>
          </a:p>
          <a:p>
            <a:r>
              <a:rPr lang="nb-NO" sz="1400" b="1" dirty="0"/>
              <a:t>lønnsforholdet ditt</a:t>
            </a:r>
            <a:r>
              <a:rPr lang="nb-NO" sz="1400" dirty="0"/>
              <a:t>, det vil for eksempel si om man har fastlønn, timelønn eller lønn fra </a:t>
            </a:r>
            <a:r>
              <a:rPr lang="nb-NO" sz="1400" dirty="0" err="1"/>
              <a:t>hovedlønntabell</a:t>
            </a:r>
            <a:r>
              <a:rPr lang="nb-NO" sz="1400" dirty="0"/>
              <a:t> (MUG)</a:t>
            </a:r>
          </a:p>
          <a:p>
            <a:pPr marL="0" indent="0">
              <a:buNone/>
            </a:pPr>
            <a:endParaRPr lang="nb-NO" sz="1000" dirty="0"/>
          </a:p>
        </p:txBody>
      </p:sp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4" y="895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/>
              <a:t>Slik henter du ut ferierapport</a:t>
            </a:r>
          </a:p>
        </p:txBody>
      </p:sp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4" y="895698"/>
            <a:ext cx="914400" cy="914400"/>
          </a:xfrm>
          <a:prstGeom prst="rect">
            <a:avLst/>
          </a:prstGeom>
        </p:spPr>
      </p:pic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E0886EA-27EB-7037-4121-B376E0B2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75" y="1854085"/>
            <a:ext cx="8510607" cy="47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16" y="1088782"/>
            <a:ext cx="7573483" cy="646331"/>
          </a:xfrm>
        </p:spPr>
        <p:txBody>
          <a:bodyPr/>
          <a:lstStyle/>
          <a:p>
            <a:r>
              <a:rPr lang="nb-NO"/>
              <a:t>Slik henter du ut ferierapport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64" y="2138553"/>
            <a:ext cx="7573483" cy="355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Under Aktuelt vil DFØ legge inn direktelenker til ofte brukte og aktuelle rapporter.</a:t>
            </a:r>
          </a:p>
        </p:txBody>
      </p:sp>
      <p:pic>
        <p:nvPicPr>
          <p:cNvPr id="17" name="Grafikk 16" descr="Lyspære kontur">
            <a:extLst>
              <a:ext uri="{FF2B5EF4-FFF2-40B4-BE49-F238E27FC236}">
                <a16:creationId xmlns:a16="http://schemas.microsoft.com/office/drawing/2014/main" id="{01CA68C1-29AC-0E64-3961-01B905EB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4" y="895698"/>
            <a:ext cx="914400" cy="9144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48820DC-2C22-C9D6-F326-F5EE5F684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351" y="3237713"/>
            <a:ext cx="2743200" cy="2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" id="{6D98CCF0-7271-2E46-BB2F-356B8018FF56}" vid="{A59936E1-C24B-F74D-8276-E89D85B1C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588</Words>
  <Application>Microsoft Office PowerPoint</Application>
  <PresentationFormat>Skjermfremvisning (4:3)</PresentationFormat>
  <Paragraphs>87</Paragraphs>
  <Slides>16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Fagkafé om ferie</vt:lpstr>
      <vt:lpstr>Agenda</vt:lpstr>
      <vt:lpstr>NB!</vt:lpstr>
      <vt:lpstr>Ferierapport i Innsikt</vt:lpstr>
      <vt:lpstr>Datoer og varsler</vt:lpstr>
      <vt:lpstr>Generelt om Innsikt</vt:lpstr>
      <vt:lpstr>Generelt om Innsikt</vt:lpstr>
      <vt:lpstr>Slik henter du ut ferierapport</vt:lpstr>
      <vt:lpstr>Slik henter du ut ferierapport</vt:lpstr>
      <vt:lpstr>Ulike fanekort som er aktuelle;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Mer info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Fagkafé om ferie</dc:title>
  <dc:creator>Kari Klepp</dc:creator>
  <cp:lastModifiedBy>Kari Klepp</cp:lastModifiedBy>
  <cp:revision>27</cp:revision>
  <cp:lastPrinted>2023-03-27T09:54:24Z</cp:lastPrinted>
  <dcterms:created xsi:type="dcterms:W3CDTF">2023-03-21T11:19:47Z</dcterms:created>
  <dcterms:modified xsi:type="dcterms:W3CDTF">2023-03-27T11:58:00Z</dcterms:modified>
</cp:coreProperties>
</file>