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slides/slide2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26.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Layouts/slideLayout22.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15.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5.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4957" r:id="rId5"/>
    <p:sldMasterId id="2147484969" r:id="rId6"/>
  </p:sldMasterIdLst>
  <p:notesMasterIdLst>
    <p:notesMasterId r:id="rId29"/>
  </p:notesMasterIdLst>
  <p:handoutMasterIdLst>
    <p:handoutMasterId r:id="rId30"/>
  </p:handoutMasterIdLst>
  <p:sldIdLst>
    <p:sldId id="357" r:id="rId7"/>
    <p:sldId id="440" r:id="rId8"/>
    <p:sldId id="439" r:id="rId9"/>
    <p:sldId id="438" r:id="rId10"/>
    <p:sldId id="435" r:id="rId11"/>
    <p:sldId id="441" r:id="rId12"/>
    <p:sldId id="442" r:id="rId13"/>
    <p:sldId id="444" r:id="rId14"/>
    <p:sldId id="443" r:id="rId15"/>
    <p:sldId id="450" r:id="rId16"/>
    <p:sldId id="457" r:id="rId17"/>
    <p:sldId id="461" r:id="rId18"/>
    <p:sldId id="467" r:id="rId19"/>
    <p:sldId id="452" r:id="rId20"/>
    <p:sldId id="468" r:id="rId21"/>
    <p:sldId id="470" r:id="rId22"/>
    <p:sldId id="469" r:id="rId23"/>
    <p:sldId id="473" r:id="rId24"/>
    <p:sldId id="472" r:id="rId25"/>
    <p:sldId id="475" r:id="rId26"/>
    <p:sldId id="474" r:id="rId27"/>
    <p:sldId id="471" r:id="rId28"/>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06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customXml" Target="../customXml/item4.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32A7D55D-201F-4D65-9183-9C8755BA4BFA}"/>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nb-NO"/>
          </a:p>
        </p:txBody>
      </p:sp>
      <p:sp>
        <p:nvSpPr>
          <p:cNvPr id="128003" name="Rectangle 3">
            <a:extLst>
              <a:ext uri="{FF2B5EF4-FFF2-40B4-BE49-F238E27FC236}">
                <a16:creationId xmlns:a16="http://schemas.microsoft.com/office/drawing/2014/main" id="{629559EF-FFAF-45C8-8FA1-16A0128EDAEE}"/>
              </a:ext>
            </a:extLst>
          </p:cNvPr>
          <p:cNvSpPr>
            <a:spLocks noGrp="1" noChangeArrowheads="1"/>
          </p:cNvSpPr>
          <p:nvPr>
            <p:ph type="dt" sz="quarter" idx="1"/>
          </p:nvPr>
        </p:nvSpPr>
        <p:spPr bwMode="auto">
          <a:xfrm>
            <a:off x="3848100" y="0"/>
            <a:ext cx="294798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nb-NO"/>
          </a:p>
        </p:txBody>
      </p:sp>
      <p:sp>
        <p:nvSpPr>
          <p:cNvPr id="128004" name="Rectangle 4">
            <a:extLst>
              <a:ext uri="{FF2B5EF4-FFF2-40B4-BE49-F238E27FC236}">
                <a16:creationId xmlns:a16="http://schemas.microsoft.com/office/drawing/2014/main" id="{AC3A5491-7572-4237-B8DA-88CC2751A768}"/>
              </a:ext>
            </a:extLst>
          </p:cNvPr>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nb-NO"/>
          </a:p>
        </p:txBody>
      </p:sp>
      <p:sp>
        <p:nvSpPr>
          <p:cNvPr id="128005" name="Rectangle 5">
            <a:extLst>
              <a:ext uri="{FF2B5EF4-FFF2-40B4-BE49-F238E27FC236}">
                <a16:creationId xmlns:a16="http://schemas.microsoft.com/office/drawing/2014/main" id="{FD1729C6-8C05-46EF-B972-1A1327D6421D}"/>
              </a:ext>
            </a:extLst>
          </p:cNvPr>
          <p:cNvSpPr>
            <a:spLocks noGrp="1" noChangeArrowheads="1"/>
          </p:cNvSpPr>
          <p:nvPr>
            <p:ph type="sldNum" sz="quarter" idx="3"/>
          </p:nvPr>
        </p:nvSpPr>
        <p:spPr bwMode="auto">
          <a:xfrm>
            <a:off x="3848100" y="9428163"/>
            <a:ext cx="294798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F842A0C-12E4-49F3-9D0B-A87D938ED349}" type="slidenum">
              <a:rPr lang="nb-NO" altLang="nb-NO"/>
              <a:pPr>
                <a:defRPr/>
              </a:pPr>
              <a:t>‹#›</a:t>
            </a:fld>
            <a:endParaRPr lang="nb-NO" altLang="nb-N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9D22A51-C0DF-4F08-AAB0-8B8B2413E180}"/>
              </a:ext>
            </a:extLst>
          </p:cNvPr>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defTabSz="915988" eaLnBrk="1" hangingPunct="1">
              <a:defRPr sz="1200">
                <a:latin typeface="Arial" charset="0"/>
                <a:ea typeface="+mn-ea"/>
                <a:cs typeface="+mn-cs"/>
              </a:defRPr>
            </a:lvl1pPr>
          </a:lstStyle>
          <a:p>
            <a:pPr>
              <a:defRPr/>
            </a:pPr>
            <a:endParaRPr lang="nb-NO"/>
          </a:p>
        </p:txBody>
      </p:sp>
      <p:sp>
        <p:nvSpPr>
          <p:cNvPr id="43011" name="Rectangle 3">
            <a:extLst>
              <a:ext uri="{FF2B5EF4-FFF2-40B4-BE49-F238E27FC236}">
                <a16:creationId xmlns:a16="http://schemas.microsoft.com/office/drawing/2014/main" id="{0BFE7325-35FC-42FD-8D63-5F2E44CA283A}"/>
              </a:ext>
            </a:extLst>
          </p:cNvPr>
          <p:cNvSpPr>
            <a:spLocks noGrp="1" noChangeArrowheads="1"/>
          </p:cNvSpPr>
          <p:nvPr>
            <p:ph type="dt" idx="1"/>
          </p:nvPr>
        </p:nvSpPr>
        <p:spPr bwMode="auto">
          <a:xfrm>
            <a:off x="3851275" y="0"/>
            <a:ext cx="2944813" cy="49530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defTabSz="915988" eaLnBrk="1" hangingPunct="1">
              <a:defRPr sz="1200">
                <a:latin typeface="Arial" charset="0"/>
                <a:ea typeface="+mn-ea"/>
                <a:cs typeface="+mn-cs"/>
              </a:defRPr>
            </a:lvl1pPr>
          </a:lstStyle>
          <a:p>
            <a:pPr>
              <a:defRPr/>
            </a:pPr>
            <a:endParaRPr lang="nb-NO"/>
          </a:p>
        </p:txBody>
      </p:sp>
      <p:sp>
        <p:nvSpPr>
          <p:cNvPr id="6148" name="Rectangle 4">
            <a:extLst>
              <a:ext uri="{FF2B5EF4-FFF2-40B4-BE49-F238E27FC236}">
                <a16:creationId xmlns:a16="http://schemas.microsoft.com/office/drawing/2014/main" id="{46A7FD0B-D1EB-43F8-8EC9-184F2295E22C}"/>
              </a:ext>
            </a:extLst>
          </p:cNvPr>
          <p:cNvSpPr>
            <a:spLocks noGrp="1" noRot="1" noChangeAspect="1" noChangeArrowheads="1" noTextEdit="1"/>
          </p:cNvSpPr>
          <p:nvPr>
            <p:ph type="sldImg" idx="2"/>
          </p:nvPr>
        </p:nvSpPr>
        <p:spPr bwMode="auto">
          <a:xfrm>
            <a:off x="917575" y="746125"/>
            <a:ext cx="4962525" cy="3722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a:extLst>
              <a:ext uri="{FF2B5EF4-FFF2-40B4-BE49-F238E27FC236}">
                <a16:creationId xmlns:a16="http://schemas.microsoft.com/office/drawing/2014/main" id="{2AE7821D-AFF6-4072-BADA-8CBDDEC24D35}"/>
              </a:ext>
            </a:extLst>
          </p:cNvPr>
          <p:cNvSpPr>
            <a:spLocks noGrp="1" noChangeArrowheads="1"/>
          </p:cNvSpPr>
          <p:nvPr>
            <p:ph type="body" sz="quarter" idx="3"/>
          </p:nvPr>
        </p:nvSpPr>
        <p:spPr bwMode="auto">
          <a:xfrm>
            <a:off x="679450" y="4716463"/>
            <a:ext cx="5438775" cy="446405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nb-NO" noProof="0"/>
              <a:t>Click to 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43014" name="Rectangle 6">
            <a:extLst>
              <a:ext uri="{FF2B5EF4-FFF2-40B4-BE49-F238E27FC236}">
                <a16:creationId xmlns:a16="http://schemas.microsoft.com/office/drawing/2014/main" id="{3E018433-8C07-4CB1-8B76-625D80DDA24B}"/>
              </a:ext>
            </a:extLst>
          </p:cNvPr>
          <p:cNvSpPr>
            <a:spLocks noGrp="1" noChangeArrowheads="1"/>
          </p:cNvSpPr>
          <p:nvPr>
            <p:ph type="ftr" sz="quarter" idx="4"/>
          </p:nvPr>
        </p:nvSpPr>
        <p:spPr bwMode="auto">
          <a:xfrm>
            <a:off x="0" y="9429750"/>
            <a:ext cx="2944813" cy="49530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defTabSz="915988" eaLnBrk="1" hangingPunct="1">
              <a:defRPr sz="1200">
                <a:latin typeface="Arial" charset="0"/>
                <a:ea typeface="+mn-ea"/>
                <a:cs typeface="+mn-cs"/>
              </a:defRPr>
            </a:lvl1pPr>
          </a:lstStyle>
          <a:p>
            <a:pPr>
              <a:defRPr/>
            </a:pPr>
            <a:endParaRPr lang="nb-NO"/>
          </a:p>
        </p:txBody>
      </p:sp>
      <p:sp>
        <p:nvSpPr>
          <p:cNvPr id="43015" name="Rectangle 7">
            <a:extLst>
              <a:ext uri="{FF2B5EF4-FFF2-40B4-BE49-F238E27FC236}">
                <a16:creationId xmlns:a16="http://schemas.microsoft.com/office/drawing/2014/main" id="{A7E4D77C-3F6B-44B1-B515-303C85355806}"/>
              </a:ext>
            </a:extLst>
          </p:cNvPr>
          <p:cNvSpPr>
            <a:spLocks noGrp="1" noChangeArrowheads="1"/>
          </p:cNvSpPr>
          <p:nvPr>
            <p:ph type="sldNum" sz="quarter" idx="5"/>
          </p:nvPr>
        </p:nvSpPr>
        <p:spPr bwMode="auto">
          <a:xfrm>
            <a:off x="3851275" y="9429750"/>
            <a:ext cx="2944813" cy="49530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defTabSz="915988" eaLnBrk="1" hangingPunct="1">
              <a:defRPr sz="1200"/>
            </a:lvl1pPr>
          </a:lstStyle>
          <a:p>
            <a:pPr>
              <a:defRPr/>
            </a:pPr>
            <a:fld id="{C14EE3F2-807B-4234-A8D7-121969ECAD3D}" type="slidenum">
              <a:rPr lang="nb-NO" altLang="nb-NO"/>
              <a:pPr>
                <a:defRPr/>
              </a:pPr>
              <a:t>‹#›</a:t>
            </a:fld>
            <a:endParaRPr lang="nb-NO" alt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ssholder for lysbilde 1">
            <a:extLst>
              <a:ext uri="{FF2B5EF4-FFF2-40B4-BE49-F238E27FC236}">
                <a16:creationId xmlns:a16="http://schemas.microsoft.com/office/drawing/2014/main" id="{2896571A-8C19-4952-851E-48B9B6A61D14}"/>
              </a:ext>
            </a:extLst>
          </p:cNvPr>
          <p:cNvSpPr>
            <a:spLocks noGrp="1" noRot="1" noChangeAspect="1" noTextEdit="1"/>
          </p:cNvSpPr>
          <p:nvPr>
            <p:ph type="sldImg"/>
          </p:nvPr>
        </p:nvSpPr>
        <p:spPr>
          <a:ln/>
        </p:spPr>
      </p:sp>
      <p:sp>
        <p:nvSpPr>
          <p:cNvPr id="9219" name="Plassholder for notater 2">
            <a:extLst>
              <a:ext uri="{FF2B5EF4-FFF2-40B4-BE49-F238E27FC236}">
                <a16:creationId xmlns:a16="http://schemas.microsoft.com/office/drawing/2014/main" id="{52096109-1FE8-4E50-8378-25F4EDDE3A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a:latin typeface="Arial" panose="020B0604020202020204" pitchFamily="34" charset="0"/>
            </a:endParaRPr>
          </a:p>
        </p:txBody>
      </p:sp>
      <p:sp>
        <p:nvSpPr>
          <p:cNvPr id="9220" name="Plassholder for lysbildenummer 3">
            <a:extLst>
              <a:ext uri="{FF2B5EF4-FFF2-40B4-BE49-F238E27FC236}">
                <a16:creationId xmlns:a16="http://schemas.microsoft.com/office/drawing/2014/main" id="{35754748-5BF0-4088-95FB-CFDD4879B7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a:solidFill>
                  <a:schemeClr val="tx1"/>
                </a:solidFill>
                <a:latin typeface="Arial" panose="020B0604020202020204" pitchFamily="34" charset="0"/>
                <a:ea typeface="MS PGothic" panose="020B0600070205080204" pitchFamily="34" charset="-128"/>
              </a:defRPr>
            </a:lvl1pPr>
            <a:lvl2pPr marL="742950" indent="-285750" defTabSz="915988">
              <a:defRPr>
                <a:solidFill>
                  <a:schemeClr val="tx1"/>
                </a:solidFill>
                <a:latin typeface="Arial" panose="020B0604020202020204" pitchFamily="34" charset="0"/>
                <a:ea typeface="MS PGothic" panose="020B0600070205080204" pitchFamily="34" charset="-128"/>
              </a:defRPr>
            </a:lvl2pPr>
            <a:lvl3pPr marL="1143000" indent="-228600" defTabSz="915988">
              <a:defRPr>
                <a:solidFill>
                  <a:schemeClr val="tx1"/>
                </a:solidFill>
                <a:latin typeface="Arial" panose="020B0604020202020204" pitchFamily="34" charset="0"/>
                <a:ea typeface="MS PGothic" panose="020B0600070205080204" pitchFamily="34" charset="-128"/>
              </a:defRPr>
            </a:lvl3pPr>
            <a:lvl4pPr marL="1600200" indent="-228600" defTabSz="915988">
              <a:defRPr>
                <a:solidFill>
                  <a:schemeClr val="tx1"/>
                </a:solidFill>
                <a:latin typeface="Arial" panose="020B0604020202020204" pitchFamily="34" charset="0"/>
                <a:ea typeface="MS PGothic" panose="020B0600070205080204" pitchFamily="34" charset="-128"/>
              </a:defRPr>
            </a:lvl4pPr>
            <a:lvl5pPr marL="2057400" indent="-228600" defTabSz="915988">
              <a:defRPr>
                <a:solidFill>
                  <a:schemeClr val="tx1"/>
                </a:solidFill>
                <a:latin typeface="Arial" panose="020B0604020202020204" pitchFamily="34" charset="0"/>
                <a:ea typeface="MS PGothic" panose="020B0600070205080204" pitchFamily="34" charset="-128"/>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E0806A0-05A1-4A6C-AC55-2A9CE8447046}" type="slidenum">
              <a:rPr lang="nb-NO" altLang="nb-NO" smtClean="0"/>
              <a:pPr/>
              <a:t>1</a:t>
            </a:fld>
            <a:endParaRPr lang="nb-NO" alt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EB65FF6-F0DD-4232-BC04-BCA67B3AFABB}"/>
              </a:ext>
            </a:extLst>
          </p:cNvPr>
          <p:cNvGrpSpPr>
            <a:grpSpLocks/>
          </p:cNvGrpSpPr>
          <p:nvPr/>
        </p:nvGrpSpPr>
        <p:grpSpPr bwMode="auto">
          <a:xfrm>
            <a:off x="0" y="0"/>
            <a:ext cx="5867400" cy="6858000"/>
            <a:chOff x="0" y="0"/>
            <a:chExt cx="3696" cy="4320"/>
          </a:xfrm>
        </p:grpSpPr>
        <p:sp>
          <p:nvSpPr>
            <p:cNvPr id="5" name="Rectangle 3">
              <a:extLst>
                <a:ext uri="{FF2B5EF4-FFF2-40B4-BE49-F238E27FC236}">
                  <a16:creationId xmlns:a16="http://schemas.microsoft.com/office/drawing/2014/main" id="{06F8005A-5CFF-4F2A-87D5-65AA7F7DC4AA}"/>
                </a:ext>
              </a:extLst>
            </p:cNvPr>
            <p:cNvSpPr>
              <a:spLocks noChangeArrowheads="1"/>
            </p:cNvSpPr>
            <p:nvPr/>
          </p:nvSpPr>
          <p:spPr bwMode="auto">
            <a:xfrm>
              <a:off x="0" y="0"/>
              <a:ext cx="2880" cy="4320"/>
            </a:xfrm>
            <a:prstGeom prst="rect">
              <a:avLst/>
            </a:prstGeom>
            <a:solidFill>
              <a:schemeClr val="accent2"/>
            </a:solidFill>
            <a:ln>
              <a:noFill/>
            </a:ln>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nb-NO" altLang="nb-NO" sz="2400">
                <a:latin typeface="Times New Roman" pitchFamily="18" charset="0"/>
              </a:endParaRPr>
            </a:p>
          </p:txBody>
        </p:sp>
        <p:sp>
          <p:nvSpPr>
            <p:cNvPr id="6" name="AutoShape 4">
              <a:extLst>
                <a:ext uri="{FF2B5EF4-FFF2-40B4-BE49-F238E27FC236}">
                  <a16:creationId xmlns:a16="http://schemas.microsoft.com/office/drawing/2014/main" id="{4071D01B-1D76-4205-A51A-8FB408EDD2EE}"/>
                </a:ext>
              </a:extLst>
            </p:cNvPr>
            <p:cNvSpPr>
              <a:spLocks noChangeArrowheads="1"/>
            </p:cNvSpPr>
            <p:nvPr/>
          </p:nvSpPr>
          <p:spPr bwMode="white">
            <a:xfrm>
              <a:off x="432" y="624"/>
              <a:ext cx="3264" cy="1200"/>
            </a:xfrm>
            <a:prstGeom prst="roundRect">
              <a:avLst>
                <a:gd name="adj" fmla="val 50000"/>
              </a:avLst>
            </a:prstGeom>
            <a:solidFill>
              <a:schemeClr val="bg1"/>
            </a:solidFill>
            <a:ln>
              <a:noFill/>
            </a:ln>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nb-NO" altLang="nb-NO" sz="2400">
                <a:latin typeface="Times New Roman" pitchFamily="18" charset="0"/>
              </a:endParaRPr>
            </a:p>
          </p:txBody>
        </p:sp>
      </p:grpSp>
      <p:grpSp>
        <p:nvGrpSpPr>
          <p:cNvPr id="7" name="Group 5">
            <a:extLst>
              <a:ext uri="{FF2B5EF4-FFF2-40B4-BE49-F238E27FC236}">
                <a16:creationId xmlns:a16="http://schemas.microsoft.com/office/drawing/2014/main" id="{5BA9E214-6FD5-4056-822B-27084B786B75}"/>
              </a:ext>
            </a:extLst>
          </p:cNvPr>
          <p:cNvGrpSpPr>
            <a:grpSpLocks/>
          </p:cNvGrpSpPr>
          <p:nvPr/>
        </p:nvGrpSpPr>
        <p:grpSpPr bwMode="auto">
          <a:xfrm>
            <a:off x="3632200" y="4889500"/>
            <a:ext cx="4876800" cy="319088"/>
            <a:chOff x="2288" y="3080"/>
            <a:chExt cx="3072" cy="201"/>
          </a:xfrm>
        </p:grpSpPr>
        <p:sp>
          <p:nvSpPr>
            <p:cNvPr id="8" name="AutoShape 6">
              <a:extLst>
                <a:ext uri="{FF2B5EF4-FFF2-40B4-BE49-F238E27FC236}">
                  <a16:creationId xmlns:a16="http://schemas.microsoft.com/office/drawing/2014/main" id="{BA28B67C-CFC4-4061-B8DA-695DA87C4C75}"/>
                </a:ext>
              </a:extLst>
            </p:cNvPr>
            <p:cNvSpPr>
              <a:spLocks noChangeArrowheads="1"/>
            </p:cNvSpPr>
            <p:nvPr/>
          </p:nvSpPr>
          <p:spPr bwMode="auto">
            <a:xfrm flipH="1">
              <a:off x="2288" y="3080"/>
              <a:ext cx="2914" cy="200"/>
            </a:xfrm>
            <a:prstGeom prst="roundRect">
              <a:avLst>
                <a:gd name="adj" fmla="val 0"/>
              </a:avLst>
            </a:prstGeom>
            <a:solidFill>
              <a:schemeClr val="hlink"/>
            </a:solidFill>
            <a:ln>
              <a:noFill/>
            </a:ln>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nb-NO" altLang="nb-NO"/>
            </a:p>
          </p:txBody>
        </p:sp>
        <p:sp>
          <p:nvSpPr>
            <p:cNvPr id="9" name="AutoShape 7">
              <a:extLst>
                <a:ext uri="{FF2B5EF4-FFF2-40B4-BE49-F238E27FC236}">
                  <a16:creationId xmlns:a16="http://schemas.microsoft.com/office/drawing/2014/main" id="{4D2E159C-7033-464B-9FAB-1B4AF05CE5C6}"/>
                </a:ext>
              </a:extLst>
            </p:cNvPr>
            <p:cNvSpPr>
              <a:spLocks noChangeArrowheads="1"/>
            </p:cNvSpPr>
            <p:nvPr/>
          </p:nvSpPr>
          <p:spPr bwMode="auto">
            <a:xfrm>
              <a:off x="5196" y="3080"/>
              <a:ext cx="164" cy="201"/>
            </a:xfrm>
            <a:prstGeom prst="flowChartDelay">
              <a:avLst/>
            </a:prstGeom>
            <a:solidFill>
              <a:schemeClr val="hlink"/>
            </a:solidFill>
            <a:ln>
              <a:noFill/>
            </a:ln>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nb-NO" altLang="nb-NO"/>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Date Placeholder 9">
            <a:extLst>
              <a:ext uri="{FF2B5EF4-FFF2-40B4-BE49-F238E27FC236}">
                <a16:creationId xmlns:a16="http://schemas.microsoft.com/office/drawing/2014/main" id="{3E976A10-195A-447B-86F6-145444E7D933}"/>
              </a:ext>
            </a:extLst>
          </p:cNvPr>
          <p:cNvSpPr>
            <a:spLocks noGrp="1" noChangeArrowheads="1"/>
          </p:cNvSpPr>
          <p:nvPr>
            <p:ph type="dt" sz="quarter" idx="10"/>
          </p:nvPr>
        </p:nvSpPr>
        <p:spPr/>
        <p:txBody>
          <a:bodyPr/>
          <a:lstStyle>
            <a:lvl1pPr>
              <a:defRPr>
                <a:solidFill>
                  <a:schemeClr val="bg1"/>
                </a:solidFill>
              </a:defRPr>
            </a:lvl1pPr>
          </a:lstStyle>
          <a:p>
            <a:pPr>
              <a:defRPr/>
            </a:pPr>
            <a:fld id="{E78C844F-C912-4213-A7B3-0B20EDBBAA68}" type="datetime1">
              <a:rPr lang="en-US" altLang="nb-NO"/>
              <a:pPr>
                <a:defRPr/>
              </a:pPr>
              <a:t>6/1/2018</a:t>
            </a:fld>
            <a:endParaRPr lang="en-US" altLang="nb-NO"/>
          </a:p>
        </p:txBody>
      </p:sp>
      <p:sp>
        <p:nvSpPr>
          <p:cNvPr id="11" name="Footer Placeholder 10">
            <a:extLst>
              <a:ext uri="{FF2B5EF4-FFF2-40B4-BE49-F238E27FC236}">
                <a16:creationId xmlns:a16="http://schemas.microsoft.com/office/drawing/2014/main" id="{25193538-F210-4CEB-BE74-0DE7D8ED2F31}"/>
              </a:ext>
            </a:extLst>
          </p:cNvPr>
          <p:cNvSpPr>
            <a:spLocks noGrp="1" noChangeArrowheads="1"/>
          </p:cNvSpPr>
          <p:nvPr>
            <p:ph type="ftr" sz="quarter" idx="11"/>
          </p:nvPr>
        </p:nvSpPr>
        <p:spPr/>
        <p:txBody>
          <a:bodyPr/>
          <a:lstStyle>
            <a:lvl1pPr algn="r">
              <a:defRPr/>
            </a:lvl1pPr>
          </a:lstStyle>
          <a:p>
            <a:pPr>
              <a:defRPr/>
            </a:pPr>
            <a:endParaRPr lang="en-US"/>
          </a:p>
        </p:txBody>
      </p:sp>
      <p:sp>
        <p:nvSpPr>
          <p:cNvPr id="12" name="Slide Number Placeholder 11">
            <a:extLst>
              <a:ext uri="{FF2B5EF4-FFF2-40B4-BE49-F238E27FC236}">
                <a16:creationId xmlns:a16="http://schemas.microsoft.com/office/drawing/2014/main" id="{5B51355A-08D6-4FC2-B881-10EF0923A2B3}"/>
              </a:ext>
            </a:extLst>
          </p:cNvPr>
          <p:cNvSpPr>
            <a:spLocks noGrp="1" noChangeArrowheads="1"/>
          </p:cNvSpPr>
          <p:nvPr>
            <p:ph type="sldNum" sz="quarter" idx="12"/>
          </p:nvPr>
        </p:nvSpPr>
        <p:spPr>
          <a:xfrm>
            <a:off x="76200" y="6248400"/>
            <a:ext cx="587375" cy="488950"/>
          </a:xfrm>
        </p:spPr>
        <p:txBody>
          <a:bodyPr anchorCtr="0"/>
          <a:lstStyle>
            <a:lvl1pPr>
              <a:defRPr/>
            </a:lvl1pPr>
          </a:lstStyle>
          <a:p>
            <a:pPr>
              <a:defRPr/>
            </a:pPr>
            <a:fld id="{AE15E84B-616A-40A3-ACF8-82B8FBD3542F}" type="slidenum">
              <a:rPr lang="en-US" altLang="nb-NO"/>
              <a:pPr>
                <a:defRPr/>
              </a:pPr>
              <a:t>‹#›</a:t>
            </a:fld>
            <a:endParaRPr lang="en-US" altLang="nb-NO"/>
          </a:p>
        </p:txBody>
      </p:sp>
    </p:spTree>
    <p:extLst>
      <p:ext uri="{BB962C8B-B14F-4D97-AF65-F5344CB8AC3E}">
        <p14:creationId xmlns:p14="http://schemas.microsoft.com/office/powerpoint/2010/main" val="17780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1">
            <a:extLst>
              <a:ext uri="{FF2B5EF4-FFF2-40B4-BE49-F238E27FC236}">
                <a16:creationId xmlns:a16="http://schemas.microsoft.com/office/drawing/2014/main" id="{1255E620-E55C-4D04-B5BC-00F1F2B560F2}"/>
              </a:ext>
            </a:extLst>
          </p:cNvPr>
          <p:cNvSpPr>
            <a:spLocks noGrp="1" noChangeArrowheads="1"/>
          </p:cNvSpPr>
          <p:nvPr>
            <p:ph type="dt" sz="half" idx="10"/>
          </p:nvPr>
        </p:nvSpPr>
        <p:spPr>
          <a:ln/>
        </p:spPr>
        <p:txBody>
          <a:bodyPr/>
          <a:lstStyle>
            <a:lvl1pPr>
              <a:defRPr/>
            </a:lvl1pPr>
          </a:lstStyle>
          <a:p>
            <a:pPr>
              <a:defRPr/>
            </a:pPr>
            <a:fld id="{A0FD6F56-0657-4962-8582-2624D0878975}" type="datetime1">
              <a:rPr lang="en-US" altLang="nb-NO"/>
              <a:pPr>
                <a:defRPr/>
              </a:pPr>
              <a:t>6/1/2018</a:t>
            </a:fld>
            <a:endParaRPr lang="en-US" altLang="nb-NO"/>
          </a:p>
        </p:txBody>
      </p:sp>
      <p:sp>
        <p:nvSpPr>
          <p:cNvPr id="5" name="Rectangle 12">
            <a:extLst>
              <a:ext uri="{FF2B5EF4-FFF2-40B4-BE49-F238E27FC236}">
                <a16:creationId xmlns:a16="http://schemas.microsoft.com/office/drawing/2014/main" id="{D48D710C-2B59-4794-865A-BA6DA9A03F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FAE4F3F3-E2E5-4F82-9A1C-B94BD8E61070}"/>
              </a:ext>
            </a:extLst>
          </p:cNvPr>
          <p:cNvSpPr>
            <a:spLocks noGrp="1" noChangeArrowheads="1"/>
          </p:cNvSpPr>
          <p:nvPr>
            <p:ph type="sldNum" sz="quarter" idx="12"/>
          </p:nvPr>
        </p:nvSpPr>
        <p:spPr>
          <a:ln/>
        </p:spPr>
        <p:txBody>
          <a:bodyPr/>
          <a:lstStyle>
            <a:lvl1pPr>
              <a:defRPr/>
            </a:lvl1pPr>
          </a:lstStyle>
          <a:p>
            <a:pPr>
              <a:defRPr/>
            </a:pPr>
            <a:fld id="{CD79471C-543C-4534-929C-46998F0B6091}" type="slidenum">
              <a:rPr lang="en-US" altLang="nb-NO"/>
              <a:pPr>
                <a:defRPr/>
              </a:pPr>
              <a:t>‹#›</a:t>
            </a:fld>
            <a:endParaRPr lang="en-US" altLang="nb-NO"/>
          </a:p>
        </p:txBody>
      </p:sp>
    </p:spTree>
    <p:extLst>
      <p:ext uri="{BB962C8B-B14F-4D97-AF65-F5344CB8AC3E}">
        <p14:creationId xmlns:p14="http://schemas.microsoft.com/office/powerpoint/2010/main" val="100364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1">
            <a:extLst>
              <a:ext uri="{FF2B5EF4-FFF2-40B4-BE49-F238E27FC236}">
                <a16:creationId xmlns:a16="http://schemas.microsoft.com/office/drawing/2014/main" id="{F7BE7153-BD28-46F2-9759-FF751D282446}"/>
              </a:ext>
            </a:extLst>
          </p:cNvPr>
          <p:cNvSpPr>
            <a:spLocks noGrp="1" noChangeArrowheads="1"/>
          </p:cNvSpPr>
          <p:nvPr>
            <p:ph type="dt" sz="half" idx="10"/>
          </p:nvPr>
        </p:nvSpPr>
        <p:spPr>
          <a:ln/>
        </p:spPr>
        <p:txBody>
          <a:bodyPr/>
          <a:lstStyle>
            <a:lvl1pPr>
              <a:defRPr/>
            </a:lvl1pPr>
          </a:lstStyle>
          <a:p>
            <a:pPr>
              <a:defRPr/>
            </a:pPr>
            <a:fld id="{AF2A5A4F-AEA1-409D-AF26-1849B116DC5E}" type="datetime1">
              <a:rPr lang="en-US" altLang="nb-NO"/>
              <a:pPr>
                <a:defRPr/>
              </a:pPr>
              <a:t>6/1/2018</a:t>
            </a:fld>
            <a:endParaRPr lang="en-US" altLang="nb-NO"/>
          </a:p>
        </p:txBody>
      </p:sp>
      <p:sp>
        <p:nvSpPr>
          <p:cNvPr id="5" name="Rectangle 12">
            <a:extLst>
              <a:ext uri="{FF2B5EF4-FFF2-40B4-BE49-F238E27FC236}">
                <a16:creationId xmlns:a16="http://schemas.microsoft.com/office/drawing/2014/main" id="{3ED3B6A4-CB30-4B2A-8BDF-DF1711E26A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C6D7024C-7EBE-4D74-AD1B-FE4789BFFBEC}"/>
              </a:ext>
            </a:extLst>
          </p:cNvPr>
          <p:cNvSpPr>
            <a:spLocks noGrp="1" noChangeArrowheads="1"/>
          </p:cNvSpPr>
          <p:nvPr>
            <p:ph type="sldNum" sz="quarter" idx="12"/>
          </p:nvPr>
        </p:nvSpPr>
        <p:spPr>
          <a:ln/>
        </p:spPr>
        <p:txBody>
          <a:bodyPr/>
          <a:lstStyle>
            <a:lvl1pPr>
              <a:defRPr/>
            </a:lvl1pPr>
          </a:lstStyle>
          <a:p>
            <a:pPr>
              <a:defRPr/>
            </a:pPr>
            <a:fld id="{8ADD0B1D-4825-4799-9714-90AF35CBE761}" type="slidenum">
              <a:rPr lang="en-US" altLang="nb-NO"/>
              <a:pPr>
                <a:defRPr/>
              </a:pPr>
              <a:t>‹#›</a:t>
            </a:fld>
            <a:endParaRPr lang="en-US" altLang="nb-NO"/>
          </a:p>
        </p:txBody>
      </p:sp>
    </p:spTree>
    <p:extLst>
      <p:ext uri="{BB962C8B-B14F-4D97-AF65-F5344CB8AC3E}">
        <p14:creationId xmlns:p14="http://schemas.microsoft.com/office/powerpoint/2010/main" val="422966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677415"/>
            <a:ext cx="7772400" cy="901094"/>
          </a:xfrm>
        </p:spPr>
        <p:txBody>
          <a:bodyPr anchor="t"/>
          <a:lstStyle/>
          <a:p>
            <a:r>
              <a:rPr lang="nb-NO"/>
              <a:t>Klikk for å redigere tittelstil</a:t>
            </a:r>
            <a:endParaRPr lang="nb-NO" dirty="0"/>
          </a:p>
        </p:txBody>
      </p:sp>
      <p:sp>
        <p:nvSpPr>
          <p:cNvPr id="3" name="Undertittel 2"/>
          <p:cNvSpPr>
            <a:spLocks noGrp="1"/>
          </p:cNvSpPr>
          <p:nvPr>
            <p:ph type="subTitle" idx="1"/>
          </p:nvPr>
        </p:nvSpPr>
        <p:spPr>
          <a:xfrm>
            <a:off x="368315" y="3645154"/>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859173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4" name="Bilde 6">
            <a:extLst>
              <a:ext uri="{FF2B5EF4-FFF2-40B4-BE49-F238E27FC236}">
                <a16:creationId xmlns:a16="http://schemas.microsoft.com/office/drawing/2014/main" id="{1DE480C4-72B4-46DC-BAFD-C266C6E472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41800" y="3073400"/>
            <a:ext cx="647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e 7">
            <a:extLst>
              <a:ext uri="{FF2B5EF4-FFF2-40B4-BE49-F238E27FC236}">
                <a16:creationId xmlns:a16="http://schemas.microsoft.com/office/drawing/2014/main" id="{77489C1A-B1CD-4525-B92F-F9F2A46170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41800" y="3073400"/>
            <a:ext cx="647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lysbildenummer 5">
            <a:extLst>
              <a:ext uri="{FF2B5EF4-FFF2-40B4-BE49-F238E27FC236}">
                <a16:creationId xmlns:a16="http://schemas.microsoft.com/office/drawing/2014/main" id="{61B0D3A4-B162-4F43-878F-1BF52EDE7341}"/>
              </a:ext>
            </a:extLst>
          </p:cNvPr>
          <p:cNvSpPr txBox="1">
            <a:spLocks/>
          </p:cNvSpPr>
          <p:nvPr userDrawn="1"/>
        </p:nvSpPr>
        <p:spPr>
          <a:xfrm>
            <a:off x="8474075" y="6421438"/>
            <a:ext cx="342900" cy="365125"/>
          </a:xfrm>
          <a:prstGeom prst="rect">
            <a:avLst/>
          </a:prstGeom>
        </p:spPr>
        <p:txBody>
          <a:bodyPr/>
          <a:lstStyle>
            <a:lvl1pPr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fld id="{2799398E-9D23-4AAB-9C92-0086EB36DA60}" type="slidenum">
              <a:rPr lang="nb-NO" altLang="nb-NO" sz="1000" smtClean="0">
                <a:cs typeface="Arial" panose="020B0604020202020204" pitchFamily="34" charset="0"/>
              </a:rPr>
              <a:pPr algn="ctr" eaLnBrk="1" hangingPunct="1">
                <a:defRPr/>
              </a:pPr>
              <a:t>‹#›</a:t>
            </a:fld>
            <a:endParaRPr lang="nb-NO" altLang="nb-NO" sz="1000">
              <a:cs typeface="Arial" panose="020B0604020202020204" pitchFamily="34" charset="0"/>
            </a:endParaRPr>
          </a:p>
        </p:txBody>
      </p:sp>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416435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969059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137195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25091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008935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494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Tree>
    <p:extLst>
      <p:ext uri="{BB962C8B-B14F-4D97-AF65-F5344CB8AC3E}">
        <p14:creationId xmlns:p14="http://schemas.microsoft.com/office/powerpoint/2010/main" val="235522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1">
            <a:extLst>
              <a:ext uri="{FF2B5EF4-FFF2-40B4-BE49-F238E27FC236}">
                <a16:creationId xmlns:a16="http://schemas.microsoft.com/office/drawing/2014/main" id="{49360C70-9308-42DD-BD91-A6F0EB3626D6}"/>
              </a:ext>
            </a:extLst>
          </p:cNvPr>
          <p:cNvSpPr>
            <a:spLocks noGrp="1" noChangeArrowheads="1"/>
          </p:cNvSpPr>
          <p:nvPr>
            <p:ph type="dt" sz="half" idx="10"/>
          </p:nvPr>
        </p:nvSpPr>
        <p:spPr>
          <a:ln/>
        </p:spPr>
        <p:txBody>
          <a:bodyPr/>
          <a:lstStyle>
            <a:lvl1pPr>
              <a:defRPr/>
            </a:lvl1pPr>
          </a:lstStyle>
          <a:p>
            <a:pPr>
              <a:defRPr/>
            </a:pPr>
            <a:fld id="{9586EB91-FA6B-48F8-AA18-C2F729277971}" type="datetime1">
              <a:rPr lang="en-US" altLang="nb-NO"/>
              <a:pPr>
                <a:defRPr/>
              </a:pPr>
              <a:t>6/1/2018</a:t>
            </a:fld>
            <a:endParaRPr lang="en-US" altLang="nb-NO"/>
          </a:p>
        </p:txBody>
      </p:sp>
      <p:sp>
        <p:nvSpPr>
          <p:cNvPr id="5" name="Rectangle 12">
            <a:extLst>
              <a:ext uri="{FF2B5EF4-FFF2-40B4-BE49-F238E27FC236}">
                <a16:creationId xmlns:a16="http://schemas.microsoft.com/office/drawing/2014/main" id="{23C99527-52A8-47C5-8D45-10B48A3409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F99F8BE1-F781-49A9-AD3B-B23017B2F6B7}"/>
              </a:ext>
            </a:extLst>
          </p:cNvPr>
          <p:cNvSpPr>
            <a:spLocks noGrp="1" noChangeArrowheads="1"/>
          </p:cNvSpPr>
          <p:nvPr>
            <p:ph type="sldNum" sz="quarter" idx="12"/>
          </p:nvPr>
        </p:nvSpPr>
        <p:spPr>
          <a:ln/>
        </p:spPr>
        <p:txBody>
          <a:bodyPr/>
          <a:lstStyle>
            <a:lvl1pPr>
              <a:defRPr/>
            </a:lvl1pPr>
          </a:lstStyle>
          <a:p>
            <a:pPr>
              <a:defRPr/>
            </a:pPr>
            <a:fld id="{83AD3D2D-0107-45D2-83E5-6567CB02C22A}" type="slidenum">
              <a:rPr lang="en-US" altLang="nb-NO"/>
              <a:pPr>
                <a:defRPr/>
              </a:pPr>
              <a:t>‹#›</a:t>
            </a:fld>
            <a:endParaRPr lang="en-US" altLang="nb-NO"/>
          </a:p>
        </p:txBody>
      </p:sp>
    </p:spTree>
    <p:extLst>
      <p:ext uri="{BB962C8B-B14F-4D97-AF65-F5344CB8AC3E}">
        <p14:creationId xmlns:p14="http://schemas.microsoft.com/office/powerpoint/2010/main" val="2328401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Tree>
    <p:extLst>
      <p:ext uri="{BB962C8B-B14F-4D97-AF65-F5344CB8AC3E}">
        <p14:creationId xmlns:p14="http://schemas.microsoft.com/office/powerpoint/2010/main" val="655395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07263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55356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Click to edit Master subtitle style</a:t>
            </a:r>
            <a:endParaRPr lang="en-GB"/>
          </a:p>
        </p:txBody>
      </p:sp>
      <p:sp>
        <p:nvSpPr>
          <p:cNvPr id="4" name="Date Placeholder 3">
            <a:extLst>
              <a:ext uri="{FF2B5EF4-FFF2-40B4-BE49-F238E27FC236}">
                <a16:creationId xmlns:a16="http://schemas.microsoft.com/office/drawing/2014/main" id="{11E929B9-FF90-41FF-8B3C-8E44E5A16B3C}"/>
              </a:ext>
            </a:extLst>
          </p:cNvPr>
          <p:cNvSpPr>
            <a:spLocks noGrp="1"/>
          </p:cNvSpPr>
          <p:nvPr>
            <p:ph type="dt" sz="half" idx="10"/>
          </p:nvPr>
        </p:nvSpPr>
        <p:spPr/>
        <p:txBody>
          <a:bodyPr/>
          <a:lstStyle>
            <a:lvl1pPr>
              <a:defRPr/>
            </a:lvl1pPr>
          </a:lstStyle>
          <a:p>
            <a:pPr>
              <a:defRPr/>
            </a:pPr>
            <a:fld id="{86F7B343-79D7-4913-9DE1-6BA061404D3F}" type="datetime1">
              <a:rPr lang="en-US" altLang="nb-NO"/>
              <a:pPr>
                <a:defRPr/>
              </a:pPr>
              <a:t>6/1/2018</a:t>
            </a:fld>
            <a:endParaRPr lang="en-GB" altLang="nb-NO"/>
          </a:p>
        </p:txBody>
      </p:sp>
      <p:sp>
        <p:nvSpPr>
          <p:cNvPr id="5" name="Footer Placeholder 4">
            <a:extLst>
              <a:ext uri="{FF2B5EF4-FFF2-40B4-BE49-F238E27FC236}">
                <a16:creationId xmlns:a16="http://schemas.microsoft.com/office/drawing/2014/main" id="{5B18167D-74C4-4417-AC62-4441A2E011B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54CC940-1C77-4CCA-B24C-52690A343F5E}"/>
              </a:ext>
            </a:extLst>
          </p:cNvPr>
          <p:cNvSpPr>
            <a:spLocks noGrp="1"/>
          </p:cNvSpPr>
          <p:nvPr>
            <p:ph type="sldNum" sz="quarter" idx="12"/>
          </p:nvPr>
        </p:nvSpPr>
        <p:spPr/>
        <p:txBody>
          <a:bodyPr/>
          <a:lstStyle>
            <a:lvl1pPr>
              <a:defRPr/>
            </a:lvl1pPr>
          </a:lstStyle>
          <a:p>
            <a:pPr>
              <a:defRPr/>
            </a:pPr>
            <a:fld id="{28E7F07A-C27B-48F6-9A9A-14393A6A29B9}" type="slidenum">
              <a:rPr lang="en-GB" altLang="nb-NO"/>
              <a:pPr>
                <a:defRPr/>
              </a:pPr>
              <a:t>‹#›</a:t>
            </a:fld>
            <a:endParaRPr lang="en-GB" altLang="nb-NO"/>
          </a:p>
        </p:txBody>
      </p:sp>
    </p:spTree>
    <p:extLst>
      <p:ext uri="{BB962C8B-B14F-4D97-AF65-F5344CB8AC3E}">
        <p14:creationId xmlns:p14="http://schemas.microsoft.com/office/powerpoint/2010/main" val="1191754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GB"/>
          </a:p>
        </p:txBody>
      </p:sp>
      <p:sp>
        <p:nvSpPr>
          <p:cNvPr id="3" name="Content Placeholder 2"/>
          <p:cNvSpPr>
            <a:spLocks noGrp="1"/>
          </p:cNvSpPr>
          <p:nvPr>
            <p:ph idx="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GB"/>
          </a:p>
        </p:txBody>
      </p:sp>
      <p:sp>
        <p:nvSpPr>
          <p:cNvPr id="4" name="Date Placeholder 3">
            <a:extLst>
              <a:ext uri="{FF2B5EF4-FFF2-40B4-BE49-F238E27FC236}">
                <a16:creationId xmlns:a16="http://schemas.microsoft.com/office/drawing/2014/main" id="{4688F987-4DC4-47F0-9FDD-2755FDA06209}"/>
              </a:ext>
            </a:extLst>
          </p:cNvPr>
          <p:cNvSpPr>
            <a:spLocks noGrp="1"/>
          </p:cNvSpPr>
          <p:nvPr>
            <p:ph type="dt" sz="half" idx="10"/>
          </p:nvPr>
        </p:nvSpPr>
        <p:spPr/>
        <p:txBody>
          <a:bodyPr/>
          <a:lstStyle>
            <a:lvl1pPr>
              <a:defRPr/>
            </a:lvl1pPr>
          </a:lstStyle>
          <a:p>
            <a:pPr>
              <a:defRPr/>
            </a:pPr>
            <a:fld id="{268A11C3-92E3-44C3-8110-6333348F2F50}" type="datetime1">
              <a:rPr lang="en-US" altLang="nb-NO"/>
              <a:pPr>
                <a:defRPr/>
              </a:pPr>
              <a:t>6/1/2018</a:t>
            </a:fld>
            <a:endParaRPr lang="en-GB" altLang="nb-NO"/>
          </a:p>
        </p:txBody>
      </p:sp>
      <p:sp>
        <p:nvSpPr>
          <p:cNvPr id="5" name="Footer Placeholder 4">
            <a:extLst>
              <a:ext uri="{FF2B5EF4-FFF2-40B4-BE49-F238E27FC236}">
                <a16:creationId xmlns:a16="http://schemas.microsoft.com/office/drawing/2014/main" id="{8E657EC1-A19B-452B-A76D-ABB1996519C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77A82DD-B6E8-4861-B49B-29C2C9323AA4}"/>
              </a:ext>
            </a:extLst>
          </p:cNvPr>
          <p:cNvSpPr>
            <a:spLocks noGrp="1"/>
          </p:cNvSpPr>
          <p:nvPr>
            <p:ph type="sldNum" sz="quarter" idx="12"/>
          </p:nvPr>
        </p:nvSpPr>
        <p:spPr/>
        <p:txBody>
          <a:bodyPr/>
          <a:lstStyle>
            <a:lvl1pPr>
              <a:defRPr/>
            </a:lvl1pPr>
          </a:lstStyle>
          <a:p>
            <a:pPr>
              <a:defRPr/>
            </a:pPr>
            <a:fld id="{A24D964D-5BD4-4F4D-9278-4ADBDE453F7E}" type="slidenum">
              <a:rPr lang="en-GB" altLang="nb-NO"/>
              <a:pPr>
                <a:defRPr/>
              </a:pPr>
              <a:t>‹#›</a:t>
            </a:fld>
            <a:endParaRPr lang="en-GB" altLang="nb-NO"/>
          </a:p>
        </p:txBody>
      </p:sp>
    </p:spTree>
    <p:extLst>
      <p:ext uri="{BB962C8B-B14F-4D97-AF65-F5344CB8AC3E}">
        <p14:creationId xmlns:p14="http://schemas.microsoft.com/office/powerpoint/2010/main" val="1318270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Click to edit Master text styles</a:t>
            </a:r>
          </a:p>
        </p:txBody>
      </p:sp>
      <p:sp>
        <p:nvSpPr>
          <p:cNvPr id="4" name="Date Placeholder 3">
            <a:extLst>
              <a:ext uri="{FF2B5EF4-FFF2-40B4-BE49-F238E27FC236}">
                <a16:creationId xmlns:a16="http://schemas.microsoft.com/office/drawing/2014/main" id="{880446E5-2120-4030-9178-EE973F6B6162}"/>
              </a:ext>
            </a:extLst>
          </p:cNvPr>
          <p:cNvSpPr>
            <a:spLocks noGrp="1"/>
          </p:cNvSpPr>
          <p:nvPr>
            <p:ph type="dt" sz="half" idx="10"/>
          </p:nvPr>
        </p:nvSpPr>
        <p:spPr/>
        <p:txBody>
          <a:bodyPr/>
          <a:lstStyle>
            <a:lvl1pPr>
              <a:defRPr/>
            </a:lvl1pPr>
          </a:lstStyle>
          <a:p>
            <a:pPr>
              <a:defRPr/>
            </a:pPr>
            <a:fld id="{5EC01722-5AEB-4A13-8F6E-3DFDA662F1EE}" type="datetime1">
              <a:rPr lang="en-US" altLang="nb-NO"/>
              <a:pPr>
                <a:defRPr/>
              </a:pPr>
              <a:t>6/1/2018</a:t>
            </a:fld>
            <a:endParaRPr lang="en-GB" altLang="nb-NO"/>
          </a:p>
        </p:txBody>
      </p:sp>
      <p:sp>
        <p:nvSpPr>
          <p:cNvPr id="5" name="Footer Placeholder 4">
            <a:extLst>
              <a:ext uri="{FF2B5EF4-FFF2-40B4-BE49-F238E27FC236}">
                <a16:creationId xmlns:a16="http://schemas.microsoft.com/office/drawing/2014/main" id="{5A19A34D-1AD5-4959-9E2A-E59268E364E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F8778A6-D7D3-499D-BC69-936FF82F8663}"/>
              </a:ext>
            </a:extLst>
          </p:cNvPr>
          <p:cNvSpPr>
            <a:spLocks noGrp="1"/>
          </p:cNvSpPr>
          <p:nvPr>
            <p:ph type="sldNum" sz="quarter" idx="12"/>
          </p:nvPr>
        </p:nvSpPr>
        <p:spPr/>
        <p:txBody>
          <a:bodyPr/>
          <a:lstStyle>
            <a:lvl1pPr>
              <a:defRPr/>
            </a:lvl1pPr>
          </a:lstStyle>
          <a:p>
            <a:pPr>
              <a:defRPr/>
            </a:pPr>
            <a:fld id="{1D67A9F4-F0DA-4222-8DB3-186B9C357EB9}" type="slidenum">
              <a:rPr lang="en-GB" altLang="nb-NO"/>
              <a:pPr>
                <a:defRPr/>
              </a:pPr>
              <a:t>‹#›</a:t>
            </a:fld>
            <a:endParaRPr lang="en-GB" altLang="nb-NO"/>
          </a:p>
        </p:txBody>
      </p:sp>
    </p:spTree>
    <p:extLst>
      <p:ext uri="{BB962C8B-B14F-4D97-AF65-F5344CB8AC3E}">
        <p14:creationId xmlns:p14="http://schemas.microsoft.com/office/powerpoint/2010/main" val="1044479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GB"/>
          </a:p>
        </p:txBody>
      </p:sp>
      <p:sp>
        <p:nvSpPr>
          <p:cNvPr id="5" name="Date Placeholder 3">
            <a:extLst>
              <a:ext uri="{FF2B5EF4-FFF2-40B4-BE49-F238E27FC236}">
                <a16:creationId xmlns:a16="http://schemas.microsoft.com/office/drawing/2014/main" id="{EF5076BE-0056-44EE-A8F5-8AD8C93B17B5}"/>
              </a:ext>
            </a:extLst>
          </p:cNvPr>
          <p:cNvSpPr>
            <a:spLocks noGrp="1"/>
          </p:cNvSpPr>
          <p:nvPr>
            <p:ph type="dt" sz="half" idx="10"/>
          </p:nvPr>
        </p:nvSpPr>
        <p:spPr/>
        <p:txBody>
          <a:bodyPr/>
          <a:lstStyle>
            <a:lvl1pPr>
              <a:defRPr/>
            </a:lvl1pPr>
          </a:lstStyle>
          <a:p>
            <a:pPr>
              <a:defRPr/>
            </a:pPr>
            <a:fld id="{149EFF40-D37E-45C0-8415-2D1DD8B5CA7C}" type="datetime1">
              <a:rPr lang="en-US" altLang="nb-NO"/>
              <a:pPr>
                <a:defRPr/>
              </a:pPr>
              <a:t>6/1/2018</a:t>
            </a:fld>
            <a:endParaRPr lang="en-GB" altLang="nb-NO"/>
          </a:p>
        </p:txBody>
      </p:sp>
      <p:sp>
        <p:nvSpPr>
          <p:cNvPr id="6" name="Footer Placeholder 4">
            <a:extLst>
              <a:ext uri="{FF2B5EF4-FFF2-40B4-BE49-F238E27FC236}">
                <a16:creationId xmlns:a16="http://schemas.microsoft.com/office/drawing/2014/main" id="{769F729A-030B-4987-A9A7-A0394AFAE56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C243849-548D-42DE-A97E-F47DA16DD698}"/>
              </a:ext>
            </a:extLst>
          </p:cNvPr>
          <p:cNvSpPr>
            <a:spLocks noGrp="1"/>
          </p:cNvSpPr>
          <p:nvPr>
            <p:ph type="sldNum" sz="quarter" idx="12"/>
          </p:nvPr>
        </p:nvSpPr>
        <p:spPr/>
        <p:txBody>
          <a:bodyPr/>
          <a:lstStyle>
            <a:lvl1pPr>
              <a:defRPr/>
            </a:lvl1pPr>
          </a:lstStyle>
          <a:p>
            <a:pPr>
              <a:defRPr/>
            </a:pPr>
            <a:fld id="{A2E1D5D7-5FB2-4C37-A7F9-D19675F9C54A}" type="slidenum">
              <a:rPr lang="en-GB" altLang="nb-NO"/>
              <a:pPr>
                <a:defRPr/>
              </a:pPr>
              <a:t>‹#›</a:t>
            </a:fld>
            <a:endParaRPr lang="en-GB" altLang="nb-NO"/>
          </a:p>
        </p:txBody>
      </p:sp>
    </p:spTree>
    <p:extLst>
      <p:ext uri="{BB962C8B-B14F-4D97-AF65-F5344CB8AC3E}">
        <p14:creationId xmlns:p14="http://schemas.microsoft.com/office/powerpoint/2010/main" val="1601849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GB"/>
          </a:p>
        </p:txBody>
      </p:sp>
      <p:sp>
        <p:nvSpPr>
          <p:cNvPr id="7" name="Date Placeholder 3">
            <a:extLst>
              <a:ext uri="{FF2B5EF4-FFF2-40B4-BE49-F238E27FC236}">
                <a16:creationId xmlns:a16="http://schemas.microsoft.com/office/drawing/2014/main" id="{64D57FF2-1E13-4985-A9CF-140EAA313AEF}"/>
              </a:ext>
            </a:extLst>
          </p:cNvPr>
          <p:cNvSpPr>
            <a:spLocks noGrp="1"/>
          </p:cNvSpPr>
          <p:nvPr>
            <p:ph type="dt" sz="half" idx="10"/>
          </p:nvPr>
        </p:nvSpPr>
        <p:spPr/>
        <p:txBody>
          <a:bodyPr/>
          <a:lstStyle>
            <a:lvl1pPr>
              <a:defRPr/>
            </a:lvl1pPr>
          </a:lstStyle>
          <a:p>
            <a:pPr>
              <a:defRPr/>
            </a:pPr>
            <a:fld id="{E4130E5B-4B8F-48F8-9FEB-5CE0D03ACCD0}" type="datetime1">
              <a:rPr lang="en-US" altLang="nb-NO"/>
              <a:pPr>
                <a:defRPr/>
              </a:pPr>
              <a:t>6/1/2018</a:t>
            </a:fld>
            <a:endParaRPr lang="en-GB" altLang="nb-NO"/>
          </a:p>
        </p:txBody>
      </p:sp>
      <p:sp>
        <p:nvSpPr>
          <p:cNvPr id="8" name="Footer Placeholder 4">
            <a:extLst>
              <a:ext uri="{FF2B5EF4-FFF2-40B4-BE49-F238E27FC236}">
                <a16:creationId xmlns:a16="http://schemas.microsoft.com/office/drawing/2014/main" id="{BAAEC0DB-E6CF-47BF-B0A6-33011C3212C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D20AB8CD-0B55-4101-8593-20A5F4B190B0}"/>
              </a:ext>
            </a:extLst>
          </p:cNvPr>
          <p:cNvSpPr>
            <a:spLocks noGrp="1"/>
          </p:cNvSpPr>
          <p:nvPr>
            <p:ph type="sldNum" sz="quarter" idx="12"/>
          </p:nvPr>
        </p:nvSpPr>
        <p:spPr/>
        <p:txBody>
          <a:bodyPr/>
          <a:lstStyle>
            <a:lvl1pPr>
              <a:defRPr/>
            </a:lvl1pPr>
          </a:lstStyle>
          <a:p>
            <a:pPr>
              <a:defRPr/>
            </a:pPr>
            <a:fld id="{218D074F-1A53-4464-99D1-A89BA34E406F}" type="slidenum">
              <a:rPr lang="en-GB" altLang="nb-NO"/>
              <a:pPr>
                <a:defRPr/>
              </a:pPr>
              <a:t>‹#›</a:t>
            </a:fld>
            <a:endParaRPr lang="en-GB" altLang="nb-NO"/>
          </a:p>
        </p:txBody>
      </p:sp>
    </p:spTree>
    <p:extLst>
      <p:ext uri="{BB962C8B-B14F-4D97-AF65-F5344CB8AC3E}">
        <p14:creationId xmlns:p14="http://schemas.microsoft.com/office/powerpoint/2010/main" val="1036657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GB"/>
          </a:p>
        </p:txBody>
      </p:sp>
      <p:sp>
        <p:nvSpPr>
          <p:cNvPr id="3" name="Date Placeholder 3">
            <a:extLst>
              <a:ext uri="{FF2B5EF4-FFF2-40B4-BE49-F238E27FC236}">
                <a16:creationId xmlns:a16="http://schemas.microsoft.com/office/drawing/2014/main" id="{BC996480-F48A-4974-AAD3-53D709B70A43}"/>
              </a:ext>
            </a:extLst>
          </p:cNvPr>
          <p:cNvSpPr>
            <a:spLocks noGrp="1"/>
          </p:cNvSpPr>
          <p:nvPr>
            <p:ph type="dt" sz="half" idx="10"/>
          </p:nvPr>
        </p:nvSpPr>
        <p:spPr/>
        <p:txBody>
          <a:bodyPr/>
          <a:lstStyle>
            <a:lvl1pPr>
              <a:defRPr/>
            </a:lvl1pPr>
          </a:lstStyle>
          <a:p>
            <a:pPr>
              <a:defRPr/>
            </a:pPr>
            <a:fld id="{D11F1ED4-89C4-4ABA-841B-E87CE0C798D7}" type="datetime1">
              <a:rPr lang="en-US" altLang="nb-NO"/>
              <a:pPr>
                <a:defRPr/>
              </a:pPr>
              <a:t>6/1/2018</a:t>
            </a:fld>
            <a:endParaRPr lang="en-GB" altLang="nb-NO"/>
          </a:p>
        </p:txBody>
      </p:sp>
      <p:sp>
        <p:nvSpPr>
          <p:cNvPr id="4" name="Footer Placeholder 4">
            <a:extLst>
              <a:ext uri="{FF2B5EF4-FFF2-40B4-BE49-F238E27FC236}">
                <a16:creationId xmlns:a16="http://schemas.microsoft.com/office/drawing/2014/main" id="{EA453545-CC48-4AD7-B5E7-43490764713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6D6F83B-729C-414F-A3CD-514B3D5EDC8E}"/>
              </a:ext>
            </a:extLst>
          </p:cNvPr>
          <p:cNvSpPr>
            <a:spLocks noGrp="1"/>
          </p:cNvSpPr>
          <p:nvPr>
            <p:ph type="sldNum" sz="quarter" idx="12"/>
          </p:nvPr>
        </p:nvSpPr>
        <p:spPr/>
        <p:txBody>
          <a:bodyPr/>
          <a:lstStyle>
            <a:lvl1pPr>
              <a:defRPr/>
            </a:lvl1pPr>
          </a:lstStyle>
          <a:p>
            <a:pPr>
              <a:defRPr/>
            </a:pPr>
            <a:fld id="{FE56E842-F8C1-4DB5-99F7-03C36F1FECCF}" type="slidenum">
              <a:rPr lang="en-GB" altLang="nb-NO"/>
              <a:pPr>
                <a:defRPr/>
              </a:pPr>
              <a:t>‹#›</a:t>
            </a:fld>
            <a:endParaRPr lang="en-GB" altLang="nb-NO"/>
          </a:p>
        </p:txBody>
      </p:sp>
    </p:spTree>
    <p:extLst>
      <p:ext uri="{BB962C8B-B14F-4D97-AF65-F5344CB8AC3E}">
        <p14:creationId xmlns:p14="http://schemas.microsoft.com/office/powerpoint/2010/main" val="1956707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30CA082-7F62-4327-89CA-9067375B54D5}"/>
              </a:ext>
            </a:extLst>
          </p:cNvPr>
          <p:cNvSpPr>
            <a:spLocks noGrp="1"/>
          </p:cNvSpPr>
          <p:nvPr>
            <p:ph type="dt" sz="half" idx="10"/>
          </p:nvPr>
        </p:nvSpPr>
        <p:spPr/>
        <p:txBody>
          <a:bodyPr/>
          <a:lstStyle>
            <a:lvl1pPr>
              <a:defRPr/>
            </a:lvl1pPr>
          </a:lstStyle>
          <a:p>
            <a:pPr>
              <a:defRPr/>
            </a:pPr>
            <a:fld id="{11CEAF10-96A7-4463-AF0E-9052E59526DB}" type="datetime1">
              <a:rPr lang="en-US" altLang="nb-NO"/>
              <a:pPr>
                <a:defRPr/>
              </a:pPr>
              <a:t>6/1/2018</a:t>
            </a:fld>
            <a:endParaRPr lang="en-GB" altLang="nb-NO"/>
          </a:p>
        </p:txBody>
      </p:sp>
      <p:sp>
        <p:nvSpPr>
          <p:cNvPr id="3" name="Footer Placeholder 4">
            <a:extLst>
              <a:ext uri="{FF2B5EF4-FFF2-40B4-BE49-F238E27FC236}">
                <a16:creationId xmlns:a16="http://schemas.microsoft.com/office/drawing/2014/main" id="{4D492E4B-CE46-415A-B525-029E86624B1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6F49AEC-6FFE-4DD2-B196-91637E56E543}"/>
              </a:ext>
            </a:extLst>
          </p:cNvPr>
          <p:cNvSpPr>
            <a:spLocks noGrp="1"/>
          </p:cNvSpPr>
          <p:nvPr>
            <p:ph type="sldNum" sz="quarter" idx="12"/>
          </p:nvPr>
        </p:nvSpPr>
        <p:spPr/>
        <p:txBody>
          <a:bodyPr/>
          <a:lstStyle>
            <a:lvl1pPr>
              <a:defRPr/>
            </a:lvl1pPr>
          </a:lstStyle>
          <a:p>
            <a:pPr>
              <a:defRPr/>
            </a:pPr>
            <a:fld id="{E3B9E681-65A5-4E08-A293-AF0B4CB238D5}" type="slidenum">
              <a:rPr lang="en-GB" altLang="nb-NO"/>
              <a:pPr>
                <a:defRPr/>
              </a:pPr>
              <a:t>‹#›</a:t>
            </a:fld>
            <a:endParaRPr lang="en-GB" altLang="nb-NO"/>
          </a:p>
        </p:txBody>
      </p:sp>
    </p:spTree>
    <p:extLst>
      <p:ext uri="{BB962C8B-B14F-4D97-AF65-F5344CB8AC3E}">
        <p14:creationId xmlns:p14="http://schemas.microsoft.com/office/powerpoint/2010/main" val="102636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309B2C6A-0CF5-466B-9234-51F6398455CA}"/>
              </a:ext>
            </a:extLst>
          </p:cNvPr>
          <p:cNvSpPr>
            <a:spLocks noGrp="1" noChangeArrowheads="1"/>
          </p:cNvSpPr>
          <p:nvPr>
            <p:ph type="dt" sz="half" idx="10"/>
          </p:nvPr>
        </p:nvSpPr>
        <p:spPr>
          <a:ln/>
        </p:spPr>
        <p:txBody>
          <a:bodyPr/>
          <a:lstStyle>
            <a:lvl1pPr>
              <a:defRPr/>
            </a:lvl1pPr>
          </a:lstStyle>
          <a:p>
            <a:pPr>
              <a:defRPr/>
            </a:pPr>
            <a:fld id="{3DD97C2A-76FC-48D7-A500-0F1D2EBA63FF}" type="datetime1">
              <a:rPr lang="en-US" altLang="nb-NO"/>
              <a:pPr>
                <a:defRPr/>
              </a:pPr>
              <a:t>6/1/2018</a:t>
            </a:fld>
            <a:endParaRPr lang="en-US" altLang="nb-NO"/>
          </a:p>
        </p:txBody>
      </p:sp>
      <p:sp>
        <p:nvSpPr>
          <p:cNvPr id="5" name="Rectangle 12">
            <a:extLst>
              <a:ext uri="{FF2B5EF4-FFF2-40B4-BE49-F238E27FC236}">
                <a16:creationId xmlns:a16="http://schemas.microsoft.com/office/drawing/2014/main" id="{02961059-F29D-4A37-A229-1CEFC3E968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C05E80B9-8373-4B3A-ADAC-F60245336A52}"/>
              </a:ext>
            </a:extLst>
          </p:cNvPr>
          <p:cNvSpPr>
            <a:spLocks noGrp="1" noChangeArrowheads="1"/>
          </p:cNvSpPr>
          <p:nvPr>
            <p:ph type="sldNum" sz="quarter" idx="12"/>
          </p:nvPr>
        </p:nvSpPr>
        <p:spPr>
          <a:ln/>
        </p:spPr>
        <p:txBody>
          <a:bodyPr/>
          <a:lstStyle>
            <a:lvl1pPr>
              <a:defRPr/>
            </a:lvl1pPr>
          </a:lstStyle>
          <a:p>
            <a:pPr>
              <a:defRPr/>
            </a:pPr>
            <a:fld id="{35820455-63AE-467C-B581-E999B7BC20B6}" type="slidenum">
              <a:rPr lang="en-US" altLang="nb-NO"/>
              <a:pPr>
                <a:defRPr/>
              </a:pPr>
              <a:t>‹#›</a:t>
            </a:fld>
            <a:endParaRPr lang="en-US" altLang="nb-NO"/>
          </a:p>
        </p:txBody>
      </p:sp>
    </p:spTree>
    <p:extLst>
      <p:ext uri="{BB962C8B-B14F-4D97-AF65-F5344CB8AC3E}">
        <p14:creationId xmlns:p14="http://schemas.microsoft.com/office/powerpoint/2010/main" val="1186353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5" name="Date Placeholder 3">
            <a:extLst>
              <a:ext uri="{FF2B5EF4-FFF2-40B4-BE49-F238E27FC236}">
                <a16:creationId xmlns:a16="http://schemas.microsoft.com/office/drawing/2014/main" id="{A4EB2846-9498-41F5-8082-ACE6299DC4F5}"/>
              </a:ext>
            </a:extLst>
          </p:cNvPr>
          <p:cNvSpPr>
            <a:spLocks noGrp="1"/>
          </p:cNvSpPr>
          <p:nvPr>
            <p:ph type="dt" sz="half" idx="10"/>
          </p:nvPr>
        </p:nvSpPr>
        <p:spPr/>
        <p:txBody>
          <a:bodyPr/>
          <a:lstStyle>
            <a:lvl1pPr>
              <a:defRPr/>
            </a:lvl1pPr>
          </a:lstStyle>
          <a:p>
            <a:pPr>
              <a:defRPr/>
            </a:pPr>
            <a:fld id="{218D241E-5076-44F6-9110-46A5B367D7B4}" type="datetime1">
              <a:rPr lang="en-US" altLang="nb-NO"/>
              <a:pPr>
                <a:defRPr/>
              </a:pPr>
              <a:t>6/1/2018</a:t>
            </a:fld>
            <a:endParaRPr lang="en-GB" altLang="nb-NO"/>
          </a:p>
        </p:txBody>
      </p:sp>
      <p:sp>
        <p:nvSpPr>
          <p:cNvPr id="6" name="Footer Placeholder 4">
            <a:extLst>
              <a:ext uri="{FF2B5EF4-FFF2-40B4-BE49-F238E27FC236}">
                <a16:creationId xmlns:a16="http://schemas.microsoft.com/office/drawing/2014/main" id="{EE2885F9-F37C-44FA-A6C7-818AA550B3B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041217C-BF76-471B-BFE0-60247AD0212A}"/>
              </a:ext>
            </a:extLst>
          </p:cNvPr>
          <p:cNvSpPr>
            <a:spLocks noGrp="1"/>
          </p:cNvSpPr>
          <p:nvPr>
            <p:ph type="sldNum" sz="quarter" idx="12"/>
          </p:nvPr>
        </p:nvSpPr>
        <p:spPr/>
        <p:txBody>
          <a:bodyPr/>
          <a:lstStyle>
            <a:lvl1pPr>
              <a:defRPr/>
            </a:lvl1pPr>
          </a:lstStyle>
          <a:p>
            <a:pPr>
              <a:defRPr/>
            </a:pPr>
            <a:fld id="{D717E01A-115C-47CA-BCD7-81FA65E16F41}" type="slidenum">
              <a:rPr lang="en-GB" altLang="nb-NO"/>
              <a:pPr>
                <a:defRPr/>
              </a:pPr>
              <a:t>‹#›</a:t>
            </a:fld>
            <a:endParaRPr lang="en-GB" altLang="nb-NO"/>
          </a:p>
        </p:txBody>
      </p:sp>
    </p:spTree>
    <p:extLst>
      <p:ext uri="{BB962C8B-B14F-4D97-AF65-F5344CB8AC3E}">
        <p14:creationId xmlns:p14="http://schemas.microsoft.com/office/powerpoint/2010/main" val="1050602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5" name="Date Placeholder 3">
            <a:extLst>
              <a:ext uri="{FF2B5EF4-FFF2-40B4-BE49-F238E27FC236}">
                <a16:creationId xmlns:a16="http://schemas.microsoft.com/office/drawing/2014/main" id="{7E37412A-D6EE-4B3A-BB22-21738E0A027C}"/>
              </a:ext>
            </a:extLst>
          </p:cNvPr>
          <p:cNvSpPr>
            <a:spLocks noGrp="1"/>
          </p:cNvSpPr>
          <p:nvPr>
            <p:ph type="dt" sz="half" idx="10"/>
          </p:nvPr>
        </p:nvSpPr>
        <p:spPr/>
        <p:txBody>
          <a:bodyPr/>
          <a:lstStyle>
            <a:lvl1pPr>
              <a:defRPr/>
            </a:lvl1pPr>
          </a:lstStyle>
          <a:p>
            <a:pPr>
              <a:defRPr/>
            </a:pPr>
            <a:fld id="{CB09229A-6496-4493-9CE7-420C4D2F45F1}" type="datetime1">
              <a:rPr lang="en-US" altLang="nb-NO"/>
              <a:pPr>
                <a:defRPr/>
              </a:pPr>
              <a:t>6/1/2018</a:t>
            </a:fld>
            <a:endParaRPr lang="en-GB" altLang="nb-NO"/>
          </a:p>
        </p:txBody>
      </p:sp>
      <p:sp>
        <p:nvSpPr>
          <p:cNvPr id="6" name="Footer Placeholder 4">
            <a:extLst>
              <a:ext uri="{FF2B5EF4-FFF2-40B4-BE49-F238E27FC236}">
                <a16:creationId xmlns:a16="http://schemas.microsoft.com/office/drawing/2014/main" id="{9162BE9A-FE67-4D06-BD1F-1CACB1777E9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F7F2151-5778-4F7A-BFB1-4F74042B0448}"/>
              </a:ext>
            </a:extLst>
          </p:cNvPr>
          <p:cNvSpPr>
            <a:spLocks noGrp="1"/>
          </p:cNvSpPr>
          <p:nvPr>
            <p:ph type="sldNum" sz="quarter" idx="12"/>
          </p:nvPr>
        </p:nvSpPr>
        <p:spPr/>
        <p:txBody>
          <a:bodyPr/>
          <a:lstStyle>
            <a:lvl1pPr>
              <a:defRPr/>
            </a:lvl1pPr>
          </a:lstStyle>
          <a:p>
            <a:pPr>
              <a:defRPr/>
            </a:pPr>
            <a:fld id="{41177D92-A0F4-4348-B022-6A6CA3A502B7}" type="slidenum">
              <a:rPr lang="en-GB" altLang="nb-NO"/>
              <a:pPr>
                <a:defRPr/>
              </a:pPr>
              <a:t>‹#›</a:t>
            </a:fld>
            <a:endParaRPr lang="en-GB" altLang="nb-NO"/>
          </a:p>
        </p:txBody>
      </p:sp>
    </p:spTree>
    <p:extLst>
      <p:ext uri="{BB962C8B-B14F-4D97-AF65-F5344CB8AC3E}">
        <p14:creationId xmlns:p14="http://schemas.microsoft.com/office/powerpoint/2010/main" val="694494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GB"/>
          </a:p>
        </p:txBody>
      </p:sp>
      <p:sp>
        <p:nvSpPr>
          <p:cNvPr id="4" name="Date Placeholder 3">
            <a:extLst>
              <a:ext uri="{FF2B5EF4-FFF2-40B4-BE49-F238E27FC236}">
                <a16:creationId xmlns:a16="http://schemas.microsoft.com/office/drawing/2014/main" id="{CA07FD0D-F8CF-4134-8CA6-26EF5E7CD120}"/>
              </a:ext>
            </a:extLst>
          </p:cNvPr>
          <p:cNvSpPr>
            <a:spLocks noGrp="1"/>
          </p:cNvSpPr>
          <p:nvPr>
            <p:ph type="dt" sz="half" idx="10"/>
          </p:nvPr>
        </p:nvSpPr>
        <p:spPr/>
        <p:txBody>
          <a:bodyPr/>
          <a:lstStyle>
            <a:lvl1pPr>
              <a:defRPr/>
            </a:lvl1pPr>
          </a:lstStyle>
          <a:p>
            <a:pPr>
              <a:defRPr/>
            </a:pPr>
            <a:fld id="{6024C376-6982-4ECC-81A2-4932EC7B1255}" type="datetime1">
              <a:rPr lang="en-US" altLang="nb-NO"/>
              <a:pPr>
                <a:defRPr/>
              </a:pPr>
              <a:t>6/1/2018</a:t>
            </a:fld>
            <a:endParaRPr lang="en-GB" altLang="nb-NO"/>
          </a:p>
        </p:txBody>
      </p:sp>
      <p:sp>
        <p:nvSpPr>
          <p:cNvPr id="5" name="Footer Placeholder 4">
            <a:extLst>
              <a:ext uri="{FF2B5EF4-FFF2-40B4-BE49-F238E27FC236}">
                <a16:creationId xmlns:a16="http://schemas.microsoft.com/office/drawing/2014/main" id="{B4ACE579-50C9-4827-941E-FF9009A4252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3BACD6B-7B13-455C-A2D5-027D40BAC50B}"/>
              </a:ext>
            </a:extLst>
          </p:cNvPr>
          <p:cNvSpPr>
            <a:spLocks noGrp="1"/>
          </p:cNvSpPr>
          <p:nvPr>
            <p:ph type="sldNum" sz="quarter" idx="12"/>
          </p:nvPr>
        </p:nvSpPr>
        <p:spPr/>
        <p:txBody>
          <a:bodyPr/>
          <a:lstStyle>
            <a:lvl1pPr>
              <a:defRPr/>
            </a:lvl1pPr>
          </a:lstStyle>
          <a:p>
            <a:pPr>
              <a:defRPr/>
            </a:pPr>
            <a:fld id="{86C04592-AEF3-4495-B29A-D1FAC4389CD0}" type="slidenum">
              <a:rPr lang="en-GB" altLang="nb-NO"/>
              <a:pPr>
                <a:defRPr/>
              </a:pPr>
              <a:t>‹#›</a:t>
            </a:fld>
            <a:endParaRPr lang="en-GB" altLang="nb-NO"/>
          </a:p>
        </p:txBody>
      </p:sp>
    </p:spTree>
    <p:extLst>
      <p:ext uri="{BB962C8B-B14F-4D97-AF65-F5344CB8AC3E}">
        <p14:creationId xmlns:p14="http://schemas.microsoft.com/office/powerpoint/2010/main" val="4224933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GB"/>
          </a:p>
        </p:txBody>
      </p:sp>
      <p:sp>
        <p:nvSpPr>
          <p:cNvPr id="4" name="Date Placeholder 3">
            <a:extLst>
              <a:ext uri="{FF2B5EF4-FFF2-40B4-BE49-F238E27FC236}">
                <a16:creationId xmlns:a16="http://schemas.microsoft.com/office/drawing/2014/main" id="{77CCEF7C-3F30-4A94-8810-FDA2C6B2D1BA}"/>
              </a:ext>
            </a:extLst>
          </p:cNvPr>
          <p:cNvSpPr>
            <a:spLocks noGrp="1"/>
          </p:cNvSpPr>
          <p:nvPr>
            <p:ph type="dt" sz="half" idx="10"/>
          </p:nvPr>
        </p:nvSpPr>
        <p:spPr/>
        <p:txBody>
          <a:bodyPr/>
          <a:lstStyle>
            <a:lvl1pPr>
              <a:defRPr/>
            </a:lvl1pPr>
          </a:lstStyle>
          <a:p>
            <a:pPr>
              <a:defRPr/>
            </a:pPr>
            <a:fld id="{CD79DB2F-8C80-4888-B6F2-462CEC0665EC}" type="datetime1">
              <a:rPr lang="en-US" altLang="nb-NO"/>
              <a:pPr>
                <a:defRPr/>
              </a:pPr>
              <a:t>6/1/2018</a:t>
            </a:fld>
            <a:endParaRPr lang="en-GB" altLang="nb-NO"/>
          </a:p>
        </p:txBody>
      </p:sp>
      <p:sp>
        <p:nvSpPr>
          <p:cNvPr id="5" name="Footer Placeholder 4">
            <a:extLst>
              <a:ext uri="{FF2B5EF4-FFF2-40B4-BE49-F238E27FC236}">
                <a16:creationId xmlns:a16="http://schemas.microsoft.com/office/drawing/2014/main" id="{91E5F3DC-2AAD-4897-95EE-0A802124117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37EB5D3-EC88-499B-9AAB-6FCAC8183817}"/>
              </a:ext>
            </a:extLst>
          </p:cNvPr>
          <p:cNvSpPr>
            <a:spLocks noGrp="1"/>
          </p:cNvSpPr>
          <p:nvPr>
            <p:ph type="sldNum" sz="quarter" idx="12"/>
          </p:nvPr>
        </p:nvSpPr>
        <p:spPr/>
        <p:txBody>
          <a:bodyPr/>
          <a:lstStyle>
            <a:lvl1pPr>
              <a:defRPr/>
            </a:lvl1pPr>
          </a:lstStyle>
          <a:p>
            <a:pPr>
              <a:defRPr/>
            </a:pPr>
            <a:fld id="{210FB7BF-863A-41DE-8635-5BFE0618D6D3}" type="slidenum">
              <a:rPr lang="en-GB" altLang="nb-NO"/>
              <a:pPr>
                <a:defRPr/>
              </a:pPr>
              <a:t>‹#›</a:t>
            </a:fld>
            <a:endParaRPr lang="en-GB" altLang="nb-NO"/>
          </a:p>
        </p:txBody>
      </p:sp>
    </p:spTree>
    <p:extLst>
      <p:ext uri="{BB962C8B-B14F-4D97-AF65-F5344CB8AC3E}">
        <p14:creationId xmlns:p14="http://schemas.microsoft.com/office/powerpoint/2010/main" val="3513909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11">
            <a:extLst>
              <a:ext uri="{FF2B5EF4-FFF2-40B4-BE49-F238E27FC236}">
                <a16:creationId xmlns:a16="http://schemas.microsoft.com/office/drawing/2014/main" id="{58185BA9-8902-4C76-902A-E08B4C553AAA}"/>
              </a:ext>
            </a:extLst>
          </p:cNvPr>
          <p:cNvSpPr>
            <a:spLocks noGrp="1" noChangeArrowheads="1"/>
          </p:cNvSpPr>
          <p:nvPr>
            <p:ph type="dt" sz="half" idx="10"/>
          </p:nvPr>
        </p:nvSpPr>
        <p:spPr>
          <a:ln/>
        </p:spPr>
        <p:txBody>
          <a:bodyPr/>
          <a:lstStyle>
            <a:lvl1pPr>
              <a:defRPr/>
            </a:lvl1pPr>
          </a:lstStyle>
          <a:p>
            <a:pPr>
              <a:defRPr/>
            </a:pPr>
            <a:fld id="{39B78BE8-625E-4D0F-BE1C-EBEDD1C266F5}" type="datetime1">
              <a:rPr lang="en-US" altLang="nb-NO"/>
              <a:pPr>
                <a:defRPr/>
              </a:pPr>
              <a:t>6/1/2018</a:t>
            </a:fld>
            <a:endParaRPr lang="en-US" altLang="nb-NO"/>
          </a:p>
        </p:txBody>
      </p:sp>
      <p:sp>
        <p:nvSpPr>
          <p:cNvPr id="6" name="Rectangle 12">
            <a:extLst>
              <a:ext uri="{FF2B5EF4-FFF2-40B4-BE49-F238E27FC236}">
                <a16:creationId xmlns:a16="http://schemas.microsoft.com/office/drawing/2014/main" id="{071BFB4F-77EE-4EF6-B615-322A47C1A4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545792C1-1A25-490E-8357-4F332C273474}"/>
              </a:ext>
            </a:extLst>
          </p:cNvPr>
          <p:cNvSpPr>
            <a:spLocks noGrp="1" noChangeArrowheads="1"/>
          </p:cNvSpPr>
          <p:nvPr>
            <p:ph type="sldNum" sz="quarter" idx="12"/>
          </p:nvPr>
        </p:nvSpPr>
        <p:spPr>
          <a:ln/>
        </p:spPr>
        <p:txBody>
          <a:bodyPr/>
          <a:lstStyle>
            <a:lvl1pPr>
              <a:defRPr/>
            </a:lvl1pPr>
          </a:lstStyle>
          <a:p>
            <a:pPr>
              <a:defRPr/>
            </a:pPr>
            <a:fld id="{0DC36C2E-EDD5-4B01-9DB1-F67056781F11}" type="slidenum">
              <a:rPr lang="en-US" altLang="nb-NO"/>
              <a:pPr>
                <a:defRPr/>
              </a:pPr>
              <a:t>‹#›</a:t>
            </a:fld>
            <a:endParaRPr lang="en-US" altLang="nb-NO"/>
          </a:p>
        </p:txBody>
      </p:sp>
    </p:spTree>
    <p:extLst>
      <p:ext uri="{BB962C8B-B14F-4D97-AF65-F5344CB8AC3E}">
        <p14:creationId xmlns:p14="http://schemas.microsoft.com/office/powerpoint/2010/main" val="268109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11">
            <a:extLst>
              <a:ext uri="{FF2B5EF4-FFF2-40B4-BE49-F238E27FC236}">
                <a16:creationId xmlns:a16="http://schemas.microsoft.com/office/drawing/2014/main" id="{E1B8EC4D-FA6C-4321-B4FF-C73914EAC149}"/>
              </a:ext>
            </a:extLst>
          </p:cNvPr>
          <p:cNvSpPr>
            <a:spLocks noGrp="1" noChangeArrowheads="1"/>
          </p:cNvSpPr>
          <p:nvPr>
            <p:ph type="dt" sz="half" idx="10"/>
          </p:nvPr>
        </p:nvSpPr>
        <p:spPr>
          <a:ln/>
        </p:spPr>
        <p:txBody>
          <a:bodyPr/>
          <a:lstStyle>
            <a:lvl1pPr>
              <a:defRPr/>
            </a:lvl1pPr>
          </a:lstStyle>
          <a:p>
            <a:pPr>
              <a:defRPr/>
            </a:pPr>
            <a:fld id="{E5039DDE-B5BF-4E89-9B1A-315AAD3DEC96}" type="datetime1">
              <a:rPr lang="en-US" altLang="nb-NO"/>
              <a:pPr>
                <a:defRPr/>
              </a:pPr>
              <a:t>6/1/2018</a:t>
            </a:fld>
            <a:endParaRPr lang="en-US" altLang="nb-NO"/>
          </a:p>
        </p:txBody>
      </p:sp>
      <p:sp>
        <p:nvSpPr>
          <p:cNvPr id="8" name="Rectangle 12">
            <a:extLst>
              <a:ext uri="{FF2B5EF4-FFF2-40B4-BE49-F238E27FC236}">
                <a16:creationId xmlns:a16="http://schemas.microsoft.com/office/drawing/2014/main" id="{F4E31EF2-F1F8-4E39-A20C-AD344EDE3F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C0BFC89A-76CE-4E0C-8B31-919F1F80C542}"/>
              </a:ext>
            </a:extLst>
          </p:cNvPr>
          <p:cNvSpPr>
            <a:spLocks noGrp="1" noChangeArrowheads="1"/>
          </p:cNvSpPr>
          <p:nvPr>
            <p:ph type="sldNum" sz="quarter" idx="12"/>
          </p:nvPr>
        </p:nvSpPr>
        <p:spPr>
          <a:ln/>
        </p:spPr>
        <p:txBody>
          <a:bodyPr/>
          <a:lstStyle>
            <a:lvl1pPr>
              <a:defRPr/>
            </a:lvl1pPr>
          </a:lstStyle>
          <a:p>
            <a:pPr>
              <a:defRPr/>
            </a:pPr>
            <a:fld id="{77CF2F04-8770-4E25-8B57-CF1A265F18D5}" type="slidenum">
              <a:rPr lang="en-US" altLang="nb-NO"/>
              <a:pPr>
                <a:defRPr/>
              </a:pPr>
              <a:t>‹#›</a:t>
            </a:fld>
            <a:endParaRPr lang="en-US" altLang="nb-NO"/>
          </a:p>
        </p:txBody>
      </p:sp>
    </p:spTree>
    <p:extLst>
      <p:ext uri="{BB962C8B-B14F-4D97-AF65-F5344CB8AC3E}">
        <p14:creationId xmlns:p14="http://schemas.microsoft.com/office/powerpoint/2010/main" val="2477328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Rectangle 11">
            <a:extLst>
              <a:ext uri="{FF2B5EF4-FFF2-40B4-BE49-F238E27FC236}">
                <a16:creationId xmlns:a16="http://schemas.microsoft.com/office/drawing/2014/main" id="{E96D6C4D-CF97-44B7-A2AA-DD5F85C75171}"/>
              </a:ext>
            </a:extLst>
          </p:cNvPr>
          <p:cNvSpPr>
            <a:spLocks noGrp="1" noChangeArrowheads="1"/>
          </p:cNvSpPr>
          <p:nvPr>
            <p:ph type="dt" sz="half" idx="10"/>
          </p:nvPr>
        </p:nvSpPr>
        <p:spPr>
          <a:ln/>
        </p:spPr>
        <p:txBody>
          <a:bodyPr/>
          <a:lstStyle>
            <a:lvl1pPr>
              <a:defRPr/>
            </a:lvl1pPr>
          </a:lstStyle>
          <a:p>
            <a:pPr>
              <a:defRPr/>
            </a:pPr>
            <a:fld id="{FA417185-6D32-4F42-90CA-5B37CAFD8D95}" type="datetime1">
              <a:rPr lang="en-US" altLang="nb-NO"/>
              <a:pPr>
                <a:defRPr/>
              </a:pPr>
              <a:t>6/1/2018</a:t>
            </a:fld>
            <a:endParaRPr lang="en-US" altLang="nb-NO"/>
          </a:p>
        </p:txBody>
      </p:sp>
      <p:sp>
        <p:nvSpPr>
          <p:cNvPr id="4" name="Rectangle 12">
            <a:extLst>
              <a:ext uri="{FF2B5EF4-FFF2-40B4-BE49-F238E27FC236}">
                <a16:creationId xmlns:a16="http://schemas.microsoft.com/office/drawing/2014/main" id="{98378F13-4DC9-40FE-8DBC-646107134D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45CDDCA2-7E04-4387-936A-502D7D52727D}"/>
              </a:ext>
            </a:extLst>
          </p:cNvPr>
          <p:cNvSpPr>
            <a:spLocks noGrp="1" noChangeArrowheads="1"/>
          </p:cNvSpPr>
          <p:nvPr>
            <p:ph type="sldNum" sz="quarter" idx="12"/>
          </p:nvPr>
        </p:nvSpPr>
        <p:spPr>
          <a:ln/>
        </p:spPr>
        <p:txBody>
          <a:bodyPr/>
          <a:lstStyle>
            <a:lvl1pPr>
              <a:defRPr/>
            </a:lvl1pPr>
          </a:lstStyle>
          <a:p>
            <a:pPr>
              <a:defRPr/>
            </a:pPr>
            <a:fld id="{BA24A2EB-693D-4D49-AB84-D257C66C5B32}" type="slidenum">
              <a:rPr lang="en-US" altLang="nb-NO"/>
              <a:pPr>
                <a:defRPr/>
              </a:pPr>
              <a:t>‹#›</a:t>
            </a:fld>
            <a:endParaRPr lang="en-US" altLang="nb-NO"/>
          </a:p>
        </p:txBody>
      </p:sp>
    </p:spTree>
    <p:extLst>
      <p:ext uri="{BB962C8B-B14F-4D97-AF65-F5344CB8AC3E}">
        <p14:creationId xmlns:p14="http://schemas.microsoft.com/office/powerpoint/2010/main" val="1503562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D614A168-F11E-458E-AC30-329E3C0D9B58}"/>
              </a:ext>
            </a:extLst>
          </p:cNvPr>
          <p:cNvSpPr>
            <a:spLocks noGrp="1" noChangeArrowheads="1"/>
          </p:cNvSpPr>
          <p:nvPr>
            <p:ph type="dt" sz="half" idx="10"/>
          </p:nvPr>
        </p:nvSpPr>
        <p:spPr>
          <a:ln/>
        </p:spPr>
        <p:txBody>
          <a:bodyPr/>
          <a:lstStyle>
            <a:lvl1pPr>
              <a:defRPr/>
            </a:lvl1pPr>
          </a:lstStyle>
          <a:p>
            <a:pPr>
              <a:defRPr/>
            </a:pPr>
            <a:fld id="{25CAA2CF-713F-4332-9E1D-94B0B1CB28E0}" type="datetime1">
              <a:rPr lang="en-US" altLang="nb-NO"/>
              <a:pPr>
                <a:defRPr/>
              </a:pPr>
              <a:t>6/1/2018</a:t>
            </a:fld>
            <a:endParaRPr lang="en-US" altLang="nb-NO"/>
          </a:p>
        </p:txBody>
      </p:sp>
      <p:sp>
        <p:nvSpPr>
          <p:cNvPr id="3" name="Rectangle 12">
            <a:extLst>
              <a:ext uri="{FF2B5EF4-FFF2-40B4-BE49-F238E27FC236}">
                <a16:creationId xmlns:a16="http://schemas.microsoft.com/office/drawing/2014/main" id="{65C0F3F1-F61A-4002-8C94-4C761A7F41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11A67FA4-1770-4A49-862A-1CDA0028C127}"/>
              </a:ext>
            </a:extLst>
          </p:cNvPr>
          <p:cNvSpPr>
            <a:spLocks noGrp="1" noChangeArrowheads="1"/>
          </p:cNvSpPr>
          <p:nvPr>
            <p:ph type="sldNum" sz="quarter" idx="12"/>
          </p:nvPr>
        </p:nvSpPr>
        <p:spPr>
          <a:ln/>
        </p:spPr>
        <p:txBody>
          <a:bodyPr/>
          <a:lstStyle>
            <a:lvl1pPr>
              <a:defRPr/>
            </a:lvl1pPr>
          </a:lstStyle>
          <a:p>
            <a:pPr>
              <a:defRPr/>
            </a:pPr>
            <a:fld id="{C8E55A71-C0AF-424B-B1E3-B71ED6227921}" type="slidenum">
              <a:rPr lang="en-US" altLang="nb-NO"/>
              <a:pPr>
                <a:defRPr/>
              </a:pPr>
              <a:t>‹#›</a:t>
            </a:fld>
            <a:endParaRPr lang="en-US" altLang="nb-NO"/>
          </a:p>
        </p:txBody>
      </p:sp>
    </p:spTree>
    <p:extLst>
      <p:ext uri="{BB962C8B-B14F-4D97-AF65-F5344CB8AC3E}">
        <p14:creationId xmlns:p14="http://schemas.microsoft.com/office/powerpoint/2010/main" val="71702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13FDE572-3252-42CC-BB9A-89B53409665E}"/>
              </a:ext>
            </a:extLst>
          </p:cNvPr>
          <p:cNvSpPr>
            <a:spLocks noGrp="1" noChangeArrowheads="1"/>
          </p:cNvSpPr>
          <p:nvPr>
            <p:ph type="dt" sz="half" idx="10"/>
          </p:nvPr>
        </p:nvSpPr>
        <p:spPr>
          <a:ln/>
        </p:spPr>
        <p:txBody>
          <a:bodyPr/>
          <a:lstStyle>
            <a:lvl1pPr>
              <a:defRPr/>
            </a:lvl1pPr>
          </a:lstStyle>
          <a:p>
            <a:pPr>
              <a:defRPr/>
            </a:pPr>
            <a:fld id="{C6601162-7534-4331-B9F7-AA545407B0D9}" type="datetime1">
              <a:rPr lang="en-US" altLang="nb-NO"/>
              <a:pPr>
                <a:defRPr/>
              </a:pPr>
              <a:t>6/1/2018</a:t>
            </a:fld>
            <a:endParaRPr lang="en-US" altLang="nb-NO"/>
          </a:p>
        </p:txBody>
      </p:sp>
      <p:sp>
        <p:nvSpPr>
          <p:cNvPr id="6" name="Rectangle 12">
            <a:extLst>
              <a:ext uri="{FF2B5EF4-FFF2-40B4-BE49-F238E27FC236}">
                <a16:creationId xmlns:a16="http://schemas.microsoft.com/office/drawing/2014/main" id="{86283E0F-617C-40F8-ABDF-B9640F551B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F0854F5F-E42F-4439-BDEF-22F11F18592F}"/>
              </a:ext>
            </a:extLst>
          </p:cNvPr>
          <p:cNvSpPr>
            <a:spLocks noGrp="1" noChangeArrowheads="1"/>
          </p:cNvSpPr>
          <p:nvPr>
            <p:ph type="sldNum" sz="quarter" idx="12"/>
          </p:nvPr>
        </p:nvSpPr>
        <p:spPr>
          <a:ln/>
        </p:spPr>
        <p:txBody>
          <a:bodyPr/>
          <a:lstStyle>
            <a:lvl1pPr>
              <a:defRPr/>
            </a:lvl1pPr>
          </a:lstStyle>
          <a:p>
            <a:pPr>
              <a:defRPr/>
            </a:pPr>
            <a:fld id="{A75657E1-B6B6-41E2-B9CD-899151AC48ED}" type="slidenum">
              <a:rPr lang="en-US" altLang="nb-NO"/>
              <a:pPr>
                <a:defRPr/>
              </a:pPr>
              <a:t>‹#›</a:t>
            </a:fld>
            <a:endParaRPr lang="en-US" altLang="nb-NO"/>
          </a:p>
        </p:txBody>
      </p:sp>
    </p:spTree>
    <p:extLst>
      <p:ext uri="{BB962C8B-B14F-4D97-AF65-F5344CB8AC3E}">
        <p14:creationId xmlns:p14="http://schemas.microsoft.com/office/powerpoint/2010/main" val="126166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4E81CA32-0C3E-43B7-AF53-EB361CF4E8B2}"/>
              </a:ext>
            </a:extLst>
          </p:cNvPr>
          <p:cNvSpPr>
            <a:spLocks noGrp="1" noChangeArrowheads="1"/>
          </p:cNvSpPr>
          <p:nvPr>
            <p:ph type="dt" sz="half" idx="10"/>
          </p:nvPr>
        </p:nvSpPr>
        <p:spPr>
          <a:ln/>
        </p:spPr>
        <p:txBody>
          <a:bodyPr/>
          <a:lstStyle>
            <a:lvl1pPr>
              <a:defRPr/>
            </a:lvl1pPr>
          </a:lstStyle>
          <a:p>
            <a:pPr>
              <a:defRPr/>
            </a:pPr>
            <a:fld id="{E7CAC3EB-DDA3-435D-B881-1B161B25A0F7}" type="datetime1">
              <a:rPr lang="en-US" altLang="nb-NO"/>
              <a:pPr>
                <a:defRPr/>
              </a:pPr>
              <a:t>6/1/2018</a:t>
            </a:fld>
            <a:endParaRPr lang="en-US" altLang="nb-NO"/>
          </a:p>
        </p:txBody>
      </p:sp>
      <p:sp>
        <p:nvSpPr>
          <p:cNvPr id="6" name="Rectangle 12">
            <a:extLst>
              <a:ext uri="{FF2B5EF4-FFF2-40B4-BE49-F238E27FC236}">
                <a16:creationId xmlns:a16="http://schemas.microsoft.com/office/drawing/2014/main" id="{2DAD1904-6CC1-46B5-9516-631965AC37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33C8C2C8-8EC6-4A5C-976E-E66B0A338C53}"/>
              </a:ext>
            </a:extLst>
          </p:cNvPr>
          <p:cNvSpPr>
            <a:spLocks noGrp="1" noChangeArrowheads="1"/>
          </p:cNvSpPr>
          <p:nvPr>
            <p:ph type="sldNum" sz="quarter" idx="12"/>
          </p:nvPr>
        </p:nvSpPr>
        <p:spPr>
          <a:ln/>
        </p:spPr>
        <p:txBody>
          <a:bodyPr/>
          <a:lstStyle>
            <a:lvl1pPr>
              <a:defRPr/>
            </a:lvl1pPr>
          </a:lstStyle>
          <a:p>
            <a:pPr>
              <a:defRPr/>
            </a:pPr>
            <a:fld id="{AA058957-7DE8-4A6B-9DC0-B3DC6D6500C3}" type="slidenum">
              <a:rPr lang="en-US" altLang="nb-NO"/>
              <a:pPr>
                <a:defRPr/>
              </a:pPr>
              <a:t>‹#›</a:t>
            </a:fld>
            <a:endParaRPr lang="en-US" altLang="nb-NO"/>
          </a:p>
        </p:txBody>
      </p:sp>
    </p:spTree>
    <p:extLst>
      <p:ext uri="{BB962C8B-B14F-4D97-AF65-F5344CB8AC3E}">
        <p14:creationId xmlns:p14="http://schemas.microsoft.com/office/powerpoint/2010/main" val="171766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0DB5F7E-7C07-453D-BC0A-C07A4EE62C28}"/>
              </a:ext>
            </a:extLst>
          </p:cNvPr>
          <p:cNvGrpSpPr>
            <a:grpSpLocks/>
          </p:cNvGrpSpPr>
          <p:nvPr/>
        </p:nvGrpSpPr>
        <p:grpSpPr bwMode="auto">
          <a:xfrm>
            <a:off x="0" y="0"/>
            <a:ext cx="7620000" cy="6858000"/>
            <a:chOff x="0" y="0"/>
            <a:chExt cx="4800" cy="4320"/>
          </a:xfrm>
        </p:grpSpPr>
        <p:grpSp>
          <p:nvGrpSpPr>
            <p:cNvPr id="1032" name="Group 3">
              <a:extLst>
                <a:ext uri="{FF2B5EF4-FFF2-40B4-BE49-F238E27FC236}">
                  <a16:creationId xmlns:a16="http://schemas.microsoft.com/office/drawing/2014/main" id="{8577DEDB-754B-4A07-9D61-A11B0B260BBC}"/>
                </a:ext>
              </a:extLst>
            </p:cNvPr>
            <p:cNvGrpSpPr>
              <a:grpSpLocks/>
            </p:cNvGrpSpPr>
            <p:nvPr userDrawn="1"/>
          </p:nvGrpSpPr>
          <p:grpSpPr bwMode="auto">
            <a:xfrm>
              <a:off x="0" y="0"/>
              <a:ext cx="2016" cy="4320"/>
              <a:chOff x="0" y="0"/>
              <a:chExt cx="2016" cy="4320"/>
            </a:xfrm>
          </p:grpSpPr>
          <p:sp>
            <p:nvSpPr>
              <p:cNvPr id="1036" name="Rectangle 4">
                <a:extLst>
                  <a:ext uri="{FF2B5EF4-FFF2-40B4-BE49-F238E27FC236}">
                    <a16:creationId xmlns:a16="http://schemas.microsoft.com/office/drawing/2014/main" id="{13BC405C-2018-4BD2-A43B-E658BE8A22CB}"/>
                  </a:ext>
                </a:extLst>
              </p:cNvPr>
              <p:cNvSpPr>
                <a:spLocks noChangeArrowheads="1"/>
              </p:cNvSpPr>
              <p:nvPr userDrawn="1"/>
            </p:nvSpPr>
            <p:spPr bwMode="auto">
              <a:xfrm>
                <a:off x="0" y="0"/>
                <a:ext cx="480" cy="4320"/>
              </a:xfrm>
              <a:prstGeom prst="rect">
                <a:avLst/>
              </a:prstGeom>
              <a:solidFill>
                <a:schemeClr val="accent2"/>
              </a:solidFill>
              <a:ln>
                <a:noFill/>
              </a:ln>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nb-NO" altLang="nb-NO"/>
              </a:p>
            </p:txBody>
          </p:sp>
          <p:sp>
            <p:nvSpPr>
              <p:cNvPr id="1037" name="Freeform 5">
                <a:extLst>
                  <a:ext uri="{FF2B5EF4-FFF2-40B4-BE49-F238E27FC236}">
                    <a16:creationId xmlns:a16="http://schemas.microsoft.com/office/drawing/2014/main" id="{8C9AE971-2F89-43C3-85A5-828CD3CA2F44}"/>
                  </a:ext>
                </a:extLst>
              </p:cNvPr>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endParaRPr lang="nb-NO"/>
              </a:p>
            </p:txBody>
          </p:sp>
        </p:grpSp>
        <p:grpSp>
          <p:nvGrpSpPr>
            <p:cNvPr id="1033" name="Group 6">
              <a:extLst>
                <a:ext uri="{FF2B5EF4-FFF2-40B4-BE49-F238E27FC236}">
                  <a16:creationId xmlns:a16="http://schemas.microsoft.com/office/drawing/2014/main" id="{9710943C-55FB-40D1-887B-0826E52F4B02}"/>
                </a:ext>
              </a:extLst>
            </p:cNvPr>
            <p:cNvGrpSpPr>
              <a:grpSpLocks/>
            </p:cNvGrpSpPr>
            <p:nvPr/>
          </p:nvGrpSpPr>
          <p:grpSpPr bwMode="auto">
            <a:xfrm>
              <a:off x="144" y="1248"/>
              <a:ext cx="4656" cy="201"/>
              <a:chOff x="144" y="1248"/>
              <a:chExt cx="4656" cy="201"/>
            </a:xfrm>
          </p:grpSpPr>
          <p:sp>
            <p:nvSpPr>
              <p:cNvPr id="1034" name="AutoShape 7">
                <a:extLst>
                  <a:ext uri="{FF2B5EF4-FFF2-40B4-BE49-F238E27FC236}">
                    <a16:creationId xmlns:a16="http://schemas.microsoft.com/office/drawing/2014/main" id="{0DB0742F-AE87-4509-B30F-AEF24D2CD58B}"/>
                  </a:ext>
                </a:extLst>
              </p:cNvPr>
              <p:cNvSpPr>
                <a:spLocks noChangeArrowheads="1"/>
              </p:cNvSpPr>
              <p:nvPr/>
            </p:nvSpPr>
            <p:spPr bwMode="auto">
              <a:xfrm>
                <a:off x="384" y="1248"/>
                <a:ext cx="4416" cy="200"/>
              </a:xfrm>
              <a:prstGeom prst="roundRect">
                <a:avLst>
                  <a:gd name="adj" fmla="val 0"/>
                </a:avLst>
              </a:prstGeom>
              <a:solidFill>
                <a:schemeClr val="hlink"/>
              </a:solidFill>
              <a:ln>
                <a:noFill/>
              </a:ln>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nb-NO" altLang="nb-NO"/>
              </a:p>
            </p:txBody>
          </p:sp>
          <p:sp>
            <p:nvSpPr>
              <p:cNvPr id="1035" name="AutoShape 8">
                <a:extLst>
                  <a:ext uri="{FF2B5EF4-FFF2-40B4-BE49-F238E27FC236}">
                    <a16:creationId xmlns:a16="http://schemas.microsoft.com/office/drawing/2014/main" id="{0768DDE8-B72B-4B3D-86A5-34996D63EA9B}"/>
                  </a:ext>
                </a:extLst>
              </p:cNvPr>
              <p:cNvSpPr>
                <a:spLocks noChangeArrowheads="1"/>
              </p:cNvSpPr>
              <p:nvPr/>
            </p:nvSpPr>
            <p:spPr bwMode="auto">
              <a:xfrm flipH="1">
                <a:off x="144" y="1248"/>
                <a:ext cx="248" cy="201"/>
              </a:xfrm>
              <a:prstGeom prst="flowChartDelay">
                <a:avLst/>
              </a:prstGeom>
              <a:solidFill>
                <a:schemeClr val="hlink"/>
              </a:solidFill>
              <a:ln>
                <a:noFill/>
              </a:ln>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nb-NO" altLang="nb-NO"/>
              </a:p>
            </p:txBody>
          </p:sp>
        </p:grpSp>
      </p:grpSp>
      <p:sp>
        <p:nvSpPr>
          <p:cNvPr id="1027" name="AutoShape 9">
            <a:extLst>
              <a:ext uri="{FF2B5EF4-FFF2-40B4-BE49-F238E27FC236}">
                <a16:creationId xmlns:a16="http://schemas.microsoft.com/office/drawing/2014/main" id="{16B70B42-FB7C-467F-917A-07A6EB7A1363}"/>
              </a:ext>
            </a:extLst>
          </p:cNvPr>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altLang="nb-NO"/>
              <a:t>Click to edit Master title style</a:t>
            </a:r>
          </a:p>
        </p:txBody>
      </p:sp>
      <p:sp>
        <p:nvSpPr>
          <p:cNvPr id="1028" name="Rectangle 10">
            <a:extLst>
              <a:ext uri="{FF2B5EF4-FFF2-40B4-BE49-F238E27FC236}">
                <a16:creationId xmlns:a16="http://schemas.microsoft.com/office/drawing/2014/main" id="{28FAE89D-C42D-4FF7-B32E-C4840A70A5FE}"/>
              </a:ext>
            </a:extLst>
          </p:cNvPr>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b-NO"/>
              <a:t>Click to edit Master text styles</a:t>
            </a:r>
          </a:p>
          <a:p>
            <a:pPr lvl="1"/>
            <a:r>
              <a:rPr lang="en-US" altLang="nb-NO"/>
              <a:t>Second level</a:t>
            </a:r>
          </a:p>
          <a:p>
            <a:pPr lvl="2"/>
            <a:r>
              <a:rPr lang="en-US" altLang="nb-NO"/>
              <a:t>Third level</a:t>
            </a:r>
          </a:p>
          <a:p>
            <a:pPr lvl="3"/>
            <a:r>
              <a:rPr lang="en-US" altLang="nb-NO"/>
              <a:t>Fourth level</a:t>
            </a:r>
          </a:p>
          <a:p>
            <a:pPr lvl="4"/>
            <a:r>
              <a:rPr lang="en-US" altLang="nb-NO"/>
              <a:t>Fifth level</a:t>
            </a:r>
          </a:p>
        </p:txBody>
      </p:sp>
      <p:sp>
        <p:nvSpPr>
          <p:cNvPr id="4107" name="Rectangle 11">
            <a:extLst>
              <a:ext uri="{FF2B5EF4-FFF2-40B4-BE49-F238E27FC236}">
                <a16:creationId xmlns:a16="http://schemas.microsoft.com/office/drawing/2014/main" id="{EB5FEA56-2803-4566-9721-5E4BB8415246}"/>
              </a:ext>
            </a:extLst>
          </p:cNvPr>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2BDB6755-64B6-4A06-89C5-1345FB59BECD}" type="datetime1">
              <a:rPr lang="en-US" altLang="nb-NO"/>
              <a:pPr>
                <a:defRPr/>
              </a:pPr>
              <a:t>6/1/2018</a:t>
            </a:fld>
            <a:endParaRPr lang="en-US" altLang="nb-NO"/>
          </a:p>
        </p:txBody>
      </p:sp>
      <p:sp>
        <p:nvSpPr>
          <p:cNvPr id="4108" name="Rectangle 12">
            <a:extLst>
              <a:ext uri="{FF2B5EF4-FFF2-40B4-BE49-F238E27FC236}">
                <a16:creationId xmlns:a16="http://schemas.microsoft.com/office/drawing/2014/main" id="{8615CB4D-C0E0-422F-B258-4C5FA5762E27}"/>
              </a:ext>
            </a:extLst>
          </p:cNvPr>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mn-ea"/>
                <a:cs typeface="+mn-cs"/>
              </a:defRPr>
            </a:lvl1pPr>
          </a:lstStyle>
          <a:p>
            <a:pPr>
              <a:defRPr/>
            </a:pPr>
            <a:endParaRPr lang="en-US"/>
          </a:p>
        </p:txBody>
      </p:sp>
      <p:sp>
        <p:nvSpPr>
          <p:cNvPr id="4109" name="Rectangle 13">
            <a:extLst>
              <a:ext uri="{FF2B5EF4-FFF2-40B4-BE49-F238E27FC236}">
                <a16:creationId xmlns:a16="http://schemas.microsoft.com/office/drawing/2014/main" id="{3E5D6CF9-1513-4B50-8196-CF7BA6E977F4}"/>
              </a:ext>
            </a:extLst>
          </p:cNvPr>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pPr>
              <a:defRPr/>
            </a:pPr>
            <a:fld id="{907319DA-411D-4388-BDFB-36F4DDA6A1D2}" type="slidenum">
              <a:rPr lang="en-US" altLang="nb-NO"/>
              <a:pPr>
                <a:defRPr/>
              </a:pPr>
              <a:t>‹#›</a:t>
            </a:fld>
            <a:endParaRPr lang="en-US" altLang="nb-NO"/>
          </a:p>
        </p:txBody>
      </p:sp>
    </p:spTree>
  </p:cSld>
  <p:clrMap bg1="lt1" tx1="dk1" bg2="lt2" tx2="dk2" accent1="accent1" accent2="accent2" accent3="accent3" accent4="accent4" accent5="accent5" accent6="accent6" hlink="hlink" folHlink="folHlink"/>
  <p:sldLayoutIdLst>
    <p:sldLayoutId id="2147485399" r:id="rId1"/>
    <p:sldLayoutId id="2147485368" r:id="rId2"/>
    <p:sldLayoutId id="2147485369" r:id="rId3"/>
    <p:sldLayoutId id="2147485370" r:id="rId4"/>
    <p:sldLayoutId id="2147485371" r:id="rId5"/>
    <p:sldLayoutId id="2147485372" r:id="rId6"/>
    <p:sldLayoutId id="2147485373" r:id="rId7"/>
    <p:sldLayoutId id="2147485374" r:id="rId8"/>
    <p:sldLayoutId id="2147485375" r:id="rId9"/>
    <p:sldLayoutId id="2147485376" r:id="rId10"/>
    <p:sldLayoutId id="2147485377" r:id="rId11"/>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MS PGothic" panose="020B0600070205080204" pitchFamily="34" charset="-128"/>
          <a:cs typeface="MS PGothic" charset="0"/>
        </a:defRPr>
      </a:lvl1pPr>
      <a:lvl2pPr algn="l" rtl="0" eaLnBrk="0" fontAlgn="base" hangingPunct="0">
        <a:lnSpc>
          <a:spcPct val="90000"/>
        </a:lnSpc>
        <a:spcBef>
          <a:spcPct val="0"/>
        </a:spcBef>
        <a:spcAft>
          <a:spcPct val="0"/>
        </a:spcAft>
        <a:defRPr sz="3600" b="1">
          <a:solidFill>
            <a:schemeClr val="tx2"/>
          </a:solidFill>
          <a:latin typeface="Arial"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3600" b="1">
          <a:solidFill>
            <a:schemeClr val="tx2"/>
          </a:solidFill>
          <a:latin typeface="Arial"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3600" b="1">
          <a:solidFill>
            <a:schemeClr val="tx2"/>
          </a:solidFill>
          <a:latin typeface="Arial"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3600" b="1">
          <a:solidFill>
            <a:schemeClr val="tx2"/>
          </a:solidFill>
          <a:latin typeface="Arial" charset="0"/>
          <a:ea typeface="MS PGothic" panose="020B0600070205080204" pitchFamily="34" charset="-128"/>
          <a:cs typeface="MS PGothic"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Plassholder for tittel 1">
            <a:extLst>
              <a:ext uri="{FF2B5EF4-FFF2-40B4-BE49-F238E27FC236}">
                <a16:creationId xmlns:a16="http://schemas.microsoft.com/office/drawing/2014/main" id="{F1271DBA-2104-4A31-9A7E-32173AD4D52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2051" name="Plassholder for tekst 2">
            <a:extLst>
              <a:ext uri="{FF2B5EF4-FFF2-40B4-BE49-F238E27FC236}">
                <a16:creationId xmlns:a16="http://schemas.microsoft.com/office/drawing/2014/main" id="{40E06B75-20D6-40BD-9527-A97208B1658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2052" name="Bilde 3" descr="sirkler.jpg">
            <a:extLst>
              <a:ext uri="{FF2B5EF4-FFF2-40B4-BE49-F238E27FC236}">
                <a16:creationId xmlns:a16="http://schemas.microsoft.com/office/drawing/2014/main" id="{76080D67-D9BE-459A-A1A9-5F1B51911F55}"/>
              </a:ext>
            </a:extLst>
          </p:cNvPr>
          <p:cNvPicPr>
            <a:picLocks noChangeAspect="1"/>
          </p:cNvPicPr>
          <p:nvPr userDrawn="1"/>
        </p:nvPicPr>
        <p:blipFill>
          <a:blip r:embed="rId13">
            <a:extLst>
              <a:ext uri="{28A0092B-C50C-407E-A947-70E740481C1C}">
                <a14:useLocalDpi xmlns:a14="http://schemas.microsoft.com/office/drawing/2010/main" val="0"/>
              </a:ext>
            </a:extLst>
          </a:blip>
          <a:srcRect r="18451"/>
          <a:stretch>
            <a:fillRect/>
          </a:stretch>
        </p:blipFill>
        <p:spPr bwMode="auto">
          <a:xfrm>
            <a:off x="7993063" y="511175"/>
            <a:ext cx="11525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78" r:id="rId1"/>
    <p:sldLayoutId id="2147485400" r:id="rId2"/>
    <p:sldLayoutId id="2147485379" r:id="rId3"/>
    <p:sldLayoutId id="2147485380" r:id="rId4"/>
    <p:sldLayoutId id="2147485381" r:id="rId5"/>
    <p:sldLayoutId id="2147485382" r:id="rId6"/>
    <p:sldLayoutId id="2147485383" r:id="rId7"/>
    <p:sldLayoutId id="2147485384" r:id="rId8"/>
    <p:sldLayoutId id="2147485385" r:id="rId9"/>
    <p:sldLayoutId id="2147485386" r:id="rId10"/>
    <p:sldLayoutId id="2147485387" r:id="rId11"/>
  </p:sldLayoutIdLst>
  <p:txStyles>
    <p:titleStyle>
      <a:lvl1pPr algn="l" defTabSz="457200" rtl="0" eaLnBrk="0" fontAlgn="base" hangingPunct="0">
        <a:spcBef>
          <a:spcPct val="0"/>
        </a:spcBef>
        <a:spcAft>
          <a:spcPct val="0"/>
        </a:spcAft>
        <a:defRPr sz="3600" b="1" kern="1200">
          <a:solidFill>
            <a:schemeClr val="tx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algn="l" defTabSz="457200" rtl="0"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algn="l" defTabSz="457200" rtl="0"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algn="l" defTabSz="457200" rtl="0"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457200" algn="l" defTabSz="457200" rtl="0" fontAlgn="base">
        <a:spcBef>
          <a:spcPct val="0"/>
        </a:spcBef>
        <a:spcAft>
          <a:spcPct val="0"/>
        </a:spcAft>
        <a:defRPr sz="36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chemeClr val="tx1"/>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Arial" charset="0"/>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a:ea typeface="Arial" charset="0"/>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Arial" charset="0"/>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6B017FF0-0AB7-4DEC-AC7E-848981EE7BA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Click to edit Master title style</a:t>
            </a:r>
            <a:endParaRPr lang="en-GB" altLang="nb-NO"/>
          </a:p>
        </p:txBody>
      </p:sp>
      <p:sp>
        <p:nvSpPr>
          <p:cNvPr id="3075" name="Text Placeholder 2">
            <a:extLst>
              <a:ext uri="{FF2B5EF4-FFF2-40B4-BE49-F238E27FC236}">
                <a16:creationId xmlns:a16="http://schemas.microsoft.com/office/drawing/2014/main" id="{57C007C3-22E3-4D55-A803-112EBE77246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Click to edit Master text styles</a:t>
            </a:r>
          </a:p>
          <a:p>
            <a:pPr lvl="1"/>
            <a:r>
              <a:rPr lang="nb-NO" altLang="nb-NO"/>
              <a:t>Second level</a:t>
            </a:r>
          </a:p>
          <a:p>
            <a:pPr lvl="2"/>
            <a:r>
              <a:rPr lang="nb-NO" altLang="nb-NO"/>
              <a:t>Third level</a:t>
            </a:r>
          </a:p>
          <a:p>
            <a:pPr lvl="3"/>
            <a:r>
              <a:rPr lang="nb-NO" altLang="nb-NO"/>
              <a:t>Fourth level</a:t>
            </a:r>
          </a:p>
          <a:p>
            <a:pPr lvl="4"/>
            <a:r>
              <a:rPr lang="nb-NO" altLang="nb-NO"/>
              <a:t>Fifth level</a:t>
            </a:r>
            <a:endParaRPr lang="en-GB" altLang="nb-NO"/>
          </a:p>
        </p:txBody>
      </p:sp>
      <p:sp>
        <p:nvSpPr>
          <p:cNvPr id="4" name="Date Placeholder 3">
            <a:extLst>
              <a:ext uri="{FF2B5EF4-FFF2-40B4-BE49-F238E27FC236}">
                <a16:creationId xmlns:a16="http://schemas.microsoft.com/office/drawing/2014/main" id="{D9D26CD8-D1AB-4EC0-9312-55F9EA02ECD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2BA6BB6E-A4C6-41FB-8FAA-F3E92DE277C1}" type="datetime1">
              <a:rPr lang="en-US" altLang="nb-NO"/>
              <a:pPr>
                <a:defRPr/>
              </a:pPr>
              <a:t>6/1/2018</a:t>
            </a:fld>
            <a:endParaRPr lang="en-GB" altLang="nb-NO"/>
          </a:p>
        </p:txBody>
      </p:sp>
      <p:sp>
        <p:nvSpPr>
          <p:cNvPr id="5" name="Footer Placeholder 4">
            <a:extLst>
              <a:ext uri="{FF2B5EF4-FFF2-40B4-BE49-F238E27FC236}">
                <a16:creationId xmlns:a16="http://schemas.microsoft.com/office/drawing/2014/main" id="{D9212192-8A4A-4B8F-8899-DFB036C607A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MS PGothic" panose="020B0600070205080204" pitchFamily="34" charset="-128"/>
                <a:cs typeface="+mn-cs"/>
              </a:defRPr>
            </a:lvl1pPr>
          </a:lstStyle>
          <a:p>
            <a:pPr>
              <a:defRPr/>
            </a:pPr>
            <a:endParaRPr lang="en-GB"/>
          </a:p>
        </p:txBody>
      </p:sp>
      <p:sp>
        <p:nvSpPr>
          <p:cNvPr id="6" name="Slide Number Placeholder 5">
            <a:extLst>
              <a:ext uri="{FF2B5EF4-FFF2-40B4-BE49-F238E27FC236}">
                <a16:creationId xmlns:a16="http://schemas.microsoft.com/office/drawing/2014/main" id="{FBD8BD58-CA6E-4099-AC97-1FD57211311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37CA701-B6F6-4E14-8AE5-85803519696C}" type="slidenum">
              <a:rPr lang="en-GB" altLang="nb-NO"/>
              <a:pPr>
                <a:defRPr/>
              </a:pPr>
              <a:t>‹#›</a:t>
            </a:fld>
            <a:endParaRPr lang="en-GB" altLang="nb-NO"/>
          </a:p>
        </p:txBody>
      </p:sp>
    </p:spTree>
  </p:cSld>
  <p:clrMap bg1="lt1" tx1="dk1" bg2="lt2" tx2="dk2" accent1="accent1" accent2="accent2" accent3="accent3" accent4="accent4" accent5="accent5" accent6="accent6" hlink="hlink" folHlink="folHlink"/>
  <p:sldLayoutIdLst>
    <p:sldLayoutId id="2147485388" r:id="rId1"/>
    <p:sldLayoutId id="2147485389" r:id="rId2"/>
    <p:sldLayoutId id="2147485390" r:id="rId3"/>
    <p:sldLayoutId id="2147485391" r:id="rId4"/>
    <p:sldLayoutId id="2147485392" r:id="rId5"/>
    <p:sldLayoutId id="2147485393" r:id="rId6"/>
    <p:sldLayoutId id="2147485394" r:id="rId7"/>
    <p:sldLayoutId id="2147485395" r:id="rId8"/>
    <p:sldLayoutId id="2147485396" r:id="rId9"/>
    <p:sldLayoutId id="2147485397" r:id="rId10"/>
    <p:sldLayoutId id="2147485398"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a:extLst>
              <a:ext uri="{FF2B5EF4-FFF2-40B4-BE49-F238E27FC236}">
                <a16:creationId xmlns:a16="http://schemas.microsoft.com/office/drawing/2014/main" id="{50EB1E1B-07E7-4DAC-BE4A-40243E48C09B}"/>
              </a:ext>
            </a:extLst>
          </p:cNvPr>
          <p:cNvSpPr>
            <a:spLocks noGrp="1" noChangeArrowheads="1"/>
          </p:cNvSpPr>
          <p:nvPr>
            <p:ph type="sldNum" sz="quarter" idx="12"/>
          </p:nvPr>
        </p:nvSpPr>
        <p:spPr>
          <a:xfrm>
            <a:off x="9525" y="6359525"/>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670AC51D-CC14-4410-9EC6-C57A38DA292D}" type="slidenum">
              <a:rPr lang="nb-NO" altLang="nb-NO" sz="2600" smtClean="0">
                <a:solidFill>
                  <a:schemeClr val="bg1"/>
                </a:solidFill>
              </a:rPr>
              <a:pPr>
                <a:spcBef>
                  <a:spcPct val="0"/>
                </a:spcBef>
                <a:buClrTx/>
                <a:buSzTx/>
                <a:buFontTx/>
                <a:buNone/>
              </a:pPr>
              <a:t>1</a:t>
            </a:fld>
            <a:endParaRPr lang="nb-NO" altLang="nb-NO" sz="2600">
              <a:solidFill>
                <a:schemeClr val="bg1"/>
              </a:solidFill>
            </a:endParaRPr>
          </a:p>
        </p:txBody>
      </p:sp>
      <p:sp>
        <p:nvSpPr>
          <p:cNvPr id="8195" name="Rectangle 2">
            <a:extLst>
              <a:ext uri="{FF2B5EF4-FFF2-40B4-BE49-F238E27FC236}">
                <a16:creationId xmlns:a16="http://schemas.microsoft.com/office/drawing/2014/main" id="{4112EB31-BF00-4C4F-BB7E-50A454FB85DF}"/>
              </a:ext>
            </a:extLst>
          </p:cNvPr>
          <p:cNvSpPr>
            <a:spLocks noGrp="1" noChangeArrowheads="1"/>
          </p:cNvSpPr>
          <p:nvPr>
            <p:ph type="ctrTitle"/>
          </p:nvPr>
        </p:nvSpPr>
        <p:spPr>
          <a:xfrm>
            <a:off x="323850" y="1196975"/>
            <a:ext cx="8856663" cy="1503363"/>
          </a:xfrm>
        </p:spPr>
        <p:txBody>
          <a:bodyPr/>
          <a:lstStyle/>
          <a:p>
            <a:r>
              <a:rPr lang="nb-NO" altLang="nb-NO" sz="1800" i="1"/>
              <a:t>FUS 2017-2021</a:t>
            </a:r>
            <a:br>
              <a:rPr lang="nb-NO" altLang="nb-NO" sz="1800" i="1"/>
            </a:br>
            <a:r>
              <a:rPr lang="nb-NO" altLang="nb-NO" sz="800" i="1"/>
              <a:t/>
            </a:r>
            <a:br>
              <a:rPr lang="nb-NO" altLang="nb-NO" sz="800" i="1"/>
            </a:br>
            <a:r>
              <a:rPr lang="nb-NO" altLang="nb-NO" sz="1800"/>
              <a:t>Arbeidet m/ NTNUs «Siv.Ing.-utdanninger»</a:t>
            </a:r>
            <a:br>
              <a:rPr lang="nb-NO" altLang="nb-NO" sz="1800"/>
            </a:br>
            <a:r>
              <a:rPr lang="nb-NO" altLang="nb-NO" sz="800"/>
              <a:t/>
            </a:r>
            <a:br>
              <a:rPr lang="nb-NO" altLang="nb-NO" sz="800"/>
            </a:br>
            <a:r>
              <a:rPr lang="nb-NO" altLang="nb-NO" sz="1800"/>
              <a:t>* </a:t>
            </a:r>
            <a:r>
              <a:rPr lang="nb-NO" altLang="nb-NO" sz="1800" i="1"/>
              <a:t>Koordinering + Kvalitetssikring + Videreutvikling</a:t>
            </a:r>
            <a:br>
              <a:rPr lang="nb-NO" altLang="nb-NO" sz="1800" i="1"/>
            </a:br>
            <a:r>
              <a:rPr lang="nb-NO" altLang="nb-NO" sz="800"/>
              <a:t/>
            </a:r>
            <a:br>
              <a:rPr lang="nb-NO" altLang="nb-NO" sz="800"/>
            </a:br>
            <a:r>
              <a:rPr lang="nb-NO" altLang="nb-NO" sz="1800"/>
              <a:t>* Forankring, Bryning, Innhenting</a:t>
            </a:r>
            <a:endParaRPr lang="nb-NO" altLang="nb-NO" sz="1800" b="0"/>
          </a:p>
        </p:txBody>
      </p:sp>
      <p:sp>
        <p:nvSpPr>
          <p:cNvPr id="8196" name="Rectangle 3">
            <a:extLst>
              <a:ext uri="{FF2B5EF4-FFF2-40B4-BE49-F238E27FC236}">
                <a16:creationId xmlns:a16="http://schemas.microsoft.com/office/drawing/2014/main" id="{611DC7FD-14B0-45F5-8112-3C05EE7DCCDD}"/>
              </a:ext>
            </a:extLst>
          </p:cNvPr>
          <p:cNvSpPr>
            <a:spLocks noGrp="1" noChangeArrowheads="1"/>
          </p:cNvSpPr>
          <p:nvPr>
            <p:ph type="subTitle" idx="1"/>
          </p:nvPr>
        </p:nvSpPr>
        <p:spPr>
          <a:xfrm>
            <a:off x="4673600" y="5111750"/>
            <a:ext cx="4291013" cy="1701800"/>
          </a:xfrm>
        </p:spPr>
        <p:txBody>
          <a:bodyPr/>
          <a:lstStyle/>
          <a:p>
            <a:pPr eaLnBrk="1" hangingPunct="1">
              <a:lnSpc>
                <a:spcPct val="90000"/>
              </a:lnSpc>
            </a:pPr>
            <a:endParaRPr lang="nb-NO" altLang="nb-NO"/>
          </a:p>
          <a:p>
            <a:pPr eaLnBrk="1" hangingPunct="1">
              <a:lnSpc>
                <a:spcPct val="90000"/>
              </a:lnSpc>
            </a:pPr>
            <a:r>
              <a:rPr lang="nb-NO" altLang="nb-NO" sz="2000"/>
              <a:t>Leder av NTNUs </a:t>
            </a:r>
            <a:br>
              <a:rPr lang="nb-NO" altLang="nb-NO" sz="2000"/>
            </a:br>
            <a:r>
              <a:rPr lang="nb-NO" altLang="nb-NO" sz="2000"/>
              <a:t>Forvaltningsutvalg for Siv.Ing-utdan.</a:t>
            </a:r>
            <a:br>
              <a:rPr lang="nb-NO" altLang="nb-NO" sz="2000"/>
            </a:br>
            <a:r>
              <a:rPr lang="nb-NO" altLang="nb-NO" sz="2000"/>
              <a:t>2017-2021</a:t>
            </a:r>
          </a:p>
          <a:p>
            <a:pPr eaLnBrk="1" hangingPunct="1">
              <a:lnSpc>
                <a:spcPct val="90000"/>
              </a:lnSpc>
            </a:pPr>
            <a:endParaRPr lang="nb-NO" altLang="nb-NO" sz="2400"/>
          </a:p>
        </p:txBody>
      </p:sp>
      <p:sp>
        <p:nvSpPr>
          <p:cNvPr id="8197" name="Rectangle 5">
            <a:extLst>
              <a:ext uri="{FF2B5EF4-FFF2-40B4-BE49-F238E27FC236}">
                <a16:creationId xmlns:a16="http://schemas.microsoft.com/office/drawing/2014/main" id="{617D714F-E83E-40E4-A24B-72BAD536D44A}"/>
              </a:ext>
            </a:extLst>
          </p:cNvPr>
          <p:cNvSpPr>
            <a:spLocks noChangeArrowheads="1"/>
          </p:cNvSpPr>
          <p:nvPr/>
        </p:nvSpPr>
        <p:spPr bwMode="auto">
          <a:xfrm>
            <a:off x="4643438" y="3429000"/>
            <a:ext cx="43926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buFont typeface="Wingdings" panose="05000000000000000000" pitchFamily="2" charset="2"/>
              <a:buNone/>
            </a:pPr>
            <a:r>
              <a:rPr lang="nb-NO" altLang="nb-NO" sz="2400" i="1">
                <a:solidFill>
                  <a:schemeClr val="tx2"/>
                </a:solidFill>
              </a:rPr>
              <a:t>Prof. Dr.Techn. Mads Nygård</a:t>
            </a:r>
          </a:p>
        </p:txBody>
      </p:sp>
      <p:sp>
        <p:nvSpPr>
          <p:cNvPr id="8198" name="Rectangle 6">
            <a:extLst>
              <a:ext uri="{FF2B5EF4-FFF2-40B4-BE49-F238E27FC236}">
                <a16:creationId xmlns:a16="http://schemas.microsoft.com/office/drawing/2014/main" id="{6EE05BD7-6771-48B3-8E68-71379DFF5448}"/>
              </a:ext>
            </a:extLst>
          </p:cNvPr>
          <p:cNvSpPr>
            <a:spLocks noChangeArrowheads="1"/>
          </p:cNvSpPr>
          <p:nvPr/>
        </p:nvSpPr>
        <p:spPr bwMode="auto">
          <a:xfrm>
            <a:off x="4643438" y="188913"/>
            <a:ext cx="4291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buFont typeface="Wingdings" panose="05000000000000000000" pitchFamily="2" charset="2"/>
              <a:buNone/>
            </a:pPr>
            <a:r>
              <a:rPr lang="nb-NO" altLang="nb-NO" sz="1800">
                <a:solidFill>
                  <a:schemeClr val="tx2"/>
                </a:solidFill>
              </a:rPr>
              <a:t>FUS &amp; TEKNO-DEKANER, 04.05.2018</a:t>
            </a:r>
          </a:p>
          <a:p>
            <a:pPr>
              <a:buFont typeface="Wingdings" panose="05000000000000000000" pitchFamily="2" charset="2"/>
              <a:buNone/>
            </a:pPr>
            <a:r>
              <a:rPr lang="nb-NO" altLang="nb-NO" sz="1800">
                <a:solidFill>
                  <a:schemeClr val="tx2"/>
                </a:solidFill>
              </a:rPr>
              <a:t>NTNU, Trondheim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05EE0BF9-497D-4DE3-87F3-EDE9B77B8F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9B75AE28-DABF-48F9-8334-5D8235B62957}" type="slidenum">
              <a:rPr lang="en-US" altLang="nb-NO" sz="2600" smtClean="0">
                <a:solidFill>
                  <a:schemeClr val="bg1"/>
                </a:solidFill>
              </a:rPr>
              <a:pPr>
                <a:spcBef>
                  <a:spcPct val="0"/>
                </a:spcBef>
                <a:buClrTx/>
                <a:buSzTx/>
                <a:buFontTx/>
                <a:buNone/>
              </a:pPr>
              <a:t>10</a:t>
            </a:fld>
            <a:endParaRPr lang="en-US" altLang="nb-NO" sz="2600">
              <a:solidFill>
                <a:schemeClr val="bg1"/>
              </a:solidFill>
            </a:endParaRPr>
          </a:p>
        </p:txBody>
      </p:sp>
      <p:sp>
        <p:nvSpPr>
          <p:cNvPr id="18435" name="AutoShape 2">
            <a:extLst>
              <a:ext uri="{FF2B5EF4-FFF2-40B4-BE49-F238E27FC236}">
                <a16:creationId xmlns:a16="http://schemas.microsoft.com/office/drawing/2014/main" id="{53BDE8B6-F941-495D-9A85-0B1064E60265}"/>
              </a:ext>
            </a:extLst>
          </p:cNvPr>
          <p:cNvSpPr>
            <a:spLocks noGrp="1" noChangeArrowheads="1"/>
          </p:cNvSpPr>
          <p:nvPr>
            <p:ph type="title"/>
          </p:nvPr>
        </p:nvSpPr>
        <p:spPr>
          <a:xfrm>
            <a:off x="762000" y="762000"/>
            <a:ext cx="8382000" cy="1143000"/>
          </a:xfrm>
        </p:spPr>
        <p:txBody>
          <a:bodyPr/>
          <a:lstStyle/>
          <a:p>
            <a:pPr eaLnBrk="1" hangingPunct="1"/>
            <a:r>
              <a:rPr lang="nb-NO" altLang="nb-NO" sz="3200"/>
              <a:t>(Sak 2) Integrasjonsarbeidet:</a:t>
            </a:r>
            <a:br>
              <a:rPr lang="nb-NO" altLang="nb-NO" sz="3200"/>
            </a:br>
            <a:r>
              <a:rPr lang="nb-NO" altLang="nb-NO" sz="3200"/>
              <a:t>Oppfølging/videreføring etter fusjonen</a:t>
            </a:r>
            <a:endParaRPr lang="nb-NO" altLang="nb-NO" sz="3000"/>
          </a:p>
        </p:txBody>
      </p:sp>
      <p:sp>
        <p:nvSpPr>
          <p:cNvPr id="18436" name="Rectangle 3">
            <a:extLst>
              <a:ext uri="{FF2B5EF4-FFF2-40B4-BE49-F238E27FC236}">
                <a16:creationId xmlns:a16="http://schemas.microsoft.com/office/drawing/2014/main" id="{CE19DEE4-D8A9-47E6-8FCB-3A12EBF3FB44}"/>
              </a:ext>
            </a:extLst>
          </p:cNvPr>
          <p:cNvSpPr txBox="1">
            <a:spLocks noChangeArrowheads="1"/>
          </p:cNvSpPr>
          <p:nvPr/>
        </p:nvSpPr>
        <p:spPr bwMode="auto">
          <a:xfrm>
            <a:off x="762000" y="2349500"/>
            <a:ext cx="8472488"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buFont typeface="Wingdings" panose="05000000000000000000" pitchFamily="2" charset="2"/>
              <a:buNone/>
            </a:pPr>
            <a:endParaRPr lang="nb-NO" altLang="nb-NO" sz="1000" b="1"/>
          </a:p>
          <a:p>
            <a:r>
              <a:rPr lang="nb-NO" altLang="nb-NO" sz="2000"/>
              <a:t>Hvilke grupper av 2-årige programmer bør vi ha?</a:t>
            </a:r>
          </a:p>
          <a:p>
            <a:endParaRPr lang="nb-NO" altLang="nb-NO" sz="2000"/>
          </a:p>
          <a:p>
            <a:r>
              <a:rPr lang="nb-NO" altLang="nb-NO" sz="2000"/>
              <a:t>Hvordan gjøre de 2-årige programmene kvalitativt forskjellig </a:t>
            </a:r>
            <a:br>
              <a:rPr lang="nb-NO" altLang="nb-NO" sz="2000"/>
            </a:br>
            <a:r>
              <a:rPr lang="nb-NO" altLang="nb-NO" sz="2000"/>
              <a:t>fra de to siste årene av "tilhørende" siv.ing.-studium?</a:t>
            </a:r>
          </a:p>
          <a:p>
            <a:endParaRPr lang="nb-NO" altLang="nb-NO" sz="2000"/>
          </a:p>
          <a:p>
            <a:r>
              <a:rPr lang="nb-NO" altLang="nb-NO" sz="2000"/>
              <a:t>Hvilke krav til opptak og innhold bør vi ha?</a:t>
            </a:r>
          </a:p>
          <a:p>
            <a:endParaRPr lang="nb-NO" altLang="nb-NO" sz="2000"/>
          </a:p>
          <a:p>
            <a:r>
              <a:rPr lang="nb-NO" altLang="nb-NO" sz="2000"/>
              <a:t>Overordnete LUB-er for 2-årige &amp; 5-årige program</a:t>
            </a:r>
          </a:p>
          <a:p>
            <a:endParaRPr lang="nb-NO" altLang="nb-NO" sz="2000"/>
          </a:p>
          <a:p>
            <a:r>
              <a:rPr lang="nb-NO" altLang="nb-NO" sz="2000"/>
              <a:t>Alt under Én paraply – Men Unike program med Tydelig sjel</a:t>
            </a:r>
          </a:p>
          <a:p>
            <a:pPr>
              <a:buFont typeface="Wingdings" panose="05000000000000000000" pitchFamily="2" charset="2"/>
              <a:buNone/>
            </a:pPr>
            <a:endParaRPr lang="nb-NO" altLang="nb-NO"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a:extLst>
              <a:ext uri="{FF2B5EF4-FFF2-40B4-BE49-F238E27FC236}">
                <a16:creationId xmlns:a16="http://schemas.microsoft.com/office/drawing/2014/main" id="{45BF7419-B805-433F-9FE6-7F953FAFA316}"/>
              </a:ext>
            </a:extLst>
          </p:cNvPr>
          <p:cNvSpPr txBox="1">
            <a:spLocks noChangeArrowheads="1"/>
          </p:cNvSpPr>
          <p:nvPr/>
        </p:nvSpPr>
        <p:spPr bwMode="auto">
          <a:xfrm>
            <a:off x="2100263" y="247650"/>
            <a:ext cx="4643437" cy="59213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nb-NO" sz="1800">
                <a:solidFill>
                  <a:srgbClr val="000000"/>
                </a:solidFill>
              </a:rPr>
              <a:t>2-ÅRIG SIVING/MASTER I TEKNOLOGI </a:t>
            </a:r>
            <a:br>
              <a:rPr lang="en-GB" altLang="nb-NO" sz="1800">
                <a:solidFill>
                  <a:srgbClr val="000000"/>
                </a:solidFill>
              </a:rPr>
            </a:br>
            <a:r>
              <a:rPr lang="en-GB" altLang="nb-NO" sz="1800">
                <a:solidFill>
                  <a:srgbClr val="000000"/>
                </a:solidFill>
              </a:rPr>
              <a:t>VIDEREUTVIKLING – FUS/NTNU</a:t>
            </a:r>
          </a:p>
        </p:txBody>
      </p:sp>
      <p:grpSp>
        <p:nvGrpSpPr>
          <p:cNvPr id="19459" name="Group 6">
            <a:extLst>
              <a:ext uri="{FF2B5EF4-FFF2-40B4-BE49-F238E27FC236}">
                <a16:creationId xmlns:a16="http://schemas.microsoft.com/office/drawing/2014/main" id="{0AED6E40-B732-4207-BC19-935D530FEA75}"/>
              </a:ext>
            </a:extLst>
          </p:cNvPr>
          <p:cNvGrpSpPr>
            <a:grpSpLocks/>
          </p:cNvGrpSpPr>
          <p:nvPr/>
        </p:nvGrpSpPr>
        <p:grpSpPr bwMode="auto">
          <a:xfrm>
            <a:off x="3636963" y="1547813"/>
            <a:ext cx="1922462" cy="782637"/>
            <a:chOff x="1557130" y="1678122"/>
            <a:chExt cx="1255245" cy="650083"/>
          </a:xfrm>
        </p:grpSpPr>
        <p:sp>
          <p:nvSpPr>
            <p:cNvPr id="6" name="Rounded Rectangle 5">
              <a:extLst>
                <a:ext uri="{FF2B5EF4-FFF2-40B4-BE49-F238E27FC236}">
                  <a16:creationId xmlns:a16="http://schemas.microsoft.com/office/drawing/2014/main" id="{965D12C7-355A-45C3-B979-780056230722}"/>
                </a:ext>
              </a:extLst>
            </p:cNvPr>
            <p:cNvSpPr>
              <a:spLocks noChangeArrowheads="1"/>
            </p:cNvSpPr>
            <p:nvPr/>
          </p:nvSpPr>
          <p:spPr bwMode="auto">
            <a:xfrm>
              <a:off x="1557130" y="1678122"/>
              <a:ext cx="1255245" cy="650083"/>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5" name="TextBox 4">
              <a:extLst>
                <a:ext uri="{FF2B5EF4-FFF2-40B4-BE49-F238E27FC236}">
                  <a16:creationId xmlns:a16="http://schemas.microsoft.com/office/drawing/2014/main" id="{5D6E455F-DD0A-4F95-83FB-6A72B81D9BEB}"/>
                </a:ext>
              </a:extLst>
            </p:cNvPr>
            <p:cNvSpPr txBox="1"/>
            <p:nvPr/>
          </p:nvSpPr>
          <p:spPr>
            <a:xfrm>
              <a:off x="1648345" y="1769107"/>
              <a:ext cx="1058303" cy="461520"/>
            </a:xfrm>
            <a:prstGeom prst="rect">
              <a:avLst/>
            </a:prstGeom>
            <a:noFill/>
          </p:spPr>
          <p:txBody>
            <a:bodyPr>
              <a:spAutoFit/>
            </a:bodyPr>
            <a:lstStyle/>
            <a:p>
              <a:pPr algn="ctr" defTabSz="457200" eaLnBrk="1" fontAlgn="auto" hangingPunct="1">
                <a:spcBef>
                  <a:spcPts val="0"/>
                </a:spcBef>
                <a:spcAft>
                  <a:spcPts val="0"/>
                </a:spcAft>
                <a:defRPr/>
              </a:pPr>
              <a:r>
                <a:rPr lang="en-GB" sz="2400" dirty="0">
                  <a:solidFill>
                    <a:prstClr val="black"/>
                  </a:solidFill>
                  <a:latin typeface="Calibri"/>
                  <a:ea typeface="+mn-ea"/>
                </a:rPr>
                <a:t>2 N</a:t>
              </a:r>
            </a:p>
          </p:txBody>
        </p:sp>
      </p:grpSp>
      <p:grpSp>
        <p:nvGrpSpPr>
          <p:cNvPr id="19460" name="Group 7">
            <a:extLst>
              <a:ext uri="{FF2B5EF4-FFF2-40B4-BE49-F238E27FC236}">
                <a16:creationId xmlns:a16="http://schemas.microsoft.com/office/drawing/2014/main" id="{238D29B4-713E-44C1-A554-D43BD4A61EE2}"/>
              </a:ext>
            </a:extLst>
          </p:cNvPr>
          <p:cNvGrpSpPr>
            <a:grpSpLocks/>
          </p:cNvGrpSpPr>
          <p:nvPr/>
        </p:nvGrpSpPr>
        <p:grpSpPr bwMode="auto">
          <a:xfrm>
            <a:off x="1376363" y="1606550"/>
            <a:ext cx="1570037" cy="908050"/>
            <a:chOff x="1557130" y="1678122"/>
            <a:chExt cx="1255245" cy="650083"/>
          </a:xfrm>
        </p:grpSpPr>
        <p:sp>
          <p:nvSpPr>
            <p:cNvPr id="9" name="Rounded Rectangle 8">
              <a:extLst>
                <a:ext uri="{FF2B5EF4-FFF2-40B4-BE49-F238E27FC236}">
                  <a16:creationId xmlns:a16="http://schemas.microsoft.com/office/drawing/2014/main" id="{77AA1A0C-E2A5-4C44-9B08-FF0DC9486632}"/>
                </a:ext>
              </a:extLst>
            </p:cNvPr>
            <p:cNvSpPr>
              <a:spLocks noChangeArrowheads="1"/>
            </p:cNvSpPr>
            <p:nvPr/>
          </p:nvSpPr>
          <p:spPr bwMode="auto">
            <a:xfrm>
              <a:off x="1557130" y="1678122"/>
              <a:ext cx="1255245" cy="650083"/>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10" name="TextBox 9">
              <a:extLst>
                <a:ext uri="{FF2B5EF4-FFF2-40B4-BE49-F238E27FC236}">
                  <a16:creationId xmlns:a16="http://schemas.microsoft.com/office/drawing/2014/main" id="{2ABE56E6-68CC-4697-96F9-7401D54DFA73}"/>
                </a:ext>
              </a:extLst>
            </p:cNvPr>
            <p:cNvSpPr txBox="1"/>
            <p:nvPr/>
          </p:nvSpPr>
          <p:spPr>
            <a:xfrm>
              <a:off x="1647243" y="1769043"/>
              <a:ext cx="1059788" cy="461423"/>
            </a:xfrm>
            <a:prstGeom prst="rect">
              <a:avLst/>
            </a:prstGeom>
            <a:noFill/>
          </p:spPr>
          <p:txBody>
            <a:bodyPr>
              <a:spAutoFit/>
            </a:bodyPr>
            <a:lstStyle/>
            <a:p>
              <a:pPr algn="ctr" defTabSz="457200" eaLnBrk="1" fontAlgn="auto" hangingPunct="1">
                <a:spcBef>
                  <a:spcPts val="0"/>
                </a:spcBef>
                <a:spcAft>
                  <a:spcPts val="0"/>
                </a:spcAft>
                <a:defRPr/>
              </a:pPr>
              <a:r>
                <a:rPr lang="en-GB" sz="2400" dirty="0">
                  <a:solidFill>
                    <a:prstClr val="black"/>
                  </a:solidFill>
                  <a:latin typeface="Calibri"/>
                  <a:ea typeface="+mn-ea"/>
                </a:rPr>
                <a:t>5 N</a:t>
              </a:r>
            </a:p>
          </p:txBody>
        </p:sp>
      </p:grpSp>
      <p:grpSp>
        <p:nvGrpSpPr>
          <p:cNvPr id="19461" name="Group 10">
            <a:extLst>
              <a:ext uri="{FF2B5EF4-FFF2-40B4-BE49-F238E27FC236}">
                <a16:creationId xmlns:a16="http://schemas.microsoft.com/office/drawing/2014/main" id="{3A7040DC-87DD-4028-8B14-3CCC52C0F6AB}"/>
              </a:ext>
            </a:extLst>
          </p:cNvPr>
          <p:cNvGrpSpPr>
            <a:grpSpLocks/>
          </p:cNvGrpSpPr>
          <p:nvPr/>
        </p:nvGrpSpPr>
        <p:grpSpPr bwMode="auto">
          <a:xfrm>
            <a:off x="6203950" y="1547813"/>
            <a:ext cx="1752600" cy="782637"/>
            <a:chOff x="1557130" y="1678122"/>
            <a:chExt cx="1255245" cy="650083"/>
          </a:xfrm>
        </p:grpSpPr>
        <p:sp>
          <p:nvSpPr>
            <p:cNvPr id="12" name="Rounded Rectangle 11">
              <a:extLst>
                <a:ext uri="{FF2B5EF4-FFF2-40B4-BE49-F238E27FC236}">
                  <a16:creationId xmlns:a16="http://schemas.microsoft.com/office/drawing/2014/main" id="{D7D6CEA6-2F83-4D89-80AB-F490F915F64D}"/>
                </a:ext>
              </a:extLst>
            </p:cNvPr>
            <p:cNvSpPr>
              <a:spLocks noChangeArrowheads="1"/>
            </p:cNvSpPr>
            <p:nvPr/>
          </p:nvSpPr>
          <p:spPr bwMode="auto">
            <a:xfrm>
              <a:off x="1557130" y="1678122"/>
              <a:ext cx="1255245" cy="650083"/>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13" name="TextBox 12">
              <a:extLst>
                <a:ext uri="{FF2B5EF4-FFF2-40B4-BE49-F238E27FC236}">
                  <a16:creationId xmlns:a16="http://schemas.microsoft.com/office/drawing/2014/main" id="{886A8D7A-B67E-47C3-97BB-95A7ACD9AC8D}"/>
                </a:ext>
              </a:extLst>
            </p:cNvPr>
            <p:cNvSpPr txBox="1"/>
            <p:nvPr/>
          </p:nvSpPr>
          <p:spPr>
            <a:xfrm>
              <a:off x="1648090" y="1769107"/>
              <a:ext cx="1058545" cy="461520"/>
            </a:xfrm>
            <a:prstGeom prst="rect">
              <a:avLst/>
            </a:prstGeom>
            <a:noFill/>
          </p:spPr>
          <p:txBody>
            <a:bodyPr>
              <a:spAutoFit/>
            </a:bodyPr>
            <a:lstStyle/>
            <a:p>
              <a:pPr algn="ctr" defTabSz="457200" eaLnBrk="1" fontAlgn="auto" hangingPunct="1">
                <a:spcBef>
                  <a:spcPts val="0"/>
                </a:spcBef>
                <a:spcAft>
                  <a:spcPts val="0"/>
                </a:spcAft>
                <a:defRPr/>
              </a:pPr>
              <a:r>
                <a:rPr lang="en-GB" sz="2400" dirty="0">
                  <a:solidFill>
                    <a:prstClr val="black"/>
                  </a:solidFill>
                  <a:latin typeface="Calibri"/>
                  <a:ea typeface="+mn-ea"/>
                </a:rPr>
                <a:t>2 I</a:t>
              </a:r>
            </a:p>
          </p:txBody>
        </p:sp>
      </p:grpSp>
      <p:grpSp>
        <p:nvGrpSpPr>
          <p:cNvPr id="19462" name="Group 13">
            <a:extLst>
              <a:ext uri="{FF2B5EF4-FFF2-40B4-BE49-F238E27FC236}">
                <a16:creationId xmlns:a16="http://schemas.microsoft.com/office/drawing/2014/main" id="{D287DEFC-E8DD-4067-B85D-274E1319FB9C}"/>
              </a:ext>
            </a:extLst>
          </p:cNvPr>
          <p:cNvGrpSpPr>
            <a:grpSpLocks/>
          </p:cNvGrpSpPr>
          <p:nvPr/>
        </p:nvGrpSpPr>
        <p:grpSpPr bwMode="auto">
          <a:xfrm>
            <a:off x="4313238" y="2894013"/>
            <a:ext cx="1077912" cy="530225"/>
            <a:chOff x="1557130" y="1678122"/>
            <a:chExt cx="1255245" cy="650083"/>
          </a:xfrm>
        </p:grpSpPr>
        <p:sp>
          <p:nvSpPr>
            <p:cNvPr id="15" name="Rounded Rectangle 14">
              <a:extLst>
                <a:ext uri="{FF2B5EF4-FFF2-40B4-BE49-F238E27FC236}">
                  <a16:creationId xmlns:a16="http://schemas.microsoft.com/office/drawing/2014/main" id="{E76EB586-962A-4F24-93A6-01D29BFEDE81}"/>
                </a:ext>
              </a:extLst>
            </p:cNvPr>
            <p:cNvSpPr>
              <a:spLocks noChangeArrowheads="1"/>
            </p:cNvSpPr>
            <p:nvPr/>
          </p:nvSpPr>
          <p:spPr bwMode="auto">
            <a:xfrm>
              <a:off x="1557130" y="1678122"/>
              <a:ext cx="1255245" cy="650083"/>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16" name="TextBox 15">
              <a:extLst>
                <a:ext uri="{FF2B5EF4-FFF2-40B4-BE49-F238E27FC236}">
                  <a16:creationId xmlns:a16="http://schemas.microsoft.com/office/drawing/2014/main" id="{295B434E-7537-44FF-AA47-29E221A90B31}"/>
                </a:ext>
              </a:extLst>
            </p:cNvPr>
            <p:cNvSpPr txBox="1"/>
            <p:nvPr/>
          </p:nvSpPr>
          <p:spPr>
            <a:xfrm>
              <a:off x="1647714" y="1769600"/>
              <a:ext cx="1059287" cy="517731"/>
            </a:xfrm>
            <a:prstGeom prst="rect">
              <a:avLst/>
            </a:prstGeom>
            <a:noFill/>
          </p:spPr>
          <p:txBody>
            <a:bodyPr>
              <a:spAutoFit/>
            </a:bodyPr>
            <a:lstStyle/>
            <a:p>
              <a:pPr algn="ctr" defTabSz="457200" eaLnBrk="1" fontAlgn="auto" hangingPunct="1">
                <a:spcBef>
                  <a:spcPts val="0"/>
                </a:spcBef>
                <a:spcAft>
                  <a:spcPts val="0"/>
                </a:spcAft>
                <a:defRPr/>
              </a:pPr>
              <a:r>
                <a:rPr lang="en-GB" sz="2400" dirty="0">
                  <a:solidFill>
                    <a:prstClr val="black"/>
                  </a:solidFill>
                  <a:latin typeface="Calibri"/>
                  <a:ea typeface="+mn-ea"/>
                </a:rPr>
                <a:t>2 S-I</a:t>
              </a:r>
            </a:p>
          </p:txBody>
        </p:sp>
      </p:grpSp>
      <p:grpSp>
        <p:nvGrpSpPr>
          <p:cNvPr id="19463" name="Group 16">
            <a:extLst>
              <a:ext uri="{FF2B5EF4-FFF2-40B4-BE49-F238E27FC236}">
                <a16:creationId xmlns:a16="http://schemas.microsoft.com/office/drawing/2014/main" id="{34BC42CA-420A-4311-8EBF-63DD501A6B11}"/>
              </a:ext>
            </a:extLst>
          </p:cNvPr>
          <p:cNvGrpSpPr>
            <a:grpSpLocks/>
          </p:cNvGrpSpPr>
          <p:nvPr/>
        </p:nvGrpSpPr>
        <p:grpSpPr bwMode="auto">
          <a:xfrm>
            <a:off x="5464175" y="2894013"/>
            <a:ext cx="1112838" cy="530225"/>
            <a:chOff x="1557130" y="1678122"/>
            <a:chExt cx="1295295" cy="650083"/>
          </a:xfrm>
        </p:grpSpPr>
        <p:sp>
          <p:nvSpPr>
            <p:cNvPr id="18" name="Rounded Rectangle 17">
              <a:extLst>
                <a:ext uri="{FF2B5EF4-FFF2-40B4-BE49-F238E27FC236}">
                  <a16:creationId xmlns:a16="http://schemas.microsoft.com/office/drawing/2014/main" id="{AA57D261-07C7-4740-B676-6A29EE6757F9}"/>
                </a:ext>
              </a:extLst>
            </p:cNvPr>
            <p:cNvSpPr>
              <a:spLocks noChangeArrowheads="1"/>
            </p:cNvSpPr>
            <p:nvPr/>
          </p:nvSpPr>
          <p:spPr bwMode="auto">
            <a:xfrm>
              <a:off x="1557130" y="1678122"/>
              <a:ext cx="1254644" cy="650083"/>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19" name="TextBox 18">
              <a:extLst>
                <a:ext uri="{FF2B5EF4-FFF2-40B4-BE49-F238E27FC236}">
                  <a16:creationId xmlns:a16="http://schemas.microsoft.com/office/drawing/2014/main" id="{1FBFE374-78D1-4CE6-BA30-06B7B86AE447}"/>
                </a:ext>
              </a:extLst>
            </p:cNvPr>
            <p:cNvSpPr txBox="1"/>
            <p:nvPr/>
          </p:nvSpPr>
          <p:spPr>
            <a:xfrm>
              <a:off x="1647672" y="1769600"/>
              <a:ext cx="1204753" cy="517731"/>
            </a:xfrm>
            <a:prstGeom prst="rect">
              <a:avLst/>
            </a:prstGeom>
            <a:noFill/>
          </p:spPr>
          <p:txBody>
            <a:bodyPr>
              <a:spAutoFit/>
            </a:bodyPr>
            <a:lstStyle/>
            <a:p>
              <a:pPr algn="ctr" defTabSz="457200" eaLnBrk="1" fontAlgn="auto" hangingPunct="1">
                <a:spcBef>
                  <a:spcPts val="0"/>
                </a:spcBef>
                <a:spcAft>
                  <a:spcPts val="0"/>
                </a:spcAft>
                <a:defRPr/>
              </a:pPr>
              <a:r>
                <a:rPr lang="en-GB" sz="2400" dirty="0">
                  <a:solidFill>
                    <a:prstClr val="black"/>
                  </a:solidFill>
                  <a:latin typeface="Calibri"/>
                  <a:ea typeface="+mn-ea"/>
                </a:rPr>
                <a:t>2 M-I</a:t>
              </a:r>
            </a:p>
          </p:txBody>
        </p:sp>
      </p:grpSp>
      <p:grpSp>
        <p:nvGrpSpPr>
          <p:cNvPr id="19464" name="Group 19">
            <a:extLst>
              <a:ext uri="{FF2B5EF4-FFF2-40B4-BE49-F238E27FC236}">
                <a16:creationId xmlns:a16="http://schemas.microsoft.com/office/drawing/2014/main" id="{41D53B87-5469-4AB6-8D98-854C236273FA}"/>
              </a:ext>
            </a:extLst>
          </p:cNvPr>
          <p:cNvGrpSpPr>
            <a:grpSpLocks/>
          </p:cNvGrpSpPr>
          <p:nvPr/>
        </p:nvGrpSpPr>
        <p:grpSpPr bwMode="auto">
          <a:xfrm>
            <a:off x="5467350" y="3455988"/>
            <a:ext cx="1144588" cy="531812"/>
            <a:chOff x="1557130" y="1678122"/>
            <a:chExt cx="1333516" cy="650083"/>
          </a:xfrm>
        </p:grpSpPr>
        <p:sp>
          <p:nvSpPr>
            <p:cNvPr id="21" name="Rounded Rectangle 20">
              <a:extLst>
                <a:ext uri="{FF2B5EF4-FFF2-40B4-BE49-F238E27FC236}">
                  <a16:creationId xmlns:a16="http://schemas.microsoft.com/office/drawing/2014/main" id="{5B195909-0052-42C4-B921-2BE72256D2B2}"/>
                </a:ext>
              </a:extLst>
            </p:cNvPr>
            <p:cNvSpPr>
              <a:spLocks noChangeArrowheads="1"/>
            </p:cNvSpPr>
            <p:nvPr/>
          </p:nvSpPr>
          <p:spPr bwMode="auto">
            <a:xfrm>
              <a:off x="1557130" y="1678122"/>
              <a:ext cx="1255835" cy="650083"/>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22" name="TextBox 21">
              <a:extLst>
                <a:ext uri="{FF2B5EF4-FFF2-40B4-BE49-F238E27FC236}">
                  <a16:creationId xmlns:a16="http://schemas.microsoft.com/office/drawing/2014/main" id="{D904C6DF-B1D7-444F-A2E2-0E804A666228}"/>
                </a:ext>
              </a:extLst>
            </p:cNvPr>
            <p:cNvSpPr txBox="1"/>
            <p:nvPr/>
          </p:nvSpPr>
          <p:spPr>
            <a:xfrm>
              <a:off x="1647758" y="1769327"/>
              <a:ext cx="1242888" cy="518127"/>
            </a:xfrm>
            <a:prstGeom prst="rect">
              <a:avLst/>
            </a:prstGeom>
            <a:noFill/>
          </p:spPr>
          <p:txBody>
            <a:bodyPr>
              <a:spAutoFit/>
            </a:bodyPr>
            <a:lstStyle/>
            <a:p>
              <a:pPr algn="ctr" defTabSz="457200" eaLnBrk="1" fontAlgn="auto" hangingPunct="1">
                <a:spcBef>
                  <a:spcPts val="0"/>
                </a:spcBef>
                <a:spcAft>
                  <a:spcPts val="0"/>
                </a:spcAft>
                <a:defRPr/>
              </a:pPr>
              <a:r>
                <a:rPr lang="en-GB" sz="2400" dirty="0">
                  <a:solidFill>
                    <a:prstClr val="black"/>
                  </a:solidFill>
                  <a:latin typeface="Calibri"/>
                  <a:ea typeface="+mn-ea"/>
                </a:rPr>
                <a:t>2 M-N</a:t>
              </a:r>
            </a:p>
          </p:txBody>
        </p:sp>
      </p:grpSp>
      <p:grpSp>
        <p:nvGrpSpPr>
          <p:cNvPr id="19465" name="Group 22">
            <a:extLst>
              <a:ext uri="{FF2B5EF4-FFF2-40B4-BE49-F238E27FC236}">
                <a16:creationId xmlns:a16="http://schemas.microsoft.com/office/drawing/2014/main" id="{B9D58C5C-FB0E-4523-A3AC-C68E9AF15F91}"/>
              </a:ext>
            </a:extLst>
          </p:cNvPr>
          <p:cNvGrpSpPr>
            <a:grpSpLocks/>
          </p:cNvGrpSpPr>
          <p:nvPr/>
        </p:nvGrpSpPr>
        <p:grpSpPr bwMode="auto">
          <a:xfrm>
            <a:off x="4313238" y="3462338"/>
            <a:ext cx="1077912" cy="531812"/>
            <a:chOff x="1557130" y="1678122"/>
            <a:chExt cx="1255245" cy="650083"/>
          </a:xfrm>
        </p:grpSpPr>
        <p:sp>
          <p:nvSpPr>
            <p:cNvPr id="24" name="Rounded Rectangle 23">
              <a:extLst>
                <a:ext uri="{FF2B5EF4-FFF2-40B4-BE49-F238E27FC236}">
                  <a16:creationId xmlns:a16="http://schemas.microsoft.com/office/drawing/2014/main" id="{8D6C6BE8-F75B-4046-97B9-51CAF691436D}"/>
                </a:ext>
              </a:extLst>
            </p:cNvPr>
            <p:cNvSpPr>
              <a:spLocks noChangeArrowheads="1"/>
            </p:cNvSpPr>
            <p:nvPr/>
          </p:nvSpPr>
          <p:spPr bwMode="auto">
            <a:xfrm>
              <a:off x="1557130" y="1678122"/>
              <a:ext cx="1255245" cy="650083"/>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25" name="TextBox 24">
              <a:extLst>
                <a:ext uri="{FF2B5EF4-FFF2-40B4-BE49-F238E27FC236}">
                  <a16:creationId xmlns:a16="http://schemas.microsoft.com/office/drawing/2014/main" id="{28071395-768C-4FB7-A26F-2D118CF85370}"/>
                </a:ext>
              </a:extLst>
            </p:cNvPr>
            <p:cNvSpPr txBox="1"/>
            <p:nvPr/>
          </p:nvSpPr>
          <p:spPr>
            <a:xfrm>
              <a:off x="1647714" y="1769327"/>
              <a:ext cx="1059287" cy="518127"/>
            </a:xfrm>
            <a:prstGeom prst="rect">
              <a:avLst/>
            </a:prstGeom>
            <a:noFill/>
          </p:spPr>
          <p:txBody>
            <a:bodyPr>
              <a:spAutoFit/>
            </a:bodyPr>
            <a:lstStyle/>
            <a:p>
              <a:pPr algn="ctr" defTabSz="457200" eaLnBrk="1" fontAlgn="auto" hangingPunct="1">
                <a:spcBef>
                  <a:spcPts val="0"/>
                </a:spcBef>
                <a:spcAft>
                  <a:spcPts val="0"/>
                </a:spcAft>
                <a:defRPr/>
              </a:pPr>
              <a:r>
                <a:rPr lang="en-GB" sz="2400" dirty="0">
                  <a:solidFill>
                    <a:prstClr val="black"/>
                  </a:solidFill>
                  <a:latin typeface="Calibri"/>
                  <a:ea typeface="+mn-ea"/>
                </a:rPr>
                <a:t>2 S-N</a:t>
              </a:r>
            </a:p>
          </p:txBody>
        </p:sp>
      </p:grpSp>
      <p:grpSp>
        <p:nvGrpSpPr>
          <p:cNvPr id="19466" name="Group 31">
            <a:extLst>
              <a:ext uri="{FF2B5EF4-FFF2-40B4-BE49-F238E27FC236}">
                <a16:creationId xmlns:a16="http://schemas.microsoft.com/office/drawing/2014/main" id="{AC878D33-2DC1-4309-BA5B-5B894C4B36E8}"/>
              </a:ext>
            </a:extLst>
          </p:cNvPr>
          <p:cNvGrpSpPr>
            <a:grpSpLocks/>
          </p:cNvGrpSpPr>
          <p:nvPr/>
        </p:nvGrpSpPr>
        <p:grpSpPr bwMode="auto">
          <a:xfrm>
            <a:off x="1376363" y="2968625"/>
            <a:ext cx="1570037" cy="906463"/>
            <a:chOff x="1557130" y="1678122"/>
            <a:chExt cx="1255245" cy="650083"/>
          </a:xfrm>
        </p:grpSpPr>
        <p:sp>
          <p:nvSpPr>
            <p:cNvPr id="33" name="Rounded Rectangle 32">
              <a:extLst>
                <a:ext uri="{FF2B5EF4-FFF2-40B4-BE49-F238E27FC236}">
                  <a16:creationId xmlns:a16="http://schemas.microsoft.com/office/drawing/2014/main" id="{DFACBBF3-925A-41E6-A5A0-77AACA6FBB20}"/>
                </a:ext>
              </a:extLst>
            </p:cNvPr>
            <p:cNvSpPr>
              <a:spLocks noChangeArrowheads="1"/>
            </p:cNvSpPr>
            <p:nvPr/>
          </p:nvSpPr>
          <p:spPr bwMode="auto">
            <a:xfrm>
              <a:off x="1557130" y="1678122"/>
              <a:ext cx="1255245" cy="650083"/>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34" name="TextBox 33">
              <a:extLst>
                <a:ext uri="{FF2B5EF4-FFF2-40B4-BE49-F238E27FC236}">
                  <a16:creationId xmlns:a16="http://schemas.microsoft.com/office/drawing/2014/main" id="{BE02FE29-AAD3-4C65-8E62-C9224E062D0F}"/>
                </a:ext>
              </a:extLst>
            </p:cNvPr>
            <p:cNvSpPr txBox="1"/>
            <p:nvPr/>
          </p:nvSpPr>
          <p:spPr>
            <a:xfrm>
              <a:off x="1647243" y="1769202"/>
              <a:ext cx="1059788" cy="269825"/>
            </a:xfrm>
            <a:prstGeom prst="rect">
              <a:avLst/>
            </a:prstGeom>
            <a:noFill/>
          </p:spPr>
          <p:txBody>
            <a:bodyPr>
              <a:spAutoFit/>
            </a:bodyPr>
            <a:lstStyle/>
            <a:p>
              <a:pPr algn="ctr" defTabSz="457200" eaLnBrk="1" fontAlgn="auto" hangingPunct="1">
                <a:spcBef>
                  <a:spcPts val="0"/>
                </a:spcBef>
                <a:spcAft>
                  <a:spcPts val="0"/>
                </a:spcAft>
                <a:defRPr/>
              </a:pPr>
              <a:r>
                <a:rPr lang="en-GB" sz="2400" dirty="0">
                  <a:solidFill>
                    <a:prstClr val="black"/>
                  </a:solidFill>
                  <a:latin typeface="Calibri"/>
                  <a:ea typeface="+mn-ea"/>
                </a:rPr>
                <a:t>5 S-N</a:t>
              </a:r>
            </a:p>
          </p:txBody>
        </p:sp>
      </p:grpSp>
      <p:grpSp>
        <p:nvGrpSpPr>
          <p:cNvPr id="19467" name="Group 34">
            <a:extLst>
              <a:ext uri="{FF2B5EF4-FFF2-40B4-BE49-F238E27FC236}">
                <a16:creationId xmlns:a16="http://schemas.microsoft.com/office/drawing/2014/main" id="{CBE95F88-E18F-43D7-B22E-09B180E4A327}"/>
              </a:ext>
            </a:extLst>
          </p:cNvPr>
          <p:cNvGrpSpPr>
            <a:grpSpLocks/>
          </p:cNvGrpSpPr>
          <p:nvPr/>
        </p:nvGrpSpPr>
        <p:grpSpPr bwMode="auto">
          <a:xfrm>
            <a:off x="1376363" y="4302125"/>
            <a:ext cx="1570037" cy="908050"/>
            <a:chOff x="1557130" y="1678122"/>
            <a:chExt cx="1255245" cy="650083"/>
          </a:xfrm>
        </p:grpSpPr>
        <p:sp>
          <p:nvSpPr>
            <p:cNvPr id="36" name="Rounded Rectangle 35">
              <a:extLst>
                <a:ext uri="{FF2B5EF4-FFF2-40B4-BE49-F238E27FC236}">
                  <a16:creationId xmlns:a16="http://schemas.microsoft.com/office/drawing/2014/main" id="{A28732EC-B4D7-4003-8BB4-DDB41ECAED03}"/>
                </a:ext>
              </a:extLst>
            </p:cNvPr>
            <p:cNvSpPr>
              <a:spLocks noChangeArrowheads="1"/>
            </p:cNvSpPr>
            <p:nvPr/>
          </p:nvSpPr>
          <p:spPr bwMode="auto">
            <a:xfrm>
              <a:off x="1557130" y="1678122"/>
              <a:ext cx="1255245" cy="650083"/>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37" name="TextBox 36">
              <a:extLst>
                <a:ext uri="{FF2B5EF4-FFF2-40B4-BE49-F238E27FC236}">
                  <a16:creationId xmlns:a16="http://schemas.microsoft.com/office/drawing/2014/main" id="{C052CA5D-C54F-451F-9F9B-CE925117ACDA}"/>
                </a:ext>
              </a:extLst>
            </p:cNvPr>
            <p:cNvSpPr txBox="1"/>
            <p:nvPr/>
          </p:nvSpPr>
          <p:spPr>
            <a:xfrm>
              <a:off x="1647243" y="1769043"/>
              <a:ext cx="1059788" cy="270489"/>
            </a:xfrm>
            <a:prstGeom prst="rect">
              <a:avLst/>
            </a:prstGeom>
            <a:noFill/>
          </p:spPr>
          <p:txBody>
            <a:bodyPr>
              <a:spAutoFit/>
            </a:bodyPr>
            <a:lstStyle/>
            <a:p>
              <a:pPr algn="ctr" defTabSz="457200" eaLnBrk="1" fontAlgn="auto" hangingPunct="1">
                <a:spcBef>
                  <a:spcPts val="0"/>
                </a:spcBef>
                <a:spcAft>
                  <a:spcPts val="0"/>
                </a:spcAft>
                <a:defRPr/>
              </a:pPr>
              <a:r>
                <a:rPr lang="en-GB" sz="2400" dirty="0">
                  <a:solidFill>
                    <a:prstClr val="black"/>
                  </a:solidFill>
                  <a:latin typeface="Calibri"/>
                  <a:ea typeface="+mn-ea"/>
                </a:rPr>
                <a:t>5 S-N</a:t>
              </a:r>
            </a:p>
          </p:txBody>
        </p:sp>
      </p:grpSp>
      <p:grpSp>
        <p:nvGrpSpPr>
          <p:cNvPr id="19468" name="Group 37">
            <a:extLst>
              <a:ext uri="{FF2B5EF4-FFF2-40B4-BE49-F238E27FC236}">
                <a16:creationId xmlns:a16="http://schemas.microsoft.com/office/drawing/2014/main" id="{76102A31-3D4A-417F-A979-95A426AA3B56}"/>
              </a:ext>
            </a:extLst>
          </p:cNvPr>
          <p:cNvGrpSpPr>
            <a:grpSpLocks/>
          </p:cNvGrpSpPr>
          <p:nvPr/>
        </p:nvGrpSpPr>
        <p:grpSpPr bwMode="auto">
          <a:xfrm>
            <a:off x="3473450" y="4424363"/>
            <a:ext cx="1630363" cy="782637"/>
            <a:chOff x="1557130" y="1678122"/>
            <a:chExt cx="1255245" cy="650083"/>
          </a:xfrm>
        </p:grpSpPr>
        <p:sp>
          <p:nvSpPr>
            <p:cNvPr id="39" name="Rounded Rectangle 38">
              <a:extLst>
                <a:ext uri="{FF2B5EF4-FFF2-40B4-BE49-F238E27FC236}">
                  <a16:creationId xmlns:a16="http://schemas.microsoft.com/office/drawing/2014/main" id="{E8BF5222-3BC0-4CF9-8CFB-9485AF3FB0DE}"/>
                </a:ext>
              </a:extLst>
            </p:cNvPr>
            <p:cNvSpPr>
              <a:spLocks noChangeArrowheads="1"/>
            </p:cNvSpPr>
            <p:nvPr/>
          </p:nvSpPr>
          <p:spPr bwMode="auto">
            <a:xfrm>
              <a:off x="1557130" y="1678122"/>
              <a:ext cx="1255245" cy="650083"/>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40" name="TextBox 39">
              <a:extLst>
                <a:ext uri="{FF2B5EF4-FFF2-40B4-BE49-F238E27FC236}">
                  <a16:creationId xmlns:a16="http://schemas.microsoft.com/office/drawing/2014/main" id="{4CCEE857-9B6E-446D-A583-704BCD48A0C3}"/>
                </a:ext>
              </a:extLst>
            </p:cNvPr>
            <p:cNvSpPr txBox="1"/>
            <p:nvPr/>
          </p:nvSpPr>
          <p:spPr>
            <a:xfrm>
              <a:off x="1647576" y="1769107"/>
              <a:ext cx="1058463" cy="312515"/>
            </a:xfrm>
            <a:prstGeom prst="rect">
              <a:avLst/>
            </a:prstGeom>
            <a:noFill/>
          </p:spPr>
          <p:txBody>
            <a:bodyPr>
              <a:spAutoFit/>
            </a:bodyPr>
            <a:lstStyle/>
            <a:p>
              <a:pPr algn="ctr" defTabSz="457200" eaLnBrk="1" fontAlgn="auto" hangingPunct="1">
                <a:spcBef>
                  <a:spcPts val="0"/>
                </a:spcBef>
                <a:spcAft>
                  <a:spcPts val="0"/>
                </a:spcAft>
                <a:defRPr/>
              </a:pPr>
              <a:r>
                <a:rPr lang="en-GB" sz="2400" dirty="0">
                  <a:solidFill>
                    <a:prstClr val="black"/>
                  </a:solidFill>
                  <a:latin typeface="Calibri"/>
                  <a:ea typeface="+mn-ea"/>
                </a:rPr>
                <a:t>2 S-N/I</a:t>
              </a:r>
            </a:p>
          </p:txBody>
        </p:sp>
      </p:grpSp>
      <p:grpSp>
        <p:nvGrpSpPr>
          <p:cNvPr id="19469" name="Group 40">
            <a:extLst>
              <a:ext uri="{FF2B5EF4-FFF2-40B4-BE49-F238E27FC236}">
                <a16:creationId xmlns:a16="http://schemas.microsoft.com/office/drawing/2014/main" id="{2CE81E5F-EE3F-4EBF-8252-C4CDEFCA7307}"/>
              </a:ext>
            </a:extLst>
          </p:cNvPr>
          <p:cNvGrpSpPr>
            <a:grpSpLocks/>
          </p:cNvGrpSpPr>
          <p:nvPr/>
        </p:nvGrpSpPr>
        <p:grpSpPr bwMode="auto">
          <a:xfrm>
            <a:off x="5559425" y="4429125"/>
            <a:ext cx="1630363" cy="784225"/>
            <a:chOff x="1557130" y="1678122"/>
            <a:chExt cx="1255245" cy="650083"/>
          </a:xfrm>
        </p:grpSpPr>
        <p:sp>
          <p:nvSpPr>
            <p:cNvPr id="42" name="Rounded Rectangle 41">
              <a:extLst>
                <a:ext uri="{FF2B5EF4-FFF2-40B4-BE49-F238E27FC236}">
                  <a16:creationId xmlns:a16="http://schemas.microsoft.com/office/drawing/2014/main" id="{475A15DF-0563-4303-8CBA-8A0A5F4A9CB6}"/>
                </a:ext>
              </a:extLst>
            </p:cNvPr>
            <p:cNvSpPr>
              <a:spLocks noChangeArrowheads="1"/>
            </p:cNvSpPr>
            <p:nvPr/>
          </p:nvSpPr>
          <p:spPr bwMode="auto">
            <a:xfrm>
              <a:off x="1557130" y="1678122"/>
              <a:ext cx="1255245" cy="650083"/>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43" name="TextBox 42">
              <a:extLst>
                <a:ext uri="{FF2B5EF4-FFF2-40B4-BE49-F238E27FC236}">
                  <a16:creationId xmlns:a16="http://schemas.microsoft.com/office/drawing/2014/main" id="{17C3942A-71D7-446B-B278-1EBC19FDB1DD}"/>
                </a:ext>
              </a:extLst>
            </p:cNvPr>
            <p:cNvSpPr txBox="1"/>
            <p:nvPr/>
          </p:nvSpPr>
          <p:spPr>
            <a:xfrm>
              <a:off x="1647576" y="1768923"/>
              <a:ext cx="1058463" cy="313198"/>
            </a:xfrm>
            <a:prstGeom prst="rect">
              <a:avLst/>
            </a:prstGeom>
            <a:noFill/>
          </p:spPr>
          <p:txBody>
            <a:bodyPr>
              <a:spAutoFit/>
            </a:bodyPr>
            <a:lstStyle/>
            <a:p>
              <a:pPr algn="ctr" defTabSz="457200" eaLnBrk="1" fontAlgn="auto" hangingPunct="1">
                <a:spcBef>
                  <a:spcPts val="0"/>
                </a:spcBef>
                <a:spcAft>
                  <a:spcPts val="0"/>
                </a:spcAft>
                <a:defRPr/>
              </a:pPr>
              <a:r>
                <a:rPr lang="en-GB" sz="2400" dirty="0">
                  <a:solidFill>
                    <a:prstClr val="black"/>
                  </a:solidFill>
                  <a:latin typeface="Calibri"/>
                  <a:ea typeface="+mn-ea"/>
                </a:rPr>
                <a:t>2 M-N/I</a:t>
              </a:r>
            </a:p>
          </p:txBody>
        </p:sp>
      </p:grpSp>
      <p:grpSp>
        <p:nvGrpSpPr>
          <p:cNvPr id="19470" name="Group 43">
            <a:extLst>
              <a:ext uri="{FF2B5EF4-FFF2-40B4-BE49-F238E27FC236}">
                <a16:creationId xmlns:a16="http://schemas.microsoft.com/office/drawing/2014/main" id="{F8371E6F-690C-4737-9B52-448A44739A4A}"/>
              </a:ext>
            </a:extLst>
          </p:cNvPr>
          <p:cNvGrpSpPr>
            <a:grpSpLocks/>
          </p:cNvGrpSpPr>
          <p:nvPr/>
        </p:nvGrpSpPr>
        <p:grpSpPr bwMode="auto">
          <a:xfrm>
            <a:off x="7508875" y="4429125"/>
            <a:ext cx="1311275" cy="784225"/>
            <a:chOff x="1557130" y="1678122"/>
            <a:chExt cx="1255245" cy="650083"/>
          </a:xfrm>
        </p:grpSpPr>
        <p:sp>
          <p:nvSpPr>
            <p:cNvPr id="45" name="Rounded Rectangle 44">
              <a:extLst>
                <a:ext uri="{FF2B5EF4-FFF2-40B4-BE49-F238E27FC236}">
                  <a16:creationId xmlns:a16="http://schemas.microsoft.com/office/drawing/2014/main" id="{DFB31329-9122-4B63-AF3F-C9AE10B28020}"/>
                </a:ext>
              </a:extLst>
            </p:cNvPr>
            <p:cNvSpPr>
              <a:spLocks noChangeArrowheads="1"/>
            </p:cNvSpPr>
            <p:nvPr/>
          </p:nvSpPr>
          <p:spPr bwMode="auto">
            <a:xfrm>
              <a:off x="1557130" y="1678122"/>
              <a:ext cx="1255245" cy="650083"/>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46" name="TextBox 45">
              <a:extLst>
                <a:ext uri="{FF2B5EF4-FFF2-40B4-BE49-F238E27FC236}">
                  <a16:creationId xmlns:a16="http://schemas.microsoft.com/office/drawing/2014/main" id="{D518B41C-A0F9-40F6-86B0-D7F9F4D9E427}"/>
                </a:ext>
              </a:extLst>
            </p:cNvPr>
            <p:cNvSpPr txBox="1"/>
            <p:nvPr/>
          </p:nvSpPr>
          <p:spPr>
            <a:xfrm>
              <a:off x="1648310" y="1768923"/>
              <a:ext cx="1057688" cy="313198"/>
            </a:xfrm>
            <a:prstGeom prst="rect">
              <a:avLst/>
            </a:prstGeom>
            <a:noFill/>
          </p:spPr>
          <p:txBody>
            <a:bodyPr>
              <a:spAutoFit/>
            </a:bodyPr>
            <a:lstStyle/>
            <a:p>
              <a:pPr algn="ctr" defTabSz="457200" eaLnBrk="1" fontAlgn="auto" hangingPunct="1">
                <a:spcBef>
                  <a:spcPts val="0"/>
                </a:spcBef>
                <a:spcAft>
                  <a:spcPts val="0"/>
                </a:spcAft>
                <a:defRPr/>
              </a:pPr>
              <a:r>
                <a:rPr lang="en-GB" sz="2400" dirty="0">
                  <a:solidFill>
                    <a:prstClr val="black"/>
                  </a:solidFill>
                  <a:latin typeface="Calibri"/>
                  <a:ea typeface="+mn-ea"/>
                </a:rPr>
                <a:t>2 M-I-J </a:t>
              </a:r>
            </a:p>
          </p:txBody>
        </p:sp>
      </p:grpSp>
      <p:sp>
        <p:nvSpPr>
          <p:cNvPr id="48" name="TextBox 47">
            <a:extLst>
              <a:ext uri="{FF2B5EF4-FFF2-40B4-BE49-F238E27FC236}">
                <a16:creationId xmlns:a16="http://schemas.microsoft.com/office/drawing/2014/main" id="{391EAEA1-D141-473E-A872-28DCC3F39825}"/>
              </a:ext>
            </a:extLst>
          </p:cNvPr>
          <p:cNvSpPr txBox="1"/>
          <p:nvPr/>
        </p:nvSpPr>
        <p:spPr>
          <a:xfrm>
            <a:off x="5618163" y="5738813"/>
            <a:ext cx="1571625" cy="523875"/>
          </a:xfrm>
          <a:prstGeom prst="rect">
            <a:avLst/>
          </a:prstGeom>
          <a:solidFill>
            <a:srgbClr val="FFFF00"/>
          </a:solidFill>
        </p:spPr>
        <p:txBody>
          <a:bodyPr>
            <a:spAutoFit/>
          </a:bodyPr>
          <a:lstStyle/>
          <a:p>
            <a:pPr algn="ctr" defTabSz="457200" eaLnBrk="1" fontAlgn="auto" hangingPunct="1">
              <a:spcBef>
                <a:spcPts val="0"/>
              </a:spcBef>
              <a:spcAft>
                <a:spcPts val="0"/>
              </a:spcAft>
              <a:defRPr/>
            </a:pPr>
            <a:r>
              <a:rPr lang="en-GB" sz="1400" dirty="0">
                <a:solidFill>
                  <a:prstClr val="black"/>
                </a:solidFill>
                <a:latin typeface="Calibri"/>
                <a:ea typeface="+mn-ea"/>
              </a:rPr>
              <a:t>U/ UHR-KRAV: UTEN DUBLETTER</a:t>
            </a:r>
          </a:p>
        </p:txBody>
      </p:sp>
      <p:sp>
        <p:nvSpPr>
          <p:cNvPr id="49" name="TextBox 48">
            <a:extLst>
              <a:ext uri="{FF2B5EF4-FFF2-40B4-BE49-F238E27FC236}">
                <a16:creationId xmlns:a16="http://schemas.microsoft.com/office/drawing/2014/main" id="{6587F95A-D511-44E3-A7CF-6A789263CF4E}"/>
              </a:ext>
            </a:extLst>
          </p:cNvPr>
          <p:cNvSpPr txBox="1"/>
          <p:nvPr/>
        </p:nvSpPr>
        <p:spPr>
          <a:xfrm>
            <a:off x="7437438" y="5738813"/>
            <a:ext cx="1482725" cy="523875"/>
          </a:xfrm>
          <a:prstGeom prst="rect">
            <a:avLst/>
          </a:prstGeom>
          <a:solidFill>
            <a:srgbClr val="FFFF00"/>
          </a:solidFill>
        </p:spPr>
        <p:txBody>
          <a:bodyPr>
            <a:spAutoFit/>
          </a:bodyPr>
          <a:lstStyle/>
          <a:p>
            <a:pPr algn="ctr" defTabSz="457200" eaLnBrk="1" fontAlgn="auto" hangingPunct="1">
              <a:spcBef>
                <a:spcPts val="0"/>
              </a:spcBef>
              <a:spcAft>
                <a:spcPts val="0"/>
              </a:spcAft>
              <a:defRPr/>
            </a:pPr>
            <a:r>
              <a:rPr lang="en-GB" sz="1400" dirty="0">
                <a:solidFill>
                  <a:prstClr val="black"/>
                </a:solidFill>
                <a:latin typeface="Calibri"/>
                <a:ea typeface="+mn-ea"/>
              </a:rPr>
              <a:t>UTEN FULL STYRING</a:t>
            </a:r>
          </a:p>
        </p:txBody>
      </p:sp>
      <p:sp>
        <p:nvSpPr>
          <p:cNvPr id="52" name="TextBox 51">
            <a:extLst>
              <a:ext uri="{FF2B5EF4-FFF2-40B4-BE49-F238E27FC236}">
                <a16:creationId xmlns:a16="http://schemas.microsoft.com/office/drawing/2014/main" id="{16E2D04E-E7CE-40F6-A349-319F7B0ED95E}"/>
              </a:ext>
            </a:extLst>
          </p:cNvPr>
          <p:cNvSpPr txBox="1"/>
          <p:nvPr/>
        </p:nvSpPr>
        <p:spPr>
          <a:xfrm>
            <a:off x="311150" y="277813"/>
            <a:ext cx="1489075" cy="593725"/>
          </a:xfrm>
          <a:prstGeom prst="rect">
            <a:avLst/>
          </a:prstGeom>
          <a:noFill/>
          <a:ln>
            <a:solidFill>
              <a:schemeClr val="tx1"/>
            </a:solidFill>
          </a:ln>
        </p:spPr>
        <p:txBody>
          <a:bodyPr wrap="none">
            <a:spAutoFit/>
          </a:bodyPr>
          <a:lstStyle/>
          <a:p>
            <a:pPr defTabSz="457200" eaLnBrk="1" fontAlgn="auto" hangingPunct="1">
              <a:spcBef>
                <a:spcPts val="0"/>
              </a:spcBef>
              <a:spcAft>
                <a:spcPts val="0"/>
              </a:spcAft>
              <a:defRPr/>
            </a:pPr>
            <a:r>
              <a:rPr lang="en-GB" i="1" dirty="0">
                <a:solidFill>
                  <a:prstClr val="black"/>
                </a:solidFill>
                <a:latin typeface="Calibri"/>
                <a:ea typeface="+mn-ea"/>
              </a:rPr>
              <a:t>N: NORSK</a:t>
            </a:r>
            <a:br>
              <a:rPr lang="en-GB" i="1" dirty="0">
                <a:solidFill>
                  <a:prstClr val="black"/>
                </a:solidFill>
                <a:latin typeface="Calibri"/>
                <a:ea typeface="+mn-ea"/>
              </a:rPr>
            </a:br>
            <a:r>
              <a:rPr lang="en-GB" i="1" dirty="0">
                <a:solidFill>
                  <a:prstClr val="black"/>
                </a:solidFill>
                <a:latin typeface="Calibri"/>
                <a:ea typeface="+mn-ea"/>
              </a:rPr>
              <a:t>I: INTERNASJ.</a:t>
            </a:r>
          </a:p>
        </p:txBody>
      </p:sp>
      <p:sp>
        <p:nvSpPr>
          <p:cNvPr id="53" name="TextBox 52">
            <a:extLst>
              <a:ext uri="{FF2B5EF4-FFF2-40B4-BE49-F238E27FC236}">
                <a16:creationId xmlns:a16="http://schemas.microsoft.com/office/drawing/2014/main" id="{05F7F703-B305-4B57-A124-91E7BF53550D}"/>
              </a:ext>
            </a:extLst>
          </p:cNvPr>
          <p:cNvSpPr txBox="1"/>
          <p:nvPr/>
        </p:nvSpPr>
        <p:spPr>
          <a:xfrm>
            <a:off x="7291388" y="180975"/>
            <a:ext cx="1620837" cy="846138"/>
          </a:xfrm>
          <a:prstGeom prst="rect">
            <a:avLst/>
          </a:prstGeom>
          <a:noFill/>
          <a:ln>
            <a:solidFill>
              <a:srgbClr val="000000"/>
            </a:solidFill>
          </a:ln>
        </p:spPr>
        <p:txBody>
          <a:bodyPr wrap="none">
            <a:spAutoFit/>
          </a:bodyPr>
          <a:lstStyle/>
          <a:p>
            <a:pPr defTabSz="457200" eaLnBrk="1" fontAlgn="auto" hangingPunct="1">
              <a:spcBef>
                <a:spcPts val="0"/>
              </a:spcBef>
              <a:spcAft>
                <a:spcPts val="0"/>
              </a:spcAft>
              <a:defRPr/>
            </a:pPr>
            <a:r>
              <a:rPr lang="en-GB" i="1" dirty="0">
                <a:solidFill>
                  <a:prstClr val="black"/>
                </a:solidFill>
                <a:latin typeface="Calibri"/>
                <a:ea typeface="+mn-ea"/>
              </a:rPr>
              <a:t>S: SIVING</a:t>
            </a:r>
            <a:br>
              <a:rPr lang="en-GB" i="1" dirty="0">
                <a:solidFill>
                  <a:prstClr val="black"/>
                </a:solidFill>
                <a:latin typeface="Calibri"/>
                <a:ea typeface="+mn-ea"/>
              </a:rPr>
            </a:br>
            <a:r>
              <a:rPr lang="en-GB" i="1" dirty="0">
                <a:solidFill>
                  <a:prstClr val="black"/>
                </a:solidFill>
                <a:latin typeface="Calibri"/>
                <a:ea typeface="+mn-ea"/>
              </a:rPr>
              <a:t>M: MASTER</a:t>
            </a:r>
          </a:p>
          <a:p>
            <a:pPr defTabSz="457200" eaLnBrk="1" fontAlgn="auto" hangingPunct="1">
              <a:spcBef>
                <a:spcPts val="0"/>
              </a:spcBef>
              <a:spcAft>
                <a:spcPts val="0"/>
              </a:spcAft>
              <a:defRPr/>
            </a:pPr>
            <a:r>
              <a:rPr lang="en-GB" i="1" dirty="0">
                <a:solidFill>
                  <a:prstClr val="black"/>
                </a:solidFill>
                <a:latin typeface="Calibri"/>
                <a:ea typeface="+mn-ea"/>
              </a:rPr>
              <a:t>J: SAMARBEID.</a:t>
            </a:r>
          </a:p>
        </p:txBody>
      </p:sp>
      <p:sp>
        <p:nvSpPr>
          <p:cNvPr id="19475" name="TextBox 53">
            <a:extLst>
              <a:ext uri="{FF2B5EF4-FFF2-40B4-BE49-F238E27FC236}">
                <a16:creationId xmlns:a16="http://schemas.microsoft.com/office/drawing/2014/main" id="{7054DEE2-EEF8-465E-B36C-96A1701B0B13}"/>
              </a:ext>
            </a:extLst>
          </p:cNvPr>
          <p:cNvSpPr txBox="1">
            <a:spLocks noChangeArrowheads="1"/>
          </p:cNvSpPr>
          <p:nvPr/>
        </p:nvSpPr>
        <p:spPr bwMode="auto">
          <a:xfrm>
            <a:off x="9525" y="1785938"/>
            <a:ext cx="842963"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nb-NO" sz="1800" i="1">
                <a:solidFill>
                  <a:srgbClr val="000000"/>
                </a:solidFill>
              </a:rPr>
              <a:t>PORT-</a:t>
            </a:r>
            <a:br>
              <a:rPr lang="en-GB" altLang="nb-NO" sz="1800" i="1">
                <a:solidFill>
                  <a:srgbClr val="000000"/>
                </a:solidFill>
              </a:rPr>
            </a:br>
            <a:r>
              <a:rPr lang="en-GB" altLang="nb-NO" sz="1800" i="1">
                <a:solidFill>
                  <a:srgbClr val="000000"/>
                </a:solidFill>
              </a:rPr>
              <a:t>FØLJE:</a:t>
            </a:r>
          </a:p>
        </p:txBody>
      </p:sp>
      <p:sp>
        <p:nvSpPr>
          <p:cNvPr id="55" name="TextBox 54">
            <a:extLst>
              <a:ext uri="{FF2B5EF4-FFF2-40B4-BE49-F238E27FC236}">
                <a16:creationId xmlns:a16="http://schemas.microsoft.com/office/drawing/2014/main" id="{FFDF072F-356E-4472-9E0E-9A225D6091E3}"/>
              </a:ext>
            </a:extLst>
          </p:cNvPr>
          <p:cNvSpPr txBox="1"/>
          <p:nvPr/>
        </p:nvSpPr>
        <p:spPr>
          <a:xfrm>
            <a:off x="30163" y="3128963"/>
            <a:ext cx="747712" cy="592137"/>
          </a:xfrm>
          <a:prstGeom prst="rect">
            <a:avLst/>
          </a:prstGeom>
          <a:noFill/>
        </p:spPr>
        <p:txBody>
          <a:bodyPr wrap="none">
            <a:spAutoFit/>
          </a:bodyPr>
          <a:lstStyle/>
          <a:p>
            <a:pPr defTabSz="457200" eaLnBrk="1" fontAlgn="auto" hangingPunct="1">
              <a:spcBef>
                <a:spcPts val="0"/>
              </a:spcBef>
              <a:spcAft>
                <a:spcPts val="0"/>
              </a:spcAft>
              <a:defRPr/>
            </a:pPr>
            <a:r>
              <a:rPr lang="en-GB" i="1" dirty="0">
                <a:solidFill>
                  <a:prstClr val="black"/>
                </a:solidFill>
                <a:latin typeface="Calibri"/>
                <a:ea typeface="+mn-ea"/>
              </a:rPr>
              <a:t>SAM-</a:t>
            </a:r>
            <a:br>
              <a:rPr lang="en-GB" i="1" dirty="0">
                <a:solidFill>
                  <a:prstClr val="black"/>
                </a:solidFill>
                <a:latin typeface="Calibri"/>
                <a:ea typeface="+mn-ea"/>
              </a:rPr>
            </a:br>
            <a:r>
              <a:rPr lang="en-GB" i="1" dirty="0">
                <a:solidFill>
                  <a:prstClr val="black"/>
                </a:solidFill>
                <a:latin typeface="Calibri"/>
                <a:ea typeface="+mn-ea"/>
              </a:rPr>
              <a:t>LING:</a:t>
            </a:r>
          </a:p>
        </p:txBody>
      </p:sp>
      <p:sp>
        <p:nvSpPr>
          <p:cNvPr id="56" name="TextBox 55">
            <a:extLst>
              <a:ext uri="{FF2B5EF4-FFF2-40B4-BE49-F238E27FC236}">
                <a16:creationId xmlns:a16="http://schemas.microsoft.com/office/drawing/2014/main" id="{55AC16DC-343C-4C29-A9DD-356E233704C7}"/>
              </a:ext>
            </a:extLst>
          </p:cNvPr>
          <p:cNvSpPr txBox="1"/>
          <p:nvPr/>
        </p:nvSpPr>
        <p:spPr>
          <a:xfrm>
            <a:off x="9525" y="4510088"/>
            <a:ext cx="968375" cy="592137"/>
          </a:xfrm>
          <a:prstGeom prst="rect">
            <a:avLst/>
          </a:prstGeom>
          <a:noFill/>
        </p:spPr>
        <p:txBody>
          <a:bodyPr wrap="none">
            <a:spAutoFit/>
          </a:bodyPr>
          <a:lstStyle/>
          <a:p>
            <a:pPr defTabSz="457200" eaLnBrk="1" fontAlgn="auto" hangingPunct="1">
              <a:spcBef>
                <a:spcPts val="0"/>
              </a:spcBef>
              <a:spcAft>
                <a:spcPts val="0"/>
              </a:spcAft>
              <a:defRPr/>
            </a:pPr>
            <a:r>
              <a:rPr lang="en-GB" i="1" dirty="0">
                <a:solidFill>
                  <a:prstClr val="black"/>
                </a:solidFill>
                <a:latin typeface="Calibri"/>
                <a:ea typeface="+mn-ea"/>
              </a:rPr>
              <a:t>GRUPP-</a:t>
            </a:r>
            <a:br>
              <a:rPr lang="en-GB" i="1" dirty="0">
                <a:solidFill>
                  <a:prstClr val="black"/>
                </a:solidFill>
                <a:latin typeface="Calibri"/>
                <a:ea typeface="+mn-ea"/>
              </a:rPr>
            </a:br>
            <a:r>
              <a:rPr lang="en-GB" i="1" dirty="0">
                <a:solidFill>
                  <a:prstClr val="black"/>
                </a:solidFill>
                <a:latin typeface="Calibri"/>
                <a:ea typeface="+mn-ea"/>
              </a:rPr>
              <a:t>ERING:</a:t>
            </a:r>
          </a:p>
        </p:txBody>
      </p:sp>
      <p:sp>
        <p:nvSpPr>
          <p:cNvPr id="57" name="TextBox 56">
            <a:extLst>
              <a:ext uri="{FF2B5EF4-FFF2-40B4-BE49-F238E27FC236}">
                <a16:creationId xmlns:a16="http://schemas.microsoft.com/office/drawing/2014/main" id="{082CDD10-3D0D-4F83-BD0D-14909896FEC2}"/>
              </a:ext>
            </a:extLst>
          </p:cNvPr>
          <p:cNvSpPr txBox="1"/>
          <p:nvPr/>
        </p:nvSpPr>
        <p:spPr>
          <a:xfrm>
            <a:off x="3473450" y="5738813"/>
            <a:ext cx="1571625" cy="523875"/>
          </a:xfrm>
          <a:prstGeom prst="rect">
            <a:avLst/>
          </a:prstGeom>
          <a:solidFill>
            <a:srgbClr val="FFFF00"/>
          </a:solidFill>
        </p:spPr>
        <p:txBody>
          <a:bodyPr>
            <a:spAutoFit/>
          </a:bodyPr>
          <a:lstStyle/>
          <a:p>
            <a:pPr algn="ctr" defTabSz="457200" eaLnBrk="1" fontAlgn="auto" hangingPunct="1">
              <a:spcBef>
                <a:spcPts val="0"/>
              </a:spcBef>
              <a:spcAft>
                <a:spcPts val="0"/>
              </a:spcAft>
              <a:defRPr/>
            </a:pPr>
            <a:r>
              <a:rPr lang="en-GB" sz="1400" dirty="0">
                <a:solidFill>
                  <a:prstClr val="black"/>
                </a:solidFill>
                <a:latin typeface="Calibri"/>
                <a:ea typeface="+mn-ea"/>
              </a:rPr>
              <a:t>M/ UHR-KRAV: UTEN DUBLETTER</a:t>
            </a:r>
          </a:p>
        </p:txBody>
      </p:sp>
      <p:sp>
        <p:nvSpPr>
          <p:cNvPr id="58" name="TextBox 57">
            <a:extLst>
              <a:ext uri="{FF2B5EF4-FFF2-40B4-BE49-F238E27FC236}">
                <a16:creationId xmlns:a16="http://schemas.microsoft.com/office/drawing/2014/main" id="{EACC3D5A-FAF5-4E8D-A310-C731BB1253D8}"/>
              </a:ext>
            </a:extLst>
          </p:cNvPr>
          <p:cNvSpPr txBox="1"/>
          <p:nvPr/>
        </p:nvSpPr>
        <p:spPr>
          <a:xfrm>
            <a:off x="1376363" y="5738813"/>
            <a:ext cx="1676400" cy="523875"/>
          </a:xfrm>
          <a:prstGeom prst="rect">
            <a:avLst/>
          </a:prstGeom>
          <a:solidFill>
            <a:srgbClr val="FFFF00"/>
          </a:solidFill>
        </p:spPr>
        <p:txBody>
          <a:bodyPr>
            <a:spAutoFit/>
          </a:bodyPr>
          <a:lstStyle/>
          <a:p>
            <a:pPr algn="ctr" defTabSz="457200" eaLnBrk="1" fontAlgn="auto" hangingPunct="1">
              <a:spcBef>
                <a:spcPts val="0"/>
              </a:spcBef>
              <a:spcAft>
                <a:spcPts val="0"/>
              </a:spcAft>
              <a:defRPr/>
            </a:pPr>
            <a:r>
              <a:rPr lang="en-GB" sz="1400" dirty="0">
                <a:solidFill>
                  <a:prstClr val="black"/>
                </a:solidFill>
                <a:latin typeface="Calibri"/>
                <a:ea typeface="+mn-ea"/>
              </a:rPr>
              <a:t>DE FULLT INTEGRERTE</a:t>
            </a:r>
          </a:p>
        </p:txBody>
      </p:sp>
      <p:sp>
        <p:nvSpPr>
          <p:cNvPr id="59" name="Up Arrow 58">
            <a:extLst>
              <a:ext uri="{FF2B5EF4-FFF2-40B4-BE49-F238E27FC236}">
                <a16:creationId xmlns:a16="http://schemas.microsoft.com/office/drawing/2014/main" id="{CDC18562-3094-4B73-BBBC-49D358CA0C5E}"/>
              </a:ext>
            </a:extLst>
          </p:cNvPr>
          <p:cNvSpPr>
            <a:spLocks noChangeArrowheads="1"/>
          </p:cNvSpPr>
          <p:nvPr/>
        </p:nvSpPr>
        <p:spPr bwMode="auto">
          <a:xfrm>
            <a:off x="1922463" y="5419725"/>
            <a:ext cx="496887" cy="180975"/>
          </a:xfrm>
          <a:prstGeom prst="upArrow">
            <a:avLst>
              <a:gd name="adj1" fmla="val 50000"/>
              <a:gd name="adj2" fmla="val 50000"/>
            </a:avLst>
          </a:prstGeom>
          <a:solidFill>
            <a:srgbClr val="FFFF00"/>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60" name="Up Arrow 59">
            <a:extLst>
              <a:ext uri="{FF2B5EF4-FFF2-40B4-BE49-F238E27FC236}">
                <a16:creationId xmlns:a16="http://schemas.microsoft.com/office/drawing/2014/main" id="{81F6F99A-7417-4427-8920-2E13C1B91B58}"/>
              </a:ext>
            </a:extLst>
          </p:cNvPr>
          <p:cNvSpPr>
            <a:spLocks noChangeArrowheads="1"/>
          </p:cNvSpPr>
          <p:nvPr/>
        </p:nvSpPr>
        <p:spPr bwMode="auto">
          <a:xfrm>
            <a:off x="4087813" y="5419725"/>
            <a:ext cx="496887" cy="180975"/>
          </a:xfrm>
          <a:prstGeom prst="upArrow">
            <a:avLst>
              <a:gd name="adj1" fmla="val 50000"/>
              <a:gd name="adj2" fmla="val 50000"/>
            </a:avLst>
          </a:prstGeom>
          <a:solidFill>
            <a:srgbClr val="FFFF00"/>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61" name="Up Arrow 60">
            <a:extLst>
              <a:ext uri="{FF2B5EF4-FFF2-40B4-BE49-F238E27FC236}">
                <a16:creationId xmlns:a16="http://schemas.microsoft.com/office/drawing/2014/main" id="{4873EADF-BFFB-4AA5-B9E8-635C9DA6D152}"/>
              </a:ext>
            </a:extLst>
          </p:cNvPr>
          <p:cNvSpPr>
            <a:spLocks noChangeArrowheads="1"/>
          </p:cNvSpPr>
          <p:nvPr/>
        </p:nvSpPr>
        <p:spPr bwMode="auto">
          <a:xfrm>
            <a:off x="6115050" y="5419725"/>
            <a:ext cx="496888" cy="180975"/>
          </a:xfrm>
          <a:prstGeom prst="upArrow">
            <a:avLst>
              <a:gd name="adj1" fmla="val 50000"/>
              <a:gd name="adj2" fmla="val 50000"/>
            </a:avLst>
          </a:prstGeom>
          <a:solidFill>
            <a:srgbClr val="FFFF00"/>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62" name="Up Arrow 61">
            <a:extLst>
              <a:ext uri="{FF2B5EF4-FFF2-40B4-BE49-F238E27FC236}">
                <a16:creationId xmlns:a16="http://schemas.microsoft.com/office/drawing/2014/main" id="{540ACCB1-E462-4684-A89C-7B126D4D97A6}"/>
              </a:ext>
            </a:extLst>
          </p:cNvPr>
          <p:cNvSpPr>
            <a:spLocks noChangeArrowheads="1"/>
          </p:cNvSpPr>
          <p:nvPr/>
        </p:nvSpPr>
        <p:spPr bwMode="auto">
          <a:xfrm>
            <a:off x="7867650" y="5419725"/>
            <a:ext cx="496888" cy="180975"/>
          </a:xfrm>
          <a:prstGeom prst="upArrow">
            <a:avLst>
              <a:gd name="adj1" fmla="val 50000"/>
              <a:gd name="adj2" fmla="val 50000"/>
            </a:avLst>
          </a:prstGeom>
          <a:solidFill>
            <a:srgbClr val="FFFF00"/>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63" name="Right Arrow 62">
            <a:extLst>
              <a:ext uri="{FF2B5EF4-FFF2-40B4-BE49-F238E27FC236}">
                <a16:creationId xmlns:a16="http://schemas.microsoft.com/office/drawing/2014/main" id="{08CCAA38-583A-4BD2-890E-E5EFAF8EA453}"/>
              </a:ext>
            </a:extLst>
          </p:cNvPr>
          <p:cNvSpPr>
            <a:spLocks noChangeArrowheads="1"/>
          </p:cNvSpPr>
          <p:nvPr/>
        </p:nvSpPr>
        <p:spPr bwMode="auto">
          <a:xfrm>
            <a:off x="868363" y="1955800"/>
            <a:ext cx="355600" cy="306388"/>
          </a:xfrm>
          <a:prstGeom prst="rightArrow">
            <a:avLst>
              <a:gd name="adj1" fmla="val 50000"/>
              <a:gd name="adj2" fmla="val 49998"/>
            </a:avLst>
          </a:prstGeom>
          <a:noFill/>
          <a:ln w="9525">
            <a:solidFill>
              <a:srgbClr val="000000"/>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64" name="Right Arrow 63">
            <a:extLst>
              <a:ext uri="{FF2B5EF4-FFF2-40B4-BE49-F238E27FC236}">
                <a16:creationId xmlns:a16="http://schemas.microsoft.com/office/drawing/2014/main" id="{5ACBB771-2870-4F53-AE54-2422F9387D31}"/>
              </a:ext>
            </a:extLst>
          </p:cNvPr>
          <p:cNvSpPr>
            <a:spLocks noChangeArrowheads="1"/>
          </p:cNvSpPr>
          <p:nvPr/>
        </p:nvSpPr>
        <p:spPr bwMode="auto">
          <a:xfrm>
            <a:off x="860425" y="3271838"/>
            <a:ext cx="357188" cy="306387"/>
          </a:xfrm>
          <a:prstGeom prst="rightArrow">
            <a:avLst>
              <a:gd name="adj1" fmla="val 50000"/>
              <a:gd name="adj2" fmla="val 50000"/>
            </a:avLst>
          </a:prstGeom>
          <a:noFill/>
          <a:ln w="9525">
            <a:solidFill>
              <a:srgbClr val="000000"/>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65" name="Right Arrow 64">
            <a:extLst>
              <a:ext uri="{FF2B5EF4-FFF2-40B4-BE49-F238E27FC236}">
                <a16:creationId xmlns:a16="http://schemas.microsoft.com/office/drawing/2014/main" id="{CF845CF4-B324-4E7F-8AAF-5654965E120C}"/>
              </a:ext>
            </a:extLst>
          </p:cNvPr>
          <p:cNvSpPr>
            <a:spLocks noChangeArrowheads="1"/>
          </p:cNvSpPr>
          <p:nvPr/>
        </p:nvSpPr>
        <p:spPr bwMode="auto">
          <a:xfrm>
            <a:off x="893763" y="4652963"/>
            <a:ext cx="357187" cy="306387"/>
          </a:xfrm>
          <a:prstGeom prst="rightArrow">
            <a:avLst>
              <a:gd name="adj1" fmla="val 50000"/>
              <a:gd name="adj2" fmla="val 50000"/>
            </a:avLst>
          </a:prstGeom>
          <a:noFill/>
          <a:ln w="9525">
            <a:solidFill>
              <a:srgbClr val="000000"/>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66" name="Right Arrow 65">
            <a:extLst>
              <a:ext uri="{FF2B5EF4-FFF2-40B4-BE49-F238E27FC236}">
                <a16:creationId xmlns:a16="http://schemas.microsoft.com/office/drawing/2014/main" id="{A4BDCFDA-2C3B-472D-BD3A-C8F196468231}"/>
              </a:ext>
            </a:extLst>
          </p:cNvPr>
          <p:cNvSpPr>
            <a:spLocks noChangeArrowheads="1"/>
          </p:cNvSpPr>
          <p:nvPr/>
        </p:nvSpPr>
        <p:spPr bwMode="auto">
          <a:xfrm rot="3195297">
            <a:off x="4733131" y="2472532"/>
            <a:ext cx="417513" cy="266700"/>
          </a:xfrm>
          <a:prstGeom prst="rightArrow">
            <a:avLst>
              <a:gd name="adj1" fmla="val 50000"/>
              <a:gd name="adj2" fmla="val 50001"/>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67" name="Right Arrow 66">
            <a:extLst>
              <a:ext uri="{FF2B5EF4-FFF2-40B4-BE49-F238E27FC236}">
                <a16:creationId xmlns:a16="http://schemas.microsoft.com/office/drawing/2014/main" id="{DE52EE5E-53EE-453A-B596-8A98218B5CE4}"/>
              </a:ext>
            </a:extLst>
          </p:cNvPr>
          <p:cNvSpPr>
            <a:spLocks noChangeArrowheads="1"/>
          </p:cNvSpPr>
          <p:nvPr/>
        </p:nvSpPr>
        <p:spPr bwMode="auto">
          <a:xfrm rot="18404703" flipH="1">
            <a:off x="5906293" y="2485232"/>
            <a:ext cx="417513" cy="266700"/>
          </a:xfrm>
          <a:prstGeom prst="rightArrow">
            <a:avLst>
              <a:gd name="adj1" fmla="val 50000"/>
              <a:gd name="adj2" fmla="val 50001"/>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68" name="Left Brace 67">
            <a:extLst>
              <a:ext uri="{FF2B5EF4-FFF2-40B4-BE49-F238E27FC236}">
                <a16:creationId xmlns:a16="http://schemas.microsoft.com/office/drawing/2014/main" id="{6947099A-97A2-4A9C-BB89-749733EE9E05}"/>
              </a:ext>
            </a:extLst>
          </p:cNvPr>
          <p:cNvSpPr>
            <a:spLocks/>
          </p:cNvSpPr>
          <p:nvPr/>
        </p:nvSpPr>
        <p:spPr bwMode="auto">
          <a:xfrm>
            <a:off x="3971925" y="2887663"/>
            <a:ext cx="311150" cy="1127125"/>
          </a:xfrm>
          <a:prstGeom prst="leftBrace">
            <a:avLst>
              <a:gd name="adj1" fmla="val 8335"/>
              <a:gd name="adj2" fmla="val 50000"/>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eaLnBrk="1" fontAlgn="auto" hangingPunct="1">
              <a:spcBef>
                <a:spcPts val="0"/>
              </a:spcBef>
              <a:spcAft>
                <a:spcPts val="0"/>
              </a:spcAft>
              <a:defRPr/>
            </a:pPr>
            <a:endParaRPr lang="en-GB">
              <a:solidFill>
                <a:prstClr val="black"/>
              </a:solidFill>
              <a:latin typeface="+mn-lt"/>
              <a:ea typeface="+mn-ea"/>
            </a:endParaRPr>
          </a:p>
        </p:txBody>
      </p:sp>
      <p:sp>
        <p:nvSpPr>
          <p:cNvPr id="69" name="Left Brace 68">
            <a:extLst>
              <a:ext uri="{FF2B5EF4-FFF2-40B4-BE49-F238E27FC236}">
                <a16:creationId xmlns:a16="http://schemas.microsoft.com/office/drawing/2014/main" id="{B4D28DE0-7F56-4D46-A201-38A3226D998B}"/>
              </a:ext>
            </a:extLst>
          </p:cNvPr>
          <p:cNvSpPr>
            <a:spLocks/>
          </p:cNvSpPr>
          <p:nvPr/>
        </p:nvSpPr>
        <p:spPr bwMode="auto">
          <a:xfrm flipH="1">
            <a:off x="6577013" y="2879725"/>
            <a:ext cx="312737" cy="1128713"/>
          </a:xfrm>
          <a:prstGeom prst="leftBrace">
            <a:avLst>
              <a:gd name="adj1" fmla="val 8338"/>
              <a:gd name="adj2" fmla="val 50000"/>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eaLnBrk="1" fontAlgn="auto" hangingPunct="1">
              <a:spcBef>
                <a:spcPts val="0"/>
              </a:spcBef>
              <a:spcAft>
                <a:spcPts val="0"/>
              </a:spcAft>
              <a:defRPr/>
            </a:pPr>
            <a:endParaRPr lang="en-GB">
              <a:solidFill>
                <a:prstClr val="black"/>
              </a:solidFill>
              <a:latin typeface="+mn-lt"/>
              <a:ea typeface="+mn-ea"/>
            </a:endParaRPr>
          </a:p>
        </p:txBody>
      </p:sp>
      <p:sp>
        <p:nvSpPr>
          <p:cNvPr id="72" name="Down Arrow 71">
            <a:extLst>
              <a:ext uri="{FF2B5EF4-FFF2-40B4-BE49-F238E27FC236}">
                <a16:creationId xmlns:a16="http://schemas.microsoft.com/office/drawing/2014/main" id="{1853BEA6-F89D-41BD-94A6-92D71E708044}"/>
              </a:ext>
            </a:extLst>
          </p:cNvPr>
          <p:cNvSpPr>
            <a:spLocks noChangeArrowheads="1"/>
          </p:cNvSpPr>
          <p:nvPr/>
        </p:nvSpPr>
        <p:spPr bwMode="auto">
          <a:xfrm>
            <a:off x="1876425" y="2647950"/>
            <a:ext cx="496888" cy="198438"/>
          </a:xfrm>
          <a:prstGeom prst="down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73" name="Down Arrow 72">
            <a:extLst>
              <a:ext uri="{FF2B5EF4-FFF2-40B4-BE49-F238E27FC236}">
                <a16:creationId xmlns:a16="http://schemas.microsoft.com/office/drawing/2014/main" id="{7DC3E998-12BF-4B3E-AA7E-3A139D1D58E0}"/>
              </a:ext>
            </a:extLst>
          </p:cNvPr>
          <p:cNvSpPr>
            <a:spLocks noChangeArrowheads="1"/>
          </p:cNvSpPr>
          <p:nvPr/>
        </p:nvSpPr>
        <p:spPr bwMode="auto">
          <a:xfrm>
            <a:off x="1876425" y="4006850"/>
            <a:ext cx="496888" cy="198438"/>
          </a:xfrm>
          <a:prstGeom prst="down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74" name="Bent Arrow 73">
            <a:extLst>
              <a:ext uri="{FF2B5EF4-FFF2-40B4-BE49-F238E27FC236}">
                <a16:creationId xmlns:a16="http://schemas.microsoft.com/office/drawing/2014/main" id="{3F654B9C-03A2-442E-9728-8419B204824B}"/>
              </a:ext>
            </a:extLst>
          </p:cNvPr>
          <p:cNvSpPr>
            <a:spLocks/>
          </p:cNvSpPr>
          <p:nvPr/>
        </p:nvSpPr>
        <p:spPr bwMode="auto">
          <a:xfrm rot="5400000" flipV="1">
            <a:off x="3272631" y="3582194"/>
            <a:ext cx="823913" cy="422275"/>
          </a:xfrm>
          <a:custGeom>
            <a:avLst/>
            <a:gdLst>
              <a:gd name="T0" fmla="*/ 0 w 823913"/>
              <a:gd name="T1" fmla="*/ 422275 h 422275"/>
              <a:gd name="T2" fmla="*/ 0 w 823913"/>
              <a:gd name="T3" fmla="*/ 422275 h 422275"/>
              <a:gd name="T4" fmla="*/ 263922 w 823913"/>
              <a:gd name="T5" fmla="*/ 158353 h 422275"/>
              <a:gd name="T6" fmla="*/ 708649 w 823913"/>
              <a:gd name="T7" fmla="*/ 158353 h 422275"/>
              <a:gd name="T8" fmla="*/ 708649 w 823913"/>
              <a:gd name="T9" fmla="*/ 0 h 422275"/>
              <a:gd name="T10" fmla="*/ 823913 w 823913"/>
              <a:gd name="T11" fmla="*/ 211138 h 422275"/>
              <a:gd name="T12" fmla="*/ 708649 w 823913"/>
              <a:gd name="T13" fmla="*/ 422275 h 422275"/>
              <a:gd name="T14" fmla="*/ 708649 w 823913"/>
              <a:gd name="T15" fmla="*/ 263922 h 422275"/>
              <a:gd name="T16" fmla="*/ 263922 w 823913"/>
              <a:gd name="T17" fmla="*/ 263922 h 422275"/>
              <a:gd name="T18" fmla="*/ 105569 w 823913"/>
              <a:gd name="T19" fmla="*/ 422275 h 422275"/>
              <a:gd name="T20" fmla="*/ 105569 w 823913"/>
              <a:gd name="T21" fmla="*/ 422275 h 422275"/>
              <a:gd name="T22" fmla="*/ 0 w 823913"/>
              <a:gd name="T23" fmla="*/ 422275 h 4222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23913" h="422275">
                <a:moveTo>
                  <a:pt x="0" y="422275"/>
                </a:moveTo>
                <a:lnTo>
                  <a:pt x="0" y="422275"/>
                </a:lnTo>
                <a:cubicBezTo>
                  <a:pt x="0" y="276515"/>
                  <a:pt x="118162" y="158353"/>
                  <a:pt x="263922" y="158353"/>
                </a:cubicBezTo>
                <a:lnTo>
                  <a:pt x="708649" y="158353"/>
                </a:lnTo>
                <a:lnTo>
                  <a:pt x="708649" y="0"/>
                </a:lnTo>
                <a:lnTo>
                  <a:pt x="823913" y="211138"/>
                </a:lnTo>
                <a:lnTo>
                  <a:pt x="708649" y="422275"/>
                </a:lnTo>
                <a:lnTo>
                  <a:pt x="708649" y="263922"/>
                </a:lnTo>
                <a:lnTo>
                  <a:pt x="263922" y="263922"/>
                </a:lnTo>
                <a:cubicBezTo>
                  <a:pt x="176466" y="263922"/>
                  <a:pt x="105569" y="334819"/>
                  <a:pt x="105569" y="422275"/>
                </a:cubicBezTo>
                <a:lnTo>
                  <a:pt x="0" y="422275"/>
                </a:lnTo>
                <a:close/>
              </a:path>
            </a:pathLst>
          </a:custGeom>
          <a:gradFill rotWithShape="1">
            <a:gsLst>
              <a:gs pos="0">
                <a:srgbClr val="9BC1FF"/>
              </a:gs>
              <a:gs pos="100000">
                <a:srgbClr val="3F80CD"/>
              </a:gs>
            </a:gsLst>
            <a:lin ang="5400000"/>
          </a:gradFill>
          <a:ln w="9525" cap="flat" cmpd="sng">
            <a:solidFill>
              <a:srgbClr val="4A7EBB"/>
            </a:solidFill>
            <a:prstDash val="solid"/>
            <a:round/>
            <a:headEnd/>
            <a:tailEnd/>
          </a:ln>
          <a:effectLst>
            <a:outerShdw blurRad="40000" dist="23000" dir="5400000" rotWithShape="0">
              <a:srgbClr val="000000">
                <a:alpha val="34998"/>
              </a:srgbClr>
            </a:outerShdw>
          </a:effectLst>
        </p:spPr>
        <p:txBody>
          <a:bodyPr anchor="ctr"/>
          <a:lstStyle/>
          <a:p>
            <a:pPr>
              <a:defRPr/>
            </a:pPr>
            <a:endParaRPr lang="nb-NO"/>
          </a:p>
        </p:txBody>
      </p:sp>
      <p:sp>
        <p:nvSpPr>
          <p:cNvPr id="75" name="Bent Arrow 74">
            <a:extLst>
              <a:ext uri="{FF2B5EF4-FFF2-40B4-BE49-F238E27FC236}">
                <a16:creationId xmlns:a16="http://schemas.microsoft.com/office/drawing/2014/main" id="{939C0BA5-294A-4A63-BEB8-5AF188D1E6A3}"/>
              </a:ext>
            </a:extLst>
          </p:cNvPr>
          <p:cNvSpPr>
            <a:spLocks/>
          </p:cNvSpPr>
          <p:nvPr/>
        </p:nvSpPr>
        <p:spPr bwMode="auto">
          <a:xfrm rot="-5400000" flipH="1" flipV="1">
            <a:off x="6760369" y="3607594"/>
            <a:ext cx="823913" cy="422275"/>
          </a:xfrm>
          <a:custGeom>
            <a:avLst/>
            <a:gdLst>
              <a:gd name="T0" fmla="*/ 0 w 823913"/>
              <a:gd name="T1" fmla="*/ 422275 h 422275"/>
              <a:gd name="T2" fmla="*/ 0 w 823913"/>
              <a:gd name="T3" fmla="*/ 422275 h 422275"/>
              <a:gd name="T4" fmla="*/ 263922 w 823913"/>
              <a:gd name="T5" fmla="*/ 158353 h 422275"/>
              <a:gd name="T6" fmla="*/ 708649 w 823913"/>
              <a:gd name="T7" fmla="*/ 158353 h 422275"/>
              <a:gd name="T8" fmla="*/ 708649 w 823913"/>
              <a:gd name="T9" fmla="*/ 0 h 422275"/>
              <a:gd name="T10" fmla="*/ 823913 w 823913"/>
              <a:gd name="T11" fmla="*/ 211138 h 422275"/>
              <a:gd name="T12" fmla="*/ 708649 w 823913"/>
              <a:gd name="T13" fmla="*/ 422275 h 422275"/>
              <a:gd name="T14" fmla="*/ 708649 w 823913"/>
              <a:gd name="T15" fmla="*/ 263922 h 422275"/>
              <a:gd name="T16" fmla="*/ 263922 w 823913"/>
              <a:gd name="T17" fmla="*/ 263922 h 422275"/>
              <a:gd name="T18" fmla="*/ 105569 w 823913"/>
              <a:gd name="T19" fmla="*/ 422275 h 422275"/>
              <a:gd name="T20" fmla="*/ 105569 w 823913"/>
              <a:gd name="T21" fmla="*/ 422275 h 422275"/>
              <a:gd name="T22" fmla="*/ 0 w 823913"/>
              <a:gd name="T23" fmla="*/ 422275 h 4222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23913" h="422275">
                <a:moveTo>
                  <a:pt x="0" y="422275"/>
                </a:moveTo>
                <a:lnTo>
                  <a:pt x="0" y="422275"/>
                </a:lnTo>
                <a:cubicBezTo>
                  <a:pt x="0" y="276515"/>
                  <a:pt x="118162" y="158353"/>
                  <a:pt x="263922" y="158353"/>
                </a:cubicBezTo>
                <a:lnTo>
                  <a:pt x="708649" y="158353"/>
                </a:lnTo>
                <a:lnTo>
                  <a:pt x="708649" y="0"/>
                </a:lnTo>
                <a:lnTo>
                  <a:pt x="823913" y="211138"/>
                </a:lnTo>
                <a:lnTo>
                  <a:pt x="708649" y="422275"/>
                </a:lnTo>
                <a:lnTo>
                  <a:pt x="708649" y="263922"/>
                </a:lnTo>
                <a:lnTo>
                  <a:pt x="263922" y="263922"/>
                </a:lnTo>
                <a:cubicBezTo>
                  <a:pt x="176466" y="263922"/>
                  <a:pt x="105569" y="334819"/>
                  <a:pt x="105569" y="422275"/>
                </a:cubicBezTo>
                <a:lnTo>
                  <a:pt x="0" y="422275"/>
                </a:lnTo>
                <a:close/>
              </a:path>
            </a:pathLst>
          </a:custGeom>
          <a:gradFill rotWithShape="1">
            <a:gsLst>
              <a:gs pos="0">
                <a:srgbClr val="9BC1FF"/>
              </a:gs>
              <a:gs pos="100000">
                <a:srgbClr val="3F80CD"/>
              </a:gs>
            </a:gsLst>
            <a:lin ang="5400000"/>
          </a:gradFill>
          <a:ln w="9525" cap="flat" cmpd="sng">
            <a:solidFill>
              <a:srgbClr val="4A7EBB"/>
            </a:solidFill>
            <a:prstDash val="solid"/>
            <a:round/>
            <a:headEnd/>
            <a:tailEnd/>
          </a:ln>
          <a:effectLst>
            <a:outerShdw blurRad="40000" dist="23000" dir="5400000" rotWithShape="0">
              <a:srgbClr val="000000">
                <a:alpha val="34998"/>
              </a:srgbClr>
            </a:outerShdw>
          </a:effectLst>
        </p:spPr>
        <p:txBody>
          <a:bodyPr anchor="ctr"/>
          <a:lstStyle/>
          <a:p>
            <a:pPr>
              <a:defRPr/>
            </a:pPr>
            <a:endParaRPr lang="nb-NO"/>
          </a:p>
        </p:txBody>
      </p:sp>
      <p:sp>
        <p:nvSpPr>
          <p:cNvPr id="81" name="Rectangle 80">
            <a:extLst>
              <a:ext uri="{FF2B5EF4-FFF2-40B4-BE49-F238E27FC236}">
                <a16:creationId xmlns:a16="http://schemas.microsoft.com/office/drawing/2014/main" id="{FA8B5972-C720-4639-8B14-F4502D0F7884}"/>
              </a:ext>
            </a:extLst>
          </p:cNvPr>
          <p:cNvSpPr>
            <a:spLocks noChangeArrowheads="1"/>
          </p:cNvSpPr>
          <p:nvPr/>
        </p:nvSpPr>
        <p:spPr bwMode="auto">
          <a:xfrm>
            <a:off x="6778625" y="3143250"/>
            <a:ext cx="1257300" cy="82550"/>
          </a:xfrm>
          <a:prstGeom prst="rect">
            <a:avLst/>
          </a:prstGeom>
          <a:solidFill>
            <a:srgbClr val="FFFFFF"/>
          </a:solidFill>
          <a:ln w="9525">
            <a:solidFill>
              <a:srgbClr val="4F81BD"/>
            </a:solidFill>
            <a:miter lim="800000"/>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79" name="Right Arrow 78">
            <a:extLst>
              <a:ext uri="{FF2B5EF4-FFF2-40B4-BE49-F238E27FC236}">
                <a16:creationId xmlns:a16="http://schemas.microsoft.com/office/drawing/2014/main" id="{E7277E87-A9D8-437D-9AA2-AE850E4E597A}"/>
              </a:ext>
            </a:extLst>
          </p:cNvPr>
          <p:cNvSpPr>
            <a:spLocks noChangeArrowheads="1"/>
          </p:cNvSpPr>
          <p:nvPr/>
        </p:nvSpPr>
        <p:spPr bwMode="auto">
          <a:xfrm rot="5400000">
            <a:off x="7500938" y="3536950"/>
            <a:ext cx="979488" cy="192087"/>
          </a:xfrm>
          <a:prstGeom prst="rightArrow">
            <a:avLst>
              <a:gd name="adj1" fmla="val 50000"/>
              <a:gd name="adj2" fmla="val 50000"/>
            </a:avLst>
          </a:prstGeom>
          <a:solidFill>
            <a:srgbClr val="FFFFFF"/>
          </a:solidFill>
          <a:ln w="9525">
            <a:solidFill>
              <a:schemeClr val="accent1"/>
            </a:solidFill>
            <a:miter lim="800000"/>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GB">
              <a:solidFill>
                <a:prstClr val="white"/>
              </a:solidFill>
              <a:latin typeface="+mn-lt"/>
              <a:ea typeface="+mn-ea"/>
            </a:endParaRPr>
          </a:p>
        </p:txBody>
      </p:sp>
      <p:sp>
        <p:nvSpPr>
          <p:cNvPr id="70" name="TextBox 69">
            <a:extLst>
              <a:ext uri="{FF2B5EF4-FFF2-40B4-BE49-F238E27FC236}">
                <a16:creationId xmlns:a16="http://schemas.microsoft.com/office/drawing/2014/main" id="{B51A8224-4DBA-4488-A8A0-9B63D21E0839}"/>
              </a:ext>
            </a:extLst>
          </p:cNvPr>
          <p:cNvSpPr txBox="1"/>
          <p:nvPr/>
        </p:nvSpPr>
        <p:spPr>
          <a:xfrm>
            <a:off x="3779838" y="6453188"/>
            <a:ext cx="3157537" cy="307975"/>
          </a:xfrm>
          <a:prstGeom prst="rect">
            <a:avLst/>
          </a:prstGeom>
          <a:solidFill>
            <a:srgbClr val="FFFF00"/>
          </a:solidFill>
        </p:spPr>
        <p:txBody>
          <a:bodyPr>
            <a:spAutoFit/>
          </a:bodyPr>
          <a:lstStyle/>
          <a:p>
            <a:pPr algn="ctr" defTabSz="457200" eaLnBrk="1" fontAlgn="auto" hangingPunct="1">
              <a:spcBef>
                <a:spcPts val="0"/>
              </a:spcBef>
              <a:spcAft>
                <a:spcPts val="0"/>
              </a:spcAft>
              <a:defRPr/>
            </a:pPr>
            <a:r>
              <a:rPr lang="en-GB" sz="1400" dirty="0">
                <a:solidFill>
                  <a:prstClr val="black"/>
                </a:solidFill>
                <a:latin typeface="Calibri"/>
                <a:ea typeface="+mn-ea"/>
              </a:rPr>
              <a:t>M/ EV. KONTROLLERTE DUBLETTER</a:t>
            </a:r>
          </a:p>
        </p:txBody>
      </p:sp>
      <p:sp>
        <p:nvSpPr>
          <p:cNvPr id="26" name="Right Brace 25">
            <a:extLst>
              <a:ext uri="{FF2B5EF4-FFF2-40B4-BE49-F238E27FC236}">
                <a16:creationId xmlns:a16="http://schemas.microsoft.com/office/drawing/2014/main" id="{41F7E327-9516-4EA2-B084-E90E740F9147}"/>
              </a:ext>
            </a:extLst>
          </p:cNvPr>
          <p:cNvSpPr>
            <a:spLocks/>
          </p:cNvSpPr>
          <p:nvPr/>
        </p:nvSpPr>
        <p:spPr bwMode="auto">
          <a:xfrm rot="5400000">
            <a:off x="5207001" y="5097462"/>
            <a:ext cx="169862" cy="2449513"/>
          </a:xfrm>
          <a:prstGeom prst="rightBrace">
            <a:avLst>
              <a:gd name="adj1" fmla="val 0"/>
              <a:gd name="adj2" fmla="val 50000"/>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GB">
              <a:latin typeface="+mn-lt"/>
              <a:ea typeface="+mn-ea"/>
            </a:endParaRPr>
          </a:p>
        </p:txBody>
      </p:sp>
      <p:sp>
        <p:nvSpPr>
          <p:cNvPr id="71" name="Oval 70">
            <a:extLst>
              <a:ext uri="{FF2B5EF4-FFF2-40B4-BE49-F238E27FC236}">
                <a16:creationId xmlns:a16="http://schemas.microsoft.com/office/drawing/2014/main" id="{7DDBD4D4-9A31-4F77-BC05-F6371E25FE0C}"/>
              </a:ext>
            </a:extLst>
          </p:cNvPr>
          <p:cNvSpPr>
            <a:spLocks noChangeArrowheads="1"/>
          </p:cNvSpPr>
          <p:nvPr/>
        </p:nvSpPr>
        <p:spPr bwMode="auto">
          <a:xfrm>
            <a:off x="6278563" y="2924175"/>
            <a:ext cx="165100" cy="149225"/>
          </a:xfrm>
          <a:prstGeom prst="ellipse">
            <a:avLst/>
          </a:prstGeom>
          <a:solidFill>
            <a:schemeClr val="accent2"/>
          </a:soli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a:defRPr/>
            </a:pPr>
            <a:endParaRPr lang="en-GB">
              <a:solidFill>
                <a:schemeClr val="lt1"/>
              </a:solidFill>
              <a:latin typeface="+mn-lt"/>
              <a:ea typeface="+mn-ea"/>
            </a:endParaRPr>
          </a:p>
        </p:txBody>
      </p:sp>
      <p:sp>
        <p:nvSpPr>
          <p:cNvPr id="76" name="Oval 75">
            <a:extLst>
              <a:ext uri="{FF2B5EF4-FFF2-40B4-BE49-F238E27FC236}">
                <a16:creationId xmlns:a16="http://schemas.microsoft.com/office/drawing/2014/main" id="{142B88A4-C641-46F6-9014-18E124EC3F6A}"/>
              </a:ext>
            </a:extLst>
          </p:cNvPr>
          <p:cNvSpPr>
            <a:spLocks noChangeArrowheads="1"/>
          </p:cNvSpPr>
          <p:nvPr/>
        </p:nvSpPr>
        <p:spPr bwMode="auto">
          <a:xfrm>
            <a:off x="5148263" y="3500438"/>
            <a:ext cx="165100" cy="149225"/>
          </a:xfrm>
          <a:prstGeom prst="ellipse">
            <a:avLst/>
          </a:prstGeom>
          <a:solidFill>
            <a:schemeClr val="accent2"/>
          </a:soli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a:defRPr/>
            </a:pPr>
            <a:endParaRPr lang="en-GB">
              <a:solidFill>
                <a:schemeClr val="lt1"/>
              </a:solidFill>
              <a:latin typeface="+mn-lt"/>
              <a:ea typeface="+mn-ea"/>
            </a:endParaRPr>
          </a:p>
        </p:txBody>
      </p:sp>
      <p:sp>
        <p:nvSpPr>
          <p:cNvPr id="77" name="Oval 76">
            <a:extLst>
              <a:ext uri="{FF2B5EF4-FFF2-40B4-BE49-F238E27FC236}">
                <a16:creationId xmlns:a16="http://schemas.microsoft.com/office/drawing/2014/main" id="{AB686098-523B-412F-9A5D-9837B4CDAC44}"/>
              </a:ext>
            </a:extLst>
          </p:cNvPr>
          <p:cNvSpPr>
            <a:spLocks noChangeArrowheads="1"/>
          </p:cNvSpPr>
          <p:nvPr/>
        </p:nvSpPr>
        <p:spPr bwMode="auto">
          <a:xfrm>
            <a:off x="8583613" y="4505325"/>
            <a:ext cx="165100" cy="147638"/>
          </a:xfrm>
          <a:prstGeom prst="ellipse">
            <a:avLst/>
          </a:prstGeom>
          <a:solidFill>
            <a:schemeClr val="accent2"/>
          </a:soli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a:defRPr/>
            </a:pPr>
            <a:endParaRPr lang="en-GB">
              <a:solidFill>
                <a:schemeClr val="lt1"/>
              </a:solidFill>
              <a:latin typeface="+mn-lt"/>
              <a:ea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A08AAD4-F4B2-4C3F-A45B-D1F3B301E4F7}"/>
              </a:ext>
            </a:extLst>
          </p:cNvPr>
          <p:cNvSpPr>
            <a:spLocks noChangeArrowheads="1"/>
          </p:cNvSpPr>
          <p:nvPr/>
        </p:nvSpPr>
        <p:spPr bwMode="auto">
          <a:xfrm>
            <a:off x="1403350" y="1844675"/>
            <a:ext cx="642938" cy="1714500"/>
          </a:xfrm>
          <a:prstGeom prst="rect">
            <a:avLst/>
          </a:prstGeom>
          <a:solidFill>
            <a:srgbClr val="33CCCC"/>
          </a:solidFill>
          <a:ln w="9525">
            <a:solidFill>
              <a:srgbClr val="003366"/>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nb-NO" altLang="en-US" sz="1800" kern="0">
              <a:solidFill>
                <a:srgbClr val="003366"/>
              </a:solidFill>
            </a:endParaRPr>
          </a:p>
        </p:txBody>
      </p:sp>
      <p:sp>
        <p:nvSpPr>
          <p:cNvPr id="3" name="Rectangle 7">
            <a:extLst>
              <a:ext uri="{FF2B5EF4-FFF2-40B4-BE49-F238E27FC236}">
                <a16:creationId xmlns:a16="http://schemas.microsoft.com/office/drawing/2014/main" id="{F3B9716F-D5C3-4915-BA50-FC96EACE8915}"/>
              </a:ext>
            </a:extLst>
          </p:cNvPr>
          <p:cNvSpPr>
            <a:spLocks noChangeArrowheads="1"/>
          </p:cNvSpPr>
          <p:nvPr/>
        </p:nvSpPr>
        <p:spPr bwMode="auto">
          <a:xfrm>
            <a:off x="6305550" y="2487613"/>
            <a:ext cx="642938" cy="1071562"/>
          </a:xfrm>
          <a:prstGeom prst="rect">
            <a:avLst/>
          </a:prstGeom>
          <a:solidFill>
            <a:schemeClr val="accent1">
              <a:lumMod val="40000"/>
              <a:lumOff val="60000"/>
            </a:schemeClr>
          </a:solidFill>
          <a:ln w="9525">
            <a:solidFill>
              <a:srgbClr val="003366"/>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nb-NO" altLang="en-US" sz="1800" kern="0">
              <a:solidFill>
                <a:srgbClr val="003366"/>
              </a:solidFill>
            </a:endParaRPr>
          </a:p>
        </p:txBody>
      </p:sp>
      <p:sp>
        <p:nvSpPr>
          <p:cNvPr id="4" name="Rectangle 8">
            <a:extLst>
              <a:ext uri="{FF2B5EF4-FFF2-40B4-BE49-F238E27FC236}">
                <a16:creationId xmlns:a16="http://schemas.microsoft.com/office/drawing/2014/main" id="{7025ADFA-8B8A-4D51-B2BD-2D208631CCED}"/>
              </a:ext>
            </a:extLst>
          </p:cNvPr>
          <p:cNvSpPr>
            <a:spLocks noChangeArrowheads="1"/>
          </p:cNvSpPr>
          <p:nvPr/>
        </p:nvSpPr>
        <p:spPr bwMode="auto">
          <a:xfrm>
            <a:off x="6305550" y="1844675"/>
            <a:ext cx="642938" cy="642938"/>
          </a:xfrm>
          <a:prstGeom prst="rect">
            <a:avLst/>
          </a:prstGeom>
          <a:solidFill>
            <a:srgbClr val="99CC99">
              <a:lumMod val="40000"/>
              <a:lumOff val="60000"/>
            </a:srgbClr>
          </a:solidFill>
          <a:ln w="9525" algn="ctr">
            <a:solidFill>
              <a:srgbClr val="003366"/>
            </a:solidFill>
            <a:round/>
            <a:headEnd/>
            <a:tailEnd/>
          </a:ln>
        </p:spPr>
        <p:txBody>
          <a:bodyPr/>
          <a:lstStyle/>
          <a:p>
            <a:pPr eaLnBrk="1" fontAlgn="auto" hangingPunct="1">
              <a:spcBef>
                <a:spcPts val="0"/>
              </a:spcBef>
              <a:spcAft>
                <a:spcPts val="0"/>
              </a:spcAft>
              <a:defRPr/>
            </a:pPr>
            <a:endParaRPr lang="nb-NO" kern="0" dirty="0">
              <a:solidFill>
                <a:srgbClr val="003366"/>
              </a:solidFill>
              <a:latin typeface="Arial" charset="0"/>
            </a:endParaRPr>
          </a:p>
        </p:txBody>
      </p:sp>
      <p:sp>
        <p:nvSpPr>
          <p:cNvPr id="6" name="Right Arrow 11">
            <a:extLst>
              <a:ext uri="{FF2B5EF4-FFF2-40B4-BE49-F238E27FC236}">
                <a16:creationId xmlns:a16="http://schemas.microsoft.com/office/drawing/2014/main" id="{0EE259C5-EDB0-4F68-AA85-506E85922246}"/>
              </a:ext>
            </a:extLst>
          </p:cNvPr>
          <p:cNvSpPr>
            <a:spLocks noChangeArrowheads="1"/>
          </p:cNvSpPr>
          <p:nvPr/>
        </p:nvSpPr>
        <p:spPr bwMode="auto">
          <a:xfrm>
            <a:off x="3998913" y="2493963"/>
            <a:ext cx="357187" cy="214312"/>
          </a:xfrm>
          <a:prstGeom prst="rightArrow">
            <a:avLst>
              <a:gd name="adj1" fmla="val 50000"/>
              <a:gd name="adj2" fmla="val 50000"/>
            </a:avLst>
          </a:prstGeom>
          <a:noFill/>
          <a:ln w="9525">
            <a:solidFill>
              <a:schemeClr val="tx1"/>
            </a:solidFill>
            <a:round/>
            <a:headEnd/>
            <a:tailEnd/>
          </a:ln>
          <a:extLst>
            <a:ext uri="{909E8E84-426E-40dd-AFC4-6F175D3DCCD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nb-NO" altLang="en-US" sz="1800" kern="0">
              <a:solidFill>
                <a:srgbClr val="003366"/>
              </a:solidFill>
            </a:endParaRPr>
          </a:p>
        </p:txBody>
      </p:sp>
      <p:sp>
        <p:nvSpPr>
          <p:cNvPr id="7" name="Rectangle 7">
            <a:extLst>
              <a:ext uri="{FF2B5EF4-FFF2-40B4-BE49-F238E27FC236}">
                <a16:creationId xmlns:a16="http://schemas.microsoft.com/office/drawing/2014/main" id="{289EC2BC-0B63-493D-9BFC-E30CAD88D9C4}"/>
              </a:ext>
            </a:extLst>
          </p:cNvPr>
          <p:cNvSpPr>
            <a:spLocks noChangeArrowheads="1"/>
          </p:cNvSpPr>
          <p:nvPr/>
        </p:nvSpPr>
        <p:spPr bwMode="auto">
          <a:xfrm>
            <a:off x="2992438" y="2487613"/>
            <a:ext cx="642937" cy="1071562"/>
          </a:xfrm>
          <a:prstGeom prst="rect">
            <a:avLst/>
          </a:prstGeom>
          <a:noFill/>
          <a:ln w="9525">
            <a:solidFill>
              <a:srgbClr val="003366"/>
            </a:solidFill>
            <a:round/>
            <a:headEnd/>
            <a:tailEnd/>
          </a:ln>
          <a:extLst>
            <a:ext uri="{909E8E84-426E-40dd-AFC4-6F175D3DCCD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nb-NO" altLang="en-US" sz="1800" kern="0">
              <a:solidFill>
                <a:srgbClr val="003366"/>
              </a:solidFill>
            </a:endParaRPr>
          </a:p>
        </p:txBody>
      </p:sp>
      <p:sp>
        <p:nvSpPr>
          <p:cNvPr id="8" name="Rectangle 8">
            <a:extLst>
              <a:ext uri="{FF2B5EF4-FFF2-40B4-BE49-F238E27FC236}">
                <a16:creationId xmlns:a16="http://schemas.microsoft.com/office/drawing/2014/main" id="{B1A7FEED-E06D-488D-AF9C-D875EBC6AD71}"/>
              </a:ext>
            </a:extLst>
          </p:cNvPr>
          <p:cNvSpPr>
            <a:spLocks noChangeArrowheads="1"/>
          </p:cNvSpPr>
          <p:nvPr/>
        </p:nvSpPr>
        <p:spPr bwMode="auto">
          <a:xfrm>
            <a:off x="2992438" y="1844675"/>
            <a:ext cx="642937" cy="642938"/>
          </a:xfrm>
          <a:prstGeom prst="rect">
            <a:avLst/>
          </a:prstGeom>
          <a:solidFill>
            <a:srgbClr val="33CCCC"/>
          </a:solidFill>
          <a:ln w="9525">
            <a:solidFill>
              <a:srgbClr val="003366"/>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nb-NO" altLang="en-US" sz="1800" kern="0">
              <a:solidFill>
                <a:srgbClr val="003366"/>
              </a:solidFill>
            </a:endParaRPr>
          </a:p>
        </p:txBody>
      </p:sp>
      <p:sp>
        <p:nvSpPr>
          <p:cNvPr id="20488" name="TextBox 8">
            <a:extLst>
              <a:ext uri="{FF2B5EF4-FFF2-40B4-BE49-F238E27FC236}">
                <a16:creationId xmlns:a16="http://schemas.microsoft.com/office/drawing/2014/main" id="{5E4CDC16-236F-44F6-B298-FA79C7BACCEF}"/>
              </a:ext>
            </a:extLst>
          </p:cNvPr>
          <p:cNvSpPr txBox="1">
            <a:spLocks noChangeArrowheads="1"/>
          </p:cNvSpPr>
          <p:nvPr/>
        </p:nvSpPr>
        <p:spPr bwMode="auto">
          <a:xfrm>
            <a:off x="2339975" y="2349500"/>
            <a:ext cx="360363"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nb-NO" altLang="nb-NO" sz="1800"/>
              <a:t>&amp;</a:t>
            </a:r>
            <a:endParaRPr lang="en-GB" altLang="nb-NO" sz="1800"/>
          </a:p>
        </p:txBody>
      </p:sp>
      <p:sp>
        <p:nvSpPr>
          <p:cNvPr id="20489" name="TextBox 9">
            <a:extLst>
              <a:ext uri="{FF2B5EF4-FFF2-40B4-BE49-F238E27FC236}">
                <a16:creationId xmlns:a16="http://schemas.microsoft.com/office/drawing/2014/main" id="{A05D00AB-1737-4E47-A493-BE6C063481E5}"/>
              </a:ext>
            </a:extLst>
          </p:cNvPr>
          <p:cNvSpPr txBox="1">
            <a:spLocks noChangeArrowheads="1"/>
          </p:cNvSpPr>
          <p:nvPr/>
        </p:nvSpPr>
        <p:spPr bwMode="auto">
          <a:xfrm>
            <a:off x="1331913" y="1125538"/>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nb-NO" altLang="nb-NO" sz="1800"/>
              <a:t>5-årig</a:t>
            </a:r>
            <a:endParaRPr lang="en-GB" altLang="nb-NO" sz="1800"/>
          </a:p>
        </p:txBody>
      </p:sp>
      <p:sp>
        <p:nvSpPr>
          <p:cNvPr id="11" name="Rectangle 5">
            <a:extLst>
              <a:ext uri="{FF2B5EF4-FFF2-40B4-BE49-F238E27FC236}">
                <a16:creationId xmlns:a16="http://schemas.microsoft.com/office/drawing/2014/main" id="{174BF655-4A21-41C7-9C4B-D71527D4679A}"/>
              </a:ext>
            </a:extLst>
          </p:cNvPr>
          <p:cNvSpPr>
            <a:spLocks noChangeArrowheads="1"/>
          </p:cNvSpPr>
          <p:nvPr/>
        </p:nvSpPr>
        <p:spPr bwMode="auto">
          <a:xfrm>
            <a:off x="4749800" y="1844675"/>
            <a:ext cx="642938" cy="1714500"/>
          </a:xfrm>
          <a:prstGeom prst="rect">
            <a:avLst/>
          </a:prstGeom>
          <a:solidFill>
            <a:srgbClr val="33CCCC"/>
          </a:solidFill>
          <a:ln w="9525">
            <a:solidFill>
              <a:srgbClr val="003366"/>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nb-NO" altLang="en-US" sz="1800" kern="0">
              <a:solidFill>
                <a:srgbClr val="003366"/>
              </a:solidFill>
            </a:endParaRPr>
          </a:p>
        </p:txBody>
      </p:sp>
      <p:sp>
        <p:nvSpPr>
          <p:cNvPr id="20491" name="TextBox 11">
            <a:extLst>
              <a:ext uri="{FF2B5EF4-FFF2-40B4-BE49-F238E27FC236}">
                <a16:creationId xmlns:a16="http://schemas.microsoft.com/office/drawing/2014/main" id="{1C034ED4-B27F-41D0-97DE-E7905CF7861F}"/>
              </a:ext>
            </a:extLst>
          </p:cNvPr>
          <p:cNvSpPr txBox="1">
            <a:spLocks noChangeArrowheads="1"/>
          </p:cNvSpPr>
          <p:nvPr/>
        </p:nvSpPr>
        <p:spPr bwMode="auto">
          <a:xfrm>
            <a:off x="5686425" y="2349500"/>
            <a:ext cx="360363"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nb-NO" altLang="nb-NO" sz="1800"/>
              <a:t>&amp;</a:t>
            </a:r>
            <a:endParaRPr lang="en-GB" altLang="nb-NO" sz="1800"/>
          </a:p>
        </p:txBody>
      </p:sp>
      <p:sp>
        <p:nvSpPr>
          <p:cNvPr id="20492" name="TextBox 12">
            <a:extLst>
              <a:ext uri="{FF2B5EF4-FFF2-40B4-BE49-F238E27FC236}">
                <a16:creationId xmlns:a16="http://schemas.microsoft.com/office/drawing/2014/main" id="{47FA9279-A350-4A55-B5E9-F368FB5CB6B8}"/>
              </a:ext>
            </a:extLst>
          </p:cNvPr>
          <p:cNvSpPr txBox="1">
            <a:spLocks noChangeArrowheads="1"/>
          </p:cNvSpPr>
          <p:nvPr/>
        </p:nvSpPr>
        <p:spPr bwMode="auto">
          <a:xfrm>
            <a:off x="2846388" y="1125538"/>
            <a:ext cx="935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nb-NO" altLang="nb-NO" sz="1800"/>
              <a:t>+2-årig</a:t>
            </a:r>
            <a:endParaRPr lang="en-GB" altLang="nb-NO" sz="1800"/>
          </a:p>
        </p:txBody>
      </p:sp>
      <p:sp>
        <p:nvSpPr>
          <p:cNvPr id="20493" name="TextBox 13">
            <a:extLst>
              <a:ext uri="{FF2B5EF4-FFF2-40B4-BE49-F238E27FC236}">
                <a16:creationId xmlns:a16="http://schemas.microsoft.com/office/drawing/2014/main" id="{25DC62AE-6C7F-4BB8-B855-72FD0236FDFE}"/>
              </a:ext>
            </a:extLst>
          </p:cNvPr>
          <p:cNvSpPr txBox="1">
            <a:spLocks noChangeArrowheads="1"/>
          </p:cNvSpPr>
          <p:nvPr/>
        </p:nvSpPr>
        <p:spPr bwMode="auto">
          <a:xfrm>
            <a:off x="4643438" y="1125538"/>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nb-NO" altLang="nb-NO" sz="1800"/>
              <a:t>5-årig</a:t>
            </a:r>
            <a:endParaRPr lang="en-GB" altLang="nb-NO" sz="1800"/>
          </a:p>
        </p:txBody>
      </p:sp>
      <p:sp>
        <p:nvSpPr>
          <p:cNvPr id="20494" name="TextBox 14">
            <a:extLst>
              <a:ext uri="{FF2B5EF4-FFF2-40B4-BE49-F238E27FC236}">
                <a16:creationId xmlns:a16="http://schemas.microsoft.com/office/drawing/2014/main" id="{D06FF996-7957-4466-A775-74887A486169}"/>
              </a:ext>
            </a:extLst>
          </p:cNvPr>
          <p:cNvSpPr txBox="1">
            <a:spLocks noChangeArrowheads="1"/>
          </p:cNvSpPr>
          <p:nvPr/>
        </p:nvSpPr>
        <p:spPr bwMode="auto">
          <a:xfrm>
            <a:off x="6159500" y="1125538"/>
            <a:ext cx="1220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nb-NO" altLang="nb-NO" sz="1800"/>
              <a:t>3+2-årig</a:t>
            </a:r>
            <a:endParaRPr lang="en-GB" altLang="nb-NO" sz="1800"/>
          </a:p>
        </p:txBody>
      </p:sp>
      <p:sp>
        <p:nvSpPr>
          <p:cNvPr id="16" name="TextBox 15">
            <a:extLst>
              <a:ext uri="{FF2B5EF4-FFF2-40B4-BE49-F238E27FC236}">
                <a16:creationId xmlns:a16="http://schemas.microsoft.com/office/drawing/2014/main" id="{1CC852DB-1DC0-41B8-97DB-B96E4B73DAD7}"/>
              </a:ext>
            </a:extLst>
          </p:cNvPr>
          <p:cNvSpPr txBox="1"/>
          <p:nvPr/>
        </p:nvSpPr>
        <p:spPr>
          <a:xfrm>
            <a:off x="947738" y="4581525"/>
            <a:ext cx="7621587" cy="1477963"/>
          </a:xfrm>
          <a:prstGeom prst="rect">
            <a:avLst/>
          </a:prstGeom>
          <a:solidFill>
            <a:schemeClr val="tx2">
              <a:lumMod val="20000"/>
              <a:lumOff val="80000"/>
            </a:schemeClr>
          </a:solidFill>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nb-NO" altLang="nb-NO" sz="1800"/>
              <a:t>Fra:</a:t>
            </a:r>
          </a:p>
          <a:p>
            <a:pPr>
              <a:buFont typeface="Arial" panose="020B0604020202020204" pitchFamily="34" charset="0"/>
              <a:buChar char="•"/>
              <a:defRPr/>
            </a:pPr>
            <a:r>
              <a:rPr lang="nb-NO" altLang="nb-NO" sz="1800"/>
              <a:t>Ingen 3-årige &amp; 2-årige ofte lik 2-siste-år av 5-årige</a:t>
            </a:r>
          </a:p>
          <a:p>
            <a:pPr>
              <a:buFont typeface="Arial" panose="020B0604020202020204" pitchFamily="34" charset="0"/>
              <a:buChar char="•"/>
              <a:defRPr/>
            </a:pPr>
            <a:endParaRPr lang="nb-NO" altLang="nb-NO" sz="1800"/>
          </a:p>
          <a:p>
            <a:pPr>
              <a:defRPr/>
            </a:pPr>
            <a:r>
              <a:rPr lang="nb-NO" altLang="nb-NO" sz="1800"/>
              <a:t>Til:</a:t>
            </a:r>
          </a:p>
          <a:p>
            <a:pPr>
              <a:buFont typeface="Arial" panose="020B0604020202020204" pitchFamily="34" charset="0"/>
              <a:buChar char="•"/>
              <a:defRPr/>
            </a:pPr>
            <a:r>
              <a:rPr lang="nb-NO" altLang="nb-NO" sz="1800"/>
              <a:t>«Nye» 3-årige &amp; 2-årige «kvalitativt» forskjellig fra 2-siste-år av 5-årige</a:t>
            </a:r>
            <a:endParaRPr lang="en-GB" altLang="nb-NO"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a:extLst>
              <a:ext uri="{FF2B5EF4-FFF2-40B4-BE49-F238E27FC236}">
                <a16:creationId xmlns:a16="http://schemas.microsoft.com/office/drawing/2014/main" id="{2FF3FAD1-483A-420F-A7EE-6511BA899BE3}"/>
              </a:ext>
            </a:extLst>
          </p:cNvPr>
          <p:cNvSpPr txBox="1">
            <a:spLocks noChangeArrowheads="1"/>
          </p:cNvSpPr>
          <p:nvPr/>
        </p:nvSpPr>
        <p:spPr bwMode="auto">
          <a:xfrm>
            <a:off x="250825" y="115888"/>
            <a:ext cx="4752975" cy="3698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nb-NO" altLang="nb-NO" sz="1800"/>
              <a:t>NTNUs Nåværende Opptaksforskrift - §30 </a:t>
            </a:r>
            <a:endParaRPr lang="en-GB" altLang="nb-NO" sz="1800"/>
          </a:p>
        </p:txBody>
      </p:sp>
      <p:sp>
        <p:nvSpPr>
          <p:cNvPr id="21507" name="TextBox 3">
            <a:extLst>
              <a:ext uri="{FF2B5EF4-FFF2-40B4-BE49-F238E27FC236}">
                <a16:creationId xmlns:a16="http://schemas.microsoft.com/office/drawing/2014/main" id="{01CCA3A1-DFB6-4B34-A673-D6AA664CDBD1}"/>
              </a:ext>
            </a:extLst>
          </p:cNvPr>
          <p:cNvSpPr txBox="1">
            <a:spLocks noChangeArrowheads="1"/>
          </p:cNvSpPr>
          <p:nvPr/>
        </p:nvSpPr>
        <p:spPr bwMode="auto">
          <a:xfrm>
            <a:off x="257175" y="1412875"/>
            <a:ext cx="4464050" cy="3698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nb-NO" altLang="nb-NO" sz="1800"/>
              <a:t>FUS Vedtak 2005 – Førende siden </a:t>
            </a:r>
            <a:endParaRPr lang="en-GB" altLang="nb-NO" sz="1800"/>
          </a:p>
        </p:txBody>
      </p:sp>
      <p:sp>
        <p:nvSpPr>
          <p:cNvPr id="21508" name="TextBox 7">
            <a:extLst>
              <a:ext uri="{FF2B5EF4-FFF2-40B4-BE49-F238E27FC236}">
                <a16:creationId xmlns:a16="http://schemas.microsoft.com/office/drawing/2014/main" id="{FFDCD609-37EE-4D3F-8259-279D47992801}"/>
              </a:ext>
            </a:extLst>
          </p:cNvPr>
          <p:cNvSpPr txBox="1">
            <a:spLocks noChangeArrowheads="1"/>
          </p:cNvSpPr>
          <p:nvPr/>
        </p:nvSpPr>
        <p:spPr bwMode="auto">
          <a:xfrm>
            <a:off x="234950" y="4129088"/>
            <a:ext cx="4891088" cy="3698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nb-NO" altLang="nb-NO" sz="1800"/>
              <a:t>FUS Unntak 2016 &amp; 2017 – Symmetribasert </a:t>
            </a:r>
            <a:endParaRPr lang="en-GB" altLang="nb-NO" sz="1800"/>
          </a:p>
        </p:txBody>
      </p:sp>
      <p:sp>
        <p:nvSpPr>
          <p:cNvPr id="21509" name="TextBox 8">
            <a:extLst>
              <a:ext uri="{FF2B5EF4-FFF2-40B4-BE49-F238E27FC236}">
                <a16:creationId xmlns:a16="http://schemas.microsoft.com/office/drawing/2014/main" id="{BC6748CE-13A0-45EF-ABC9-140083A2D9DD}"/>
              </a:ext>
            </a:extLst>
          </p:cNvPr>
          <p:cNvSpPr txBox="1">
            <a:spLocks noChangeArrowheads="1"/>
          </p:cNvSpPr>
          <p:nvPr/>
        </p:nvSpPr>
        <p:spPr bwMode="auto">
          <a:xfrm>
            <a:off x="234950" y="4652963"/>
            <a:ext cx="5273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r>
              <a:rPr lang="nb-NO" altLang="nb-NO" sz="1400"/>
              <a:t>IKKE IT-Grunnkurs</a:t>
            </a:r>
            <a:endParaRPr lang="en-GB" altLang="nb-NO" sz="1400"/>
          </a:p>
        </p:txBody>
      </p:sp>
      <p:sp>
        <p:nvSpPr>
          <p:cNvPr id="21510" name="TextBox 9">
            <a:extLst>
              <a:ext uri="{FF2B5EF4-FFF2-40B4-BE49-F238E27FC236}">
                <a16:creationId xmlns:a16="http://schemas.microsoft.com/office/drawing/2014/main" id="{E63A6DE3-7DA7-4297-86A7-0E1D1A514331}"/>
              </a:ext>
            </a:extLst>
          </p:cNvPr>
          <p:cNvSpPr txBox="1">
            <a:spLocks noChangeArrowheads="1"/>
          </p:cNvSpPr>
          <p:nvPr/>
        </p:nvSpPr>
        <p:spPr bwMode="auto">
          <a:xfrm>
            <a:off x="234950" y="5084763"/>
            <a:ext cx="4891088" cy="3698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nb-NO" altLang="nb-NO" sz="1800"/>
              <a:t>FUS Holdning 2018 – Fremtidsrettet fra 2019</a:t>
            </a:r>
            <a:endParaRPr lang="en-GB" altLang="nb-NO" sz="1800"/>
          </a:p>
        </p:txBody>
      </p:sp>
      <p:sp>
        <p:nvSpPr>
          <p:cNvPr id="21511" name="TextBox 10">
            <a:extLst>
              <a:ext uri="{FF2B5EF4-FFF2-40B4-BE49-F238E27FC236}">
                <a16:creationId xmlns:a16="http://schemas.microsoft.com/office/drawing/2014/main" id="{F2ED71B3-A189-47C9-9BE0-3A60D7B86E28}"/>
              </a:ext>
            </a:extLst>
          </p:cNvPr>
          <p:cNvSpPr txBox="1">
            <a:spLocks noChangeArrowheads="1"/>
          </p:cNvSpPr>
          <p:nvPr/>
        </p:nvSpPr>
        <p:spPr bwMode="auto">
          <a:xfrm>
            <a:off x="234950" y="5608638"/>
            <a:ext cx="84407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r>
              <a:rPr lang="nb-NO" altLang="nb-NO" sz="1400"/>
              <a:t>BENG / 180 STP</a:t>
            </a:r>
          </a:p>
          <a:p>
            <a:pPr>
              <a:spcBef>
                <a:spcPct val="0"/>
              </a:spcBef>
            </a:pPr>
            <a:r>
              <a:rPr lang="nb-NO" altLang="nb-NO" sz="1400"/>
              <a:t>Min 30 STUDIEPOENG – Matematikk / Statistikk</a:t>
            </a:r>
          </a:p>
          <a:p>
            <a:pPr>
              <a:spcBef>
                <a:spcPct val="0"/>
              </a:spcBef>
            </a:pPr>
            <a:r>
              <a:rPr lang="nb-NO" altLang="nb-NO" sz="1400"/>
              <a:t>LU dekkende minst LUB for Ingeniørrammeplanens Fellesemner </a:t>
            </a:r>
            <a:r>
              <a:rPr lang="nb-NO" altLang="nb-NO" sz="1400" i="1"/>
              <a:t>(Ingeniørfaglig Bais)</a:t>
            </a:r>
          </a:p>
          <a:p>
            <a:pPr>
              <a:spcBef>
                <a:spcPct val="0"/>
              </a:spcBef>
            </a:pPr>
            <a:r>
              <a:rPr lang="nb-NO" altLang="nb-NO" sz="1400"/>
              <a:t>LU dekkende minst LUB for Ingeniørrammeplanens Programemner </a:t>
            </a:r>
            <a:r>
              <a:rPr lang="nb-NO" altLang="nb-NO" sz="1400" i="1"/>
              <a:t>(Programfaglig Basis) </a:t>
            </a:r>
            <a:br>
              <a:rPr lang="nb-NO" altLang="nb-NO" sz="1400" i="1"/>
            </a:br>
            <a:r>
              <a:rPr lang="nb-NO" altLang="nb-NO" sz="1400"/>
              <a:t>for Angjeldende Studieprogram  </a:t>
            </a:r>
            <a:endParaRPr lang="en-GB" altLang="nb-NO" sz="1400"/>
          </a:p>
        </p:txBody>
      </p:sp>
      <p:sp>
        <p:nvSpPr>
          <p:cNvPr id="12" name="Oval 11">
            <a:extLst>
              <a:ext uri="{FF2B5EF4-FFF2-40B4-BE49-F238E27FC236}">
                <a16:creationId xmlns:a16="http://schemas.microsoft.com/office/drawing/2014/main" id="{47825372-CF1E-44B7-BDB6-C4D9D70B132C}"/>
              </a:ext>
            </a:extLst>
          </p:cNvPr>
          <p:cNvSpPr>
            <a:spLocks noChangeArrowheads="1"/>
          </p:cNvSpPr>
          <p:nvPr/>
        </p:nvSpPr>
        <p:spPr bwMode="auto">
          <a:xfrm>
            <a:off x="6516688" y="3876675"/>
            <a:ext cx="863600" cy="1150938"/>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a:defRPr/>
            </a:pPr>
            <a:endParaRPr lang="en-GB">
              <a:solidFill>
                <a:schemeClr val="lt1"/>
              </a:solidFill>
              <a:latin typeface="+mn-lt"/>
              <a:ea typeface="+mn-ea"/>
            </a:endParaRPr>
          </a:p>
        </p:txBody>
      </p:sp>
      <p:sp>
        <p:nvSpPr>
          <p:cNvPr id="13" name="Oval 12">
            <a:extLst>
              <a:ext uri="{FF2B5EF4-FFF2-40B4-BE49-F238E27FC236}">
                <a16:creationId xmlns:a16="http://schemas.microsoft.com/office/drawing/2014/main" id="{9008B0FF-3DFB-4D11-9F26-3BEFA9789840}"/>
              </a:ext>
            </a:extLst>
          </p:cNvPr>
          <p:cNvSpPr>
            <a:spLocks noChangeArrowheads="1"/>
          </p:cNvSpPr>
          <p:nvPr/>
        </p:nvSpPr>
        <p:spPr bwMode="auto">
          <a:xfrm>
            <a:off x="6516688" y="4508500"/>
            <a:ext cx="863600" cy="115252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a:defRPr/>
            </a:pPr>
            <a:endParaRPr lang="en-GB">
              <a:solidFill>
                <a:schemeClr val="lt1"/>
              </a:solidFill>
              <a:latin typeface="+mn-lt"/>
              <a:ea typeface="+mn-ea"/>
            </a:endParaRPr>
          </a:p>
        </p:txBody>
      </p:sp>
      <p:sp>
        <p:nvSpPr>
          <p:cNvPr id="21514" name="TextBox 10">
            <a:extLst>
              <a:ext uri="{FF2B5EF4-FFF2-40B4-BE49-F238E27FC236}">
                <a16:creationId xmlns:a16="http://schemas.microsoft.com/office/drawing/2014/main" id="{1811C056-2EB7-4F76-802C-2F53884960CA}"/>
              </a:ext>
            </a:extLst>
          </p:cNvPr>
          <p:cNvSpPr txBox="1">
            <a:spLocks noChangeArrowheads="1"/>
          </p:cNvSpPr>
          <p:nvPr/>
        </p:nvSpPr>
        <p:spPr bwMode="auto">
          <a:xfrm>
            <a:off x="257175" y="1947863"/>
            <a:ext cx="8636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r>
              <a:rPr lang="nb-NO" altLang="nb-NO" sz="1400"/>
              <a:t>FUS har hele tiden forutsatt at kandidater som tas opp til dette studiet med «annen likeverdig utdanning innen teknologi og naturvitenskap», må ha fullført følgende matematisk-naturvitenskapelige basisemner eller tilsvarende emner som forutsettes for å få graden master i teknologi / sivilingeniør:</a:t>
            </a:r>
            <a:br>
              <a:rPr lang="nb-NO" altLang="nb-NO" sz="1400"/>
            </a:br>
            <a:endParaRPr lang="nb-NO" altLang="nb-NO" sz="1400"/>
          </a:p>
          <a:p>
            <a:pPr lvl="1">
              <a:spcBef>
                <a:spcPct val="0"/>
              </a:spcBef>
              <a:buFont typeface="Wingdings" panose="05000000000000000000" pitchFamily="2" charset="2"/>
              <a:buChar char="§"/>
            </a:pPr>
            <a:r>
              <a:rPr lang="nb-NO" altLang="nb-NO" sz="1400"/>
              <a:t>Matematikk 1, 2, 3 og 4 </a:t>
            </a:r>
            <a:br>
              <a:rPr lang="nb-NO" altLang="nb-NO" sz="1400"/>
            </a:br>
            <a:r>
              <a:rPr lang="nb-NO" altLang="nb-NO" sz="1400"/>
              <a:t>(med bakgrunn i Informatikk kan Matematikk 2 erstattes av Diskret matematikk)</a:t>
            </a:r>
          </a:p>
          <a:p>
            <a:pPr lvl="1">
              <a:spcBef>
                <a:spcPct val="0"/>
              </a:spcBef>
              <a:buFont typeface="Wingdings" panose="05000000000000000000" pitchFamily="2" charset="2"/>
              <a:buChar char="§"/>
            </a:pPr>
            <a:r>
              <a:rPr lang="nb-NO" altLang="nb-NO" sz="1400"/>
              <a:t>Statistikk</a:t>
            </a:r>
          </a:p>
          <a:p>
            <a:pPr lvl="1">
              <a:spcBef>
                <a:spcPct val="0"/>
              </a:spcBef>
              <a:buFont typeface="Wingdings" panose="05000000000000000000" pitchFamily="2" charset="2"/>
              <a:buChar char="§"/>
            </a:pPr>
            <a:r>
              <a:rPr lang="nb-NO" altLang="nb-NO" sz="1400"/>
              <a:t>Fysikk</a:t>
            </a:r>
          </a:p>
          <a:p>
            <a:pPr lvl="1">
              <a:spcBef>
                <a:spcPct val="0"/>
              </a:spcBef>
              <a:buFont typeface="Wingdings" panose="05000000000000000000" pitchFamily="2" charset="2"/>
              <a:buChar char="§"/>
            </a:pPr>
            <a:r>
              <a:rPr lang="nb-NO" altLang="nb-NO" sz="1400"/>
              <a:t>Informasjonsteknologi, grunnkurs</a:t>
            </a:r>
            <a:endParaRPr lang="en-GB" altLang="nb-NO" sz="1400"/>
          </a:p>
        </p:txBody>
      </p:sp>
      <p:sp>
        <p:nvSpPr>
          <p:cNvPr id="21515" name="TextBox 8">
            <a:extLst>
              <a:ext uri="{FF2B5EF4-FFF2-40B4-BE49-F238E27FC236}">
                <a16:creationId xmlns:a16="http://schemas.microsoft.com/office/drawing/2014/main" id="{2F52941D-98D7-46B7-9210-87AE18952E76}"/>
              </a:ext>
            </a:extLst>
          </p:cNvPr>
          <p:cNvSpPr txBox="1">
            <a:spLocks noChangeArrowheads="1"/>
          </p:cNvSpPr>
          <p:nvPr/>
        </p:nvSpPr>
        <p:spPr bwMode="auto">
          <a:xfrm>
            <a:off x="268288" y="584200"/>
            <a:ext cx="754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r>
              <a:rPr lang="nb-NO" altLang="nb-NO" sz="1400"/>
              <a:t>De som tas opp til et 2-årig masterprogram i teknologi basert på 3-årig ingeniørutdanning må ha bestått matematikk- og statistikkemner i ingeniørutdanningen med et omfang på minst 30 studiepoeng eller ha tilsvarende utdanning</a:t>
            </a:r>
            <a:endParaRPr lang="en-GB" altLang="nb-NO"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291EAE07-4ADF-45FA-A5D6-43D205E737E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2D588100-F47C-42AD-871B-983A207B483A}" type="slidenum">
              <a:rPr lang="en-US" altLang="nb-NO" sz="2600" smtClean="0">
                <a:solidFill>
                  <a:schemeClr val="bg1"/>
                </a:solidFill>
              </a:rPr>
              <a:pPr>
                <a:spcBef>
                  <a:spcPct val="0"/>
                </a:spcBef>
                <a:buClrTx/>
                <a:buSzTx/>
                <a:buFontTx/>
                <a:buNone/>
              </a:pPr>
              <a:t>14</a:t>
            </a:fld>
            <a:endParaRPr lang="en-US" altLang="nb-NO" sz="2600">
              <a:solidFill>
                <a:schemeClr val="bg1"/>
              </a:solidFill>
            </a:endParaRPr>
          </a:p>
        </p:txBody>
      </p:sp>
      <p:sp>
        <p:nvSpPr>
          <p:cNvPr id="22531" name="AutoShape 2">
            <a:extLst>
              <a:ext uri="{FF2B5EF4-FFF2-40B4-BE49-F238E27FC236}">
                <a16:creationId xmlns:a16="http://schemas.microsoft.com/office/drawing/2014/main" id="{591FD6E9-E1FE-4E2B-A46D-EB3689B2E7D9}"/>
              </a:ext>
            </a:extLst>
          </p:cNvPr>
          <p:cNvSpPr>
            <a:spLocks noGrp="1" noChangeArrowheads="1"/>
          </p:cNvSpPr>
          <p:nvPr>
            <p:ph type="title"/>
          </p:nvPr>
        </p:nvSpPr>
        <p:spPr>
          <a:xfrm>
            <a:off x="762000" y="762000"/>
            <a:ext cx="8382000" cy="1143000"/>
          </a:xfrm>
        </p:spPr>
        <p:txBody>
          <a:bodyPr/>
          <a:lstStyle/>
          <a:p>
            <a:pPr eaLnBrk="1" hangingPunct="1"/>
            <a:r>
              <a:rPr lang="nb-NO" altLang="nb-NO" sz="3000"/>
              <a:t>Innhenting</a:t>
            </a:r>
            <a:br>
              <a:rPr lang="nb-NO" altLang="nb-NO" sz="3000"/>
            </a:br>
            <a:r>
              <a:rPr lang="nb-NO" altLang="nb-NO" sz="3000"/>
              <a:t>v/ dere</a:t>
            </a:r>
          </a:p>
        </p:txBody>
      </p:sp>
      <p:sp>
        <p:nvSpPr>
          <p:cNvPr id="22532" name="Rectangle 3">
            <a:extLst>
              <a:ext uri="{FF2B5EF4-FFF2-40B4-BE49-F238E27FC236}">
                <a16:creationId xmlns:a16="http://schemas.microsoft.com/office/drawing/2014/main" id="{5B308EC0-B78E-4ED6-83E0-7C7FD956C032}"/>
              </a:ext>
            </a:extLst>
          </p:cNvPr>
          <p:cNvSpPr>
            <a:spLocks noGrp="1" noChangeArrowheads="1"/>
          </p:cNvSpPr>
          <p:nvPr>
            <p:ph type="body" idx="1"/>
          </p:nvPr>
        </p:nvSpPr>
        <p:spPr>
          <a:xfrm>
            <a:off x="762000" y="2349500"/>
            <a:ext cx="8472488" cy="4381500"/>
          </a:xfrm>
        </p:spPr>
        <p:txBody>
          <a:bodyPr/>
          <a:lstStyle/>
          <a:p>
            <a:pPr marL="0" indent="0">
              <a:buFont typeface="Wingdings" panose="05000000000000000000" pitchFamily="2" charset="2"/>
              <a:buNone/>
            </a:pPr>
            <a:endParaRPr lang="nb-NO" altLang="nb-NO" sz="1000" b="1"/>
          </a:p>
          <a:p>
            <a:pPr marL="0" indent="0"/>
            <a:r>
              <a:rPr lang="nb-NO" altLang="nb-NO" sz="2000"/>
              <a:t>Hva sliter dere med -- er det spesielle utfordringer for tiden?</a:t>
            </a:r>
          </a:p>
          <a:p>
            <a:pPr marL="0" indent="0"/>
            <a:endParaRPr lang="nb-NO" altLang="nb-NO" sz="2000"/>
          </a:p>
          <a:p>
            <a:pPr marL="0" indent="0"/>
            <a:r>
              <a:rPr lang="nb-NO" altLang="nb-NO" sz="2000"/>
              <a:t>Er det spesielle problemstillinger </a:t>
            </a:r>
            <a:br>
              <a:rPr lang="nb-NO" altLang="nb-NO" sz="2000"/>
            </a:br>
            <a:r>
              <a:rPr lang="nb-NO" altLang="nb-NO" sz="2000"/>
              <a:t>som bør løftes opp på vegne av alle Tekno-Fakultet?</a:t>
            </a:r>
          </a:p>
          <a:p>
            <a:pPr marL="0" indent="0"/>
            <a:endParaRPr lang="nb-NO" altLang="nb-NO" sz="2000"/>
          </a:p>
          <a:p>
            <a:pPr marL="0" indent="0"/>
            <a:r>
              <a:rPr lang="nb-NO" altLang="nb-NO" sz="2000"/>
              <a:t>Er det konkrete saker dere ønsker at FUS skal ta opp?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B144BB4-4FCB-4EDD-85B4-B34F2798E224}"/>
              </a:ext>
            </a:extLst>
          </p:cNvPr>
          <p:cNvSpPr>
            <a:spLocks noGrp="1"/>
          </p:cNvSpPr>
          <p:nvPr>
            <p:ph type="title"/>
          </p:nvPr>
        </p:nvSpPr>
        <p:spPr/>
        <p:txBody>
          <a:bodyPr/>
          <a:lstStyle/>
          <a:p>
            <a:r>
              <a:rPr lang="nb-NO" altLang="nb-NO"/>
              <a:t>Læringsmål for 5-årig integrert siv.ing.-utdanning ved NTNU (p.t.)</a:t>
            </a:r>
            <a:endParaRPr lang="en-GB" altLang="nb-NO"/>
          </a:p>
        </p:txBody>
      </p:sp>
      <p:sp>
        <p:nvSpPr>
          <p:cNvPr id="23555" name="Content Placeholder 2">
            <a:extLst>
              <a:ext uri="{FF2B5EF4-FFF2-40B4-BE49-F238E27FC236}">
                <a16:creationId xmlns:a16="http://schemas.microsoft.com/office/drawing/2014/main" id="{0D595E8D-6AC6-48B7-A579-5A685FD6292E}"/>
              </a:ext>
            </a:extLst>
          </p:cNvPr>
          <p:cNvSpPr>
            <a:spLocks noGrp="1"/>
          </p:cNvSpPr>
          <p:nvPr>
            <p:ph idx="1"/>
          </p:nvPr>
        </p:nvSpPr>
        <p:spPr>
          <a:xfrm>
            <a:off x="838200" y="2362200"/>
            <a:ext cx="7693025" cy="4235450"/>
          </a:xfrm>
        </p:spPr>
        <p:txBody>
          <a:bodyPr/>
          <a:lstStyle/>
          <a:p>
            <a:pPr marL="0" indent="0">
              <a:buFont typeface="Wingdings" panose="05000000000000000000" pitchFamily="2" charset="2"/>
              <a:buNone/>
            </a:pPr>
            <a:r>
              <a:rPr lang="nb-NO" altLang="nb-NO" sz="1600" b="1"/>
              <a:t>Brødtekst:</a:t>
            </a:r>
          </a:p>
          <a:p>
            <a:pPr marL="0" indent="0">
              <a:buFont typeface="Wingdings" panose="05000000000000000000" pitchFamily="2" charset="2"/>
              <a:buNone/>
            </a:pPr>
            <a:endParaRPr lang="nb-NO" altLang="nb-NO" sz="1600" b="1"/>
          </a:p>
          <a:p>
            <a:pPr marL="0" indent="0"/>
            <a:r>
              <a:rPr lang="nb-NO" altLang="nb-NO" sz="1600" i="1"/>
              <a:t>Den 5-årige integrerte sivilingeniørutdanningen skal gi kandidatene en bred kunnskapsbase innen matematikk, naturvitenskaplige fag og generiske basisingeniør fag kombinert med detaljert kunnskap og fleksible analytiske ferdigheter innenfor det teknologiske fagområdet kandidatene fordyper seg i.</a:t>
            </a:r>
          </a:p>
          <a:p>
            <a:pPr marL="0" indent="0"/>
            <a:r>
              <a:rPr lang="nb-NO" altLang="nb-NO" sz="1600" i="1"/>
              <a:t>Studiet gir en kombinasjon av generisk og analytisk kompetanse som kan anvendes i industri, offentlig sektor, konsulentvirksomhet og forskning.</a:t>
            </a:r>
          </a:p>
          <a:p>
            <a:pPr marL="0" indent="0"/>
            <a:r>
              <a:rPr lang="nb-NO" altLang="nb-NO" sz="1600" i="1"/>
              <a:t>Gjennom utdanningen skal sivilingeniøren ha tilegnet seg kunnskap, ferdigheter og holdninger som gir han/henne fleksibilitet i å takle teknologiske endringer og endringer i rammebetingelsene for teknologiske løsninger, og som dessuten gir han/henne et solid fundament for livslang læring.</a:t>
            </a:r>
          </a:p>
          <a:p>
            <a:pPr marL="0" indent="0"/>
            <a:r>
              <a:rPr lang="nb-NO" altLang="nb-NO" sz="1600" i="1"/>
              <a:t>Sivilingeniørutdanningen skal gjøre kandidatene skikket til å fremme innovative og bærekraftige teknologiske løsninger til beste for samfunnsutviklingen i et globalt perspektiv.</a:t>
            </a:r>
            <a:endParaRPr lang="en-GB" altLang="nb-NO" sz="1600" i="1"/>
          </a:p>
        </p:txBody>
      </p:sp>
      <p:sp>
        <p:nvSpPr>
          <p:cNvPr id="23556" name="Slide Number Placeholder 3">
            <a:extLst>
              <a:ext uri="{FF2B5EF4-FFF2-40B4-BE49-F238E27FC236}">
                <a16:creationId xmlns:a16="http://schemas.microsoft.com/office/drawing/2014/main" id="{680E648D-2358-411C-8D6D-EBCB3BE0A4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83F3AE84-BC70-4643-85A1-698CBBE1C45A}" type="slidenum">
              <a:rPr lang="en-US" altLang="nb-NO" sz="2600" smtClean="0">
                <a:solidFill>
                  <a:schemeClr val="bg1"/>
                </a:solidFill>
              </a:rPr>
              <a:pPr>
                <a:spcBef>
                  <a:spcPct val="0"/>
                </a:spcBef>
                <a:buClrTx/>
                <a:buSzTx/>
                <a:buFontTx/>
                <a:buNone/>
              </a:pPr>
              <a:t>15</a:t>
            </a:fld>
            <a:endParaRPr lang="en-US" altLang="nb-NO" sz="260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2E1B87DD-CDE8-43D0-A92A-8040ECA47BA8}"/>
              </a:ext>
            </a:extLst>
          </p:cNvPr>
          <p:cNvSpPr>
            <a:spLocks noGrp="1"/>
          </p:cNvSpPr>
          <p:nvPr>
            <p:ph type="title"/>
          </p:nvPr>
        </p:nvSpPr>
        <p:spPr/>
        <p:txBody>
          <a:bodyPr/>
          <a:lstStyle/>
          <a:p>
            <a:r>
              <a:rPr lang="nb-NO" altLang="nb-NO"/>
              <a:t>Kunnskaper (5-årig)</a:t>
            </a:r>
            <a:endParaRPr lang="en-GB" altLang="nb-NO"/>
          </a:p>
        </p:txBody>
      </p:sp>
      <p:sp>
        <p:nvSpPr>
          <p:cNvPr id="24579" name="Content Placeholder 2">
            <a:extLst>
              <a:ext uri="{FF2B5EF4-FFF2-40B4-BE49-F238E27FC236}">
                <a16:creationId xmlns:a16="http://schemas.microsoft.com/office/drawing/2014/main" id="{5079377F-A0FC-4693-998B-381A9CC7DB8E}"/>
              </a:ext>
            </a:extLst>
          </p:cNvPr>
          <p:cNvSpPr>
            <a:spLocks noGrp="1"/>
          </p:cNvSpPr>
          <p:nvPr>
            <p:ph idx="1"/>
          </p:nvPr>
        </p:nvSpPr>
        <p:spPr/>
        <p:txBody>
          <a:bodyPr/>
          <a:lstStyle/>
          <a:p>
            <a:pPr marL="0" indent="0">
              <a:buFont typeface="Wingdings" panose="05000000000000000000" pitchFamily="2" charset="2"/>
              <a:buNone/>
            </a:pPr>
            <a:endParaRPr lang="nb-NO" altLang="nb-NO" sz="1400" b="1"/>
          </a:p>
          <a:p>
            <a:pPr marL="0" indent="0"/>
            <a:r>
              <a:rPr lang="nb-NO" altLang="nb-NO" sz="1600"/>
              <a:t>Sivilingeniøren skal ha:</a:t>
            </a:r>
          </a:p>
          <a:p>
            <a:pPr marL="0" indent="0">
              <a:buFont typeface="Wingdings" panose="05000000000000000000" pitchFamily="2" charset="2"/>
              <a:buNone/>
            </a:pPr>
            <a:endParaRPr lang="nb-NO" altLang="nb-NO" sz="1400"/>
          </a:p>
          <a:p>
            <a:pPr lvl="1"/>
            <a:r>
              <a:rPr lang="nb-NO" altLang="nb-NO" sz="1600"/>
              <a:t>Brede matematisk-naturvitenskapelige, teknologiske og datatekniske basiskunnskaper som grunnlag for metodeforståelse, anvendelser, faglig fornyelse og omstilling</a:t>
            </a:r>
          </a:p>
          <a:p>
            <a:pPr lvl="1"/>
            <a:r>
              <a:rPr lang="nb-NO" altLang="nb-NO" sz="1600"/>
              <a:t>Brede ingeniørvitenskapelige og forskningsbaserte kunnskaper innen valgt fagområde</a:t>
            </a:r>
          </a:p>
          <a:p>
            <a:pPr lvl="1"/>
            <a:r>
              <a:rPr lang="nb-NO" altLang="nb-NO" sz="1600"/>
              <a:t>Innsikt i utvalgte økonomi- og ledelsesfag, samfunnsvitenskapelige fag, historisk-filosofiske fag og andre ikke-tekniske fag av relevans for ingeniørfaglig yrkesutøvelse, og som grunnlag for utvikling av et bredt perspektiv på ingeniørfagenes rolle og utfordringer i samfunnet</a:t>
            </a:r>
          </a:p>
          <a:p>
            <a:pPr lvl="1"/>
            <a:r>
              <a:rPr lang="nb-NO" altLang="nb-NO" sz="1600"/>
              <a:t>Dybdekunnskap innen et begrenset felt knyttet opp mot aktiv forskning, herunder tilstrekkelig faglig innsikt til å ta i bruk nye forskningsresultater</a:t>
            </a:r>
            <a:endParaRPr lang="en-GB" altLang="nb-NO" sz="1600"/>
          </a:p>
        </p:txBody>
      </p:sp>
      <p:sp>
        <p:nvSpPr>
          <p:cNvPr id="24580" name="Slide Number Placeholder 3">
            <a:extLst>
              <a:ext uri="{FF2B5EF4-FFF2-40B4-BE49-F238E27FC236}">
                <a16:creationId xmlns:a16="http://schemas.microsoft.com/office/drawing/2014/main" id="{1D725D2E-825B-49AD-AF88-D9DB6C9126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B3B92B6F-CD69-429E-AB3A-AE4700D23E74}" type="slidenum">
              <a:rPr lang="en-US" altLang="nb-NO" sz="2600" smtClean="0">
                <a:solidFill>
                  <a:schemeClr val="bg1"/>
                </a:solidFill>
              </a:rPr>
              <a:pPr>
                <a:spcBef>
                  <a:spcPct val="0"/>
                </a:spcBef>
                <a:buClrTx/>
                <a:buSzTx/>
                <a:buFontTx/>
                <a:buNone/>
              </a:pPr>
              <a:t>16</a:t>
            </a:fld>
            <a:endParaRPr lang="en-US" altLang="nb-NO" sz="260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ABAED13-AFAA-43F1-B3DE-32F3CBE7A6D3}"/>
              </a:ext>
            </a:extLst>
          </p:cNvPr>
          <p:cNvSpPr>
            <a:spLocks noGrp="1"/>
          </p:cNvSpPr>
          <p:nvPr>
            <p:ph type="title"/>
          </p:nvPr>
        </p:nvSpPr>
        <p:spPr/>
        <p:txBody>
          <a:bodyPr/>
          <a:lstStyle/>
          <a:p>
            <a:r>
              <a:rPr lang="nb-NO" altLang="nb-NO"/>
              <a:t>Ferdigheter (5-årig)</a:t>
            </a:r>
            <a:endParaRPr lang="en-GB" altLang="nb-NO"/>
          </a:p>
        </p:txBody>
      </p:sp>
      <p:sp>
        <p:nvSpPr>
          <p:cNvPr id="25603" name="Content Placeholder 2">
            <a:extLst>
              <a:ext uri="{FF2B5EF4-FFF2-40B4-BE49-F238E27FC236}">
                <a16:creationId xmlns:a16="http://schemas.microsoft.com/office/drawing/2014/main" id="{9D7657A3-38BE-4B29-BFB9-2DCBAB250C25}"/>
              </a:ext>
            </a:extLst>
          </p:cNvPr>
          <p:cNvSpPr>
            <a:spLocks noGrp="1"/>
          </p:cNvSpPr>
          <p:nvPr>
            <p:ph idx="1"/>
          </p:nvPr>
        </p:nvSpPr>
        <p:spPr/>
        <p:txBody>
          <a:bodyPr/>
          <a:lstStyle/>
          <a:p>
            <a:pPr marL="0" indent="0">
              <a:buFont typeface="Wingdings" panose="05000000000000000000" pitchFamily="2" charset="2"/>
              <a:buNone/>
            </a:pPr>
            <a:endParaRPr lang="nb-NO" altLang="nb-NO" sz="1400" b="1"/>
          </a:p>
          <a:p>
            <a:pPr marL="0" indent="0"/>
            <a:r>
              <a:rPr lang="nb-NO" altLang="nb-NO" sz="1600"/>
              <a:t>Sivilingeniøren skal kunne:</a:t>
            </a:r>
          </a:p>
          <a:p>
            <a:pPr marL="0" indent="0">
              <a:buFont typeface="Wingdings" panose="05000000000000000000" pitchFamily="2" charset="2"/>
              <a:buNone/>
            </a:pPr>
            <a:endParaRPr lang="nb-NO" altLang="nb-NO" sz="1400"/>
          </a:p>
          <a:p>
            <a:pPr lvl="1"/>
            <a:r>
              <a:rPr lang="nb-NO" altLang="nb-NO" sz="1600"/>
              <a:t>Definere, modellere og analysere sammensatte ingeniørfaglige problemer, herunder treffe velbegrunnete valg av relevante metoder og anvende disse</a:t>
            </a:r>
          </a:p>
          <a:p>
            <a:pPr lvl="1"/>
            <a:r>
              <a:rPr lang="nb-NO" altLang="nb-NO" sz="1600"/>
              <a:t>Utarbeide helhetlige løsninger av ingeniørfaglige problemer, herunder kunne utvikle løsninger i en tverrfaglig kontekst</a:t>
            </a:r>
          </a:p>
          <a:p>
            <a:pPr lvl="1"/>
            <a:r>
              <a:rPr lang="nb-NO" altLang="nb-NO" sz="1600"/>
              <a:t>Vurdere analyseverktøy, metoder, tekniske modeller, beregninger og løsninger selvstendig og kritisk</a:t>
            </a:r>
          </a:p>
          <a:p>
            <a:pPr lvl="1"/>
            <a:r>
              <a:rPr lang="nb-NO" altLang="nb-NO" sz="1600"/>
              <a:t>Velge og anvende relevante IKT-verktøy i sin faglige utøvelse</a:t>
            </a:r>
          </a:p>
          <a:p>
            <a:pPr lvl="1"/>
            <a:r>
              <a:rPr lang="nb-NO" altLang="nb-NO" sz="1600"/>
              <a:t>Fornye og omstille seg faglig, herunder kunne utvikle sin faglige kompetanse på eget initiativ</a:t>
            </a:r>
          </a:p>
          <a:p>
            <a:pPr lvl="1"/>
            <a:r>
              <a:rPr lang="nb-NO" altLang="nb-NO" sz="1600"/>
              <a:t>Gjennomføre et selvstendig, avgrenset ingeniørfaglig forsknings- eller utviklingsprosjekt under veiledning</a:t>
            </a:r>
            <a:endParaRPr lang="en-GB" altLang="nb-NO" sz="1600"/>
          </a:p>
        </p:txBody>
      </p:sp>
      <p:sp>
        <p:nvSpPr>
          <p:cNvPr id="25604" name="Slide Number Placeholder 3">
            <a:extLst>
              <a:ext uri="{FF2B5EF4-FFF2-40B4-BE49-F238E27FC236}">
                <a16:creationId xmlns:a16="http://schemas.microsoft.com/office/drawing/2014/main" id="{165B4648-4338-41E5-A840-A373598C95A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D389C440-D7E0-492D-A358-022D91C9FD73}" type="slidenum">
              <a:rPr lang="en-US" altLang="nb-NO" sz="2600" smtClean="0">
                <a:solidFill>
                  <a:schemeClr val="bg1"/>
                </a:solidFill>
              </a:rPr>
              <a:pPr>
                <a:spcBef>
                  <a:spcPct val="0"/>
                </a:spcBef>
                <a:buClrTx/>
                <a:buSzTx/>
                <a:buFontTx/>
                <a:buNone/>
              </a:pPr>
              <a:t>17</a:t>
            </a:fld>
            <a:endParaRPr lang="en-US" altLang="nb-NO" sz="26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DEC1A89-6B0E-4605-AF3A-05C52B8C2BAE}"/>
              </a:ext>
            </a:extLst>
          </p:cNvPr>
          <p:cNvSpPr>
            <a:spLocks noGrp="1"/>
          </p:cNvSpPr>
          <p:nvPr>
            <p:ph type="title"/>
          </p:nvPr>
        </p:nvSpPr>
        <p:spPr/>
        <p:txBody>
          <a:bodyPr/>
          <a:lstStyle/>
          <a:p>
            <a:r>
              <a:rPr lang="nb-NO" altLang="nb-NO"/>
              <a:t>Generell kompetanse (5-årig)</a:t>
            </a:r>
            <a:endParaRPr lang="en-GB" altLang="nb-NO"/>
          </a:p>
        </p:txBody>
      </p:sp>
      <p:sp>
        <p:nvSpPr>
          <p:cNvPr id="26627" name="Content Placeholder 2">
            <a:extLst>
              <a:ext uri="{FF2B5EF4-FFF2-40B4-BE49-F238E27FC236}">
                <a16:creationId xmlns:a16="http://schemas.microsoft.com/office/drawing/2014/main" id="{9425B165-53D0-414D-A1D1-36DCC4191681}"/>
              </a:ext>
            </a:extLst>
          </p:cNvPr>
          <p:cNvSpPr>
            <a:spLocks noGrp="1"/>
          </p:cNvSpPr>
          <p:nvPr>
            <p:ph idx="1"/>
          </p:nvPr>
        </p:nvSpPr>
        <p:spPr>
          <a:xfrm>
            <a:off x="838200" y="2362200"/>
            <a:ext cx="7693025" cy="4368800"/>
          </a:xfrm>
        </p:spPr>
        <p:txBody>
          <a:bodyPr/>
          <a:lstStyle/>
          <a:p>
            <a:pPr marL="0" indent="0"/>
            <a:r>
              <a:rPr lang="nb-NO" altLang="nb-NO" sz="1600"/>
              <a:t>Sivilingeniøren skal:</a:t>
            </a:r>
          </a:p>
          <a:p>
            <a:pPr marL="0" indent="0">
              <a:buFont typeface="Wingdings" panose="05000000000000000000" pitchFamily="2" charset="2"/>
              <a:buNone/>
            </a:pPr>
            <a:endParaRPr lang="nb-NO" altLang="nb-NO" sz="1400"/>
          </a:p>
          <a:p>
            <a:pPr lvl="1"/>
            <a:r>
              <a:rPr lang="nb-NO" altLang="nb-NO" sz="1600"/>
              <a:t>Forstå ingeniørfagenes rolle i et helhetlig samfunnsperspektiv og kunne analysere og ivareta etiske problemstillinger og etiske dilemmaer som kan oppstå i det ingeniørfaglige arbeidet</a:t>
            </a:r>
          </a:p>
          <a:p>
            <a:pPr lvl="1"/>
            <a:r>
              <a:rPr lang="nb-NO" altLang="nb-NO" sz="1600"/>
              <a:t>Kunne formidle og kommunisere ingeniørfaglige problemstillinger og løsninger både overfor spesialister og allmennheten, basert på sin generisk naturvitenskapelige kompetanse</a:t>
            </a:r>
          </a:p>
          <a:p>
            <a:pPr lvl="1"/>
            <a:r>
              <a:rPr lang="nb-NO" altLang="nb-NO" sz="1600"/>
              <a:t>Kunne samarbeide og bidra til tverrfaglig samhandling</a:t>
            </a:r>
          </a:p>
          <a:p>
            <a:pPr lvl="1"/>
            <a:r>
              <a:rPr lang="nb-NO" altLang="nb-NO" sz="1600"/>
              <a:t>Forstå muligheter og begrensninger i bruk av informasjons- og kommunikasjonsteknologi, inklusive juridiske og samfunnsmessige aspekter</a:t>
            </a:r>
          </a:p>
          <a:p>
            <a:pPr lvl="1"/>
            <a:r>
              <a:rPr lang="nb-NO" altLang="nb-NO" sz="1600"/>
              <a:t>Kunne lede og motivere medarbeidere</a:t>
            </a:r>
          </a:p>
          <a:p>
            <a:pPr lvl="1"/>
            <a:r>
              <a:rPr lang="nb-NO" altLang="nb-NO" sz="1600"/>
              <a:t>Ha et internasjonalt perspektiv på sin profesjon og kunne utvikle evne til internasjonal orientering og samhandling</a:t>
            </a:r>
          </a:p>
          <a:p>
            <a:pPr lvl="1"/>
            <a:r>
              <a:rPr lang="nb-NO" altLang="nb-NO" sz="1600"/>
              <a:t>Kunne bidra til innovasjon og entreprenørskap</a:t>
            </a:r>
            <a:endParaRPr lang="en-GB" altLang="nb-NO" sz="1600"/>
          </a:p>
        </p:txBody>
      </p:sp>
      <p:sp>
        <p:nvSpPr>
          <p:cNvPr id="26628" name="Slide Number Placeholder 3">
            <a:extLst>
              <a:ext uri="{FF2B5EF4-FFF2-40B4-BE49-F238E27FC236}">
                <a16:creationId xmlns:a16="http://schemas.microsoft.com/office/drawing/2014/main" id="{4953A91B-3CAF-4F3C-AAB1-7DD174C5441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F63B4E80-4B3F-461E-87C2-68FB4CE7B345}" type="slidenum">
              <a:rPr lang="en-US" altLang="nb-NO" sz="2600" smtClean="0">
                <a:solidFill>
                  <a:schemeClr val="bg1"/>
                </a:solidFill>
              </a:rPr>
              <a:pPr>
                <a:spcBef>
                  <a:spcPct val="0"/>
                </a:spcBef>
                <a:buClrTx/>
                <a:buSzTx/>
                <a:buFontTx/>
                <a:buNone/>
              </a:pPr>
              <a:t>18</a:t>
            </a:fld>
            <a:endParaRPr lang="en-US" altLang="nb-NO" sz="260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72683D0-877D-4476-BAAA-66B56DB767B8}"/>
              </a:ext>
            </a:extLst>
          </p:cNvPr>
          <p:cNvSpPr>
            <a:spLocks noGrp="1"/>
          </p:cNvSpPr>
          <p:nvPr>
            <p:ph type="title"/>
          </p:nvPr>
        </p:nvSpPr>
        <p:spPr/>
        <p:txBody>
          <a:bodyPr/>
          <a:lstStyle/>
          <a:p>
            <a:r>
              <a:rPr lang="nb-NO" altLang="nb-NO"/>
              <a:t>Læringsmål for 2-årig master i teknologi ved NTNU (p.t.)</a:t>
            </a:r>
            <a:endParaRPr lang="en-GB" altLang="nb-NO"/>
          </a:p>
        </p:txBody>
      </p:sp>
      <p:sp>
        <p:nvSpPr>
          <p:cNvPr id="27651" name="Content Placeholder 2">
            <a:extLst>
              <a:ext uri="{FF2B5EF4-FFF2-40B4-BE49-F238E27FC236}">
                <a16:creationId xmlns:a16="http://schemas.microsoft.com/office/drawing/2014/main" id="{E3A8E722-C803-4836-88C5-3668BCDC732F}"/>
              </a:ext>
            </a:extLst>
          </p:cNvPr>
          <p:cNvSpPr>
            <a:spLocks noGrp="1"/>
          </p:cNvSpPr>
          <p:nvPr>
            <p:ph idx="1"/>
          </p:nvPr>
        </p:nvSpPr>
        <p:spPr/>
        <p:txBody>
          <a:bodyPr/>
          <a:lstStyle/>
          <a:p>
            <a:pPr marL="0" indent="0">
              <a:buFont typeface="Wingdings" panose="05000000000000000000" pitchFamily="2" charset="2"/>
              <a:buNone/>
            </a:pPr>
            <a:r>
              <a:rPr lang="nb-NO" altLang="nb-NO" sz="1600" b="1"/>
              <a:t>Brødtekst:</a:t>
            </a:r>
          </a:p>
          <a:p>
            <a:pPr marL="0" indent="0">
              <a:buFont typeface="Wingdings" panose="05000000000000000000" pitchFamily="2" charset="2"/>
              <a:buNone/>
            </a:pPr>
            <a:endParaRPr lang="nb-NO" altLang="nb-NO" sz="1600" b="1"/>
          </a:p>
          <a:p>
            <a:pPr marL="0" indent="0"/>
            <a:r>
              <a:rPr lang="nb-NO" altLang="nb-NO" sz="1600"/>
              <a:t>Det 2-årige masterprogrammet i teknologi skal gi kandidatene en bred teoretisk og praktisk kunnskapsbase innenfor den teknologiske fordypningen studieprogrammet omhandler.</a:t>
            </a:r>
          </a:p>
          <a:p>
            <a:pPr marL="0" indent="0"/>
            <a:r>
              <a:rPr lang="nb-NO" altLang="nb-NO" sz="1600"/>
              <a:t>Utdanningen skal gi kandidaten spesialisert teknologi- og metodekompetanse innenfor studieprogrammets fordypningsområde og gi kandidaten solid grunnlag for å takle teknologiske utfordringer innenfor viktige samfunnsområder.</a:t>
            </a:r>
          </a:p>
          <a:p>
            <a:pPr marL="0" indent="0"/>
            <a:r>
              <a:rPr lang="nb-NO" altLang="nb-NO" sz="1600"/>
              <a:t>Kandidatene skal gjennom sin teknologikunnskap kunne stimulere og bidra til innovasjon.</a:t>
            </a:r>
          </a:p>
        </p:txBody>
      </p:sp>
      <p:sp>
        <p:nvSpPr>
          <p:cNvPr id="27652" name="Slide Number Placeholder 3">
            <a:extLst>
              <a:ext uri="{FF2B5EF4-FFF2-40B4-BE49-F238E27FC236}">
                <a16:creationId xmlns:a16="http://schemas.microsoft.com/office/drawing/2014/main" id="{B682FBA8-62FE-421F-B86A-A94771C37C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B73A6AC9-7658-40E4-8A8A-1CF9D954A1D2}" type="slidenum">
              <a:rPr lang="en-US" altLang="nb-NO" sz="2600" smtClean="0">
                <a:solidFill>
                  <a:schemeClr val="bg1"/>
                </a:solidFill>
              </a:rPr>
              <a:pPr>
                <a:spcBef>
                  <a:spcPct val="0"/>
                </a:spcBef>
                <a:buClrTx/>
                <a:buSzTx/>
                <a:buFontTx/>
                <a:buNone/>
              </a:pPr>
              <a:t>19</a:t>
            </a:fld>
            <a:endParaRPr lang="en-US" altLang="nb-NO" sz="260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A7C546D0-7C55-41E7-AA69-46BD986A4B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B582D12F-3093-4342-AEAD-543BE3903C57}" type="slidenum">
              <a:rPr lang="en-US" altLang="nb-NO" sz="2600" smtClean="0">
                <a:solidFill>
                  <a:srgbClr val="FFFFFF"/>
                </a:solidFill>
              </a:rPr>
              <a:pPr>
                <a:spcBef>
                  <a:spcPct val="0"/>
                </a:spcBef>
                <a:buClrTx/>
                <a:buSzTx/>
                <a:buFontTx/>
                <a:buNone/>
              </a:pPr>
              <a:t>2</a:t>
            </a:fld>
            <a:endParaRPr lang="en-US" altLang="nb-NO" sz="2600">
              <a:solidFill>
                <a:srgbClr val="FFFFFF"/>
              </a:solidFill>
            </a:endParaRPr>
          </a:p>
        </p:txBody>
      </p:sp>
      <p:sp>
        <p:nvSpPr>
          <p:cNvPr id="10243" name="AutoShape 2">
            <a:extLst>
              <a:ext uri="{FF2B5EF4-FFF2-40B4-BE49-F238E27FC236}">
                <a16:creationId xmlns:a16="http://schemas.microsoft.com/office/drawing/2014/main" id="{417AA3F8-EF71-4D2E-8366-D843F3BC6F72}"/>
              </a:ext>
            </a:extLst>
          </p:cNvPr>
          <p:cNvSpPr>
            <a:spLocks noGrp="1" noChangeArrowheads="1"/>
          </p:cNvSpPr>
          <p:nvPr>
            <p:ph type="title"/>
          </p:nvPr>
        </p:nvSpPr>
        <p:spPr>
          <a:xfrm>
            <a:off x="755650" y="765175"/>
            <a:ext cx="8353425" cy="1143000"/>
          </a:xfrm>
        </p:spPr>
        <p:txBody>
          <a:bodyPr/>
          <a:lstStyle/>
          <a:p>
            <a:pPr eaLnBrk="1" hangingPunct="1"/>
            <a:r>
              <a:rPr lang="nb-NO" altLang="nb-NO" sz="3000"/>
              <a:t>Hvem vi er - Kontinuitet + Fornying</a:t>
            </a:r>
            <a:br>
              <a:rPr lang="nb-NO" altLang="nb-NO" sz="3000"/>
            </a:br>
            <a:endParaRPr lang="nb-NO" altLang="nb-NO" sz="3000"/>
          </a:p>
        </p:txBody>
      </p:sp>
      <p:sp>
        <p:nvSpPr>
          <p:cNvPr id="10244" name="Rectangle 3">
            <a:extLst>
              <a:ext uri="{FF2B5EF4-FFF2-40B4-BE49-F238E27FC236}">
                <a16:creationId xmlns:a16="http://schemas.microsoft.com/office/drawing/2014/main" id="{AA8C3F5C-8357-40D7-A75D-F05CED1CE191}"/>
              </a:ext>
            </a:extLst>
          </p:cNvPr>
          <p:cNvSpPr>
            <a:spLocks noGrp="1" noChangeArrowheads="1"/>
          </p:cNvSpPr>
          <p:nvPr>
            <p:ph type="body" idx="1"/>
          </p:nvPr>
        </p:nvSpPr>
        <p:spPr>
          <a:xfrm>
            <a:off x="762000" y="2649538"/>
            <a:ext cx="8472488" cy="4019550"/>
          </a:xfrm>
        </p:spPr>
        <p:txBody>
          <a:bodyPr/>
          <a:lstStyle/>
          <a:p>
            <a:r>
              <a:rPr lang="nb-NO" altLang="nb-NO" sz="2000"/>
              <a:t>Mads Nygård, Leder</a:t>
            </a:r>
          </a:p>
          <a:p>
            <a:r>
              <a:rPr lang="nb-NO" altLang="nb-NO" sz="2000"/>
              <a:t>Roger Midtstraum, IE</a:t>
            </a:r>
          </a:p>
          <a:p>
            <a:r>
              <a:rPr lang="nb-NO" altLang="nb-NO" sz="2000"/>
              <a:t>Leif Rune Hellevik, IV</a:t>
            </a:r>
          </a:p>
          <a:p>
            <a:r>
              <a:rPr lang="nb-NO" altLang="nb-NO" sz="2000"/>
              <a:t>Karina Mathisen, NV</a:t>
            </a:r>
          </a:p>
          <a:p>
            <a:r>
              <a:rPr lang="nb-NO" altLang="nb-NO" sz="2000"/>
              <a:t>Ann-Charlott Pedersen, ØK</a:t>
            </a:r>
          </a:p>
          <a:p>
            <a:r>
              <a:rPr lang="nb-NO" altLang="nb-NO" sz="2000"/>
              <a:t>Jóhannes Blöndal Sigurjónsson, AD</a:t>
            </a:r>
          </a:p>
          <a:p>
            <a:r>
              <a:rPr lang="nb-NO" altLang="nb-NO" sz="2000"/>
              <a:t>Halgeir Leiknes, FUI</a:t>
            </a:r>
          </a:p>
          <a:p>
            <a:r>
              <a:rPr lang="nb-NO" altLang="nb-NO" sz="2000"/>
              <a:t>Harald Vinje, Student</a:t>
            </a:r>
          </a:p>
          <a:p>
            <a:r>
              <a:rPr lang="nb-NO" altLang="nb-NO" sz="2000"/>
              <a:t>Kaja Garbom Sørbotten, Student</a:t>
            </a:r>
          </a:p>
          <a:p>
            <a:r>
              <a:rPr lang="nb-NO" altLang="nb-NO" sz="2000"/>
              <a:t>Nils Rune Bodsberg, Sekretær</a:t>
            </a:r>
          </a:p>
          <a:p>
            <a:endParaRPr lang="nb-NO" altLang="nb-NO" sz="2400"/>
          </a:p>
        </p:txBody>
      </p:sp>
      <p:sp>
        <p:nvSpPr>
          <p:cNvPr id="10245" name="Right Brace 1">
            <a:extLst>
              <a:ext uri="{FF2B5EF4-FFF2-40B4-BE49-F238E27FC236}">
                <a16:creationId xmlns:a16="http://schemas.microsoft.com/office/drawing/2014/main" id="{79806150-1937-410F-9EAC-1D4271F569CF}"/>
              </a:ext>
            </a:extLst>
          </p:cNvPr>
          <p:cNvSpPr>
            <a:spLocks/>
          </p:cNvSpPr>
          <p:nvPr/>
        </p:nvSpPr>
        <p:spPr bwMode="auto">
          <a:xfrm>
            <a:off x="5867400" y="3043238"/>
            <a:ext cx="288925" cy="915987"/>
          </a:xfrm>
          <a:prstGeom prst="rightBrace">
            <a:avLst>
              <a:gd name="adj1" fmla="val 830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GB" altLang="nb-NO" sz="1800"/>
          </a:p>
        </p:txBody>
      </p:sp>
      <p:sp>
        <p:nvSpPr>
          <p:cNvPr id="10246" name="TextBox 2">
            <a:extLst>
              <a:ext uri="{FF2B5EF4-FFF2-40B4-BE49-F238E27FC236}">
                <a16:creationId xmlns:a16="http://schemas.microsoft.com/office/drawing/2014/main" id="{C4A895CA-64D1-4B72-B5DE-610BCA4A0950}"/>
              </a:ext>
            </a:extLst>
          </p:cNvPr>
          <p:cNvSpPr txBox="1">
            <a:spLocks noChangeArrowheads="1"/>
          </p:cNvSpPr>
          <p:nvPr/>
        </p:nvSpPr>
        <p:spPr bwMode="auto">
          <a:xfrm flipH="1">
            <a:off x="6246813" y="3273425"/>
            <a:ext cx="2573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nb-NO" altLang="nb-NO" sz="1800" i="1"/>
              <a:t>Prodekan for utdanning</a:t>
            </a:r>
            <a:endParaRPr lang="en-GB" altLang="nb-NO" sz="1800" i="1"/>
          </a:p>
        </p:txBody>
      </p:sp>
      <p:sp>
        <p:nvSpPr>
          <p:cNvPr id="10247" name="Right Brace 6">
            <a:extLst>
              <a:ext uri="{FF2B5EF4-FFF2-40B4-BE49-F238E27FC236}">
                <a16:creationId xmlns:a16="http://schemas.microsoft.com/office/drawing/2014/main" id="{FEDCFA41-F976-461B-86E2-75820ADD4764}"/>
              </a:ext>
            </a:extLst>
          </p:cNvPr>
          <p:cNvSpPr>
            <a:spLocks/>
          </p:cNvSpPr>
          <p:nvPr/>
        </p:nvSpPr>
        <p:spPr bwMode="auto">
          <a:xfrm>
            <a:off x="5865813" y="4149725"/>
            <a:ext cx="288925" cy="287338"/>
          </a:xfrm>
          <a:prstGeom prst="rightBrace">
            <a:avLst>
              <a:gd name="adj1" fmla="val 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GB" altLang="nb-NO" sz="1800"/>
          </a:p>
        </p:txBody>
      </p:sp>
      <p:sp>
        <p:nvSpPr>
          <p:cNvPr id="10248" name="Right Brace 9">
            <a:extLst>
              <a:ext uri="{FF2B5EF4-FFF2-40B4-BE49-F238E27FC236}">
                <a16:creationId xmlns:a16="http://schemas.microsoft.com/office/drawing/2014/main" id="{6BDC7617-DFBB-44C8-BA0E-D779771D5AAE}"/>
              </a:ext>
            </a:extLst>
          </p:cNvPr>
          <p:cNvSpPr>
            <a:spLocks/>
          </p:cNvSpPr>
          <p:nvPr/>
        </p:nvSpPr>
        <p:spPr bwMode="auto">
          <a:xfrm>
            <a:off x="5865813" y="4535488"/>
            <a:ext cx="288925" cy="261937"/>
          </a:xfrm>
          <a:prstGeom prst="rightBrace">
            <a:avLst>
              <a:gd name="adj1" fmla="val 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GB" altLang="nb-NO" sz="1800"/>
          </a:p>
        </p:txBody>
      </p:sp>
      <p:sp>
        <p:nvSpPr>
          <p:cNvPr id="10249" name="TextBox 12">
            <a:extLst>
              <a:ext uri="{FF2B5EF4-FFF2-40B4-BE49-F238E27FC236}">
                <a16:creationId xmlns:a16="http://schemas.microsoft.com/office/drawing/2014/main" id="{F4F2721D-CE45-40F3-92F0-DDCEAAC662FC}"/>
              </a:ext>
            </a:extLst>
          </p:cNvPr>
          <p:cNvSpPr txBox="1">
            <a:spLocks noChangeArrowheads="1"/>
          </p:cNvSpPr>
          <p:nvPr/>
        </p:nvSpPr>
        <p:spPr bwMode="auto">
          <a:xfrm flipH="1">
            <a:off x="6249988" y="4025900"/>
            <a:ext cx="2574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nb-NO" altLang="nb-NO" sz="1800" i="1"/>
              <a:t>Prodekan for forskning</a:t>
            </a:r>
            <a:endParaRPr lang="en-GB" altLang="nb-NO" sz="1800" i="1"/>
          </a:p>
        </p:txBody>
      </p:sp>
      <p:sp>
        <p:nvSpPr>
          <p:cNvPr id="10250" name="TextBox 13">
            <a:extLst>
              <a:ext uri="{FF2B5EF4-FFF2-40B4-BE49-F238E27FC236}">
                <a16:creationId xmlns:a16="http://schemas.microsoft.com/office/drawing/2014/main" id="{67447880-12F7-4F51-BDD3-DFCD7318409A}"/>
              </a:ext>
            </a:extLst>
          </p:cNvPr>
          <p:cNvSpPr txBox="1">
            <a:spLocks noChangeArrowheads="1"/>
          </p:cNvSpPr>
          <p:nvPr/>
        </p:nvSpPr>
        <p:spPr bwMode="auto">
          <a:xfrm flipH="1">
            <a:off x="6246813" y="4478338"/>
            <a:ext cx="2573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nb-NO" altLang="nb-NO" sz="1800" i="1"/>
              <a:t>Studieprogramleder</a:t>
            </a:r>
            <a:endParaRPr lang="en-GB" altLang="nb-NO" sz="1800"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67970467-09B6-4543-AAA2-BE0F91008A1A}"/>
              </a:ext>
            </a:extLst>
          </p:cNvPr>
          <p:cNvSpPr>
            <a:spLocks noGrp="1"/>
          </p:cNvSpPr>
          <p:nvPr>
            <p:ph type="title"/>
          </p:nvPr>
        </p:nvSpPr>
        <p:spPr/>
        <p:txBody>
          <a:bodyPr/>
          <a:lstStyle/>
          <a:p>
            <a:r>
              <a:rPr lang="nb-NO" altLang="nb-NO"/>
              <a:t>Kunnskaper (2-årig)</a:t>
            </a:r>
            <a:endParaRPr lang="en-GB" altLang="nb-NO"/>
          </a:p>
        </p:txBody>
      </p:sp>
      <p:sp>
        <p:nvSpPr>
          <p:cNvPr id="28675" name="Content Placeholder 2">
            <a:extLst>
              <a:ext uri="{FF2B5EF4-FFF2-40B4-BE49-F238E27FC236}">
                <a16:creationId xmlns:a16="http://schemas.microsoft.com/office/drawing/2014/main" id="{CA22B270-2068-4D22-BAE0-6AF2EBA664EF}"/>
              </a:ext>
            </a:extLst>
          </p:cNvPr>
          <p:cNvSpPr>
            <a:spLocks noGrp="1"/>
          </p:cNvSpPr>
          <p:nvPr>
            <p:ph idx="1"/>
          </p:nvPr>
        </p:nvSpPr>
        <p:spPr/>
        <p:txBody>
          <a:bodyPr/>
          <a:lstStyle/>
          <a:p>
            <a:pPr marL="0" indent="0">
              <a:buFont typeface="Wingdings" panose="05000000000000000000" pitchFamily="2" charset="2"/>
              <a:buNone/>
            </a:pPr>
            <a:endParaRPr lang="nb-NO" altLang="nb-NO" sz="1400" b="1"/>
          </a:p>
          <a:p>
            <a:pPr marL="0" indent="0"/>
            <a:r>
              <a:rPr lang="nb-NO" altLang="nb-NO" sz="1600"/>
              <a:t>Kandidaten skal ha:</a:t>
            </a:r>
          </a:p>
          <a:p>
            <a:pPr marL="0" indent="0">
              <a:buFont typeface="Wingdings" panose="05000000000000000000" pitchFamily="2" charset="2"/>
              <a:buNone/>
            </a:pPr>
            <a:endParaRPr lang="nb-NO" altLang="nb-NO" sz="1400"/>
          </a:p>
          <a:p>
            <a:pPr lvl="1"/>
            <a:r>
              <a:rPr lang="nb-NO" altLang="nb-NO" sz="1600"/>
              <a:t>Matematisk-naturvitenskapelige, teknologiske og datatekniske basiskunnskaper som grunnlag for metodeforståelse</a:t>
            </a:r>
          </a:p>
          <a:p>
            <a:pPr lvl="1"/>
            <a:r>
              <a:rPr lang="nb-NO" altLang="nb-NO" sz="1600"/>
              <a:t>Forskningsbasert ingeniørvitenskaplige kunnskaper innenfor valgt fagområde</a:t>
            </a:r>
          </a:p>
          <a:p>
            <a:pPr lvl="1"/>
            <a:r>
              <a:rPr lang="nb-NO" altLang="nb-NO" sz="1600"/>
              <a:t>Innsikt i utvalgte økonomi- og ledelsesfag og andre ikke-tekniske fag av relevans for ingeniørfaglig yrkesutøvelse</a:t>
            </a:r>
          </a:p>
          <a:p>
            <a:pPr lvl="1"/>
            <a:r>
              <a:rPr lang="nb-NO" altLang="nb-NO" sz="1600"/>
              <a:t>Dybdekunnskap innen et begrenset felt knyttet opp mot aktiv forskning, herunder tilstrekkelig faglig innsikt til å ta i bruk nye forskningsresultater</a:t>
            </a:r>
            <a:endParaRPr lang="en-GB" altLang="nb-NO" sz="1600"/>
          </a:p>
        </p:txBody>
      </p:sp>
      <p:sp>
        <p:nvSpPr>
          <p:cNvPr id="28676" name="Slide Number Placeholder 3">
            <a:extLst>
              <a:ext uri="{FF2B5EF4-FFF2-40B4-BE49-F238E27FC236}">
                <a16:creationId xmlns:a16="http://schemas.microsoft.com/office/drawing/2014/main" id="{8068D8B0-7302-4D70-940E-D4AD40D774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88B2AD50-57D8-4B9E-8B0E-C14EE7DEC3DF}" type="slidenum">
              <a:rPr lang="en-US" altLang="nb-NO" sz="2600" smtClean="0">
                <a:solidFill>
                  <a:schemeClr val="bg1"/>
                </a:solidFill>
              </a:rPr>
              <a:pPr>
                <a:spcBef>
                  <a:spcPct val="0"/>
                </a:spcBef>
                <a:buClrTx/>
                <a:buSzTx/>
                <a:buFontTx/>
                <a:buNone/>
              </a:pPr>
              <a:t>20</a:t>
            </a:fld>
            <a:endParaRPr lang="en-US" altLang="nb-NO" sz="260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74FEB229-10EC-4A3A-961F-7B236C4EC04F}"/>
              </a:ext>
            </a:extLst>
          </p:cNvPr>
          <p:cNvSpPr>
            <a:spLocks noGrp="1"/>
          </p:cNvSpPr>
          <p:nvPr>
            <p:ph type="title"/>
          </p:nvPr>
        </p:nvSpPr>
        <p:spPr/>
        <p:txBody>
          <a:bodyPr/>
          <a:lstStyle/>
          <a:p>
            <a:r>
              <a:rPr lang="nb-NO" altLang="nb-NO"/>
              <a:t>Ferdigheter (2-årig)</a:t>
            </a:r>
            <a:endParaRPr lang="en-GB" altLang="nb-NO"/>
          </a:p>
        </p:txBody>
      </p:sp>
      <p:sp>
        <p:nvSpPr>
          <p:cNvPr id="29699" name="Content Placeholder 2">
            <a:extLst>
              <a:ext uri="{FF2B5EF4-FFF2-40B4-BE49-F238E27FC236}">
                <a16:creationId xmlns:a16="http://schemas.microsoft.com/office/drawing/2014/main" id="{D13E3786-97E6-4C76-A681-63A47C0CF388}"/>
              </a:ext>
            </a:extLst>
          </p:cNvPr>
          <p:cNvSpPr>
            <a:spLocks noGrp="1"/>
          </p:cNvSpPr>
          <p:nvPr>
            <p:ph idx="1"/>
          </p:nvPr>
        </p:nvSpPr>
        <p:spPr/>
        <p:txBody>
          <a:bodyPr/>
          <a:lstStyle/>
          <a:p>
            <a:pPr marL="0" indent="0">
              <a:buFont typeface="Wingdings" panose="05000000000000000000" pitchFamily="2" charset="2"/>
              <a:buNone/>
            </a:pPr>
            <a:endParaRPr lang="nb-NO" altLang="nb-NO" sz="1400" b="1"/>
          </a:p>
          <a:p>
            <a:pPr marL="0" indent="0"/>
            <a:r>
              <a:rPr lang="nb-NO" altLang="nb-NO" sz="1600"/>
              <a:t>Kandidaten skal kunne:</a:t>
            </a:r>
          </a:p>
          <a:p>
            <a:pPr marL="0" indent="0">
              <a:buFont typeface="Wingdings" panose="05000000000000000000" pitchFamily="2" charset="2"/>
              <a:buNone/>
            </a:pPr>
            <a:endParaRPr lang="nb-NO" altLang="nb-NO" sz="1400"/>
          </a:p>
          <a:p>
            <a:pPr lvl="1"/>
            <a:r>
              <a:rPr lang="nb-NO" altLang="nb-NO" sz="1600"/>
              <a:t>Definere, modellere og analysere sammensatte ingeniørfaglige problemer, herunder treffe velbegrunnete valg av relevante metoder og anvende disse</a:t>
            </a:r>
          </a:p>
          <a:p>
            <a:pPr lvl="1"/>
            <a:r>
              <a:rPr lang="nb-NO" altLang="nb-NO" sz="1600"/>
              <a:t>Utarbeide helhetlige løsninger av ingeniørfaglige problemer</a:t>
            </a:r>
          </a:p>
          <a:p>
            <a:pPr lvl="1"/>
            <a:r>
              <a:rPr lang="nb-NO" altLang="nb-NO" sz="1600"/>
              <a:t>Vurdere analyseverktøy, metoder, tekniske modeller, beregninger og løsninger selvstendig og kritisk</a:t>
            </a:r>
          </a:p>
          <a:p>
            <a:pPr lvl="1"/>
            <a:r>
              <a:rPr lang="nb-NO" altLang="nb-NO" sz="1600"/>
              <a:t>Velge og anvende relevante IKT-verktøy i sin faglige utøvelse</a:t>
            </a:r>
          </a:p>
          <a:p>
            <a:pPr lvl="1"/>
            <a:r>
              <a:rPr lang="nb-NO" altLang="nb-NO" sz="1600"/>
              <a:t>Fornye og omstille seg faglig, herunder kunne utvikle sin faglige kompetanse på eget initiativ</a:t>
            </a:r>
          </a:p>
          <a:p>
            <a:pPr lvl="1"/>
            <a:r>
              <a:rPr lang="nb-NO" altLang="nb-NO" sz="1600"/>
              <a:t>Gjennomføre et selvstendig, avgrenset ingeniørfaglig forsknings- eller utviklingsprosjekt under veiledning</a:t>
            </a:r>
          </a:p>
        </p:txBody>
      </p:sp>
      <p:sp>
        <p:nvSpPr>
          <p:cNvPr id="29700" name="Slide Number Placeholder 3">
            <a:extLst>
              <a:ext uri="{FF2B5EF4-FFF2-40B4-BE49-F238E27FC236}">
                <a16:creationId xmlns:a16="http://schemas.microsoft.com/office/drawing/2014/main" id="{8A2DB97B-69EC-41D8-9537-3F0A48ADE5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386313D7-DE8D-4EC6-B50C-A795DD648FC7}" type="slidenum">
              <a:rPr lang="en-US" altLang="nb-NO" sz="2600" smtClean="0">
                <a:solidFill>
                  <a:schemeClr val="bg1"/>
                </a:solidFill>
              </a:rPr>
              <a:pPr>
                <a:spcBef>
                  <a:spcPct val="0"/>
                </a:spcBef>
                <a:buClrTx/>
                <a:buSzTx/>
                <a:buFontTx/>
                <a:buNone/>
              </a:pPr>
              <a:t>21</a:t>
            </a:fld>
            <a:endParaRPr lang="en-US" altLang="nb-NO" sz="260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68170EA-7E56-49B3-A4F7-CA197C56995C}"/>
              </a:ext>
            </a:extLst>
          </p:cNvPr>
          <p:cNvSpPr>
            <a:spLocks noGrp="1"/>
          </p:cNvSpPr>
          <p:nvPr>
            <p:ph type="title"/>
          </p:nvPr>
        </p:nvSpPr>
        <p:spPr/>
        <p:txBody>
          <a:bodyPr/>
          <a:lstStyle/>
          <a:p>
            <a:r>
              <a:rPr lang="nb-NO" altLang="nb-NO"/>
              <a:t>Generell kompetanse (2-årig)</a:t>
            </a:r>
            <a:endParaRPr lang="en-GB" altLang="nb-NO"/>
          </a:p>
        </p:txBody>
      </p:sp>
      <p:sp>
        <p:nvSpPr>
          <p:cNvPr id="30723" name="Content Placeholder 2">
            <a:extLst>
              <a:ext uri="{FF2B5EF4-FFF2-40B4-BE49-F238E27FC236}">
                <a16:creationId xmlns:a16="http://schemas.microsoft.com/office/drawing/2014/main" id="{051DA5B3-3F53-4DB0-A7E8-23E8DF32ED07}"/>
              </a:ext>
            </a:extLst>
          </p:cNvPr>
          <p:cNvSpPr>
            <a:spLocks noGrp="1"/>
          </p:cNvSpPr>
          <p:nvPr>
            <p:ph idx="1"/>
          </p:nvPr>
        </p:nvSpPr>
        <p:spPr>
          <a:xfrm>
            <a:off x="838200" y="2362200"/>
            <a:ext cx="7693025" cy="4235450"/>
          </a:xfrm>
        </p:spPr>
        <p:txBody>
          <a:bodyPr/>
          <a:lstStyle/>
          <a:p>
            <a:pPr marL="0" indent="0">
              <a:buFont typeface="Wingdings" panose="05000000000000000000" pitchFamily="2" charset="2"/>
              <a:buNone/>
            </a:pPr>
            <a:endParaRPr lang="nb-NO" altLang="nb-NO" sz="1400" b="1"/>
          </a:p>
          <a:p>
            <a:pPr marL="0" indent="0"/>
            <a:r>
              <a:rPr lang="nb-NO" altLang="nb-NO" sz="1600"/>
              <a:t>Kandidaten skal:</a:t>
            </a:r>
          </a:p>
          <a:p>
            <a:pPr marL="0" indent="0">
              <a:buFont typeface="Wingdings" panose="05000000000000000000" pitchFamily="2" charset="2"/>
              <a:buNone/>
            </a:pPr>
            <a:endParaRPr lang="nb-NO" altLang="nb-NO" sz="1400"/>
          </a:p>
          <a:p>
            <a:pPr lvl="1"/>
            <a:r>
              <a:rPr lang="nb-NO" altLang="nb-NO" sz="1600"/>
              <a:t>Forstå ingeniørfagenes rolle i et helhetlig samfunnsperspektiv og kunne analysere og ivareta etiske problemstillinger og etiske dilemmaer som kan oppstå i det ingeniørfaglige arbeidet</a:t>
            </a:r>
          </a:p>
          <a:p>
            <a:pPr lvl="1"/>
            <a:r>
              <a:rPr lang="nb-NO" altLang="nb-NO" sz="1600"/>
              <a:t>Kunne formidle og kommunisere ingeniørfaglige problemstillinger og løsninger både overfor spesialister og allmennheten</a:t>
            </a:r>
          </a:p>
          <a:p>
            <a:pPr lvl="1"/>
            <a:r>
              <a:rPr lang="nb-NO" altLang="nb-NO" sz="1600"/>
              <a:t>Kunne samarbeide og bidra til tverrfaglig samhandling</a:t>
            </a:r>
          </a:p>
          <a:p>
            <a:pPr lvl="1"/>
            <a:r>
              <a:rPr lang="nb-NO" altLang="nb-NO" sz="1600"/>
              <a:t>Forstå muligheter og begrensninger i bruk av informasjons- og kommunikasjonsteknologi</a:t>
            </a:r>
          </a:p>
          <a:p>
            <a:pPr lvl="1"/>
            <a:r>
              <a:rPr lang="nb-NO" altLang="nb-NO" sz="1600"/>
              <a:t>Kunne lede og motivere medarbeidere</a:t>
            </a:r>
          </a:p>
          <a:p>
            <a:pPr lvl="1"/>
            <a:r>
              <a:rPr lang="nb-NO" altLang="nb-NO" sz="1600"/>
              <a:t>Ha et internasjonalt perspektiv på sin profesjon og kunne utvikle evne til internasjonal orientering og samhandling</a:t>
            </a:r>
          </a:p>
          <a:p>
            <a:pPr lvl="1"/>
            <a:r>
              <a:rPr lang="nb-NO" altLang="nb-NO" sz="1600"/>
              <a:t>Kunne bidra til innovasjon og entreprenørskap</a:t>
            </a:r>
          </a:p>
        </p:txBody>
      </p:sp>
      <p:sp>
        <p:nvSpPr>
          <p:cNvPr id="30724" name="Slide Number Placeholder 3">
            <a:extLst>
              <a:ext uri="{FF2B5EF4-FFF2-40B4-BE49-F238E27FC236}">
                <a16:creationId xmlns:a16="http://schemas.microsoft.com/office/drawing/2014/main" id="{F17CF538-15F3-4997-9EE9-005ED12F35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4457E0D1-CEEF-4121-8A84-738455A627DB}" type="slidenum">
              <a:rPr lang="en-US" altLang="nb-NO" sz="2600" smtClean="0">
                <a:solidFill>
                  <a:schemeClr val="bg1"/>
                </a:solidFill>
              </a:rPr>
              <a:pPr>
                <a:spcBef>
                  <a:spcPct val="0"/>
                </a:spcBef>
                <a:buClrTx/>
                <a:buSzTx/>
                <a:buFontTx/>
                <a:buNone/>
              </a:pPr>
              <a:t>22</a:t>
            </a:fld>
            <a:endParaRPr lang="en-US" altLang="nb-NO" sz="26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2429C154-C22F-43AB-AFDB-08D0808A5C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E869D455-5D9C-4E6D-9A71-8B095B73FE18}" type="slidenum">
              <a:rPr lang="en-US" altLang="nb-NO" sz="2600" smtClean="0">
                <a:solidFill>
                  <a:schemeClr val="bg1"/>
                </a:solidFill>
              </a:rPr>
              <a:pPr>
                <a:spcBef>
                  <a:spcPct val="0"/>
                </a:spcBef>
                <a:buClrTx/>
                <a:buSzTx/>
                <a:buFontTx/>
                <a:buNone/>
              </a:pPr>
              <a:t>3</a:t>
            </a:fld>
            <a:endParaRPr lang="en-US" altLang="nb-NO" sz="2600">
              <a:solidFill>
                <a:schemeClr val="bg1"/>
              </a:solidFill>
            </a:endParaRPr>
          </a:p>
        </p:txBody>
      </p:sp>
      <p:sp>
        <p:nvSpPr>
          <p:cNvPr id="11267" name="AutoShape 2">
            <a:extLst>
              <a:ext uri="{FF2B5EF4-FFF2-40B4-BE49-F238E27FC236}">
                <a16:creationId xmlns:a16="http://schemas.microsoft.com/office/drawing/2014/main" id="{97F76372-99C3-440E-9028-1BC0C997BBFF}"/>
              </a:ext>
            </a:extLst>
          </p:cNvPr>
          <p:cNvSpPr>
            <a:spLocks noGrp="1" noChangeArrowheads="1"/>
          </p:cNvSpPr>
          <p:nvPr>
            <p:ph type="title"/>
          </p:nvPr>
        </p:nvSpPr>
        <p:spPr>
          <a:xfrm>
            <a:off x="762000" y="762000"/>
            <a:ext cx="8382000" cy="1143000"/>
          </a:xfrm>
        </p:spPr>
        <p:txBody>
          <a:bodyPr/>
          <a:lstStyle/>
          <a:p>
            <a:pPr eaLnBrk="1" hangingPunct="1"/>
            <a:r>
              <a:rPr lang="nb-NO" altLang="nb-NO" sz="3000"/>
              <a:t>Viktige bakgrunnsdokumenter</a:t>
            </a:r>
            <a:br>
              <a:rPr lang="nb-NO" altLang="nb-NO" sz="3000"/>
            </a:br>
            <a:endParaRPr lang="nb-NO" altLang="nb-NO" sz="3000"/>
          </a:p>
        </p:txBody>
      </p:sp>
      <p:sp>
        <p:nvSpPr>
          <p:cNvPr id="11268" name="Rectangle 3">
            <a:extLst>
              <a:ext uri="{FF2B5EF4-FFF2-40B4-BE49-F238E27FC236}">
                <a16:creationId xmlns:a16="http://schemas.microsoft.com/office/drawing/2014/main" id="{27CEA953-AC06-4B5B-86EB-A169BF786E3F}"/>
              </a:ext>
            </a:extLst>
          </p:cNvPr>
          <p:cNvSpPr>
            <a:spLocks noGrp="1" noChangeArrowheads="1"/>
          </p:cNvSpPr>
          <p:nvPr>
            <p:ph type="body" idx="1"/>
          </p:nvPr>
        </p:nvSpPr>
        <p:spPr>
          <a:xfrm>
            <a:off x="762000" y="2349500"/>
            <a:ext cx="8472488" cy="4019550"/>
          </a:xfrm>
        </p:spPr>
        <p:txBody>
          <a:bodyPr/>
          <a:lstStyle/>
          <a:p>
            <a:r>
              <a:rPr lang="nb-NO" altLang="nb-NO" sz="2000" b="1"/>
              <a:t>FUS-Mandat (2012)</a:t>
            </a:r>
          </a:p>
          <a:p>
            <a:r>
              <a:rPr lang="nb-NO" altLang="nb-NO" sz="2000" b="1"/>
              <a:t>VK I+II (1993 / 2003)</a:t>
            </a:r>
          </a:p>
          <a:p>
            <a:r>
              <a:rPr lang="nb-NO" altLang="nb-NO" sz="2000" b="1"/>
              <a:t>STEINBACH I+II (2011 / 2013)</a:t>
            </a:r>
          </a:p>
          <a:p>
            <a:r>
              <a:rPr lang="nb-NO" altLang="nb-NO" sz="2000" b="1"/>
              <a:t>SIVING-MNT Utviklingspresentasjon (2015)</a:t>
            </a:r>
          </a:p>
          <a:p>
            <a:r>
              <a:rPr lang="nb-NO" altLang="nb-NO" sz="2000" b="1"/>
              <a:t>FUS-RM Teknologi-rapport (2016)</a:t>
            </a:r>
          </a:p>
          <a:p>
            <a:r>
              <a:rPr lang="nb-NO" altLang="nb-NO" sz="2000"/>
              <a:t>FUS-MN Plan-dokument + SWOT-analyse (2010/11)</a:t>
            </a:r>
          </a:p>
          <a:p>
            <a:r>
              <a:rPr lang="nb-NO" altLang="nb-NO" sz="2000"/>
              <a:t>NOKUT Universitetsevaluering (2013/14)</a:t>
            </a:r>
          </a:p>
          <a:p>
            <a:r>
              <a:rPr lang="nb-NO" altLang="nb-NO" sz="2000"/>
              <a:t>FUS-RM Undervisning -&gt; Læring (2015)</a:t>
            </a:r>
          </a:p>
          <a:p>
            <a:r>
              <a:rPr lang="nb-NO" altLang="nb-NO" sz="2000"/>
              <a:t>ING-SEFI Utviklingspresentasjon (2017)</a:t>
            </a:r>
          </a:p>
          <a:p>
            <a:r>
              <a:rPr lang="nb-NO" altLang="nb-NO" sz="2000"/>
              <a:t>INGEVAL-UHR Erfaringer + Endringer (2017)</a:t>
            </a:r>
          </a:p>
          <a:p>
            <a:r>
              <a:rPr lang="nb-NO" altLang="nb-NO" sz="2000" i="1"/>
              <a:t>FRIKT (IE) / Tilsvarende (Andre) / Ytterligere (…)</a:t>
            </a:r>
          </a:p>
          <a:p>
            <a:r>
              <a:rPr lang="nb-NO" altLang="nb-NO" sz="2000" i="1"/>
              <a:t>INFO-BANK !? (Til Utsjekking / Etterlevelse – Gjeldende politikk)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a:extLst>
              <a:ext uri="{FF2B5EF4-FFF2-40B4-BE49-F238E27FC236}">
                <a16:creationId xmlns:a16="http://schemas.microsoft.com/office/drawing/2014/main" id="{B2D565CA-7699-4181-A7CD-BAD5D673F9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ECC36AB3-A3FF-4C2D-94A2-11C009669A3B}" type="slidenum">
              <a:rPr lang="en-US" altLang="nb-NO" sz="2600" smtClean="0">
                <a:solidFill>
                  <a:schemeClr val="bg1"/>
                </a:solidFill>
              </a:rPr>
              <a:pPr>
                <a:spcBef>
                  <a:spcPct val="0"/>
                </a:spcBef>
                <a:buClrTx/>
                <a:buSzTx/>
                <a:buFontTx/>
                <a:buNone/>
              </a:pPr>
              <a:t>4</a:t>
            </a:fld>
            <a:endParaRPr lang="en-US" altLang="nb-NO" sz="2600">
              <a:solidFill>
                <a:schemeClr val="bg1"/>
              </a:solidFill>
            </a:endParaRPr>
          </a:p>
        </p:txBody>
      </p:sp>
      <p:sp>
        <p:nvSpPr>
          <p:cNvPr id="12291" name="AutoShape 2">
            <a:extLst>
              <a:ext uri="{FF2B5EF4-FFF2-40B4-BE49-F238E27FC236}">
                <a16:creationId xmlns:a16="http://schemas.microsoft.com/office/drawing/2014/main" id="{D07CDD23-1D5A-4743-94D9-EDA957F86765}"/>
              </a:ext>
            </a:extLst>
          </p:cNvPr>
          <p:cNvSpPr>
            <a:spLocks noGrp="1" noChangeArrowheads="1"/>
          </p:cNvSpPr>
          <p:nvPr>
            <p:ph type="title"/>
          </p:nvPr>
        </p:nvSpPr>
        <p:spPr>
          <a:xfrm>
            <a:off x="762000" y="762000"/>
            <a:ext cx="8382000" cy="1143000"/>
          </a:xfrm>
        </p:spPr>
        <p:txBody>
          <a:bodyPr/>
          <a:lstStyle/>
          <a:p>
            <a:pPr eaLnBrk="1" hangingPunct="1"/>
            <a:r>
              <a:rPr lang="nb-NO" altLang="nb-NO" sz="3000"/>
              <a:t>Hvordan vi jobber </a:t>
            </a:r>
            <a:br>
              <a:rPr lang="nb-NO" altLang="nb-NO" sz="3000"/>
            </a:br>
            <a:endParaRPr lang="nb-NO" altLang="nb-NO" sz="3000"/>
          </a:p>
        </p:txBody>
      </p:sp>
      <p:sp>
        <p:nvSpPr>
          <p:cNvPr id="12292" name="Rectangle 3">
            <a:extLst>
              <a:ext uri="{FF2B5EF4-FFF2-40B4-BE49-F238E27FC236}">
                <a16:creationId xmlns:a16="http://schemas.microsoft.com/office/drawing/2014/main" id="{0B19B93D-4CC0-4AE2-9D7B-C8E9C8A54747}"/>
              </a:ext>
            </a:extLst>
          </p:cNvPr>
          <p:cNvSpPr>
            <a:spLocks noGrp="1" noChangeArrowheads="1"/>
          </p:cNvSpPr>
          <p:nvPr>
            <p:ph type="body" idx="1"/>
          </p:nvPr>
        </p:nvSpPr>
        <p:spPr>
          <a:xfrm>
            <a:off x="762000" y="2578100"/>
            <a:ext cx="8472488" cy="4019550"/>
          </a:xfrm>
        </p:spPr>
        <p:txBody>
          <a:bodyPr/>
          <a:lstStyle/>
          <a:p>
            <a:r>
              <a:rPr lang="nb-NO" altLang="nb-NO" sz="2000"/>
              <a:t>Strategisk + Operasjonelt / Reaktivt + Proaktivt (Mandat +++)</a:t>
            </a:r>
          </a:p>
          <a:p>
            <a:r>
              <a:rPr lang="nb-NO" altLang="nb-NO" sz="2000"/>
              <a:t>Representasjonskopling (Fakultet / Organ: Forankring Inn &amp; Ut)</a:t>
            </a:r>
          </a:p>
          <a:p>
            <a:r>
              <a:rPr lang="nb-NO" altLang="nb-NO" sz="2000"/>
              <a:t>Eksterne arenaer (UHR/N5T/CESAER/SEFI/CDIO: Forankr. Ut &amp; Inn)</a:t>
            </a:r>
          </a:p>
          <a:p>
            <a:r>
              <a:rPr lang="nb-NO" altLang="nb-NO" sz="2000"/>
              <a:t>Interne arenaer (Prorektor + Teknologidekaner: Nye muligheter)</a:t>
            </a:r>
          </a:p>
          <a:p>
            <a:r>
              <a:rPr lang="nb-NO" altLang="nb-NO" sz="2000"/>
              <a:t>Søstersynergi (FUI ! / FUL ? / UU … : Sakskart / Fellesinitiativ)</a:t>
            </a:r>
          </a:p>
          <a:p>
            <a:r>
              <a:rPr lang="nb-NO" altLang="nb-NO" sz="2000"/>
              <a:t>Arbeidsgrupper (Arbeidsdeling / Arbeidsforankring)</a:t>
            </a:r>
          </a:p>
          <a:p>
            <a:r>
              <a:rPr lang="nb-NO" altLang="nb-NO" sz="2000"/>
              <a:t>Interne seminar (Utenfor Trondheim / I Trondheim !?)</a:t>
            </a:r>
          </a:p>
          <a:p>
            <a:r>
              <a:rPr lang="nb-NO" altLang="nb-NO" sz="2000"/>
              <a:t>Eksterne besøk (Erfaringsutveksling – Utenlands! / Innenlands?)</a:t>
            </a:r>
          </a:p>
          <a:p>
            <a:r>
              <a:rPr lang="nb-NO" altLang="nb-NO" sz="2000"/>
              <a:t>Studieprogrammene (Separate presentasjoner)</a:t>
            </a:r>
          </a:p>
          <a:p>
            <a:r>
              <a:rPr lang="nb-NO" altLang="nb-NO" sz="2000"/>
              <a:t>Studieprogramlederne (Samlete møter)</a:t>
            </a:r>
          </a:p>
          <a:p>
            <a:r>
              <a:rPr lang="nb-NO" altLang="nb-NO" sz="2000"/>
              <a:t>Utviklingsprosjekter (Innsyn + Bidrag)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BABCAC80-66F5-4BED-80DB-4991AB309CC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FE1A5EF3-663D-440C-9200-A2F0AAB89FCE}" type="slidenum">
              <a:rPr lang="en-US" altLang="nb-NO" sz="2600" smtClean="0">
                <a:solidFill>
                  <a:schemeClr val="bg1"/>
                </a:solidFill>
              </a:rPr>
              <a:pPr>
                <a:spcBef>
                  <a:spcPct val="0"/>
                </a:spcBef>
                <a:buClrTx/>
                <a:buSzTx/>
                <a:buFontTx/>
                <a:buNone/>
              </a:pPr>
              <a:t>5</a:t>
            </a:fld>
            <a:endParaRPr lang="en-US" altLang="nb-NO" sz="2600">
              <a:solidFill>
                <a:schemeClr val="bg1"/>
              </a:solidFill>
            </a:endParaRPr>
          </a:p>
        </p:txBody>
      </p:sp>
      <p:sp>
        <p:nvSpPr>
          <p:cNvPr id="13315" name="AutoShape 2">
            <a:extLst>
              <a:ext uri="{FF2B5EF4-FFF2-40B4-BE49-F238E27FC236}">
                <a16:creationId xmlns:a16="http://schemas.microsoft.com/office/drawing/2014/main" id="{7952BA9B-E080-4A9F-AB97-460A2A787362}"/>
              </a:ext>
            </a:extLst>
          </p:cNvPr>
          <p:cNvSpPr>
            <a:spLocks noGrp="1" noChangeArrowheads="1"/>
          </p:cNvSpPr>
          <p:nvPr>
            <p:ph type="title"/>
          </p:nvPr>
        </p:nvSpPr>
        <p:spPr>
          <a:xfrm>
            <a:off x="762000" y="762000"/>
            <a:ext cx="8382000" cy="1143000"/>
          </a:xfrm>
        </p:spPr>
        <p:txBody>
          <a:bodyPr/>
          <a:lstStyle/>
          <a:p>
            <a:pPr eaLnBrk="1" hangingPunct="1"/>
            <a:r>
              <a:rPr lang="nb-NO" altLang="nb-NO" sz="2800"/>
              <a:t>Oversikt – Fokustema &amp; Fremtidstema </a:t>
            </a:r>
            <a:br>
              <a:rPr lang="nb-NO" altLang="nb-NO" sz="2800"/>
            </a:br>
            <a:endParaRPr lang="en-US" altLang="nb-NO" sz="2800"/>
          </a:p>
        </p:txBody>
      </p:sp>
      <p:sp>
        <p:nvSpPr>
          <p:cNvPr id="13316" name="Rectangle 3">
            <a:extLst>
              <a:ext uri="{FF2B5EF4-FFF2-40B4-BE49-F238E27FC236}">
                <a16:creationId xmlns:a16="http://schemas.microsoft.com/office/drawing/2014/main" id="{5B9E3BCF-3B16-4F54-A207-61A01268EDC2}"/>
              </a:ext>
            </a:extLst>
          </p:cNvPr>
          <p:cNvSpPr>
            <a:spLocks noGrp="1" noChangeArrowheads="1"/>
          </p:cNvSpPr>
          <p:nvPr>
            <p:ph type="body" idx="1"/>
          </p:nvPr>
        </p:nvSpPr>
        <p:spPr>
          <a:xfrm>
            <a:off x="762000" y="2312988"/>
            <a:ext cx="8472488" cy="4751387"/>
          </a:xfrm>
        </p:spPr>
        <p:txBody>
          <a:bodyPr/>
          <a:lstStyle/>
          <a:p>
            <a:r>
              <a:rPr lang="nb-NO" altLang="nb-NO" sz="1100"/>
              <a:t>FUS-mandat / K-emneordningen / IKT-emne</a:t>
            </a:r>
          </a:p>
          <a:p>
            <a:endParaRPr lang="nb-NO" altLang="nb-NO" sz="400"/>
          </a:p>
          <a:p>
            <a:r>
              <a:rPr lang="nb-NO" altLang="nb-NO" sz="1100"/>
              <a:t>Siv.Ing.-vilkår / Forsker-linje / Minor-opplegg / DTU &amp; N5T-samarbeid</a:t>
            </a:r>
          </a:p>
          <a:p>
            <a:pPr>
              <a:buFont typeface="Wingdings" panose="05000000000000000000" pitchFamily="2" charset="2"/>
              <a:buNone/>
            </a:pPr>
            <a:endParaRPr lang="nb-NO" altLang="nb-NO" sz="400"/>
          </a:p>
          <a:p>
            <a:r>
              <a:rPr lang="nb-NO" altLang="nb-NO" sz="1100"/>
              <a:t>Rekruttering / Markedsføring (Alltid …)</a:t>
            </a:r>
          </a:p>
          <a:p>
            <a:r>
              <a:rPr lang="nb-NO" altLang="nb-NO" sz="1100"/>
              <a:t>Gjennomføringstider + Frafallsprosenter (Alltid …)</a:t>
            </a:r>
          </a:p>
          <a:p>
            <a:r>
              <a:rPr lang="nb-NO" altLang="nb-NO" sz="1100"/>
              <a:t>Læringsutbyttebeskrivelsene – Trenger fornyelse !</a:t>
            </a:r>
          </a:p>
          <a:p>
            <a:r>
              <a:rPr lang="nb-NO" altLang="nb-NO" sz="1100"/>
              <a:t>Storskalakursene – Hvordan videreutvikle ?</a:t>
            </a:r>
          </a:p>
          <a:p>
            <a:endParaRPr lang="nb-NO" altLang="nb-NO" sz="400"/>
          </a:p>
          <a:p>
            <a:r>
              <a:rPr lang="nb-NO" altLang="nb-NO" sz="1100"/>
              <a:t>Alternative utdanningsformer / Alternative vurderingsformer – Mer !</a:t>
            </a:r>
          </a:p>
          <a:p>
            <a:r>
              <a:rPr lang="nb-NO" altLang="nb-NO" sz="1100"/>
              <a:t>Digitalisering – Administrere / Gjennomføre – Mer !</a:t>
            </a:r>
          </a:p>
          <a:p>
            <a:r>
              <a:rPr lang="nb-NO" altLang="nb-NO" sz="1100"/>
              <a:t>Internasjonalisering – Administrere / Gjennomføre – Mer !</a:t>
            </a:r>
          </a:p>
          <a:p>
            <a:r>
              <a:rPr lang="nb-NO" altLang="nb-NO" sz="1100"/>
              <a:t>Arbeidslivsrelevans – Fremover – Mer !</a:t>
            </a:r>
            <a:endParaRPr lang="nb-NO" altLang="nb-NO" sz="1100" b="1"/>
          </a:p>
          <a:p>
            <a:r>
              <a:rPr lang="nb-NO" altLang="nb-NO" sz="1100"/>
              <a:t>Profesjonell kompetanse – Soft skills (Teknologi &lt;-&gt; Språk etc.)</a:t>
            </a:r>
          </a:p>
          <a:p>
            <a:pPr>
              <a:buFont typeface="Wingdings" panose="05000000000000000000" pitchFamily="2" charset="2"/>
              <a:buNone/>
            </a:pPr>
            <a:endParaRPr lang="nb-NO" altLang="nb-NO" sz="400"/>
          </a:p>
          <a:p>
            <a:r>
              <a:rPr lang="nb-NO" altLang="nb-NO" sz="1100"/>
              <a:t>Rammebetingelser – Samvirke 5 &amp; 3+2 – Generell SWOT-analyse</a:t>
            </a:r>
          </a:p>
          <a:p>
            <a:r>
              <a:rPr lang="nb-NO" altLang="nb-NO" sz="1100"/>
              <a:t>Porteføljesammensetting – Trenger vurdering ?</a:t>
            </a:r>
          </a:p>
          <a:p>
            <a:r>
              <a:rPr lang="nb-NO" altLang="nb-NO" sz="1100"/>
              <a:t>Designprinsipper – Emnevegg / Byggeklosser</a:t>
            </a:r>
          </a:p>
          <a:p>
            <a:r>
              <a:rPr lang="nb-NO" altLang="nb-NO" sz="1100"/>
              <a:t>Bredde &amp; Dybde – Balanse</a:t>
            </a:r>
          </a:p>
          <a:p>
            <a:r>
              <a:rPr lang="nb-NO" altLang="nb-NO" sz="1100"/>
              <a:t>Ingeniørstiger – Teori &amp; Praksis</a:t>
            </a:r>
          </a:p>
          <a:p>
            <a:r>
              <a:rPr lang="nb-NO" altLang="nb-NO" sz="1100"/>
              <a:t>Praksisordning: Tidligere / Nåværende / Fremtidige (Internship …)</a:t>
            </a:r>
          </a:p>
          <a:p>
            <a:r>
              <a:rPr lang="nb-NO" altLang="nb-NO" sz="1100"/>
              <a:t>SFF/SFI/SFU-er: Mulig utnyttelse / synergi</a:t>
            </a:r>
          </a:p>
          <a:p>
            <a:r>
              <a:rPr lang="nb-NO" altLang="nb-NO" sz="1100"/>
              <a:t>Etikk &amp; Moral (Gjennomgående …)</a:t>
            </a:r>
          </a:p>
          <a:p>
            <a:r>
              <a:rPr lang="nb-NO" altLang="nb-NO" sz="1100"/>
              <a:t>Bærekraft / Grønt skifte (Gjennomgående …)</a:t>
            </a:r>
          </a:p>
          <a:p>
            <a:r>
              <a:rPr lang="nb-NO" altLang="nb-NO" sz="1100"/>
              <a:t>Innovasjon / Entreprenørskap (Gjennomgående …)</a:t>
            </a:r>
          </a:p>
        </p:txBody>
      </p:sp>
      <p:sp>
        <p:nvSpPr>
          <p:cNvPr id="13317" name="TextBox 3">
            <a:extLst>
              <a:ext uri="{FF2B5EF4-FFF2-40B4-BE49-F238E27FC236}">
                <a16:creationId xmlns:a16="http://schemas.microsoft.com/office/drawing/2014/main" id="{6B89E426-931F-4B60-A115-1F9C1FC2EDB2}"/>
              </a:ext>
            </a:extLst>
          </p:cNvPr>
          <p:cNvSpPr txBox="1">
            <a:spLocks noChangeArrowheads="1"/>
          </p:cNvSpPr>
          <p:nvPr/>
        </p:nvSpPr>
        <p:spPr bwMode="auto">
          <a:xfrm>
            <a:off x="6605588" y="2586038"/>
            <a:ext cx="18351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nb-NO" altLang="nb-NO" sz="1400" i="1"/>
              <a:t>Pågående oppg. !</a:t>
            </a:r>
          </a:p>
        </p:txBody>
      </p:sp>
      <p:sp>
        <p:nvSpPr>
          <p:cNvPr id="13318" name="Right Brace 7">
            <a:extLst>
              <a:ext uri="{FF2B5EF4-FFF2-40B4-BE49-F238E27FC236}">
                <a16:creationId xmlns:a16="http://schemas.microsoft.com/office/drawing/2014/main" id="{5A75F1CA-26D2-4222-B485-F5E9BE7AAB6B}"/>
              </a:ext>
            </a:extLst>
          </p:cNvPr>
          <p:cNvSpPr>
            <a:spLocks/>
          </p:cNvSpPr>
          <p:nvPr/>
        </p:nvSpPr>
        <p:spPr bwMode="auto">
          <a:xfrm>
            <a:off x="6389688" y="2362200"/>
            <a:ext cx="288925" cy="112713"/>
          </a:xfrm>
          <a:prstGeom prst="rightBrace">
            <a:avLst>
              <a:gd name="adj1" fmla="val 8333"/>
              <a:gd name="adj2" fmla="val 4704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nb-NO" altLang="nb-NO" sz="1800"/>
          </a:p>
        </p:txBody>
      </p:sp>
      <p:sp>
        <p:nvSpPr>
          <p:cNvPr id="13319" name="TextBox 8">
            <a:extLst>
              <a:ext uri="{FF2B5EF4-FFF2-40B4-BE49-F238E27FC236}">
                <a16:creationId xmlns:a16="http://schemas.microsoft.com/office/drawing/2014/main" id="{E0B94927-58AD-4C32-9EAC-BCD3747EC945}"/>
              </a:ext>
            </a:extLst>
          </p:cNvPr>
          <p:cNvSpPr txBox="1">
            <a:spLocks noChangeArrowheads="1"/>
          </p:cNvSpPr>
          <p:nvPr/>
        </p:nvSpPr>
        <p:spPr bwMode="auto">
          <a:xfrm>
            <a:off x="6605588" y="2266950"/>
            <a:ext cx="183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nb-NO" altLang="nb-NO" sz="1400" i="1"/>
              <a:t>Overførte oppg. !</a:t>
            </a:r>
          </a:p>
        </p:txBody>
      </p:sp>
      <p:sp>
        <p:nvSpPr>
          <p:cNvPr id="13320" name="Right Brace 12">
            <a:extLst>
              <a:ext uri="{FF2B5EF4-FFF2-40B4-BE49-F238E27FC236}">
                <a16:creationId xmlns:a16="http://schemas.microsoft.com/office/drawing/2014/main" id="{13394597-F26F-41CC-AB16-E1EF4A939661}"/>
              </a:ext>
            </a:extLst>
          </p:cNvPr>
          <p:cNvSpPr>
            <a:spLocks/>
          </p:cNvSpPr>
          <p:nvPr/>
        </p:nvSpPr>
        <p:spPr bwMode="auto">
          <a:xfrm>
            <a:off x="6389688" y="2963863"/>
            <a:ext cx="288925" cy="714375"/>
          </a:xfrm>
          <a:prstGeom prst="rightBrace">
            <a:avLst>
              <a:gd name="adj1" fmla="val 8322"/>
              <a:gd name="adj2" fmla="val 4704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nb-NO" altLang="nb-NO" sz="1800"/>
          </a:p>
        </p:txBody>
      </p:sp>
      <p:sp>
        <p:nvSpPr>
          <p:cNvPr id="13321" name="TextBox 13">
            <a:extLst>
              <a:ext uri="{FF2B5EF4-FFF2-40B4-BE49-F238E27FC236}">
                <a16:creationId xmlns:a16="http://schemas.microsoft.com/office/drawing/2014/main" id="{6CEAC659-46BD-41C8-A95F-41961B6950C1}"/>
              </a:ext>
            </a:extLst>
          </p:cNvPr>
          <p:cNvSpPr txBox="1">
            <a:spLocks noChangeArrowheads="1"/>
          </p:cNvSpPr>
          <p:nvPr/>
        </p:nvSpPr>
        <p:spPr bwMode="auto">
          <a:xfrm>
            <a:off x="6607175" y="3051175"/>
            <a:ext cx="23574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nb-NO" altLang="nb-NO" sz="1400" i="1"/>
              <a:t>Mulige NTNU-FUS tema</a:t>
            </a:r>
            <a:br>
              <a:rPr lang="nb-NO" altLang="nb-NO" sz="1400" i="1"/>
            </a:br>
            <a:r>
              <a:rPr lang="nb-NO" altLang="nb-NO" sz="1400" i="1"/>
              <a:t>(ut over Årshjulsbaserte) ?</a:t>
            </a:r>
          </a:p>
        </p:txBody>
      </p:sp>
      <p:sp>
        <p:nvSpPr>
          <p:cNvPr id="13322" name="Right Brace 14">
            <a:extLst>
              <a:ext uri="{FF2B5EF4-FFF2-40B4-BE49-F238E27FC236}">
                <a16:creationId xmlns:a16="http://schemas.microsoft.com/office/drawing/2014/main" id="{80F25549-B086-45BF-9E40-CB4D01E04218}"/>
              </a:ext>
            </a:extLst>
          </p:cNvPr>
          <p:cNvSpPr>
            <a:spLocks/>
          </p:cNvSpPr>
          <p:nvPr/>
        </p:nvSpPr>
        <p:spPr bwMode="auto">
          <a:xfrm>
            <a:off x="6389688" y="4935538"/>
            <a:ext cx="288925" cy="1873250"/>
          </a:xfrm>
          <a:prstGeom prst="rightBrace">
            <a:avLst>
              <a:gd name="adj1" fmla="val 0"/>
              <a:gd name="adj2" fmla="val 4704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nb-NO" altLang="nb-NO" sz="1800"/>
          </a:p>
        </p:txBody>
      </p:sp>
      <p:sp>
        <p:nvSpPr>
          <p:cNvPr id="13323" name="TextBox 15">
            <a:extLst>
              <a:ext uri="{FF2B5EF4-FFF2-40B4-BE49-F238E27FC236}">
                <a16:creationId xmlns:a16="http://schemas.microsoft.com/office/drawing/2014/main" id="{560AA288-A225-44AE-9956-FFF67A17FECD}"/>
              </a:ext>
            </a:extLst>
          </p:cNvPr>
          <p:cNvSpPr txBox="1">
            <a:spLocks noChangeArrowheads="1"/>
          </p:cNvSpPr>
          <p:nvPr/>
        </p:nvSpPr>
        <p:spPr bwMode="auto">
          <a:xfrm>
            <a:off x="6607175" y="5751513"/>
            <a:ext cx="2536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nb-NO" altLang="nb-NO" sz="1400" i="1"/>
              <a:t>Mulige NTNU-TEKNO tema ?</a:t>
            </a:r>
          </a:p>
        </p:txBody>
      </p:sp>
      <p:sp>
        <p:nvSpPr>
          <p:cNvPr id="13324" name="Up-Down Arrow 1">
            <a:extLst>
              <a:ext uri="{FF2B5EF4-FFF2-40B4-BE49-F238E27FC236}">
                <a16:creationId xmlns:a16="http://schemas.microsoft.com/office/drawing/2014/main" id="{FDA3675A-824E-4C4B-A501-2C4AD65190BF}"/>
              </a:ext>
            </a:extLst>
          </p:cNvPr>
          <p:cNvSpPr>
            <a:spLocks noChangeArrowheads="1"/>
          </p:cNvSpPr>
          <p:nvPr/>
        </p:nvSpPr>
        <p:spPr bwMode="auto">
          <a:xfrm>
            <a:off x="5867400" y="3357563"/>
            <a:ext cx="144463" cy="2884487"/>
          </a:xfrm>
          <a:prstGeom prst="upDownArrow">
            <a:avLst>
              <a:gd name="adj1" fmla="val 50000"/>
              <a:gd name="adj2" fmla="val 49548"/>
            </a:avLst>
          </a:prstGeom>
          <a:solidFill>
            <a:schemeClr val="accent1"/>
          </a:solidFill>
          <a:ln w="9525">
            <a:solidFill>
              <a:schemeClr val="tx1"/>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nb-NO" altLang="nb-NO" sz="1800"/>
          </a:p>
        </p:txBody>
      </p:sp>
      <p:sp>
        <p:nvSpPr>
          <p:cNvPr id="13325" name="Right Brace 7">
            <a:extLst>
              <a:ext uri="{FF2B5EF4-FFF2-40B4-BE49-F238E27FC236}">
                <a16:creationId xmlns:a16="http://schemas.microsoft.com/office/drawing/2014/main" id="{07B19766-4AF2-41BD-97F7-B0AA658B3A82}"/>
              </a:ext>
            </a:extLst>
          </p:cNvPr>
          <p:cNvSpPr>
            <a:spLocks/>
          </p:cNvSpPr>
          <p:nvPr/>
        </p:nvSpPr>
        <p:spPr bwMode="auto">
          <a:xfrm>
            <a:off x="6372225" y="2679700"/>
            <a:ext cx="288925" cy="112713"/>
          </a:xfrm>
          <a:prstGeom prst="rightBrace">
            <a:avLst>
              <a:gd name="adj1" fmla="val 8333"/>
              <a:gd name="adj2" fmla="val 4704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nb-NO" altLang="nb-NO" sz="1800"/>
          </a:p>
        </p:txBody>
      </p:sp>
      <p:sp>
        <p:nvSpPr>
          <p:cNvPr id="13326" name="Right Brace 12">
            <a:extLst>
              <a:ext uri="{FF2B5EF4-FFF2-40B4-BE49-F238E27FC236}">
                <a16:creationId xmlns:a16="http://schemas.microsoft.com/office/drawing/2014/main" id="{21CDC2CA-7608-43EC-92A5-AB829A255422}"/>
              </a:ext>
            </a:extLst>
          </p:cNvPr>
          <p:cNvSpPr>
            <a:spLocks/>
          </p:cNvSpPr>
          <p:nvPr/>
        </p:nvSpPr>
        <p:spPr bwMode="auto">
          <a:xfrm>
            <a:off x="6389688" y="3816350"/>
            <a:ext cx="288925" cy="930275"/>
          </a:xfrm>
          <a:prstGeom prst="rightBrace">
            <a:avLst>
              <a:gd name="adj1" fmla="val 8318"/>
              <a:gd name="adj2" fmla="val 4704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nb-NO" altLang="nb-NO" sz="1800"/>
          </a:p>
        </p:txBody>
      </p:sp>
      <p:sp>
        <p:nvSpPr>
          <p:cNvPr id="13327" name="TextBox 13">
            <a:extLst>
              <a:ext uri="{FF2B5EF4-FFF2-40B4-BE49-F238E27FC236}">
                <a16:creationId xmlns:a16="http://schemas.microsoft.com/office/drawing/2014/main" id="{02C56280-0C11-4A00-9ACA-270C6E56CB7B}"/>
              </a:ext>
            </a:extLst>
          </p:cNvPr>
          <p:cNvSpPr txBox="1">
            <a:spLocks noChangeArrowheads="1"/>
          </p:cNvSpPr>
          <p:nvPr/>
        </p:nvSpPr>
        <p:spPr bwMode="auto">
          <a:xfrm>
            <a:off x="6607175" y="3992563"/>
            <a:ext cx="25177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nb-NO" altLang="nb-NO" sz="1400" i="1"/>
              <a:t>Mulige NTNU-FUS tema /</a:t>
            </a:r>
            <a:br>
              <a:rPr lang="nb-NO" altLang="nb-NO" sz="1400" i="1"/>
            </a:br>
            <a:r>
              <a:rPr lang="nb-NO" altLang="nb-NO" sz="1400" i="1"/>
              <a:t>Mulige NTNU-TEKNO tema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7F099BBB-E075-4F9F-9D8E-3DD9BC0CD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1E20EA97-6321-4FBB-8BF1-0C70F1E67849}" type="slidenum">
              <a:rPr lang="en-US" altLang="nb-NO" sz="2600" smtClean="0">
                <a:solidFill>
                  <a:schemeClr val="bg1"/>
                </a:solidFill>
              </a:rPr>
              <a:pPr>
                <a:spcBef>
                  <a:spcPct val="0"/>
                </a:spcBef>
                <a:buClrTx/>
                <a:buSzTx/>
                <a:buFontTx/>
                <a:buNone/>
              </a:pPr>
              <a:t>6</a:t>
            </a:fld>
            <a:endParaRPr lang="en-US" altLang="nb-NO" sz="2600">
              <a:solidFill>
                <a:schemeClr val="bg1"/>
              </a:solidFill>
            </a:endParaRPr>
          </a:p>
        </p:txBody>
      </p:sp>
      <p:sp>
        <p:nvSpPr>
          <p:cNvPr id="14339" name="AutoShape 2">
            <a:extLst>
              <a:ext uri="{FF2B5EF4-FFF2-40B4-BE49-F238E27FC236}">
                <a16:creationId xmlns:a16="http://schemas.microsoft.com/office/drawing/2014/main" id="{4D18FF7F-0423-4271-873A-48DFB9B5473F}"/>
              </a:ext>
            </a:extLst>
          </p:cNvPr>
          <p:cNvSpPr>
            <a:spLocks noGrp="1" noChangeArrowheads="1"/>
          </p:cNvSpPr>
          <p:nvPr>
            <p:ph type="title"/>
          </p:nvPr>
        </p:nvSpPr>
        <p:spPr>
          <a:xfrm>
            <a:off x="762000" y="762000"/>
            <a:ext cx="8382000" cy="1143000"/>
          </a:xfrm>
        </p:spPr>
        <p:txBody>
          <a:bodyPr/>
          <a:lstStyle/>
          <a:p>
            <a:pPr eaLnBrk="1" hangingPunct="1"/>
            <a:r>
              <a:rPr lang="nb-NO" altLang="nb-NO" sz="3000"/>
              <a:t>Større saker – siste år</a:t>
            </a:r>
            <a:br>
              <a:rPr lang="nb-NO" altLang="nb-NO" sz="3000"/>
            </a:br>
            <a:endParaRPr lang="nb-NO" altLang="nb-NO" sz="3000"/>
          </a:p>
        </p:txBody>
      </p:sp>
      <p:sp>
        <p:nvSpPr>
          <p:cNvPr id="14340" name="Rectangle 3">
            <a:extLst>
              <a:ext uri="{FF2B5EF4-FFF2-40B4-BE49-F238E27FC236}">
                <a16:creationId xmlns:a16="http://schemas.microsoft.com/office/drawing/2014/main" id="{60334861-B134-4899-B010-FF73623982CF}"/>
              </a:ext>
            </a:extLst>
          </p:cNvPr>
          <p:cNvSpPr>
            <a:spLocks noGrp="1" noChangeArrowheads="1"/>
          </p:cNvSpPr>
          <p:nvPr>
            <p:ph type="body" idx="1"/>
          </p:nvPr>
        </p:nvSpPr>
        <p:spPr>
          <a:xfrm>
            <a:off x="762000" y="2349500"/>
            <a:ext cx="8472488" cy="4381500"/>
          </a:xfrm>
        </p:spPr>
        <p:txBody>
          <a:bodyPr/>
          <a:lstStyle/>
          <a:p>
            <a:r>
              <a:rPr lang="nb-NO" altLang="nb-NO" sz="1800" b="1"/>
              <a:t>Framtidens Teknologistudier – Innretningen fremover </a:t>
            </a:r>
          </a:p>
          <a:p>
            <a:r>
              <a:rPr lang="nb-NO" altLang="nb-NO" sz="1800" b="1"/>
              <a:t>2-årige Masterprogrammer – Veien videre</a:t>
            </a:r>
          </a:p>
          <a:p>
            <a:r>
              <a:rPr lang="nb-NO" altLang="nb-NO" sz="1800" b="1"/>
              <a:t>K-emne-ordning – Reorganisering</a:t>
            </a:r>
          </a:p>
          <a:p>
            <a:r>
              <a:rPr lang="nb-NO" altLang="nb-NO" sz="1800" b="1"/>
              <a:t>Område-emne – Nytt/nye fellesemne(r)</a:t>
            </a:r>
          </a:p>
          <a:p>
            <a:r>
              <a:rPr lang="nb-NO" altLang="nb-NO" sz="1800" b="1"/>
              <a:t>Minor-ordning – Nytt «tilbud»</a:t>
            </a:r>
          </a:p>
          <a:p>
            <a:r>
              <a:rPr lang="nb-NO" altLang="nb-NO" sz="1800" b="1"/>
              <a:t>IKT-emne – Nytt «tilbud»</a:t>
            </a:r>
          </a:p>
          <a:p>
            <a:r>
              <a:rPr lang="nb-NO" altLang="nb-NO" sz="1800" b="1"/>
              <a:t>Studieplanlegging – Kollisjonsfrihet</a:t>
            </a:r>
          </a:p>
          <a:p>
            <a:r>
              <a:rPr lang="nb-NO" altLang="nb-NO" sz="1800" b="1"/>
              <a:t>Digital vurdering – Prosesstøtte</a:t>
            </a:r>
          </a:p>
          <a:p>
            <a:r>
              <a:rPr lang="nb-NO" altLang="nb-NO" sz="1800" b="1"/>
              <a:t>Strategidokumenter – Retenking</a:t>
            </a:r>
          </a:p>
          <a:p>
            <a:r>
              <a:rPr lang="nb-NO" altLang="nb-NO" sz="1800" b="1"/>
              <a:t>Ranking / Monitoring / Benchmarking – Muligheter &amp; Effekter </a:t>
            </a:r>
          </a:p>
          <a:p>
            <a:r>
              <a:rPr lang="nb-NO" altLang="nb-NO" sz="1800" b="1"/>
              <a:t>Reakkreditering – LUB &amp; Praksisordning (roller og resultater)</a:t>
            </a:r>
          </a:p>
          <a:p>
            <a:r>
              <a:rPr lang="nb-NO" altLang="nb-NO" sz="1800" b="1"/>
              <a:t>Prosesser + Rutiner (bør strammes opp)</a:t>
            </a:r>
          </a:p>
          <a:p>
            <a:r>
              <a:rPr lang="nb-NO" altLang="nb-NO" sz="1800" b="1"/>
              <a:t>Temasenter + Dokumentsenter (må på plass)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CBCC0615-D37A-4EFD-B735-B8F1027C53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AA500C09-6A6D-44EC-A1B6-681671F08696}" type="slidenum">
              <a:rPr lang="en-US" altLang="nb-NO" sz="2600" smtClean="0">
                <a:solidFill>
                  <a:schemeClr val="bg1"/>
                </a:solidFill>
              </a:rPr>
              <a:pPr>
                <a:spcBef>
                  <a:spcPct val="0"/>
                </a:spcBef>
                <a:buClrTx/>
                <a:buSzTx/>
                <a:buFontTx/>
                <a:buNone/>
              </a:pPr>
              <a:t>7</a:t>
            </a:fld>
            <a:endParaRPr lang="en-US" altLang="nb-NO" sz="2600">
              <a:solidFill>
                <a:schemeClr val="bg1"/>
              </a:solidFill>
            </a:endParaRPr>
          </a:p>
        </p:txBody>
      </p:sp>
      <p:sp>
        <p:nvSpPr>
          <p:cNvPr id="15363" name="AutoShape 2">
            <a:extLst>
              <a:ext uri="{FF2B5EF4-FFF2-40B4-BE49-F238E27FC236}">
                <a16:creationId xmlns:a16="http://schemas.microsoft.com/office/drawing/2014/main" id="{6C2866AE-392D-4478-9033-709FB8E5416F}"/>
              </a:ext>
            </a:extLst>
          </p:cNvPr>
          <p:cNvSpPr>
            <a:spLocks noGrp="1" noChangeArrowheads="1"/>
          </p:cNvSpPr>
          <p:nvPr>
            <p:ph type="title"/>
          </p:nvPr>
        </p:nvSpPr>
        <p:spPr>
          <a:xfrm>
            <a:off x="762000" y="762000"/>
            <a:ext cx="8382000" cy="1143000"/>
          </a:xfrm>
        </p:spPr>
        <p:txBody>
          <a:bodyPr/>
          <a:lstStyle/>
          <a:p>
            <a:pPr eaLnBrk="1" hangingPunct="1"/>
            <a:r>
              <a:rPr lang="nb-NO" altLang="nb-NO" sz="3000"/>
              <a:t>Samarbeidsarenaer</a:t>
            </a:r>
            <a:br>
              <a:rPr lang="nb-NO" altLang="nb-NO" sz="3000"/>
            </a:br>
            <a:r>
              <a:rPr lang="nb-NO" altLang="nb-NO" sz="3000"/>
              <a:t>m/ Rektorat/Fakultet/Institutt/Studieprog.råd</a:t>
            </a:r>
          </a:p>
        </p:txBody>
      </p:sp>
      <p:sp>
        <p:nvSpPr>
          <p:cNvPr id="15364" name="Rectangle 3">
            <a:extLst>
              <a:ext uri="{FF2B5EF4-FFF2-40B4-BE49-F238E27FC236}">
                <a16:creationId xmlns:a16="http://schemas.microsoft.com/office/drawing/2014/main" id="{CA2B3260-5336-43B4-A866-A935E8D90061}"/>
              </a:ext>
            </a:extLst>
          </p:cNvPr>
          <p:cNvSpPr>
            <a:spLocks noGrp="1" noChangeArrowheads="1"/>
          </p:cNvSpPr>
          <p:nvPr>
            <p:ph type="body" idx="1"/>
          </p:nvPr>
        </p:nvSpPr>
        <p:spPr>
          <a:xfrm>
            <a:off x="762000" y="2349500"/>
            <a:ext cx="8472488" cy="4019550"/>
          </a:xfrm>
        </p:spPr>
        <p:txBody>
          <a:bodyPr/>
          <a:lstStyle/>
          <a:p>
            <a:endParaRPr lang="nb-NO" altLang="nb-NO" sz="2000" b="1"/>
          </a:p>
          <a:p>
            <a:r>
              <a:rPr lang="nb-NO" altLang="nb-NO" sz="2000" b="1"/>
              <a:t>FUS-møter – med prodekanene + </a:t>
            </a:r>
            <a:r>
              <a:rPr lang="nb-NO" altLang="nb-NO" sz="2000" b="1" u="sng"/>
              <a:t>en</a:t>
            </a:r>
            <a:r>
              <a:rPr lang="nb-NO" altLang="nb-NO" sz="2000" b="1"/>
              <a:t> studieprogr.leder (1 / mnd.)</a:t>
            </a:r>
          </a:p>
          <a:p>
            <a:r>
              <a:rPr lang="nb-NO" altLang="nb-NO" sz="2000" b="1"/>
              <a:t>FUS-seminarer – med prodekanene + gjest(er) (1/ sem.)</a:t>
            </a:r>
          </a:p>
          <a:p>
            <a:r>
              <a:rPr lang="nb-NO" altLang="nb-NO" sz="2000" b="1"/>
              <a:t>FUS-fellesmøter – med </a:t>
            </a:r>
            <a:r>
              <a:rPr lang="nb-NO" altLang="nb-NO" sz="2000" b="1" u="sng"/>
              <a:t>alle</a:t>
            </a:r>
            <a:r>
              <a:rPr lang="nb-NO" altLang="nb-NO" sz="2000" b="1"/>
              <a:t> studieprogramlederne (1 / sem.)</a:t>
            </a:r>
          </a:p>
          <a:p>
            <a:r>
              <a:rPr lang="nb-NO" altLang="nb-NO" sz="2000" b="1"/>
              <a:t>FUS-teknodekanmøter – med dekanene &amp; prodekanene (1 / sem.)</a:t>
            </a:r>
          </a:p>
          <a:p>
            <a:r>
              <a:rPr lang="nb-NO" altLang="nb-NO" sz="2000" b="1"/>
              <a:t>FUS-FUI-seminar – med prodekanene (1 / år)</a:t>
            </a:r>
          </a:p>
          <a:p>
            <a:r>
              <a:rPr lang="nb-NO" altLang="nb-NO" sz="2000" b="1"/>
              <a:t>FUS-FUI-ledelse – med prorektor (1 / mnd.)</a:t>
            </a:r>
          </a:p>
          <a:p>
            <a:endParaRPr lang="nb-NO" altLang="nb-NO" sz="2000" b="1"/>
          </a:p>
          <a:p>
            <a:endParaRPr lang="nb-NO" altLang="nb-NO" sz="2000" b="1"/>
          </a:p>
          <a:p>
            <a:endParaRPr lang="nb-NO" altLang="nb-NO" sz="20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6604AFA5-FFAD-4AE4-92C0-ADDEF542A0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92AEEA5A-A4AF-40E1-B74E-49D4C2B4C997}" type="slidenum">
              <a:rPr lang="en-US" altLang="nb-NO" sz="2600" smtClean="0">
                <a:solidFill>
                  <a:schemeClr val="bg1"/>
                </a:solidFill>
              </a:rPr>
              <a:pPr>
                <a:spcBef>
                  <a:spcPct val="0"/>
                </a:spcBef>
                <a:buClrTx/>
                <a:buSzTx/>
                <a:buFontTx/>
                <a:buNone/>
              </a:pPr>
              <a:t>8</a:t>
            </a:fld>
            <a:endParaRPr lang="en-US" altLang="nb-NO" sz="2600">
              <a:solidFill>
                <a:schemeClr val="bg1"/>
              </a:solidFill>
            </a:endParaRPr>
          </a:p>
        </p:txBody>
      </p:sp>
      <p:sp>
        <p:nvSpPr>
          <p:cNvPr id="16387" name="AutoShape 2">
            <a:extLst>
              <a:ext uri="{FF2B5EF4-FFF2-40B4-BE49-F238E27FC236}">
                <a16:creationId xmlns:a16="http://schemas.microsoft.com/office/drawing/2014/main" id="{43B8DE12-9E06-4B11-A114-E7FC349A4C9C}"/>
              </a:ext>
            </a:extLst>
          </p:cNvPr>
          <p:cNvSpPr>
            <a:spLocks noGrp="1" noChangeArrowheads="1"/>
          </p:cNvSpPr>
          <p:nvPr>
            <p:ph type="title"/>
          </p:nvPr>
        </p:nvSpPr>
        <p:spPr>
          <a:xfrm>
            <a:off x="762000" y="762000"/>
            <a:ext cx="8382000" cy="1143000"/>
          </a:xfrm>
        </p:spPr>
        <p:txBody>
          <a:bodyPr/>
          <a:lstStyle/>
          <a:p>
            <a:pPr eaLnBrk="1" hangingPunct="1"/>
            <a:r>
              <a:rPr lang="nb-NO" altLang="nb-NO" sz="3000"/>
              <a:t>Samvirkeform</a:t>
            </a:r>
            <a:br>
              <a:rPr lang="nb-NO" altLang="nb-NO" sz="3000"/>
            </a:br>
            <a:r>
              <a:rPr lang="nb-NO" altLang="nb-NO" sz="3000"/>
              <a:t>M/ Studieprog.rådene V/ Studieprog.lederne</a:t>
            </a:r>
          </a:p>
        </p:txBody>
      </p:sp>
      <p:sp>
        <p:nvSpPr>
          <p:cNvPr id="16388" name="Rectangle 3">
            <a:extLst>
              <a:ext uri="{FF2B5EF4-FFF2-40B4-BE49-F238E27FC236}">
                <a16:creationId xmlns:a16="http://schemas.microsoft.com/office/drawing/2014/main" id="{314CD0CC-B292-4961-BDE6-44C686741E29}"/>
              </a:ext>
            </a:extLst>
          </p:cNvPr>
          <p:cNvSpPr>
            <a:spLocks noGrp="1" noChangeArrowheads="1"/>
          </p:cNvSpPr>
          <p:nvPr>
            <p:ph type="body" idx="1"/>
          </p:nvPr>
        </p:nvSpPr>
        <p:spPr>
          <a:xfrm>
            <a:off x="762000" y="2349500"/>
            <a:ext cx="8472488" cy="4019550"/>
          </a:xfrm>
        </p:spPr>
        <p:txBody>
          <a:bodyPr/>
          <a:lstStyle/>
          <a:p>
            <a:endParaRPr lang="nb-NO" altLang="nb-NO" sz="2000" b="1"/>
          </a:p>
          <a:p>
            <a:r>
              <a:rPr lang="nb-NO" altLang="nb-NO" sz="2000" b="1"/>
              <a:t>Kontinuerlig arbeid</a:t>
            </a:r>
          </a:p>
          <a:p>
            <a:pPr lvl="1"/>
            <a:r>
              <a:rPr lang="nb-NO" altLang="nb-NO" sz="1600"/>
              <a:t>Synliggjør tema – med innspill til prodekan for utdanning</a:t>
            </a:r>
          </a:p>
          <a:p>
            <a:pPr lvl="1"/>
            <a:r>
              <a:rPr lang="nb-NO" altLang="nb-NO" sz="1600"/>
              <a:t>Vær oppdatert – via nettstedet FUS-SP; skal bli enda bedre …</a:t>
            </a:r>
          </a:p>
          <a:p>
            <a:pPr lvl="1"/>
            <a:r>
              <a:rPr lang="nb-NO" altLang="nb-NO" sz="1600"/>
              <a:t>Sikre implementasjon – ved tilbakemeldinger fra prodekan for utdanning</a:t>
            </a:r>
          </a:p>
          <a:p>
            <a:endParaRPr lang="nb-NO" altLang="nb-NO" sz="2000" b="1"/>
          </a:p>
          <a:p>
            <a:r>
              <a:rPr lang="nb-NO" altLang="nb-NO" sz="2000" b="1"/>
              <a:t>FUS-FELLES møtene</a:t>
            </a:r>
          </a:p>
          <a:p>
            <a:pPr lvl="1"/>
            <a:r>
              <a:rPr lang="nb-NO" altLang="nb-NO" sz="1600"/>
              <a:t>Forankring – av større tema behandlet / avgjørelser fattet i FUS</a:t>
            </a:r>
          </a:p>
          <a:p>
            <a:pPr lvl="1"/>
            <a:r>
              <a:rPr lang="nb-NO" altLang="nb-NO" sz="1600"/>
              <a:t>Bryning – av synspunkter på tema under behandling i FUS</a:t>
            </a:r>
          </a:p>
          <a:p>
            <a:pPr lvl="1"/>
            <a:r>
              <a:rPr lang="nb-NO" altLang="nb-NO" sz="1600"/>
              <a:t>Innhenting – av viktige problemstillinger som bør løftes av FUS</a:t>
            </a:r>
          </a:p>
          <a:p>
            <a:endParaRPr lang="nb-NO" altLang="nb-NO" sz="2000" b="1"/>
          </a:p>
          <a:p>
            <a:endParaRPr lang="nb-NO" altLang="nb-NO" sz="2000" b="1"/>
          </a:p>
          <a:p>
            <a:endParaRPr lang="nb-NO" altLang="nb-NO" sz="20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6A0F6D3E-4EE9-4EEC-9637-B18FAC4546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FD87B02C-6BE6-4594-AC94-91615A20C246}" type="slidenum">
              <a:rPr lang="en-US" altLang="nb-NO" sz="2600" smtClean="0">
                <a:solidFill>
                  <a:schemeClr val="bg1"/>
                </a:solidFill>
              </a:rPr>
              <a:pPr>
                <a:spcBef>
                  <a:spcPct val="0"/>
                </a:spcBef>
                <a:buClrTx/>
                <a:buSzTx/>
                <a:buFontTx/>
                <a:buNone/>
              </a:pPr>
              <a:t>9</a:t>
            </a:fld>
            <a:endParaRPr lang="en-US" altLang="nb-NO" sz="2600">
              <a:solidFill>
                <a:schemeClr val="bg1"/>
              </a:solidFill>
            </a:endParaRPr>
          </a:p>
        </p:txBody>
      </p:sp>
      <p:sp>
        <p:nvSpPr>
          <p:cNvPr id="17411" name="AutoShape 2">
            <a:extLst>
              <a:ext uri="{FF2B5EF4-FFF2-40B4-BE49-F238E27FC236}">
                <a16:creationId xmlns:a16="http://schemas.microsoft.com/office/drawing/2014/main" id="{071E7131-4BD0-4A5F-A257-BF04C30169FB}"/>
              </a:ext>
            </a:extLst>
          </p:cNvPr>
          <p:cNvSpPr>
            <a:spLocks noGrp="1" noChangeArrowheads="1"/>
          </p:cNvSpPr>
          <p:nvPr>
            <p:ph type="title"/>
          </p:nvPr>
        </p:nvSpPr>
        <p:spPr>
          <a:xfrm>
            <a:off x="762000" y="762000"/>
            <a:ext cx="8382000" cy="1143000"/>
          </a:xfrm>
        </p:spPr>
        <p:txBody>
          <a:bodyPr/>
          <a:lstStyle/>
          <a:p>
            <a:pPr eaLnBrk="1" hangingPunct="1"/>
            <a:r>
              <a:rPr lang="nb-NO" altLang="nb-NO" sz="3000"/>
              <a:t>Dagens agenda</a:t>
            </a:r>
            <a:br>
              <a:rPr lang="nb-NO" altLang="nb-NO" sz="3000"/>
            </a:br>
            <a:endParaRPr lang="nb-NO" altLang="nb-NO" sz="3000"/>
          </a:p>
        </p:txBody>
      </p:sp>
      <p:sp>
        <p:nvSpPr>
          <p:cNvPr id="17412" name="Rectangle 3">
            <a:extLst>
              <a:ext uri="{FF2B5EF4-FFF2-40B4-BE49-F238E27FC236}">
                <a16:creationId xmlns:a16="http://schemas.microsoft.com/office/drawing/2014/main" id="{D1840008-D532-4BA0-B64E-6A03A67736EA}"/>
              </a:ext>
            </a:extLst>
          </p:cNvPr>
          <p:cNvSpPr>
            <a:spLocks noGrp="1" noChangeArrowheads="1"/>
          </p:cNvSpPr>
          <p:nvPr>
            <p:ph type="body" idx="1"/>
          </p:nvPr>
        </p:nvSpPr>
        <p:spPr>
          <a:xfrm>
            <a:off x="762000" y="2349500"/>
            <a:ext cx="8472488" cy="4381500"/>
          </a:xfrm>
        </p:spPr>
        <p:txBody>
          <a:bodyPr/>
          <a:lstStyle/>
          <a:p>
            <a:pPr>
              <a:defRPr/>
            </a:pPr>
            <a:r>
              <a:rPr lang="nb-NO" altLang="nb-NO" sz="2000" b="1" dirty="0"/>
              <a:t>Forankring </a:t>
            </a:r>
          </a:p>
          <a:p>
            <a:pPr lvl="1">
              <a:defRPr/>
            </a:pPr>
            <a:r>
              <a:rPr lang="nb-NO" altLang="nb-NO" sz="1600" dirty="0"/>
              <a:t>(Sak 1) Fremtidens teknologistudier:  </a:t>
            </a:r>
            <a:br>
              <a:rPr lang="nb-NO" altLang="nb-NO" sz="1600" dirty="0"/>
            </a:br>
            <a:r>
              <a:rPr lang="nb-NO" altLang="nb-NO" sz="1600" dirty="0"/>
              <a:t>Status og planer for prosjektet v/ Anne Borg</a:t>
            </a:r>
          </a:p>
          <a:p>
            <a:pPr marL="457200" lvl="1" indent="0">
              <a:buFontTx/>
              <a:buNone/>
              <a:defRPr/>
            </a:pPr>
            <a:endParaRPr lang="nb-NO" altLang="nb-NO" sz="800" dirty="0"/>
          </a:p>
          <a:p>
            <a:pPr lvl="1">
              <a:defRPr/>
            </a:pPr>
            <a:r>
              <a:rPr lang="nb-NO" altLang="nb-NO" sz="1600" dirty="0"/>
              <a:t>(Sak 4) Samvirke mellom FUS &amp;Tekno-Fakultet:  </a:t>
            </a:r>
            <a:br>
              <a:rPr lang="nb-NO" altLang="nb-NO" sz="1600" dirty="0"/>
            </a:br>
            <a:r>
              <a:rPr lang="nb-NO" altLang="nb-NO" sz="1600" dirty="0"/>
              <a:t>Prosesser &amp; resultater v/ Mads Nygård</a:t>
            </a:r>
            <a:endParaRPr lang="nb-NO" altLang="nb-NO" sz="1000" b="1" dirty="0"/>
          </a:p>
          <a:p>
            <a:pPr marL="0" indent="0">
              <a:buFont typeface="Wingdings" panose="05000000000000000000" pitchFamily="2" charset="2"/>
              <a:buNone/>
              <a:defRPr/>
            </a:pPr>
            <a:endParaRPr lang="nb-NO" altLang="nb-NO" sz="1000" b="1" dirty="0"/>
          </a:p>
          <a:p>
            <a:pPr>
              <a:defRPr/>
            </a:pPr>
            <a:r>
              <a:rPr lang="nb-NO" altLang="nb-NO" sz="2000" b="1" dirty="0"/>
              <a:t>Bryning</a:t>
            </a:r>
          </a:p>
          <a:p>
            <a:pPr lvl="1">
              <a:defRPr/>
            </a:pPr>
            <a:r>
              <a:rPr lang="nb-NO" altLang="nb-NO" sz="1600" dirty="0"/>
              <a:t>(Sak 2) Integrasjonsarbeidet:</a:t>
            </a:r>
            <a:br>
              <a:rPr lang="nb-NO" altLang="nb-NO" sz="1600" dirty="0"/>
            </a:br>
            <a:r>
              <a:rPr lang="nb-NO" altLang="nb-NO" sz="1600" dirty="0"/>
              <a:t>Oppfølging/videreføring etter fusjonen v/ Mads Nygård</a:t>
            </a:r>
          </a:p>
          <a:p>
            <a:pPr marL="457200" lvl="1" indent="0">
              <a:buFontTx/>
              <a:buNone/>
              <a:defRPr/>
            </a:pPr>
            <a:endParaRPr lang="nb-NO" altLang="nb-NO" sz="800" dirty="0"/>
          </a:p>
          <a:p>
            <a:pPr lvl="1">
              <a:defRPr/>
            </a:pPr>
            <a:r>
              <a:rPr lang="nb-NO" altLang="nb-NO" sz="1600" dirty="0"/>
              <a:t>(Sak 3) Minor-ordning: </a:t>
            </a:r>
            <a:br>
              <a:rPr lang="nb-NO" altLang="nb-NO" sz="1600" dirty="0"/>
            </a:br>
            <a:r>
              <a:rPr lang="nb-NO" altLang="nb-NO" sz="1600" dirty="0"/>
              <a:t>Presentasjon av arbeidsgruppas rapport v/ Leif Rune Hellevik</a:t>
            </a:r>
          </a:p>
          <a:p>
            <a:pPr>
              <a:buFont typeface="Wingdings" panose="05000000000000000000" pitchFamily="2" charset="2"/>
              <a:buNone/>
              <a:defRPr/>
            </a:pPr>
            <a:endParaRPr lang="nb-NO" altLang="nb-NO" sz="1000" b="1" dirty="0"/>
          </a:p>
          <a:p>
            <a:pPr>
              <a:defRPr/>
            </a:pPr>
            <a:r>
              <a:rPr lang="nb-NO" altLang="nb-NO" sz="2000" b="1" dirty="0"/>
              <a:t>Innhenting</a:t>
            </a:r>
          </a:p>
          <a:p>
            <a:pPr lvl="1">
              <a:defRPr/>
            </a:pPr>
            <a:r>
              <a:rPr lang="nb-NO" altLang="nb-NO" sz="1600" dirty="0"/>
              <a:t>(Sak 5) Eventuelt: </a:t>
            </a:r>
            <a:br>
              <a:rPr lang="nb-NO" altLang="nb-NO" sz="1600" dirty="0"/>
            </a:br>
            <a:r>
              <a:rPr lang="nb-NO" altLang="nb-NO" sz="1600" dirty="0"/>
              <a:t>Er det spesielle problemstillinger som bør løftes på vegne av alle Tekno-Fakultet</a:t>
            </a:r>
          </a:p>
        </p:txBody>
      </p:sp>
    </p:spTree>
  </p:cSld>
  <p:clrMapOvr>
    <a:masterClrMapping/>
  </p:clrMapOvr>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Råd og Utvalg Dokument" ma:contentTypeID="0x0101009E2066E71E497F4CB39B311F8595AA3D003B9E81C07FEF8844AA7EB7044670A326" ma:contentTypeVersion="11" ma:contentTypeDescription="Opprett et nytt dokument." ma:contentTypeScope="" ma:versionID="0c187c7c2a0878641fa973a4c61ec5d7">
  <xsd:schema xmlns:xsd="http://www.w3.org/2001/XMLSchema" xmlns:xs="http://www.w3.org/2001/XMLSchema" xmlns:p="http://schemas.microsoft.com/office/2006/metadata/properties" xmlns:ns2="2010ab86-bc44-4769-857c-f8e5ad7d2592" xmlns:ns3="57f7f35d-0481-4669-94c7-aa93cccd2b68" xmlns:ns4="03ea2d09-bda0-4fd3-835b-ebb7f280c1a9" targetNamespace="http://schemas.microsoft.com/office/2006/metadata/properties" ma:root="true" ma:fieldsID="bd4eddb49313eef5f8235f63e9d8ea5d" ns2:_="" ns3:_="" ns4:_="">
    <xsd:import namespace="2010ab86-bc44-4769-857c-f8e5ad7d2592"/>
    <xsd:import namespace="57f7f35d-0481-4669-94c7-aa93cccd2b68"/>
    <xsd:import namespace="03ea2d09-bda0-4fd3-835b-ebb7f280c1a9"/>
    <xsd:element name="properties">
      <xsd:complexType>
        <xsd:sequence>
          <xsd:element name="documentManagement">
            <xsd:complexType>
              <xsd:all>
                <xsd:element ref="ns2:RadUtvalgSakMoteTitle" minOccurs="0"/>
                <xsd:element ref="ns2:RadUtvalgDokSakTittel" minOccurs="0"/>
                <xsd:element ref="ns3:RadUtvalgDokType" minOccurs="0"/>
                <xsd:element ref="ns3:RadUtvalgDokTilgang" minOccurs="0"/>
                <xsd:element ref="ns3:RadUtvalgDokPublisert" minOccurs="0"/>
                <xsd:element ref="ns4:MediaServiceMetadata" minOccurs="0"/>
                <xsd:element ref="ns4: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10ab86-bc44-4769-857c-f8e5ad7d2592" elementFormDefault="qualified">
    <xsd:import namespace="http://schemas.microsoft.com/office/2006/documentManagement/types"/>
    <xsd:import namespace="http://schemas.microsoft.com/office/infopath/2007/PartnerControls"/>
    <xsd:element name="RadUtvalgSakMoteTitle" ma:index="8" nillable="true" ma:displayName="RadUtvalgSakMoteTitle" ma:list="{f29fa086-5859-485d-a661-0bc5005c4dfe}" ma:internalName="RadUtvalgSakMoteTitle" ma:showField="Title" ma:web="2010ab86-bc44-4769-857c-f8e5ad7d2592">
      <xsd:simpleType>
        <xsd:restriction base="dms:Lookup"/>
      </xsd:simpleType>
    </xsd:element>
    <xsd:element name="RadUtvalgDokSakTittel" ma:index="9" nillable="true" ma:displayName="RadUtvalgDokSakTittel" ma:list="{a4574412-bc57-4c56-8348-e4e80ca7299f}" ma:internalName="RadUtvalgDokSakTittel" ma:showField="Title" ma:web="2010ab86-bc44-4769-857c-f8e5ad7d2592">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57f7f35d-0481-4669-94c7-aa93cccd2b68" elementFormDefault="qualified">
    <xsd:import namespace="http://schemas.microsoft.com/office/2006/documentManagement/types"/>
    <xsd:import namespace="http://schemas.microsoft.com/office/infopath/2007/PartnerControls"/>
    <xsd:element name="RadUtvalgDokType" ma:index="10" nillable="true" ma:displayName="RadUtvalgDokType" ma:default="Saksvedlegg" ma:format="Dropdown" ma:internalName="RadUtvalgDokType">
      <xsd:simpleType>
        <xsd:restriction base="dms:Choice">
          <xsd:enumeration value="Saksvedlegg"/>
          <xsd:enumeration value="Presentasjon"/>
          <xsd:enumeration value="Annet"/>
        </xsd:restriction>
      </xsd:simpleType>
    </xsd:element>
    <xsd:element name="RadUtvalgDokTilgang" ma:index="11" nillable="true" ma:displayName="RadUtvalgDokTilgang" ma:default="Åpen" ma:format="Dropdown" ma:internalName="RadUtvalgDokTilgang">
      <xsd:simpleType>
        <xsd:restriction base="dms:Choice">
          <xsd:enumeration value="Åpen"/>
          <xsd:enumeration value="Lukket"/>
          <xsd:enumeration value="NTNU"/>
        </xsd:restriction>
      </xsd:simpleType>
    </xsd:element>
    <xsd:element name="RadUtvalgDokPublisert" ma:index="12" nillable="true" ma:displayName="RadUtvalgDokPublisert" ma:default="Nei" ma:format="Dropdown" ma:internalName="RadUtvalgDokPublisert">
      <xsd:simpleType>
        <xsd:restriction base="dms:Choice">
          <xsd:enumeration value="Nei"/>
          <xsd:enumeration value="Ja"/>
        </xsd:restriction>
      </xsd:simpleType>
    </xsd:element>
    <xsd:element name="SharedWithUsers" ma:index="15"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ea2d09-bda0-4fd3-835b-ebb7f280c1a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RadUtvalgDokSakTittel xmlns="2010ab86-bc44-4769-857c-f8e5ad7d2592">200</RadUtvalgDokSakTittel>
    <RadUtvalgDokPublisert xmlns="57f7f35d-0481-4669-94c7-aa93cccd2b68">Ja</RadUtvalgDokPublisert>
    <RadUtvalgDokTilgang xmlns="57f7f35d-0481-4669-94c7-aa93cccd2b68">Åpen</RadUtvalgDokTilgang>
    <RadUtvalgSakMoteTitle xmlns="2010ab86-bc44-4769-857c-f8e5ad7d2592">22</RadUtvalgSakMoteTitle>
    <RadUtvalgDokType xmlns="57f7f35d-0481-4669-94c7-aa93cccd2b68">Saksvedlegg</RadUtvalgDokType>
  </documentManagement>
</p:properties>
</file>

<file path=customXml/itemProps1.xml><?xml version="1.0" encoding="utf-8"?>
<ds:datastoreItem xmlns:ds="http://schemas.openxmlformats.org/officeDocument/2006/customXml" ds:itemID="{D7888A8E-64DF-4941-94DD-A219FF04E81A}">
  <ds:schemaRefs>
    <ds:schemaRef ds:uri="http://schemas.microsoft.com/office/2006/metadata/longProperties"/>
  </ds:schemaRefs>
</ds:datastoreItem>
</file>

<file path=customXml/itemProps2.xml><?xml version="1.0" encoding="utf-8"?>
<ds:datastoreItem xmlns:ds="http://schemas.openxmlformats.org/officeDocument/2006/customXml" ds:itemID="{D9823750-D7A4-4E90-A0DC-F124DBD82BF5}">
  <ds:schemaRefs>
    <ds:schemaRef ds:uri="http://schemas.microsoft.com/sharepoint/v3/contenttype/forms"/>
  </ds:schemaRefs>
</ds:datastoreItem>
</file>

<file path=customXml/itemProps3.xml><?xml version="1.0" encoding="utf-8"?>
<ds:datastoreItem xmlns:ds="http://schemas.openxmlformats.org/officeDocument/2006/customXml" ds:itemID="{307491E7-821E-464A-AA1D-76C9304E7EA8}"/>
</file>

<file path=customXml/itemProps4.xml><?xml version="1.0" encoding="utf-8"?>
<ds:datastoreItem xmlns:ds="http://schemas.openxmlformats.org/officeDocument/2006/customXml" ds:itemID="{E959D91B-7527-4AC1-95D0-3DC3472CEF76}"/>
</file>

<file path=docProps/app.xml><?xml version="1.0" encoding="utf-8"?>
<Properties xmlns="http://schemas.openxmlformats.org/officeDocument/2006/extended-properties" xmlns:vt="http://schemas.openxmlformats.org/officeDocument/2006/docPropsVTypes">
  <Template>Capsules</Template>
  <TotalTime>0</TotalTime>
  <Words>1666</Words>
  <Application>Microsoft Office PowerPoint</Application>
  <PresentationFormat>Skjermfremvisning (4:3)</PresentationFormat>
  <Paragraphs>282</Paragraphs>
  <Slides>22</Slides>
  <Notes>1</Notes>
  <HiddenSlides>0</HiddenSlides>
  <MMClips>0</MMClips>
  <ScaleCrop>false</ScaleCrop>
  <HeadingPairs>
    <vt:vector size="6" baseType="variant">
      <vt:variant>
        <vt:lpstr>Brukte skrifter</vt:lpstr>
      </vt:variant>
      <vt:variant>
        <vt:i4>6</vt:i4>
      </vt:variant>
      <vt:variant>
        <vt:lpstr>Tema</vt:lpstr>
      </vt:variant>
      <vt:variant>
        <vt:i4>3</vt:i4>
      </vt:variant>
      <vt:variant>
        <vt:lpstr>Lysbildetitler</vt:lpstr>
      </vt:variant>
      <vt:variant>
        <vt:i4>22</vt:i4>
      </vt:variant>
    </vt:vector>
  </HeadingPairs>
  <TitlesOfParts>
    <vt:vector size="31" baseType="lpstr">
      <vt:lpstr>MS PGothic</vt:lpstr>
      <vt:lpstr>MS PGothic</vt:lpstr>
      <vt:lpstr>Arial</vt:lpstr>
      <vt:lpstr>Calibri</vt:lpstr>
      <vt:lpstr>Times New Roman</vt:lpstr>
      <vt:lpstr>Wingdings</vt:lpstr>
      <vt:lpstr>Capsules</vt:lpstr>
      <vt:lpstr>Office-tema</vt:lpstr>
      <vt:lpstr>Office Theme</vt:lpstr>
      <vt:lpstr>FUS 2017-2021  Arbeidet m/ NTNUs «Siv.Ing.-utdanninger»  * Koordinering + Kvalitetssikring + Videreutvikling  * Forankring, Bryning, Innhenting</vt:lpstr>
      <vt:lpstr>Hvem vi er - Kontinuitet + Fornying </vt:lpstr>
      <vt:lpstr>Viktige bakgrunnsdokumenter </vt:lpstr>
      <vt:lpstr>Hvordan vi jobber  </vt:lpstr>
      <vt:lpstr>Oversikt – Fokustema &amp; Fremtidstema  </vt:lpstr>
      <vt:lpstr>Større saker – siste år </vt:lpstr>
      <vt:lpstr>Samarbeidsarenaer m/ Rektorat/Fakultet/Institutt/Studieprog.råd</vt:lpstr>
      <vt:lpstr>Samvirkeform M/ Studieprog.rådene V/ Studieprog.lederne</vt:lpstr>
      <vt:lpstr>Dagens agenda </vt:lpstr>
      <vt:lpstr>(Sak 2) Integrasjonsarbeidet: Oppfølging/videreføring etter fusjonen</vt:lpstr>
      <vt:lpstr>PowerPoint-presentasjon</vt:lpstr>
      <vt:lpstr>PowerPoint-presentasjon</vt:lpstr>
      <vt:lpstr>PowerPoint-presentasjon</vt:lpstr>
      <vt:lpstr>Innhenting v/ dere</vt:lpstr>
      <vt:lpstr>Læringsmål for 5-årig integrert siv.ing.-utdanning ved NTNU (p.t.)</vt:lpstr>
      <vt:lpstr>Kunnskaper (5-årig)</vt:lpstr>
      <vt:lpstr>Ferdigheter (5-årig)</vt:lpstr>
      <vt:lpstr>Generell kompetanse (5-årig)</vt:lpstr>
      <vt:lpstr>Læringsmål for 2-årig master i teknologi ved NTNU (p.t.)</vt:lpstr>
      <vt:lpstr>Kunnskaper (2-årig)</vt:lpstr>
      <vt:lpstr>Ferdigheter (2-årig)</vt:lpstr>
      <vt:lpstr>Generell kompetanse (2-årig)</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Studieplaner 2006-2007</dc:title>
  <dc:creator>mads</dc:creator>
  <cp:lastModifiedBy>Nils Rune Bodsberg</cp:lastModifiedBy>
  <cp:revision>969</cp:revision>
  <cp:lastPrinted>2018-01-10T13:17:11Z</cp:lastPrinted>
  <dcterms:created xsi:type="dcterms:W3CDTF">2005-10-28T08:17:21Z</dcterms:created>
  <dcterms:modified xsi:type="dcterms:W3CDTF">2018-06-01T12:35:50Z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adUtvalgSakMoteTitle">
    <vt:lpwstr>22</vt:lpwstr>
  </property>
  <property fmtid="{D5CDD505-2E9C-101B-9397-08002B2CF9AE}" pid="3" name="RadUtvalgDokSakTittel">
    <vt:lpwstr>201</vt:lpwstr>
  </property>
  <property fmtid="{D5CDD505-2E9C-101B-9397-08002B2CF9AE}" pid="4" name="RadUtvalgDokType">
    <vt:lpwstr>Saksvedlegg</vt:lpwstr>
  </property>
  <property fmtid="{D5CDD505-2E9C-101B-9397-08002B2CF9AE}" pid="5" name="RadUtvalgDokTilgang">
    <vt:lpwstr>Åpen</vt:lpwstr>
  </property>
  <property fmtid="{D5CDD505-2E9C-101B-9397-08002B2CF9AE}" pid="6" name="RadUtvalgDokPublisert">
    <vt:lpwstr>Ja</vt:lpwstr>
  </property>
  <property fmtid="{D5CDD505-2E9C-101B-9397-08002B2CF9AE}" pid="7" name="ContentTypeId">
    <vt:lpwstr>0x0101009E2066E71E497F4CB39B311F8595AA3D003B9E81C07FEF8844AA7EB7044670A326</vt:lpwstr>
  </property>
</Properties>
</file>