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64"/>
  </p:notesMasterIdLst>
  <p:handoutMasterIdLst>
    <p:handoutMasterId r:id="rId65"/>
  </p:handoutMasterIdLst>
  <p:sldIdLst>
    <p:sldId id="258" r:id="rId5"/>
    <p:sldId id="259" r:id="rId6"/>
    <p:sldId id="310" r:id="rId7"/>
    <p:sldId id="288" r:id="rId8"/>
    <p:sldId id="296" r:id="rId9"/>
    <p:sldId id="286" r:id="rId10"/>
    <p:sldId id="280" r:id="rId11"/>
    <p:sldId id="282" r:id="rId12"/>
    <p:sldId id="315" r:id="rId13"/>
    <p:sldId id="308" r:id="rId14"/>
    <p:sldId id="309" r:id="rId15"/>
    <p:sldId id="281" r:id="rId16"/>
    <p:sldId id="313" r:id="rId17"/>
    <p:sldId id="303" r:id="rId18"/>
    <p:sldId id="314" r:id="rId19"/>
    <p:sldId id="289" r:id="rId20"/>
    <p:sldId id="285" r:id="rId21"/>
    <p:sldId id="304" r:id="rId22"/>
    <p:sldId id="305" r:id="rId23"/>
    <p:sldId id="293" r:id="rId24"/>
    <p:sldId id="294" r:id="rId25"/>
    <p:sldId id="275" r:id="rId26"/>
    <p:sldId id="311" r:id="rId27"/>
    <p:sldId id="323" r:id="rId28"/>
    <p:sldId id="290" r:id="rId29"/>
    <p:sldId id="326" r:id="rId30"/>
    <p:sldId id="276" r:id="rId31"/>
    <p:sldId id="325" r:id="rId32"/>
    <p:sldId id="297" r:id="rId33"/>
    <p:sldId id="301" r:id="rId34"/>
    <p:sldId id="316" r:id="rId35"/>
    <p:sldId id="318" r:id="rId36"/>
    <p:sldId id="291" r:id="rId37"/>
    <p:sldId id="277" r:id="rId38"/>
    <p:sldId id="312" r:id="rId39"/>
    <p:sldId id="287" r:id="rId40"/>
    <p:sldId id="292" r:id="rId41"/>
    <p:sldId id="279" r:id="rId42"/>
    <p:sldId id="278" r:id="rId43"/>
    <p:sldId id="299" r:id="rId44"/>
    <p:sldId id="283" r:id="rId45"/>
    <p:sldId id="307" r:id="rId46"/>
    <p:sldId id="284" r:id="rId47"/>
    <p:sldId id="298" r:id="rId48"/>
    <p:sldId id="302" r:id="rId49"/>
    <p:sldId id="300" r:id="rId50"/>
    <p:sldId id="319" r:id="rId51"/>
    <p:sldId id="321" r:id="rId52"/>
    <p:sldId id="322" r:id="rId53"/>
    <p:sldId id="328" r:id="rId54"/>
    <p:sldId id="329" r:id="rId55"/>
    <p:sldId id="333" r:id="rId56"/>
    <p:sldId id="334" r:id="rId57"/>
    <p:sldId id="336" r:id="rId58"/>
    <p:sldId id="338" r:id="rId59"/>
    <p:sldId id="337" r:id="rId60"/>
    <p:sldId id="331" r:id="rId61"/>
    <p:sldId id="332" r:id="rId62"/>
    <p:sldId id="330" r:id="rId63"/>
  </p:sldIdLst>
  <p:sldSz cx="12192000" cy="6858000"/>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63E2ACDF-4965-4A4E-8EA6-97A1B0C5605C}">
          <p14:sldIdLst>
            <p14:sldId id="258"/>
            <p14:sldId id="259"/>
            <p14:sldId id="310"/>
            <p14:sldId id="288"/>
            <p14:sldId id="296"/>
            <p14:sldId id="286"/>
            <p14:sldId id="280"/>
          </p14:sldIdLst>
        </p14:section>
        <p14:section name="Oversikt kontrakter" id="{923F7D13-BDCB-4315-9EFF-EC1B586378F1}">
          <p14:sldIdLst>
            <p14:sldId id="282"/>
            <p14:sldId id="315"/>
            <p14:sldId id="308"/>
            <p14:sldId id="309"/>
            <p14:sldId id="281"/>
          </p14:sldIdLst>
        </p14:section>
        <p14:section name="Tjenestesenter/koordinator kontrakt" id="{FC3D0DAB-810C-4BCA-AF56-81143A9D6697}">
          <p14:sldIdLst>
            <p14:sldId id="313"/>
            <p14:sldId id="303"/>
            <p14:sldId id="314"/>
          </p14:sldIdLst>
        </p14:section>
        <p14:section name="Timelister" id="{41CEB384-3EB5-436E-AD68-5ADE38C7E59E}">
          <p14:sldIdLst>
            <p14:sldId id="289"/>
            <p14:sldId id="285"/>
            <p14:sldId id="304"/>
            <p14:sldId id="305"/>
          </p14:sldIdLst>
        </p14:section>
        <p14:section name="Sensur" id="{5B93AEAF-7CFB-42CB-B4C1-83FF7445FCAD}">
          <p14:sldIdLst>
            <p14:sldId id="293"/>
            <p14:sldId id="294"/>
            <p14:sldId id="275"/>
            <p14:sldId id="311"/>
            <p14:sldId id="323"/>
          </p14:sldIdLst>
        </p14:section>
        <p14:section name="Kommunikasjon" id="{9622D722-66C3-4097-A934-744965582873}">
          <p14:sldIdLst>
            <p14:sldId id="290"/>
            <p14:sldId id="326"/>
            <p14:sldId id="276"/>
            <p14:sldId id="325"/>
            <p14:sldId id="297"/>
            <p14:sldId id="301"/>
            <p14:sldId id="316"/>
            <p14:sldId id="318"/>
            <p14:sldId id="291"/>
            <p14:sldId id="277"/>
            <p14:sldId id="312"/>
            <p14:sldId id="287"/>
            <p14:sldId id="292"/>
            <p14:sldId id="279"/>
            <p14:sldId id="278"/>
            <p14:sldId id="299"/>
            <p14:sldId id="283"/>
            <p14:sldId id="307"/>
            <p14:sldId id="284"/>
            <p14:sldId id="298"/>
            <p14:sldId id="302"/>
            <p14:sldId id="300"/>
            <p14:sldId id="319"/>
            <p14:sldId id="321"/>
            <p14:sldId id="322"/>
            <p14:sldId id="328"/>
            <p14:sldId id="329"/>
            <p14:sldId id="333"/>
            <p14:sldId id="334"/>
            <p14:sldId id="336"/>
            <p14:sldId id="338"/>
            <p14:sldId id="337"/>
            <p14:sldId id="331"/>
            <p14:sldId id="332"/>
            <p14:sldId id="33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381CA1-D525-0123-A260-AE0044A86B1F}" name="Kari Klepp" initials="KK" userId="S::karikl@ntnu.no::8b5598b4-1c3e-46c2-a06e-741b9ea3aad1" providerId="AD"/>
  <p188:author id="{E862BCE6-E622-6C3C-AD75-B4B6F04095AE}" name="Nina Harvei" initials="NH" userId="Nina Harvei"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CD024"/>
    <a:srgbClr val="43B7B0"/>
    <a:srgbClr val="EBEBEB"/>
    <a:srgbClr val="E6E6E6"/>
    <a:srgbClr val="4D4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0AC6C2-CBD9-49E9-8E8A-0508EEE3E943}" v="8367" dt="2023-02-14T13:52:09.080"/>
    <p1510:client id="{E1216BAD-7281-4349-B7EC-40FA46FF64D2}" v="6129" dt="2023-02-15T12:19:37.7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Bendik Hagen" userId="66302149-38fe-43fd-bee3-51bdd69aa78a" providerId="ADAL" clId="{0CD2ACB0-A1B4-426F-B2B2-89ACBE74FAE8}"/>
    <pc:docChg chg="undo custSel delSld modSld modSection">
      <pc:chgData name="Thomas Bendik Hagen" userId="66302149-38fe-43fd-bee3-51bdd69aa78a" providerId="ADAL" clId="{0CD2ACB0-A1B4-426F-B2B2-89ACBE74FAE8}" dt="2023-02-09T09:07:07.793" v="217" actId="20577"/>
      <pc:docMkLst>
        <pc:docMk/>
      </pc:docMkLst>
      <pc:sldChg chg="modSp mod">
        <pc:chgData name="Thomas Bendik Hagen" userId="66302149-38fe-43fd-bee3-51bdd69aa78a" providerId="ADAL" clId="{0CD2ACB0-A1B4-426F-B2B2-89ACBE74FAE8}" dt="2023-02-09T08:42:13.141" v="166" actId="20577"/>
        <pc:sldMkLst>
          <pc:docMk/>
          <pc:sldMk cId="1566848650" sldId="278"/>
        </pc:sldMkLst>
        <pc:spChg chg="mod">
          <ac:chgData name="Thomas Bendik Hagen" userId="66302149-38fe-43fd-bee3-51bdd69aa78a" providerId="ADAL" clId="{0CD2ACB0-A1B4-426F-B2B2-89ACBE74FAE8}" dt="2023-02-09T08:42:13.141" v="166" actId="20577"/>
          <ac:spMkLst>
            <pc:docMk/>
            <pc:sldMk cId="1566848650" sldId="278"/>
            <ac:spMk id="2" creationId="{36409434-92B8-86DC-41EA-5B82B927858B}"/>
          </ac:spMkLst>
        </pc:spChg>
      </pc:sldChg>
      <pc:sldChg chg="modNotesTx">
        <pc:chgData name="Thomas Bendik Hagen" userId="66302149-38fe-43fd-bee3-51bdd69aa78a" providerId="ADAL" clId="{0CD2ACB0-A1B4-426F-B2B2-89ACBE74FAE8}" dt="2023-02-09T09:07:07.793" v="217" actId="20577"/>
        <pc:sldMkLst>
          <pc:docMk/>
          <pc:sldMk cId="3624693194" sldId="289"/>
        </pc:sldMkLst>
      </pc:sldChg>
      <pc:sldChg chg="modNotesTx">
        <pc:chgData name="Thomas Bendik Hagen" userId="66302149-38fe-43fd-bee3-51bdd69aa78a" providerId="ADAL" clId="{0CD2ACB0-A1B4-426F-B2B2-89ACBE74FAE8}" dt="2023-02-09T09:06:04.668" v="193" actId="20577"/>
        <pc:sldMkLst>
          <pc:docMk/>
          <pc:sldMk cId="1217396169" sldId="290"/>
        </pc:sldMkLst>
      </pc:sldChg>
      <pc:sldChg chg="modNotesTx">
        <pc:chgData name="Thomas Bendik Hagen" userId="66302149-38fe-43fd-bee3-51bdd69aa78a" providerId="ADAL" clId="{0CD2ACB0-A1B4-426F-B2B2-89ACBE74FAE8}" dt="2023-02-09T09:06:12.896" v="199" actId="20577"/>
        <pc:sldMkLst>
          <pc:docMk/>
          <pc:sldMk cId="1434948503" sldId="291"/>
        </pc:sldMkLst>
      </pc:sldChg>
      <pc:sldChg chg="modNotesTx">
        <pc:chgData name="Thomas Bendik Hagen" userId="66302149-38fe-43fd-bee3-51bdd69aa78a" providerId="ADAL" clId="{0CD2ACB0-A1B4-426F-B2B2-89ACBE74FAE8}" dt="2023-02-09T09:06:20.699" v="203" actId="20577"/>
        <pc:sldMkLst>
          <pc:docMk/>
          <pc:sldMk cId="1550058496" sldId="292"/>
        </pc:sldMkLst>
      </pc:sldChg>
      <pc:sldChg chg="modNotesTx">
        <pc:chgData name="Thomas Bendik Hagen" userId="66302149-38fe-43fd-bee3-51bdd69aa78a" providerId="ADAL" clId="{0CD2ACB0-A1B4-426F-B2B2-89ACBE74FAE8}" dt="2023-02-09T09:05:56.412" v="189" actId="20577"/>
        <pc:sldMkLst>
          <pc:docMk/>
          <pc:sldMk cId="3007400276" sldId="293"/>
        </pc:sldMkLst>
      </pc:sldChg>
      <pc:sldChg chg="modNotesTx">
        <pc:chgData name="Thomas Bendik Hagen" userId="66302149-38fe-43fd-bee3-51bdd69aa78a" providerId="ADAL" clId="{0CD2ACB0-A1B4-426F-B2B2-89ACBE74FAE8}" dt="2023-02-09T09:06:28.220" v="209" actId="20577"/>
        <pc:sldMkLst>
          <pc:docMk/>
          <pc:sldMk cId="2446891775" sldId="299"/>
        </pc:sldMkLst>
      </pc:sldChg>
      <pc:sldChg chg="modSp mod">
        <pc:chgData name="Thomas Bendik Hagen" userId="66302149-38fe-43fd-bee3-51bdd69aa78a" providerId="ADAL" clId="{0CD2ACB0-A1B4-426F-B2B2-89ACBE74FAE8}" dt="2023-02-09T08:58:23.714" v="171"/>
        <pc:sldMkLst>
          <pc:docMk/>
          <pc:sldMk cId="3175931115" sldId="309"/>
        </pc:sldMkLst>
        <pc:spChg chg="mod">
          <ac:chgData name="Thomas Bendik Hagen" userId="66302149-38fe-43fd-bee3-51bdd69aa78a" providerId="ADAL" clId="{0CD2ACB0-A1B4-426F-B2B2-89ACBE74FAE8}" dt="2023-02-09T08:58:23.714" v="171"/>
          <ac:spMkLst>
            <pc:docMk/>
            <pc:sldMk cId="3175931115" sldId="309"/>
            <ac:spMk id="2" creationId="{36409434-92B8-86DC-41EA-5B82B927858B}"/>
          </ac:spMkLst>
        </pc:spChg>
      </pc:sldChg>
      <pc:sldChg chg="modNotesTx">
        <pc:chgData name="Thomas Bendik Hagen" userId="66302149-38fe-43fd-bee3-51bdd69aa78a" providerId="ADAL" clId="{0CD2ACB0-A1B4-426F-B2B2-89ACBE74FAE8}" dt="2023-02-09T09:05:19.477" v="177" actId="20577"/>
        <pc:sldMkLst>
          <pc:docMk/>
          <pc:sldMk cId="2536121824" sldId="310"/>
        </pc:sldMkLst>
      </pc:sldChg>
      <pc:sldChg chg="modNotesTx">
        <pc:chgData name="Thomas Bendik Hagen" userId="66302149-38fe-43fd-bee3-51bdd69aa78a" providerId="ADAL" clId="{0CD2ACB0-A1B4-426F-B2B2-89ACBE74FAE8}" dt="2023-02-09T09:05:44.604" v="181" actId="20577"/>
        <pc:sldMkLst>
          <pc:docMk/>
          <pc:sldMk cId="2966400007" sldId="313"/>
        </pc:sldMkLst>
      </pc:sldChg>
      <pc:sldChg chg="del">
        <pc:chgData name="Thomas Bendik Hagen" userId="66302149-38fe-43fd-bee3-51bdd69aa78a" providerId="ADAL" clId="{0CD2ACB0-A1B4-426F-B2B2-89ACBE74FAE8}" dt="2023-02-09T08:21:10.209" v="0" actId="47"/>
        <pc:sldMkLst>
          <pc:docMk/>
          <pc:sldMk cId="3135356768" sldId="317"/>
        </pc:sldMkLst>
      </pc:sldChg>
    </pc:docChg>
  </pc:docChgLst>
  <pc:docChgLst>
    <pc:chgData name="Nina Harvei" userId="S::ninaharv@ntnu.no::e4d7f39b-7de1-4ef5-9d07-a52059df6e94" providerId="AD" clId="Web-{5BEBC024-FA9A-7F34-A379-33F3D15C751E}"/>
    <pc:docChg chg="modSld">
      <pc:chgData name="Nina Harvei" userId="S::ninaharv@ntnu.no::e4d7f39b-7de1-4ef5-9d07-a52059df6e94" providerId="AD" clId="Web-{5BEBC024-FA9A-7F34-A379-33F3D15C751E}" dt="2023-02-09T12:27:42.688" v="81" actId="20577"/>
      <pc:docMkLst>
        <pc:docMk/>
      </pc:docMkLst>
      <pc:sldChg chg="modSp">
        <pc:chgData name="Nina Harvei" userId="S::ninaharv@ntnu.no::e4d7f39b-7de1-4ef5-9d07-a52059df6e94" providerId="AD" clId="Web-{5BEBC024-FA9A-7F34-A379-33F3D15C751E}" dt="2023-02-09T12:27:42.688" v="81" actId="20577"/>
        <pc:sldMkLst>
          <pc:docMk/>
          <pc:sldMk cId="3862423802" sldId="282"/>
        </pc:sldMkLst>
        <pc:spChg chg="mod">
          <ac:chgData name="Nina Harvei" userId="S::ninaharv@ntnu.no::e4d7f39b-7de1-4ef5-9d07-a52059df6e94" providerId="AD" clId="Web-{5BEBC024-FA9A-7F34-A379-33F3D15C751E}" dt="2023-02-09T12:27:42.688" v="81" actId="20577"/>
          <ac:spMkLst>
            <pc:docMk/>
            <pc:sldMk cId="3862423802" sldId="282"/>
            <ac:spMk id="2" creationId="{36409434-92B8-86DC-41EA-5B82B927858B}"/>
          </ac:spMkLst>
        </pc:spChg>
      </pc:sldChg>
    </pc:docChg>
  </pc:docChgLst>
  <pc:docChgLst>
    <pc:chgData name="Nina Harvei" userId="S::ninaharv@ntnu.no::e4d7f39b-7de1-4ef5-9d07-a52059df6e94" providerId="AD" clId="Web-{DCD37E83-87DD-4047-C034-4F8CF3C6FFF6}"/>
    <pc:docChg chg="addSld delSld modSld">
      <pc:chgData name="Nina Harvei" userId="S::ninaharv@ntnu.no::e4d7f39b-7de1-4ef5-9d07-a52059df6e94" providerId="AD" clId="Web-{DCD37E83-87DD-4047-C034-4F8CF3C6FFF6}" dt="2023-02-07T07:48:12.873" v="593" actId="20577"/>
      <pc:docMkLst>
        <pc:docMk/>
      </pc:docMkLst>
      <pc:sldChg chg="modSp">
        <pc:chgData name="Nina Harvei" userId="S::ninaharv@ntnu.no::e4d7f39b-7de1-4ef5-9d07-a52059df6e94" providerId="AD" clId="Web-{DCD37E83-87DD-4047-C034-4F8CF3C6FFF6}" dt="2023-02-07T07:47:18.466" v="591" actId="20577"/>
        <pc:sldMkLst>
          <pc:docMk/>
          <pc:sldMk cId="2445482231" sldId="265"/>
        </pc:sldMkLst>
        <pc:spChg chg="mod">
          <ac:chgData name="Nina Harvei" userId="S::ninaharv@ntnu.no::e4d7f39b-7de1-4ef5-9d07-a52059df6e94" providerId="AD" clId="Web-{DCD37E83-87DD-4047-C034-4F8CF3C6FFF6}" dt="2023-02-07T07:47:18.466" v="591" actId="20577"/>
          <ac:spMkLst>
            <pc:docMk/>
            <pc:sldMk cId="2445482231" sldId="265"/>
            <ac:spMk id="3" creationId="{D216D224-7E10-34A8-E422-DF4D89D9E26C}"/>
          </ac:spMkLst>
        </pc:spChg>
      </pc:sldChg>
      <pc:sldChg chg="modSp">
        <pc:chgData name="Nina Harvei" userId="S::ninaharv@ntnu.no::e4d7f39b-7de1-4ef5-9d07-a52059df6e94" providerId="AD" clId="Web-{DCD37E83-87DD-4047-C034-4F8CF3C6FFF6}" dt="2023-02-07T07:46:22.450" v="531" actId="20577"/>
        <pc:sldMkLst>
          <pc:docMk/>
          <pc:sldMk cId="4035456202" sldId="267"/>
        </pc:sldMkLst>
        <pc:spChg chg="mod">
          <ac:chgData name="Nina Harvei" userId="S::ninaharv@ntnu.no::e4d7f39b-7de1-4ef5-9d07-a52059df6e94" providerId="AD" clId="Web-{DCD37E83-87DD-4047-C034-4F8CF3C6FFF6}" dt="2023-02-07T07:46:22.450" v="531" actId="20577"/>
          <ac:spMkLst>
            <pc:docMk/>
            <pc:sldMk cId="4035456202" sldId="267"/>
            <ac:spMk id="3" creationId="{D216D224-7E10-34A8-E422-DF4D89D9E26C}"/>
          </ac:spMkLst>
        </pc:spChg>
      </pc:sldChg>
      <pc:sldChg chg="modSp">
        <pc:chgData name="Nina Harvei" userId="S::ninaharv@ntnu.no::e4d7f39b-7de1-4ef5-9d07-a52059df6e94" providerId="AD" clId="Web-{DCD37E83-87DD-4047-C034-4F8CF3C6FFF6}" dt="2023-02-07T07:48:12.873" v="593" actId="20577"/>
        <pc:sldMkLst>
          <pc:docMk/>
          <pc:sldMk cId="251048057" sldId="271"/>
        </pc:sldMkLst>
        <pc:spChg chg="mod">
          <ac:chgData name="Nina Harvei" userId="S::ninaharv@ntnu.no::e4d7f39b-7de1-4ef5-9d07-a52059df6e94" providerId="AD" clId="Web-{DCD37E83-87DD-4047-C034-4F8CF3C6FFF6}" dt="2023-02-07T07:48:12.873" v="593" actId="20577"/>
          <ac:spMkLst>
            <pc:docMk/>
            <pc:sldMk cId="251048057" sldId="271"/>
            <ac:spMk id="3" creationId="{D216D224-7E10-34A8-E422-DF4D89D9E26C}"/>
          </ac:spMkLst>
        </pc:spChg>
      </pc:sldChg>
      <pc:sldChg chg="modSp">
        <pc:chgData name="Nina Harvei" userId="S::ninaharv@ntnu.no::e4d7f39b-7de1-4ef5-9d07-a52059df6e94" providerId="AD" clId="Web-{DCD37E83-87DD-4047-C034-4F8CF3C6FFF6}" dt="2023-02-07T07:39:53.837" v="412" actId="14100"/>
        <pc:sldMkLst>
          <pc:docMk/>
          <pc:sldMk cId="3681797399" sldId="275"/>
        </pc:sldMkLst>
        <pc:spChg chg="mod">
          <ac:chgData name="Nina Harvei" userId="S::ninaharv@ntnu.no::e4d7f39b-7de1-4ef5-9d07-a52059df6e94" providerId="AD" clId="Web-{DCD37E83-87DD-4047-C034-4F8CF3C6FFF6}" dt="2023-02-07T07:39:53.837" v="412" actId="14100"/>
          <ac:spMkLst>
            <pc:docMk/>
            <pc:sldMk cId="3681797399" sldId="275"/>
            <ac:spMk id="2" creationId="{36409434-92B8-86DC-41EA-5B82B927858B}"/>
          </ac:spMkLst>
        </pc:spChg>
      </pc:sldChg>
      <pc:sldChg chg="addSp modSp">
        <pc:chgData name="Nina Harvei" userId="S::ninaharv@ntnu.no::e4d7f39b-7de1-4ef5-9d07-a52059df6e94" providerId="AD" clId="Web-{DCD37E83-87DD-4047-C034-4F8CF3C6FFF6}" dt="2023-02-07T07:42:31.057" v="417" actId="1076"/>
        <pc:sldMkLst>
          <pc:docMk/>
          <pc:sldMk cId="1226419706" sldId="276"/>
        </pc:sldMkLst>
        <pc:spChg chg="mod">
          <ac:chgData name="Nina Harvei" userId="S::ninaharv@ntnu.no::e4d7f39b-7de1-4ef5-9d07-a52059df6e94" providerId="AD" clId="Web-{DCD37E83-87DD-4047-C034-4F8CF3C6FFF6}" dt="2023-02-07T07:42:19.448" v="413" actId="14100"/>
          <ac:spMkLst>
            <pc:docMk/>
            <pc:sldMk cId="1226419706" sldId="276"/>
            <ac:spMk id="2" creationId="{36409434-92B8-86DC-41EA-5B82B927858B}"/>
          </ac:spMkLst>
        </pc:spChg>
        <pc:spChg chg="add mod">
          <ac:chgData name="Nina Harvei" userId="S::ninaharv@ntnu.no::e4d7f39b-7de1-4ef5-9d07-a52059df6e94" providerId="AD" clId="Web-{DCD37E83-87DD-4047-C034-4F8CF3C6FFF6}" dt="2023-02-07T07:42:31.057" v="417" actId="1076"/>
          <ac:spMkLst>
            <pc:docMk/>
            <pc:sldMk cId="1226419706" sldId="276"/>
            <ac:spMk id="3" creationId="{4B501075-B852-8D34-3EEE-7B16B57435E8}"/>
          </ac:spMkLst>
        </pc:spChg>
      </pc:sldChg>
      <pc:sldChg chg="modSp">
        <pc:chgData name="Nina Harvei" userId="S::ninaharv@ntnu.no::e4d7f39b-7de1-4ef5-9d07-a52059df6e94" providerId="AD" clId="Web-{DCD37E83-87DD-4047-C034-4F8CF3C6FFF6}" dt="2023-02-07T07:43:43.948" v="427" actId="20577"/>
        <pc:sldMkLst>
          <pc:docMk/>
          <pc:sldMk cId="2089626173" sldId="277"/>
        </pc:sldMkLst>
        <pc:spChg chg="mod">
          <ac:chgData name="Nina Harvei" userId="S::ninaharv@ntnu.no::e4d7f39b-7de1-4ef5-9d07-a52059df6e94" providerId="AD" clId="Web-{DCD37E83-87DD-4047-C034-4F8CF3C6FFF6}" dt="2023-02-07T07:43:43.948" v="427" actId="20577"/>
          <ac:spMkLst>
            <pc:docMk/>
            <pc:sldMk cId="2089626173" sldId="277"/>
            <ac:spMk id="2" creationId="{36409434-92B8-86DC-41EA-5B82B927858B}"/>
          </ac:spMkLst>
        </pc:spChg>
      </pc:sldChg>
      <pc:sldChg chg="modSp">
        <pc:chgData name="Nina Harvei" userId="S::ninaharv@ntnu.no::e4d7f39b-7de1-4ef5-9d07-a52059df6e94" providerId="AD" clId="Web-{DCD37E83-87DD-4047-C034-4F8CF3C6FFF6}" dt="2023-02-07T07:45:30.121" v="488" actId="20577"/>
        <pc:sldMkLst>
          <pc:docMk/>
          <pc:sldMk cId="1566848650" sldId="278"/>
        </pc:sldMkLst>
        <pc:spChg chg="mod">
          <ac:chgData name="Nina Harvei" userId="S::ninaharv@ntnu.no::e4d7f39b-7de1-4ef5-9d07-a52059df6e94" providerId="AD" clId="Web-{DCD37E83-87DD-4047-C034-4F8CF3C6FFF6}" dt="2023-02-07T07:45:30.121" v="488" actId="20577"/>
          <ac:spMkLst>
            <pc:docMk/>
            <pc:sldMk cId="1566848650" sldId="278"/>
            <ac:spMk id="2" creationId="{36409434-92B8-86DC-41EA-5B82B927858B}"/>
          </ac:spMkLst>
        </pc:spChg>
      </pc:sldChg>
      <pc:sldChg chg="modSp">
        <pc:chgData name="Nina Harvei" userId="S::ninaharv@ntnu.no::e4d7f39b-7de1-4ef5-9d07-a52059df6e94" providerId="AD" clId="Web-{DCD37E83-87DD-4047-C034-4F8CF3C6FFF6}" dt="2023-02-07T07:30:41.534" v="2" actId="14100"/>
        <pc:sldMkLst>
          <pc:docMk/>
          <pc:sldMk cId="2007394603" sldId="280"/>
        </pc:sldMkLst>
        <pc:spChg chg="mod">
          <ac:chgData name="Nina Harvei" userId="S::ninaharv@ntnu.no::e4d7f39b-7de1-4ef5-9d07-a52059df6e94" providerId="AD" clId="Web-{DCD37E83-87DD-4047-C034-4F8CF3C6FFF6}" dt="2023-02-07T07:30:41.534" v="2" actId="14100"/>
          <ac:spMkLst>
            <pc:docMk/>
            <pc:sldMk cId="2007394603" sldId="280"/>
            <ac:spMk id="2" creationId="{36409434-92B8-86DC-41EA-5B82B927858B}"/>
          </ac:spMkLst>
        </pc:spChg>
      </pc:sldChg>
      <pc:sldChg chg="modSp">
        <pc:chgData name="Nina Harvei" userId="S::ninaharv@ntnu.no::e4d7f39b-7de1-4ef5-9d07-a52059df6e94" providerId="AD" clId="Web-{DCD37E83-87DD-4047-C034-4F8CF3C6FFF6}" dt="2023-02-07T07:35:35.944" v="11" actId="20577"/>
        <pc:sldMkLst>
          <pc:docMk/>
          <pc:sldMk cId="2492243985" sldId="281"/>
        </pc:sldMkLst>
        <pc:spChg chg="mod">
          <ac:chgData name="Nina Harvei" userId="S::ninaharv@ntnu.no::e4d7f39b-7de1-4ef5-9d07-a52059df6e94" providerId="AD" clId="Web-{DCD37E83-87DD-4047-C034-4F8CF3C6FFF6}" dt="2023-02-07T07:35:35.944" v="11" actId="20577"/>
          <ac:spMkLst>
            <pc:docMk/>
            <pc:sldMk cId="2492243985" sldId="281"/>
            <ac:spMk id="2" creationId="{36409434-92B8-86DC-41EA-5B82B927858B}"/>
          </ac:spMkLst>
        </pc:spChg>
      </pc:sldChg>
      <pc:sldChg chg="modSp">
        <pc:chgData name="Nina Harvei" userId="S::ninaharv@ntnu.no::e4d7f39b-7de1-4ef5-9d07-a52059df6e94" providerId="AD" clId="Web-{DCD37E83-87DD-4047-C034-4F8CF3C6FFF6}" dt="2023-02-07T07:34:56.349" v="6" actId="20577"/>
        <pc:sldMkLst>
          <pc:docMk/>
          <pc:sldMk cId="3862423802" sldId="282"/>
        </pc:sldMkLst>
        <pc:spChg chg="mod">
          <ac:chgData name="Nina Harvei" userId="S::ninaharv@ntnu.no::e4d7f39b-7de1-4ef5-9d07-a52059df6e94" providerId="AD" clId="Web-{DCD37E83-87DD-4047-C034-4F8CF3C6FFF6}" dt="2023-02-07T07:34:56.349" v="6" actId="20577"/>
          <ac:spMkLst>
            <pc:docMk/>
            <pc:sldMk cId="3862423802" sldId="282"/>
            <ac:spMk id="2" creationId="{36409434-92B8-86DC-41EA-5B82B927858B}"/>
          </ac:spMkLst>
        </pc:spChg>
      </pc:sldChg>
      <pc:sldChg chg="addSp delSp modSp">
        <pc:chgData name="Nina Harvei" userId="S::ninaharv@ntnu.no::e4d7f39b-7de1-4ef5-9d07-a52059df6e94" providerId="AD" clId="Web-{DCD37E83-87DD-4047-C034-4F8CF3C6FFF6}" dt="2023-02-07T07:39:46.212" v="411" actId="20577"/>
        <pc:sldMkLst>
          <pc:docMk/>
          <pc:sldMk cId="2098173076" sldId="285"/>
        </pc:sldMkLst>
        <pc:spChg chg="mod">
          <ac:chgData name="Nina Harvei" userId="S::ninaharv@ntnu.no::e4d7f39b-7de1-4ef5-9d07-a52059df6e94" providerId="AD" clId="Web-{DCD37E83-87DD-4047-C034-4F8CF3C6FFF6}" dt="2023-02-07T07:37:56.476" v="199" actId="14100"/>
          <ac:spMkLst>
            <pc:docMk/>
            <pc:sldMk cId="2098173076" sldId="285"/>
            <ac:spMk id="2" creationId="{36409434-92B8-86DC-41EA-5B82B927858B}"/>
          </ac:spMkLst>
        </pc:spChg>
        <pc:spChg chg="add mod">
          <ac:chgData name="Nina Harvei" userId="S::ninaharv@ntnu.no::e4d7f39b-7de1-4ef5-9d07-a52059df6e94" providerId="AD" clId="Web-{DCD37E83-87DD-4047-C034-4F8CF3C6FFF6}" dt="2023-02-07T07:39:46.212" v="411" actId="20577"/>
          <ac:spMkLst>
            <pc:docMk/>
            <pc:sldMk cId="2098173076" sldId="285"/>
            <ac:spMk id="10" creationId="{04E1A0E6-ECC2-92DA-D264-009B6CB5B4CA}"/>
          </ac:spMkLst>
        </pc:spChg>
        <pc:picChg chg="add del mod">
          <ac:chgData name="Nina Harvei" userId="S::ninaharv@ntnu.no::e4d7f39b-7de1-4ef5-9d07-a52059df6e94" providerId="AD" clId="Web-{DCD37E83-87DD-4047-C034-4F8CF3C6FFF6}" dt="2023-02-07T07:38:40.555" v="216"/>
          <ac:picMkLst>
            <pc:docMk/>
            <pc:sldMk cId="2098173076" sldId="285"/>
            <ac:picMk id="3" creationId="{0FE26F1A-4E93-0301-7479-CBE7A6EAE727}"/>
          </ac:picMkLst>
        </pc:picChg>
        <pc:picChg chg="add del mod">
          <ac:chgData name="Nina Harvei" userId="S::ninaharv@ntnu.no::e4d7f39b-7de1-4ef5-9d07-a52059df6e94" providerId="AD" clId="Web-{DCD37E83-87DD-4047-C034-4F8CF3C6FFF6}" dt="2023-02-07T07:37:32.945" v="192"/>
          <ac:picMkLst>
            <pc:docMk/>
            <pc:sldMk cId="2098173076" sldId="285"/>
            <ac:picMk id="4" creationId="{0DC21168-EE3D-076F-BC46-925FDFBBB9A4}"/>
          </ac:picMkLst>
        </pc:picChg>
      </pc:sldChg>
      <pc:sldChg chg="modSp">
        <pc:chgData name="Nina Harvei" userId="S::ninaharv@ntnu.no::e4d7f39b-7de1-4ef5-9d07-a52059df6e94" providerId="AD" clId="Web-{DCD37E83-87DD-4047-C034-4F8CF3C6FFF6}" dt="2023-02-07T07:39:00.946" v="259" actId="20577"/>
        <pc:sldMkLst>
          <pc:docMk/>
          <pc:sldMk cId="732051945" sldId="295"/>
        </pc:sldMkLst>
        <pc:spChg chg="mod">
          <ac:chgData name="Nina Harvei" userId="S::ninaharv@ntnu.no::e4d7f39b-7de1-4ef5-9d07-a52059df6e94" providerId="AD" clId="Web-{DCD37E83-87DD-4047-C034-4F8CF3C6FFF6}" dt="2023-02-07T07:39:00.946" v="259" actId="20577"/>
          <ac:spMkLst>
            <pc:docMk/>
            <pc:sldMk cId="732051945" sldId="295"/>
            <ac:spMk id="2" creationId="{36409434-92B8-86DC-41EA-5B82B927858B}"/>
          </ac:spMkLst>
        </pc:spChg>
      </pc:sldChg>
      <pc:sldChg chg="modSp">
        <pc:chgData name="Nina Harvei" userId="S::ninaharv@ntnu.no::e4d7f39b-7de1-4ef5-9d07-a52059df6e94" providerId="AD" clId="Web-{DCD37E83-87DD-4047-C034-4F8CF3C6FFF6}" dt="2023-02-07T07:30:24.268" v="0" actId="14100"/>
        <pc:sldMkLst>
          <pc:docMk/>
          <pc:sldMk cId="438041862" sldId="296"/>
        </pc:sldMkLst>
        <pc:spChg chg="mod">
          <ac:chgData name="Nina Harvei" userId="S::ninaharv@ntnu.no::e4d7f39b-7de1-4ef5-9d07-a52059df6e94" providerId="AD" clId="Web-{DCD37E83-87DD-4047-C034-4F8CF3C6FFF6}" dt="2023-02-07T07:30:24.268" v="0" actId="14100"/>
          <ac:spMkLst>
            <pc:docMk/>
            <pc:sldMk cId="438041862" sldId="296"/>
            <ac:spMk id="2" creationId="{36409434-92B8-86DC-41EA-5B82B927858B}"/>
          </ac:spMkLst>
        </pc:spChg>
      </pc:sldChg>
      <pc:sldChg chg="modSp">
        <pc:chgData name="Nina Harvei" userId="S::ninaharv@ntnu.no::e4d7f39b-7de1-4ef5-9d07-a52059df6e94" providerId="AD" clId="Web-{DCD37E83-87DD-4047-C034-4F8CF3C6FFF6}" dt="2023-02-07T07:42:47.651" v="418" actId="14100"/>
        <pc:sldMkLst>
          <pc:docMk/>
          <pc:sldMk cId="3390091818" sldId="297"/>
        </pc:sldMkLst>
        <pc:spChg chg="mod">
          <ac:chgData name="Nina Harvei" userId="S::ninaharv@ntnu.no::e4d7f39b-7de1-4ef5-9d07-a52059df6e94" providerId="AD" clId="Web-{DCD37E83-87DD-4047-C034-4F8CF3C6FFF6}" dt="2023-02-07T07:42:47.651" v="418" actId="14100"/>
          <ac:spMkLst>
            <pc:docMk/>
            <pc:sldMk cId="3390091818" sldId="297"/>
            <ac:spMk id="2" creationId="{36409434-92B8-86DC-41EA-5B82B927858B}"/>
          </ac:spMkLst>
        </pc:spChg>
      </pc:sldChg>
      <pc:sldChg chg="add del replId">
        <pc:chgData name="Nina Harvei" userId="S::ninaharv@ntnu.no::e4d7f39b-7de1-4ef5-9d07-a52059df6e94" providerId="AD" clId="Web-{DCD37E83-87DD-4047-C034-4F8CF3C6FFF6}" dt="2023-02-07T07:38:39.367" v="215"/>
        <pc:sldMkLst>
          <pc:docMk/>
          <pc:sldMk cId="976397619" sldId="298"/>
        </pc:sldMkLst>
      </pc:sldChg>
    </pc:docChg>
  </pc:docChgLst>
  <pc:docChgLst>
    <pc:chgData name="Nina Harvei" userId="S::ninaharv@ntnu.no::e4d7f39b-7de1-4ef5-9d07-a52059df6e94" providerId="AD" clId="Web-{86143B41-15F3-4B34-948E-268A1686D4E9}"/>
    <pc:docChg chg="modSld">
      <pc:chgData name="Nina Harvei" userId="S::ninaharv@ntnu.no::e4d7f39b-7de1-4ef5-9d07-a52059df6e94" providerId="AD" clId="Web-{86143B41-15F3-4B34-948E-268A1686D4E9}" dt="2023-02-07T08:08:30.292" v="1649" actId="20577"/>
      <pc:docMkLst>
        <pc:docMk/>
      </pc:docMkLst>
      <pc:sldChg chg="modSp">
        <pc:chgData name="Nina Harvei" userId="S::ninaharv@ntnu.no::e4d7f39b-7de1-4ef5-9d07-a52059df6e94" providerId="AD" clId="Web-{86143B41-15F3-4B34-948E-268A1686D4E9}" dt="2023-02-07T08:08:30.292" v="1649" actId="20577"/>
        <pc:sldMkLst>
          <pc:docMk/>
          <pc:sldMk cId="2492243985" sldId="281"/>
        </pc:sldMkLst>
        <pc:spChg chg="mod">
          <ac:chgData name="Nina Harvei" userId="S::ninaharv@ntnu.no::e4d7f39b-7de1-4ef5-9d07-a52059df6e94" providerId="AD" clId="Web-{86143B41-15F3-4B34-948E-268A1686D4E9}" dt="2023-02-07T08:08:30.292" v="1649" actId="20577"/>
          <ac:spMkLst>
            <pc:docMk/>
            <pc:sldMk cId="2492243985" sldId="281"/>
            <ac:spMk id="2" creationId="{36409434-92B8-86DC-41EA-5B82B927858B}"/>
          </ac:spMkLst>
        </pc:spChg>
      </pc:sldChg>
      <pc:sldChg chg="modSp">
        <pc:chgData name="Nina Harvei" userId="S::ninaharv@ntnu.no::e4d7f39b-7de1-4ef5-9d07-a52059df6e94" providerId="AD" clId="Web-{86143B41-15F3-4B34-948E-268A1686D4E9}" dt="2023-02-06T12:58:00.808" v="1317" actId="20577"/>
        <pc:sldMkLst>
          <pc:docMk/>
          <pc:sldMk cId="1540941778" sldId="283"/>
        </pc:sldMkLst>
        <pc:spChg chg="mod">
          <ac:chgData name="Nina Harvei" userId="S::ninaharv@ntnu.no::e4d7f39b-7de1-4ef5-9d07-a52059df6e94" providerId="AD" clId="Web-{86143B41-15F3-4B34-948E-268A1686D4E9}" dt="2023-02-06T12:58:00.808" v="1317" actId="20577"/>
          <ac:spMkLst>
            <pc:docMk/>
            <pc:sldMk cId="1540941778" sldId="283"/>
            <ac:spMk id="2" creationId="{36409434-92B8-86DC-41EA-5B82B927858B}"/>
          </ac:spMkLst>
        </pc:spChg>
      </pc:sldChg>
      <pc:sldChg chg="modSp">
        <pc:chgData name="Nina Harvei" userId="S::ninaharv@ntnu.no::e4d7f39b-7de1-4ef5-9d07-a52059df6e94" providerId="AD" clId="Web-{86143B41-15F3-4B34-948E-268A1686D4E9}" dt="2023-02-06T12:58:51.730" v="1424" actId="20577"/>
        <pc:sldMkLst>
          <pc:docMk/>
          <pc:sldMk cId="3475237680" sldId="284"/>
        </pc:sldMkLst>
        <pc:spChg chg="mod">
          <ac:chgData name="Nina Harvei" userId="S::ninaharv@ntnu.no::e4d7f39b-7de1-4ef5-9d07-a52059df6e94" providerId="AD" clId="Web-{86143B41-15F3-4B34-948E-268A1686D4E9}" dt="2023-02-06T12:58:51.730" v="1424" actId="20577"/>
          <ac:spMkLst>
            <pc:docMk/>
            <pc:sldMk cId="3475237680" sldId="284"/>
            <ac:spMk id="2" creationId="{36409434-92B8-86DC-41EA-5B82B927858B}"/>
          </ac:spMkLst>
        </pc:spChg>
      </pc:sldChg>
      <pc:sldChg chg="modSp">
        <pc:chgData name="Nina Harvei" userId="S::ninaharv@ntnu.no::e4d7f39b-7de1-4ef5-9d07-a52059df6e94" providerId="AD" clId="Web-{86143B41-15F3-4B34-948E-268A1686D4E9}" dt="2023-02-06T12:49:45.992" v="534" actId="20577"/>
        <pc:sldMkLst>
          <pc:docMk/>
          <pc:sldMk cId="4079798635" sldId="286"/>
        </pc:sldMkLst>
        <pc:spChg chg="mod">
          <ac:chgData name="Nina Harvei" userId="S::ninaharv@ntnu.no::e4d7f39b-7de1-4ef5-9d07-a52059df6e94" providerId="AD" clId="Web-{86143B41-15F3-4B34-948E-268A1686D4E9}" dt="2023-02-06T12:49:45.992" v="534" actId="20577"/>
          <ac:spMkLst>
            <pc:docMk/>
            <pc:sldMk cId="4079798635" sldId="286"/>
            <ac:spMk id="2" creationId="{36409434-92B8-86DC-41EA-5B82B927858B}"/>
          </ac:spMkLst>
        </pc:spChg>
      </pc:sldChg>
      <pc:sldChg chg="modSp">
        <pc:chgData name="Nina Harvei" userId="S::ninaharv@ntnu.no::e4d7f39b-7de1-4ef5-9d07-a52059df6e94" providerId="AD" clId="Web-{86143B41-15F3-4B34-948E-268A1686D4E9}" dt="2023-02-06T12:44:16.223" v="220" actId="20577"/>
        <pc:sldMkLst>
          <pc:docMk/>
          <pc:sldMk cId="744213271" sldId="288"/>
        </pc:sldMkLst>
        <pc:spChg chg="mod">
          <ac:chgData name="Nina Harvei" userId="S::ninaharv@ntnu.no::e4d7f39b-7de1-4ef5-9d07-a52059df6e94" providerId="AD" clId="Web-{86143B41-15F3-4B34-948E-268A1686D4E9}" dt="2023-02-06T12:44:16.223" v="220" actId="20577"/>
          <ac:spMkLst>
            <pc:docMk/>
            <pc:sldMk cId="744213271" sldId="288"/>
            <ac:spMk id="2" creationId="{36409434-92B8-86DC-41EA-5B82B927858B}"/>
          </ac:spMkLst>
        </pc:spChg>
      </pc:sldChg>
    </pc:docChg>
  </pc:docChgLst>
  <pc:docChgLst>
    <pc:chgData name="Kari Klepp" userId="8b5598b4-1c3e-46c2-a06e-741b9ea3aad1" providerId="ADAL" clId="{E1216BAD-7281-4349-B7EC-40FA46FF64D2}"/>
    <pc:docChg chg="undo custSel addSld delSld modSld sldOrd addSection modSection">
      <pc:chgData name="Kari Klepp" userId="8b5598b4-1c3e-46c2-a06e-741b9ea3aad1" providerId="ADAL" clId="{E1216BAD-7281-4349-B7EC-40FA46FF64D2}" dt="2023-02-15T12:19:37.794" v="12186" actId="20577"/>
      <pc:docMkLst>
        <pc:docMk/>
      </pc:docMkLst>
      <pc:sldChg chg="modSp mod">
        <pc:chgData name="Kari Klepp" userId="8b5598b4-1c3e-46c2-a06e-741b9ea3aad1" providerId="ADAL" clId="{E1216BAD-7281-4349-B7EC-40FA46FF64D2}" dt="2023-02-14T11:13:17.650" v="12153" actId="20577"/>
        <pc:sldMkLst>
          <pc:docMk/>
          <pc:sldMk cId="3844813845" sldId="258"/>
        </pc:sldMkLst>
        <pc:spChg chg="mod">
          <ac:chgData name="Kari Klepp" userId="8b5598b4-1c3e-46c2-a06e-741b9ea3aad1" providerId="ADAL" clId="{E1216BAD-7281-4349-B7EC-40FA46FF64D2}" dt="2023-02-14T11:13:17.650" v="12153" actId="20577"/>
          <ac:spMkLst>
            <pc:docMk/>
            <pc:sldMk cId="3844813845" sldId="258"/>
            <ac:spMk id="2" creationId="{562C9C60-20A1-D71E-66D2-EF8A376BCA69}"/>
          </ac:spMkLst>
        </pc:spChg>
      </pc:sldChg>
      <pc:sldChg chg="addSp delSp modSp mod">
        <pc:chgData name="Kari Klepp" userId="8b5598b4-1c3e-46c2-a06e-741b9ea3aad1" providerId="ADAL" clId="{E1216BAD-7281-4349-B7EC-40FA46FF64D2}" dt="2023-02-09T06:06:36.245" v="6689" actId="20577"/>
        <pc:sldMkLst>
          <pc:docMk/>
          <pc:sldMk cId="3777734396" sldId="259"/>
        </pc:sldMkLst>
        <pc:spChg chg="add del mod">
          <ac:chgData name="Kari Klepp" userId="8b5598b4-1c3e-46c2-a06e-741b9ea3aad1" providerId="ADAL" clId="{E1216BAD-7281-4349-B7EC-40FA46FF64D2}" dt="2023-02-09T06:06:36.245" v="6689" actId="20577"/>
          <ac:spMkLst>
            <pc:docMk/>
            <pc:sldMk cId="3777734396" sldId="259"/>
            <ac:spMk id="2" creationId="{36409434-92B8-86DC-41EA-5B82B927858B}"/>
          </ac:spMkLst>
        </pc:spChg>
        <pc:spChg chg="del mod">
          <ac:chgData name="Kari Klepp" userId="8b5598b4-1c3e-46c2-a06e-741b9ea3aad1" providerId="ADAL" clId="{E1216BAD-7281-4349-B7EC-40FA46FF64D2}" dt="2023-02-02T15:10:19.808" v="779" actId="478"/>
          <ac:spMkLst>
            <pc:docMk/>
            <pc:sldMk cId="3777734396" sldId="259"/>
            <ac:spMk id="3" creationId="{F2D93F93-BC9B-2848-2DE5-DF65BED52C71}"/>
          </ac:spMkLst>
        </pc:spChg>
        <pc:spChg chg="add del mod">
          <ac:chgData name="Kari Klepp" userId="8b5598b4-1c3e-46c2-a06e-741b9ea3aad1" providerId="ADAL" clId="{E1216BAD-7281-4349-B7EC-40FA46FF64D2}" dt="2023-02-02T15:10:25.182" v="781" actId="478"/>
          <ac:spMkLst>
            <pc:docMk/>
            <pc:sldMk cId="3777734396" sldId="259"/>
            <ac:spMk id="5" creationId="{E99FB8E8-D55D-2967-CD51-EA072096DF32}"/>
          </ac:spMkLst>
        </pc:spChg>
        <pc:spChg chg="add del mod">
          <ac:chgData name="Kari Klepp" userId="8b5598b4-1c3e-46c2-a06e-741b9ea3aad1" providerId="ADAL" clId="{E1216BAD-7281-4349-B7EC-40FA46FF64D2}" dt="2023-02-03T06:22:59.608" v="1319" actId="478"/>
          <ac:spMkLst>
            <pc:docMk/>
            <pc:sldMk cId="3777734396" sldId="259"/>
            <ac:spMk id="7" creationId="{0494FE42-C026-0B40-6A6F-473F67C26BCB}"/>
          </ac:spMkLst>
        </pc:spChg>
        <pc:spChg chg="add del mod">
          <ac:chgData name="Kari Klepp" userId="8b5598b4-1c3e-46c2-a06e-741b9ea3aad1" providerId="ADAL" clId="{E1216BAD-7281-4349-B7EC-40FA46FF64D2}" dt="2023-02-03T06:22:53.958" v="1317" actId="478"/>
          <ac:spMkLst>
            <pc:docMk/>
            <pc:sldMk cId="3777734396" sldId="259"/>
            <ac:spMk id="9" creationId="{6B4E29B5-4E0A-AE28-2BDA-E423422D5FBC}"/>
          </ac:spMkLst>
        </pc:spChg>
        <pc:graphicFrameChg chg="add del mod">
          <ac:chgData name="Kari Klepp" userId="8b5598b4-1c3e-46c2-a06e-741b9ea3aad1" providerId="ADAL" clId="{E1216BAD-7281-4349-B7EC-40FA46FF64D2}" dt="2023-02-09T05:49:00.816" v="6121" actId="12084"/>
          <ac:graphicFrameMkLst>
            <pc:docMk/>
            <pc:sldMk cId="3777734396" sldId="259"/>
            <ac:graphicFrameMk id="3" creationId="{858AF69A-CB81-F306-21EF-FF2C69641811}"/>
          </ac:graphicFrameMkLst>
        </pc:graphicFrameChg>
        <pc:picChg chg="add del mod">
          <ac:chgData name="Kari Klepp" userId="8b5598b4-1c3e-46c2-a06e-741b9ea3aad1" providerId="ADAL" clId="{E1216BAD-7281-4349-B7EC-40FA46FF64D2}" dt="2023-02-07T09:49:56.165" v="1838" actId="478"/>
          <ac:picMkLst>
            <pc:docMk/>
            <pc:sldMk cId="3777734396" sldId="259"/>
            <ac:picMk id="3" creationId="{534CC74E-4EE6-8BB4-E42C-64142808E223}"/>
          </ac:picMkLst>
        </pc:picChg>
        <pc:picChg chg="add del mod">
          <ac:chgData name="Kari Klepp" userId="8b5598b4-1c3e-46c2-a06e-741b9ea3aad1" providerId="ADAL" clId="{E1216BAD-7281-4349-B7EC-40FA46FF64D2}" dt="2023-02-09T06:00:17.596" v="6329" actId="478"/>
          <ac:picMkLst>
            <pc:docMk/>
            <pc:sldMk cId="3777734396" sldId="259"/>
            <ac:picMk id="5" creationId="{D052990B-5679-94FA-F305-391FDD7A326D}"/>
          </ac:picMkLst>
        </pc:picChg>
        <pc:picChg chg="add mod">
          <ac:chgData name="Kari Klepp" userId="8b5598b4-1c3e-46c2-a06e-741b9ea3aad1" providerId="ADAL" clId="{E1216BAD-7281-4349-B7EC-40FA46FF64D2}" dt="2023-02-09T06:04:03.429" v="6643" actId="1076"/>
          <ac:picMkLst>
            <pc:docMk/>
            <pc:sldMk cId="3777734396" sldId="259"/>
            <ac:picMk id="6" creationId="{5551BA4A-BF94-8ED1-5C3C-D2D2651822C4}"/>
          </ac:picMkLst>
        </pc:picChg>
        <pc:picChg chg="add del mod">
          <ac:chgData name="Kari Klepp" userId="8b5598b4-1c3e-46c2-a06e-741b9ea3aad1" providerId="ADAL" clId="{E1216BAD-7281-4349-B7EC-40FA46FF64D2}" dt="2023-02-03T06:23:01.439" v="1320" actId="478"/>
          <ac:picMkLst>
            <pc:docMk/>
            <pc:sldMk cId="3777734396" sldId="259"/>
            <ac:picMk id="6" creationId="{FBDD9E00-4A43-B9BF-9CD8-9A3C6D518576}"/>
          </ac:picMkLst>
        </pc:picChg>
        <pc:picChg chg="add mod">
          <ac:chgData name="Kari Klepp" userId="8b5598b4-1c3e-46c2-a06e-741b9ea3aad1" providerId="ADAL" clId="{E1216BAD-7281-4349-B7EC-40FA46FF64D2}" dt="2023-02-09T06:04:32.003" v="6647" actId="1076"/>
          <ac:picMkLst>
            <pc:docMk/>
            <pc:sldMk cId="3777734396" sldId="259"/>
            <ac:picMk id="8" creationId="{47F32025-9B15-AEA8-910A-BDC4F689F8EE}"/>
          </ac:picMkLst>
        </pc:picChg>
        <pc:picChg chg="add del mod">
          <ac:chgData name="Kari Klepp" userId="8b5598b4-1c3e-46c2-a06e-741b9ea3aad1" providerId="ADAL" clId="{E1216BAD-7281-4349-B7EC-40FA46FF64D2}" dt="2023-02-03T06:22:56.031" v="1318" actId="478"/>
          <ac:picMkLst>
            <pc:docMk/>
            <pc:sldMk cId="3777734396" sldId="259"/>
            <ac:picMk id="8" creationId="{9A3CA216-D46E-FFF9-B148-5B1E19E41A13}"/>
          </ac:picMkLst>
        </pc:picChg>
        <pc:picChg chg="add mod">
          <ac:chgData name="Kari Klepp" userId="8b5598b4-1c3e-46c2-a06e-741b9ea3aad1" providerId="ADAL" clId="{E1216BAD-7281-4349-B7EC-40FA46FF64D2}" dt="2023-02-09T06:06:01.376" v="6686" actId="1076"/>
          <ac:picMkLst>
            <pc:docMk/>
            <pc:sldMk cId="3777734396" sldId="259"/>
            <ac:picMk id="12" creationId="{61819E1F-5391-FFF4-C3C8-7589BE3CCFD4}"/>
          </ac:picMkLst>
        </pc:picChg>
        <pc:picChg chg="add mod">
          <ac:chgData name="Kari Klepp" userId="8b5598b4-1c3e-46c2-a06e-741b9ea3aad1" providerId="ADAL" clId="{E1216BAD-7281-4349-B7EC-40FA46FF64D2}" dt="2023-02-09T06:06:28.438" v="6688" actId="1076"/>
          <ac:picMkLst>
            <pc:docMk/>
            <pc:sldMk cId="3777734396" sldId="259"/>
            <ac:picMk id="14" creationId="{C82FBD76-091A-F6A9-7ECD-CA44585F73BE}"/>
          </ac:picMkLst>
        </pc:picChg>
        <pc:cxnChg chg="add mod">
          <ac:chgData name="Kari Klepp" userId="8b5598b4-1c3e-46c2-a06e-741b9ea3aad1" providerId="ADAL" clId="{E1216BAD-7281-4349-B7EC-40FA46FF64D2}" dt="2023-02-09T06:04:57.841" v="6650" actId="1582"/>
          <ac:cxnSpMkLst>
            <pc:docMk/>
            <pc:sldMk cId="3777734396" sldId="259"/>
            <ac:cxnSpMk id="10" creationId="{1D13A1F3-C0D3-9BF6-859B-590B110ED1FB}"/>
          </ac:cxnSpMkLst>
        </pc:cxnChg>
      </pc:sldChg>
      <pc:sldChg chg="del mod modShow">
        <pc:chgData name="Kari Klepp" userId="8b5598b4-1c3e-46c2-a06e-741b9ea3aad1" providerId="ADAL" clId="{E1216BAD-7281-4349-B7EC-40FA46FF64D2}" dt="2023-02-09T13:25:03.670" v="7672" actId="2696"/>
        <pc:sldMkLst>
          <pc:docMk/>
          <pc:sldMk cId="3445129105" sldId="260"/>
        </pc:sldMkLst>
      </pc:sldChg>
      <pc:sldChg chg="del">
        <pc:chgData name="Kari Klepp" userId="8b5598b4-1c3e-46c2-a06e-741b9ea3aad1" providerId="ADAL" clId="{E1216BAD-7281-4349-B7EC-40FA46FF64D2}" dt="2023-02-02T07:51:53.147" v="564" actId="2696"/>
        <pc:sldMkLst>
          <pc:docMk/>
          <pc:sldMk cId="1835148550" sldId="261"/>
        </pc:sldMkLst>
      </pc:sldChg>
      <pc:sldChg chg="del">
        <pc:chgData name="Kari Klepp" userId="8b5598b4-1c3e-46c2-a06e-741b9ea3aad1" providerId="ADAL" clId="{E1216BAD-7281-4349-B7EC-40FA46FF64D2}" dt="2023-02-02T06:45:09.938" v="0" actId="2696"/>
        <pc:sldMkLst>
          <pc:docMk/>
          <pc:sldMk cId="4221246591" sldId="262"/>
        </pc:sldMkLst>
      </pc:sldChg>
      <pc:sldChg chg="modSp del mod">
        <pc:chgData name="Kari Klepp" userId="8b5598b4-1c3e-46c2-a06e-741b9ea3aad1" providerId="ADAL" clId="{E1216BAD-7281-4349-B7EC-40FA46FF64D2}" dt="2023-02-03T06:41:07.849" v="1512" actId="2696"/>
        <pc:sldMkLst>
          <pc:docMk/>
          <pc:sldMk cId="998229879" sldId="263"/>
        </pc:sldMkLst>
        <pc:spChg chg="mod">
          <ac:chgData name="Kari Klepp" userId="8b5598b4-1c3e-46c2-a06e-741b9ea3aad1" providerId="ADAL" clId="{E1216BAD-7281-4349-B7EC-40FA46FF64D2}" dt="2023-02-02T06:46:25.458" v="28" actId="20577"/>
          <ac:spMkLst>
            <pc:docMk/>
            <pc:sldMk cId="998229879" sldId="263"/>
            <ac:spMk id="3" creationId="{D216D224-7E10-34A8-E422-DF4D89D9E26C}"/>
          </ac:spMkLst>
        </pc:spChg>
      </pc:sldChg>
      <pc:sldChg chg="modSp del mod modShow">
        <pc:chgData name="Kari Klepp" userId="8b5598b4-1c3e-46c2-a06e-741b9ea3aad1" providerId="ADAL" clId="{E1216BAD-7281-4349-B7EC-40FA46FF64D2}" dt="2023-02-09T13:25:03.670" v="7672" actId="2696"/>
        <pc:sldMkLst>
          <pc:docMk/>
          <pc:sldMk cId="4155200988" sldId="264"/>
        </pc:sldMkLst>
        <pc:spChg chg="mod">
          <ac:chgData name="Kari Klepp" userId="8b5598b4-1c3e-46c2-a06e-741b9ea3aad1" providerId="ADAL" clId="{E1216BAD-7281-4349-B7EC-40FA46FF64D2}" dt="2023-02-02T06:47:27.049" v="29" actId="20577"/>
          <ac:spMkLst>
            <pc:docMk/>
            <pc:sldMk cId="4155200988" sldId="264"/>
            <ac:spMk id="3" creationId="{D216D224-7E10-34A8-E422-DF4D89D9E26C}"/>
          </ac:spMkLst>
        </pc:spChg>
      </pc:sldChg>
      <pc:sldChg chg="del mod modShow">
        <pc:chgData name="Kari Klepp" userId="8b5598b4-1c3e-46c2-a06e-741b9ea3aad1" providerId="ADAL" clId="{E1216BAD-7281-4349-B7EC-40FA46FF64D2}" dt="2023-02-09T13:25:03.670" v="7672" actId="2696"/>
        <pc:sldMkLst>
          <pc:docMk/>
          <pc:sldMk cId="2445482231" sldId="265"/>
        </pc:sldMkLst>
      </pc:sldChg>
      <pc:sldChg chg="del mod modShow">
        <pc:chgData name="Kari Klepp" userId="8b5598b4-1c3e-46c2-a06e-741b9ea3aad1" providerId="ADAL" clId="{E1216BAD-7281-4349-B7EC-40FA46FF64D2}" dt="2023-02-09T06:08:03.463" v="6693" actId="2696"/>
        <pc:sldMkLst>
          <pc:docMk/>
          <pc:sldMk cId="3719776639" sldId="266"/>
        </pc:sldMkLst>
      </pc:sldChg>
      <pc:sldChg chg="modSp del mod ord modShow">
        <pc:chgData name="Kari Klepp" userId="8b5598b4-1c3e-46c2-a06e-741b9ea3aad1" providerId="ADAL" clId="{E1216BAD-7281-4349-B7EC-40FA46FF64D2}" dt="2023-02-09T13:25:03.670" v="7672" actId="2696"/>
        <pc:sldMkLst>
          <pc:docMk/>
          <pc:sldMk cId="4035456202" sldId="267"/>
        </pc:sldMkLst>
        <pc:spChg chg="mod">
          <ac:chgData name="Kari Klepp" userId="8b5598b4-1c3e-46c2-a06e-741b9ea3aad1" providerId="ADAL" clId="{E1216BAD-7281-4349-B7EC-40FA46FF64D2}" dt="2023-02-02T07:53:07.704" v="749" actId="20577"/>
          <ac:spMkLst>
            <pc:docMk/>
            <pc:sldMk cId="4035456202" sldId="267"/>
            <ac:spMk id="3" creationId="{D216D224-7E10-34A8-E422-DF4D89D9E26C}"/>
          </ac:spMkLst>
        </pc:spChg>
      </pc:sldChg>
      <pc:sldChg chg="del">
        <pc:chgData name="Kari Klepp" userId="8b5598b4-1c3e-46c2-a06e-741b9ea3aad1" providerId="ADAL" clId="{E1216BAD-7281-4349-B7EC-40FA46FF64D2}" dt="2023-02-02T07:53:34.602" v="750" actId="2696"/>
        <pc:sldMkLst>
          <pc:docMk/>
          <pc:sldMk cId="2839475120" sldId="268"/>
        </pc:sldMkLst>
      </pc:sldChg>
      <pc:sldChg chg="del mod modShow">
        <pc:chgData name="Kari Klepp" userId="8b5598b4-1c3e-46c2-a06e-741b9ea3aad1" providerId="ADAL" clId="{E1216BAD-7281-4349-B7EC-40FA46FF64D2}" dt="2023-02-09T13:25:03.670" v="7672" actId="2696"/>
        <pc:sldMkLst>
          <pc:docMk/>
          <pc:sldMk cId="2945419560" sldId="269"/>
        </pc:sldMkLst>
      </pc:sldChg>
      <pc:sldChg chg="del mod modShow">
        <pc:chgData name="Kari Klepp" userId="8b5598b4-1c3e-46c2-a06e-741b9ea3aad1" providerId="ADAL" clId="{E1216BAD-7281-4349-B7EC-40FA46FF64D2}" dt="2023-02-09T13:25:03.670" v="7672" actId="2696"/>
        <pc:sldMkLst>
          <pc:docMk/>
          <pc:sldMk cId="3796649067" sldId="270"/>
        </pc:sldMkLst>
      </pc:sldChg>
      <pc:sldChg chg="del mod modShow">
        <pc:chgData name="Kari Klepp" userId="8b5598b4-1c3e-46c2-a06e-741b9ea3aad1" providerId="ADAL" clId="{E1216BAD-7281-4349-B7EC-40FA46FF64D2}" dt="2023-02-09T13:25:03.670" v="7672" actId="2696"/>
        <pc:sldMkLst>
          <pc:docMk/>
          <pc:sldMk cId="251048057" sldId="271"/>
        </pc:sldMkLst>
      </pc:sldChg>
      <pc:sldChg chg="del">
        <pc:chgData name="Kari Klepp" userId="8b5598b4-1c3e-46c2-a06e-741b9ea3aad1" providerId="ADAL" clId="{E1216BAD-7281-4349-B7EC-40FA46FF64D2}" dt="2023-02-03T06:41:48.559" v="1513" actId="2696"/>
        <pc:sldMkLst>
          <pc:docMk/>
          <pc:sldMk cId="2170999569" sldId="272"/>
        </pc:sldMkLst>
      </pc:sldChg>
      <pc:sldChg chg="add del">
        <pc:chgData name="Kari Klepp" userId="8b5598b4-1c3e-46c2-a06e-741b9ea3aad1" providerId="ADAL" clId="{E1216BAD-7281-4349-B7EC-40FA46FF64D2}" dt="2023-02-02T06:48:08.087" v="33" actId="2696"/>
        <pc:sldMkLst>
          <pc:docMk/>
          <pc:sldMk cId="318779070" sldId="273"/>
        </pc:sldMkLst>
      </pc:sldChg>
      <pc:sldChg chg="modSp add del mod ord modShow">
        <pc:chgData name="Kari Klepp" userId="8b5598b4-1c3e-46c2-a06e-741b9ea3aad1" providerId="ADAL" clId="{E1216BAD-7281-4349-B7EC-40FA46FF64D2}" dt="2023-02-09T13:25:03.670" v="7672" actId="2696"/>
        <pc:sldMkLst>
          <pc:docMk/>
          <pc:sldMk cId="2244060325" sldId="273"/>
        </pc:sldMkLst>
        <pc:spChg chg="mod">
          <ac:chgData name="Kari Klepp" userId="8b5598b4-1c3e-46c2-a06e-741b9ea3aad1" providerId="ADAL" clId="{E1216BAD-7281-4349-B7EC-40FA46FF64D2}" dt="2023-02-02T06:54:27.469" v="563" actId="20577"/>
          <ac:spMkLst>
            <pc:docMk/>
            <pc:sldMk cId="2244060325" sldId="273"/>
            <ac:spMk id="3" creationId="{D216D224-7E10-34A8-E422-DF4D89D9E26C}"/>
          </ac:spMkLst>
        </pc:spChg>
      </pc:sldChg>
      <pc:sldChg chg="modSp add del mod modShow">
        <pc:chgData name="Kari Klepp" userId="8b5598b4-1c3e-46c2-a06e-741b9ea3aad1" providerId="ADAL" clId="{E1216BAD-7281-4349-B7EC-40FA46FF64D2}" dt="2023-02-09T13:25:03.670" v="7672" actId="2696"/>
        <pc:sldMkLst>
          <pc:docMk/>
          <pc:sldMk cId="1691866100" sldId="274"/>
        </pc:sldMkLst>
        <pc:spChg chg="mod">
          <ac:chgData name="Kari Klepp" userId="8b5598b4-1c3e-46c2-a06e-741b9ea3aad1" providerId="ADAL" clId="{E1216BAD-7281-4349-B7EC-40FA46FF64D2}" dt="2023-02-03T06:38:30.913" v="1491" actId="14100"/>
          <ac:spMkLst>
            <pc:docMk/>
            <pc:sldMk cId="1691866100" sldId="274"/>
            <ac:spMk id="2" creationId="{36409434-92B8-86DC-41EA-5B82B927858B}"/>
          </ac:spMkLst>
        </pc:spChg>
      </pc:sldChg>
      <pc:sldChg chg="addSp delSp modSp add mod ord">
        <pc:chgData name="Kari Klepp" userId="8b5598b4-1c3e-46c2-a06e-741b9ea3aad1" providerId="ADAL" clId="{E1216BAD-7281-4349-B7EC-40FA46FF64D2}" dt="2023-02-09T13:27:26.765" v="7677" actId="13926"/>
        <pc:sldMkLst>
          <pc:docMk/>
          <pc:sldMk cId="3681797399" sldId="275"/>
        </pc:sldMkLst>
        <pc:spChg chg="mod">
          <ac:chgData name="Kari Klepp" userId="8b5598b4-1c3e-46c2-a06e-741b9ea3aad1" providerId="ADAL" clId="{E1216BAD-7281-4349-B7EC-40FA46FF64D2}" dt="2023-02-09T13:27:26.765" v="7677" actId="13926"/>
          <ac:spMkLst>
            <pc:docMk/>
            <pc:sldMk cId="3681797399" sldId="275"/>
            <ac:spMk id="2" creationId="{36409434-92B8-86DC-41EA-5B82B927858B}"/>
          </ac:spMkLst>
        </pc:spChg>
        <pc:spChg chg="add del mod">
          <ac:chgData name="Kari Klepp" userId="8b5598b4-1c3e-46c2-a06e-741b9ea3aad1" providerId="ADAL" clId="{E1216BAD-7281-4349-B7EC-40FA46FF64D2}" dt="2023-02-03T06:37:18.512" v="1448" actId="478"/>
          <ac:spMkLst>
            <pc:docMk/>
            <pc:sldMk cId="3681797399" sldId="275"/>
            <ac:spMk id="3" creationId="{4E699EB4-26FB-9748-DC11-F89389CF37B3}"/>
          </ac:spMkLst>
        </pc:spChg>
        <pc:spChg chg="add del mod">
          <ac:chgData name="Kari Klepp" userId="8b5598b4-1c3e-46c2-a06e-741b9ea3aad1" providerId="ADAL" clId="{E1216BAD-7281-4349-B7EC-40FA46FF64D2}" dt="2023-02-03T06:20:42.082" v="1259"/>
          <ac:spMkLst>
            <pc:docMk/>
            <pc:sldMk cId="3681797399" sldId="275"/>
            <ac:spMk id="5" creationId="{032EE865-831E-7308-8024-5E31EF57C3BB}"/>
          </ac:spMkLst>
        </pc:spChg>
        <pc:spChg chg="mod">
          <ac:chgData name="Kari Klepp" userId="8b5598b4-1c3e-46c2-a06e-741b9ea3aad1" providerId="ADAL" clId="{E1216BAD-7281-4349-B7EC-40FA46FF64D2}" dt="2023-02-03T06:20:33.909" v="1255" actId="1076"/>
          <ac:spMkLst>
            <pc:docMk/>
            <pc:sldMk cId="3681797399" sldId="275"/>
            <ac:spMk id="7" creationId="{0494FE42-C026-0B40-6A6F-473F67C26BCB}"/>
          </ac:spMkLst>
        </pc:spChg>
        <pc:spChg chg="mod">
          <ac:chgData name="Kari Klepp" userId="8b5598b4-1c3e-46c2-a06e-741b9ea3aad1" providerId="ADAL" clId="{E1216BAD-7281-4349-B7EC-40FA46FF64D2}" dt="2023-02-03T06:20:26.454" v="1252" actId="1076"/>
          <ac:spMkLst>
            <pc:docMk/>
            <pc:sldMk cId="3681797399" sldId="275"/>
            <ac:spMk id="9" creationId="{6B4E29B5-4E0A-AE28-2BDA-E423422D5FBC}"/>
          </ac:spMkLst>
        </pc:spChg>
        <pc:picChg chg="add del mod">
          <ac:chgData name="Kari Klepp" userId="8b5598b4-1c3e-46c2-a06e-741b9ea3aad1" providerId="ADAL" clId="{E1216BAD-7281-4349-B7EC-40FA46FF64D2}" dt="2023-02-03T06:20:21.063" v="1250" actId="478"/>
          <ac:picMkLst>
            <pc:docMk/>
            <pc:sldMk cId="3681797399" sldId="275"/>
            <ac:picMk id="4" creationId="{0B09EFEF-EAAA-D6C3-D3A4-F7F666456CB8}"/>
          </ac:picMkLst>
        </pc:picChg>
        <pc:picChg chg="mod">
          <ac:chgData name="Kari Klepp" userId="8b5598b4-1c3e-46c2-a06e-741b9ea3aad1" providerId="ADAL" clId="{E1216BAD-7281-4349-B7EC-40FA46FF64D2}" dt="2023-02-03T06:20:35.632" v="1256" actId="1076"/>
          <ac:picMkLst>
            <pc:docMk/>
            <pc:sldMk cId="3681797399" sldId="275"/>
            <ac:picMk id="6" creationId="{FBDD9E00-4A43-B9BF-9CD8-9A3C6D518576}"/>
          </ac:picMkLst>
        </pc:picChg>
        <pc:picChg chg="mod">
          <ac:chgData name="Kari Klepp" userId="8b5598b4-1c3e-46c2-a06e-741b9ea3aad1" providerId="ADAL" clId="{E1216BAD-7281-4349-B7EC-40FA46FF64D2}" dt="2023-02-03T06:20:28.960" v="1253" actId="1076"/>
          <ac:picMkLst>
            <pc:docMk/>
            <pc:sldMk cId="3681797399" sldId="275"/>
            <ac:picMk id="8" creationId="{9A3CA216-D46E-FFF9-B148-5B1E19E41A13}"/>
          </ac:picMkLst>
        </pc:picChg>
      </pc:sldChg>
      <pc:sldChg chg="add del">
        <pc:chgData name="Kari Klepp" userId="8b5598b4-1c3e-46c2-a06e-741b9ea3aad1" providerId="ADAL" clId="{E1216BAD-7281-4349-B7EC-40FA46FF64D2}" dt="2023-02-02T15:15:24.870" v="882" actId="2696"/>
        <pc:sldMkLst>
          <pc:docMk/>
          <pc:sldMk cId="643086875" sldId="276"/>
        </pc:sldMkLst>
      </pc:sldChg>
      <pc:sldChg chg="addSp modSp add mod ord modCm">
        <pc:chgData name="Kari Klepp" userId="8b5598b4-1c3e-46c2-a06e-741b9ea3aad1" providerId="ADAL" clId="{E1216BAD-7281-4349-B7EC-40FA46FF64D2}" dt="2023-02-09T09:02:24.090" v="7658" actId="14100"/>
        <pc:sldMkLst>
          <pc:docMk/>
          <pc:sldMk cId="1226419706" sldId="276"/>
        </pc:sldMkLst>
        <pc:spChg chg="mod">
          <ac:chgData name="Kari Klepp" userId="8b5598b4-1c3e-46c2-a06e-741b9ea3aad1" providerId="ADAL" clId="{E1216BAD-7281-4349-B7EC-40FA46FF64D2}" dt="2023-02-09T09:02:11.685" v="7655" actId="255"/>
          <ac:spMkLst>
            <pc:docMk/>
            <pc:sldMk cId="1226419706" sldId="276"/>
            <ac:spMk id="2" creationId="{36409434-92B8-86DC-41EA-5B82B927858B}"/>
          </ac:spMkLst>
        </pc:spChg>
        <pc:spChg chg="mod">
          <ac:chgData name="Kari Klepp" userId="8b5598b4-1c3e-46c2-a06e-741b9ea3aad1" providerId="ADAL" clId="{E1216BAD-7281-4349-B7EC-40FA46FF64D2}" dt="2023-02-09T09:00:46.632" v="7610" actId="14100"/>
          <ac:spMkLst>
            <pc:docMk/>
            <pc:sldMk cId="1226419706" sldId="276"/>
            <ac:spMk id="3" creationId="{4B501075-B852-8D34-3EEE-7B16B57435E8}"/>
          </ac:spMkLst>
        </pc:spChg>
        <pc:spChg chg="mod">
          <ac:chgData name="Kari Klepp" userId="8b5598b4-1c3e-46c2-a06e-741b9ea3aad1" providerId="ADAL" clId="{E1216BAD-7281-4349-B7EC-40FA46FF64D2}" dt="2023-02-09T09:00:23.112" v="7605" actId="1076"/>
          <ac:spMkLst>
            <pc:docMk/>
            <pc:sldMk cId="1226419706" sldId="276"/>
            <ac:spMk id="7" creationId="{0494FE42-C026-0B40-6A6F-473F67C26BCB}"/>
          </ac:spMkLst>
        </pc:spChg>
        <pc:spChg chg="mod">
          <ac:chgData name="Kari Klepp" userId="8b5598b4-1c3e-46c2-a06e-741b9ea3aad1" providerId="ADAL" clId="{E1216BAD-7281-4349-B7EC-40FA46FF64D2}" dt="2023-02-09T09:00:32.420" v="7608" actId="1076"/>
          <ac:spMkLst>
            <pc:docMk/>
            <pc:sldMk cId="1226419706" sldId="276"/>
            <ac:spMk id="9" creationId="{6B4E29B5-4E0A-AE28-2BDA-E423422D5FBC}"/>
          </ac:spMkLst>
        </pc:spChg>
        <pc:picChg chg="add mod">
          <ac:chgData name="Kari Klepp" userId="8b5598b4-1c3e-46c2-a06e-741b9ea3aad1" providerId="ADAL" clId="{E1216BAD-7281-4349-B7EC-40FA46FF64D2}" dt="2023-02-09T09:02:24.090" v="7658" actId="14100"/>
          <ac:picMkLst>
            <pc:docMk/>
            <pc:sldMk cId="1226419706" sldId="276"/>
            <ac:picMk id="4" creationId="{F4AF74C8-9B3E-7C46-7FD7-6392CA8D4CAF}"/>
          </ac:picMkLst>
        </pc:picChg>
        <pc:picChg chg="mod">
          <ac:chgData name="Kari Klepp" userId="8b5598b4-1c3e-46c2-a06e-741b9ea3aad1" providerId="ADAL" clId="{E1216BAD-7281-4349-B7EC-40FA46FF64D2}" dt="2023-02-09T09:00:25.091" v="7606" actId="1076"/>
          <ac:picMkLst>
            <pc:docMk/>
            <pc:sldMk cId="1226419706" sldId="276"/>
            <ac:picMk id="6" creationId="{FBDD9E00-4A43-B9BF-9CD8-9A3C6D518576}"/>
          </ac:picMkLst>
        </pc:picChg>
        <pc:picChg chg="mod">
          <ac:chgData name="Kari Klepp" userId="8b5598b4-1c3e-46c2-a06e-741b9ea3aad1" providerId="ADAL" clId="{E1216BAD-7281-4349-B7EC-40FA46FF64D2}" dt="2023-02-09T09:00:28.965" v="7607" actId="1076"/>
          <ac:picMkLst>
            <pc:docMk/>
            <pc:sldMk cId="1226419706" sldId="276"/>
            <ac:picMk id="8" creationId="{9A3CA216-D46E-FFF9-B148-5B1E19E41A13}"/>
          </ac:picMkLst>
        </pc:picChg>
      </pc:sldChg>
      <pc:sldChg chg="modSp add mod">
        <pc:chgData name="Kari Klepp" userId="8b5598b4-1c3e-46c2-a06e-741b9ea3aad1" providerId="ADAL" clId="{E1216BAD-7281-4349-B7EC-40FA46FF64D2}" dt="2023-02-08T11:49:20.203" v="5222" actId="20577"/>
        <pc:sldMkLst>
          <pc:docMk/>
          <pc:sldMk cId="2089626173" sldId="277"/>
        </pc:sldMkLst>
        <pc:spChg chg="mod">
          <ac:chgData name="Kari Klepp" userId="8b5598b4-1c3e-46c2-a06e-741b9ea3aad1" providerId="ADAL" clId="{E1216BAD-7281-4349-B7EC-40FA46FF64D2}" dt="2023-02-08T11:49:20.203" v="5222" actId="20577"/>
          <ac:spMkLst>
            <pc:docMk/>
            <pc:sldMk cId="2089626173" sldId="277"/>
            <ac:spMk id="2" creationId="{36409434-92B8-86DC-41EA-5B82B927858B}"/>
          </ac:spMkLst>
        </pc:spChg>
      </pc:sldChg>
      <pc:sldChg chg="modSp add mod ord">
        <pc:chgData name="Kari Klepp" userId="8b5598b4-1c3e-46c2-a06e-741b9ea3aad1" providerId="ADAL" clId="{E1216BAD-7281-4349-B7EC-40FA46FF64D2}" dt="2023-02-15T12:19:37.794" v="12186" actId="20577"/>
        <pc:sldMkLst>
          <pc:docMk/>
          <pc:sldMk cId="1566848650" sldId="278"/>
        </pc:sldMkLst>
        <pc:spChg chg="mod">
          <ac:chgData name="Kari Klepp" userId="8b5598b4-1c3e-46c2-a06e-741b9ea3aad1" providerId="ADAL" clId="{E1216BAD-7281-4349-B7EC-40FA46FF64D2}" dt="2023-02-15T12:19:37.794" v="12186" actId="20577"/>
          <ac:spMkLst>
            <pc:docMk/>
            <pc:sldMk cId="1566848650" sldId="278"/>
            <ac:spMk id="2" creationId="{36409434-92B8-86DC-41EA-5B82B927858B}"/>
          </ac:spMkLst>
        </pc:spChg>
      </pc:sldChg>
      <pc:sldChg chg="modSp add mod">
        <pc:chgData name="Kari Klepp" userId="8b5598b4-1c3e-46c2-a06e-741b9ea3aad1" providerId="ADAL" clId="{E1216BAD-7281-4349-B7EC-40FA46FF64D2}" dt="2023-02-09T06:39:22.861" v="7008" actId="20577"/>
        <pc:sldMkLst>
          <pc:docMk/>
          <pc:sldMk cId="3546938824" sldId="279"/>
        </pc:sldMkLst>
        <pc:spChg chg="mod">
          <ac:chgData name="Kari Klepp" userId="8b5598b4-1c3e-46c2-a06e-741b9ea3aad1" providerId="ADAL" clId="{E1216BAD-7281-4349-B7EC-40FA46FF64D2}" dt="2023-02-09T06:39:22.861" v="7008" actId="20577"/>
          <ac:spMkLst>
            <pc:docMk/>
            <pc:sldMk cId="3546938824" sldId="279"/>
            <ac:spMk id="2" creationId="{36409434-92B8-86DC-41EA-5B82B927858B}"/>
          </ac:spMkLst>
        </pc:spChg>
      </pc:sldChg>
      <pc:sldChg chg="modSp add mod ord">
        <pc:chgData name="Kari Klepp" userId="8b5598b4-1c3e-46c2-a06e-741b9ea3aad1" providerId="ADAL" clId="{E1216BAD-7281-4349-B7EC-40FA46FF64D2}" dt="2023-02-08T10:41:53.013" v="2866" actId="20577"/>
        <pc:sldMkLst>
          <pc:docMk/>
          <pc:sldMk cId="2007394603" sldId="280"/>
        </pc:sldMkLst>
        <pc:spChg chg="mod">
          <ac:chgData name="Kari Klepp" userId="8b5598b4-1c3e-46c2-a06e-741b9ea3aad1" providerId="ADAL" clId="{E1216BAD-7281-4349-B7EC-40FA46FF64D2}" dt="2023-02-08T10:41:53.013" v="2866" actId="20577"/>
          <ac:spMkLst>
            <pc:docMk/>
            <pc:sldMk cId="2007394603" sldId="280"/>
            <ac:spMk id="2" creationId="{36409434-92B8-86DC-41EA-5B82B927858B}"/>
          </ac:spMkLst>
        </pc:spChg>
      </pc:sldChg>
      <pc:sldChg chg="modSp add mod ord">
        <pc:chgData name="Kari Klepp" userId="8b5598b4-1c3e-46c2-a06e-741b9ea3aad1" providerId="ADAL" clId="{E1216BAD-7281-4349-B7EC-40FA46FF64D2}" dt="2023-02-15T12:15:43.817" v="12184" actId="255"/>
        <pc:sldMkLst>
          <pc:docMk/>
          <pc:sldMk cId="2492243985" sldId="281"/>
        </pc:sldMkLst>
        <pc:spChg chg="mod">
          <ac:chgData name="Kari Klepp" userId="8b5598b4-1c3e-46c2-a06e-741b9ea3aad1" providerId="ADAL" clId="{E1216BAD-7281-4349-B7EC-40FA46FF64D2}" dt="2023-02-15T12:15:43.817" v="12184" actId="255"/>
          <ac:spMkLst>
            <pc:docMk/>
            <pc:sldMk cId="2492243985" sldId="281"/>
            <ac:spMk id="2" creationId="{36409434-92B8-86DC-41EA-5B82B927858B}"/>
          </ac:spMkLst>
        </pc:spChg>
      </pc:sldChg>
      <pc:sldChg chg="modSp add mod ord">
        <pc:chgData name="Kari Klepp" userId="8b5598b4-1c3e-46c2-a06e-741b9ea3aad1" providerId="ADAL" clId="{E1216BAD-7281-4349-B7EC-40FA46FF64D2}" dt="2023-02-08T10:46:01.144" v="3134" actId="20577"/>
        <pc:sldMkLst>
          <pc:docMk/>
          <pc:sldMk cId="3862423802" sldId="282"/>
        </pc:sldMkLst>
        <pc:spChg chg="mod">
          <ac:chgData name="Kari Klepp" userId="8b5598b4-1c3e-46c2-a06e-741b9ea3aad1" providerId="ADAL" clId="{E1216BAD-7281-4349-B7EC-40FA46FF64D2}" dt="2023-02-08T10:46:01.144" v="3134" actId="20577"/>
          <ac:spMkLst>
            <pc:docMk/>
            <pc:sldMk cId="3862423802" sldId="282"/>
            <ac:spMk id="2" creationId="{36409434-92B8-86DC-41EA-5B82B927858B}"/>
          </ac:spMkLst>
        </pc:spChg>
      </pc:sldChg>
      <pc:sldChg chg="modSp add mod ord">
        <pc:chgData name="Kari Klepp" userId="8b5598b4-1c3e-46c2-a06e-741b9ea3aad1" providerId="ADAL" clId="{E1216BAD-7281-4349-B7EC-40FA46FF64D2}" dt="2023-02-07T09:54:31.368" v="1861"/>
        <pc:sldMkLst>
          <pc:docMk/>
          <pc:sldMk cId="1540941778" sldId="283"/>
        </pc:sldMkLst>
        <pc:spChg chg="mod">
          <ac:chgData name="Kari Klepp" userId="8b5598b4-1c3e-46c2-a06e-741b9ea3aad1" providerId="ADAL" clId="{E1216BAD-7281-4349-B7EC-40FA46FF64D2}" dt="2023-02-07T09:54:03.233" v="1859" actId="20577"/>
          <ac:spMkLst>
            <pc:docMk/>
            <pc:sldMk cId="1540941778" sldId="283"/>
            <ac:spMk id="2" creationId="{36409434-92B8-86DC-41EA-5B82B927858B}"/>
          </ac:spMkLst>
        </pc:spChg>
      </pc:sldChg>
      <pc:sldChg chg="modSp add mod ord">
        <pc:chgData name="Kari Klepp" userId="8b5598b4-1c3e-46c2-a06e-741b9ea3aad1" providerId="ADAL" clId="{E1216BAD-7281-4349-B7EC-40FA46FF64D2}" dt="2023-02-07T09:55:23.876" v="1864"/>
        <pc:sldMkLst>
          <pc:docMk/>
          <pc:sldMk cId="3475237680" sldId="284"/>
        </pc:sldMkLst>
        <pc:spChg chg="mod">
          <ac:chgData name="Kari Klepp" userId="8b5598b4-1c3e-46c2-a06e-741b9ea3aad1" providerId="ADAL" clId="{E1216BAD-7281-4349-B7EC-40FA46FF64D2}" dt="2023-02-07T09:54:48.452" v="1862" actId="20577"/>
          <ac:spMkLst>
            <pc:docMk/>
            <pc:sldMk cId="3475237680" sldId="284"/>
            <ac:spMk id="2" creationId="{36409434-92B8-86DC-41EA-5B82B927858B}"/>
          </ac:spMkLst>
        </pc:spChg>
      </pc:sldChg>
      <pc:sldChg chg="modSp add mod">
        <pc:chgData name="Kari Klepp" userId="8b5598b4-1c3e-46c2-a06e-741b9ea3aad1" providerId="ADAL" clId="{E1216BAD-7281-4349-B7EC-40FA46FF64D2}" dt="2023-02-08T11:02:27.866" v="3741" actId="20577"/>
        <pc:sldMkLst>
          <pc:docMk/>
          <pc:sldMk cId="2098173076" sldId="285"/>
        </pc:sldMkLst>
        <pc:spChg chg="mod">
          <ac:chgData name="Kari Klepp" userId="8b5598b4-1c3e-46c2-a06e-741b9ea3aad1" providerId="ADAL" clId="{E1216BAD-7281-4349-B7EC-40FA46FF64D2}" dt="2023-02-03T06:04:58.891" v="1006" actId="1076"/>
          <ac:spMkLst>
            <pc:docMk/>
            <pc:sldMk cId="2098173076" sldId="285"/>
            <ac:spMk id="2" creationId="{36409434-92B8-86DC-41EA-5B82B927858B}"/>
          </ac:spMkLst>
        </pc:spChg>
        <pc:spChg chg="mod">
          <ac:chgData name="Kari Klepp" userId="8b5598b4-1c3e-46c2-a06e-741b9ea3aad1" providerId="ADAL" clId="{E1216BAD-7281-4349-B7EC-40FA46FF64D2}" dt="2023-02-08T11:02:27.866" v="3741" actId="20577"/>
          <ac:spMkLst>
            <pc:docMk/>
            <pc:sldMk cId="2098173076" sldId="285"/>
            <ac:spMk id="10" creationId="{04E1A0E6-ECC2-92DA-D264-009B6CB5B4CA}"/>
          </ac:spMkLst>
        </pc:spChg>
      </pc:sldChg>
      <pc:sldChg chg="modSp add mod ord modShow delCm modCm">
        <pc:chgData name="Kari Klepp" userId="8b5598b4-1c3e-46c2-a06e-741b9ea3aad1" providerId="ADAL" clId="{E1216BAD-7281-4349-B7EC-40FA46FF64D2}" dt="2023-02-09T13:26:26.262" v="7675" actId="13926"/>
        <pc:sldMkLst>
          <pc:docMk/>
          <pc:sldMk cId="4079798635" sldId="286"/>
        </pc:sldMkLst>
        <pc:spChg chg="mod">
          <ac:chgData name="Kari Klepp" userId="8b5598b4-1c3e-46c2-a06e-741b9ea3aad1" providerId="ADAL" clId="{E1216BAD-7281-4349-B7EC-40FA46FF64D2}" dt="2023-02-09T13:26:26.262" v="7675" actId="13926"/>
          <ac:spMkLst>
            <pc:docMk/>
            <pc:sldMk cId="4079798635" sldId="286"/>
            <ac:spMk id="2" creationId="{36409434-92B8-86DC-41EA-5B82B927858B}"/>
          </ac:spMkLst>
        </pc:spChg>
      </pc:sldChg>
      <pc:sldChg chg="modSp add mod">
        <pc:chgData name="Kari Klepp" userId="8b5598b4-1c3e-46c2-a06e-741b9ea3aad1" providerId="ADAL" clId="{E1216BAD-7281-4349-B7EC-40FA46FF64D2}" dt="2023-02-08T11:55:25.300" v="5704" actId="20577"/>
        <pc:sldMkLst>
          <pc:docMk/>
          <pc:sldMk cId="2056413004" sldId="287"/>
        </pc:sldMkLst>
        <pc:spChg chg="mod">
          <ac:chgData name="Kari Klepp" userId="8b5598b4-1c3e-46c2-a06e-741b9ea3aad1" providerId="ADAL" clId="{E1216BAD-7281-4349-B7EC-40FA46FF64D2}" dt="2023-02-08T11:55:25.300" v="5704" actId="20577"/>
          <ac:spMkLst>
            <pc:docMk/>
            <pc:sldMk cId="2056413004" sldId="287"/>
            <ac:spMk id="2" creationId="{36409434-92B8-86DC-41EA-5B82B927858B}"/>
          </ac:spMkLst>
        </pc:spChg>
      </pc:sldChg>
      <pc:sldChg chg="addSp delSp modSp add mod ord">
        <pc:chgData name="Kari Klepp" userId="8b5598b4-1c3e-46c2-a06e-741b9ea3aad1" providerId="ADAL" clId="{E1216BAD-7281-4349-B7EC-40FA46FF64D2}" dt="2023-02-07T09:50:52.325" v="1845" actId="20577"/>
        <pc:sldMkLst>
          <pc:docMk/>
          <pc:sldMk cId="744213271" sldId="288"/>
        </pc:sldMkLst>
        <pc:spChg chg="mod">
          <ac:chgData name="Kari Klepp" userId="8b5598b4-1c3e-46c2-a06e-741b9ea3aad1" providerId="ADAL" clId="{E1216BAD-7281-4349-B7EC-40FA46FF64D2}" dt="2023-02-07T09:50:52.325" v="1845" actId="20577"/>
          <ac:spMkLst>
            <pc:docMk/>
            <pc:sldMk cId="744213271" sldId="288"/>
            <ac:spMk id="2" creationId="{36409434-92B8-86DC-41EA-5B82B927858B}"/>
          </ac:spMkLst>
        </pc:spChg>
        <pc:picChg chg="add del mod">
          <ac:chgData name="Kari Klepp" userId="8b5598b4-1c3e-46c2-a06e-741b9ea3aad1" providerId="ADAL" clId="{E1216BAD-7281-4349-B7EC-40FA46FF64D2}" dt="2023-02-03T06:22:47.269" v="1315" actId="478"/>
          <ac:picMkLst>
            <pc:docMk/>
            <pc:sldMk cId="744213271" sldId="288"/>
            <ac:picMk id="4" creationId="{81850490-B89A-D0A4-2E9F-02DFF05D90CD}"/>
          </ac:picMkLst>
        </pc:picChg>
      </pc:sldChg>
      <pc:sldChg chg="addSp delSp modSp add mod">
        <pc:chgData name="Kari Klepp" userId="8b5598b4-1c3e-46c2-a06e-741b9ea3aad1" providerId="ADAL" clId="{E1216BAD-7281-4349-B7EC-40FA46FF64D2}" dt="2023-02-03T06:24:13.043" v="1332" actId="1076"/>
        <pc:sldMkLst>
          <pc:docMk/>
          <pc:sldMk cId="3624693194" sldId="289"/>
        </pc:sldMkLst>
        <pc:spChg chg="mod">
          <ac:chgData name="Kari Klepp" userId="8b5598b4-1c3e-46c2-a06e-741b9ea3aad1" providerId="ADAL" clId="{E1216BAD-7281-4349-B7EC-40FA46FF64D2}" dt="2023-02-03T06:09:47.564" v="1070" actId="14100"/>
          <ac:spMkLst>
            <pc:docMk/>
            <pc:sldMk cId="3624693194" sldId="289"/>
            <ac:spMk id="2" creationId="{36409434-92B8-86DC-41EA-5B82B927858B}"/>
          </ac:spMkLst>
        </pc:spChg>
        <pc:spChg chg="del">
          <ac:chgData name="Kari Klepp" userId="8b5598b4-1c3e-46c2-a06e-741b9ea3aad1" providerId="ADAL" clId="{E1216BAD-7281-4349-B7EC-40FA46FF64D2}" dt="2023-02-03T06:23:26.451" v="1325" actId="478"/>
          <ac:spMkLst>
            <pc:docMk/>
            <pc:sldMk cId="3624693194" sldId="289"/>
            <ac:spMk id="7" creationId="{0494FE42-C026-0B40-6A6F-473F67C26BCB}"/>
          </ac:spMkLst>
        </pc:spChg>
        <pc:spChg chg="del">
          <ac:chgData name="Kari Klepp" userId="8b5598b4-1c3e-46c2-a06e-741b9ea3aad1" providerId="ADAL" clId="{E1216BAD-7281-4349-B7EC-40FA46FF64D2}" dt="2023-02-03T06:23:28.292" v="1326" actId="478"/>
          <ac:spMkLst>
            <pc:docMk/>
            <pc:sldMk cId="3624693194" sldId="289"/>
            <ac:spMk id="9" creationId="{6B4E29B5-4E0A-AE28-2BDA-E423422D5FBC}"/>
          </ac:spMkLst>
        </pc:spChg>
        <pc:picChg chg="add mod">
          <ac:chgData name="Kari Klepp" userId="8b5598b4-1c3e-46c2-a06e-741b9ea3aad1" providerId="ADAL" clId="{E1216BAD-7281-4349-B7EC-40FA46FF64D2}" dt="2023-02-03T06:24:13.043" v="1332" actId="1076"/>
          <ac:picMkLst>
            <pc:docMk/>
            <pc:sldMk cId="3624693194" sldId="289"/>
            <ac:picMk id="4" creationId="{1F2B02D9-C36C-FF9E-A208-599A1361E20F}"/>
          </ac:picMkLst>
        </pc:picChg>
        <pc:picChg chg="del">
          <ac:chgData name="Kari Klepp" userId="8b5598b4-1c3e-46c2-a06e-741b9ea3aad1" providerId="ADAL" clId="{E1216BAD-7281-4349-B7EC-40FA46FF64D2}" dt="2023-02-03T06:23:23.545" v="1324" actId="478"/>
          <ac:picMkLst>
            <pc:docMk/>
            <pc:sldMk cId="3624693194" sldId="289"/>
            <ac:picMk id="6" creationId="{FBDD9E00-4A43-B9BF-9CD8-9A3C6D518576}"/>
          </ac:picMkLst>
        </pc:picChg>
        <pc:picChg chg="del">
          <ac:chgData name="Kari Klepp" userId="8b5598b4-1c3e-46c2-a06e-741b9ea3aad1" providerId="ADAL" clId="{E1216BAD-7281-4349-B7EC-40FA46FF64D2}" dt="2023-02-03T06:23:29.914" v="1327" actId="478"/>
          <ac:picMkLst>
            <pc:docMk/>
            <pc:sldMk cId="3624693194" sldId="289"/>
            <ac:picMk id="8" creationId="{9A3CA216-D46E-FFF9-B148-5B1E19E41A13}"/>
          </ac:picMkLst>
        </pc:picChg>
      </pc:sldChg>
      <pc:sldChg chg="add del">
        <pc:chgData name="Kari Klepp" userId="8b5598b4-1c3e-46c2-a06e-741b9ea3aad1" providerId="ADAL" clId="{E1216BAD-7281-4349-B7EC-40FA46FF64D2}" dt="2023-02-03T06:09:31.364" v="1058" actId="2696"/>
        <pc:sldMkLst>
          <pc:docMk/>
          <pc:sldMk cId="4184512005" sldId="289"/>
        </pc:sldMkLst>
      </pc:sldChg>
      <pc:sldChg chg="addSp delSp modSp add mod ord">
        <pc:chgData name="Kari Klepp" userId="8b5598b4-1c3e-46c2-a06e-741b9ea3aad1" providerId="ADAL" clId="{E1216BAD-7281-4349-B7EC-40FA46FF64D2}" dt="2023-02-07T09:44:13.795" v="1778" actId="20577"/>
        <pc:sldMkLst>
          <pc:docMk/>
          <pc:sldMk cId="1217396169" sldId="290"/>
        </pc:sldMkLst>
        <pc:spChg chg="mod">
          <ac:chgData name="Kari Klepp" userId="8b5598b4-1c3e-46c2-a06e-741b9ea3aad1" providerId="ADAL" clId="{E1216BAD-7281-4349-B7EC-40FA46FF64D2}" dt="2023-02-07T09:44:13.795" v="1778" actId="20577"/>
          <ac:spMkLst>
            <pc:docMk/>
            <pc:sldMk cId="1217396169" sldId="290"/>
            <ac:spMk id="2" creationId="{36409434-92B8-86DC-41EA-5B82B927858B}"/>
          </ac:spMkLst>
        </pc:spChg>
        <pc:spChg chg="del">
          <ac:chgData name="Kari Klepp" userId="8b5598b4-1c3e-46c2-a06e-741b9ea3aad1" providerId="ADAL" clId="{E1216BAD-7281-4349-B7EC-40FA46FF64D2}" dt="2023-02-03T06:25:20.398" v="1419" actId="478"/>
          <ac:spMkLst>
            <pc:docMk/>
            <pc:sldMk cId="1217396169" sldId="290"/>
            <ac:spMk id="7" creationId="{0494FE42-C026-0B40-6A6F-473F67C26BCB}"/>
          </ac:spMkLst>
        </pc:spChg>
        <pc:spChg chg="del">
          <ac:chgData name="Kari Klepp" userId="8b5598b4-1c3e-46c2-a06e-741b9ea3aad1" providerId="ADAL" clId="{E1216BAD-7281-4349-B7EC-40FA46FF64D2}" dt="2023-02-03T06:25:23.273" v="1420" actId="478"/>
          <ac:spMkLst>
            <pc:docMk/>
            <pc:sldMk cId="1217396169" sldId="290"/>
            <ac:spMk id="9" creationId="{6B4E29B5-4E0A-AE28-2BDA-E423422D5FBC}"/>
          </ac:spMkLst>
        </pc:spChg>
        <pc:picChg chg="add mod">
          <ac:chgData name="Kari Klepp" userId="8b5598b4-1c3e-46c2-a06e-741b9ea3aad1" providerId="ADAL" clId="{E1216BAD-7281-4349-B7EC-40FA46FF64D2}" dt="2023-02-07T09:42:03.300" v="1717" actId="1076"/>
          <ac:picMkLst>
            <pc:docMk/>
            <pc:sldMk cId="1217396169" sldId="290"/>
            <ac:picMk id="4" creationId="{A532655B-23B1-8508-4477-5BBB2744B5A8}"/>
          </ac:picMkLst>
        </pc:picChg>
        <pc:picChg chg="del">
          <ac:chgData name="Kari Klepp" userId="8b5598b4-1c3e-46c2-a06e-741b9ea3aad1" providerId="ADAL" clId="{E1216BAD-7281-4349-B7EC-40FA46FF64D2}" dt="2023-02-03T06:25:17.494" v="1418" actId="478"/>
          <ac:picMkLst>
            <pc:docMk/>
            <pc:sldMk cId="1217396169" sldId="290"/>
            <ac:picMk id="6" creationId="{FBDD9E00-4A43-B9BF-9CD8-9A3C6D518576}"/>
          </ac:picMkLst>
        </pc:picChg>
        <pc:picChg chg="del">
          <ac:chgData name="Kari Klepp" userId="8b5598b4-1c3e-46c2-a06e-741b9ea3aad1" providerId="ADAL" clId="{E1216BAD-7281-4349-B7EC-40FA46FF64D2}" dt="2023-02-03T06:25:25.109" v="1421" actId="478"/>
          <ac:picMkLst>
            <pc:docMk/>
            <pc:sldMk cId="1217396169" sldId="290"/>
            <ac:picMk id="8" creationId="{9A3CA216-D46E-FFF9-B148-5B1E19E41A13}"/>
          </ac:picMkLst>
        </pc:picChg>
      </pc:sldChg>
      <pc:sldChg chg="addSp delSp modSp add mod ord">
        <pc:chgData name="Kari Klepp" userId="8b5598b4-1c3e-46c2-a06e-741b9ea3aad1" providerId="ADAL" clId="{E1216BAD-7281-4349-B7EC-40FA46FF64D2}" dt="2023-02-03T08:02:15.619" v="1530" actId="1076"/>
        <pc:sldMkLst>
          <pc:docMk/>
          <pc:sldMk cId="1434948503" sldId="291"/>
        </pc:sldMkLst>
        <pc:spChg chg="mod">
          <ac:chgData name="Kari Klepp" userId="8b5598b4-1c3e-46c2-a06e-741b9ea3aad1" providerId="ADAL" clId="{E1216BAD-7281-4349-B7EC-40FA46FF64D2}" dt="2023-02-03T06:12:54.687" v="1184" actId="1076"/>
          <ac:spMkLst>
            <pc:docMk/>
            <pc:sldMk cId="1434948503" sldId="291"/>
            <ac:spMk id="2" creationId="{36409434-92B8-86DC-41EA-5B82B927858B}"/>
          </ac:spMkLst>
        </pc:spChg>
        <pc:spChg chg="del">
          <ac:chgData name="Kari Klepp" userId="8b5598b4-1c3e-46c2-a06e-741b9ea3aad1" providerId="ADAL" clId="{E1216BAD-7281-4349-B7EC-40FA46FF64D2}" dt="2023-02-03T08:01:41.411" v="1523" actId="478"/>
          <ac:spMkLst>
            <pc:docMk/>
            <pc:sldMk cId="1434948503" sldId="291"/>
            <ac:spMk id="7" creationId="{0494FE42-C026-0B40-6A6F-473F67C26BCB}"/>
          </ac:spMkLst>
        </pc:spChg>
        <pc:spChg chg="del">
          <ac:chgData name="Kari Klepp" userId="8b5598b4-1c3e-46c2-a06e-741b9ea3aad1" providerId="ADAL" clId="{E1216BAD-7281-4349-B7EC-40FA46FF64D2}" dt="2023-02-03T08:01:44.321" v="1524" actId="478"/>
          <ac:spMkLst>
            <pc:docMk/>
            <pc:sldMk cId="1434948503" sldId="291"/>
            <ac:spMk id="9" creationId="{6B4E29B5-4E0A-AE28-2BDA-E423422D5FBC}"/>
          </ac:spMkLst>
        </pc:spChg>
        <pc:picChg chg="add mod">
          <ac:chgData name="Kari Klepp" userId="8b5598b4-1c3e-46c2-a06e-741b9ea3aad1" providerId="ADAL" clId="{E1216BAD-7281-4349-B7EC-40FA46FF64D2}" dt="2023-02-03T08:02:15.619" v="1530" actId="1076"/>
          <ac:picMkLst>
            <pc:docMk/>
            <pc:sldMk cId="1434948503" sldId="291"/>
            <ac:picMk id="4" creationId="{43555F34-FFC8-C2F1-901B-5F023BA1DF83}"/>
          </ac:picMkLst>
        </pc:picChg>
        <pc:picChg chg="del">
          <ac:chgData name="Kari Klepp" userId="8b5598b4-1c3e-46c2-a06e-741b9ea3aad1" providerId="ADAL" clId="{E1216BAD-7281-4349-B7EC-40FA46FF64D2}" dt="2023-02-03T08:01:47.828" v="1526" actId="478"/>
          <ac:picMkLst>
            <pc:docMk/>
            <pc:sldMk cId="1434948503" sldId="291"/>
            <ac:picMk id="6" creationId="{FBDD9E00-4A43-B9BF-9CD8-9A3C6D518576}"/>
          </ac:picMkLst>
        </pc:picChg>
        <pc:picChg chg="del">
          <ac:chgData name="Kari Klepp" userId="8b5598b4-1c3e-46c2-a06e-741b9ea3aad1" providerId="ADAL" clId="{E1216BAD-7281-4349-B7EC-40FA46FF64D2}" dt="2023-02-03T08:01:45.999" v="1525" actId="478"/>
          <ac:picMkLst>
            <pc:docMk/>
            <pc:sldMk cId="1434948503" sldId="291"/>
            <ac:picMk id="8" creationId="{9A3CA216-D46E-FFF9-B148-5B1E19E41A13}"/>
          </ac:picMkLst>
        </pc:picChg>
      </pc:sldChg>
      <pc:sldChg chg="addSp delSp modSp add mod ord">
        <pc:chgData name="Kari Klepp" userId="8b5598b4-1c3e-46c2-a06e-741b9ea3aad1" providerId="ADAL" clId="{E1216BAD-7281-4349-B7EC-40FA46FF64D2}" dt="2023-02-03T08:04:06.404" v="1554" actId="1076"/>
        <pc:sldMkLst>
          <pc:docMk/>
          <pc:sldMk cId="1550058496" sldId="292"/>
        </pc:sldMkLst>
        <pc:spChg chg="mod">
          <ac:chgData name="Kari Klepp" userId="8b5598b4-1c3e-46c2-a06e-741b9ea3aad1" providerId="ADAL" clId="{E1216BAD-7281-4349-B7EC-40FA46FF64D2}" dt="2023-02-03T08:03:02.434" v="1542" actId="1076"/>
          <ac:spMkLst>
            <pc:docMk/>
            <pc:sldMk cId="1550058496" sldId="292"/>
            <ac:spMk id="2" creationId="{36409434-92B8-86DC-41EA-5B82B927858B}"/>
          </ac:spMkLst>
        </pc:spChg>
        <pc:spChg chg="del">
          <ac:chgData name="Kari Klepp" userId="8b5598b4-1c3e-46c2-a06e-741b9ea3aad1" providerId="ADAL" clId="{E1216BAD-7281-4349-B7EC-40FA46FF64D2}" dt="2023-02-03T08:02:26.766" v="1533" actId="478"/>
          <ac:spMkLst>
            <pc:docMk/>
            <pc:sldMk cId="1550058496" sldId="292"/>
            <ac:spMk id="7" creationId="{0494FE42-C026-0B40-6A6F-473F67C26BCB}"/>
          </ac:spMkLst>
        </pc:spChg>
        <pc:spChg chg="del">
          <ac:chgData name="Kari Klepp" userId="8b5598b4-1c3e-46c2-a06e-741b9ea3aad1" providerId="ADAL" clId="{E1216BAD-7281-4349-B7EC-40FA46FF64D2}" dt="2023-02-03T08:02:23.868" v="1532" actId="478"/>
          <ac:spMkLst>
            <pc:docMk/>
            <pc:sldMk cId="1550058496" sldId="292"/>
            <ac:spMk id="9" creationId="{6B4E29B5-4E0A-AE28-2BDA-E423422D5FBC}"/>
          </ac:spMkLst>
        </pc:spChg>
        <pc:picChg chg="add del mod">
          <ac:chgData name="Kari Klepp" userId="8b5598b4-1c3e-46c2-a06e-741b9ea3aad1" providerId="ADAL" clId="{E1216BAD-7281-4349-B7EC-40FA46FF64D2}" dt="2023-02-03T08:03:14.706" v="1544" actId="478"/>
          <ac:picMkLst>
            <pc:docMk/>
            <pc:sldMk cId="1550058496" sldId="292"/>
            <ac:picMk id="4" creationId="{D84024A5-A1C1-3FB1-149A-7F2E940731F3}"/>
          </ac:picMkLst>
        </pc:picChg>
        <pc:picChg chg="del">
          <ac:chgData name="Kari Klepp" userId="8b5598b4-1c3e-46c2-a06e-741b9ea3aad1" providerId="ADAL" clId="{E1216BAD-7281-4349-B7EC-40FA46FF64D2}" dt="2023-02-03T08:02:28.622" v="1534" actId="478"/>
          <ac:picMkLst>
            <pc:docMk/>
            <pc:sldMk cId="1550058496" sldId="292"/>
            <ac:picMk id="6" creationId="{FBDD9E00-4A43-B9BF-9CD8-9A3C6D518576}"/>
          </ac:picMkLst>
        </pc:picChg>
        <pc:picChg chg="del">
          <ac:chgData name="Kari Klepp" userId="8b5598b4-1c3e-46c2-a06e-741b9ea3aad1" providerId="ADAL" clId="{E1216BAD-7281-4349-B7EC-40FA46FF64D2}" dt="2023-02-03T08:02:21.316" v="1531" actId="478"/>
          <ac:picMkLst>
            <pc:docMk/>
            <pc:sldMk cId="1550058496" sldId="292"/>
            <ac:picMk id="8" creationId="{9A3CA216-D46E-FFF9-B148-5B1E19E41A13}"/>
          </ac:picMkLst>
        </pc:picChg>
        <pc:picChg chg="add mod">
          <ac:chgData name="Kari Klepp" userId="8b5598b4-1c3e-46c2-a06e-741b9ea3aad1" providerId="ADAL" clId="{E1216BAD-7281-4349-B7EC-40FA46FF64D2}" dt="2023-02-03T08:04:01.567" v="1552" actId="1076"/>
          <ac:picMkLst>
            <pc:docMk/>
            <pc:sldMk cId="1550058496" sldId="292"/>
            <ac:picMk id="10" creationId="{60072729-58C1-96D1-26F0-FB9633F28D2C}"/>
          </ac:picMkLst>
        </pc:picChg>
        <pc:picChg chg="add del mod">
          <ac:chgData name="Kari Klepp" userId="8b5598b4-1c3e-46c2-a06e-741b9ea3aad1" providerId="ADAL" clId="{E1216BAD-7281-4349-B7EC-40FA46FF64D2}" dt="2023-02-03T08:03:57.312" v="1550" actId="478"/>
          <ac:picMkLst>
            <pc:docMk/>
            <pc:sldMk cId="1550058496" sldId="292"/>
            <ac:picMk id="12" creationId="{D23EF5C5-8CA8-0856-6D83-4115DAE750EC}"/>
          </ac:picMkLst>
        </pc:picChg>
        <pc:picChg chg="add mod">
          <ac:chgData name="Kari Klepp" userId="8b5598b4-1c3e-46c2-a06e-741b9ea3aad1" providerId="ADAL" clId="{E1216BAD-7281-4349-B7EC-40FA46FF64D2}" dt="2023-02-03T08:04:06.404" v="1554" actId="1076"/>
          <ac:picMkLst>
            <pc:docMk/>
            <pc:sldMk cId="1550058496" sldId="292"/>
            <ac:picMk id="14" creationId="{5BCB9682-3A25-99C7-2983-EBC2A227BF87}"/>
          </ac:picMkLst>
        </pc:picChg>
      </pc:sldChg>
      <pc:sldChg chg="addSp delSp modSp add mod ord">
        <pc:chgData name="Kari Klepp" userId="8b5598b4-1c3e-46c2-a06e-741b9ea3aad1" providerId="ADAL" clId="{E1216BAD-7281-4349-B7EC-40FA46FF64D2}" dt="2023-02-03T08:01:32.119" v="1522" actId="688"/>
        <pc:sldMkLst>
          <pc:docMk/>
          <pc:sldMk cId="3007400276" sldId="293"/>
        </pc:sldMkLst>
        <pc:spChg chg="mod">
          <ac:chgData name="Kari Klepp" userId="8b5598b4-1c3e-46c2-a06e-741b9ea3aad1" providerId="ADAL" clId="{E1216BAD-7281-4349-B7EC-40FA46FF64D2}" dt="2023-02-03T06:20:05.838" v="1245" actId="20577"/>
          <ac:spMkLst>
            <pc:docMk/>
            <pc:sldMk cId="3007400276" sldId="293"/>
            <ac:spMk id="2" creationId="{36409434-92B8-86DC-41EA-5B82B927858B}"/>
          </ac:spMkLst>
        </pc:spChg>
        <pc:spChg chg="del">
          <ac:chgData name="Kari Klepp" userId="8b5598b4-1c3e-46c2-a06e-741b9ea3aad1" providerId="ADAL" clId="{E1216BAD-7281-4349-B7EC-40FA46FF64D2}" dt="2023-02-03T08:00:24.971" v="1514" actId="478"/>
          <ac:spMkLst>
            <pc:docMk/>
            <pc:sldMk cId="3007400276" sldId="293"/>
            <ac:spMk id="7" creationId="{0494FE42-C026-0B40-6A6F-473F67C26BCB}"/>
          </ac:spMkLst>
        </pc:spChg>
        <pc:spChg chg="del">
          <ac:chgData name="Kari Klepp" userId="8b5598b4-1c3e-46c2-a06e-741b9ea3aad1" providerId="ADAL" clId="{E1216BAD-7281-4349-B7EC-40FA46FF64D2}" dt="2023-02-03T08:00:29.902" v="1516" actId="478"/>
          <ac:spMkLst>
            <pc:docMk/>
            <pc:sldMk cId="3007400276" sldId="293"/>
            <ac:spMk id="9" creationId="{6B4E29B5-4E0A-AE28-2BDA-E423422D5FBC}"/>
          </ac:spMkLst>
        </pc:spChg>
        <pc:picChg chg="add mod">
          <ac:chgData name="Kari Klepp" userId="8b5598b4-1c3e-46c2-a06e-741b9ea3aad1" providerId="ADAL" clId="{E1216BAD-7281-4349-B7EC-40FA46FF64D2}" dt="2023-02-03T08:01:32.119" v="1522" actId="688"/>
          <ac:picMkLst>
            <pc:docMk/>
            <pc:sldMk cId="3007400276" sldId="293"/>
            <ac:picMk id="4" creationId="{C45E3895-9BE0-B388-27DE-EF7C19274FF1}"/>
          </ac:picMkLst>
        </pc:picChg>
        <pc:picChg chg="del">
          <ac:chgData name="Kari Klepp" userId="8b5598b4-1c3e-46c2-a06e-741b9ea3aad1" providerId="ADAL" clId="{E1216BAD-7281-4349-B7EC-40FA46FF64D2}" dt="2023-02-03T08:00:26.549" v="1515" actId="478"/>
          <ac:picMkLst>
            <pc:docMk/>
            <pc:sldMk cId="3007400276" sldId="293"/>
            <ac:picMk id="6" creationId="{FBDD9E00-4A43-B9BF-9CD8-9A3C6D518576}"/>
          </ac:picMkLst>
        </pc:picChg>
        <pc:picChg chg="del">
          <ac:chgData name="Kari Klepp" userId="8b5598b4-1c3e-46c2-a06e-741b9ea3aad1" providerId="ADAL" clId="{E1216BAD-7281-4349-B7EC-40FA46FF64D2}" dt="2023-02-03T08:00:31.232" v="1517" actId="478"/>
          <ac:picMkLst>
            <pc:docMk/>
            <pc:sldMk cId="3007400276" sldId="293"/>
            <ac:picMk id="8" creationId="{9A3CA216-D46E-FFF9-B148-5B1E19E41A13}"/>
          </ac:picMkLst>
        </pc:picChg>
      </pc:sldChg>
      <pc:sldChg chg="addSp delSp modSp add mod ord">
        <pc:chgData name="Kari Klepp" userId="8b5598b4-1c3e-46c2-a06e-741b9ea3aad1" providerId="ADAL" clId="{E1216BAD-7281-4349-B7EC-40FA46FF64D2}" dt="2023-02-09T06:13:56.734" v="6699" actId="114"/>
        <pc:sldMkLst>
          <pc:docMk/>
          <pc:sldMk cId="2712850947" sldId="294"/>
        </pc:sldMkLst>
        <pc:spChg chg="mod">
          <ac:chgData name="Kari Klepp" userId="8b5598b4-1c3e-46c2-a06e-741b9ea3aad1" providerId="ADAL" clId="{E1216BAD-7281-4349-B7EC-40FA46FF64D2}" dt="2023-02-09T06:13:56.734" v="6699" actId="114"/>
          <ac:spMkLst>
            <pc:docMk/>
            <pc:sldMk cId="2712850947" sldId="294"/>
            <ac:spMk id="2" creationId="{36409434-92B8-86DC-41EA-5B82B927858B}"/>
          </ac:spMkLst>
        </pc:spChg>
        <pc:spChg chg="del">
          <ac:chgData name="Kari Klepp" userId="8b5598b4-1c3e-46c2-a06e-741b9ea3aad1" providerId="ADAL" clId="{E1216BAD-7281-4349-B7EC-40FA46FF64D2}" dt="2023-02-03T06:37:21.687" v="1449" actId="478"/>
          <ac:spMkLst>
            <pc:docMk/>
            <pc:sldMk cId="2712850947" sldId="294"/>
            <ac:spMk id="3" creationId="{4E699EB4-26FB-9748-DC11-F89389CF37B3}"/>
          </ac:spMkLst>
        </pc:spChg>
        <pc:spChg chg="del">
          <ac:chgData name="Kari Klepp" userId="8b5598b4-1c3e-46c2-a06e-741b9ea3aad1" providerId="ADAL" clId="{E1216BAD-7281-4349-B7EC-40FA46FF64D2}" dt="2023-02-03T06:20:56.667" v="1273" actId="478"/>
          <ac:spMkLst>
            <pc:docMk/>
            <pc:sldMk cId="2712850947" sldId="294"/>
            <ac:spMk id="5" creationId="{032EE865-831E-7308-8024-5E31EF57C3BB}"/>
          </ac:spMkLst>
        </pc:spChg>
        <pc:spChg chg="del">
          <ac:chgData name="Kari Klepp" userId="8b5598b4-1c3e-46c2-a06e-741b9ea3aad1" providerId="ADAL" clId="{E1216BAD-7281-4349-B7EC-40FA46FF64D2}" dt="2023-02-03T06:21:22.279" v="1279" actId="478"/>
          <ac:spMkLst>
            <pc:docMk/>
            <pc:sldMk cId="2712850947" sldId="294"/>
            <ac:spMk id="7" creationId="{0494FE42-C026-0B40-6A6F-473F67C26BCB}"/>
          </ac:spMkLst>
        </pc:spChg>
        <pc:spChg chg="mod">
          <ac:chgData name="Kari Klepp" userId="8b5598b4-1c3e-46c2-a06e-741b9ea3aad1" providerId="ADAL" clId="{E1216BAD-7281-4349-B7EC-40FA46FF64D2}" dt="2023-02-03T06:21:04.686" v="1275" actId="1076"/>
          <ac:spMkLst>
            <pc:docMk/>
            <pc:sldMk cId="2712850947" sldId="294"/>
            <ac:spMk id="9" creationId="{6B4E29B5-4E0A-AE28-2BDA-E423422D5FBC}"/>
          </ac:spMkLst>
        </pc:spChg>
        <pc:spChg chg="add mod">
          <ac:chgData name="Kari Klepp" userId="8b5598b4-1c3e-46c2-a06e-741b9ea3aad1" providerId="ADAL" clId="{E1216BAD-7281-4349-B7EC-40FA46FF64D2}" dt="2023-02-03T06:21:32.211" v="1282" actId="1076"/>
          <ac:spMkLst>
            <pc:docMk/>
            <pc:sldMk cId="2712850947" sldId="294"/>
            <ac:spMk id="11" creationId="{C17495FE-94B0-BF67-97F5-DF8ED71D014A}"/>
          </ac:spMkLst>
        </pc:spChg>
        <pc:picChg chg="del">
          <ac:chgData name="Kari Klepp" userId="8b5598b4-1c3e-46c2-a06e-741b9ea3aad1" providerId="ADAL" clId="{E1216BAD-7281-4349-B7EC-40FA46FF64D2}" dt="2023-02-03T06:20:55.254" v="1272" actId="478"/>
          <ac:picMkLst>
            <pc:docMk/>
            <pc:sldMk cId="2712850947" sldId="294"/>
            <ac:picMk id="4" creationId="{0B09EFEF-EAAA-D6C3-D3A4-F7F666456CB8}"/>
          </ac:picMkLst>
        </pc:picChg>
        <pc:picChg chg="del mod">
          <ac:chgData name="Kari Klepp" userId="8b5598b4-1c3e-46c2-a06e-741b9ea3aad1" providerId="ADAL" clId="{E1216BAD-7281-4349-B7EC-40FA46FF64D2}" dt="2023-02-03T06:21:16.869" v="1278" actId="478"/>
          <ac:picMkLst>
            <pc:docMk/>
            <pc:sldMk cId="2712850947" sldId="294"/>
            <ac:picMk id="6" creationId="{FBDD9E00-4A43-B9BF-9CD8-9A3C6D518576}"/>
          </ac:picMkLst>
        </pc:picChg>
        <pc:picChg chg="mod">
          <ac:chgData name="Kari Klepp" userId="8b5598b4-1c3e-46c2-a06e-741b9ea3aad1" providerId="ADAL" clId="{E1216BAD-7281-4349-B7EC-40FA46FF64D2}" dt="2023-02-03T06:21:00.419" v="1274" actId="1076"/>
          <ac:picMkLst>
            <pc:docMk/>
            <pc:sldMk cId="2712850947" sldId="294"/>
            <ac:picMk id="8" creationId="{9A3CA216-D46E-FFF9-B148-5B1E19E41A13}"/>
          </ac:picMkLst>
        </pc:picChg>
        <pc:picChg chg="add mod">
          <ac:chgData name="Kari Klepp" userId="8b5598b4-1c3e-46c2-a06e-741b9ea3aad1" providerId="ADAL" clId="{E1216BAD-7281-4349-B7EC-40FA46FF64D2}" dt="2023-02-03T06:21:27.457" v="1281" actId="1076"/>
          <ac:picMkLst>
            <pc:docMk/>
            <pc:sldMk cId="2712850947" sldId="294"/>
            <ac:picMk id="10" creationId="{1C61ED06-9E1C-E8B0-71E5-401E99547F41}"/>
          </ac:picMkLst>
        </pc:picChg>
      </pc:sldChg>
      <pc:sldChg chg="modSp add del mod">
        <pc:chgData name="Kari Klepp" userId="8b5598b4-1c3e-46c2-a06e-741b9ea3aad1" providerId="ADAL" clId="{E1216BAD-7281-4349-B7EC-40FA46FF64D2}" dt="2023-02-07T09:57:40.848" v="1876" actId="2696"/>
        <pc:sldMkLst>
          <pc:docMk/>
          <pc:sldMk cId="732051945" sldId="295"/>
        </pc:sldMkLst>
        <pc:spChg chg="mod">
          <ac:chgData name="Kari Klepp" userId="8b5598b4-1c3e-46c2-a06e-741b9ea3aad1" providerId="ADAL" clId="{E1216BAD-7281-4349-B7EC-40FA46FF64D2}" dt="2023-02-03T06:25:07.915" v="1417" actId="13926"/>
          <ac:spMkLst>
            <pc:docMk/>
            <pc:sldMk cId="732051945" sldId="295"/>
            <ac:spMk id="2" creationId="{36409434-92B8-86DC-41EA-5B82B927858B}"/>
          </ac:spMkLst>
        </pc:spChg>
      </pc:sldChg>
      <pc:sldChg chg="modSp add mod">
        <pc:chgData name="Kari Klepp" userId="8b5598b4-1c3e-46c2-a06e-741b9ea3aad1" providerId="ADAL" clId="{E1216BAD-7281-4349-B7EC-40FA46FF64D2}" dt="2023-02-09T13:20:12.669" v="7671" actId="20577"/>
        <pc:sldMkLst>
          <pc:docMk/>
          <pc:sldMk cId="438041862" sldId="296"/>
        </pc:sldMkLst>
        <pc:spChg chg="mod">
          <ac:chgData name="Kari Klepp" userId="8b5598b4-1c3e-46c2-a06e-741b9ea3aad1" providerId="ADAL" clId="{E1216BAD-7281-4349-B7EC-40FA46FF64D2}" dt="2023-02-09T13:20:12.669" v="7671" actId="20577"/>
          <ac:spMkLst>
            <pc:docMk/>
            <pc:sldMk cId="438041862" sldId="296"/>
            <ac:spMk id="2" creationId="{36409434-92B8-86DC-41EA-5B82B927858B}"/>
          </ac:spMkLst>
        </pc:spChg>
      </pc:sldChg>
      <pc:sldChg chg="modSp add mod ord">
        <pc:chgData name="Kari Klepp" userId="8b5598b4-1c3e-46c2-a06e-741b9ea3aad1" providerId="ADAL" clId="{E1216BAD-7281-4349-B7EC-40FA46FF64D2}" dt="2023-02-09T06:21:40.699" v="6777" actId="20577"/>
        <pc:sldMkLst>
          <pc:docMk/>
          <pc:sldMk cId="3390091818" sldId="297"/>
        </pc:sldMkLst>
        <pc:spChg chg="mod">
          <ac:chgData name="Kari Klepp" userId="8b5598b4-1c3e-46c2-a06e-741b9ea3aad1" providerId="ADAL" clId="{E1216BAD-7281-4349-B7EC-40FA46FF64D2}" dt="2023-02-09T06:21:40.699" v="6777" actId="20577"/>
          <ac:spMkLst>
            <pc:docMk/>
            <pc:sldMk cId="3390091818" sldId="297"/>
            <ac:spMk id="2" creationId="{36409434-92B8-86DC-41EA-5B82B927858B}"/>
          </ac:spMkLst>
        </pc:spChg>
      </pc:sldChg>
      <pc:sldChg chg="modSp add del mod">
        <pc:chgData name="Kari Klepp" userId="8b5598b4-1c3e-46c2-a06e-741b9ea3aad1" providerId="ADAL" clId="{E1216BAD-7281-4349-B7EC-40FA46FF64D2}" dt="2023-02-07T09:36:38.875" v="1648" actId="2696"/>
        <pc:sldMkLst>
          <pc:docMk/>
          <pc:sldMk cId="2152833981" sldId="298"/>
        </pc:sldMkLst>
        <pc:spChg chg="mod">
          <ac:chgData name="Kari Klepp" userId="8b5598b4-1c3e-46c2-a06e-741b9ea3aad1" providerId="ADAL" clId="{E1216BAD-7281-4349-B7EC-40FA46FF64D2}" dt="2023-02-07T09:34:51.489" v="1616" actId="20577"/>
          <ac:spMkLst>
            <pc:docMk/>
            <pc:sldMk cId="2152833981" sldId="298"/>
            <ac:spMk id="2" creationId="{36409434-92B8-86DC-41EA-5B82B927858B}"/>
          </ac:spMkLst>
        </pc:spChg>
      </pc:sldChg>
      <pc:sldChg chg="modSp mod">
        <pc:chgData name="Kari Klepp" userId="8b5598b4-1c3e-46c2-a06e-741b9ea3aad1" providerId="ADAL" clId="{E1216BAD-7281-4349-B7EC-40FA46FF64D2}" dt="2023-02-14T11:53:43.286" v="12179" actId="20577"/>
        <pc:sldMkLst>
          <pc:docMk/>
          <pc:sldMk cId="3113916881" sldId="298"/>
        </pc:sldMkLst>
        <pc:spChg chg="mod">
          <ac:chgData name="Kari Klepp" userId="8b5598b4-1c3e-46c2-a06e-741b9ea3aad1" providerId="ADAL" clId="{E1216BAD-7281-4349-B7EC-40FA46FF64D2}" dt="2023-02-14T11:53:43.286" v="12179" actId="20577"/>
          <ac:spMkLst>
            <pc:docMk/>
            <pc:sldMk cId="3113916881" sldId="298"/>
            <ac:spMk id="2" creationId="{36409434-92B8-86DC-41EA-5B82B927858B}"/>
          </ac:spMkLst>
        </pc:spChg>
      </pc:sldChg>
      <pc:sldChg chg="modSp add del mod ord">
        <pc:chgData name="Kari Klepp" userId="8b5598b4-1c3e-46c2-a06e-741b9ea3aad1" providerId="ADAL" clId="{E1216BAD-7281-4349-B7EC-40FA46FF64D2}" dt="2023-02-07T09:00:41.213" v="1596" actId="2696"/>
        <pc:sldMkLst>
          <pc:docMk/>
          <pc:sldMk cId="4137281269" sldId="298"/>
        </pc:sldMkLst>
        <pc:spChg chg="mod">
          <ac:chgData name="Kari Klepp" userId="8b5598b4-1c3e-46c2-a06e-741b9ea3aad1" providerId="ADAL" clId="{E1216BAD-7281-4349-B7EC-40FA46FF64D2}" dt="2023-02-07T08:57:55.704" v="1575" actId="255"/>
          <ac:spMkLst>
            <pc:docMk/>
            <pc:sldMk cId="4137281269" sldId="298"/>
            <ac:spMk id="2" creationId="{36409434-92B8-86DC-41EA-5B82B927858B}"/>
          </ac:spMkLst>
        </pc:spChg>
      </pc:sldChg>
      <pc:sldChg chg="addSp delSp modSp add mod ord">
        <pc:chgData name="Kari Klepp" userId="8b5598b4-1c3e-46c2-a06e-741b9ea3aad1" providerId="ADAL" clId="{E1216BAD-7281-4349-B7EC-40FA46FF64D2}" dt="2023-02-07T09:36:31.534" v="1647" actId="1076"/>
        <pc:sldMkLst>
          <pc:docMk/>
          <pc:sldMk cId="2446891775" sldId="299"/>
        </pc:sldMkLst>
        <pc:spChg chg="mod">
          <ac:chgData name="Kari Klepp" userId="8b5598b4-1c3e-46c2-a06e-741b9ea3aad1" providerId="ADAL" clId="{E1216BAD-7281-4349-B7EC-40FA46FF64D2}" dt="2023-02-07T09:36:06.290" v="1643" actId="14100"/>
          <ac:spMkLst>
            <pc:docMk/>
            <pc:sldMk cId="2446891775" sldId="299"/>
            <ac:spMk id="2" creationId="{36409434-92B8-86DC-41EA-5B82B927858B}"/>
          </ac:spMkLst>
        </pc:spChg>
        <pc:picChg chg="del">
          <ac:chgData name="Kari Klepp" userId="8b5598b4-1c3e-46c2-a06e-741b9ea3aad1" providerId="ADAL" clId="{E1216BAD-7281-4349-B7EC-40FA46FF64D2}" dt="2023-02-07T09:36:08.876" v="1644" actId="478"/>
          <ac:picMkLst>
            <pc:docMk/>
            <pc:sldMk cId="2446891775" sldId="299"/>
            <ac:picMk id="3" creationId="{534CC74E-4EE6-8BB4-E42C-64142808E223}"/>
          </ac:picMkLst>
        </pc:picChg>
        <pc:picChg chg="add mod">
          <ac:chgData name="Kari Klepp" userId="8b5598b4-1c3e-46c2-a06e-741b9ea3aad1" providerId="ADAL" clId="{E1216BAD-7281-4349-B7EC-40FA46FF64D2}" dt="2023-02-07T09:36:31.534" v="1647" actId="1076"/>
          <ac:picMkLst>
            <pc:docMk/>
            <pc:sldMk cId="2446891775" sldId="299"/>
            <ac:picMk id="5" creationId="{08B70701-8D1D-0A55-B263-CFD8F57645FC}"/>
          </ac:picMkLst>
        </pc:picChg>
      </pc:sldChg>
      <pc:sldChg chg="modSp add del mod">
        <pc:chgData name="Kari Klepp" userId="8b5598b4-1c3e-46c2-a06e-741b9ea3aad1" providerId="ADAL" clId="{E1216BAD-7281-4349-B7EC-40FA46FF64D2}" dt="2023-02-07T08:59:52.472" v="1595" actId="2696"/>
        <pc:sldMkLst>
          <pc:docMk/>
          <pc:sldMk cId="2751119922" sldId="299"/>
        </pc:sldMkLst>
        <pc:spChg chg="mod">
          <ac:chgData name="Kari Klepp" userId="8b5598b4-1c3e-46c2-a06e-741b9ea3aad1" providerId="ADAL" clId="{E1216BAD-7281-4349-B7EC-40FA46FF64D2}" dt="2023-02-07T08:59:12.821" v="1594" actId="14100"/>
          <ac:spMkLst>
            <pc:docMk/>
            <pc:sldMk cId="2751119922" sldId="299"/>
            <ac:spMk id="2" creationId="{36409434-92B8-86DC-41EA-5B82B927858B}"/>
          </ac:spMkLst>
        </pc:spChg>
      </pc:sldChg>
      <pc:sldChg chg="modSp add mod">
        <pc:chgData name="Kari Klepp" userId="8b5598b4-1c3e-46c2-a06e-741b9ea3aad1" providerId="ADAL" clId="{E1216BAD-7281-4349-B7EC-40FA46FF64D2}" dt="2023-02-08T11:59:13.839" v="5983" actId="13926"/>
        <pc:sldMkLst>
          <pc:docMk/>
          <pc:sldMk cId="3603732633" sldId="300"/>
        </pc:sldMkLst>
        <pc:spChg chg="mod">
          <ac:chgData name="Kari Klepp" userId="8b5598b4-1c3e-46c2-a06e-741b9ea3aad1" providerId="ADAL" clId="{E1216BAD-7281-4349-B7EC-40FA46FF64D2}" dt="2023-02-08T11:59:13.839" v="5983" actId="13926"/>
          <ac:spMkLst>
            <pc:docMk/>
            <pc:sldMk cId="3603732633" sldId="300"/>
            <ac:spMk id="2" creationId="{36409434-92B8-86DC-41EA-5B82B927858B}"/>
          </ac:spMkLst>
        </pc:spChg>
      </pc:sldChg>
      <pc:sldChg chg="addSp modSp add mod ord modCm">
        <pc:chgData name="Kari Klepp" userId="8b5598b4-1c3e-46c2-a06e-741b9ea3aad1" providerId="ADAL" clId="{E1216BAD-7281-4349-B7EC-40FA46FF64D2}" dt="2023-02-09T06:40:38.124" v="7009"/>
        <pc:sldMkLst>
          <pc:docMk/>
          <pc:sldMk cId="2127770838" sldId="301"/>
        </pc:sldMkLst>
        <pc:spChg chg="mod">
          <ac:chgData name="Kari Klepp" userId="8b5598b4-1c3e-46c2-a06e-741b9ea3aad1" providerId="ADAL" clId="{E1216BAD-7281-4349-B7EC-40FA46FF64D2}" dt="2023-02-07T09:38:12.820" v="1658" actId="20577"/>
          <ac:spMkLst>
            <pc:docMk/>
            <pc:sldMk cId="2127770838" sldId="301"/>
            <ac:spMk id="2" creationId="{36409434-92B8-86DC-41EA-5B82B927858B}"/>
          </ac:spMkLst>
        </pc:spChg>
        <pc:spChg chg="add mod">
          <ac:chgData name="Kari Klepp" userId="8b5598b4-1c3e-46c2-a06e-741b9ea3aad1" providerId="ADAL" clId="{E1216BAD-7281-4349-B7EC-40FA46FF64D2}" dt="2023-02-08T11:41:48.095" v="4960" actId="20577"/>
          <ac:spMkLst>
            <pc:docMk/>
            <pc:sldMk cId="2127770838" sldId="301"/>
            <ac:spMk id="3" creationId="{3B731874-2EF7-C44C-F14A-5B4A3A1C933C}"/>
          </ac:spMkLst>
        </pc:spChg>
      </pc:sldChg>
      <pc:sldChg chg="modSp add mod ord">
        <pc:chgData name="Kari Klepp" userId="8b5598b4-1c3e-46c2-a06e-741b9ea3aad1" providerId="ADAL" clId="{E1216BAD-7281-4349-B7EC-40FA46FF64D2}" dt="2023-02-09T06:43:34.773" v="7329"/>
        <pc:sldMkLst>
          <pc:docMk/>
          <pc:sldMk cId="3124346755" sldId="302"/>
        </pc:sldMkLst>
        <pc:spChg chg="mod">
          <ac:chgData name="Kari Klepp" userId="8b5598b4-1c3e-46c2-a06e-741b9ea3aad1" providerId="ADAL" clId="{E1216BAD-7281-4349-B7EC-40FA46FF64D2}" dt="2023-02-08T11:59:33.653" v="6005" actId="13926"/>
          <ac:spMkLst>
            <pc:docMk/>
            <pc:sldMk cId="3124346755" sldId="302"/>
            <ac:spMk id="2" creationId="{36409434-92B8-86DC-41EA-5B82B927858B}"/>
          </ac:spMkLst>
        </pc:spChg>
      </pc:sldChg>
      <pc:sldChg chg="modSp add mod ord">
        <pc:chgData name="Kari Klepp" userId="8b5598b4-1c3e-46c2-a06e-741b9ea3aad1" providerId="ADAL" clId="{E1216BAD-7281-4349-B7EC-40FA46FF64D2}" dt="2023-02-07T09:56:21.664" v="1866" actId="255"/>
        <pc:sldMkLst>
          <pc:docMk/>
          <pc:sldMk cId="731974069" sldId="303"/>
        </pc:sldMkLst>
        <pc:spChg chg="mod">
          <ac:chgData name="Kari Klepp" userId="8b5598b4-1c3e-46c2-a06e-741b9ea3aad1" providerId="ADAL" clId="{E1216BAD-7281-4349-B7EC-40FA46FF64D2}" dt="2023-02-07T09:56:21.664" v="1866" actId="255"/>
          <ac:spMkLst>
            <pc:docMk/>
            <pc:sldMk cId="731974069" sldId="303"/>
            <ac:spMk id="3" creationId="{3B731874-2EF7-C44C-F14A-5B4A3A1C933C}"/>
          </ac:spMkLst>
        </pc:spChg>
      </pc:sldChg>
      <pc:sldChg chg="delSp modSp add mod">
        <pc:chgData name="Kari Klepp" userId="8b5598b4-1c3e-46c2-a06e-741b9ea3aad1" providerId="ADAL" clId="{E1216BAD-7281-4349-B7EC-40FA46FF64D2}" dt="2023-02-08T11:05:56.838" v="3857" actId="20577"/>
        <pc:sldMkLst>
          <pc:docMk/>
          <pc:sldMk cId="2751027514" sldId="304"/>
        </pc:sldMkLst>
        <pc:spChg chg="mod">
          <ac:chgData name="Kari Klepp" userId="8b5598b4-1c3e-46c2-a06e-741b9ea3aad1" providerId="ADAL" clId="{E1216BAD-7281-4349-B7EC-40FA46FF64D2}" dt="2023-02-08T11:05:56.838" v="3857" actId="20577"/>
          <ac:spMkLst>
            <pc:docMk/>
            <pc:sldMk cId="2751027514" sldId="304"/>
            <ac:spMk id="2" creationId="{36409434-92B8-86DC-41EA-5B82B927858B}"/>
          </ac:spMkLst>
        </pc:spChg>
        <pc:spChg chg="del">
          <ac:chgData name="Kari Klepp" userId="8b5598b4-1c3e-46c2-a06e-741b9ea3aad1" providerId="ADAL" clId="{E1216BAD-7281-4349-B7EC-40FA46FF64D2}" dt="2023-02-07T09:40:55.122" v="1691" actId="478"/>
          <ac:spMkLst>
            <pc:docMk/>
            <pc:sldMk cId="2751027514" sldId="304"/>
            <ac:spMk id="10" creationId="{04E1A0E6-ECC2-92DA-D264-009B6CB5B4CA}"/>
          </ac:spMkLst>
        </pc:spChg>
        <pc:picChg chg="del">
          <ac:chgData name="Kari Klepp" userId="8b5598b4-1c3e-46c2-a06e-741b9ea3aad1" providerId="ADAL" clId="{E1216BAD-7281-4349-B7EC-40FA46FF64D2}" dt="2023-02-07T09:40:48.054" v="1690" actId="478"/>
          <ac:picMkLst>
            <pc:docMk/>
            <pc:sldMk cId="2751027514" sldId="304"/>
            <ac:picMk id="3" creationId="{0FE26F1A-4E93-0301-7479-CBE7A6EAE727}"/>
          </ac:picMkLst>
        </pc:picChg>
      </pc:sldChg>
      <pc:sldChg chg="modSp add mod ord">
        <pc:chgData name="Kari Klepp" userId="8b5598b4-1c3e-46c2-a06e-741b9ea3aad1" providerId="ADAL" clId="{E1216BAD-7281-4349-B7EC-40FA46FF64D2}" dt="2023-02-08T11:06:18.360" v="3876" actId="20577"/>
        <pc:sldMkLst>
          <pc:docMk/>
          <pc:sldMk cId="527404886" sldId="305"/>
        </pc:sldMkLst>
        <pc:spChg chg="mod">
          <ac:chgData name="Kari Klepp" userId="8b5598b4-1c3e-46c2-a06e-741b9ea3aad1" providerId="ADAL" clId="{E1216BAD-7281-4349-B7EC-40FA46FF64D2}" dt="2023-02-08T11:06:18.360" v="3876" actId="20577"/>
          <ac:spMkLst>
            <pc:docMk/>
            <pc:sldMk cId="527404886" sldId="305"/>
            <ac:spMk id="2" creationId="{36409434-92B8-86DC-41EA-5B82B927858B}"/>
          </ac:spMkLst>
        </pc:spChg>
      </pc:sldChg>
      <pc:sldChg chg="addSp delSp modSp add del mod">
        <pc:chgData name="Kari Klepp" userId="8b5598b4-1c3e-46c2-a06e-741b9ea3aad1" providerId="ADAL" clId="{E1216BAD-7281-4349-B7EC-40FA46FF64D2}" dt="2023-02-07T09:59:40.959" v="1883" actId="2696"/>
        <pc:sldMkLst>
          <pc:docMk/>
          <pc:sldMk cId="39011522" sldId="306"/>
        </pc:sldMkLst>
        <pc:spChg chg="mod">
          <ac:chgData name="Kari Klepp" userId="8b5598b4-1c3e-46c2-a06e-741b9ea3aad1" providerId="ADAL" clId="{E1216BAD-7281-4349-B7EC-40FA46FF64D2}" dt="2023-02-07T09:44:01.986" v="1775" actId="20577"/>
          <ac:spMkLst>
            <pc:docMk/>
            <pc:sldMk cId="39011522" sldId="306"/>
            <ac:spMk id="2" creationId="{36409434-92B8-86DC-41EA-5B82B927858B}"/>
          </ac:spMkLst>
        </pc:spChg>
        <pc:picChg chg="del">
          <ac:chgData name="Kari Klepp" userId="8b5598b4-1c3e-46c2-a06e-741b9ea3aad1" providerId="ADAL" clId="{E1216BAD-7281-4349-B7EC-40FA46FF64D2}" dt="2023-02-07T09:42:37.375" v="1754" actId="478"/>
          <ac:picMkLst>
            <pc:docMk/>
            <pc:sldMk cId="39011522" sldId="306"/>
            <ac:picMk id="4" creationId="{A532655B-23B1-8508-4477-5BBB2744B5A8}"/>
          </ac:picMkLst>
        </pc:picChg>
        <pc:picChg chg="add mod">
          <ac:chgData name="Kari Klepp" userId="8b5598b4-1c3e-46c2-a06e-741b9ea3aad1" providerId="ADAL" clId="{E1216BAD-7281-4349-B7EC-40FA46FF64D2}" dt="2023-02-07T09:43:12.599" v="1758" actId="1076"/>
          <ac:picMkLst>
            <pc:docMk/>
            <pc:sldMk cId="39011522" sldId="306"/>
            <ac:picMk id="5" creationId="{CBEC7AD7-F737-5C68-1807-C9D1EAE1299E}"/>
          </ac:picMkLst>
        </pc:picChg>
      </pc:sldChg>
      <pc:sldChg chg="delSp modSp add mod ord">
        <pc:chgData name="Kari Klepp" userId="8b5598b4-1c3e-46c2-a06e-741b9ea3aad1" providerId="ADAL" clId="{E1216BAD-7281-4349-B7EC-40FA46FF64D2}" dt="2023-02-08T10:51:24.574" v="3231"/>
        <pc:sldMkLst>
          <pc:docMk/>
          <pc:sldMk cId="547506963" sldId="307"/>
        </pc:sldMkLst>
        <pc:spChg chg="mod">
          <ac:chgData name="Kari Klepp" userId="8b5598b4-1c3e-46c2-a06e-741b9ea3aad1" providerId="ADAL" clId="{E1216BAD-7281-4349-B7EC-40FA46FF64D2}" dt="2023-02-07T09:58:14.938" v="1879" actId="14100"/>
          <ac:spMkLst>
            <pc:docMk/>
            <pc:sldMk cId="547506963" sldId="307"/>
            <ac:spMk id="2" creationId="{36409434-92B8-86DC-41EA-5B82B927858B}"/>
          </ac:spMkLst>
        </pc:spChg>
        <pc:spChg chg="del mod">
          <ac:chgData name="Kari Klepp" userId="8b5598b4-1c3e-46c2-a06e-741b9ea3aad1" providerId="ADAL" clId="{E1216BAD-7281-4349-B7EC-40FA46FF64D2}" dt="2023-02-07T09:43:47.112" v="1767"/>
          <ac:spMkLst>
            <pc:docMk/>
            <pc:sldMk cId="547506963" sldId="307"/>
            <ac:spMk id="3" creationId="{4B501075-B852-8D34-3EEE-7B16B57435E8}"/>
          </ac:spMkLst>
        </pc:spChg>
      </pc:sldChg>
      <pc:sldChg chg="modSp add mod ord">
        <pc:chgData name="Kari Klepp" userId="8b5598b4-1c3e-46c2-a06e-741b9ea3aad1" providerId="ADAL" clId="{E1216BAD-7281-4349-B7EC-40FA46FF64D2}" dt="2023-02-08T10:48:03.154" v="3210" actId="20577"/>
        <pc:sldMkLst>
          <pc:docMk/>
          <pc:sldMk cId="1666171698" sldId="308"/>
        </pc:sldMkLst>
        <pc:spChg chg="mod">
          <ac:chgData name="Kari Klepp" userId="8b5598b4-1c3e-46c2-a06e-741b9ea3aad1" providerId="ADAL" clId="{E1216BAD-7281-4349-B7EC-40FA46FF64D2}" dt="2023-02-08T10:48:03.154" v="3210" actId="20577"/>
          <ac:spMkLst>
            <pc:docMk/>
            <pc:sldMk cId="1666171698" sldId="308"/>
            <ac:spMk id="2" creationId="{36409434-92B8-86DC-41EA-5B82B927858B}"/>
          </ac:spMkLst>
        </pc:spChg>
      </pc:sldChg>
      <pc:sldChg chg="modSp add mod ord">
        <pc:chgData name="Kari Klepp" userId="8b5598b4-1c3e-46c2-a06e-741b9ea3aad1" providerId="ADAL" clId="{E1216BAD-7281-4349-B7EC-40FA46FF64D2}" dt="2023-02-15T12:15:13.775" v="12181" actId="20577"/>
        <pc:sldMkLst>
          <pc:docMk/>
          <pc:sldMk cId="3175931115" sldId="309"/>
        </pc:sldMkLst>
        <pc:spChg chg="mod">
          <ac:chgData name="Kari Klepp" userId="8b5598b4-1c3e-46c2-a06e-741b9ea3aad1" providerId="ADAL" clId="{E1216BAD-7281-4349-B7EC-40FA46FF64D2}" dt="2023-02-15T12:15:13.775" v="12181" actId="20577"/>
          <ac:spMkLst>
            <pc:docMk/>
            <pc:sldMk cId="3175931115" sldId="309"/>
            <ac:spMk id="2" creationId="{36409434-92B8-86DC-41EA-5B82B927858B}"/>
          </ac:spMkLst>
        </pc:spChg>
      </pc:sldChg>
      <pc:sldChg chg="modSp add mod">
        <pc:chgData name="Kari Klepp" userId="8b5598b4-1c3e-46c2-a06e-741b9ea3aad1" providerId="ADAL" clId="{E1216BAD-7281-4349-B7EC-40FA46FF64D2}" dt="2023-02-07T13:11:26.655" v="2031" actId="1076"/>
        <pc:sldMkLst>
          <pc:docMk/>
          <pc:sldMk cId="2536121824" sldId="310"/>
        </pc:sldMkLst>
        <pc:spChg chg="mod">
          <ac:chgData name="Kari Klepp" userId="8b5598b4-1c3e-46c2-a06e-741b9ea3aad1" providerId="ADAL" clId="{E1216BAD-7281-4349-B7EC-40FA46FF64D2}" dt="2023-02-07T13:11:26.655" v="2031" actId="1076"/>
          <ac:spMkLst>
            <pc:docMk/>
            <pc:sldMk cId="2536121824" sldId="310"/>
            <ac:spMk id="2" creationId="{36409434-92B8-86DC-41EA-5B82B927858B}"/>
          </ac:spMkLst>
        </pc:spChg>
        <pc:picChg chg="mod">
          <ac:chgData name="Kari Klepp" userId="8b5598b4-1c3e-46c2-a06e-741b9ea3aad1" providerId="ADAL" clId="{E1216BAD-7281-4349-B7EC-40FA46FF64D2}" dt="2023-02-07T13:11:24.631" v="2030" actId="1076"/>
          <ac:picMkLst>
            <pc:docMk/>
            <pc:sldMk cId="2536121824" sldId="310"/>
            <ac:picMk id="3" creationId="{534CC74E-4EE6-8BB4-E42C-64142808E223}"/>
          </ac:picMkLst>
        </pc:picChg>
      </pc:sldChg>
      <pc:sldChg chg="modSp add mod">
        <pc:chgData name="Kari Klepp" userId="8b5598b4-1c3e-46c2-a06e-741b9ea3aad1" providerId="ADAL" clId="{E1216BAD-7281-4349-B7EC-40FA46FF64D2}" dt="2023-02-08T11:26:27.972" v="4790" actId="13926"/>
        <pc:sldMkLst>
          <pc:docMk/>
          <pc:sldMk cId="3228232623" sldId="311"/>
        </pc:sldMkLst>
        <pc:spChg chg="mod">
          <ac:chgData name="Kari Klepp" userId="8b5598b4-1c3e-46c2-a06e-741b9ea3aad1" providerId="ADAL" clId="{E1216BAD-7281-4349-B7EC-40FA46FF64D2}" dt="2023-02-08T11:26:27.972" v="4790" actId="13926"/>
          <ac:spMkLst>
            <pc:docMk/>
            <pc:sldMk cId="3228232623" sldId="311"/>
            <ac:spMk id="2" creationId="{36409434-92B8-86DC-41EA-5B82B927858B}"/>
          </ac:spMkLst>
        </pc:spChg>
      </pc:sldChg>
      <pc:sldChg chg="modSp add mod">
        <pc:chgData name="Kari Klepp" userId="8b5598b4-1c3e-46c2-a06e-741b9ea3aad1" providerId="ADAL" clId="{E1216BAD-7281-4349-B7EC-40FA46FF64D2}" dt="2023-02-08T11:53:11.205" v="5451" actId="20577"/>
        <pc:sldMkLst>
          <pc:docMk/>
          <pc:sldMk cId="1457679694" sldId="312"/>
        </pc:sldMkLst>
        <pc:spChg chg="mod">
          <ac:chgData name="Kari Klepp" userId="8b5598b4-1c3e-46c2-a06e-741b9ea3aad1" providerId="ADAL" clId="{E1216BAD-7281-4349-B7EC-40FA46FF64D2}" dt="2023-02-08T11:53:11.205" v="5451" actId="20577"/>
          <ac:spMkLst>
            <pc:docMk/>
            <pc:sldMk cId="1457679694" sldId="312"/>
            <ac:spMk id="2" creationId="{36409434-92B8-86DC-41EA-5B82B927858B}"/>
          </ac:spMkLst>
        </pc:spChg>
      </pc:sldChg>
      <pc:sldChg chg="addSp delSp modSp add mod ord">
        <pc:chgData name="Kari Klepp" userId="8b5598b4-1c3e-46c2-a06e-741b9ea3aad1" providerId="ADAL" clId="{E1216BAD-7281-4349-B7EC-40FA46FF64D2}" dt="2023-02-07T13:13:34.551" v="2078" actId="1076"/>
        <pc:sldMkLst>
          <pc:docMk/>
          <pc:sldMk cId="2966400007" sldId="313"/>
        </pc:sldMkLst>
        <pc:spChg chg="mod">
          <ac:chgData name="Kari Klepp" userId="8b5598b4-1c3e-46c2-a06e-741b9ea3aad1" providerId="ADAL" clId="{E1216BAD-7281-4349-B7EC-40FA46FF64D2}" dt="2023-02-07T13:12:44.840" v="2074" actId="1076"/>
          <ac:spMkLst>
            <pc:docMk/>
            <pc:sldMk cId="2966400007" sldId="313"/>
            <ac:spMk id="2" creationId="{36409434-92B8-86DC-41EA-5B82B927858B}"/>
          </ac:spMkLst>
        </pc:spChg>
        <pc:picChg chg="del">
          <ac:chgData name="Kari Klepp" userId="8b5598b4-1c3e-46c2-a06e-741b9ea3aad1" providerId="ADAL" clId="{E1216BAD-7281-4349-B7EC-40FA46FF64D2}" dt="2023-02-07T13:12:46.100" v="2075" actId="478"/>
          <ac:picMkLst>
            <pc:docMk/>
            <pc:sldMk cId="2966400007" sldId="313"/>
            <ac:picMk id="4" creationId="{1F2B02D9-C36C-FF9E-A208-599A1361E20F}"/>
          </ac:picMkLst>
        </pc:picChg>
        <pc:picChg chg="add mod">
          <ac:chgData name="Kari Klepp" userId="8b5598b4-1c3e-46c2-a06e-741b9ea3aad1" providerId="ADAL" clId="{E1216BAD-7281-4349-B7EC-40FA46FF64D2}" dt="2023-02-07T13:13:34.551" v="2078" actId="1076"/>
          <ac:picMkLst>
            <pc:docMk/>
            <pc:sldMk cId="2966400007" sldId="313"/>
            <ac:picMk id="5" creationId="{9082D803-77B2-4C6D-8D6A-9C2DE2330712}"/>
          </ac:picMkLst>
        </pc:picChg>
      </pc:sldChg>
      <pc:sldChg chg="modSp add mod">
        <pc:chgData name="Kari Klepp" userId="8b5598b4-1c3e-46c2-a06e-741b9ea3aad1" providerId="ADAL" clId="{E1216BAD-7281-4349-B7EC-40FA46FF64D2}" dt="2023-02-09T06:10:48.506" v="6694" actId="2711"/>
        <pc:sldMkLst>
          <pc:docMk/>
          <pc:sldMk cId="66799369" sldId="314"/>
        </pc:sldMkLst>
        <pc:spChg chg="mod">
          <ac:chgData name="Kari Klepp" userId="8b5598b4-1c3e-46c2-a06e-741b9ea3aad1" providerId="ADAL" clId="{E1216BAD-7281-4349-B7EC-40FA46FF64D2}" dt="2023-02-09T06:10:48.506" v="6694" actId="2711"/>
          <ac:spMkLst>
            <pc:docMk/>
            <pc:sldMk cId="66799369" sldId="314"/>
            <ac:spMk id="3" creationId="{3B731874-2EF7-C44C-F14A-5B4A3A1C933C}"/>
          </ac:spMkLst>
        </pc:spChg>
      </pc:sldChg>
      <pc:sldChg chg="modSp add mod ord">
        <pc:chgData name="Kari Klepp" userId="8b5598b4-1c3e-46c2-a06e-741b9ea3aad1" providerId="ADAL" clId="{E1216BAD-7281-4349-B7EC-40FA46FF64D2}" dt="2023-02-13T15:07:57.959" v="12128" actId="20577"/>
        <pc:sldMkLst>
          <pc:docMk/>
          <pc:sldMk cId="2648749282" sldId="315"/>
        </pc:sldMkLst>
        <pc:spChg chg="mod">
          <ac:chgData name="Kari Klepp" userId="8b5598b4-1c3e-46c2-a06e-741b9ea3aad1" providerId="ADAL" clId="{E1216BAD-7281-4349-B7EC-40FA46FF64D2}" dt="2023-02-13T15:07:57.959" v="12128" actId="20577"/>
          <ac:spMkLst>
            <pc:docMk/>
            <pc:sldMk cId="2648749282" sldId="315"/>
            <ac:spMk id="2" creationId="{36409434-92B8-86DC-41EA-5B82B927858B}"/>
          </ac:spMkLst>
        </pc:spChg>
      </pc:sldChg>
      <pc:sldChg chg="modSp add mod">
        <pc:chgData name="Kari Klepp" userId="8b5598b4-1c3e-46c2-a06e-741b9ea3aad1" providerId="ADAL" clId="{E1216BAD-7281-4349-B7EC-40FA46FF64D2}" dt="2023-02-09T06:36:47.675" v="6794" actId="20577"/>
        <pc:sldMkLst>
          <pc:docMk/>
          <pc:sldMk cId="3402480766" sldId="316"/>
        </pc:sldMkLst>
        <pc:spChg chg="mod">
          <ac:chgData name="Kari Klepp" userId="8b5598b4-1c3e-46c2-a06e-741b9ea3aad1" providerId="ADAL" clId="{E1216BAD-7281-4349-B7EC-40FA46FF64D2}" dt="2023-02-09T06:36:47.675" v="6794" actId="20577"/>
          <ac:spMkLst>
            <pc:docMk/>
            <pc:sldMk cId="3402480766" sldId="316"/>
            <ac:spMk id="3" creationId="{3B731874-2EF7-C44C-F14A-5B4A3A1C933C}"/>
          </ac:spMkLst>
        </pc:spChg>
      </pc:sldChg>
      <pc:sldChg chg="modSp add mod modShow">
        <pc:chgData name="Kari Klepp" userId="8b5598b4-1c3e-46c2-a06e-741b9ea3aad1" providerId="ADAL" clId="{E1216BAD-7281-4349-B7EC-40FA46FF64D2}" dt="2023-02-08T10:46:23.475" v="3135" actId="729"/>
        <pc:sldMkLst>
          <pc:docMk/>
          <pc:sldMk cId="3135356768" sldId="317"/>
        </pc:sldMkLst>
        <pc:spChg chg="mod">
          <ac:chgData name="Kari Klepp" userId="8b5598b4-1c3e-46c2-a06e-741b9ea3aad1" providerId="ADAL" clId="{E1216BAD-7281-4349-B7EC-40FA46FF64D2}" dt="2023-02-07T13:18:10.704" v="2106" actId="255"/>
          <ac:spMkLst>
            <pc:docMk/>
            <pc:sldMk cId="3135356768" sldId="317"/>
            <ac:spMk id="2" creationId="{36409434-92B8-86DC-41EA-5B82B927858B}"/>
          </ac:spMkLst>
        </pc:spChg>
      </pc:sldChg>
      <pc:sldChg chg="modSp add mod">
        <pc:chgData name="Kari Klepp" userId="8b5598b4-1c3e-46c2-a06e-741b9ea3aad1" providerId="ADAL" clId="{E1216BAD-7281-4349-B7EC-40FA46FF64D2}" dt="2023-02-14T11:53:01.152" v="12176" actId="20577"/>
        <pc:sldMkLst>
          <pc:docMk/>
          <pc:sldMk cId="3750322276" sldId="318"/>
        </pc:sldMkLst>
        <pc:spChg chg="mod">
          <ac:chgData name="Kari Klepp" userId="8b5598b4-1c3e-46c2-a06e-741b9ea3aad1" providerId="ADAL" clId="{E1216BAD-7281-4349-B7EC-40FA46FF64D2}" dt="2023-02-14T11:53:01.152" v="12176" actId="20577"/>
          <ac:spMkLst>
            <pc:docMk/>
            <pc:sldMk cId="3750322276" sldId="318"/>
            <ac:spMk id="3" creationId="{3B731874-2EF7-C44C-F14A-5B4A3A1C933C}"/>
          </ac:spMkLst>
        </pc:spChg>
      </pc:sldChg>
      <pc:sldChg chg="modSp add mod modCm">
        <pc:chgData name="Kari Klepp" userId="8b5598b4-1c3e-46c2-a06e-741b9ea3aad1" providerId="ADAL" clId="{E1216BAD-7281-4349-B7EC-40FA46FF64D2}" dt="2023-02-09T09:21:59.773" v="7670"/>
        <pc:sldMkLst>
          <pc:docMk/>
          <pc:sldMk cId="2754749965" sldId="319"/>
        </pc:sldMkLst>
        <pc:spChg chg="mod">
          <ac:chgData name="Kari Klepp" userId="8b5598b4-1c3e-46c2-a06e-741b9ea3aad1" providerId="ADAL" clId="{E1216BAD-7281-4349-B7EC-40FA46FF64D2}" dt="2023-02-09T06:47:06.067" v="7507" actId="20577"/>
          <ac:spMkLst>
            <pc:docMk/>
            <pc:sldMk cId="2754749965" sldId="319"/>
            <ac:spMk id="2" creationId="{36409434-92B8-86DC-41EA-5B82B927858B}"/>
          </ac:spMkLst>
        </pc:spChg>
      </pc:sldChg>
      <pc:sldChg chg="modSp add del mod modShow">
        <pc:chgData name="Kari Klepp" userId="8b5598b4-1c3e-46c2-a06e-741b9ea3aad1" providerId="ADAL" clId="{E1216BAD-7281-4349-B7EC-40FA46FF64D2}" dt="2023-02-09T13:27:10.444" v="7676" actId="2696"/>
        <pc:sldMkLst>
          <pc:docMk/>
          <pc:sldMk cId="1101439910" sldId="320"/>
        </pc:sldMkLst>
        <pc:spChg chg="mod">
          <ac:chgData name="Kari Klepp" userId="8b5598b4-1c3e-46c2-a06e-741b9ea3aad1" providerId="ADAL" clId="{E1216BAD-7281-4349-B7EC-40FA46FF64D2}" dt="2023-02-08T11:17:11.413" v="4052" actId="20577"/>
          <ac:spMkLst>
            <pc:docMk/>
            <pc:sldMk cId="1101439910" sldId="320"/>
            <ac:spMk id="2" creationId="{36409434-92B8-86DC-41EA-5B82B927858B}"/>
          </ac:spMkLst>
        </pc:spChg>
      </pc:sldChg>
      <pc:sldChg chg="modSp add mod">
        <pc:chgData name="Kari Klepp" userId="8b5598b4-1c3e-46c2-a06e-741b9ea3aad1" providerId="ADAL" clId="{E1216BAD-7281-4349-B7EC-40FA46FF64D2}" dt="2023-02-08T10:08:48.389" v="2340" actId="255"/>
        <pc:sldMkLst>
          <pc:docMk/>
          <pc:sldMk cId="2553504598" sldId="321"/>
        </pc:sldMkLst>
        <pc:spChg chg="mod">
          <ac:chgData name="Kari Klepp" userId="8b5598b4-1c3e-46c2-a06e-741b9ea3aad1" providerId="ADAL" clId="{E1216BAD-7281-4349-B7EC-40FA46FF64D2}" dt="2023-02-08T10:08:48.389" v="2340" actId="255"/>
          <ac:spMkLst>
            <pc:docMk/>
            <pc:sldMk cId="2553504598" sldId="321"/>
            <ac:spMk id="2" creationId="{36409434-92B8-86DC-41EA-5B82B927858B}"/>
          </ac:spMkLst>
        </pc:spChg>
      </pc:sldChg>
      <pc:sldChg chg="modSp add mod">
        <pc:chgData name="Kari Klepp" userId="8b5598b4-1c3e-46c2-a06e-741b9ea3aad1" providerId="ADAL" clId="{E1216BAD-7281-4349-B7EC-40FA46FF64D2}" dt="2023-02-09T09:21:16.103" v="7669" actId="20577"/>
        <pc:sldMkLst>
          <pc:docMk/>
          <pc:sldMk cId="3520537375" sldId="322"/>
        </pc:sldMkLst>
        <pc:spChg chg="mod">
          <ac:chgData name="Kari Klepp" userId="8b5598b4-1c3e-46c2-a06e-741b9ea3aad1" providerId="ADAL" clId="{E1216BAD-7281-4349-B7EC-40FA46FF64D2}" dt="2023-02-09T09:21:16.103" v="7669" actId="20577"/>
          <ac:spMkLst>
            <pc:docMk/>
            <pc:sldMk cId="3520537375" sldId="322"/>
            <ac:spMk id="2" creationId="{36409434-92B8-86DC-41EA-5B82B927858B}"/>
          </ac:spMkLst>
        </pc:spChg>
      </pc:sldChg>
      <pc:sldChg chg="modSp add mod">
        <pc:chgData name="Kari Klepp" userId="8b5598b4-1c3e-46c2-a06e-741b9ea3aad1" providerId="ADAL" clId="{E1216BAD-7281-4349-B7EC-40FA46FF64D2}" dt="2023-02-08T11:33:38.847" v="4826" actId="13926"/>
        <pc:sldMkLst>
          <pc:docMk/>
          <pc:sldMk cId="3890257088" sldId="323"/>
        </pc:sldMkLst>
        <pc:spChg chg="mod">
          <ac:chgData name="Kari Klepp" userId="8b5598b4-1c3e-46c2-a06e-741b9ea3aad1" providerId="ADAL" clId="{E1216BAD-7281-4349-B7EC-40FA46FF64D2}" dt="2023-02-08T11:33:38.847" v="4826" actId="13926"/>
          <ac:spMkLst>
            <pc:docMk/>
            <pc:sldMk cId="3890257088" sldId="323"/>
            <ac:spMk id="2" creationId="{36409434-92B8-86DC-41EA-5B82B927858B}"/>
          </ac:spMkLst>
        </pc:spChg>
      </pc:sldChg>
      <pc:sldChg chg="add del ord">
        <pc:chgData name="Kari Klepp" userId="8b5598b4-1c3e-46c2-a06e-741b9ea3aad1" providerId="ADAL" clId="{E1216BAD-7281-4349-B7EC-40FA46FF64D2}" dt="2023-02-09T06:47:27.173" v="7508" actId="2696"/>
        <pc:sldMkLst>
          <pc:docMk/>
          <pc:sldMk cId="240807730" sldId="324"/>
        </pc:sldMkLst>
      </pc:sldChg>
      <pc:sldChg chg="add del">
        <pc:chgData name="Kari Klepp" userId="8b5598b4-1c3e-46c2-a06e-741b9ea3aad1" providerId="ADAL" clId="{E1216BAD-7281-4349-B7EC-40FA46FF64D2}" dt="2023-02-09T13:29:14.420" v="7682" actId="2696"/>
        <pc:sldMkLst>
          <pc:docMk/>
          <pc:sldMk cId="1871380659" sldId="327"/>
        </pc:sldMkLst>
      </pc:sldChg>
      <pc:sldChg chg="delSp modSp add mod ord">
        <pc:chgData name="Kari Klepp" userId="8b5598b4-1c3e-46c2-a06e-741b9ea3aad1" providerId="ADAL" clId="{E1216BAD-7281-4349-B7EC-40FA46FF64D2}" dt="2023-02-09T13:29:22.218" v="7699" actId="478"/>
        <pc:sldMkLst>
          <pc:docMk/>
          <pc:sldMk cId="574502684" sldId="328"/>
        </pc:sldMkLst>
        <pc:spChg chg="mod">
          <ac:chgData name="Kari Klepp" userId="8b5598b4-1c3e-46c2-a06e-741b9ea3aad1" providerId="ADAL" clId="{E1216BAD-7281-4349-B7EC-40FA46FF64D2}" dt="2023-02-09T13:29:20.627" v="7698" actId="20577"/>
          <ac:spMkLst>
            <pc:docMk/>
            <pc:sldMk cId="574502684" sldId="328"/>
            <ac:spMk id="2" creationId="{36409434-92B8-86DC-41EA-5B82B927858B}"/>
          </ac:spMkLst>
        </pc:spChg>
        <pc:picChg chg="del">
          <ac:chgData name="Kari Klepp" userId="8b5598b4-1c3e-46c2-a06e-741b9ea3aad1" providerId="ADAL" clId="{E1216BAD-7281-4349-B7EC-40FA46FF64D2}" dt="2023-02-09T13:29:22.218" v="7699" actId="478"/>
          <ac:picMkLst>
            <pc:docMk/>
            <pc:sldMk cId="574502684" sldId="328"/>
            <ac:picMk id="5" creationId="{08B70701-8D1D-0A55-B263-CFD8F57645FC}"/>
          </ac:picMkLst>
        </pc:picChg>
      </pc:sldChg>
      <pc:sldChg chg="modSp add mod ord">
        <pc:chgData name="Kari Klepp" userId="8b5598b4-1c3e-46c2-a06e-741b9ea3aad1" providerId="ADAL" clId="{E1216BAD-7281-4349-B7EC-40FA46FF64D2}" dt="2023-02-10T09:42:04.149" v="8315" actId="20577"/>
        <pc:sldMkLst>
          <pc:docMk/>
          <pc:sldMk cId="4150347638" sldId="329"/>
        </pc:sldMkLst>
        <pc:spChg chg="mod">
          <ac:chgData name="Kari Klepp" userId="8b5598b4-1c3e-46c2-a06e-741b9ea3aad1" providerId="ADAL" clId="{E1216BAD-7281-4349-B7EC-40FA46FF64D2}" dt="2023-02-10T09:42:04.149" v="8315" actId="20577"/>
          <ac:spMkLst>
            <pc:docMk/>
            <pc:sldMk cId="4150347638" sldId="329"/>
            <ac:spMk id="2" creationId="{36409434-92B8-86DC-41EA-5B82B927858B}"/>
          </ac:spMkLst>
        </pc:spChg>
      </pc:sldChg>
      <pc:sldChg chg="addSp modSp add mod">
        <pc:chgData name="Kari Klepp" userId="8b5598b4-1c3e-46c2-a06e-741b9ea3aad1" providerId="ADAL" clId="{E1216BAD-7281-4349-B7EC-40FA46FF64D2}" dt="2023-02-10T10:11:47.259" v="12075" actId="13926"/>
        <pc:sldMkLst>
          <pc:docMk/>
          <pc:sldMk cId="2800487633" sldId="330"/>
        </pc:sldMkLst>
        <pc:spChg chg="mod">
          <ac:chgData name="Kari Klepp" userId="8b5598b4-1c3e-46c2-a06e-741b9ea3aad1" providerId="ADAL" clId="{E1216BAD-7281-4349-B7EC-40FA46FF64D2}" dt="2023-02-10T10:05:26.413" v="11785" actId="20577"/>
          <ac:spMkLst>
            <pc:docMk/>
            <pc:sldMk cId="2800487633" sldId="330"/>
            <ac:spMk id="2" creationId="{36409434-92B8-86DC-41EA-5B82B927858B}"/>
          </ac:spMkLst>
        </pc:spChg>
        <pc:spChg chg="add mod">
          <ac:chgData name="Kari Klepp" userId="8b5598b4-1c3e-46c2-a06e-741b9ea3aad1" providerId="ADAL" clId="{E1216BAD-7281-4349-B7EC-40FA46FF64D2}" dt="2023-02-10T10:11:47.259" v="12075" actId="13926"/>
          <ac:spMkLst>
            <pc:docMk/>
            <pc:sldMk cId="2800487633" sldId="330"/>
            <ac:spMk id="3" creationId="{03F3390B-F794-9DF9-9AB0-54DB72C71657}"/>
          </ac:spMkLst>
        </pc:spChg>
      </pc:sldChg>
      <pc:sldChg chg="modSp add mod ord">
        <pc:chgData name="Kari Klepp" userId="8b5598b4-1c3e-46c2-a06e-741b9ea3aad1" providerId="ADAL" clId="{E1216BAD-7281-4349-B7EC-40FA46FF64D2}" dt="2023-02-10T10:02:19.612" v="11731"/>
        <pc:sldMkLst>
          <pc:docMk/>
          <pc:sldMk cId="1067160353" sldId="331"/>
        </pc:sldMkLst>
        <pc:spChg chg="mod">
          <ac:chgData name="Kari Klepp" userId="8b5598b4-1c3e-46c2-a06e-741b9ea3aad1" providerId="ADAL" clId="{E1216BAD-7281-4349-B7EC-40FA46FF64D2}" dt="2023-02-10T09:37:08.493" v="8100" actId="20577"/>
          <ac:spMkLst>
            <pc:docMk/>
            <pc:sldMk cId="1067160353" sldId="331"/>
            <ac:spMk id="2" creationId="{36409434-92B8-86DC-41EA-5B82B927858B}"/>
          </ac:spMkLst>
        </pc:spChg>
      </pc:sldChg>
      <pc:sldChg chg="addSp delSp modSp add mod ord">
        <pc:chgData name="Kari Klepp" userId="8b5598b4-1c3e-46c2-a06e-741b9ea3aad1" providerId="ADAL" clId="{E1216BAD-7281-4349-B7EC-40FA46FF64D2}" dt="2023-02-10T10:11:54.340" v="12076" actId="20577"/>
        <pc:sldMkLst>
          <pc:docMk/>
          <pc:sldMk cId="3945996051" sldId="332"/>
        </pc:sldMkLst>
        <pc:spChg chg="add del mod">
          <ac:chgData name="Kari Klepp" userId="8b5598b4-1c3e-46c2-a06e-741b9ea3aad1" providerId="ADAL" clId="{E1216BAD-7281-4349-B7EC-40FA46FF64D2}" dt="2023-02-10T10:11:54.340" v="12076" actId="20577"/>
          <ac:spMkLst>
            <pc:docMk/>
            <pc:sldMk cId="3945996051" sldId="332"/>
            <ac:spMk id="2" creationId="{36409434-92B8-86DC-41EA-5B82B927858B}"/>
          </ac:spMkLst>
        </pc:spChg>
        <pc:spChg chg="add del mod">
          <ac:chgData name="Kari Klepp" userId="8b5598b4-1c3e-46c2-a06e-741b9ea3aad1" providerId="ADAL" clId="{E1216BAD-7281-4349-B7EC-40FA46FF64D2}" dt="2023-02-10T08:48:12.793" v="7947" actId="478"/>
          <ac:spMkLst>
            <pc:docMk/>
            <pc:sldMk cId="3945996051" sldId="332"/>
            <ac:spMk id="4" creationId="{0F667D0F-7C8F-49D3-1453-1499FB333A9E}"/>
          </ac:spMkLst>
        </pc:spChg>
      </pc:sldChg>
      <pc:sldChg chg="addSp delSp modSp add mod">
        <pc:chgData name="Kari Klepp" userId="8b5598b4-1c3e-46c2-a06e-741b9ea3aad1" providerId="ADAL" clId="{E1216BAD-7281-4349-B7EC-40FA46FF64D2}" dt="2023-02-10T10:13:19.942" v="12127" actId="20577"/>
        <pc:sldMkLst>
          <pc:docMk/>
          <pc:sldMk cId="2823113334" sldId="333"/>
        </pc:sldMkLst>
        <pc:spChg chg="mod">
          <ac:chgData name="Kari Klepp" userId="8b5598b4-1c3e-46c2-a06e-741b9ea3aad1" providerId="ADAL" clId="{E1216BAD-7281-4349-B7EC-40FA46FF64D2}" dt="2023-02-10T10:13:19.942" v="12127" actId="20577"/>
          <ac:spMkLst>
            <pc:docMk/>
            <pc:sldMk cId="2823113334" sldId="333"/>
            <ac:spMk id="2" creationId="{36409434-92B8-86DC-41EA-5B82B927858B}"/>
          </ac:spMkLst>
        </pc:spChg>
        <pc:spChg chg="add mod">
          <ac:chgData name="Kari Klepp" userId="8b5598b4-1c3e-46c2-a06e-741b9ea3aad1" providerId="ADAL" clId="{E1216BAD-7281-4349-B7EC-40FA46FF64D2}" dt="2023-02-10T09:46:33.323" v="9084" actId="1076"/>
          <ac:spMkLst>
            <pc:docMk/>
            <pc:sldMk cId="2823113334" sldId="333"/>
            <ac:spMk id="4" creationId="{2C76500F-60D1-F57D-52C0-784BAE21EF3A}"/>
          </ac:spMkLst>
        </pc:spChg>
        <pc:spChg chg="add mod">
          <ac:chgData name="Kari Klepp" userId="8b5598b4-1c3e-46c2-a06e-741b9ea3aad1" providerId="ADAL" clId="{E1216BAD-7281-4349-B7EC-40FA46FF64D2}" dt="2023-02-10T09:46:45.953" v="9086" actId="1076"/>
          <ac:spMkLst>
            <pc:docMk/>
            <pc:sldMk cId="2823113334" sldId="333"/>
            <ac:spMk id="10" creationId="{941C7FA1-0D47-7FBD-2427-AF55A8D8E46B}"/>
          </ac:spMkLst>
        </pc:spChg>
        <pc:spChg chg="add del mod">
          <ac:chgData name="Kari Klepp" userId="8b5598b4-1c3e-46c2-a06e-741b9ea3aad1" providerId="ADAL" clId="{E1216BAD-7281-4349-B7EC-40FA46FF64D2}" dt="2023-02-10T09:47:48.201" v="9222"/>
          <ac:spMkLst>
            <pc:docMk/>
            <pc:sldMk cId="2823113334" sldId="333"/>
            <ac:spMk id="12" creationId="{02AEAE99-6437-F25F-27A9-E848D9EC4386}"/>
          </ac:spMkLst>
        </pc:spChg>
        <pc:picChg chg="add mod">
          <ac:chgData name="Kari Klepp" userId="8b5598b4-1c3e-46c2-a06e-741b9ea3aad1" providerId="ADAL" clId="{E1216BAD-7281-4349-B7EC-40FA46FF64D2}" dt="2023-02-10T09:46:33.323" v="9084" actId="1076"/>
          <ac:picMkLst>
            <pc:docMk/>
            <pc:sldMk cId="2823113334" sldId="333"/>
            <ac:picMk id="3" creationId="{22D8EE47-B1A1-8AD6-0E0C-CF74F1C1FC7E}"/>
          </ac:picMkLst>
        </pc:picChg>
        <pc:picChg chg="add mod">
          <ac:chgData name="Kari Klepp" userId="8b5598b4-1c3e-46c2-a06e-741b9ea3aad1" providerId="ADAL" clId="{E1216BAD-7281-4349-B7EC-40FA46FF64D2}" dt="2023-02-10T09:46:45.953" v="9086" actId="1076"/>
          <ac:picMkLst>
            <pc:docMk/>
            <pc:sldMk cId="2823113334" sldId="333"/>
            <ac:picMk id="5" creationId="{B6B3F50E-8E95-517D-1064-4D489FD31445}"/>
          </ac:picMkLst>
        </pc:picChg>
        <pc:picChg chg="add del mod">
          <ac:chgData name="Kari Klepp" userId="8b5598b4-1c3e-46c2-a06e-741b9ea3aad1" providerId="ADAL" clId="{E1216BAD-7281-4349-B7EC-40FA46FF64D2}" dt="2023-02-10T09:47:38.069" v="9219" actId="478"/>
          <ac:picMkLst>
            <pc:docMk/>
            <pc:sldMk cId="2823113334" sldId="333"/>
            <ac:picMk id="11" creationId="{DAD9A428-B45A-A71A-D301-67D46964256A}"/>
          </ac:picMkLst>
        </pc:picChg>
      </pc:sldChg>
      <pc:sldChg chg="modSp add mod">
        <pc:chgData name="Kari Klepp" userId="8b5598b4-1c3e-46c2-a06e-741b9ea3aad1" providerId="ADAL" clId="{E1216BAD-7281-4349-B7EC-40FA46FF64D2}" dt="2023-02-10T10:13:06.172" v="12121" actId="20577"/>
        <pc:sldMkLst>
          <pc:docMk/>
          <pc:sldMk cId="1578777868" sldId="334"/>
        </pc:sldMkLst>
        <pc:spChg chg="mod">
          <ac:chgData name="Kari Klepp" userId="8b5598b4-1c3e-46c2-a06e-741b9ea3aad1" providerId="ADAL" clId="{E1216BAD-7281-4349-B7EC-40FA46FF64D2}" dt="2023-02-10T10:13:06.172" v="12121" actId="20577"/>
          <ac:spMkLst>
            <pc:docMk/>
            <pc:sldMk cId="1578777868" sldId="334"/>
            <ac:spMk id="2" creationId="{36409434-92B8-86DC-41EA-5B82B927858B}"/>
          </ac:spMkLst>
        </pc:spChg>
      </pc:sldChg>
      <pc:sldChg chg="modSp add mod ord">
        <pc:chgData name="Kari Klepp" userId="8b5598b4-1c3e-46c2-a06e-741b9ea3aad1" providerId="ADAL" clId="{E1216BAD-7281-4349-B7EC-40FA46FF64D2}" dt="2023-02-14T11:54:40.182" v="12180" actId="114"/>
        <pc:sldMkLst>
          <pc:docMk/>
          <pc:sldMk cId="519224830" sldId="335"/>
        </pc:sldMkLst>
        <pc:spChg chg="mod">
          <ac:chgData name="Kari Klepp" userId="8b5598b4-1c3e-46c2-a06e-741b9ea3aad1" providerId="ADAL" clId="{E1216BAD-7281-4349-B7EC-40FA46FF64D2}" dt="2023-02-14T11:54:40.182" v="12180" actId="114"/>
          <ac:spMkLst>
            <pc:docMk/>
            <pc:sldMk cId="519224830" sldId="335"/>
            <ac:spMk id="2" creationId="{36409434-92B8-86DC-41EA-5B82B927858B}"/>
          </ac:spMkLst>
        </pc:spChg>
      </pc:sldChg>
      <pc:sldChg chg="add del">
        <pc:chgData name="Kari Klepp" userId="8b5598b4-1c3e-46c2-a06e-741b9ea3aad1" providerId="ADAL" clId="{E1216BAD-7281-4349-B7EC-40FA46FF64D2}" dt="2023-02-10T09:47:58.795" v="9224" actId="2696"/>
        <pc:sldMkLst>
          <pc:docMk/>
          <pc:sldMk cId="4242667368" sldId="335"/>
        </pc:sldMkLst>
      </pc:sldChg>
      <pc:sldChg chg="modSp add mod">
        <pc:chgData name="Kari Klepp" userId="8b5598b4-1c3e-46c2-a06e-741b9ea3aad1" providerId="ADAL" clId="{E1216BAD-7281-4349-B7EC-40FA46FF64D2}" dt="2023-02-10T10:12:25.608" v="12078" actId="20577"/>
        <pc:sldMkLst>
          <pc:docMk/>
          <pc:sldMk cId="3221409807" sldId="336"/>
        </pc:sldMkLst>
        <pc:spChg chg="mod">
          <ac:chgData name="Kari Klepp" userId="8b5598b4-1c3e-46c2-a06e-741b9ea3aad1" providerId="ADAL" clId="{E1216BAD-7281-4349-B7EC-40FA46FF64D2}" dt="2023-02-10T10:12:25.608" v="12078" actId="20577"/>
          <ac:spMkLst>
            <pc:docMk/>
            <pc:sldMk cId="3221409807" sldId="336"/>
            <ac:spMk id="2" creationId="{36409434-92B8-86DC-41EA-5B82B927858B}"/>
          </ac:spMkLst>
        </pc:spChg>
      </pc:sldChg>
      <pc:sldChg chg="modSp add mod">
        <pc:chgData name="Kari Klepp" userId="8b5598b4-1c3e-46c2-a06e-741b9ea3aad1" providerId="ADAL" clId="{E1216BAD-7281-4349-B7EC-40FA46FF64D2}" dt="2023-02-10T09:58:57" v="11316" actId="20577"/>
        <pc:sldMkLst>
          <pc:docMk/>
          <pc:sldMk cId="212065034" sldId="337"/>
        </pc:sldMkLst>
        <pc:spChg chg="mod">
          <ac:chgData name="Kari Klepp" userId="8b5598b4-1c3e-46c2-a06e-741b9ea3aad1" providerId="ADAL" clId="{E1216BAD-7281-4349-B7EC-40FA46FF64D2}" dt="2023-02-10T09:58:57" v="11316" actId="20577"/>
          <ac:spMkLst>
            <pc:docMk/>
            <pc:sldMk cId="212065034" sldId="337"/>
            <ac:spMk id="2" creationId="{36409434-92B8-86DC-41EA-5B82B927858B}"/>
          </ac:spMkLst>
        </pc:spChg>
      </pc:sldChg>
      <pc:sldChg chg="modSp add mod">
        <pc:chgData name="Kari Klepp" userId="8b5598b4-1c3e-46c2-a06e-741b9ea3aad1" providerId="ADAL" clId="{E1216BAD-7281-4349-B7EC-40FA46FF64D2}" dt="2023-02-10T10:03:14.021" v="11756" actId="20577"/>
        <pc:sldMkLst>
          <pc:docMk/>
          <pc:sldMk cId="1371204141" sldId="338"/>
        </pc:sldMkLst>
        <pc:spChg chg="mod">
          <ac:chgData name="Kari Klepp" userId="8b5598b4-1c3e-46c2-a06e-741b9ea3aad1" providerId="ADAL" clId="{E1216BAD-7281-4349-B7EC-40FA46FF64D2}" dt="2023-02-10T10:03:14.021" v="11756" actId="20577"/>
          <ac:spMkLst>
            <pc:docMk/>
            <pc:sldMk cId="1371204141" sldId="338"/>
            <ac:spMk id="2" creationId="{36409434-92B8-86DC-41EA-5B82B927858B}"/>
          </ac:spMkLst>
        </pc:spChg>
      </pc:sldChg>
    </pc:docChg>
  </pc:docChgLst>
  <pc:docChgLst>
    <pc:chgData name="Nina Harvei" userId="e4d7f39b-7de1-4ef5-9d07-a52059df6e94" providerId="ADAL" clId="{3B0AC6C2-CBD9-49E9-8E8A-0508EEE3E943}"/>
    <pc:docChg chg="undo custSel addSld delSld modSld sldOrd modSection">
      <pc:chgData name="Nina Harvei" userId="e4d7f39b-7de1-4ef5-9d07-a52059df6e94" providerId="ADAL" clId="{3B0AC6C2-CBD9-49E9-8E8A-0508EEE3E943}" dt="2023-02-14T13:52:09.080" v="9314" actId="20577"/>
      <pc:docMkLst>
        <pc:docMk/>
      </pc:docMkLst>
      <pc:sldChg chg="modSp mod ord">
        <pc:chgData name="Nina Harvei" userId="e4d7f39b-7de1-4ef5-9d07-a52059df6e94" providerId="ADAL" clId="{3B0AC6C2-CBD9-49E9-8E8A-0508EEE3E943}" dt="2023-02-14T13:21:07.752" v="8200" actId="20577"/>
        <pc:sldMkLst>
          <pc:docMk/>
          <pc:sldMk cId="3681797399" sldId="275"/>
        </pc:sldMkLst>
        <pc:spChg chg="mod">
          <ac:chgData name="Nina Harvei" userId="e4d7f39b-7de1-4ef5-9d07-a52059df6e94" providerId="ADAL" clId="{3B0AC6C2-CBD9-49E9-8E8A-0508EEE3E943}" dt="2023-02-14T13:21:07.752" v="8200" actId="20577"/>
          <ac:spMkLst>
            <pc:docMk/>
            <pc:sldMk cId="3681797399" sldId="275"/>
            <ac:spMk id="2" creationId="{36409434-92B8-86DC-41EA-5B82B927858B}"/>
          </ac:spMkLst>
        </pc:spChg>
      </pc:sldChg>
      <pc:sldChg chg="addSp delSp modSp mod addCm delCm modCm">
        <pc:chgData name="Nina Harvei" userId="e4d7f39b-7de1-4ef5-9d07-a52059df6e94" providerId="ADAL" clId="{3B0AC6C2-CBD9-49E9-8E8A-0508EEE3E943}" dt="2023-02-09T09:10:10.876" v="6049"/>
        <pc:sldMkLst>
          <pc:docMk/>
          <pc:sldMk cId="1226419706" sldId="276"/>
        </pc:sldMkLst>
        <pc:spChg chg="mod">
          <ac:chgData name="Nina Harvei" userId="e4d7f39b-7de1-4ef5-9d07-a52059df6e94" providerId="ADAL" clId="{3B0AC6C2-CBD9-49E9-8E8A-0508EEE3E943}" dt="2023-02-09T09:07:11.973" v="5992" actId="14100"/>
          <ac:spMkLst>
            <pc:docMk/>
            <pc:sldMk cId="1226419706" sldId="276"/>
            <ac:spMk id="2" creationId="{36409434-92B8-86DC-41EA-5B82B927858B}"/>
          </ac:spMkLst>
        </pc:spChg>
        <pc:spChg chg="mod">
          <ac:chgData name="Nina Harvei" userId="e4d7f39b-7de1-4ef5-9d07-a52059df6e94" providerId="ADAL" clId="{3B0AC6C2-CBD9-49E9-8E8A-0508EEE3E943}" dt="2023-02-09T09:10:05.705" v="6047" actId="14100"/>
          <ac:spMkLst>
            <pc:docMk/>
            <pc:sldMk cId="1226419706" sldId="276"/>
            <ac:spMk id="3" creationId="{4B501075-B852-8D34-3EEE-7B16B57435E8}"/>
          </ac:spMkLst>
        </pc:spChg>
        <pc:spChg chg="add mod">
          <ac:chgData name="Nina Harvei" userId="e4d7f39b-7de1-4ef5-9d07-a52059df6e94" providerId="ADAL" clId="{3B0AC6C2-CBD9-49E9-8E8A-0508EEE3E943}" dt="2023-02-09T09:10:00.194" v="6042" actId="113"/>
          <ac:spMkLst>
            <pc:docMk/>
            <pc:sldMk cId="1226419706" sldId="276"/>
            <ac:spMk id="10" creationId="{308EABFC-22F4-44EF-9386-5EE2DFEA4808}"/>
          </ac:spMkLst>
        </pc:spChg>
        <pc:spChg chg="add del mod">
          <ac:chgData name="Nina Harvei" userId="e4d7f39b-7de1-4ef5-9d07-a52059df6e94" providerId="ADAL" clId="{3B0AC6C2-CBD9-49E9-8E8A-0508EEE3E943}" dt="2023-02-09T09:10:10.876" v="6049"/>
          <ac:spMkLst>
            <pc:docMk/>
            <pc:sldMk cId="1226419706" sldId="276"/>
            <ac:spMk id="12" creationId="{67E7B40D-A9EA-4E25-BBE3-7DB89CA17F44}"/>
          </ac:spMkLst>
        </pc:spChg>
        <pc:picChg chg="del mod">
          <ac:chgData name="Nina Harvei" userId="e4d7f39b-7de1-4ef5-9d07-a52059df6e94" providerId="ADAL" clId="{3B0AC6C2-CBD9-49E9-8E8A-0508EEE3E943}" dt="2023-02-09T09:08:56.732" v="6019" actId="478"/>
          <ac:picMkLst>
            <pc:docMk/>
            <pc:sldMk cId="1226419706" sldId="276"/>
            <ac:picMk id="4" creationId="{F4AF74C8-9B3E-7C46-7FD7-6392CA8D4CAF}"/>
          </ac:picMkLst>
        </pc:picChg>
      </pc:sldChg>
      <pc:sldChg chg="modSp mod">
        <pc:chgData name="Nina Harvei" userId="e4d7f39b-7de1-4ef5-9d07-a52059df6e94" providerId="ADAL" clId="{3B0AC6C2-CBD9-49E9-8E8A-0508EEE3E943}" dt="2023-02-08T19:29:56.490" v="4193" actId="20577"/>
        <pc:sldMkLst>
          <pc:docMk/>
          <pc:sldMk cId="2089626173" sldId="277"/>
        </pc:sldMkLst>
        <pc:spChg chg="mod">
          <ac:chgData name="Nina Harvei" userId="e4d7f39b-7de1-4ef5-9d07-a52059df6e94" providerId="ADAL" clId="{3B0AC6C2-CBD9-49E9-8E8A-0508EEE3E943}" dt="2023-02-08T19:29:56.490" v="4193" actId="20577"/>
          <ac:spMkLst>
            <pc:docMk/>
            <pc:sldMk cId="2089626173" sldId="277"/>
            <ac:spMk id="2" creationId="{36409434-92B8-86DC-41EA-5B82B927858B}"/>
          </ac:spMkLst>
        </pc:spChg>
      </pc:sldChg>
      <pc:sldChg chg="modSp mod">
        <pc:chgData name="Nina Harvei" userId="e4d7f39b-7de1-4ef5-9d07-a52059df6e94" providerId="ADAL" clId="{3B0AC6C2-CBD9-49E9-8E8A-0508EEE3E943}" dt="2023-02-09T08:14:19.149" v="4421" actId="13926"/>
        <pc:sldMkLst>
          <pc:docMk/>
          <pc:sldMk cId="2007394603" sldId="280"/>
        </pc:sldMkLst>
        <pc:spChg chg="mod">
          <ac:chgData name="Nina Harvei" userId="e4d7f39b-7de1-4ef5-9d07-a52059df6e94" providerId="ADAL" clId="{3B0AC6C2-CBD9-49E9-8E8A-0508EEE3E943}" dt="2023-02-09T08:14:19.149" v="4421" actId="13926"/>
          <ac:spMkLst>
            <pc:docMk/>
            <pc:sldMk cId="2007394603" sldId="280"/>
            <ac:spMk id="2" creationId="{36409434-92B8-86DC-41EA-5B82B927858B}"/>
          </ac:spMkLst>
        </pc:spChg>
      </pc:sldChg>
      <pc:sldChg chg="modSp mod">
        <pc:chgData name="Nina Harvei" userId="e4d7f39b-7de1-4ef5-9d07-a52059df6e94" providerId="ADAL" clId="{3B0AC6C2-CBD9-49E9-8E8A-0508EEE3E943}" dt="2023-02-07T14:13:18.301" v="1526" actId="13926"/>
        <pc:sldMkLst>
          <pc:docMk/>
          <pc:sldMk cId="2492243985" sldId="281"/>
        </pc:sldMkLst>
        <pc:spChg chg="mod">
          <ac:chgData name="Nina Harvei" userId="e4d7f39b-7de1-4ef5-9d07-a52059df6e94" providerId="ADAL" clId="{3B0AC6C2-CBD9-49E9-8E8A-0508EEE3E943}" dt="2023-02-07T14:13:18.301" v="1526" actId="13926"/>
          <ac:spMkLst>
            <pc:docMk/>
            <pc:sldMk cId="2492243985" sldId="281"/>
            <ac:spMk id="2" creationId="{36409434-92B8-86DC-41EA-5B82B927858B}"/>
          </ac:spMkLst>
        </pc:spChg>
      </pc:sldChg>
      <pc:sldChg chg="modSp mod addCm delCm">
        <pc:chgData name="Nina Harvei" userId="e4d7f39b-7de1-4ef5-9d07-a52059df6e94" providerId="ADAL" clId="{3B0AC6C2-CBD9-49E9-8E8A-0508EEE3E943}" dt="2023-02-09T08:35:59.733" v="4666" actId="20577"/>
        <pc:sldMkLst>
          <pc:docMk/>
          <pc:sldMk cId="3862423802" sldId="282"/>
        </pc:sldMkLst>
        <pc:spChg chg="mod">
          <ac:chgData name="Nina Harvei" userId="e4d7f39b-7de1-4ef5-9d07-a52059df6e94" providerId="ADAL" clId="{3B0AC6C2-CBD9-49E9-8E8A-0508EEE3E943}" dt="2023-02-09T08:35:59.733" v="4666" actId="20577"/>
          <ac:spMkLst>
            <pc:docMk/>
            <pc:sldMk cId="3862423802" sldId="282"/>
            <ac:spMk id="2" creationId="{36409434-92B8-86DC-41EA-5B82B927858B}"/>
          </ac:spMkLst>
        </pc:spChg>
      </pc:sldChg>
      <pc:sldChg chg="modSp mod">
        <pc:chgData name="Nina Harvei" userId="e4d7f39b-7de1-4ef5-9d07-a52059df6e94" providerId="ADAL" clId="{3B0AC6C2-CBD9-49E9-8E8A-0508EEE3E943}" dt="2023-02-14T13:29:28.623" v="8560" actId="6549"/>
        <pc:sldMkLst>
          <pc:docMk/>
          <pc:sldMk cId="3475237680" sldId="284"/>
        </pc:sldMkLst>
        <pc:spChg chg="mod">
          <ac:chgData name="Nina Harvei" userId="e4d7f39b-7de1-4ef5-9d07-a52059df6e94" providerId="ADAL" clId="{3B0AC6C2-CBD9-49E9-8E8A-0508EEE3E943}" dt="2023-02-14T13:29:28.623" v="8560" actId="6549"/>
          <ac:spMkLst>
            <pc:docMk/>
            <pc:sldMk cId="3475237680" sldId="284"/>
            <ac:spMk id="2" creationId="{36409434-92B8-86DC-41EA-5B82B927858B}"/>
          </ac:spMkLst>
        </pc:spChg>
      </pc:sldChg>
      <pc:sldChg chg="modSp mod">
        <pc:chgData name="Nina Harvei" userId="e4d7f39b-7de1-4ef5-9d07-a52059df6e94" providerId="ADAL" clId="{3B0AC6C2-CBD9-49E9-8E8A-0508EEE3E943}" dt="2023-02-09T10:16:01.606" v="7618" actId="20577"/>
        <pc:sldMkLst>
          <pc:docMk/>
          <pc:sldMk cId="2098173076" sldId="285"/>
        </pc:sldMkLst>
        <pc:spChg chg="mod">
          <ac:chgData name="Nina Harvei" userId="e4d7f39b-7de1-4ef5-9d07-a52059df6e94" providerId="ADAL" clId="{3B0AC6C2-CBD9-49E9-8E8A-0508EEE3E943}" dt="2023-02-09T10:16:01.606" v="7618" actId="20577"/>
          <ac:spMkLst>
            <pc:docMk/>
            <pc:sldMk cId="2098173076" sldId="285"/>
            <ac:spMk id="10" creationId="{04E1A0E6-ECC2-92DA-D264-009B6CB5B4CA}"/>
          </ac:spMkLst>
        </pc:spChg>
        <pc:picChg chg="mod">
          <ac:chgData name="Nina Harvei" userId="e4d7f39b-7de1-4ef5-9d07-a52059df6e94" providerId="ADAL" clId="{3B0AC6C2-CBD9-49E9-8E8A-0508EEE3E943}" dt="2023-02-07T14:22:49.840" v="2432" actId="1076"/>
          <ac:picMkLst>
            <pc:docMk/>
            <pc:sldMk cId="2098173076" sldId="285"/>
            <ac:picMk id="3" creationId="{0FE26F1A-4E93-0301-7479-CBE7A6EAE727}"/>
          </ac:picMkLst>
        </pc:picChg>
      </pc:sldChg>
      <pc:sldChg chg="modSp mod modShow addCm modCm">
        <pc:chgData name="Nina Harvei" userId="e4d7f39b-7de1-4ef5-9d07-a52059df6e94" providerId="ADAL" clId="{3B0AC6C2-CBD9-49E9-8E8A-0508EEE3E943}" dt="2023-02-14T13:52:09.080" v="9314" actId="20577"/>
        <pc:sldMkLst>
          <pc:docMk/>
          <pc:sldMk cId="4079798635" sldId="286"/>
        </pc:sldMkLst>
        <pc:spChg chg="mod">
          <ac:chgData name="Nina Harvei" userId="e4d7f39b-7de1-4ef5-9d07-a52059df6e94" providerId="ADAL" clId="{3B0AC6C2-CBD9-49E9-8E8A-0508EEE3E943}" dt="2023-02-14T13:52:09.080" v="9314" actId="20577"/>
          <ac:spMkLst>
            <pc:docMk/>
            <pc:sldMk cId="4079798635" sldId="286"/>
            <ac:spMk id="2" creationId="{36409434-92B8-86DC-41EA-5B82B927858B}"/>
          </ac:spMkLst>
        </pc:spChg>
      </pc:sldChg>
      <pc:sldChg chg="modSp mod">
        <pc:chgData name="Nina Harvei" userId="e4d7f39b-7de1-4ef5-9d07-a52059df6e94" providerId="ADAL" clId="{3B0AC6C2-CBD9-49E9-8E8A-0508EEE3E943}" dt="2023-02-08T19:30:43.129" v="4195" actId="6549"/>
        <pc:sldMkLst>
          <pc:docMk/>
          <pc:sldMk cId="2056413004" sldId="287"/>
        </pc:sldMkLst>
        <pc:spChg chg="mod">
          <ac:chgData name="Nina Harvei" userId="e4d7f39b-7de1-4ef5-9d07-a52059df6e94" providerId="ADAL" clId="{3B0AC6C2-CBD9-49E9-8E8A-0508EEE3E943}" dt="2023-02-08T19:30:43.129" v="4195" actId="6549"/>
          <ac:spMkLst>
            <pc:docMk/>
            <pc:sldMk cId="2056413004" sldId="287"/>
            <ac:spMk id="2" creationId="{36409434-92B8-86DC-41EA-5B82B927858B}"/>
          </ac:spMkLst>
        </pc:spChg>
      </pc:sldChg>
      <pc:sldChg chg="modSp mod">
        <pc:chgData name="Nina Harvei" userId="e4d7f39b-7de1-4ef5-9d07-a52059df6e94" providerId="ADAL" clId="{3B0AC6C2-CBD9-49E9-8E8A-0508EEE3E943}" dt="2023-02-07T14:32:36.701" v="3214" actId="20577"/>
        <pc:sldMkLst>
          <pc:docMk/>
          <pc:sldMk cId="2712850947" sldId="294"/>
        </pc:sldMkLst>
        <pc:spChg chg="mod">
          <ac:chgData name="Nina Harvei" userId="e4d7f39b-7de1-4ef5-9d07-a52059df6e94" providerId="ADAL" clId="{3B0AC6C2-CBD9-49E9-8E8A-0508EEE3E943}" dt="2023-02-07T14:32:36.701" v="3214" actId="20577"/>
          <ac:spMkLst>
            <pc:docMk/>
            <pc:sldMk cId="2712850947" sldId="294"/>
            <ac:spMk id="2" creationId="{36409434-92B8-86DC-41EA-5B82B927858B}"/>
          </ac:spMkLst>
        </pc:spChg>
      </pc:sldChg>
      <pc:sldChg chg="modSp mod">
        <pc:chgData name="Nina Harvei" userId="e4d7f39b-7de1-4ef5-9d07-a52059df6e94" providerId="ADAL" clId="{3B0AC6C2-CBD9-49E9-8E8A-0508EEE3E943}" dt="2023-02-07T13:48:04.422" v="237" actId="20577"/>
        <pc:sldMkLst>
          <pc:docMk/>
          <pc:sldMk cId="438041862" sldId="296"/>
        </pc:sldMkLst>
        <pc:spChg chg="mod">
          <ac:chgData name="Nina Harvei" userId="e4d7f39b-7de1-4ef5-9d07-a52059df6e94" providerId="ADAL" clId="{3B0AC6C2-CBD9-49E9-8E8A-0508EEE3E943}" dt="2023-02-07T13:48:04.422" v="237" actId="20577"/>
          <ac:spMkLst>
            <pc:docMk/>
            <pc:sldMk cId="438041862" sldId="296"/>
            <ac:spMk id="2" creationId="{36409434-92B8-86DC-41EA-5B82B927858B}"/>
          </ac:spMkLst>
        </pc:spChg>
      </pc:sldChg>
      <pc:sldChg chg="modSp mod">
        <pc:chgData name="Nina Harvei" userId="e4d7f39b-7de1-4ef5-9d07-a52059df6e94" providerId="ADAL" clId="{3B0AC6C2-CBD9-49E9-8E8A-0508EEE3E943}" dt="2023-02-14T13:31:49.309" v="8586" actId="20577"/>
        <pc:sldMkLst>
          <pc:docMk/>
          <pc:sldMk cId="3113916881" sldId="298"/>
        </pc:sldMkLst>
        <pc:spChg chg="mod">
          <ac:chgData name="Nina Harvei" userId="e4d7f39b-7de1-4ef5-9d07-a52059df6e94" providerId="ADAL" clId="{3B0AC6C2-CBD9-49E9-8E8A-0508EEE3E943}" dt="2023-02-14T13:31:49.309" v="8586" actId="20577"/>
          <ac:spMkLst>
            <pc:docMk/>
            <pc:sldMk cId="3113916881" sldId="298"/>
            <ac:spMk id="2" creationId="{36409434-92B8-86DC-41EA-5B82B927858B}"/>
          </ac:spMkLst>
        </pc:spChg>
      </pc:sldChg>
      <pc:sldChg chg="modSp mod">
        <pc:chgData name="Nina Harvei" userId="e4d7f39b-7de1-4ef5-9d07-a52059df6e94" providerId="ADAL" clId="{3B0AC6C2-CBD9-49E9-8E8A-0508EEE3E943}" dt="2023-02-09T09:18:21.024" v="6967" actId="113"/>
        <pc:sldMkLst>
          <pc:docMk/>
          <pc:sldMk cId="3603732633" sldId="300"/>
        </pc:sldMkLst>
        <pc:spChg chg="mod">
          <ac:chgData name="Nina Harvei" userId="e4d7f39b-7de1-4ef5-9d07-a52059df6e94" providerId="ADAL" clId="{3B0AC6C2-CBD9-49E9-8E8A-0508EEE3E943}" dt="2023-02-09T09:18:21.024" v="6967" actId="113"/>
          <ac:spMkLst>
            <pc:docMk/>
            <pc:sldMk cId="3603732633" sldId="300"/>
            <ac:spMk id="2" creationId="{36409434-92B8-86DC-41EA-5B82B927858B}"/>
          </ac:spMkLst>
        </pc:spChg>
      </pc:sldChg>
      <pc:sldChg chg="modSp mod addCm delCm modCm">
        <pc:chgData name="Nina Harvei" userId="e4d7f39b-7de1-4ef5-9d07-a52059df6e94" providerId="ADAL" clId="{3B0AC6C2-CBD9-49E9-8E8A-0508EEE3E943}" dt="2023-02-14T13:22:46.751" v="8261" actId="20577"/>
        <pc:sldMkLst>
          <pc:docMk/>
          <pc:sldMk cId="2127770838" sldId="301"/>
        </pc:sldMkLst>
        <pc:spChg chg="mod">
          <ac:chgData name="Nina Harvei" userId="e4d7f39b-7de1-4ef5-9d07-a52059df6e94" providerId="ADAL" clId="{3B0AC6C2-CBD9-49E9-8E8A-0508EEE3E943}" dt="2023-02-14T13:22:46.751" v="8261" actId="20577"/>
          <ac:spMkLst>
            <pc:docMk/>
            <pc:sldMk cId="2127770838" sldId="301"/>
            <ac:spMk id="3" creationId="{3B731874-2EF7-C44C-F14A-5B4A3A1C933C}"/>
          </ac:spMkLst>
        </pc:spChg>
      </pc:sldChg>
      <pc:sldChg chg="modSp mod">
        <pc:chgData name="Nina Harvei" userId="e4d7f39b-7de1-4ef5-9d07-a52059df6e94" providerId="ADAL" clId="{3B0AC6C2-CBD9-49E9-8E8A-0508EEE3E943}" dt="2023-02-09T09:17:28.421" v="6862" actId="113"/>
        <pc:sldMkLst>
          <pc:docMk/>
          <pc:sldMk cId="3124346755" sldId="302"/>
        </pc:sldMkLst>
        <pc:spChg chg="mod">
          <ac:chgData name="Nina Harvei" userId="e4d7f39b-7de1-4ef5-9d07-a52059df6e94" providerId="ADAL" clId="{3B0AC6C2-CBD9-49E9-8E8A-0508EEE3E943}" dt="2023-02-09T09:17:28.421" v="6862" actId="113"/>
          <ac:spMkLst>
            <pc:docMk/>
            <pc:sldMk cId="3124346755" sldId="302"/>
            <ac:spMk id="2" creationId="{36409434-92B8-86DC-41EA-5B82B927858B}"/>
          </ac:spMkLst>
        </pc:spChg>
      </pc:sldChg>
      <pc:sldChg chg="modSp mod">
        <pc:chgData name="Nina Harvei" userId="e4d7f39b-7de1-4ef5-9d07-a52059df6e94" providerId="ADAL" clId="{3B0AC6C2-CBD9-49E9-8E8A-0508EEE3E943}" dt="2023-02-14T13:18:13.539" v="7808" actId="20577"/>
        <pc:sldMkLst>
          <pc:docMk/>
          <pc:sldMk cId="731974069" sldId="303"/>
        </pc:sldMkLst>
        <pc:spChg chg="mod">
          <ac:chgData name="Nina Harvei" userId="e4d7f39b-7de1-4ef5-9d07-a52059df6e94" providerId="ADAL" clId="{3B0AC6C2-CBD9-49E9-8E8A-0508EEE3E943}" dt="2023-02-14T13:18:13.539" v="7808" actId="20577"/>
          <ac:spMkLst>
            <pc:docMk/>
            <pc:sldMk cId="731974069" sldId="303"/>
            <ac:spMk id="3" creationId="{3B731874-2EF7-C44C-F14A-5B4A3A1C933C}"/>
          </ac:spMkLst>
        </pc:spChg>
      </pc:sldChg>
      <pc:sldChg chg="modSp mod ord">
        <pc:chgData name="Nina Harvei" userId="e4d7f39b-7de1-4ef5-9d07-a52059df6e94" providerId="ADAL" clId="{3B0AC6C2-CBD9-49E9-8E8A-0508EEE3E943}" dt="2023-02-07T14:26:59.740" v="2939" actId="20577"/>
        <pc:sldMkLst>
          <pc:docMk/>
          <pc:sldMk cId="2751027514" sldId="304"/>
        </pc:sldMkLst>
        <pc:spChg chg="mod">
          <ac:chgData name="Nina Harvei" userId="e4d7f39b-7de1-4ef5-9d07-a52059df6e94" providerId="ADAL" clId="{3B0AC6C2-CBD9-49E9-8E8A-0508EEE3E943}" dt="2023-02-07T14:26:59.740" v="2939" actId="20577"/>
          <ac:spMkLst>
            <pc:docMk/>
            <pc:sldMk cId="2751027514" sldId="304"/>
            <ac:spMk id="2" creationId="{36409434-92B8-86DC-41EA-5B82B927858B}"/>
          </ac:spMkLst>
        </pc:spChg>
      </pc:sldChg>
      <pc:sldChg chg="modSp mod">
        <pc:chgData name="Nina Harvei" userId="e4d7f39b-7de1-4ef5-9d07-a52059df6e94" providerId="ADAL" clId="{3B0AC6C2-CBD9-49E9-8E8A-0508EEE3E943}" dt="2023-02-09T08:35:26.191" v="4650" actId="20577"/>
        <pc:sldMkLst>
          <pc:docMk/>
          <pc:sldMk cId="527404886" sldId="305"/>
        </pc:sldMkLst>
        <pc:spChg chg="mod">
          <ac:chgData name="Nina Harvei" userId="e4d7f39b-7de1-4ef5-9d07-a52059df6e94" providerId="ADAL" clId="{3B0AC6C2-CBD9-49E9-8E8A-0508EEE3E943}" dt="2023-02-09T08:35:26.191" v="4650" actId="20577"/>
          <ac:spMkLst>
            <pc:docMk/>
            <pc:sldMk cId="527404886" sldId="305"/>
            <ac:spMk id="2" creationId="{36409434-92B8-86DC-41EA-5B82B927858B}"/>
          </ac:spMkLst>
        </pc:spChg>
      </pc:sldChg>
      <pc:sldChg chg="modSp mod">
        <pc:chgData name="Nina Harvei" userId="e4d7f39b-7de1-4ef5-9d07-a52059df6e94" providerId="ADAL" clId="{3B0AC6C2-CBD9-49E9-8E8A-0508EEE3E943}" dt="2023-02-08T19:32:03.652" v="4283" actId="20577"/>
        <pc:sldMkLst>
          <pc:docMk/>
          <pc:sldMk cId="547506963" sldId="307"/>
        </pc:sldMkLst>
        <pc:spChg chg="mod">
          <ac:chgData name="Nina Harvei" userId="e4d7f39b-7de1-4ef5-9d07-a52059df6e94" providerId="ADAL" clId="{3B0AC6C2-CBD9-49E9-8E8A-0508EEE3E943}" dt="2023-02-08T19:32:03.652" v="4283" actId="20577"/>
          <ac:spMkLst>
            <pc:docMk/>
            <pc:sldMk cId="547506963" sldId="307"/>
            <ac:spMk id="2" creationId="{36409434-92B8-86DC-41EA-5B82B927858B}"/>
          </ac:spMkLst>
        </pc:spChg>
      </pc:sldChg>
      <pc:sldChg chg="modSp mod">
        <pc:chgData name="Nina Harvei" userId="e4d7f39b-7de1-4ef5-9d07-a52059df6e94" providerId="ADAL" clId="{3B0AC6C2-CBD9-49E9-8E8A-0508EEE3E943}" dt="2023-02-09T08:35:05.235" v="4645" actId="20577"/>
        <pc:sldMkLst>
          <pc:docMk/>
          <pc:sldMk cId="1666171698" sldId="308"/>
        </pc:sldMkLst>
        <pc:spChg chg="mod">
          <ac:chgData name="Nina Harvei" userId="e4d7f39b-7de1-4ef5-9d07-a52059df6e94" providerId="ADAL" clId="{3B0AC6C2-CBD9-49E9-8E8A-0508EEE3E943}" dt="2023-02-09T08:35:05.235" v="4645" actId="20577"/>
          <ac:spMkLst>
            <pc:docMk/>
            <pc:sldMk cId="1666171698" sldId="308"/>
            <ac:spMk id="2" creationId="{36409434-92B8-86DC-41EA-5B82B927858B}"/>
          </ac:spMkLst>
        </pc:spChg>
      </pc:sldChg>
      <pc:sldChg chg="modSp mod addCm delCm modCm">
        <pc:chgData name="Nina Harvei" userId="e4d7f39b-7de1-4ef5-9d07-a52059df6e94" providerId="ADAL" clId="{3B0AC6C2-CBD9-49E9-8E8A-0508EEE3E943}" dt="2023-02-09T09:02:48.596" v="5968" actId="20577"/>
        <pc:sldMkLst>
          <pc:docMk/>
          <pc:sldMk cId="3175931115" sldId="309"/>
        </pc:sldMkLst>
        <pc:spChg chg="mod">
          <ac:chgData name="Nina Harvei" userId="e4d7f39b-7de1-4ef5-9d07-a52059df6e94" providerId="ADAL" clId="{3B0AC6C2-CBD9-49E9-8E8A-0508EEE3E943}" dt="2023-02-09T09:02:48.596" v="5968" actId="20577"/>
          <ac:spMkLst>
            <pc:docMk/>
            <pc:sldMk cId="3175931115" sldId="309"/>
            <ac:spMk id="2" creationId="{36409434-92B8-86DC-41EA-5B82B927858B}"/>
          </ac:spMkLst>
        </pc:spChg>
      </pc:sldChg>
      <pc:sldChg chg="modSp mod">
        <pc:chgData name="Nina Harvei" userId="e4d7f39b-7de1-4ef5-9d07-a52059df6e94" providerId="ADAL" clId="{3B0AC6C2-CBD9-49E9-8E8A-0508EEE3E943}" dt="2023-02-14T13:21:37.466" v="8203" actId="20577"/>
        <pc:sldMkLst>
          <pc:docMk/>
          <pc:sldMk cId="3228232623" sldId="311"/>
        </pc:sldMkLst>
        <pc:spChg chg="mod">
          <ac:chgData name="Nina Harvei" userId="e4d7f39b-7de1-4ef5-9d07-a52059df6e94" providerId="ADAL" clId="{3B0AC6C2-CBD9-49E9-8E8A-0508EEE3E943}" dt="2023-02-14T13:21:37.466" v="8203" actId="20577"/>
          <ac:spMkLst>
            <pc:docMk/>
            <pc:sldMk cId="3228232623" sldId="311"/>
            <ac:spMk id="2" creationId="{36409434-92B8-86DC-41EA-5B82B927858B}"/>
          </ac:spMkLst>
        </pc:spChg>
      </pc:sldChg>
      <pc:sldChg chg="modSp mod">
        <pc:chgData name="Nina Harvei" userId="e4d7f39b-7de1-4ef5-9d07-a52059df6e94" providerId="ADAL" clId="{3B0AC6C2-CBD9-49E9-8E8A-0508EEE3E943}" dt="2023-02-09T09:59:05.685" v="7605" actId="20577"/>
        <pc:sldMkLst>
          <pc:docMk/>
          <pc:sldMk cId="1457679694" sldId="312"/>
        </pc:sldMkLst>
        <pc:spChg chg="mod">
          <ac:chgData name="Nina Harvei" userId="e4d7f39b-7de1-4ef5-9d07-a52059df6e94" providerId="ADAL" clId="{3B0AC6C2-CBD9-49E9-8E8A-0508EEE3E943}" dt="2023-02-09T09:59:05.685" v="7605" actId="20577"/>
          <ac:spMkLst>
            <pc:docMk/>
            <pc:sldMk cId="1457679694" sldId="312"/>
            <ac:spMk id="2" creationId="{36409434-92B8-86DC-41EA-5B82B927858B}"/>
          </ac:spMkLst>
        </pc:spChg>
      </pc:sldChg>
      <pc:sldChg chg="modSp mod">
        <pc:chgData name="Nina Harvei" userId="e4d7f39b-7de1-4ef5-9d07-a52059df6e94" providerId="ADAL" clId="{3B0AC6C2-CBD9-49E9-8E8A-0508EEE3E943}" dt="2023-02-08T19:23:12.921" v="3908" actId="6549"/>
        <pc:sldMkLst>
          <pc:docMk/>
          <pc:sldMk cId="66799369" sldId="314"/>
        </pc:sldMkLst>
        <pc:spChg chg="mod">
          <ac:chgData name="Nina Harvei" userId="e4d7f39b-7de1-4ef5-9d07-a52059df6e94" providerId="ADAL" clId="{3B0AC6C2-CBD9-49E9-8E8A-0508EEE3E943}" dt="2023-02-08T19:23:12.921" v="3908" actId="6549"/>
          <ac:spMkLst>
            <pc:docMk/>
            <pc:sldMk cId="66799369" sldId="314"/>
            <ac:spMk id="3" creationId="{3B731874-2EF7-C44C-F14A-5B4A3A1C933C}"/>
          </ac:spMkLst>
        </pc:spChg>
      </pc:sldChg>
      <pc:sldChg chg="modSp mod">
        <pc:chgData name="Nina Harvei" userId="e4d7f39b-7de1-4ef5-9d07-a52059df6e94" providerId="ADAL" clId="{3B0AC6C2-CBD9-49E9-8E8A-0508EEE3E943}" dt="2023-02-09T08:36:09.952" v="4671" actId="20577"/>
        <pc:sldMkLst>
          <pc:docMk/>
          <pc:sldMk cId="2648749282" sldId="315"/>
        </pc:sldMkLst>
        <pc:spChg chg="mod">
          <ac:chgData name="Nina Harvei" userId="e4d7f39b-7de1-4ef5-9d07-a52059df6e94" providerId="ADAL" clId="{3B0AC6C2-CBD9-49E9-8E8A-0508EEE3E943}" dt="2023-02-09T08:36:09.952" v="4671" actId="20577"/>
          <ac:spMkLst>
            <pc:docMk/>
            <pc:sldMk cId="2648749282" sldId="315"/>
            <ac:spMk id="2" creationId="{36409434-92B8-86DC-41EA-5B82B927858B}"/>
          </ac:spMkLst>
        </pc:spChg>
      </pc:sldChg>
      <pc:sldChg chg="modSp mod addCm modCm">
        <pc:chgData name="Nina Harvei" userId="e4d7f39b-7de1-4ef5-9d07-a52059df6e94" providerId="ADAL" clId="{3B0AC6C2-CBD9-49E9-8E8A-0508EEE3E943}" dt="2023-02-07T13:59:10.786" v="1016"/>
        <pc:sldMkLst>
          <pc:docMk/>
          <pc:sldMk cId="3135356768" sldId="317"/>
        </pc:sldMkLst>
        <pc:spChg chg="mod">
          <ac:chgData name="Nina Harvei" userId="e4d7f39b-7de1-4ef5-9d07-a52059df6e94" providerId="ADAL" clId="{3B0AC6C2-CBD9-49E9-8E8A-0508EEE3E943}" dt="2023-02-07T13:52:21.648" v="724" actId="20577"/>
          <ac:spMkLst>
            <pc:docMk/>
            <pc:sldMk cId="3135356768" sldId="317"/>
            <ac:spMk id="2" creationId="{36409434-92B8-86DC-41EA-5B82B927858B}"/>
          </ac:spMkLst>
        </pc:spChg>
      </pc:sldChg>
      <pc:sldChg chg="modSp mod">
        <pc:chgData name="Nina Harvei" userId="e4d7f39b-7de1-4ef5-9d07-a52059df6e94" providerId="ADAL" clId="{3B0AC6C2-CBD9-49E9-8E8A-0508EEE3E943}" dt="2023-02-14T13:23:37.923" v="8303" actId="20577"/>
        <pc:sldMkLst>
          <pc:docMk/>
          <pc:sldMk cId="3750322276" sldId="318"/>
        </pc:sldMkLst>
        <pc:spChg chg="mod">
          <ac:chgData name="Nina Harvei" userId="e4d7f39b-7de1-4ef5-9d07-a52059df6e94" providerId="ADAL" clId="{3B0AC6C2-CBD9-49E9-8E8A-0508EEE3E943}" dt="2023-02-14T13:23:37.923" v="8303" actId="20577"/>
          <ac:spMkLst>
            <pc:docMk/>
            <pc:sldMk cId="3750322276" sldId="318"/>
            <ac:spMk id="3" creationId="{3B731874-2EF7-C44C-F14A-5B4A3A1C933C}"/>
          </ac:spMkLst>
        </pc:spChg>
      </pc:sldChg>
      <pc:sldChg chg="modSp mod addCm delCm modCm">
        <pc:chgData name="Nina Harvei" userId="e4d7f39b-7de1-4ef5-9d07-a52059df6e94" providerId="ADAL" clId="{3B0AC6C2-CBD9-49E9-8E8A-0508EEE3E943}" dt="2023-02-09T09:22:29.275" v="7157"/>
        <pc:sldMkLst>
          <pc:docMk/>
          <pc:sldMk cId="2754749965" sldId="319"/>
        </pc:sldMkLst>
        <pc:spChg chg="mod">
          <ac:chgData name="Nina Harvei" userId="e4d7f39b-7de1-4ef5-9d07-a52059df6e94" providerId="ADAL" clId="{3B0AC6C2-CBD9-49E9-8E8A-0508EEE3E943}" dt="2023-02-09T09:22:26.648" v="7156" actId="13926"/>
          <ac:spMkLst>
            <pc:docMk/>
            <pc:sldMk cId="2754749965" sldId="319"/>
            <ac:spMk id="2" creationId="{36409434-92B8-86DC-41EA-5B82B927858B}"/>
          </ac:spMkLst>
        </pc:spChg>
      </pc:sldChg>
      <pc:sldChg chg="modSp mod">
        <pc:chgData name="Nina Harvei" userId="e4d7f39b-7de1-4ef5-9d07-a52059df6e94" providerId="ADAL" clId="{3B0AC6C2-CBD9-49E9-8E8A-0508EEE3E943}" dt="2023-02-08T19:34:35.131" v="4364" actId="20577"/>
        <pc:sldMkLst>
          <pc:docMk/>
          <pc:sldMk cId="2553504598" sldId="321"/>
        </pc:sldMkLst>
        <pc:spChg chg="mod">
          <ac:chgData name="Nina Harvei" userId="e4d7f39b-7de1-4ef5-9d07-a52059df6e94" providerId="ADAL" clId="{3B0AC6C2-CBD9-49E9-8E8A-0508EEE3E943}" dt="2023-02-08T19:34:35.131" v="4364" actId="20577"/>
          <ac:spMkLst>
            <pc:docMk/>
            <pc:sldMk cId="2553504598" sldId="321"/>
            <ac:spMk id="2" creationId="{36409434-92B8-86DC-41EA-5B82B927858B}"/>
          </ac:spMkLst>
        </pc:spChg>
      </pc:sldChg>
      <pc:sldChg chg="modSp mod">
        <pc:chgData name="Nina Harvei" userId="e4d7f39b-7de1-4ef5-9d07-a52059df6e94" providerId="ADAL" clId="{3B0AC6C2-CBD9-49E9-8E8A-0508EEE3E943}" dt="2023-02-14T13:40:07.077" v="8750" actId="20577"/>
        <pc:sldMkLst>
          <pc:docMk/>
          <pc:sldMk cId="3520537375" sldId="322"/>
        </pc:sldMkLst>
        <pc:spChg chg="mod">
          <ac:chgData name="Nina Harvei" userId="e4d7f39b-7de1-4ef5-9d07-a52059df6e94" providerId="ADAL" clId="{3B0AC6C2-CBD9-49E9-8E8A-0508EEE3E943}" dt="2023-02-14T13:40:07.077" v="8750" actId="20577"/>
          <ac:spMkLst>
            <pc:docMk/>
            <pc:sldMk cId="3520537375" sldId="322"/>
            <ac:spMk id="2" creationId="{36409434-92B8-86DC-41EA-5B82B927858B}"/>
          </ac:spMkLst>
        </pc:spChg>
      </pc:sldChg>
      <pc:sldChg chg="modSp mod">
        <pc:chgData name="Nina Harvei" userId="e4d7f39b-7de1-4ef5-9d07-a52059df6e94" providerId="ADAL" clId="{3B0AC6C2-CBD9-49E9-8E8A-0508EEE3E943}" dt="2023-02-09T08:49:19.391" v="5401" actId="113"/>
        <pc:sldMkLst>
          <pc:docMk/>
          <pc:sldMk cId="3890257088" sldId="323"/>
        </pc:sldMkLst>
        <pc:spChg chg="mod">
          <ac:chgData name="Nina Harvei" userId="e4d7f39b-7de1-4ef5-9d07-a52059df6e94" providerId="ADAL" clId="{3B0AC6C2-CBD9-49E9-8E8A-0508EEE3E943}" dt="2023-02-09T08:49:19.391" v="5401" actId="113"/>
          <ac:spMkLst>
            <pc:docMk/>
            <pc:sldMk cId="3890257088" sldId="323"/>
            <ac:spMk id="2" creationId="{36409434-92B8-86DC-41EA-5B82B927858B}"/>
          </ac:spMkLst>
        </pc:spChg>
      </pc:sldChg>
      <pc:sldChg chg="addSp delSp modSp add del mod">
        <pc:chgData name="Nina Harvei" userId="e4d7f39b-7de1-4ef5-9d07-a52059df6e94" providerId="ADAL" clId="{3B0AC6C2-CBD9-49E9-8E8A-0508EEE3E943}" dt="2023-02-09T09:09:26.582" v="6020" actId="47"/>
        <pc:sldMkLst>
          <pc:docMk/>
          <pc:sldMk cId="777256070" sldId="324"/>
        </pc:sldMkLst>
        <pc:spChg chg="mod">
          <ac:chgData name="Nina Harvei" userId="e4d7f39b-7de1-4ef5-9d07-a52059df6e94" providerId="ADAL" clId="{3B0AC6C2-CBD9-49E9-8E8A-0508EEE3E943}" dt="2023-02-09T08:50:05.009" v="5436" actId="20577"/>
          <ac:spMkLst>
            <pc:docMk/>
            <pc:sldMk cId="777256070" sldId="324"/>
            <ac:spMk id="2" creationId="{36409434-92B8-86DC-41EA-5B82B927858B}"/>
          </ac:spMkLst>
        </pc:spChg>
        <pc:spChg chg="del">
          <ac:chgData name="Nina Harvei" userId="e4d7f39b-7de1-4ef5-9d07-a52059df6e94" providerId="ADAL" clId="{3B0AC6C2-CBD9-49E9-8E8A-0508EEE3E943}" dt="2023-02-09T08:49:48.588" v="5403" actId="478"/>
          <ac:spMkLst>
            <pc:docMk/>
            <pc:sldMk cId="777256070" sldId="324"/>
            <ac:spMk id="3" creationId="{4B501075-B852-8D34-3EEE-7B16B57435E8}"/>
          </ac:spMkLst>
        </pc:spChg>
        <pc:picChg chg="add mod">
          <ac:chgData name="Nina Harvei" userId="e4d7f39b-7de1-4ef5-9d07-a52059df6e94" providerId="ADAL" clId="{3B0AC6C2-CBD9-49E9-8E8A-0508EEE3E943}" dt="2023-02-09T08:49:53.941" v="5406" actId="1076"/>
          <ac:picMkLst>
            <pc:docMk/>
            <pc:sldMk cId="777256070" sldId="324"/>
            <ac:picMk id="10" creationId="{C23138AA-36B4-4329-9BEC-511C52B83792}"/>
          </ac:picMkLst>
        </pc:picChg>
      </pc:sldChg>
      <pc:sldChg chg="new del">
        <pc:chgData name="Nina Harvei" userId="e4d7f39b-7de1-4ef5-9d07-a52059df6e94" providerId="ADAL" clId="{3B0AC6C2-CBD9-49E9-8E8A-0508EEE3E943}" dt="2023-02-09T08:55:43.765" v="5449" actId="680"/>
        <pc:sldMkLst>
          <pc:docMk/>
          <pc:sldMk cId="500149068" sldId="325"/>
        </pc:sldMkLst>
      </pc:sldChg>
      <pc:sldChg chg="addSp delSp modSp add mod">
        <pc:chgData name="Nina Harvei" userId="e4d7f39b-7de1-4ef5-9d07-a52059df6e94" providerId="ADAL" clId="{3B0AC6C2-CBD9-49E9-8E8A-0508EEE3E943}" dt="2023-02-09T09:11:17.689" v="6066" actId="20577"/>
        <pc:sldMkLst>
          <pc:docMk/>
          <pc:sldMk cId="684559071" sldId="325"/>
        </pc:sldMkLst>
        <pc:spChg chg="mod">
          <ac:chgData name="Nina Harvei" userId="e4d7f39b-7de1-4ef5-9d07-a52059df6e94" providerId="ADAL" clId="{3B0AC6C2-CBD9-49E9-8E8A-0508EEE3E943}" dt="2023-02-09T09:11:17.689" v="6066" actId="20577"/>
          <ac:spMkLst>
            <pc:docMk/>
            <pc:sldMk cId="684559071" sldId="325"/>
            <ac:spMk id="2" creationId="{36409434-92B8-86DC-41EA-5B82B927858B}"/>
          </ac:spMkLst>
        </pc:spChg>
        <pc:picChg chg="del">
          <ac:chgData name="Nina Harvei" userId="e4d7f39b-7de1-4ef5-9d07-a52059df6e94" providerId="ADAL" clId="{3B0AC6C2-CBD9-49E9-8E8A-0508EEE3E943}" dt="2023-02-09T08:56:10.266" v="5507" actId="478"/>
          <ac:picMkLst>
            <pc:docMk/>
            <pc:sldMk cId="684559071" sldId="325"/>
            <ac:picMk id="10" creationId="{C23138AA-36B4-4329-9BEC-511C52B83792}"/>
          </ac:picMkLst>
        </pc:picChg>
        <pc:picChg chg="add mod">
          <ac:chgData name="Nina Harvei" userId="e4d7f39b-7de1-4ef5-9d07-a52059df6e94" providerId="ADAL" clId="{3B0AC6C2-CBD9-49E9-8E8A-0508EEE3E943}" dt="2023-02-09T08:56:17.665" v="5511" actId="1076"/>
          <ac:picMkLst>
            <pc:docMk/>
            <pc:sldMk cId="684559071" sldId="325"/>
            <ac:picMk id="11" creationId="{B36F5A30-162D-4D44-854C-B4B27B1D4786}"/>
          </ac:picMkLst>
        </pc:picChg>
      </pc:sldChg>
      <pc:sldChg chg="delSp modSp add mod ord">
        <pc:chgData name="Nina Harvei" userId="e4d7f39b-7de1-4ef5-9d07-a52059df6e94" providerId="ADAL" clId="{3B0AC6C2-CBD9-49E9-8E8A-0508EEE3E943}" dt="2023-02-09T09:10:14.448" v="6051"/>
        <pc:sldMkLst>
          <pc:docMk/>
          <pc:sldMk cId="717316078" sldId="326"/>
        </pc:sldMkLst>
        <pc:spChg chg="mod">
          <ac:chgData name="Nina Harvei" userId="e4d7f39b-7de1-4ef5-9d07-a52059df6e94" providerId="ADAL" clId="{3B0AC6C2-CBD9-49E9-8E8A-0508EEE3E943}" dt="2023-02-09T09:09:42.364" v="6028" actId="403"/>
          <ac:spMkLst>
            <pc:docMk/>
            <pc:sldMk cId="717316078" sldId="326"/>
            <ac:spMk id="3" creationId="{4B501075-B852-8D34-3EEE-7B16B57435E8}"/>
          </ac:spMkLst>
        </pc:spChg>
        <pc:spChg chg="mod">
          <ac:chgData name="Nina Harvei" userId="e4d7f39b-7de1-4ef5-9d07-a52059df6e94" providerId="ADAL" clId="{3B0AC6C2-CBD9-49E9-8E8A-0508EEE3E943}" dt="2023-02-09T09:09:46.929" v="6029" actId="113"/>
          <ac:spMkLst>
            <pc:docMk/>
            <pc:sldMk cId="717316078" sldId="326"/>
            <ac:spMk id="10" creationId="{308EABFC-22F4-44EF-9386-5EE2DFEA4808}"/>
          </ac:spMkLst>
        </pc:spChg>
        <pc:spChg chg="del">
          <ac:chgData name="Nina Harvei" userId="e4d7f39b-7de1-4ef5-9d07-a52059df6e94" providerId="ADAL" clId="{3B0AC6C2-CBD9-49E9-8E8A-0508EEE3E943}" dt="2023-02-09T09:09:33.904" v="6022" actId="478"/>
          <ac:spMkLst>
            <pc:docMk/>
            <pc:sldMk cId="717316078" sldId="326"/>
            <ac:spMk id="12" creationId="{67E7B40D-A9EA-4E25-BBE3-7DB89CA17F44}"/>
          </ac:spMkLst>
        </pc:spChg>
      </pc:sldChg>
      <pc:sldChg chg="modSp mod">
        <pc:chgData name="Nina Harvei" userId="e4d7f39b-7de1-4ef5-9d07-a52059df6e94" providerId="ADAL" clId="{3B0AC6C2-CBD9-49E9-8E8A-0508EEE3E943}" dt="2023-02-14T13:44:02.436" v="9031" actId="20577"/>
        <pc:sldMkLst>
          <pc:docMk/>
          <pc:sldMk cId="2800487633" sldId="330"/>
        </pc:sldMkLst>
        <pc:spChg chg="mod">
          <ac:chgData name="Nina Harvei" userId="e4d7f39b-7de1-4ef5-9d07-a52059df6e94" providerId="ADAL" clId="{3B0AC6C2-CBD9-49E9-8E8A-0508EEE3E943}" dt="2023-02-14T13:44:02.436" v="9031" actId="20577"/>
          <ac:spMkLst>
            <pc:docMk/>
            <pc:sldMk cId="2800487633" sldId="330"/>
            <ac:spMk id="3" creationId="{03F3390B-F794-9DF9-9AB0-54DB72C71657}"/>
          </ac:spMkLst>
        </pc:spChg>
      </pc:sldChg>
      <pc:sldChg chg="modSp mod">
        <pc:chgData name="Nina Harvei" userId="e4d7f39b-7de1-4ef5-9d07-a52059df6e94" providerId="ADAL" clId="{3B0AC6C2-CBD9-49E9-8E8A-0508EEE3E943}" dt="2023-02-14T09:22:48.894" v="7797" actId="20577"/>
        <pc:sldMkLst>
          <pc:docMk/>
          <pc:sldMk cId="3945996051" sldId="332"/>
        </pc:sldMkLst>
        <pc:spChg chg="mod">
          <ac:chgData name="Nina Harvei" userId="e4d7f39b-7de1-4ef5-9d07-a52059df6e94" providerId="ADAL" clId="{3B0AC6C2-CBD9-49E9-8E8A-0508EEE3E943}" dt="2023-02-14T09:22:48.894" v="7797" actId="20577"/>
          <ac:spMkLst>
            <pc:docMk/>
            <pc:sldMk cId="3945996051" sldId="332"/>
            <ac:spMk id="2" creationId="{36409434-92B8-86DC-41EA-5B82B927858B}"/>
          </ac:spMkLst>
        </pc:spChg>
      </pc:sldChg>
      <pc:sldChg chg="modSp mod">
        <pc:chgData name="Nina Harvei" userId="e4d7f39b-7de1-4ef5-9d07-a52059df6e94" providerId="ADAL" clId="{3B0AC6C2-CBD9-49E9-8E8A-0508EEE3E943}" dt="2023-02-14T13:41:16.584" v="8838" actId="20577"/>
        <pc:sldMkLst>
          <pc:docMk/>
          <pc:sldMk cId="2823113334" sldId="333"/>
        </pc:sldMkLst>
        <pc:spChg chg="mod">
          <ac:chgData name="Nina Harvei" userId="e4d7f39b-7de1-4ef5-9d07-a52059df6e94" providerId="ADAL" clId="{3B0AC6C2-CBD9-49E9-8E8A-0508EEE3E943}" dt="2023-02-14T13:41:16.584" v="8838" actId="20577"/>
          <ac:spMkLst>
            <pc:docMk/>
            <pc:sldMk cId="2823113334" sldId="333"/>
            <ac:spMk id="2" creationId="{36409434-92B8-86DC-41EA-5B82B927858B}"/>
          </ac:spMkLst>
        </pc:spChg>
      </pc:sldChg>
      <pc:sldChg chg="del">
        <pc:chgData name="Nina Harvei" userId="e4d7f39b-7de1-4ef5-9d07-a52059df6e94" providerId="ADAL" clId="{3B0AC6C2-CBD9-49E9-8E8A-0508EEE3E943}" dt="2023-02-14T13:42:04.710" v="8839" actId="47"/>
        <pc:sldMkLst>
          <pc:docMk/>
          <pc:sldMk cId="519224830" sldId="335"/>
        </pc:sldMkLst>
      </pc:sldChg>
      <pc:sldChg chg="modSp mod">
        <pc:chgData name="Nina Harvei" userId="e4d7f39b-7de1-4ef5-9d07-a52059df6e94" providerId="ADAL" clId="{3B0AC6C2-CBD9-49E9-8E8A-0508EEE3E943}" dt="2023-02-14T13:42:09.156" v="8840" actId="6549"/>
        <pc:sldMkLst>
          <pc:docMk/>
          <pc:sldMk cId="3221409807" sldId="336"/>
        </pc:sldMkLst>
        <pc:spChg chg="mod">
          <ac:chgData name="Nina Harvei" userId="e4d7f39b-7de1-4ef5-9d07-a52059df6e94" providerId="ADAL" clId="{3B0AC6C2-CBD9-49E9-8E8A-0508EEE3E943}" dt="2023-02-14T13:42:09.156" v="8840" actId="6549"/>
          <ac:spMkLst>
            <pc:docMk/>
            <pc:sldMk cId="3221409807" sldId="336"/>
            <ac:spMk id="2" creationId="{36409434-92B8-86DC-41EA-5B82B927858B}"/>
          </ac:spMkLst>
        </pc:spChg>
      </pc:sldChg>
      <pc:sldChg chg="modSp mod">
        <pc:chgData name="Nina Harvei" userId="e4d7f39b-7de1-4ef5-9d07-a52059df6e94" providerId="ADAL" clId="{3B0AC6C2-CBD9-49E9-8E8A-0508EEE3E943}" dt="2023-02-14T13:42:49.148" v="8841" actId="6549"/>
        <pc:sldMkLst>
          <pc:docMk/>
          <pc:sldMk cId="212065034" sldId="337"/>
        </pc:sldMkLst>
        <pc:spChg chg="mod">
          <ac:chgData name="Nina Harvei" userId="e4d7f39b-7de1-4ef5-9d07-a52059df6e94" providerId="ADAL" clId="{3B0AC6C2-CBD9-49E9-8E8A-0508EEE3E943}" dt="2023-02-14T13:42:49.148" v="8841" actId="6549"/>
          <ac:spMkLst>
            <pc:docMk/>
            <pc:sldMk cId="212065034" sldId="337"/>
            <ac:spMk id="2" creationId="{36409434-92B8-86DC-41EA-5B82B927858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8E4A57-0FE4-2D4C-A2A3-03B89BE22D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a:extLst>
              <a:ext uri="{FF2B5EF4-FFF2-40B4-BE49-F238E27FC236}">
                <a16:creationId xmlns:a16="http://schemas.microsoft.com/office/drawing/2014/main" id="{353F375E-59A7-004D-9E35-DAEA249B13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F2EF38-7CD7-2348-A742-408507303B09}" type="datetimeFigureOut">
              <a:rPr lang="en-NO" smtClean="0"/>
              <a:t>02/15/2023</a:t>
            </a:fld>
            <a:endParaRPr lang="en-NO"/>
          </a:p>
        </p:txBody>
      </p:sp>
      <p:sp>
        <p:nvSpPr>
          <p:cNvPr id="4" name="Footer Placeholder 3">
            <a:extLst>
              <a:ext uri="{FF2B5EF4-FFF2-40B4-BE49-F238E27FC236}">
                <a16:creationId xmlns:a16="http://schemas.microsoft.com/office/drawing/2014/main" id="{770C3FBC-6EEC-3B42-B638-71AE5045EE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5" name="Slide Number Placeholder 4">
            <a:extLst>
              <a:ext uri="{FF2B5EF4-FFF2-40B4-BE49-F238E27FC236}">
                <a16:creationId xmlns:a16="http://schemas.microsoft.com/office/drawing/2014/main" id="{6A1C080F-DA8E-524A-A944-C2CD96DB219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0A6532-9842-AB40-B4DB-5C382FE0FAE6}" type="slidenum">
              <a:rPr lang="en-NO" smtClean="0"/>
              <a:t>‹#›</a:t>
            </a:fld>
            <a:endParaRPr lang="en-NO"/>
          </a:p>
        </p:txBody>
      </p:sp>
    </p:spTree>
    <p:extLst>
      <p:ext uri="{BB962C8B-B14F-4D97-AF65-F5344CB8AC3E}">
        <p14:creationId xmlns:p14="http://schemas.microsoft.com/office/powerpoint/2010/main" val="2336673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AF07A-55DD-B847-8376-306FC873B9BF}" type="datetimeFigureOut">
              <a:rPr lang="en-NO" smtClean="0"/>
              <a:t>02/15/2023</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3BB302-9660-F344-8E4C-44B4ECEB709A}" type="slidenum">
              <a:rPr lang="en-NO" smtClean="0"/>
              <a:t>‹#›</a:t>
            </a:fld>
            <a:endParaRPr lang="en-NO"/>
          </a:p>
        </p:txBody>
      </p:sp>
    </p:spTree>
    <p:extLst>
      <p:ext uri="{BB962C8B-B14F-4D97-AF65-F5344CB8AC3E}">
        <p14:creationId xmlns:p14="http://schemas.microsoft.com/office/powerpoint/2010/main" val="98302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Thomas</a:t>
            </a:r>
          </a:p>
        </p:txBody>
      </p:sp>
      <p:sp>
        <p:nvSpPr>
          <p:cNvPr id="4" name="Plassholder for lysbildenummer 3"/>
          <p:cNvSpPr>
            <a:spLocks noGrp="1"/>
          </p:cNvSpPr>
          <p:nvPr>
            <p:ph type="sldNum" sz="quarter" idx="5"/>
          </p:nvPr>
        </p:nvSpPr>
        <p:spPr/>
        <p:txBody>
          <a:bodyPr/>
          <a:lstStyle/>
          <a:p>
            <a:fld id="{A63BB302-9660-F344-8E4C-44B4ECEB709A}" type="slidenum">
              <a:rPr lang="en-NO" smtClean="0"/>
              <a:t>3</a:t>
            </a:fld>
            <a:endParaRPr lang="en-NO"/>
          </a:p>
        </p:txBody>
      </p:sp>
    </p:spTree>
    <p:extLst>
      <p:ext uri="{BB962C8B-B14F-4D97-AF65-F5344CB8AC3E}">
        <p14:creationId xmlns:p14="http://schemas.microsoft.com/office/powerpoint/2010/main" val="324891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Nina</a:t>
            </a:r>
          </a:p>
        </p:txBody>
      </p:sp>
      <p:sp>
        <p:nvSpPr>
          <p:cNvPr id="4" name="Plassholder for lysbildenummer 3"/>
          <p:cNvSpPr>
            <a:spLocks noGrp="1"/>
          </p:cNvSpPr>
          <p:nvPr>
            <p:ph type="sldNum" sz="quarter" idx="5"/>
          </p:nvPr>
        </p:nvSpPr>
        <p:spPr/>
        <p:txBody>
          <a:bodyPr/>
          <a:lstStyle/>
          <a:p>
            <a:fld id="{A63BB302-9660-F344-8E4C-44B4ECEB709A}" type="slidenum">
              <a:rPr lang="en-NO" smtClean="0"/>
              <a:t>13</a:t>
            </a:fld>
            <a:endParaRPr lang="en-NO"/>
          </a:p>
        </p:txBody>
      </p:sp>
    </p:spTree>
    <p:extLst>
      <p:ext uri="{BB962C8B-B14F-4D97-AF65-F5344CB8AC3E}">
        <p14:creationId xmlns:p14="http://schemas.microsoft.com/office/powerpoint/2010/main" val="1956085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Nina</a:t>
            </a:r>
          </a:p>
        </p:txBody>
      </p:sp>
      <p:sp>
        <p:nvSpPr>
          <p:cNvPr id="4" name="Plassholder for lysbildenummer 3"/>
          <p:cNvSpPr>
            <a:spLocks noGrp="1"/>
          </p:cNvSpPr>
          <p:nvPr>
            <p:ph type="sldNum" sz="quarter" idx="5"/>
          </p:nvPr>
        </p:nvSpPr>
        <p:spPr/>
        <p:txBody>
          <a:bodyPr/>
          <a:lstStyle/>
          <a:p>
            <a:fld id="{A63BB302-9660-F344-8E4C-44B4ECEB709A}" type="slidenum">
              <a:rPr lang="en-NO" smtClean="0"/>
              <a:t>16</a:t>
            </a:fld>
            <a:endParaRPr lang="en-NO"/>
          </a:p>
        </p:txBody>
      </p:sp>
    </p:spTree>
    <p:extLst>
      <p:ext uri="{BB962C8B-B14F-4D97-AF65-F5344CB8AC3E}">
        <p14:creationId xmlns:p14="http://schemas.microsoft.com/office/powerpoint/2010/main" val="1430053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Nina</a:t>
            </a:r>
          </a:p>
        </p:txBody>
      </p:sp>
      <p:sp>
        <p:nvSpPr>
          <p:cNvPr id="4" name="Plassholder for lysbildenummer 3"/>
          <p:cNvSpPr>
            <a:spLocks noGrp="1"/>
          </p:cNvSpPr>
          <p:nvPr>
            <p:ph type="sldNum" sz="quarter" idx="5"/>
          </p:nvPr>
        </p:nvSpPr>
        <p:spPr/>
        <p:txBody>
          <a:bodyPr/>
          <a:lstStyle/>
          <a:p>
            <a:fld id="{A63BB302-9660-F344-8E4C-44B4ECEB709A}" type="slidenum">
              <a:rPr lang="en-NO" smtClean="0"/>
              <a:t>20</a:t>
            </a:fld>
            <a:endParaRPr lang="en-NO"/>
          </a:p>
        </p:txBody>
      </p:sp>
    </p:spTree>
    <p:extLst>
      <p:ext uri="{BB962C8B-B14F-4D97-AF65-F5344CB8AC3E}">
        <p14:creationId xmlns:p14="http://schemas.microsoft.com/office/powerpoint/2010/main" val="97266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Nina</a:t>
            </a:r>
          </a:p>
        </p:txBody>
      </p:sp>
      <p:sp>
        <p:nvSpPr>
          <p:cNvPr id="4" name="Plassholder for lysbildenummer 3"/>
          <p:cNvSpPr>
            <a:spLocks noGrp="1"/>
          </p:cNvSpPr>
          <p:nvPr>
            <p:ph type="sldNum" sz="quarter" idx="5"/>
          </p:nvPr>
        </p:nvSpPr>
        <p:spPr/>
        <p:txBody>
          <a:bodyPr/>
          <a:lstStyle/>
          <a:p>
            <a:fld id="{A63BB302-9660-F344-8E4C-44B4ECEB709A}" type="slidenum">
              <a:rPr lang="en-NO" smtClean="0"/>
              <a:t>25</a:t>
            </a:fld>
            <a:endParaRPr lang="en-NO"/>
          </a:p>
        </p:txBody>
      </p:sp>
    </p:spTree>
    <p:extLst>
      <p:ext uri="{BB962C8B-B14F-4D97-AF65-F5344CB8AC3E}">
        <p14:creationId xmlns:p14="http://schemas.microsoft.com/office/powerpoint/2010/main" val="348127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Thomas</a:t>
            </a:r>
          </a:p>
        </p:txBody>
      </p:sp>
      <p:sp>
        <p:nvSpPr>
          <p:cNvPr id="4" name="Plassholder for lysbildenummer 3"/>
          <p:cNvSpPr>
            <a:spLocks noGrp="1"/>
          </p:cNvSpPr>
          <p:nvPr>
            <p:ph type="sldNum" sz="quarter" idx="5"/>
          </p:nvPr>
        </p:nvSpPr>
        <p:spPr/>
        <p:txBody>
          <a:bodyPr/>
          <a:lstStyle/>
          <a:p>
            <a:fld id="{A63BB302-9660-F344-8E4C-44B4ECEB709A}" type="slidenum">
              <a:rPr lang="en-NO" smtClean="0"/>
              <a:t>33</a:t>
            </a:fld>
            <a:endParaRPr lang="en-NO"/>
          </a:p>
        </p:txBody>
      </p:sp>
    </p:spTree>
    <p:extLst>
      <p:ext uri="{BB962C8B-B14F-4D97-AF65-F5344CB8AC3E}">
        <p14:creationId xmlns:p14="http://schemas.microsoft.com/office/powerpoint/2010/main" val="160514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Nina</a:t>
            </a:r>
          </a:p>
        </p:txBody>
      </p:sp>
      <p:sp>
        <p:nvSpPr>
          <p:cNvPr id="4" name="Plassholder for lysbildenummer 3"/>
          <p:cNvSpPr>
            <a:spLocks noGrp="1"/>
          </p:cNvSpPr>
          <p:nvPr>
            <p:ph type="sldNum" sz="quarter" idx="5"/>
          </p:nvPr>
        </p:nvSpPr>
        <p:spPr/>
        <p:txBody>
          <a:bodyPr/>
          <a:lstStyle/>
          <a:p>
            <a:fld id="{A63BB302-9660-F344-8E4C-44B4ECEB709A}" type="slidenum">
              <a:rPr lang="en-NO" smtClean="0"/>
              <a:t>37</a:t>
            </a:fld>
            <a:endParaRPr lang="en-NO"/>
          </a:p>
        </p:txBody>
      </p:sp>
    </p:spTree>
    <p:extLst>
      <p:ext uri="{BB962C8B-B14F-4D97-AF65-F5344CB8AC3E}">
        <p14:creationId xmlns:p14="http://schemas.microsoft.com/office/powerpoint/2010/main" val="251905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Thomas</a:t>
            </a:r>
          </a:p>
        </p:txBody>
      </p:sp>
      <p:sp>
        <p:nvSpPr>
          <p:cNvPr id="4" name="Plassholder for lysbildenummer 3"/>
          <p:cNvSpPr>
            <a:spLocks noGrp="1"/>
          </p:cNvSpPr>
          <p:nvPr>
            <p:ph type="sldNum" sz="quarter" idx="5"/>
          </p:nvPr>
        </p:nvSpPr>
        <p:spPr/>
        <p:txBody>
          <a:bodyPr/>
          <a:lstStyle/>
          <a:p>
            <a:fld id="{A63BB302-9660-F344-8E4C-44B4ECEB709A}" type="slidenum">
              <a:rPr lang="en-NO" smtClean="0"/>
              <a:t>40</a:t>
            </a:fld>
            <a:endParaRPr lang="en-NO"/>
          </a:p>
        </p:txBody>
      </p:sp>
    </p:spTree>
    <p:extLst>
      <p:ext uri="{BB962C8B-B14F-4D97-AF65-F5344CB8AC3E}">
        <p14:creationId xmlns:p14="http://schemas.microsoft.com/office/powerpoint/2010/main" val="3312711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Thomas</a:t>
            </a:r>
          </a:p>
        </p:txBody>
      </p:sp>
      <p:sp>
        <p:nvSpPr>
          <p:cNvPr id="4" name="Plassholder for lysbildenummer 3"/>
          <p:cNvSpPr>
            <a:spLocks noGrp="1"/>
          </p:cNvSpPr>
          <p:nvPr>
            <p:ph type="sldNum" sz="quarter" idx="5"/>
          </p:nvPr>
        </p:nvSpPr>
        <p:spPr/>
        <p:txBody>
          <a:bodyPr/>
          <a:lstStyle/>
          <a:p>
            <a:fld id="{A63BB302-9660-F344-8E4C-44B4ECEB709A}" type="slidenum">
              <a:rPr lang="en-NO" smtClean="0"/>
              <a:t>50</a:t>
            </a:fld>
            <a:endParaRPr lang="en-NO"/>
          </a:p>
        </p:txBody>
      </p:sp>
    </p:spTree>
    <p:extLst>
      <p:ext uri="{BB962C8B-B14F-4D97-AF65-F5344CB8AC3E}">
        <p14:creationId xmlns:p14="http://schemas.microsoft.com/office/powerpoint/2010/main" val="2361809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tnu.no/"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8" y="-11575"/>
            <a:ext cx="11182703" cy="6901254"/>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p:nvPr userDrawn="1"/>
        </p:nvCxnSpPr>
        <p:spPr>
          <a:xfrm>
            <a:off x="1753026" y="3427171"/>
            <a:ext cx="4339542"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1695363" y="3741824"/>
            <a:ext cx="4339542" cy="1961143"/>
          </a:xfrm>
          <a:prstGeom prst="rect">
            <a:avLst/>
          </a:prstGeom>
        </p:spPr>
        <p:txBody>
          <a:bodyPr/>
          <a:lstStyle>
            <a:lvl1pPr marL="0" indent="0">
              <a:buNone/>
              <a:defRPr sz="3200" b="0">
                <a:solidFill>
                  <a:schemeClr val="bg1"/>
                </a:solidFill>
              </a:defRPr>
            </a:lvl1pPr>
          </a:lstStyle>
          <a:p>
            <a:pPr lvl="0"/>
            <a:r>
              <a:rPr lang="nb-NO"/>
              <a:t>Tema/overskrift</a:t>
            </a:r>
          </a:p>
        </p:txBody>
      </p:sp>
      <p:grpSp>
        <p:nvGrpSpPr>
          <p:cNvPr id="17" name="Group 16" descr="Bilde av Hovedbygningen fra Trondheim, Gneis-bygget i Gjøvik og Ankeret i Ålesund">
            <a:extLst>
              <a:ext uri="{FF2B5EF4-FFF2-40B4-BE49-F238E27FC236}">
                <a16:creationId xmlns:a16="http://schemas.microsoft.com/office/drawing/2014/main" id="{EFE48AA9-33DE-0049-923F-811972B1BB9E}"/>
              </a:ext>
            </a:extLst>
          </p:cNvPr>
          <p:cNvGrpSpPr/>
          <p:nvPr userDrawn="1"/>
        </p:nvGrpSpPr>
        <p:grpSpPr>
          <a:xfrm>
            <a:off x="6823650" y="0"/>
            <a:ext cx="4353265" cy="6975914"/>
            <a:chOff x="6850553" y="-11576"/>
            <a:chExt cx="4353265" cy="6975914"/>
          </a:xfrm>
        </p:grpSpPr>
        <p:pic>
          <p:nvPicPr>
            <p:cNvPr id="9" name="Picture 8">
              <a:extLst>
                <a:ext uri="{FF2B5EF4-FFF2-40B4-BE49-F238E27FC236}">
                  <a16:creationId xmlns:a16="http://schemas.microsoft.com/office/drawing/2014/main" id="{0C75F9CF-9BFC-D849-9DC7-B8C7E29891BF}"/>
                </a:ext>
              </a:extLst>
            </p:cNvPr>
            <p:cNvPicPr>
              <a:picLocks noChangeAspect="1"/>
            </p:cNvPicPr>
            <p:nvPr userDrawn="1"/>
          </p:nvPicPr>
          <p:blipFill>
            <a:blip r:embed="rId2"/>
            <a:srcRect/>
            <a:stretch/>
          </p:blipFill>
          <p:spPr>
            <a:xfrm>
              <a:off x="6858340" y="4609"/>
              <a:ext cx="4345478" cy="6891507"/>
            </a:xfrm>
            <a:prstGeom prst="rect">
              <a:avLst/>
            </a:prstGeom>
          </p:spPr>
        </p:pic>
        <p:cxnSp>
          <p:nvCxnSpPr>
            <p:cNvPr id="10" name="Straight Connector 9">
              <a:extLst>
                <a:ext uri="{FF2B5EF4-FFF2-40B4-BE49-F238E27FC236}">
                  <a16:creationId xmlns:a16="http://schemas.microsoft.com/office/drawing/2014/main" id="{82889CAC-BCCA-2740-B035-B66AEC2C0D29}"/>
                </a:ext>
              </a:extLst>
            </p:cNvPr>
            <p:cNvCxnSpPr>
              <a:cxnSpLocks/>
            </p:cNvCxnSpPr>
            <p:nvPr userDrawn="1"/>
          </p:nvCxnSpPr>
          <p:spPr>
            <a:xfrm flipH="1">
              <a:off x="6850553" y="-11576"/>
              <a:ext cx="1758320" cy="69166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E110452-FD0F-2446-ACB3-A546FA77C178}"/>
                </a:ext>
              </a:extLst>
            </p:cNvPr>
            <p:cNvCxnSpPr>
              <a:cxnSpLocks/>
            </p:cNvCxnSpPr>
            <p:nvPr userDrawn="1"/>
          </p:nvCxnSpPr>
          <p:spPr>
            <a:xfrm flipH="1">
              <a:off x="9426366" y="-1830"/>
              <a:ext cx="1758320" cy="696616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pic>
        <p:nvPicPr>
          <p:cNvPr id="16" name="Graphic 15" descr="NTNU logo, kunnskap for en bedre verden">
            <a:extLst>
              <a:ext uri="{FF2B5EF4-FFF2-40B4-BE49-F238E27FC236}">
                <a16:creationId xmlns:a16="http://schemas.microsoft.com/office/drawing/2014/main" id="{8AEC5E4B-C24E-234D-8C52-2C6E356DDF5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0198" y="1485259"/>
            <a:ext cx="5375802" cy="1397709"/>
          </a:xfrm>
          <a:prstGeom prst="rect">
            <a:avLst/>
          </a:prstGeom>
        </p:spPr>
      </p:pic>
    </p:spTree>
    <p:extLst>
      <p:ext uri="{BB962C8B-B14F-4D97-AF65-F5344CB8AC3E}">
        <p14:creationId xmlns:p14="http://schemas.microsoft.com/office/powerpoint/2010/main" val="3793269613"/>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E370CE-61A9-122D-2A41-4525E438CFDA}"/>
              </a:ext>
            </a:extLst>
          </p:cNvPr>
          <p:cNvSpPr>
            <a:spLocks noGrp="1"/>
          </p:cNvSpPr>
          <p:nvPr>
            <p:ph type="title"/>
          </p:nvPr>
        </p:nvSpPr>
        <p:spPr>
          <a:xfrm>
            <a:off x="337961" y="731154"/>
            <a:ext cx="11336616" cy="833178"/>
          </a:xfrm>
          <a:prstGeom prst="rect">
            <a:avLst/>
          </a:prstGeom>
        </p:spPr>
        <p:txBody>
          <a:bodyPr wrap="square" lIns="90000" tIns="46800" rIns="90000" bIns="46800" anchor="t" anchorCtr="0">
            <a:spAutoFit/>
          </a:bodyPr>
          <a:lstStyle/>
          <a:p>
            <a:r>
              <a:rPr lang="nb-NO"/>
              <a:t>Klikk for å redigere tittelstil</a:t>
            </a:r>
          </a:p>
        </p:txBody>
      </p:sp>
      <p:sp>
        <p:nvSpPr>
          <p:cNvPr id="3" name="Plassholder for innhold 2">
            <a:extLst>
              <a:ext uri="{FF2B5EF4-FFF2-40B4-BE49-F238E27FC236}">
                <a16:creationId xmlns:a16="http://schemas.microsoft.com/office/drawing/2014/main" id="{31B63191-1754-8E9D-DD03-F6F2EF881DCE}"/>
              </a:ext>
            </a:extLst>
          </p:cNvPr>
          <p:cNvSpPr>
            <a:spLocks noGrp="1"/>
          </p:cNvSpPr>
          <p:nvPr>
            <p:ph idx="1"/>
          </p:nvPr>
        </p:nvSpPr>
        <p:spPr>
          <a:xfrm>
            <a:off x="337961" y="1443082"/>
            <a:ext cx="11336615" cy="4866278"/>
          </a:xfrm>
          <a:prstGeom prst="rect">
            <a:avLst/>
          </a:prstGeom>
        </p:spPr>
        <p:txBody>
          <a:bodyPr lIns="90000" tIns="46800" rIns="90000" bIns="46800">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0607619"/>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e, overskrift og tekst">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D111164C-74E9-CD42-8B94-00226077207E}"/>
              </a:ext>
            </a:extLst>
          </p:cNvPr>
          <p:cNvSpPr/>
          <p:nvPr userDrawn="1"/>
        </p:nvSpPr>
        <p:spPr>
          <a:xfrm>
            <a:off x="4581993" y="569725"/>
            <a:ext cx="828749" cy="5800153"/>
          </a:xfrm>
          <a:custGeom>
            <a:avLst/>
            <a:gdLst>
              <a:gd name="connsiteX0" fmla="*/ 0 w 1244184"/>
              <a:gd name="connsiteY0" fmla="*/ 2885607 h 5771213"/>
              <a:gd name="connsiteX1" fmla="*/ 622092 w 1244184"/>
              <a:gd name="connsiteY1" fmla="*/ 0 h 5771213"/>
              <a:gd name="connsiteX2" fmla="*/ 1244184 w 1244184"/>
              <a:gd name="connsiteY2" fmla="*/ 2885607 h 5771213"/>
              <a:gd name="connsiteX3" fmla="*/ 622092 w 1244184"/>
              <a:gd name="connsiteY3" fmla="*/ 5771214 h 5771213"/>
              <a:gd name="connsiteX4" fmla="*/ 0 w 1244184"/>
              <a:gd name="connsiteY4" fmla="*/ 2885607 h 5771213"/>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742865"/>
              <a:gd name="connsiteY0" fmla="*/ 2885607 h 5771214"/>
              <a:gd name="connsiteX1" fmla="*/ 622092 w 742865"/>
              <a:gd name="connsiteY1" fmla="*/ 0 h 5771214"/>
              <a:gd name="connsiteX2" fmla="*/ 639595 w 742865"/>
              <a:gd name="connsiteY2" fmla="*/ 2885607 h 5771214"/>
              <a:gd name="connsiteX3" fmla="*/ 622092 w 742865"/>
              <a:gd name="connsiteY3" fmla="*/ 5771214 h 5771214"/>
              <a:gd name="connsiteX4" fmla="*/ 0 w 742865"/>
              <a:gd name="connsiteY4" fmla="*/ 2885607 h 5771214"/>
              <a:gd name="connsiteX0" fmla="*/ 0 w 739540"/>
              <a:gd name="connsiteY0" fmla="*/ 2885607 h 5771214"/>
              <a:gd name="connsiteX1" fmla="*/ 622092 w 739540"/>
              <a:gd name="connsiteY1" fmla="*/ 0 h 5771214"/>
              <a:gd name="connsiteX2" fmla="*/ 639595 w 739540"/>
              <a:gd name="connsiteY2" fmla="*/ 2885607 h 5771214"/>
              <a:gd name="connsiteX3" fmla="*/ 622092 w 739540"/>
              <a:gd name="connsiteY3" fmla="*/ 5771214 h 5771214"/>
              <a:gd name="connsiteX4" fmla="*/ 0 w 739540"/>
              <a:gd name="connsiteY4" fmla="*/ 2885607 h 5771214"/>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44 w 937054"/>
              <a:gd name="connsiteY0" fmla="*/ 2833141 h 5711253"/>
              <a:gd name="connsiteX1" fmla="*/ 854233 w 937054"/>
              <a:gd name="connsiteY1" fmla="*/ 0 h 5711253"/>
              <a:gd name="connsiteX2" fmla="*/ 639839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134 w 936944"/>
              <a:gd name="connsiteY0" fmla="*/ 2829966 h 5708078"/>
              <a:gd name="connsiteX1" fmla="*/ 875174 w 936944"/>
              <a:gd name="connsiteY1" fmla="*/ 0 h 5708078"/>
              <a:gd name="connsiteX2" fmla="*/ 548626 w 936944"/>
              <a:gd name="connsiteY2" fmla="*/ 2829966 h 5708078"/>
              <a:gd name="connsiteX3" fmla="*/ 936944 w 936944"/>
              <a:gd name="connsiteY3" fmla="*/ 5708078 h 5708078"/>
              <a:gd name="connsiteX4" fmla="*/ 134 w 936944"/>
              <a:gd name="connsiteY4" fmla="*/ 2829966 h 5708078"/>
              <a:gd name="connsiteX0" fmla="*/ 133 w 936943"/>
              <a:gd name="connsiteY0" fmla="*/ 2829966 h 5708078"/>
              <a:gd name="connsiteX1" fmla="*/ 875173 w 936943"/>
              <a:gd name="connsiteY1" fmla="*/ 0 h 5708078"/>
              <a:gd name="connsiteX2" fmla="*/ 548625 w 936943"/>
              <a:gd name="connsiteY2" fmla="*/ 2829966 h 5708078"/>
              <a:gd name="connsiteX3" fmla="*/ 936943 w 936943"/>
              <a:gd name="connsiteY3" fmla="*/ 5708078 h 5708078"/>
              <a:gd name="connsiteX4" fmla="*/ 133 w 936943"/>
              <a:gd name="connsiteY4" fmla="*/ 2829966 h 5708078"/>
              <a:gd name="connsiteX0" fmla="*/ 39 w 936849"/>
              <a:gd name="connsiteY0" fmla="*/ 2912516 h 5790628"/>
              <a:gd name="connsiteX1" fmla="*/ 903145 w 936849"/>
              <a:gd name="connsiteY1" fmla="*/ 0 h 5790628"/>
              <a:gd name="connsiteX2" fmla="*/ 548531 w 936849"/>
              <a:gd name="connsiteY2" fmla="*/ 2912516 h 5790628"/>
              <a:gd name="connsiteX3" fmla="*/ 936849 w 936849"/>
              <a:gd name="connsiteY3" fmla="*/ 5790628 h 5790628"/>
              <a:gd name="connsiteX4" fmla="*/ 39 w 936849"/>
              <a:gd name="connsiteY4" fmla="*/ 2912516 h 5790628"/>
              <a:gd name="connsiteX0" fmla="*/ 39 w 936849"/>
              <a:gd name="connsiteY0" fmla="*/ 2912516 h 5790628"/>
              <a:gd name="connsiteX1" fmla="*/ 903145 w 936849"/>
              <a:gd name="connsiteY1" fmla="*/ 0 h 5790628"/>
              <a:gd name="connsiteX2" fmla="*/ 534497 w 936849"/>
              <a:gd name="connsiteY2" fmla="*/ 2868066 h 5790628"/>
              <a:gd name="connsiteX3" fmla="*/ 936849 w 936849"/>
              <a:gd name="connsiteY3" fmla="*/ 5790628 h 5790628"/>
              <a:gd name="connsiteX4" fmla="*/ 39 w 936849"/>
              <a:gd name="connsiteY4" fmla="*/ 2912516 h 5790628"/>
              <a:gd name="connsiteX0" fmla="*/ 6 w 915766"/>
              <a:gd name="connsiteY0" fmla="*/ 2912516 h 5800153"/>
              <a:gd name="connsiteX1" fmla="*/ 903112 w 915766"/>
              <a:gd name="connsiteY1" fmla="*/ 0 h 5800153"/>
              <a:gd name="connsiteX2" fmla="*/ 534464 w 915766"/>
              <a:gd name="connsiteY2" fmla="*/ 2868066 h 5800153"/>
              <a:gd name="connsiteX3" fmla="*/ 915766 w 915766"/>
              <a:gd name="connsiteY3" fmla="*/ 5800153 h 5800153"/>
              <a:gd name="connsiteX4" fmla="*/ 6 w 915766"/>
              <a:gd name="connsiteY4" fmla="*/ 2912516 h 5800153"/>
              <a:gd name="connsiteX0" fmla="*/ 6 w 915766"/>
              <a:gd name="connsiteY0" fmla="*/ 2912516 h 5800153"/>
              <a:gd name="connsiteX1" fmla="*/ 903112 w 915766"/>
              <a:gd name="connsiteY1" fmla="*/ 0 h 5800153"/>
              <a:gd name="connsiteX2" fmla="*/ 534464 w 915766"/>
              <a:gd name="connsiteY2" fmla="*/ 2868066 h 5800153"/>
              <a:gd name="connsiteX3" fmla="*/ 915766 w 915766"/>
              <a:gd name="connsiteY3" fmla="*/ 5800153 h 5800153"/>
              <a:gd name="connsiteX4" fmla="*/ 6 w 915766"/>
              <a:gd name="connsiteY4" fmla="*/ 2912516 h 5800153"/>
              <a:gd name="connsiteX0" fmla="*/ 6 w 915766"/>
              <a:gd name="connsiteY0" fmla="*/ 2912516 h 5800153"/>
              <a:gd name="connsiteX1" fmla="*/ 903112 w 915766"/>
              <a:gd name="connsiteY1" fmla="*/ 0 h 5800153"/>
              <a:gd name="connsiteX2" fmla="*/ 502889 w 915766"/>
              <a:gd name="connsiteY2" fmla="*/ 2858541 h 5800153"/>
              <a:gd name="connsiteX3" fmla="*/ 915766 w 915766"/>
              <a:gd name="connsiteY3" fmla="*/ 5800153 h 5800153"/>
              <a:gd name="connsiteX4" fmla="*/ 6 w 915766"/>
              <a:gd name="connsiteY4" fmla="*/ 2912516 h 5800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66" h="5800153">
                <a:moveTo>
                  <a:pt x="6" y="2912516"/>
                </a:moveTo>
                <a:cubicBezTo>
                  <a:pt x="-2103" y="1945824"/>
                  <a:pt x="612006" y="434715"/>
                  <a:pt x="903112" y="0"/>
                </a:cubicBezTo>
                <a:cubicBezTo>
                  <a:pt x="826515" y="351019"/>
                  <a:pt x="502889" y="1264864"/>
                  <a:pt x="502889" y="2858541"/>
                </a:cubicBezTo>
                <a:cubicBezTo>
                  <a:pt x="502889" y="4452218"/>
                  <a:pt x="761623" y="5250982"/>
                  <a:pt x="915766" y="5800153"/>
                </a:cubicBezTo>
                <a:cubicBezTo>
                  <a:pt x="602175" y="5297982"/>
                  <a:pt x="2115" y="3879208"/>
                  <a:pt x="6" y="2912516"/>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3" name="Picture Placeholder 2">
            <a:extLst>
              <a:ext uri="{FF2B5EF4-FFF2-40B4-BE49-F238E27FC236}">
                <a16:creationId xmlns:a16="http://schemas.microsoft.com/office/drawing/2014/main" id="{9E8FC2BC-32E9-144F-A493-1C7DD9278126}"/>
              </a:ext>
            </a:extLst>
          </p:cNvPr>
          <p:cNvSpPr>
            <a:spLocks noGrp="1"/>
          </p:cNvSpPr>
          <p:nvPr>
            <p:ph type="pic" sz="quarter" idx="10" hasCustomPrompt="1"/>
          </p:nvPr>
        </p:nvSpPr>
        <p:spPr>
          <a:xfrm>
            <a:off x="-3175" y="93421"/>
            <a:ext cx="5563625" cy="6629886"/>
          </a:xfrm>
          <a:custGeom>
            <a:avLst/>
            <a:gdLst>
              <a:gd name="connsiteX0" fmla="*/ 0 w 5554663"/>
              <a:gd name="connsiteY0" fmla="*/ 0 h 4162425"/>
              <a:gd name="connsiteX1" fmla="*/ 5554663 w 5554663"/>
              <a:gd name="connsiteY1" fmla="*/ 0 h 4162425"/>
              <a:gd name="connsiteX2" fmla="*/ 5554663 w 5554663"/>
              <a:gd name="connsiteY2" fmla="*/ 4162425 h 4162425"/>
              <a:gd name="connsiteX3" fmla="*/ 0 w 5554663"/>
              <a:gd name="connsiteY3" fmla="*/ 4162425 h 4162425"/>
              <a:gd name="connsiteX4" fmla="*/ 0 w 5554663"/>
              <a:gd name="connsiteY4" fmla="*/ 0 h 4162425"/>
              <a:gd name="connsiteX0" fmla="*/ 0 w 5554663"/>
              <a:gd name="connsiteY0" fmla="*/ 0 h 6135909"/>
              <a:gd name="connsiteX1" fmla="*/ 5554663 w 5554663"/>
              <a:gd name="connsiteY1" fmla="*/ 0 h 6135909"/>
              <a:gd name="connsiteX2" fmla="*/ 5554663 w 5554663"/>
              <a:gd name="connsiteY2" fmla="*/ 4162425 h 6135909"/>
              <a:gd name="connsiteX3" fmla="*/ 0 w 5554663"/>
              <a:gd name="connsiteY3" fmla="*/ 6135909 h 6135909"/>
              <a:gd name="connsiteX4" fmla="*/ 0 w 5554663"/>
              <a:gd name="connsiteY4" fmla="*/ 0 h 6135909"/>
              <a:gd name="connsiteX0" fmla="*/ 0 w 5560450"/>
              <a:gd name="connsiteY0" fmla="*/ 231493 h 6367402"/>
              <a:gd name="connsiteX1" fmla="*/ 5560450 w 5560450"/>
              <a:gd name="connsiteY1" fmla="*/ 0 h 6367402"/>
              <a:gd name="connsiteX2" fmla="*/ 5554663 w 5560450"/>
              <a:gd name="connsiteY2" fmla="*/ 4393918 h 6367402"/>
              <a:gd name="connsiteX3" fmla="*/ 0 w 5560450"/>
              <a:gd name="connsiteY3" fmla="*/ 6367402 h 6367402"/>
              <a:gd name="connsiteX4" fmla="*/ 0 w 5560450"/>
              <a:gd name="connsiteY4" fmla="*/ 231493 h 6367402"/>
              <a:gd name="connsiteX0" fmla="*/ 0 w 5560450"/>
              <a:gd name="connsiteY0" fmla="*/ 244108 h 6380017"/>
              <a:gd name="connsiteX1" fmla="*/ 5560450 w 5560450"/>
              <a:gd name="connsiteY1" fmla="*/ 12615 h 6380017"/>
              <a:gd name="connsiteX2" fmla="*/ 5554663 w 5560450"/>
              <a:gd name="connsiteY2" fmla="*/ 4406533 h 6380017"/>
              <a:gd name="connsiteX3" fmla="*/ 0 w 5560450"/>
              <a:gd name="connsiteY3" fmla="*/ 6380017 h 6380017"/>
              <a:gd name="connsiteX4" fmla="*/ 0 w 5560450"/>
              <a:gd name="connsiteY4" fmla="*/ 244108 h 6380017"/>
              <a:gd name="connsiteX0" fmla="*/ 0 w 5560450"/>
              <a:gd name="connsiteY0" fmla="*/ 252469 h 6388378"/>
              <a:gd name="connsiteX1" fmla="*/ 5560450 w 5560450"/>
              <a:gd name="connsiteY1" fmla="*/ 20976 h 6388378"/>
              <a:gd name="connsiteX2" fmla="*/ 5554663 w 5560450"/>
              <a:gd name="connsiteY2" fmla="*/ 4414894 h 6388378"/>
              <a:gd name="connsiteX3" fmla="*/ 0 w 5560450"/>
              <a:gd name="connsiteY3" fmla="*/ 6388378 h 6388378"/>
              <a:gd name="connsiteX4" fmla="*/ 0 w 5560450"/>
              <a:gd name="connsiteY4" fmla="*/ 252469 h 6388378"/>
              <a:gd name="connsiteX0" fmla="*/ 0 w 5563625"/>
              <a:gd name="connsiteY0" fmla="*/ 189244 h 6401353"/>
              <a:gd name="connsiteX1" fmla="*/ 5563625 w 5563625"/>
              <a:gd name="connsiteY1" fmla="*/ 33951 h 6401353"/>
              <a:gd name="connsiteX2" fmla="*/ 5557838 w 5563625"/>
              <a:gd name="connsiteY2" fmla="*/ 4427869 h 6401353"/>
              <a:gd name="connsiteX3" fmla="*/ 3175 w 5563625"/>
              <a:gd name="connsiteY3" fmla="*/ 6401353 h 6401353"/>
              <a:gd name="connsiteX4" fmla="*/ 0 w 5563625"/>
              <a:gd name="connsiteY4" fmla="*/ 189244 h 6401353"/>
              <a:gd name="connsiteX0" fmla="*/ 0 w 5563625"/>
              <a:gd name="connsiteY0" fmla="*/ 249661 h 6461770"/>
              <a:gd name="connsiteX1" fmla="*/ 5563625 w 5563625"/>
              <a:gd name="connsiteY1" fmla="*/ 21343 h 6461770"/>
              <a:gd name="connsiteX2" fmla="*/ 5557838 w 5563625"/>
              <a:gd name="connsiteY2" fmla="*/ 4488286 h 6461770"/>
              <a:gd name="connsiteX3" fmla="*/ 3175 w 5563625"/>
              <a:gd name="connsiteY3" fmla="*/ 6461770 h 6461770"/>
              <a:gd name="connsiteX4" fmla="*/ 0 w 5563625"/>
              <a:gd name="connsiteY4" fmla="*/ 249661 h 6461770"/>
              <a:gd name="connsiteX0" fmla="*/ 0 w 5563625"/>
              <a:gd name="connsiteY0" fmla="*/ 228318 h 6440427"/>
              <a:gd name="connsiteX1" fmla="*/ 5563625 w 5563625"/>
              <a:gd name="connsiteY1" fmla="*/ 0 h 6440427"/>
              <a:gd name="connsiteX2" fmla="*/ 5557838 w 5563625"/>
              <a:gd name="connsiteY2" fmla="*/ 4466943 h 6440427"/>
              <a:gd name="connsiteX3" fmla="*/ 3175 w 5563625"/>
              <a:gd name="connsiteY3" fmla="*/ 6440427 h 6440427"/>
              <a:gd name="connsiteX4" fmla="*/ 0 w 5563625"/>
              <a:gd name="connsiteY4" fmla="*/ 228318 h 6440427"/>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1804 h 6443913"/>
              <a:gd name="connsiteX1" fmla="*/ 5563625 w 5563625"/>
              <a:gd name="connsiteY1" fmla="*/ 3486 h 6443913"/>
              <a:gd name="connsiteX2" fmla="*/ 5557838 w 5563625"/>
              <a:gd name="connsiteY2" fmla="*/ 4470429 h 6443913"/>
              <a:gd name="connsiteX3" fmla="*/ 3175 w 5563625"/>
              <a:gd name="connsiteY3" fmla="*/ 6443913 h 6443913"/>
              <a:gd name="connsiteX4" fmla="*/ 0 w 5563625"/>
              <a:gd name="connsiteY4" fmla="*/ 231804 h 6443913"/>
              <a:gd name="connsiteX0" fmla="*/ 0 w 5563625"/>
              <a:gd name="connsiteY0" fmla="*/ 235436 h 6447545"/>
              <a:gd name="connsiteX1" fmla="*/ 5563625 w 5563625"/>
              <a:gd name="connsiteY1" fmla="*/ 7118 h 6447545"/>
              <a:gd name="connsiteX2" fmla="*/ 5557838 w 5563625"/>
              <a:gd name="connsiteY2" fmla="*/ 4474061 h 6447545"/>
              <a:gd name="connsiteX3" fmla="*/ 3175 w 5563625"/>
              <a:gd name="connsiteY3" fmla="*/ 6447545 h 6447545"/>
              <a:gd name="connsiteX4" fmla="*/ 0 w 5563625"/>
              <a:gd name="connsiteY4" fmla="*/ 235436 h 6447545"/>
              <a:gd name="connsiteX0" fmla="*/ 0 w 5563625"/>
              <a:gd name="connsiteY0" fmla="*/ 235436 h 6511045"/>
              <a:gd name="connsiteX1" fmla="*/ 5563625 w 5563625"/>
              <a:gd name="connsiteY1" fmla="*/ 7118 h 6511045"/>
              <a:gd name="connsiteX2" fmla="*/ 5557838 w 5563625"/>
              <a:gd name="connsiteY2" fmla="*/ 4474061 h 6511045"/>
              <a:gd name="connsiteX3" fmla="*/ 3175 w 5563625"/>
              <a:gd name="connsiteY3" fmla="*/ 6511045 h 6511045"/>
              <a:gd name="connsiteX4" fmla="*/ 0 w 5563625"/>
              <a:gd name="connsiteY4" fmla="*/ 235436 h 6511045"/>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 name="connsiteX0" fmla="*/ 0 w 5563625"/>
              <a:gd name="connsiteY0" fmla="*/ 235436 h 6629886"/>
              <a:gd name="connsiteX1" fmla="*/ 5563625 w 5563625"/>
              <a:gd name="connsiteY1" fmla="*/ 7118 h 6629886"/>
              <a:gd name="connsiteX2" fmla="*/ 5561013 w 5563625"/>
              <a:gd name="connsiteY2" fmla="*/ 6629886 h 6629886"/>
              <a:gd name="connsiteX3" fmla="*/ 3175 w 5563625"/>
              <a:gd name="connsiteY3" fmla="*/ 6511045 h 6629886"/>
              <a:gd name="connsiteX4" fmla="*/ 0 w 5563625"/>
              <a:gd name="connsiteY4" fmla="*/ 235436 h 662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63625" h="6629886">
                <a:moveTo>
                  <a:pt x="0" y="235436"/>
                </a:moveTo>
                <a:cubicBezTo>
                  <a:pt x="1801879" y="36738"/>
                  <a:pt x="3376164" y="-22302"/>
                  <a:pt x="5563625" y="7118"/>
                </a:cubicBezTo>
                <a:cubicBezTo>
                  <a:pt x="4678334" y="2387094"/>
                  <a:pt x="4587523" y="4452277"/>
                  <a:pt x="5561013" y="6629886"/>
                </a:cubicBezTo>
                <a:cubicBezTo>
                  <a:pt x="3530600" y="6564872"/>
                  <a:pt x="1646238" y="6509384"/>
                  <a:pt x="3175" y="6511045"/>
                </a:cubicBezTo>
                <a:cubicBezTo>
                  <a:pt x="2117" y="4440342"/>
                  <a:pt x="1058" y="2306139"/>
                  <a:pt x="0" y="235436"/>
                </a:cubicBezTo>
                <a:close/>
              </a:path>
            </a:pathLst>
          </a:custGeom>
          <a:pattFill prst="lgCheck">
            <a:fgClr>
              <a:schemeClr val="bg2"/>
            </a:fgClr>
            <a:bgClr>
              <a:schemeClr val="bg1"/>
            </a:bgClr>
          </a:pattFill>
          <a:effectLst/>
        </p:spPr>
        <p:txBody>
          <a:bodyPr/>
          <a:lstStyle>
            <a:lvl1pPr marL="0" indent="0">
              <a:buNone/>
              <a:defRPr/>
            </a:lvl1pPr>
          </a:lstStyle>
          <a:p>
            <a:br>
              <a:rPr lang="nb-NO"/>
            </a:br>
            <a:br>
              <a:rPr lang="nb-NO"/>
            </a:br>
            <a:br>
              <a:rPr lang="nb-NO"/>
            </a:br>
            <a:r>
              <a:rPr lang="nb-NO"/>
              <a:t>   Trykk på ikonet</a:t>
            </a:r>
            <a:br>
              <a:rPr lang="nb-NO"/>
            </a:br>
            <a:r>
              <a:rPr lang="nb-NO"/>
              <a:t>   for å sette inn bilde</a:t>
            </a:r>
          </a:p>
        </p:txBody>
      </p:sp>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5680638" y="2148369"/>
            <a:ext cx="5563625" cy="876378"/>
          </a:xfrm>
          <a:prstGeom prst="rect">
            <a:avLst/>
          </a:prstGeom>
        </p:spPr>
        <p:txBody>
          <a:bodyPr anchor="b"/>
          <a:lstStyle>
            <a:lvl1pPr marL="0" indent="0">
              <a:buNone/>
              <a:defRPr sz="5000" b="1">
                <a:solidFill>
                  <a:schemeClr val="accent1"/>
                </a:solidFill>
              </a:defRPr>
            </a:lvl1pPr>
          </a:lstStyle>
          <a:p>
            <a:pPr lvl="0"/>
            <a:r>
              <a:rPr lang="nb-NO"/>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5680638" y="3038552"/>
            <a:ext cx="5563625" cy="2017695"/>
          </a:xfrm>
          <a:prstGeom prst="rect">
            <a:avLst/>
          </a:prstGeom>
        </p:spPr>
        <p:txBody>
          <a:bodyPr/>
          <a:lstStyle>
            <a:lvl1pPr marL="0" indent="0">
              <a:buNone/>
              <a:defRPr sz="2000">
                <a:solidFill>
                  <a:schemeClr val="accent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2569962863"/>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e venstre, overskrift og tekst">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D111164C-74E9-CD42-8B94-00226077207E}"/>
              </a:ext>
            </a:extLst>
          </p:cNvPr>
          <p:cNvSpPr/>
          <p:nvPr userDrawn="1"/>
        </p:nvSpPr>
        <p:spPr>
          <a:xfrm flipH="1">
            <a:off x="6698304" y="477498"/>
            <a:ext cx="902838" cy="5919734"/>
          </a:xfrm>
          <a:custGeom>
            <a:avLst/>
            <a:gdLst>
              <a:gd name="connsiteX0" fmla="*/ 0 w 1244184"/>
              <a:gd name="connsiteY0" fmla="*/ 2885607 h 5771213"/>
              <a:gd name="connsiteX1" fmla="*/ 622092 w 1244184"/>
              <a:gd name="connsiteY1" fmla="*/ 0 h 5771213"/>
              <a:gd name="connsiteX2" fmla="*/ 1244184 w 1244184"/>
              <a:gd name="connsiteY2" fmla="*/ 2885607 h 5771213"/>
              <a:gd name="connsiteX3" fmla="*/ 622092 w 1244184"/>
              <a:gd name="connsiteY3" fmla="*/ 5771214 h 5771213"/>
              <a:gd name="connsiteX4" fmla="*/ 0 w 1244184"/>
              <a:gd name="connsiteY4" fmla="*/ 2885607 h 5771213"/>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39 h 5771246"/>
              <a:gd name="connsiteX1" fmla="*/ 622092 w 1244184"/>
              <a:gd name="connsiteY1" fmla="*/ 32 h 5771246"/>
              <a:gd name="connsiteX2" fmla="*/ 1244184 w 1244184"/>
              <a:gd name="connsiteY2" fmla="*/ 2885639 h 5771246"/>
              <a:gd name="connsiteX3" fmla="*/ 622092 w 1244184"/>
              <a:gd name="connsiteY3" fmla="*/ 5771246 h 5771246"/>
              <a:gd name="connsiteX4" fmla="*/ 0 w 1244184"/>
              <a:gd name="connsiteY4" fmla="*/ 2885639 h 5771246"/>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1244184"/>
              <a:gd name="connsiteY0" fmla="*/ 2885607 h 5771214"/>
              <a:gd name="connsiteX1" fmla="*/ 622092 w 1244184"/>
              <a:gd name="connsiteY1" fmla="*/ 0 h 5771214"/>
              <a:gd name="connsiteX2" fmla="*/ 1244184 w 1244184"/>
              <a:gd name="connsiteY2" fmla="*/ 2885607 h 5771214"/>
              <a:gd name="connsiteX3" fmla="*/ 622092 w 1244184"/>
              <a:gd name="connsiteY3" fmla="*/ 5771214 h 5771214"/>
              <a:gd name="connsiteX4" fmla="*/ 0 w 1244184"/>
              <a:gd name="connsiteY4" fmla="*/ 2885607 h 5771214"/>
              <a:gd name="connsiteX0" fmla="*/ 0 w 742865"/>
              <a:gd name="connsiteY0" fmla="*/ 2885607 h 5771214"/>
              <a:gd name="connsiteX1" fmla="*/ 622092 w 742865"/>
              <a:gd name="connsiteY1" fmla="*/ 0 h 5771214"/>
              <a:gd name="connsiteX2" fmla="*/ 639595 w 742865"/>
              <a:gd name="connsiteY2" fmla="*/ 2885607 h 5771214"/>
              <a:gd name="connsiteX3" fmla="*/ 622092 w 742865"/>
              <a:gd name="connsiteY3" fmla="*/ 5771214 h 5771214"/>
              <a:gd name="connsiteX4" fmla="*/ 0 w 742865"/>
              <a:gd name="connsiteY4" fmla="*/ 2885607 h 5771214"/>
              <a:gd name="connsiteX0" fmla="*/ 0 w 739540"/>
              <a:gd name="connsiteY0" fmla="*/ 2885607 h 5771214"/>
              <a:gd name="connsiteX1" fmla="*/ 622092 w 739540"/>
              <a:gd name="connsiteY1" fmla="*/ 0 h 5771214"/>
              <a:gd name="connsiteX2" fmla="*/ 639595 w 739540"/>
              <a:gd name="connsiteY2" fmla="*/ 2885607 h 5771214"/>
              <a:gd name="connsiteX3" fmla="*/ 622092 w 739540"/>
              <a:gd name="connsiteY3" fmla="*/ 5771214 h 5771214"/>
              <a:gd name="connsiteX4" fmla="*/ 0 w 739540"/>
              <a:gd name="connsiteY4" fmla="*/ 2885607 h 5771214"/>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958 w 856947"/>
              <a:gd name="connsiteY0" fmla="*/ 2833141 h 5718748"/>
              <a:gd name="connsiteX1" fmla="*/ 856947 w 856947"/>
              <a:gd name="connsiteY1" fmla="*/ 0 h 5718748"/>
              <a:gd name="connsiteX2" fmla="*/ 642553 w 856947"/>
              <a:gd name="connsiteY2" fmla="*/ 2833141 h 5718748"/>
              <a:gd name="connsiteX3" fmla="*/ 625050 w 856947"/>
              <a:gd name="connsiteY3" fmla="*/ 5718748 h 5718748"/>
              <a:gd name="connsiteX4" fmla="*/ 2958 w 856947"/>
              <a:gd name="connsiteY4" fmla="*/ 2833141 h 5718748"/>
              <a:gd name="connsiteX0" fmla="*/ 244 w 937054"/>
              <a:gd name="connsiteY0" fmla="*/ 2833141 h 5711253"/>
              <a:gd name="connsiteX1" fmla="*/ 854233 w 937054"/>
              <a:gd name="connsiteY1" fmla="*/ 0 h 5711253"/>
              <a:gd name="connsiteX2" fmla="*/ 639839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244 w 937054"/>
              <a:gd name="connsiteY0" fmla="*/ 2833141 h 5711253"/>
              <a:gd name="connsiteX1" fmla="*/ 854233 w 937054"/>
              <a:gd name="connsiteY1" fmla="*/ 0 h 5711253"/>
              <a:gd name="connsiteX2" fmla="*/ 548736 w 937054"/>
              <a:gd name="connsiteY2" fmla="*/ 2833141 h 5711253"/>
              <a:gd name="connsiteX3" fmla="*/ 937054 w 937054"/>
              <a:gd name="connsiteY3" fmla="*/ 5711253 h 5711253"/>
              <a:gd name="connsiteX4" fmla="*/ 244 w 937054"/>
              <a:gd name="connsiteY4" fmla="*/ 2833141 h 5711253"/>
              <a:gd name="connsiteX0" fmla="*/ 708 w 998143"/>
              <a:gd name="connsiteY0" fmla="*/ 2833141 h 5703937"/>
              <a:gd name="connsiteX1" fmla="*/ 854697 w 998143"/>
              <a:gd name="connsiteY1" fmla="*/ 0 h 5703937"/>
              <a:gd name="connsiteX2" fmla="*/ 549200 w 998143"/>
              <a:gd name="connsiteY2" fmla="*/ 2833141 h 5703937"/>
              <a:gd name="connsiteX3" fmla="*/ 998143 w 998143"/>
              <a:gd name="connsiteY3" fmla="*/ 5703937 h 5703937"/>
              <a:gd name="connsiteX4" fmla="*/ 708 w 998143"/>
              <a:gd name="connsiteY4" fmla="*/ 2833141 h 5703937"/>
              <a:gd name="connsiteX0" fmla="*/ 708 w 998143"/>
              <a:gd name="connsiteY0" fmla="*/ 2833141 h 5703937"/>
              <a:gd name="connsiteX1" fmla="*/ 854697 w 998143"/>
              <a:gd name="connsiteY1" fmla="*/ 0 h 5703937"/>
              <a:gd name="connsiteX2" fmla="*/ 549200 w 998143"/>
              <a:gd name="connsiteY2" fmla="*/ 2833141 h 5703937"/>
              <a:gd name="connsiteX3" fmla="*/ 998143 w 998143"/>
              <a:gd name="connsiteY3" fmla="*/ 5703937 h 5703937"/>
              <a:gd name="connsiteX4" fmla="*/ 708 w 998143"/>
              <a:gd name="connsiteY4" fmla="*/ 2833141 h 5703937"/>
              <a:gd name="connsiteX0" fmla="*/ 708 w 998143"/>
              <a:gd name="connsiteY0" fmla="*/ 2833141 h 5703937"/>
              <a:gd name="connsiteX1" fmla="*/ 854697 w 998143"/>
              <a:gd name="connsiteY1" fmla="*/ 0 h 5703937"/>
              <a:gd name="connsiteX2" fmla="*/ 516867 w 998143"/>
              <a:gd name="connsiteY2" fmla="*/ 2734386 h 5703937"/>
              <a:gd name="connsiteX3" fmla="*/ 998143 w 998143"/>
              <a:gd name="connsiteY3" fmla="*/ 5703937 h 5703937"/>
              <a:gd name="connsiteX4" fmla="*/ 708 w 998143"/>
              <a:gd name="connsiteY4" fmla="*/ 2833141 h 5703937"/>
              <a:gd name="connsiteX0" fmla="*/ 410 w 997845"/>
              <a:gd name="connsiteY0" fmla="*/ 2928238 h 5799034"/>
              <a:gd name="connsiteX1" fmla="*/ 886731 w 997845"/>
              <a:gd name="connsiteY1" fmla="*/ 0 h 5799034"/>
              <a:gd name="connsiteX2" fmla="*/ 516569 w 997845"/>
              <a:gd name="connsiteY2" fmla="*/ 2829483 h 5799034"/>
              <a:gd name="connsiteX3" fmla="*/ 997845 w 997845"/>
              <a:gd name="connsiteY3" fmla="*/ 5799034 h 5799034"/>
              <a:gd name="connsiteX4" fmla="*/ 410 w 997845"/>
              <a:gd name="connsiteY4" fmla="*/ 2928238 h 5799034"/>
              <a:gd name="connsiteX0" fmla="*/ 511 w 997946"/>
              <a:gd name="connsiteY0" fmla="*/ 2928238 h 5799034"/>
              <a:gd name="connsiteX1" fmla="*/ 874707 w 997946"/>
              <a:gd name="connsiteY1" fmla="*/ 0 h 5799034"/>
              <a:gd name="connsiteX2" fmla="*/ 516670 w 997946"/>
              <a:gd name="connsiteY2" fmla="*/ 2829483 h 5799034"/>
              <a:gd name="connsiteX3" fmla="*/ 997946 w 997946"/>
              <a:gd name="connsiteY3" fmla="*/ 5799034 h 5799034"/>
              <a:gd name="connsiteX4" fmla="*/ 511 w 997946"/>
              <a:gd name="connsiteY4" fmla="*/ 2928238 h 5799034"/>
              <a:gd name="connsiteX0" fmla="*/ 199 w 997634"/>
              <a:gd name="connsiteY0" fmla="*/ 3048938 h 5919734"/>
              <a:gd name="connsiteX1" fmla="*/ 918852 w 997634"/>
              <a:gd name="connsiteY1" fmla="*/ 0 h 5919734"/>
              <a:gd name="connsiteX2" fmla="*/ 516358 w 997634"/>
              <a:gd name="connsiteY2" fmla="*/ 2950183 h 5919734"/>
              <a:gd name="connsiteX3" fmla="*/ 997634 w 997634"/>
              <a:gd name="connsiteY3" fmla="*/ 5919734 h 5919734"/>
              <a:gd name="connsiteX4" fmla="*/ 199 w 997634"/>
              <a:gd name="connsiteY4" fmla="*/ 3048938 h 5919734"/>
              <a:gd name="connsiteX0" fmla="*/ 199 w 997634"/>
              <a:gd name="connsiteY0" fmla="*/ 3048938 h 5919734"/>
              <a:gd name="connsiteX1" fmla="*/ 918852 w 997634"/>
              <a:gd name="connsiteY1" fmla="*/ 0 h 5919734"/>
              <a:gd name="connsiteX2" fmla="*/ 516358 w 997634"/>
              <a:gd name="connsiteY2" fmla="*/ 2950183 h 5919734"/>
              <a:gd name="connsiteX3" fmla="*/ 997634 w 997634"/>
              <a:gd name="connsiteY3" fmla="*/ 5919734 h 5919734"/>
              <a:gd name="connsiteX4" fmla="*/ 199 w 997634"/>
              <a:gd name="connsiteY4" fmla="*/ 3048938 h 5919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634" h="5919734">
                <a:moveTo>
                  <a:pt x="199" y="3048938"/>
                </a:moveTo>
                <a:cubicBezTo>
                  <a:pt x="-12931" y="2062316"/>
                  <a:pt x="627746" y="434715"/>
                  <a:pt x="918852" y="0"/>
                </a:cubicBezTo>
                <a:cubicBezTo>
                  <a:pt x="849889" y="324806"/>
                  <a:pt x="516358" y="1356506"/>
                  <a:pt x="516358" y="2950183"/>
                </a:cubicBezTo>
                <a:cubicBezTo>
                  <a:pt x="516358" y="4543860"/>
                  <a:pt x="838159" y="5413006"/>
                  <a:pt x="997634" y="5919734"/>
                </a:cubicBezTo>
                <a:cubicBezTo>
                  <a:pt x="684043" y="5417563"/>
                  <a:pt x="13329" y="4035560"/>
                  <a:pt x="199" y="3048938"/>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Text Placeholder 4">
            <a:extLst>
              <a:ext uri="{FF2B5EF4-FFF2-40B4-BE49-F238E27FC236}">
                <a16:creationId xmlns:a16="http://schemas.microsoft.com/office/drawing/2014/main" id="{88AD7188-E77F-AE4D-97BE-DD42B6A8387A}"/>
              </a:ext>
            </a:extLst>
          </p:cNvPr>
          <p:cNvSpPr>
            <a:spLocks noGrp="1"/>
          </p:cNvSpPr>
          <p:nvPr>
            <p:ph type="body" sz="quarter" idx="11" hasCustomPrompt="1"/>
          </p:nvPr>
        </p:nvSpPr>
        <p:spPr>
          <a:xfrm>
            <a:off x="947738" y="1994946"/>
            <a:ext cx="5416241" cy="876378"/>
          </a:xfrm>
          <a:prstGeom prst="rect">
            <a:avLst/>
          </a:prstGeom>
        </p:spPr>
        <p:txBody>
          <a:bodyPr anchor="b"/>
          <a:lstStyle>
            <a:lvl1pPr marL="0" indent="0" algn="r">
              <a:buNone/>
              <a:defRPr sz="5000" b="1">
                <a:solidFill>
                  <a:schemeClr val="accent1"/>
                </a:solidFill>
              </a:defRPr>
            </a:lvl1pPr>
          </a:lstStyle>
          <a:p>
            <a:pPr lvl="0"/>
            <a:r>
              <a:rPr lang="nb-NO"/>
              <a:t>Overskrift</a:t>
            </a:r>
          </a:p>
        </p:txBody>
      </p:sp>
      <p:sp>
        <p:nvSpPr>
          <p:cNvPr id="5" name="Text Placeholder 4">
            <a:extLst>
              <a:ext uri="{FF2B5EF4-FFF2-40B4-BE49-F238E27FC236}">
                <a16:creationId xmlns:a16="http://schemas.microsoft.com/office/drawing/2014/main" id="{84872A55-73BC-D24A-8AAD-88CEF1326270}"/>
              </a:ext>
            </a:extLst>
          </p:cNvPr>
          <p:cNvSpPr>
            <a:spLocks noGrp="1"/>
          </p:cNvSpPr>
          <p:nvPr>
            <p:ph type="body" sz="quarter" idx="12" hasCustomPrompt="1"/>
          </p:nvPr>
        </p:nvSpPr>
        <p:spPr>
          <a:xfrm>
            <a:off x="947738" y="2885129"/>
            <a:ext cx="5416241" cy="2017695"/>
          </a:xfrm>
          <a:prstGeom prst="rect">
            <a:avLst/>
          </a:prstGeom>
        </p:spPr>
        <p:txBody>
          <a:bodyPr/>
          <a:lstStyle>
            <a:lvl1pPr marL="0" indent="0" algn="r">
              <a:buNone/>
              <a:defRPr sz="2000">
                <a:solidFill>
                  <a:schemeClr val="accent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
        <p:nvSpPr>
          <p:cNvPr id="7" name="Picture Placeholder 6">
            <a:extLst>
              <a:ext uri="{FF2B5EF4-FFF2-40B4-BE49-F238E27FC236}">
                <a16:creationId xmlns:a16="http://schemas.microsoft.com/office/drawing/2014/main" id="{FDF7AC50-5F34-E246-B5AC-ECB2A589D24B}"/>
              </a:ext>
            </a:extLst>
          </p:cNvPr>
          <p:cNvSpPr>
            <a:spLocks noGrp="1"/>
          </p:cNvSpPr>
          <p:nvPr>
            <p:ph type="pic" sz="quarter" idx="13"/>
          </p:nvPr>
        </p:nvSpPr>
        <p:spPr>
          <a:xfrm>
            <a:off x="6554851" y="124588"/>
            <a:ext cx="5646674" cy="6631092"/>
          </a:xfrm>
          <a:custGeom>
            <a:avLst/>
            <a:gdLst>
              <a:gd name="connsiteX0" fmla="*/ 91440 w 5646674"/>
              <a:gd name="connsiteY0" fmla="*/ 0 h 6631092"/>
              <a:gd name="connsiteX1" fmla="*/ 4230624 w 5646674"/>
              <a:gd name="connsiteY1" fmla="*/ 81848 h 6631092"/>
              <a:gd name="connsiteX2" fmla="*/ 4230624 w 5646674"/>
              <a:gd name="connsiteY2" fmla="*/ 932104 h 6631092"/>
              <a:gd name="connsiteX3" fmla="*/ 4297548 w 5646674"/>
              <a:gd name="connsiteY3" fmla="*/ 999028 h 6631092"/>
              <a:gd name="connsiteX4" fmla="*/ 5079592 w 5646674"/>
              <a:gd name="connsiteY4" fmla="*/ 999028 h 6631092"/>
              <a:gd name="connsiteX5" fmla="*/ 5146516 w 5646674"/>
              <a:gd name="connsiteY5" fmla="*/ 932104 h 6631092"/>
              <a:gd name="connsiteX6" fmla="*/ 5146516 w 5646674"/>
              <a:gd name="connsiteY6" fmla="*/ 99959 h 6631092"/>
              <a:gd name="connsiteX7" fmla="*/ 5640578 w 5646674"/>
              <a:gd name="connsiteY7" fmla="*/ 109728 h 6631092"/>
              <a:gd name="connsiteX8" fmla="*/ 5646674 w 5646674"/>
              <a:gd name="connsiteY8" fmla="*/ 6407531 h 6631092"/>
              <a:gd name="connsiteX9" fmla="*/ 2930525 w 5646674"/>
              <a:gd name="connsiteY9" fmla="*/ 6611493 h 6631092"/>
              <a:gd name="connsiteX10" fmla="*/ 0 w 5646674"/>
              <a:gd name="connsiteY10" fmla="*/ 6620891 h 6631092"/>
              <a:gd name="connsiteX11" fmla="*/ 91440 w 5646674"/>
              <a:gd name="connsiteY11" fmla="*/ 0 h 663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6674" h="6631092">
                <a:moveTo>
                  <a:pt x="91440" y="0"/>
                </a:moveTo>
                <a:lnTo>
                  <a:pt x="4230624" y="81848"/>
                </a:lnTo>
                <a:lnTo>
                  <a:pt x="4230624" y="932104"/>
                </a:lnTo>
                <a:cubicBezTo>
                  <a:pt x="4230624" y="969065"/>
                  <a:pt x="4260587" y="999028"/>
                  <a:pt x="4297548" y="999028"/>
                </a:cubicBezTo>
                <a:lnTo>
                  <a:pt x="5079592" y="999028"/>
                </a:lnTo>
                <a:cubicBezTo>
                  <a:pt x="5116553" y="999028"/>
                  <a:pt x="5146516" y="969065"/>
                  <a:pt x="5146516" y="932104"/>
                </a:cubicBezTo>
                <a:lnTo>
                  <a:pt x="5146516" y="99959"/>
                </a:lnTo>
                <a:lnTo>
                  <a:pt x="5640578" y="109728"/>
                </a:lnTo>
                <a:lnTo>
                  <a:pt x="5646674" y="6407531"/>
                </a:lnTo>
                <a:cubicBezTo>
                  <a:pt x="4779899" y="6479582"/>
                  <a:pt x="4583684" y="6557730"/>
                  <a:pt x="2930525" y="6611493"/>
                </a:cubicBezTo>
                <a:cubicBezTo>
                  <a:pt x="1892723" y="6651202"/>
                  <a:pt x="976842" y="6617758"/>
                  <a:pt x="0" y="6620891"/>
                </a:cubicBezTo>
                <a:cubicBezTo>
                  <a:pt x="1048512" y="4176183"/>
                  <a:pt x="883920" y="2261828"/>
                  <a:pt x="91440" y="0"/>
                </a:cubicBezTo>
                <a:close/>
              </a:path>
            </a:pathLst>
          </a:custGeom>
          <a:pattFill prst="lgCheck">
            <a:fgClr>
              <a:schemeClr val="bg2"/>
            </a:fgClr>
            <a:bgClr>
              <a:schemeClr val="bg1"/>
            </a:bgClr>
          </a:pattFill>
          <a:effectLst/>
        </p:spPr>
        <p:txBody>
          <a:bodyPr wrap="square">
            <a:noAutofit/>
          </a:bodyPr>
          <a:lstStyle>
            <a:lvl1pPr marL="0" indent="0">
              <a:buNone/>
              <a:defRPr/>
            </a:lvl1pPr>
          </a:lstStyle>
          <a:p>
            <a:r>
              <a:rPr lang="nb-NO"/>
              <a:t>Klikk på ikonet for å legge til et bilde</a:t>
            </a:r>
          </a:p>
        </p:txBody>
      </p:sp>
    </p:spTree>
    <p:extLst>
      <p:ext uri="{BB962C8B-B14F-4D97-AF65-F5344CB8AC3E}">
        <p14:creationId xmlns:p14="http://schemas.microsoft.com/office/powerpoint/2010/main" val="304092690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og tekst fullskjerm">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BF7113D-DE20-4946-8D6D-B9F333F05B63}"/>
              </a:ext>
            </a:extLst>
          </p:cNvPr>
          <p:cNvSpPr>
            <a:spLocks noGrp="1"/>
          </p:cNvSpPr>
          <p:nvPr>
            <p:ph type="pic" sz="quarter" idx="10" hasCustomPrompt="1"/>
          </p:nvPr>
        </p:nvSpPr>
        <p:spPr>
          <a:xfrm>
            <a:off x="-3173" y="89536"/>
            <a:ext cx="12213430" cy="6668949"/>
          </a:xfrm>
          <a:custGeom>
            <a:avLst/>
            <a:gdLst>
              <a:gd name="connsiteX0" fmla="*/ 3846824 w 12206597"/>
              <a:gd name="connsiteY0" fmla="*/ 170 h 6647837"/>
              <a:gd name="connsiteX1" fmla="*/ 10334943 w 12206597"/>
              <a:gd name="connsiteY1" fmla="*/ 125535 h 6647837"/>
              <a:gd name="connsiteX2" fmla="*/ 10785474 w 12206597"/>
              <a:gd name="connsiteY2" fmla="*/ 131718 h 6647837"/>
              <a:gd name="connsiteX3" fmla="*/ 10785474 w 12206597"/>
              <a:gd name="connsiteY3" fmla="*/ 954097 h 6647837"/>
              <a:gd name="connsiteX4" fmla="*/ 10856104 w 12206597"/>
              <a:gd name="connsiteY4" fmla="*/ 1024727 h 6647837"/>
              <a:gd name="connsiteX5" fmla="*/ 11633911 w 12206597"/>
              <a:gd name="connsiteY5" fmla="*/ 1024727 h 6647837"/>
              <a:gd name="connsiteX6" fmla="*/ 11704541 w 12206597"/>
              <a:gd name="connsiteY6" fmla="*/ 954097 h 6647837"/>
              <a:gd name="connsiteX7" fmla="*/ 11704541 w 12206597"/>
              <a:gd name="connsiteY7" fmla="*/ 141117 h 6647837"/>
              <a:gd name="connsiteX8" fmla="*/ 12184919 w 12206597"/>
              <a:gd name="connsiteY8" fmla="*/ 144322 h 6647837"/>
              <a:gd name="connsiteX9" fmla="*/ 12200352 w 12206597"/>
              <a:gd name="connsiteY9" fmla="*/ 6417683 h 6647837"/>
              <a:gd name="connsiteX10" fmla="*/ 3175 w 12206597"/>
              <a:gd name="connsiteY10" fmla="*/ 6505576 h 6647837"/>
              <a:gd name="connsiteX11" fmla="*/ 0 w 12206597"/>
              <a:gd name="connsiteY11" fmla="*/ 229967 h 6647837"/>
              <a:gd name="connsiteX12" fmla="*/ 3846824 w 12206597"/>
              <a:gd name="connsiteY12" fmla="*/ 170 h 6647837"/>
              <a:gd name="connsiteX0" fmla="*/ 3846824 w 12207535"/>
              <a:gd name="connsiteY0" fmla="*/ 170 h 6647837"/>
              <a:gd name="connsiteX1" fmla="*/ 10334943 w 12207535"/>
              <a:gd name="connsiteY1" fmla="*/ 125535 h 6647837"/>
              <a:gd name="connsiteX2" fmla="*/ 10785474 w 12207535"/>
              <a:gd name="connsiteY2" fmla="*/ 131718 h 6647837"/>
              <a:gd name="connsiteX3" fmla="*/ 10785474 w 12207535"/>
              <a:gd name="connsiteY3" fmla="*/ 954097 h 6647837"/>
              <a:gd name="connsiteX4" fmla="*/ 10856104 w 12207535"/>
              <a:gd name="connsiteY4" fmla="*/ 1024727 h 6647837"/>
              <a:gd name="connsiteX5" fmla="*/ 11633911 w 12207535"/>
              <a:gd name="connsiteY5" fmla="*/ 1024727 h 6647837"/>
              <a:gd name="connsiteX6" fmla="*/ 11704541 w 12207535"/>
              <a:gd name="connsiteY6" fmla="*/ 954097 h 6647837"/>
              <a:gd name="connsiteX7" fmla="*/ 11704541 w 12207535"/>
              <a:gd name="connsiteY7" fmla="*/ 141117 h 6647837"/>
              <a:gd name="connsiteX8" fmla="*/ 12188094 w 12207535"/>
              <a:gd name="connsiteY8" fmla="*/ 147497 h 6647837"/>
              <a:gd name="connsiteX9" fmla="*/ 12200352 w 12207535"/>
              <a:gd name="connsiteY9" fmla="*/ 6417683 h 6647837"/>
              <a:gd name="connsiteX10" fmla="*/ 3175 w 12207535"/>
              <a:gd name="connsiteY10" fmla="*/ 6505576 h 6647837"/>
              <a:gd name="connsiteX11" fmla="*/ 0 w 12207535"/>
              <a:gd name="connsiteY11" fmla="*/ 229967 h 6647837"/>
              <a:gd name="connsiteX12" fmla="*/ 3846824 w 12207535"/>
              <a:gd name="connsiteY12" fmla="*/ 170 h 6647837"/>
              <a:gd name="connsiteX0" fmla="*/ 3846824 w 12213430"/>
              <a:gd name="connsiteY0" fmla="*/ 170 h 6647837"/>
              <a:gd name="connsiteX1" fmla="*/ 10334943 w 12213430"/>
              <a:gd name="connsiteY1" fmla="*/ 125535 h 6647837"/>
              <a:gd name="connsiteX2" fmla="*/ 10785474 w 12213430"/>
              <a:gd name="connsiteY2" fmla="*/ 131718 h 6647837"/>
              <a:gd name="connsiteX3" fmla="*/ 10785474 w 12213430"/>
              <a:gd name="connsiteY3" fmla="*/ 954097 h 6647837"/>
              <a:gd name="connsiteX4" fmla="*/ 10856104 w 12213430"/>
              <a:gd name="connsiteY4" fmla="*/ 1024727 h 6647837"/>
              <a:gd name="connsiteX5" fmla="*/ 11633911 w 12213430"/>
              <a:gd name="connsiteY5" fmla="*/ 1024727 h 6647837"/>
              <a:gd name="connsiteX6" fmla="*/ 11704541 w 12213430"/>
              <a:gd name="connsiteY6" fmla="*/ 954097 h 6647837"/>
              <a:gd name="connsiteX7" fmla="*/ 11704541 w 12213430"/>
              <a:gd name="connsiteY7" fmla="*/ 141117 h 6647837"/>
              <a:gd name="connsiteX8" fmla="*/ 12200794 w 12213430"/>
              <a:gd name="connsiteY8" fmla="*/ 141147 h 6647837"/>
              <a:gd name="connsiteX9" fmla="*/ 12200352 w 12213430"/>
              <a:gd name="connsiteY9" fmla="*/ 6417683 h 6647837"/>
              <a:gd name="connsiteX10" fmla="*/ 3175 w 12213430"/>
              <a:gd name="connsiteY10" fmla="*/ 6505576 h 6647837"/>
              <a:gd name="connsiteX11" fmla="*/ 0 w 12213430"/>
              <a:gd name="connsiteY11" fmla="*/ 229967 h 6647837"/>
              <a:gd name="connsiteX12" fmla="*/ 3846824 w 12213430"/>
              <a:gd name="connsiteY12" fmla="*/ 170 h 6647837"/>
              <a:gd name="connsiteX0" fmla="*/ 3846824 w 12213430"/>
              <a:gd name="connsiteY0" fmla="*/ 170 h 6656234"/>
              <a:gd name="connsiteX1" fmla="*/ 10334943 w 12213430"/>
              <a:gd name="connsiteY1" fmla="*/ 125535 h 6656234"/>
              <a:gd name="connsiteX2" fmla="*/ 10785474 w 12213430"/>
              <a:gd name="connsiteY2" fmla="*/ 131718 h 6656234"/>
              <a:gd name="connsiteX3" fmla="*/ 10785474 w 12213430"/>
              <a:gd name="connsiteY3" fmla="*/ 954097 h 6656234"/>
              <a:gd name="connsiteX4" fmla="*/ 10856104 w 12213430"/>
              <a:gd name="connsiteY4" fmla="*/ 1024727 h 6656234"/>
              <a:gd name="connsiteX5" fmla="*/ 11633911 w 12213430"/>
              <a:gd name="connsiteY5" fmla="*/ 1024727 h 6656234"/>
              <a:gd name="connsiteX6" fmla="*/ 11704541 w 12213430"/>
              <a:gd name="connsiteY6" fmla="*/ 954097 h 6656234"/>
              <a:gd name="connsiteX7" fmla="*/ 11704541 w 12213430"/>
              <a:gd name="connsiteY7" fmla="*/ 141117 h 6656234"/>
              <a:gd name="connsiteX8" fmla="*/ 12200794 w 12213430"/>
              <a:gd name="connsiteY8" fmla="*/ 141147 h 6656234"/>
              <a:gd name="connsiteX9" fmla="*/ 12200352 w 12213430"/>
              <a:gd name="connsiteY9" fmla="*/ 6417683 h 6656234"/>
              <a:gd name="connsiteX10" fmla="*/ 3175 w 12213430"/>
              <a:gd name="connsiteY10" fmla="*/ 6505576 h 6656234"/>
              <a:gd name="connsiteX11" fmla="*/ 0 w 12213430"/>
              <a:gd name="connsiteY11" fmla="*/ 229967 h 6656234"/>
              <a:gd name="connsiteX12" fmla="*/ 3846824 w 12213430"/>
              <a:gd name="connsiteY12" fmla="*/ 170 h 6656234"/>
              <a:gd name="connsiteX0" fmla="*/ 3846824 w 12213430"/>
              <a:gd name="connsiteY0" fmla="*/ 170 h 6657635"/>
              <a:gd name="connsiteX1" fmla="*/ 10334943 w 12213430"/>
              <a:gd name="connsiteY1" fmla="*/ 125535 h 6657635"/>
              <a:gd name="connsiteX2" fmla="*/ 10785474 w 12213430"/>
              <a:gd name="connsiteY2" fmla="*/ 131718 h 6657635"/>
              <a:gd name="connsiteX3" fmla="*/ 10785474 w 12213430"/>
              <a:gd name="connsiteY3" fmla="*/ 954097 h 6657635"/>
              <a:gd name="connsiteX4" fmla="*/ 10856104 w 12213430"/>
              <a:gd name="connsiteY4" fmla="*/ 1024727 h 6657635"/>
              <a:gd name="connsiteX5" fmla="*/ 11633911 w 12213430"/>
              <a:gd name="connsiteY5" fmla="*/ 1024727 h 6657635"/>
              <a:gd name="connsiteX6" fmla="*/ 11704541 w 12213430"/>
              <a:gd name="connsiteY6" fmla="*/ 954097 h 6657635"/>
              <a:gd name="connsiteX7" fmla="*/ 11704541 w 12213430"/>
              <a:gd name="connsiteY7" fmla="*/ 141117 h 6657635"/>
              <a:gd name="connsiteX8" fmla="*/ 12200794 w 12213430"/>
              <a:gd name="connsiteY8" fmla="*/ 141147 h 6657635"/>
              <a:gd name="connsiteX9" fmla="*/ 12200352 w 12213430"/>
              <a:gd name="connsiteY9" fmla="*/ 6417683 h 6657635"/>
              <a:gd name="connsiteX10" fmla="*/ 3175 w 12213430"/>
              <a:gd name="connsiteY10" fmla="*/ 6505576 h 6657635"/>
              <a:gd name="connsiteX11" fmla="*/ 0 w 12213430"/>
              <a:gd name="connsiteY11" fmla="*/ 229967 h 6657635"/>
              <a:gd name="connsiteX12" fmla="*/ 3846824 w 12213430"/>
              <a:gd name="connsiteY12" fmla="*/ 170 h 6657635"/>
              <a:gd name="connsiteX0" fmla="*/ 3846824 w 12213430"/>
              <a:gd name="connsiteY0" fmla="*/ 170 h 6659594"/>
              <a:gd name="connsiteX1" fmla="*/ 10334943 w 12213430"/>
              <a:gd name="connsiteY1" fmla="*/ 125535 h 6659594"/>
              <a:gd name="connsiteX2" fmla="*/ 10785474 w 12213430"/>
              <a:gd name="connsiteY2" fmla="*/ 131718 h 6659594"/>
              <a:gd name="connsiteX3" fmla="*/ 10785474 w 12213430"/>
              <a:gd name="connsiteY3" fmla="*/ 954097 h 6659594"/>
              <a:gd name="connsiteX4" fmla="*/ 10856104 w 12213430"/>
              <a:gd name="connsiteY4" fmla="*/ 1024727 h 6659594"/>
              <a:gd name="connsiteX5" fmla="*/ 11633911 w 12213430"/>
              <a:gd name="connsiteY5" fmla="*/ 1024727 h 6659594"/>
              <a:gd name="connsiteX6" fmla="*/ 11704541 w 12213430"/>
              <a:gd name="connsiteY6" fmla="*/ 954097 h 6659594"/>
              <a:gd name="connsiteX7" fmla="*/ 11704541 w 12213430"/>
              <a:gd name="connsiteY7" fmla="*/ 141117 h 6659594"/>
              <a:gd name="connsiteX8" fmla="*/ 12200794 w 12213430"/>
              <a:gd name="connsiteY8" fmla="*/ 141147 h 6659594"/>
              <a:gd name="connsiteX9" fmla="*/ 12200352 w 12213430"/>
              <a:gd name="connsiteY9" fmla="*/ 6417683 h 6659594"/>
              <a:gd name="connsiteX10" fmla="*/ 3175 w 12213430"/>
              <a:gd name="connsiteY10" fmla="*/ 6511926 h 6659594"/>
              <a:gd name="connsiteX11" fmla="*/ 0 w 12213430"/>
              <a:gd name="connsiteY11" fmla="*/ 229967 h 6659594"/>
              <a:gd name="connsiteX12" fmla="*/ 3846824 w 12213430"/>
              <a:gd name="connsiteY12" fmla="*/ 170 h 6659594"/>
              <a:gd name="connsiteX0" fmla="*/ 3846824 w 12213430"/>
              <a:gd name="connsiteY0" fmla="*/ 1364 h 6660788"/>
              <a:gd name="connsiteX1" fmla="*/ 10334943 w 12213430"/>
              <a:gd name="connsiteY1" fmla="*/ 126729 h 6660788"/>
              <a:gd name="connsiteX2" fmla="*/ 10785474 w 12213430"/>
              <a:gd name="connsiteY2" fmla="*/ 132912 h 6660788"/>
              <a:gd name="connsiteX3" fmla="*/ 10785474 w 12213430"/>
              <a:gd name="connsiteY3" fmla="*/ 955291 h 6660788"/>
              <a:gd name="connsiteX4" fmla="*/ 10856104 w 12213430"/>
              <a:gd name="connsiteY4" fmla="*/ 1025921 h 6660788"/>
              <a:gd name="connsiteX5" fmla="*/ 11633911 w 12213430"/>
              <a:gd name="connsiteY5" fmla="*/ 1025921 h 6660788"/>
              <a:gd name="connsiteX6" fmla="*/ 11704541 w 12213430"/>
              <a:gd name="connsiteY6" fmla="*/ 955291 h 6660788"/>
              <a:gd name="connsiteX7" fmla="*/ 11704541 w 12213430"/>
              <a:gd name="connsiteY7" fmla="*/ 142311 h 6660788"/>
              <a:gd name="connsiteX8" fmla="*/ 12200794 w 12213430"/>
              <a:gd name="connsiteY8" fmla="*/ 142341 h 6660788"/>
              <a:gd name="connsiteX9" fmla="*/ 12200352 w 12213430"/>
              <a:gd name="connsiteY9" fmla="*/ 6418877 h 6660788"/>
              <a:gd name="connsiteX10" fmla="*/ 3175 w 12213430"/>
              <a:gd name="connsiteY10" fmla="*/ 6513120 h 6660788"/>
              <a:gd name="connsiteX11" fmla="*/ 0 w 12213430"/>
              <a:gd name="connsiteY11" fmla="*/ 231161 h 6660788"/>
              <a:gd name="connsiteX12" fmla="*/ 3846824 w 12213430"/>
              <a:gd name="connsiteY12" fmla="*/ 1364 h 6660788"/>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10334943 w 12213430"/>
              <a:gd name="connsiteY1" fmla="*/ 125365 h 6659424"/>
              <a:gd name="connsiteX2" fmla="*/ 10785474 w 12213430"/>
              <a:gd name="connsiteY2" fmla="*/ 131548 h 6659424"/>
              <a:gd name="connsiteX3" fmla="*/ 10785474 w 12213430"/>
              <a:gd name="connsiteY3" fmla="*/ 953927 h 6659424"/>
              <a:gd name="connsiteX4" fmla="*/ 10856104 w 12213430"/>
              <a:gd name="connsiteY4" fmla="*/ 1024557 h 6659424"/>
              <a:gd name="connsiteX5" fmla="*/ 11633911 w 12213430"/>
              <a:gd name="connsiteY5" fmla="*/ 1024557 h 6659424"/>
              <a:gd name="connsiteX6" fmla="*/ 11704541 w 12213430"/>
              <a:gd name="connsiteY6" fmla="*/ 953927 h 6659424"/>
              <a:gd name="connsiteX7" fmla="*/ 11704541 w 12213430"/>
              <a:gd name="connsiteY7" fmla="*/ 140947 h 6659424"/>
              <a:gd name="connsiteX8" fmla="*/ 12200794 w 12213430"/>
              <a:gd name="connsiteY8" fmla="*/ 140977 h 6659424"/>
              <a:gd name="connsiteX9" fmla="*/ 12200352 w 12213430"/>
              <a:gd name="connsiteY9" fmla="*/ 6417513 h 6659424"/>
              <a:gd name="connsiteX10" fmla="*/ 3175 w 12213430"/>
              <a:gd name="connsiteY10" fmla="*/ 6511756 h 6659424"/>
              <a:gd name="connsiteX11" fmla="*/ 0 w 12213430"/>
              <a:gd name="connsiteY11" fmla="*/ 229797 h 6659424"/>
              <a:gd name="connsiteX12" fmla="*/ 3846824 w 12213430"/>
              <a:gd name="connsiteY12" fmla="*/ 0 h 6659424"/>
              <a:gd name="connsiteX0" fmla="*/ 3846824 w 12213430"/>
              <a:gd name="connsiteY0" fmla="*/ 0 h 6659424"/>
              <a:gd name="connsiteX1" fmla="*/ 5864223 w 12213430"/>
              <a:gd name="connsiteY1" fmla="*/ 8888 h 6659424"/>
              <a:gd name="connsiteX2" fmla="*/ 10334943 w 12213430"/>
              <a:gd name="connsiteY2" fmla="*/ 125365 h 6659424"/>
              <a:gd name="connsiteX3" fmla="*/ 10785474 w 12213430"/>
              <a:gd name="connsiteY3" fmla="*/ 131548 h 6659424"/>
              <a:gd name="connsiteX4" fmla="*/ 10785474 w 12213430"/>
              <a:gd name="connsiteY4" fmla="*/ 953927 h 6659424"/>
              <a:gd name="connsiteX5" fmla="*/ 10856104 w 12213430"/>
              <a:gd name="connsiteY5" fmla="*/ 1024557 h 6659424"/>
              <a:gd name="connsiteX6" fmla="*/ 11633911 w 12213430"/>
              <a:gd name="connsiteY6" fmla="*/ 1024557 h 6659424"/>
              <a:gd name="connsiteX7" fmla="*/ 11704541 w 12213430"/>
              <a:gd name="connsiteY7" fmla="*/ 953927 h 6659424"/>
              <a:gd name="connsiteX8" fmla="*/ 11704541 w 12213430"/>
              <a:gd name="connsiteY8" fmla="*/ 140947 h 6659424"/>
              <a:gd name="connsiteX9" fmla="*/ 12200794 w 12213430"/>
              <a:gd name="connsiteY9" fmla="*/ 140977 h 6659424"/>
              <a:gd name="connsiteX10" fmla="*/ 12200352 w 12213430"/>
              <a:gd name="connsiteY10" fmla="*/ 6417513 h 6659424"/>
              <a:gd name="connsiteX11" fmla="*/ 3175 w 12213430"/>
              <a:gd name="connsiteY11" fmla="*/ 6511756 h 6659424"/>
              <a:gd name="connsiteX12" fmla="*/ 0 w 12213430"/>
              <a:gd name="connsiteY12" fmla="*/ 229797 h 6659424"/>
              <a:gd name="connsiteX13" fmla="*/ 3846824 w 12213430"/>
              <a:gd name="connsiteY13" fmla="*/ 0 h 6659424"/>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3430" h="6668949">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12824" y="4233526"/>
                  <a:pt x="12200352" y="6427038"/>
                </a:cubicBezTo>
                <a:cubicBezTo>
                  <a:pt x="8292381" y="6924937"/>
                  <a:pt x="3832847" y="6495765"/>
                  <a:pt x="3175" y="6521281"/>
                </a:cubicBezTo>
                <a:cubicBezTo>
                  <a:pt x="2117" y="4450578"/>
                  <a:pt x="1058" y="2310025"/>
                  <a:pt x="0" y="239322"/>
                </a:cubicBezTo>
                <a:cubicBezTo>
                  <a:pt x="1481354" y="69395"/>
                  <a:pt x="3313044" y="9793"/>
                  <a:pt x="4173849" y="0"/>
                </a:cubicBezTo>
                <a:close/>
              </a:path>
            </a:pathLst>
          </a:custGeom>
          <a:pattFill prst="lgCheck">
            <a:fgClr>
              <a:schemeClr val="bg2"/>
            </a:fgClr>
            <a:bgClr>
              <a:schemeClr val="bg1"/>
            </a:bgClr>
          </a:pattFill>
          <a:effectLst/>
        </p:spPr>
        <p:txBody>
          <a:bodyPr wrap="square">
            <a:noAutofit/>
          </a:bodyPr>
          <a:lstStyle>
            <a:lvl1pPr marL="0" indent="0">
              <a:buNone/>
              <a:defRPr sz="2000">
                <a:solidFill>
                  <a:schemeClr val="tx1"/>
                </a:solidFill>
              </a:defRPr>
            </a:lvl1pPr>
          </a:lstStyle>
          <a:p>
            <a:br>
              <a:rPr lang="nb-NO"/>
            </a:br>
            <a:r>
              <a:rPr lang="nb-NO"/>
              <a:t>              Trykk på ikonet får å sette inn bilde</a:t>
            </a:r>
          </a:p>
        </p:txBody>
      </p:sp>
      <p:sp>
        <p:nvSpPr>
          <p:cNvPr id="7" name="Text Placeholder 4">
            <a:extLst>
              <a:ext uri="{FF2B5EF4-FFF2-40B4-BE49-F238E27FC236}">
                <a16:creationId xmlns:a16="http://schemas.microsoft.com/office/drawing/2014/main" id="{C7B4EA86-E703-DC40-81E1-563572BAE55C}"/>
              </a:ext>
            </a:extLst>
          </p:cNvPr>
          <p:cNvSpPr>
            <a:spLocks noGrp="1"/>
          </p:cNvSpPr>
          <p:nvPr>
            <p:ph type="body" sz="quarter" idx="13" hasCustomPrompt="1"/>
          </p:nvPr>
        </p:nvSpPr>
        <p:spPr>
          <a:xfrm>
            <a:off x="947736" y="1623379"/>
            <a:ext cx="10296525" cy="876378"/>
          </a:xfrm>
          <a:prstGeom prst="rect">
            <a:avLst/>
          </a:prstGeom>
        </p:spPr>
        <p:txBody>
          <a:bodyPr/>
          <a:lstStyle>
            <a:lvl1pPr marL="0" indent="0" algn="l">
              <a:buNone/>
              <a:defRPr sz="5400" b="1">
                <a:solidFill>
                  <a:schemeClr val="accent1"/>
                </a:solidFill>
              </a:defRPr>
            </a:lvl1pPr>
          </a:lstStyle>
          <a:p>
            <a:pPr lvl="0"/>
            <a:r>
              <a:rPr lang="nb-NO"/>
              <a:t>Overskrift</a:t>
            </a:r>
          </a:p>
        </p:txBody>
      </p:sp>
      <p:sp>
        <p:nvSpPr>
          <p:cNvPr id="3" name="Text Placeholder 2">
            <a:extLst>
              <a:ext uri="{FF2B5EF4-FFF2-40B4-BE49-F238E27FC236}">
                <a16:creationId xmlns:a16="http://schemas.microsoft.com/office/drawing/2014/main" id="{5AD4B741-2AD2-8F4D-996C-F33E5B10A74E}"/>
              </a:ext>
            </a:extLst>
          </p:cNvPr>
          <p:cNvSpPr>
            <a:spLocks noGrp="1"/>
          </p:cNvSpPr>
          <p:nvPr>
            <p:ph type="body" sz="quarter" idx="14" hasCustomPrompt="1"/>
          </p:nvPr>
        </p:nvSpPr>
        <p:spPr>
          <a:xfrm>
            <a:off x="1019276" y="3872435"/>
            <a:ext cx="8593137" cy="1984375"/>
          </a:xfrm>
          <a:prstGeom prst="rect">
            <a:avLst/>
          </a:prstGeom>
        </p:spPr>
        <p:txBody>
          <a:bodyPr/>
          <a:lstStyle>
            <a:lvl1pPr marL="0" indent="0">
              <a:buNone/>
              <a:defRPr sz="2000">
                <a:solidFill>
                  <a:schemeClr val="accent1"/>
                </a:solidFill>
              </a:defRPr>
            </a:lvl1pPr>
          </a:lstStyle>
          <a:p>
            <a:pPr lvl="0"/>
            <a:r>
              <a:rPr lang="en-GB" err="1"/>
              <a:t>Mengde</a:t>
            </a:r>
            <a:r>
              <a:rPr lang="en-GB"/>
              <a:t> </a:t>
            </a:r>
            <a:r>
              <a:rPr lang="en-GB" err="1"/>
              <a:t>tekst</a:t>
            </a:r>
            <a:r>
              <a:rPr lang="en-GB"/>
              <a:t> </a:t>
            </a:r>
            <a:r>
              <a:rPr lang="en-GB" err="1"/>
              <a:t>bør</a:t>
            </a:r>
            <a:r>
              <a:rPr lang="en-GB"/>
              <a:t> </a:t>
            </a:r>
            <a:r>
              <a:rPr lang="en-GB" err="1"/>
              <a:t>begrenses</a:t>
            </a:r>
            <a:r>
              <a:rPr lang="en-GB"/>
              <a:t>. </a:t>
            </a:r>
            <a:r>
              <a:rPr lang="en-GB" err="1"/>
              <a:t>Brukt</a:t>
            </a:r>
            <a:r>
              <a:rPr lang="en-GB"/>
              <a:t> </a:t>
            </a:r>
            <a:r>
              <a:rPr lang="en-GB" err="1"/>
              <a:t>notatfeltet</a:t>
            </a:r>
            <a:r>
              <a:rPr lang="en-GB"/>
              <a:t> </a:t>
            </a:r>
            <a:r>
              <a:rPr lang="en-GB" err="1"/>
              <a:t>aktivt</a:t>
            </a:r>
            <a:r>
              <a:rPr lang="en-GB"/>
              <a:t>. </a:t>
            </a:r>
            <a:r>
              <a:rPr lang="en-GB" err="1"/>
              <a:t>Tenk</a:t>
            </a:r>
            <a:r>
              <a:rPr lang="en-GB"/>
              <a:t> </a:t>
            </a:r>
            <a:r>
              <a:rPr lang="en-GB" err="1"/>
              <a:t>på</a:t>
            </a:r>
            <a:r>
              <a:rPr lang="en-GB"/>
              <a:t> at </a:t>
            </a:r>
            <a:r>
              <a:rPr lang="en-GB" err="1"/>
              <a:t>mottaker</a:t>
            </a:r>
            <a:r>
              <a:rPr lang="en-GB"/>
              <a:t> </a:t>
            </a:r>
            <a:r>
              <a:rPr lang="en-GB" err="1"/>
              <a:t>skal</a:t>
            </a:r>
            <a:r>
              <a:rPr lang="en-GB"/>
              <a:t> </a:t>
            </a:r>
            <a:r>
              <a:rPr lang="en-GB" err="1"/>
              <a:t>lytte</a:t>
            </a:r>
            <a:r>
              <a:rPr lang="en-GB"/>
              <a:t> </a:t>
            </a:r>
            <a:r>
              <a:rPr lang="en-GB" err="1"/>
              <a:t>istedenfor</a:t>
            </a:r>
            <a:r>
              <a:rPr lang="en-GB"/>
              <a:t> </a:t>
            </a:r>
            <a:r>
              <a:rPr lang="en-GB" err="1"/>
              <a:t>å</a:t>
            </a:r>
            <a:r>
              <a:rPr lang="en-GB"/>
              <a:t> lese. </a:t>
            </a:r>
            <a:r>
              <a:rPr lang="en-GB" err="1"/>
              <a:t>Tenk</a:t>
            </a:r>
            <a:r>
              <a:rPr lang="en-GB"/>
              <a:t> </a:t>
            </a:r>
            <a:r>
              <a:rPr lang="en-GB" err="1"/>
              <a:t>også</a:t>
            </a:r>
            <a:r>
              <a:rPr lang="en-GB"/>
              <a:t> </a:t>
            </a:r>
            <a:r>
              <a:rPr lang="en-GB" err="1"/>
              <a:t>på</a:t>
            </a:r>
            <a:r>
              <a:rPr lang="en-GB"/>
              <a:t> </a:t>
            </a:r>
            <a:r>
              <a:rPr lang="en-GB" err="1"/>
              <a:t>lesbarheten</a:t>
            </a:r>
            <a:r>
              <a:rPr lang="en-GB"/>
              <a:t>, </a:t>
            </a:r>
            <a:r>
              <a:rPr lang="en-GB" err="1"/>
              <a:t>bruk</a:t>
            </a:r>
            <a:r>
              <a:rPr lang="en-GB"/>
              <a:t> </a:t>
            </a:r>
            <a:r>
              <a:rPr lang="en-GB" err="1"/>
              <a:t>helst</a:t>
            </a:r>
            <a:r>
              <a:rPr lang="en-GB"/>
              <a:t> </a:t>
            </a:r>
            <a:r>
              <a:rPr lang="en-GB" err="1"/>
              <a:t>ikke</a:t>
            </a:r>
            <a:r>
              <a:rPr lang="en-GB"/>
              <a:t> </a:t>
            </a:r>
            <a:r>
              <a:rPr lang="en-GB" err="1"/>
              <a:t>mindre</a:t>
            </a:r>
            <a:r>
              <a:rPr lang="en-GB"/>
              <a:t> </a:t>
            </a:r>
            <a:r>
              <a:rPr lang="en-GB" err="1"/>
              <a:t>skriftstørrelse</a:t>
            </a:r>
            <a:r>
              <a:rPr lang="en-GB"/>
              <a:t> </a:t>
            </a:r>
            <a:r>
              <a:rPr lang="en-GB" err="1"/>
              <a:t>enn</a:t>
            </a:r>
            <a:r>
              <a:rPr lang="en-GB"/>
              <a:t> 20. Husk at </a:t>
            </a:r>
            <a:r>
              <a:rPr lang="en-GB" err="1"/>
              <a:t>tekst</a:t>
            </a:r>
            <a:r>
              <a:rPr lang="en-GB"/>
              <a:t> </a:t>
            </a:r>
            <a:r>
              <a:rPr lang="en-GB" err="1"/>
              <a:t>på</a:t>
            </a:r>
            <a:r>
              <a:rPr lang="en-GB"/>
              <a:t> </a:t>
            </a:r>
            <a:r>
              <a:rPr lang="en-GB" err="1"/>
              <a:t>bilder</a:t>
            </a:r>
            <a:r>
              <a:rPr lang="en-GB"/>
              <a:t> </a:t>
            </a:r>
            <a:r>
              <a:rPr lang="en-GB" err="1"/>
              <a:t>påvirker</a:t>
            </a:r>
            <a:r>
              <a:rPr lang="en-GB"/>
              <a:t> </a:t>
            </a:r>
            <a:r>
              <a:rPr lang="en-GB" err="1"/>
              <a:t>kontrast</a:t>
            </a:r>
            <a:r>
              <a:rPr lang="en-GB"/>
              <a:t> </a:t>
            </a:r>
            <a:r>
              <a:rPr lang="en-GB" err="1"/>
              <a:t>og</a:t>
            </a:r>
            <a:r>
              <a:rPr lang="en-GB"/>
              <a:t> </a:t>
            </a:r>
            <a:r>
              <a:rPr lang="en-GB" err="1"/>
              <a:t>lesbarhet</a:t>
            </a:r>
            <a:r>
              <a:rPr lang="en-GB"/>
              <a:t>. </a:t>
            </a:r>
            <a:r>
              <a:rPr lang="en-GB" err="1"/>
              <a:t>Tekst</a:t>
            </a:r>
            <a:r>
              <a:rPr lang="en-GB"/>
              <a:t> </a:t>
            </a:r>
            <a:r>
              <a:rPr lang="en-GB" err="1"/>
              <a:t>plasseres</a:t>
            </a:r>
            <a:r>
              <a:rPr lang="en-GB"/>
              <a:t> der det er </a:t>
            </a:r>
            <a:r>
              <a:rPr lang="en-GB" err="1"/>
              <a:t>hensiktsmessig</a:t>
            </a:r>
            <a:r>
              <a:rPr lang="en-GB"/>
              <a:t>. </a:t>
            </a:r>
            <a:r>
              <a:rPr lang="nb-NO"/>
              <a:t>Husk alternativ tekst og fotokreditering på bildet.</a:t>
            </a:r>
          </a:p>
        </p:txBody>
      </p:sp>
    </p:spTree>
    <p:extLst>
      <p:ext uri="{BB962C8B-B14F-4D97-AF65-F5344CB8AC3E}">
        <p14:creationId xmlns:p14="http://schemas.microsoft.com/office/powerpoint/2010/main" val="2155664175"/>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fullskjerm">
    <p:spTree>
      <p:nvGrpSpPr>
        <p:cNvPr id="1" name=""/>
        <p:cNvGrpSpPr/>
        <p:nvPr/>
      </p:nvGrpSpPr>
      <p:grpSpPr>
        <a:xfrm>
          <a:off x="0" y="0"/>
          <a:ext cx="0" cy="0"/>
          <a:chOff x="0" y="0"/>
          <a:chExt cx="0" cy="0"/>
        </a:xfrm>
      </p:grpSpPr>
      <p:sp>
        <p:nvSpPr>
          <p:cNvPr id="9" name="Media Placeholder 8">
            <a:extLst>
              <a:ext uri="{FF2B5EF4-FFF2-40B4-BE49-F238E27FC236}">
                <a16:creationId xmlns:a16="http://schemas.microsoft.com/office/drawing/2014/main" id="{665E623C-94E5-8945-9866-E6D264106E59}"/>
              </a:ext>
            </a:extLst>
          </p:cNvPr>
          <p:cNvSpPr>
            <a:spLocks noGrp="1"/>
          </p:cNvSpPr>
          <p:nvPr>
            <p:ph type="media" sz="quarter" idx="11" hasCustomPrompt="1"/>
          </p:nvPr>
        </p:nvSpPr>
        <p:spPr>
          <a:xfrm>
            <a:off x="-3173" y="89536"/>
            <a:ext cx="12213430" cy="6668949"/>
          </a:xfrm>
          <a:custGeom>
            <a:avLst/>
            <a:gdLst>
              <a:gd name="connsiteX0" fmla="*/ 4173849 w 12213430"/>
              <a:gd name="connsiteY0" fmla="*/ 0 h 6668949"/>
              <a:gd name="connsiteX1" fmla="*/ 5864223 w 12213430"/>
              <a:gd name="connsiteY1" fmla="*/ 18413 h 6668949"/>
              <a:gd name="connsiteX2" fmla="*/ 10334943 w 12213430"/>
              <a:gd name="connsiteY2" fmla="*/ 134890 h 6668949"/>
              <a:gd name="connsiteX3" fmla="*/ 10785474 w 12213430"/>
              <a:gd name="connsiteY3" fmla="*/ 141073 h 6668949"/>
              <a:gd name="connsiteX4" fmla="*/ 10785474 w 12213430"/>
              <a:gd name="connsiteY4" fmla="*/ 963452 h 6668949"/>
              <a:gd name="connsiteX5" fmla="*/ 10856104 w 12213430"/>
              <a:gd name="connsiteY5" fmla="*/ 1034082 h 6668949"/>
              <a:gd name="connsiteX6" fmla="*/ 11633911 w 12213430"/>
              <a:gd name="connsiteY6" fmla="*/ 1034082 h 6668949"/>
              <a:gd name="connsiteX7" fmla="*/ 11704541 w 12213430"/>
              <a:gd name="connsiteY7" fmla="*/ 963452 h 6668949"/>
              <a:gd name="connsiteX8" fmla="*/ 11704541 w 12213430"/>
              <a:gd name="connsiteY8" fmla="*/ 150472 h 6668949"/>
              <a:gd name="connsiteX9" fmla="*/ 12200794 w 12213430"/>
              <a:gd name="connsiteY9" fmla="*/ 150502 h 6668949"/>
              <a:gd name="connsiteX10" fmla="*/ 12200352 w 12213430"/>
              <a:gd name="connsiteY10" fmla="*/ 6427038 h 6668949"/>
              <a:gd name="connsiteX11" fmla="*/ 3175 w 12213430"/>
              <a:gd name="connsiteY11" fmla="*/ 6521281 h 6668949"/>
              <a:gd name="connsiteX12" fmla="*/ 0 w 12213430"/>
              <a:gd name="connsiteY12" fmla="*/ 239322 h 6668949"/>
              <a:gd name="connsiteX13" fmla="*/ 4173849 w 12213430"/>
              <a:gd name="connsiteY13" fmla="*/ 0 h 6668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13430" h="6668949">
                <a:moveTo>
                  <a:pt x="4173849" y="0"/>
                </a:moveTo>
                <a:lnTo>
                  <a:pt x="5864223" y="18413"/>
                </a:lnTo>
                <a:lnTo>
                  <a:pt x="10334943" y="134890"/>
                </a:lnTo>
                <a:lnTo>
                  <a:pt x="10785474" y="141073"/>
                </a:lnTo>
                <a:lnTo>
                  <a:pt x="10785474" y="963452"/>
                </a:lnTo>
                <a:cubicBezTo>
                  <a:pt x="10785474" y="1002460"/>
                  <a:pt x="10817096" y="1034082"/>
                  <a:pt x="10856104" y="1034082"/>
                </a:cubicBezTo>
                <a:lnTo>
                  <a:pt x="11633911" y="1034082"/>
                </a:lnTo>
                <a:cubicBezTo>
                  <a:pt x="11672919" y="1034082"/>
                  <a:pt x="11704541" y="1002460"/>
                  <a:pt x="11704541" y="963452"/>
                </a:cubicBezTo>
                <a:lnTo>
                  <a:pt x="11704541" y="150472"/>
                </a:lnTo>
                <a:lnTo>
                  <a:pt x="12200794" y="150502"/>
                </a:lnTo>
                <a:cubicBezTo>
                  <a:pt x="12221951" y="2609991"/>
                  <a:pt x="12212824" y="4233526"/>
                  <a:pt x="12200352" y="6427038"/>
                </a:cubicBezTo>
                <a:cubicBezTo>
                  <a:pt x="8292381" y="6924937"/>
                  <a:pt x="3832847" y="6495765"/>
                  <a:pt x="3175" y="6521281"/>
                </a:cubicBezTo>
                <a:cubicBezTo>
                  <a:pt x="2117" y="4450578"/>
                  <a:pt x="1058" y="2310025"/>
                  <a:pt x="0" y="239322"/>
                </a:cubicBezTo>
                <a:cubicBezTo>
                  <a:pt x="1481354" y="69395"/>
                  <a:pt x="3313044" y="9793"/>
                  <a:pt x="4173849" y="0"/>
                </a:cubicBezTo>
                <a:close/>
              </a:path>
            </a:pathLst>
          </a:custGeom>
          <a:pattFill prst="lgCheck">
            <a:fgClr>
              <a:schemeClr val="bg1">
                <a:lumMod val="85000"/>
              </a:schemeClr>
            </a:fgClr>
            <a:bgClr>
              <a:schemeClr val="bg1"/>
            </a:bgClr>
          </a:pattFill>
        </p:spPr>
        <p:txBody>
          <a:bodyPr wrap="square">
            <a:noAutofit/>
          </a:bodyPr>
          <a:lstStyle>
            <a:lvl1pPr marL="0" indent="0">
              <a:buNone/>
              <a:defRPr/>
            </a:lvl1pPr>
          </a:lstStyle>
          <a:p>
            <a:r>
              <a:rPr lang="nb-NO"/>
              <a:t>		</a:t>
            </a:r>
          </a:p>
          <a:p>
            <a:endParaRPr lang="nb-NO"/>
          </a:p>
          <a:p>
            <a:r>
              <a:rPr lang="nb-NO"/>
              <a:t>		</a:t>
            </a:r>
          </a:p>
          <a:p>
            <a:endParaRPr lang="nb-NO"/>
          </a:p>
          <a:p>
            <a:r>
              <a:rPr lang="nb-NO"/>
              <a:t>					Trykk på ikonet får å sette inn video</a:t>
            </a:r>
          </a:p>
        </p:txBody>
      </p:sp>
    </p:spTree>
    <p:extLst>
      <p:ext uri="{BB962C8B-B14F-4D97-AF65-F5344CB8AC3E}">
        <p14:creationId xmlns:p14="http://schemas.microsoft.com/office/powerpoint/2010/main" val="253994021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kråbilde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276C7B2-1516-3E4F-A044-785CAEBB6812}"/>
              </a:ext>
            </a:extLst>
          </p:cNvPr>
          <p:cNvSpPr>
            <a:spLocks noGrp="1"/>
          </p:cNvSpPr>
          <p:nvPr>
            <p:ph type="pic" sz="quarter" idx="12" hasCustomPrompt="1"/>
          </p:nvPr>
        </p:nvSpPr>
        <p:spPr>
          <a:xfrm>
            <a:off x="7436762" y="206093"/>
            <a:ext cx="4008947" cy="6557775"/>
          </a:xfrm>
          <a:custGeom>
            <a:avLst/>
            <a:gdLst>
              <a:gd name="connsiteX0" fmla="*/ 1671904 w 4008947"/>
              <a:gd name="connsiteY0" fmla="*/ 0 h 6557775"/>
              <a:gd name="connsiteX1" fmla="*/ 3194878 w 4008947"/>
              <a:gd name="connsiteY1" fmla="*/ 36537 h 6557775"/>
              <a:gd name="connsiteX2" fmla="*/ 3342363 w 4008947"/>
              <a:gd name="connsiteY2" fmla="*/ 37168 h 6557775"/>
              <a:gd name="connsiteX3" fmla="*/ 3348713 w 4008947"/>
              <a:gd name="connsiteY3" fmla="*/ 850063 h 6557775"/>
              <a:gd name="connsiteX4" fmla="*/ 3416173 w 4008947"/>
              <a:gd name="connsiteY4" fmla="*/ 917523 h 6557775"/>
              <a:gd name="connsiteX5" fmla="*/ 4008947 w 4008947"/>
              <a:gd name="connsiteY5" fmla="*/ 917523 h 6557775"/>
              <a:gd name="connsiteX6" fmla="*/ 3700290 w 4008947"/>
              <a:gd name="connsiteY6" fmla="*/ 2138772 h 6557775"/>
              <a:gd name="connsiteX7" fmla="*/ 3696964 w 4008947"/>
              <a:gd name="connsiteY7" fmla="*/ 2138772 h 6557775"/>
              <a:gd name="connsiteX8" fmla="*/ 3142479 w 4008947"/>
              <a:gd name="connsiteY8" fmla="*/ 4349958 h 6557775"/>
              <a:gd name="connsiteX9" fmla="*/ 3143397 w 4008947"/>
              <a:gd name="connsiteY9" fmla="*/ 4349958 h 6557775"/>
              <a:gd name="connsiteX10" fmla="*/ 2610068 w 4008947"/>
              <a:gd name="connsiteY10" fmla="*/ 6495080 h 6557775"/>
              <a:gd name="connsiteX11" fmla="*/ 0 w 4008947"/>
              <a:gd name="connsiteY11" fmla="*/ 6549055 h 6557775"/>
              <a:gd name="connsiteX12" fmla="*/ 562632 w 4008947"/>
              <a:gd name="connsiteY12" fmla="*/ 4349958 h 6557775"/>
              <a:gd name="connsiteX13" fmla="*/ 560986 w 4008947"/>
              <a:gd name="connsiteY13" fmla="*/ 4349958 h 6557775"/>
              <a:gd name="connsiteX14" fmla="*/ 1117268 w 4008947"/>
              <a:gd name="connsiteY14" fmla="*/ 2134509 h 6557775"/>
              <a:gd name="connsiteX15" fmla="*/ 1119891 w 4008947"/>
              <a:gd name="connsiteY15" fmla="*/ 2134509 h 6557775"/>
              <a:gd name="connsiteX16" fmla="*/ 1257371 w 4008947"/>
              <a:gd name="connsiteY16" fmla="*/ 1598721 h 6557775"/>
              <a:gd name="connsiteX17" fmla="*/ 1671904 w 4008947"/>
              <a:gd name="connsiteY17" fmla="*/ 0 h 65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08947" h="6557775">
                <a:moveTo>
                  <a:pt x="1671904" y="0"/>
                </a:moveTo>
                <a:lnTo>
                  <a:pt x="3194878" y="36537"/>
                </a:lnTo>
                <a:lnTo>
                  <a:pt x="3342363" y="37168"/>
                </a:lnTo>
                <a:cubicBezTo>
                  <a:pt x="3343421" y="304958"/>
                  <a:pt x="3347655" y="582273"/>
                  <a:pt x="3348713" y="850063"/>
                </a:cubicBezTo>
                <a:cubicBezTo>
                  <a:pt x="3348713" y="887320"/>
                  <a:pt x="3378916" y="917523"/>
                  <a:pt x="3416173" y="917523"/>
                </a:cubicBezTo>
                <a:lnTo>
                  <a:pt x="4008947" y="917523"/>
                </a:lnTo>
                <a:lnTo>
                  <a:pt x="3700290" y="2138772"/>
                </a:lnTo>
                <a:lnTo>
                  <a:pt x="3696964" y="2138772"/>
                </a:lnTo>
                <a:lnTo>
                  <a:pt x="3142479" y="4349958"/>
                </a:lnTo>
                <a:lnTo>
                  <a:pt x="3143397" y="4349958"/>
                </a:lnTo>
                <a:lnTo>
                  <a:pt x="2610068" y="6495080"/>
                </a:lnTo>
                <a:cubicBezTo>
                  <a:pt x="1682895" y="6517305"/>
                  <a:pt x="1060523" y="6580805"/>
                  <a:pt x="0" y="6549055"/>
                </a:cubicBezTo>
                <a:lnTo>
                  <a:pt x="562632" y="4349958"/>
                </a:lnTo>
                <a:lnTo>
                  <a:pt x="560986" y="4349958"/>
                </a:lnTo>
                <a:lnTo>
                  <a:pt x="1117268" y="2134509"/>
                </a:lnTo>
                <a:lnTo>
                  <a:pt x="1119891" y="2134509"/>
                </a:lnTo>
                <a:lnTo>
                  <a:pt x="1257371" y="1598721"/>
                </a:lnTo>
                <a:cubicBezTo>
                  <a:pt x="1395549" y="1065814"/>
                  <a:pt x="1532834" y="548981"/>
                  <a:pt x="1671904" y="0"/>
                </a:cubicBezTo>
                <a:close/>
              </a:path>
            </a:pathLst>
          </a:custGeom>
          <a:pattFill prst="lgCheck">
            <a:fgClr>
              <a:schemeClr val="bg2"/>
            </a:fgClr>
            <a:bgClr>
              <a:schemeClr val="bg1"/>
            </a:bgClr>
          </a:pattFill>
        </p:spPr>
        <p:txBody>
          <a:bodyPr wrap="square">
            <a:noAutofit/>
          </a:bodyPr>
          <a:lstStyle>
            <a:lvl1pPr marL="0" indent="0">
              <a:buNone/>
              <a:defRPr sz="2000"/>
            </a:lvl1pPr>
          </a:lstStyle>
          <a:p>
            <a:r>
              <a:rPr lang="nb-NO"/>
              <a:t>		</a:t>
            </a:r>
          </a:p>
          <a:p>
            <a:endParaRPr lang="nb-NO"/>
          </a:p>
          <a:p>
            <a:endParaRPr lang="nb-NO"/>
          </a:p>
          <a:p>
            <a:endParaRPr lang="nb-NO"/>
          </a:p>
          <a:p>
            <a:endParaRPr lang="nb-NO"/>
          </a:p>
          <a:p>
            <a:endParaRPr lang="nb-NO"/>
          </a:p>
          <a:p>
            <a:r>
              <a:rPr lang="nb-NO"/>
              <a:t>		Trykk på ikonet</a:t>
            </a:r>
            <a:br>
              <a:rPr lang="nb-NO"/>
            </a:br>
            <a:r>
              <a:rPr lang="nb-NO"/>
              <a:t>		får å sette inn bilde</a:t>
            </a:r>
          </a:p>
        </p:txBody>
      </p:sp>
      <p:sp>
        <p:nvSpPr>
          <p:cNvPr id="43" name="Text Placeholder 4">
            <a:extLst>
              <a:ext uri="{FF2B5EF4-FFF2-40B4-BE49-F238E27FC236}">
                <a16:creationId xmlns:a16="http://schemas.microsoft.com/office/drawing/2014/main" id="{CB75A9EE-34F2-C04E-A6AA-1C79900F164A}"/>
              </a:ext>
            </a:extLst>
          </p:cNvPr>
          <p:cNvSpPr>
            <a:spLocks noGrp="1"/>
          </p:cNvSpPr>
          <p:nvPr>
            <p:ph type="body" sz="quarter" idx="11" hasCustomPrompt="1"/>
          </p:nvPr>
        </p:nvSpPr>
        <p:spPr>
          <a:xfrm>
            <a:off x="947738" y="1906676"/>
            <a:ext cx="5563625" cy="876378"/>
          </a:xfrm>
          <a:prstGeom prst="rect">
            <a:avLst/>
          </a:prstGeom>
        </p:spPr>
        <p:txBody>
          <a:bodyPr anchor="b"/>
          <a:lstStyle>
            <a:lvl1pPr marL="0" indent="0">
              <a:buNone/>
              <a:defRPr sz="5000" b="1">
                <a:solidFill>
                  <a:schemeClr val="accent1"/>
                </a:solidFill>
              </a:defRPr>
            </a:lvl1pPr>
          </a:lstStyle>
          <a:p>
            <a:pPr lvl="0"/>
            <a:r>
              <a:rPr lang="nb-NO"/>
              <a:t>Overskrift</a:t>
            </a:r>
          </a:p>
        </p:txBody>
      </p:sp>
      <p:sp>
        <p:nvSpPr>
          <p:cNvPr id="44" name="Text Placeholder 4">
            <a:extLst>
              <a:ext uri="{FF2B5EF4-FFF2-40B4-BE49-F238E27FC236}">
                <a16:creationId xmlns:a16="http://schemas.microsoft.com/office/drawing/2014/main" id="{B413EE75-C434-F048-A403-D8E34533E7B3}"/>
              </a:ext>
            </a:extLst>
          </p:cNvPr>
          <p:cNvSpPr>
            <a:spLocks noGrp="1"/>
          </p:cNvSpPr>
          <p:nvPr>
            <p:ph type="body" sz="quarter" idx="12" hasCustomPrompt="1"/>
          </p:nvPr>
        </p:nvSpPr>
        <p:spPr>
          <a:xfrm>
            <a:off x="947738" y="2796859"/>
            <a:ext cx="5563625" cy="2017695"/>
          </a:xfrm>
          <a:prstGeom prst="rect">
            <a:avLst/>
          </a:prstGeom>
        </p:spPr>
        <p:txBody>
          <a:bodyPr/>
          <a:lstStyle>
            <a:lvl1pPr marL="0" indent="0">
              <a:buNone/>
              <a:defRPr sz="2000">
                <a:solidFill>
                  <a:schemeClr val="accent1"/>
                </a:solidFill>
              </a:defRPr>
            </a:lvl1pPr>
          </a:lstStyle>
          <a:p>
            <a:pPr lvl="0"/>
            <a:r>
              <a:rPr lang="nb-NO"/>
              <a:t>Mengde tekst bør begrenses. Brukt notatfeltet aktivt. Tenk på at mottaker skal lytte istedenfor å lese. Tenk også på lesbarheten, bruk helst ikke mindre skriftstørrelse enn 20.</a:t>
            </a:r>
            <a:br>
              <a:rPr lang="nb-NO"/>
            </a:br>
            <a:r>
              <a:rPr lang="nb-NO"/>
              <a:t>Husk alternativ tekst og fotokreditering på bildet.</a:t>
            </a:r>
          </a:p>
        </p:txBody>
      </p:sp>
    </p:spTree>
    <p:extLst>
      <p:ext uri="{BB962C8B-B14F-4D97-AF65-F5344CB8AC3E}">
        <p14:creationId xmlns:p14="http://schemas.microsoft.com/office/powerpoint/2010/main" val="2935578062"/>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892669"/>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aks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8D720E-9728-9048-900E-3A6CB272C027}"/>
              </a:ext>
            </a:extLst>
          </p:cNvPr>
          <p:cNvSpPr/>
          <p:nvPr userDrawn="1"/>
        </p:nvSpPr>
        <p:spPr>
          <a:xfrm>
            <a:off x="9358411" y="0"/>
            <a:ext cx="2833589" cy="6893538"/>
          </a:xfrm>
          <a:prstGeom prst="rect">
            <a:avLst/>
          </a:prstGeom>
          <a:solidFill>
            <a:schemeClr val="accent3"/>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4" name="Rectangle 8">
            <a:extLst>
              <a:ext uri="{FF2B5EF4-FFF2-40B4-BE49-F238E27FC236}">
                <a16:creationId xmlns:a16="http://schemas.microsoft.com/office/drawing/2014/main" id="{446F71E2-D40A-B346-8644-1450E9BD33C2}"/>
              </a:ext>
            </a:extLst>
          </p:cNvPr>
          <p:cNvSpPr/>
          <p:nvPr userDrawn="1"/>
        </p:nvSpPr>
        <p:spPr>
          <a:xfrm>
            <a:off x="-5787" y="-11575"/>
            <a:ext cx="11145170" cy="6908972"/>
          </a:xfrm>
          <a:custGeom>
            <a:avLst/>
            <a:gdLst>
              <a:gd name="connsiteX0" fmla="*/ 0 w 12192000"/>
              <a:gd name="connsiteY0" fmla="*/ 0 h 6893538"/>
              <a:gd name="connsiteX1" fmla="*/ 12192000 w 12192000"/>
              <a:gd name="connsiteY1" fmla="*/ 0 h 6893538"/>
              <a:gd name="connsiteX2" fmla="*/ 12192000 w 12192000"/>
              <a:gd name="connsiteY2" fmla="*/ 6893538 h 6893538"/>
              <a:gd name="connsiteX3" fmla="*/ 0 w 12192000"/>
              <a:gd name="connsiteY3" fmla="*/ 6893538 h 6893538"/>
              <a:gd name="connsiteX4" fmla="*/ 0 w 12192000"/>
              <a:gd name="connsiteY4" fmla="*/ 0 h 6893538"/>
              <a:gd name="connsiteX0" fmla="*/ 0 w 12192000"/>
              <a:gd name="connsiteY0" fmla="*/ 0 h 6893538"/>
              <a:gd name="connsiteX1" fmla="*/ 11145170 w 12192000"/>
              <a:gd name="connsiteY1" fmla="*/ 6306 h 6893538"/>
              <a:gd name="connsiteX2" fmla="*/ 12192000 w 12192000"/>
              <a:gd name="connsiteY2" fmla="*/ 6893538 h 6893538"/>
              <a:gd name="connsiteX3" fmla="*/ 0 w 12192000"/>
              <a:gd name="connsiteY3" fmla="*/ 6893538 h 6893538"/>
              <a:gd name="connsiteX4" fmla="*/ 0 w 12192000"/>
              <a:gd name="connsiteY4" fmla="*/ 0 h 6893538"/>
              <a:gd name="connsiteX0" fmla="*/ 0 w 11145170"/>
              <a:gd name="connsiteY0" fmla="*/ 0 h 6893538"/>
              <a:gd name="connsiteX1" fmla="*/ 11145170 w 11145170"/>
              <a:gd name="connsiteY1" fmla="*/ 6306 h 6893538"/>
              <a:gd name="connsiteX2" fmla="*/ 9398350 w 11145170"/>
              <a:gd name="connsiteY2" fmla="*/ 6893538 h 6893538"/>
              <a:gd name="connsiteX3" fmla="*/ 0 w 11145170"/>
              <a:gd name="connsiteY3" fmla="*/ 6893538 h 6893538"/>
              <a:gd name="connsiteX4" fmla="*/ 0 w 11145170"/>
              <a:gd name="connsiteY4" fmla="*/ 0 h 689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5170" h="6893538">
                <a:moveTo>
                  <a:pt x="0" y="0"/>
                </a:moveTo>
                <a:lnTo>
                  <a:pt x="11145170" y="6306"/>
                </a:lnTo>
                <a:lnTo>
                  <a:pt x="9398350" y="6893538"/>
                </a:lnTo>
                <a:lnTo>
                  <a:pt x="0" y="6893538"/>
                </a:lnTo>
                <a:lnTo>
                  <a:pt x="0" y="0"/>
                </a:lnTo>
                <a:close/>
              </a:path>
            </a:pathLst>
          </a:custGeom>
          <a:gradFill>
            <a:gsLst>
              <a:gs pos="0">
                <a:schemeClr val="tx2"/>
              </a:gs>
              <a:gs pos="59000">
                <a:schemeClr val="tx2"/>
              </a:gs>
              <a:gs pos="99000">
                <a:schemeClr val="tx2">
                  <a:lumMod val="80000"/>
                </a:schemeClr>
              </a:gs>
            </a:gsLst>
            <a:lin ang="5400000" scaled="1"/>
          </a:gra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NO"/>
          </a:p>
        </p:txBody>
      </p:sp>
      <p:cxnSp>
        <p:nvCxnSpPr>
          <p:cNvPr id="12" name="Straight Connector 11">
            <a:extLst>
              <a:ext uri="{FF2B5EF4-FFF2-40B4-BE49-F238E27FC236}">
                <a16:creationId xmlns:a16="http://schemas.microsoft.com/office/drawing/2014/main" id="{F3188A1F-4814-FE4E-AF70-22B66EFE7F43}"/>
              </a:ext>
            </a:extLst>
          </p:cNvPr>
          <p:cNvCxnSpPr>
            <a:cxnSpLocks/>
          </p:cNvCxnSpPr>
          <p:nvPr userDrawn="1"/>
        </p:nvCxnSpPr>
        <p:spPr>
          <a:xfrm>
            <a:off x="955119" y="3662651"/>
            <a:ext cx="615041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sp>
        <p:nvSpPr>
          <p:cNvPr id="14" name="Text Placeholder 13">
            <a:extLst>
              <a:ext uri="{FF2B5EF4-FFF2-40B4-BE49-F238E27FC236}">
                <a16:creationId xmlns:a16="http://schemas.microsoft.com/office/drawing/2014/main" id="{58C0CE6A-8767-8A41-8C5A-DE6C38FD5F78}"/>
              </a:ext>
            </a:extLst>
          </p:cNvPr>
          <p:cNvSpPr>
            <a:spLocks noGrp="1"/>
          </p:cNvSpPr>
          <p:nvPr>
            <p:ph type="body" sz="quarter" idx="10" hasCustomPrompt="1"/>
          </p:nvPr>
        </p:nvSpPr>
        <p:spPr>
          <a:xfrm>
            <a:off x="947738" y="4003392"/>
            <a:ext cx="4339542" cy="949091"/>
          </a:xfrm>
          <a:prstGeom prst="rect">
            <a:avLst/>
          </a:prstGeom>
        </p:spPr>
        <p:txBody>
          <a:bodyPr/>
          <a:lstStyle>
            <a:lvl1pPr marL="0" indent="0">
              <a:buNone/>
              <a:defRPr sz="2400">
                <a:solidFill>
                  <a:schemeClr val="bg1"/>
                </a:solidFill>
              </a:defRPr>
            </a:lvl1pPr>
          </a:lstStyle>
          <a:p>
            <a:pPr lvl="0"/>
            <a:r>
              <a:rPr lang="nb-NO"/>
              <a:t>Avsluttende tekst eller kanskje kontaktinformasjon.</a:t>
            </a:r>
          </a:p>
        </p:txBody>
      </p:sp>
      <p:grpSp>
        <p:nvGrpSpPr>
          <p:cNvPr id="2" name="Group 1">
            <a:extLst>
              <a:ext uri="{FF2B5EF4-FFF2-40B4-BE49-F238E27FC236}">
                <a16:creationId xmlns:a16="http://schemas.microsoft.com/office/drawing/2014/main" id="{09F98765-4D04-A240-A1CA-4D22222578E7}"/>
              </a:ext>
            </a:extLst>
          </p:cNvPr>
          <p:cNvGrpSpPr/>
          <p:nvPr userDrawn="1"/>
        </p:nvGrpSpPr>
        <p:grpSpPr>
          <a:xfrm>
            <a:off x="707705" y="1520393"/>
            <a:ext cx="7666996" cy="2028014"/>
            <a:chOff x="600568" y="2449857"/>
            <a:chExt cx="7666996" cy="2028014"/>
          </a:xfrm>
        </p:grpSpPr>
        <p:sp>
          <p:nvSpPr>
            <p:cNvPr id="13" name="TextBox 12">
              <a:extLst>
                <a:ext uri="{FF2B5EF4-FFF2-40B4-BE49-F238E27FC236}">
                  <a16:creationId xmlns:a16="http://schemas.microsoft.com/office/drawing/2014/main" id="{5D17A3FE-1B85-044F-8601-1722B646A412}"/>
                </a:ext>
              </a:extLst>
            </p:cNvPr>
            <p:cNvSpPr txBox="1"/>
            <p:nvPr userDrawn="1"/>
          </p:nvSpPr>
          <p:spPr>
            <a:xfrm>
              <a:off x="2800701" y="2493760"/>
              <a:ext cx="5466863" cy="1877437"/>
            </a:xfrm>
            <a:prstGeom prst="rect">
              <a:avLst/>
            </a:prstGeom>
            <a:noFill/>
          </p:spPr>
          <p:txBody>
            <a:bodyPr wrap="square" rtlCol="0">
              <a:spAutoFit/>
            </a:bodyPr>
            <a:lstStyle/>
            <a:p>
              <a:r>
                <a:rPr lang="en-NO" sz="4400" b="1">
                  <a:solidFill>
                    <a:schemeClr val="bg1"/>
                  </a:solidFill>
                  <a:ea typeface="Open Sans" panose="020B0606030504020204" pitchFamily="34" charset="0"/>
                  <a:cs typeface="Open Sans" panose="020B0606030504020204" pitchFamily="34" charset="0"/>
                </a:rPr>
                <a:t>For mer informasjon se:</a:t>
              </a:r>
              <a:br>
                <a:rPr lang="en-NO" sz="5400" b="1">
                  <a:solidFill>
                    <a:schemeClr val="bg1"/>
                  </a:solidFill>
                  <a:ea typeface="Open Sans" panose="020B0606030504020204" pitchFamily="34" charset="0"/>
                  <a:cs typeface="Open Sans" panose="020B0606030504020204" pitchFamily="34" charset="0"/>
                </a:rPr>
              </a:br>
              <a:r>
                <a:rPr lang="en-NO" sz="2800">
                  <a:solidFill>
                    <a:schemeClr val="bg1"/>
                  </a:solidFill>
                  <a:ea typeface="Open Sans" panose="020B0606030504020204" pitchFamily="34" charset="0"/>
                  <a:cs typeface="Open Sans" panose="020B0606030504020204" pitchFamily="34" charset="0"/>
                </a:rPr>
                <a:t>www.ntnu.no</a:t>
              </a:r>
            </a:p>
          </p:txBody>
        </p:sp>
        <p:pic>
          <p:nvPicPr>
            <p:cNvPr id="15" name="Picture 14" descr="QR-kode med link til ntnu.no">
              <a:hlinkClick r:id="rId2"/>
              <a:extLst>
                <a:ext uri="{FF2B5EF4-FFF2-40B4-BE49-F238E27FC236}">
                  <a16:creationId xmlns:a16="http://schemas.microsoft.com/office/drawing/2014/main" id="{B3DD55C2-73F3-D64D-B847-73777262FBBB}"/>
                </a:ext>
              </a:extLst>
            </p:cNvPr>
            <p:cNvPicPr>
              <a:picLocks noChangeAspect="1"/>
            </p:cNvPicPr>
            <p:nvPr userDrawn="1"/>
          </p:nvPicPr>
          <p:blipFill>
            <a:blip r:embed="rId3"/>
            <a:stretch>
              <a:fillRect/>
            </a:stretch>
          </p:blipFill>
          <p:spPr>
            <a:xfrm>
              <a:off x="600568" y="2449857"/>
              <a:ext cx="2028014" cy="2028014"/>
            </a:xfrm>
            <a:prstGeom prst="rect">
              <a:avLst/>
            </a:prstGeom>
          </p:spPr>
        </p:pic>
      </p:grpSp>
      <p:grpSp>
        <p:nvGrpSpPr>
          <p:cNvPr id="20" name="Group 19" descr="Bilde av Hovedbygningen fra Trondheim, Gneis-bygget i Gjøvik og Ankeret i Ålesund.">
            <a:extLst>
              <a:ext uri="{FF2B5EF4-FFF2-40B4-BE49-F238E27FC236}">
                <a16:creationId xmlns:a16="http://schemas.microsoft.com/office/drawing/2014/main" id="{EF2C9705-DF6A-E545-A00E-46A6E97CBDC9}"/>
              </a:ext>
            </a:extLst>
          </p:cNvPr>
          <p:cNvGrpSpPr/>
          <p:nvPr userDrawn="1"/>
        </p:nvGrpSpPr>
        <p:grpSpPr>
          <a:xfrm>
            <a:off x="6850553" y="-11576"/>
            <a:ext cx="4353265" cy="6975914"/>
            <a:chOff x="6850553" y="-11576"/>
            <a:chExt cx="4353265" cy="6975914"/>
          </a:xfrm>
        </p:grpSpPr>
        <p:pic>
          <p:nvPicPr>
            <p:cNvPr id="21" name="Picture 20">
              <a:extLst>
                <a:ext uri="{FF2B5EF4-FFF2-40B4-BE49-F238E27FC236}">
                  <a16:creationId xmlns:a16="http://schemas.microsoft.com/office/drawing/2014/main" id="{419E9650-7725-144B-92F4-A214A47A432B}"/>
                </a:ext>
              </a:extLst>
            </p:cNvPr>
            <p:cNvPicPr>
              <a:picLocks noChangeAspect="1"/>
            </p:cNvPicPr>
            <p:nvPr userDrawn="1"/>
          </p:nvPicPr>
          <p:blipFill>
            <a:blip r:embed="rId4"/>
            <a:srcRect/>
            <a:stretch/>
          </p:blipFill>
          <p:spPr>
            <a:xfrm>
              <a:off x="6858340" y="4609"/>
              <a:ext cx="4345478" cy="6891507"/>
            </a:xfrm>
            <a:prstGeom prst="rect">
              <a:avLst/>
            </a:prstGeom>
          </p:spPr>
        </p:pic>
        <p:cxnSp>
          <p:nvCxnSpPr>
            <p:cNvPr id="22" name="Straight Connector 21">
              <a:extLst>
                <a:ext uri="{FF2B5EF4-FFF2-40B4-BE49-F238E27FC236}">
                  <a16:creationId xmlns:a16="http://schemas.microsoft.com/office/drawing/2014/main" id="{9CC2325E-003E-A548-9F83-98A116DD3148}"/>
                </a:ext>
              </a:extLst>
            </p:cNvPr>
            <p:cNvCxnSpPr>
              <a:cxnSpLocks/>
            </p:cNvCxnSpPr>
            <p:nvPr userDrawn="1"/>
          </p:nvCxnSpPr>
          <p:spPr>
            <a:xfrm flipH="1">
              <a:off x="6850553" y="-11576"/>
              <a:ext cx="1758320" cy="691668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FCDC42B-0307-5B46-94D7-F05DACB7C353}"/>
                </a:ext>
              </a:extLst>
            </p:cNvPr>
            <p:cNvCxnSpPr>
              <a:cxnSpLocks/>
            </p:cNvCxnSpPr>
            <p:nvPr userDrawn="1"/>
          </p:nvCxnSpPr>
          <p:spPr>
            <a:xfrm flipH="1">
              <a:off x="9426366" y="-1830"/>
              <a:ext cx="1758320" cy="6966168"/>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52024999"/>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28842A-71EB-7348-B20C-4E2C6F14E39F}"/>
              </a:ext>
              <a:ext uri="{C183D7F6-B498-43B3-948B-1728B52AA6E4}">
                <adec:decorative xmlns:adec="http://schemas.microsoft.com/office/drawing/2017/decorative" val="1"/>
              </a:ext>
            </a:extLst>
          </p:cNvPr>
          <p:cNvSpPr/>
          <p:nvPr userDrawn="1"/>
        </p:nvSpPr>
        <p:spPr>
          <a:xfrm>
            <a:off x="0" y="-6519"/>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accent3"/>
          </a:solidFill>
          <a:ln>
            <a:noFill/>
          </a:ln>
          <a:effectLst>
            <a:innerShdw blurRad="63500" dist="508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sp>
        <p:nvSpPr>
          <p:cNvPr id="9" name="Rectangle 6">
            <a:extLst>
              <a:ext uri="{FF2B5EF4-FFF2-40B4-BE49-F238E27FC236}">
                <a16:creationId xmlns:a16="http://schemas.microsoft.com/office/drawing/2014/main" id="{19ABD9E8-43B4-EF43-A770-91272F2CC39E}"/>
              </a:ext>
              <a:ext uri="{C183D7F6-B498-43B3-948B-1728B52AA6E4}">
                <adec:decorative xmlns:adec="http://schemas.microsoft.com/office/drawing/2017/decorative" val="1"/>
              </a:ext>
            </a:extLst>
          </p:cNvPr>
          <p:cNvSpPr/>
          <p:nvPr userDrawn="1"/>
        </p:nvSpPr>
        <p:spPr>
          <a:xfrm rot="10800000">
            <a:off x="0" y="6520251"/>
            <a:ext cx="12192000" cy="337749"/>
          </a:xfrm>
          <a:custGeom>
            <a:avLst/>
            <a:gdLst>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247133"/>
              <a:gd name="connsiteX1" fmla="*/ 12192000 w 12192000"/>
              <a:gd name="connsiteY1" fmla="*/ 0 h 247133"/>
              <a:gd name="connsiteX2" fmla="*/ 12192000 w 12192000"/>
              <a:gd name="connsiteY2" fmla="*/ 247133 h 247133"/>
              <a:gd name="connsiteX3" fmla="*/ 0 w 12192000"/>
              <a:gd name="connsiteY3" fmla="*/ 247133 h 247133"/>
              <a:gd name="connsiteX4" fmla="*/ 0 w 12192000"/>
              <a:gd name="connsiteY4" fmla="*/ 0 h 247133"/>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 name="connsiteX0" fmla="*/ 0 w 12192000"/>
              <a:gd name="connsiteY0" fmla="*/ 0 h 337749"/>
              <a:gd name="connsiteX1" fmla="*/ 12192000 w 12192000"/>
              <a:gd name="connsiteY1" fmla="*/ 0 h 337749"/>
              <a:gd name="connsiteX2" fmla="*/ 12192000 w 12192000"/>
              <a:gd name="connsiteY2" fmla="*/ 247133 h 337749"/>
              <a:gd name="connsiteX3" fmla="*/ 0 w 12192000"/>
              <a:gd name="connsiteY3" fmla="*/ 337749 h 337749"/>
              <a:gd name="connsiteX4" fmla="*/ 0 w 12192000"/>
              <a:gd name="connsiteY4" fmla="*/ 0 h 337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37749">
                <a:moveTo>
                  <a:pt x="0" y="0"/>
                </a:moveTo>
                <a:lnTo>
                  <a:pt x="12192000" y="0"/>
                </a:lnTo>
                <a:lnTo>
                  <a:pt x="12192000" y="247133"/>
                </a:lnTo>
                <a:cubicBezTo>
                  <a:pt x="7971481" y="304798"/>
                  <a:pt x="4599459" y="-172998"/>
                  <a:pt x="0" y="337749"/>
                </a:cubicBezTo>
                <a:lnTo>
                  <a:pt x="0" y="0"/>
                </a:lnTo>
                <a:close/>
              </a:path>
            </a:pathLst>
          </a:custGeom>
          <a:solidFill>
            <a:schemeClr val="accent3"/>
          </a:solidFill>
          <a:ln>
            <a:noFill/>
          </a:ln>
          <a:effectLst>
            <a:innerShdw blurRad="63500" dist="508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solidFill>
                <a:schemeClr val="accent3"/>
              </a:solidFill>
            </a:endParaRPr>
          </a:p>
        </p:txBody>
      </p:sp>
      <p:sp>
        <p:nvSpPr>
          <p:cNvPr id="4" name="TextBox 3" descr="Sidenummer">
            <a:extLst>
              <a:ext uri="{FF2B5EF4-FFF2-40B4-BE49-F238E27FC236}">
                <a16:creationId xmlns:a16="http://schemas.microsoft.com/office/drawing/2014/main" id="{FB94DF09-4857-DE42-8023-5A11DB4897A7}"/>
              </a:ext>
            </a:extLst>
          </p:cNvPr>
          <p:cNvSpPr txBox="1"/>
          <p:nvPr userDrawn="1"/>
        </p:nvSpPr>
        <p:spPr>
          <a:xfrm>
            <a:off x="10947083" y="6150919"/>
            <a:ext cx="594360" cy="369332"/>
          </a:xfrm>
          <a:prstGeom prst="rect">
            <a:avLst/>
          </a:prstGeom>
          <a:noFill/>
        </p:spPr>
        <p:txBody>
          <a:bodyPr wrap="square" rtlCol="0">
            <a:spAutoFit/>
          </a:bodyPr>
          <a:lstStyle/>
          <a:p>
            <a:pPr algn="ctr"/>
            <a:fld id="{724FCAE7-F3FB-8A47-8F25-E38F3A8BCB3B}" type="slidenum">
              <a:rPr lang="en-NO"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pPr algn="ctr"/>
              <a:t>‹#›</a:t>
            </a:fld>
            <a:endParaRPr lang="en-NO">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NTNU logo">
            <a:extLst>
              <a:ext uri="{FF2B5EF4-FFF2-40B4-BE49-F238E27FC236}">
                <a16:creationId xmlns:a16="http://schemas.microsoft.com/office/drawing/2014/main" id="{0B4324C8-2CD5-A04C-BEEC-EB40A21E85AB}"/>
              </a:ext>
            </a:extLst>
          </p:cNvPr>
          <p:cNvPicPr>
            <a:picLocks noChangeAspect="1"/>
          </p:cNvPicPr>
          <p:nvPr userDrawn="1"/>
        </p:nvPicPr>
        <p:blipFill>
          <a:blip r:embed="rId11"/>
          <a:stretch>
            <a:fillRect/>
          </a:stretch>
        </p:blipFill>
        <p:spPr>
          <a:xfrm>
            <a:off x="10649432" y="101007"/>
            <a:ext cx="1051935" cy="1022609"/>
          </a:xfrm>
          <a:prstGeom prst="rect">
            <a:avLst/>
          </a:prstGeom>
          <a:effectLst>
            <a:outerShdw blurRad="63500" sx="102000" sy="102000" algn="ctr" rotWithShape="0">
              <a:prstClr val="black">
                <a:alpha val="53093"/>
              </a:prstClr>
            </a:outerShdw>
          </a:effectLst>
        </p:spPr>
      </p:pic>
    </p:spTree>
    <p:extLst>
      <p:ext uri="{BB962C8B-B14F-4D97-AF65-F5344CB8AC3E}">
        <p14:creationId xmlns:p14="http://schemas.microsoft.com/office/powerpoint/2010/main" val="1261535119"/>
      </p:ext>
    </p:extLst>
  </p:cSld>
  <p:clrMap bg1="lt1" tx1="dk1" bg2="lt2" tx2="dk2" accent1="accent1" accent2="accent2" accent3="accent3" accent4="accent4" accent5="accent5" accent6="accent6" hlink="hlink" folHlink="folHlink"/>
  <p:sldLayoutIdLst>
    <p:sldLayoutId id="2147483666" r:id="rId1"/>
    <p:sldLayoutId id="2147483671" r:id="rId2"/>
    <p:sldLayoutId id="2147483662" r:id="rId3"/>
    <p:sldLayoutId id="2147483668" r:id="rId4"/>
    <p:sldLayoutId id="2147483664" r:id="rId5"/>
    <p:sldLayoutId id="2147483670" r:id="rId6"/>
    <p:sldLayoutId id="2147483669" r:id="rId7"/>
    <p:sldLayoutId id="2147483661" r:id="rId8"/>
    <p:sldLayoutId id="2147483667" r:id="rId9"/>
  </p:sldLayoutIdLst>
  <p:transition spd="slow">
    <p:cover/>
  </p:transition>
  <p:hf hdr="0" ftr="0" dt="0"/>
  <p:txStyles>
    <p:titleStyle>
      <a:lvl1pPr algn="l" defTabSz="609585" rtl="0" eaLnBrk="1" latinLnBrk="0" hangingPunct="1">
        <a:spcBef>
          <a:spcPct val="0"/>
        </a:spcBef>
        <a:buNone/>
        <a:defRPr sz="4800" b="1" i="0" kern="1200">
          <a:solidFill>
            <a:schemeClr val="tx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4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18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b-NO"/>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083" userDrawn="1">
          <p15:clr>
            <a:srgbClr val="F26B43"/>
          </p15:clr>
        </p15:guide>
        <p15:guide id="3" pos="597" userDrawn="1">
          <p15:clr>
            <a:srgbClr val="F26B43"/>
          </p15:clr>
        </p15:guide>
        <p15:guide id="4" orient="horz" pos="3770" userDrawn="1">
          <p15:clr>
            <a:srgbClr val="F26B43"/>
          </p15:clr>
        </p15:guide>
        <p15:guide id="5" orient="horz" pos="550"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s://i.ntnu.no/wiki/-/wiki/Norsk/Bott+%C3%B8konomi+og+l%C3%B8nn+-+Oppl%C3%A6ring" TargetMode="Externa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3" Type="http://schemas.openxmlformats.org/officeDocument/2006/relationships/hyperlink" Target="https://i.ntnu.no/wiki/-/wiki/Norsk/Bestille+time-+m%C3%A5neds-+og+oppdragskontrakt" TargetMode="External"/><Relationship Id="rId2" Type="http://schemas.openxmlformats.org/officeDocument/2006/relationships/hyperlink" Target="https://i.ntnu.no/wiki/-/wiki/Norsk/Inng%C3%A5else+og+utbetaling+av+sensurkontrakter" TargetMode="Externa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eur02.safelinks.protection.outlook.com/?url=https%3A%2F%2Fdfo.no%2Fkundesider%2Flonnstjenester%2Ftilsetting-og-arbeidskontrakt%2Futbetaling-av-timekontrakt-deg-som-er-timelonnet-dfo-app&amp;data=05%7C01%7C%7C5c99c086d0b547231c3b08dade9a3d80%7C1a91f966247e497bbee609072f7ea02a%7C0%7C0%7C638067051282540374%7CUnknown%7CTWFpbGZsb3d8eyJWIjoiMC4wLjAwMDAiLCJQIjoiV2luMzIiLCJBTiI6Ik1haWwiLCJXVCI6Mn0%3D%7C3000%7C%7C%7C&amp;sdata=sSZBteZZelBABU7xVPQcMYg6J4lI%2BvJTZztYJX9Zq%2Bs%3D&amp;reserved=0" TargetMode="External"/><Relationship Id="rId4" Type="http://schemas.openxmlformats.org/officeDocument/2006/relationships/hyperlink" Target="https://eur02.safelinks.protection.outlook.com/?url=https%3A%2F%2Fdfo.no%2Fkundesider%2Flonn%2Ftilsetting-og-arbeidskontrakt%2Fsignere-arbeidskontrakt&amp;data=05%7C01%7C%7C5c99c086d0b547231c3b08dade9a3d80%7C1a91f966247e497bbee609072f7ea02a%7C0%7C0%7C638067051282540374%7CUnknown%7CTWFpbGZsb3d8eyJWIjoiMC4wLjAwMDAiLCJQIjoiV2luMzIiLCJBTiI6Ik1haWwiLCJXVCI6Mn0%3D%7C3000%7C%7C%7C&amp;sdata=85gHaTk5NGWqvs3oLPAgCoQp8KTRtjyxIY50JX6wJVU%3D&amp;reserved=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dfo.no/kundesider/lonn/tilsetting-og-arbeidskontrakt/signere-arbeidskontrakt"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teams.microsoft.com/l/team/19%3afEnls0PWfQz6LOQB8xedyrE0ru4ETLdwnKjo77qpxbA1%40thread.tacv2/conversations?groupId=f151801c-5c86-4b9e-b365-0e91eff0c3f6&amp;tenantId=09a10672-822f-4467-a5ba-5bb375967c05" TargetMode="Externa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fo.no/kundesider/lonnstjenester/dfo-app/feil-og-losninger-i-dfo-appen" TargetMode="Externa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38.xml.rels><?xml version="1.0" encoding="UTF-8" standalone="yes"?>
<Relationships xmlns="http://schemas.openxmlformats.org/package/2006/relationships"><Relationship Id="rId3" Type="http://schemas.openxmlformats.org/officeDocument/2006/relationships/hyperlink" Target="https://teams.microsoft.com/l/team/19%3afEnls0PWfQz6LOQB8xedyrE0ru4ETLdwnKjo77qpxbA1%40thread.tacv2/conversations?groupId=f151801c-5c86-4b9e-b365-0e91eff0c3f6&amp;tenantId=09a10672-822f-4467-a5ba-5bb375967c05" TargetMode="External"/><Relationship Id="rId2" Type="http://schemas.openxmlformats.org/officeDocument/2006/relationships/hyperlink" Target="https://i.ntnu.no/wiki/-/wiki/Norsk/Bott+%C3%B8konomi+og+l%C3%B8nn+-+Oppl%C3%A6ring#Ansettelse_til_avgang" TargetMode="Externa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4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universityofbergen.sharepoint.com/sites/KvalitetsrammeverkokonomioglonnBOTT/Kv" TargetMode="Externa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4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teams.microsoft.com/l/team/19%3afEnls0PWfQz6LOQB8xedyrE0ru4ETLdwnKjo77qpxbA1%40thread.tacv2/conversations?groupId=f151801c-5c86-4b9e-b365-0e91eff0c3f6&amp;tenantId=09a10672-822f-4467-a5ba-5bb375967c05" TargetMode="External"/><Relationship Id="rId2" Type="http://schemas.openxmlformats.org/officeDocument/2006/relationships/hyperlink" Target="https://i.ntnu.no/wiki/-/wiki/Norsk/Bott+%C3%B8konomi+og+l%C3%B8nn+-+Oppl%C3%A6ring" TargetMode="Externa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i.ntnu.no/wiki/-/wiki/Norsk/Bestille+time-+m%C3%A5neds-+og+oppdragskontrakt" TargetMode="External"/><Relationship Id="rId2" Type="http://schemas.openxmlformats.org/officeDocument/2006/relationships/hyperlink" Target="https://teams.microsoft.com/l/team/19%3afEnls0PWfQz6LOQB8xedyrE0ru4ETLdwnKjo77qpxbA1%40thread.tacv2/conversations?groupId=f151801c-5c86-4b9e-b365-0e91eff0c3f6&amp;tenantId=09a10672-822f-4467-a5ba-5bb375967c05" TargetMode="Externa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dfo.no/kundesider/lonnstjenester/dfo-app/feil-og-losninger-i-dfo-app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dfo.no/kundesider/lonnstjenester/tilsetting-og-arbeidskontrakt/hente-rapporter-pa-kontrakt-leder-og-saksbehandler-kontrakt" TargetMode="Externa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2C9C60-20A1-D71E-66D2-EF8A376BCA69}"/>
              </a:ext>
            </a:extLst>
          </p:cNvPr>
          <p:cNvSpPr>
            <a:spLocks noGrp="1"/>
          </p:cNvSpPr>
          <p:nvPr>
            <p:ph type="body" sz="quarter" idx="10"/>
          </p:nvPr>
        </p:nvSpPr>
        <p:spPr>
          <a:xfrm>
            <a:off x="1544360" y="3733435"/>
            <a:ext cx="6609739" cy="1961143"/>
          </a:xfrm>
        </p:spPr>
        <p:txBody>
          <a:bodyPr/>
          <a:lstStyle/>
          <a:p>
            <a:r>
              <a:rPr lang="nb-NO" b="1"/>
              <a:t>Tilsetting og arbeidskontrakt</a:t>
            </a:r>
          </a:p>
          <a:p>
            <a:r>
              <a:rPr lang="nb-NO"/>
              <a:t>Svar på innsendte spørsmål</a:t>
            </a:r>
          </a:p>
          <a:p>
            <a:endParaRPr lang="nb-NO"/>
          </a:p>
          <a:p>
            <a:r>
              <a:rPr lang="nb-NO"/>
              <a:t>Spørretime 09.02.2023</a:t>
            </a:r>
          </a:p>
          <a:p>
            <a:endParaRPr lang="nb-NO"/>
          </a:p>
        </p:txBody>
      </p:sp>
    </p:spTree>
    <p:extLst>
      <p:ext uri="{BB962C8B-B14F-4D97-AF65-F5344CB8AC3E}">
        <p14:creationId xmlns:p14="http://schemas.microsoft.com/office/powerpoint/2010/main" val="3844813845"/>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0" y="1764198"/>
            <a:ext cx="8007139" cy="3726278"/>
          </a:xfrm>
        </p:spPr>
        <p:txBody>
          <a:bodyPr/>
          <a:lstStyle/>
          <a:p>
            <a:r>
              <a:rPr lang="nb-NO" sz="2000" i="0">
                <a:effectLst/>
                <a:latin typeface="MentiText"/>
              </a:rPr>
              <a:t>Ville det være mulig å få innsyn i kontraktene som ble bestilt av BHK fra samme enhet? (jeg tenker at det kunne være relevant hvis vi må sjekke noe og vedkommende er ikke på jobb).</a:t>
            </a:r>
            <a:br>
              <a:rPr lang="nb-NO" sz="2000">
                <a:latin typeface="MentiText"/>
              </a:rPr>
            </a:br>
            <a:br>
              <a:rPr lang="nb-NO" sz="2000">
                <a:latin typeface="MentiText"/>
              </a:rPr>
            </a:br>
            <a:br>
              <a:rPr lang="nb-NO" sz="2000" b="0">
                <a:latin typeface="MentiText"/>
              </a:rPr>
            </a:br>
            <a:r>
              <a:rPr lang="nb-NO" sz="2000" b="0">
                <a:latin typeface="MentiText"/>
              </a:rPr>
              <a:t>Du har mulighet til å se de kontraktene du selv har laget. Leder har tilgang til å ta ut rapporter (excelfiler) som gir den informasjonen du etterspør. Her kan dere på enhetene lage interne rutiner på uttak og gjennomgang av rapport ut ifra behovet deres. </a:t>
            </a: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166617169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0" y="1764198"/>
            <a:ext cx="7267663" cy="3295390"/>
          </a:xfrm>
        </p:spPr>
        <p:txBody>
          <a:bodyPr/>
          <a:lstStyle/>
          <a:p>
            <a:r>
              <a:rPr lang="nb-NO" sz="2000" i="0">
                <a:effectLst/>
                <a:latin typeface="MentiText"/>
              </a:rPr>
              <a:t>Hvor lenge ligger de bestilte kontraktene (både de som er ferdig men også de som er slettet) i listen min?</a:t>
            </a:r>
            <a:br>
              <a:rPr lang="nb-NO" sz="2000" i="0">
                <a:effectLst/>
                <a:latin typeface="MentiText"/>
              </a:rPr>
            </a:br>
            <a:br>
              <a:rPr lang="nb-NO" sz="2000" i="0">
                <a:effectLst/>
                <a:latin typeface="MentiText"/>
              </a:rPr>
            </a:br>
            <a:br>
              <a:rPr lang="nb-NO" sz="2000" i="0">
                <a:effectLst/>
                <a:latin typeface="MentiText"/>
              </a:rPr>
            </a:br>
            <a:br>
              <a:rPr lang="nb-NO" sz="2000" i="0">
                <a:effectLst/>
                <a:latin typeface="MentiText"/>
              </a:rPr>
            </a:br>
            <a:r>
              <a:rPr lang="nb-NO" sz="2000" b="0" i="0">
                <a:effectLst/>
                <a:latin typeface="MentiText"/>
              </a:rPr>
              <a:t>Vi er usikre på om de slettes fra listen din, men denne tar vi videre med DFØ slik at vi kan få et klart svar. Vi vet at dette ikke skjer før kontrakter er minst 1 år, så dette vil da uansett ikke gjelde for dere før litt ut i 2024.</a:t>
            </a:r>
            <a:br>
              <a:rPr lang="nb-NO" sz="1400" i="0">
                <a:effectLst/>
                <a:latin typeface="MentiText"/>
              </a:rPr>
            </a:br>
            <a:br>
              <a:rPr lang="nb-NO" sz="1400" i="0">
                <a:effectLst/>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3175931115"/>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0" y="1764198"/>
            <a:ext cx="7267663" cy="3941721"/>
          </a:xfrm>
        </p:spPr>
        <p:txBody>
          <a:bodyPr/>
          <a:lstStyle/>
          <a:p>
            <a:r>
              <a:rPr lang="nb-NO" sz="2000" i="0">
                <a:effectLst/>
                <a:latin typeface="MentiText"/>
              </a:rPr>
              <a:t>Kan knappen "Bestill kontrakt" skjules fra Selvbetjeningsportalen for ansatte som ikke har rolle behovshaver kontrakt?</a:t>
            </a:r>
            <a:br>
              <a:rPr lang="nb-NO" sz="2000" i="0">
                <a:effectLst/>
                <a:latin typeface="MentiText"/>
              </a:rPr>
            </a:br>
            <a:br>
              <a:rPr lang="nb-NO" sz="2000" i="0">
                <a:effectLst/>
                <a:latin typeface="MentiText"/>
              </a:rPr>
            </a:br>
            <a:br>
              <a:rPr lang="nb-NO" sz="2000" i="0">
                <a:effectLst/>
                <a:latin typeface="MentiText"/>
              </a:rPr>
            </a:br>
            <a:br>
              <a:rPr lang="nb-NO" sz="2000" i="0">
                <a:effectLst/>
                <a:latin typeface="MentiText"/>
              </a:rPr>
            </a:br>
            <a:br>
              <a:rPr lang="nb-NO" sz="2000" i="0">
                <a:effectLst/>
                <a:latin typeface="MentiText"/>
              </a:rPr>
            </a:br>
            <a:r>
              <a:rPr lang="nb-NO" sz="2000" b="0" i="0">
                <a:effectLst/>
                <a:latin typeface="MentiText"/>
              </a:rPr>
              <a:t>Nei</a:t>
            </a:r>
            <a:r>
              <a:rPr lang="nb-NO" sz="2000" b="0">
                <a:latin typeface="MentiText"/>
              </a:rPr>
              <a:t>.</a:t>
            </a:r>
            <a:r>
              <a:rPr lang="nb-NO" sz="2000" b="0" i="0">
                <a:effectLst/>
                <a:latin typeface="MentiText"/>
              </a:rPr>
              <a:t> </a:t>
            </a:r>
            <a:r>
              <a:rPr lang="nb-NO" sz="2000" b="0">
                <a:latin typeface="MentiText"/>
              </a:rPr>
              <a:t>Dette er det universitetene selv som valgte ved utarbeidelsen av løsningen. I ettertid har det vist seg at den egentlig bare burde vært hos de med rollen behovshaver kontrakt.  </a:t>
            </a: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2492243985"/>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010561" y="1532766"/>
            <a:ext cx="8170877" cy="2310505"/>
          </a:xfrm>
        </p:spPr>
        <p:txBody>
          <a:bodyPr/>
          <a:lstStyle/>
          <a:p>
            <a:r>
              <a:rPr lang="nb-NO" sz="7200" i="0">
                <a:effectLst/>
                <a:latin typeface="MentiText"/>
              </a:rPr>
              <a:t>Koordinator kontrakt</a:t>
            </a:r>
            <a:endParaRPr lang="nb-NO" sz="7200"/>
          </a:p>
        </p:txBody>
      </p:sp>
      <p:pic>
        <p:nvPicPr>
          <p:cNvPr id="5" name="Grafikk 4" descr="Kundeservice kontur">
            <a:extLst>
              <a:ext uri="{FF2B5EF4-FFF2-40B4-BE49-F238E27FC236}">
                <a16:creationId xmlns:a16="http://schemas.microsoft.com/office/drawing/2014/main" id="{9082D803-77B2-4C6D-8D6A-9C2DE23307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5677" y="3030522"/>
            <a:ext cx="2170651" cy="2170651"/>
          </a:xfrm>
          <a:prstGeom prst="rect">
            <a:avLst/>
          </a:prstGeom>
        </p:spPr>
      </p:pic>
    </p:spTree>
    <p:extLst>
      <p:ext uri="{BB962C8B-B14F-4D97-AF65-F5344CB8AC3E}">
        <p14:creationId xmlns:p14="http://schemas.microsoft.com/office/powerpoint/2010/main" val="2966400007"/>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764198"/>
            <a:ext cx="9220405" cy="1818063"/>
          </a:xfrm>
        </p:spPr>
        <p:txBody>
          <a:bodyPr/>
          <a:lstStyle/>
          <a:p>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3" name="Rectangle 1">
            <a:extLst>
              <a:ext uri="{FF2B5EF4-FFF2-40B4-BE49-F238E27FC236}">
                <a16:creationId xmlns:a16="http://schemas.microsoft.com/office/drawing/2014/main" id="{3B731874-2EF7-C44C-F14A-5B4A3A1C933C}"/>
              </a:ext>
            </a:extLst>
          </p:cNvPr>
          <p:cNvSpPr>
            <a:spLocks noChangeArrowheads="1"/>
          </p:cNvSpPr>
          <p:nvPr/>
        </p:nvSpPr>
        <p:spPr bwMode="auto">
          <a:xfrm>
            <a:off x="2617539" y="1650616"/>
            <a:ext cx="6695755"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sz="2000" b="1" i="0">
                <a:effectLst/>
                <a:latin typeface="MentiText"/>
              </a:rPr>
              <a:t>Hva vil bli behandlingstida hos tjenestesenteret på sikt? </a:t>
            </a:r>
            <a:r>
              <a:rPr lang="nb-NO" sz="2000" b="1">
                <a:latin typeface="MentiText"/>
              </a:rPr>
              <a:t>D</a:t>
            </a:r>
            <a:r>
              <a:rPr lang="nb-NO" sz="2000" b="1" i="0">
                <a:effectLst/>
                <a:latin typeface="MentiText"/>
              </a:rPr>
              <a:t>et tar per i dag veldig lang tid fra bestilling av kontrakt til ferdig kontrakt.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2000" b="1" u="none" strike="noStrike" cap="none" normalizeH="0" baseline="0">
              <a:ln>
                <a:noFill/>
              </a:ln>
              <a:solidFill>
                <a:schemeClr val="tx1"/>
              </a:solidFill>
              <a:latin typeface="MentiText"/>
            </a:endParaRPr>
          </a:p>
          <a:p>
            <a:pPr marL="0" marR="0" lvl="0" indent="0" algn="l" defTabSz="914400" rtl="0" eaLnBrk="0" fontAlgn="base" latinLnBrk="0" hangingPunct="0">
              <a:lnSpc>
                <a:spcPct val="100000"/>
              </a:lnSpc>
              <a:spcBef>
                <a:spcPct val="0"/>
              </a:spcBef>
              <a:spcAft>
                <a:spcPct val="0"/>
              </a:spcAft>
              <a:buClrTx/>
              <a:buSzTx/>
              <a:buFontTx/>
              <a:buNone/>
              <a:tabLst/>
            </a:pPr>
            <a:endParaRPr lang="nb-NO" altLang="nb-NO" sz="2000" i="0">
              <a:effectLst/>
              <a:latin typeface="MentiText"/>
            </a:endParaRPr>
          </a:p>
          <a:p>
            <a:pPr marL="0" marR="0" lvl="0" indent="0" algn="l" defTabSz="914400" rtl="0" eaLnBrk="0" fontAlgn="base" latinLnBrk="0" hangingPunct="0">
              <a:lnSpc>
                <a:spcPct val="100000"/>
              </a:lnSpc>
              <a:spcBef>
                <a:spcPct val="0"/>
              </a:spcBef>
              <a:spcAft>
                <a:spcPct val="0"/>
              </a:spcAft>
              <a:buClrTx/>
              <a:buSzTx/>
              <a:buFontTx/>
              <a:buNone/>
              <a:tabLst/>
            </a:pPr>
            <a:r>
              <a:rPr lang="nb-NO" altLang="nb-NO" sz="2000" i="0">
                <a:effectLst/>
                <a:latin typeface="MentiText"/>
              </a:rPr>
              <a:t>Det har vært et enormt trykk på tjenestesenteret i januar og februar, så derfor er det vanskelig å estimere hvor lang tid det vil ta på sikt. Basert på erfaring fra andre universiteter vil det ikke gå mange dager fra bestilling til den havner til signering.</a:t>
            </a:r>
          </a:p>
          <a:p>
            <a:pPr marL="0" marR="0" lvl="0" indent="0" algn="l" defTabSz="914400" rtl="0" eaLnBrk="0" fontAlgn="base" latinLnBrk="0" hangingPunct="0">
              <a:lnSpc>
                <a:spcPct val="100000"/>
              </a:lnSpc>
              <a:spcBef>
                <a:spcPct val="0"/>
              </a:spcBef>
              <a:spcAft>
                <a:spcPct val="0"/>
              </a:spcAft>
              <a:buClrTx/>
              <a:buSzTx/>
              <a:buFontTx/>
              <a:buNone/>
              <a:tabLst/>
            </a:pPr>
            <a:endParaRPr lang="nb-NO" altLang="nb-NO" sz="2000" b="1" i="0">
              <a:effectLst/>
              <a:latin typeface="MentiText"/>
            </a:endParaRPr>
          </a:p>
          <a:p>
            <a:pPr marL="0" marR="0" lvl="0" indent="0" algn="l" defTabSz="914400" rtl="0" eaLnBrk="0" fontAlgn="base" latinLnBrk="0" hangingPunct="0">
              <a:lnSpc>
                <a:spcPct val="100000"/>
              </a:lnSpc>
              <a:spcBef>
                <a:spcPct val="0"/>
              </a:spcBef>
              <a:spcAft>
                <a:spcPct val="0"/>
              </a:spcAft>
              <a:buClrTx/>
              <a:buSzTx/>
              <a:buFontTx/>
              <a:buNone/>
              <a:tabLst/>
            </a:pPr>
            <a:r>
              <a:rPr lang="nb-NO" altLang="nb-NO" sz="2000" i="0">
                <a:effectLst/>
                <a:latin typeface="MentiText"/>
              </a:rPr>
              <a:t>Det er viktig å presisere at før en kontrakt er ferdig går den først til tjenestesenteret, så til kostnadsgodkjenner og så til signering hos ansatt. Det er derfor flere ledd før en kontrakt er ferdig.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2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1974069"/>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764198"/>
            <a:ext cx="9220405" cy="1818063"/>
          </a:xfrm>
        </p:spPr>
        <p:txBody>
          <a:bodyPr/>
          <a:lstStyle/>
          <a:p>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3" name="Rectangle 1">
            <a:extLst>
              <a:ext uri="{FF2B5EF4-FFF2-40B4-BE49-F238E27FC236}">
                <a16:creationId xmlns:a16="http://schemas.microsoft.com/office/drawing/2014/main" id="{3B731874-2EF7-C44C-F14A-5B4A3A1C933C}"/>
              </a:ext>
            </a:extLst>
          </p:cNvPr>
          <p:cNvSpPr>
            <a:spLocks noChangeArrowheads="1"/>
          </p:cNvSpPr>
          <p:nvPr/>
        </p:nvSpPr>
        <p:spPr bwMode="auto">
          <a:xfrm>
            <a:off x="2801224" y="1770319"/>
            <a:ext cx="6695755"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sz="2000" b="1" i="0">
                <a:effectLst/>
                <a:latin typeface="MentiText"/>
              </a:rPr>
              <a:t>Mine bestilte kontrakter har ligger med status "Hos saksbehandler" i en måned snart. Vil det snart bli tatt etter?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2000" b="1" u="none" strike="noStrike" cap="none" normalizeH="0" baseline="0">
              <a:ln>
                <a:noFill/>
              </a:ln>
              <a:solidFill>
                <a:schemeClr val="tx1"/>
              </a:solidFill>
              <a:latin typeface="MentiTex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2000" i="0" u="none" strike="noStrike" cap="none" normalizeH="0" baseline="0">
              <a:ln>
                <a:noFill/>
              </a:ln>
              <a:solidFill>
                <a:schemeClr val="tx1"/>
              </a:solidFill>
              <a:effectLst/>
              <a:latin typeface="MentiTex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2000" i="0" u="none" strike="noStrike" cap="none" normalizeH="0" baseline="0">
                <a:ln>
                  <a:noFill/>
                </a:ln>
                <a:solidFill>
                  <a:schemeClr val="tx1"/>
                </a:solidFill>
                <a:effectLst/>
                <a:latin typeface="MentiText"/>
              </a:rPr>
              <a:t>Tjenestesenteret har prioritert timekontraktene før oppdragskontrakter nå i starten </a:t>
            </a:r>
            <a:r>
              <a:rPr kumimoji="0" lang="nb-NO" altLang="nb-NO" sz="2000" i="0" u="none" strike="noStrike" cap="none" normalizeH="0" baseline="0" err="1">
                <a:ln>
                  <a:noFill/>
                </a:ln>
                <a:solidFill>
                  <a:schemeClr val="tx1"/>
                </a:solidFill>
                <a:effectLst/>
                <a:latin typeface="MentiText"/>
              </a:rPr>
              <a:t>pga</a:t>
            </a:r>
            <a:r>
              <a:rPr kumimoji="0" lang="nb-NO" altLang="nb-NO" sz="2000" i="0" u="none" strike="noStrike" cap="none" normalizeH="0" baseline="0">
                <a:ln>
                  <a:noFill/>
                </a:ln>
                <a:solidFill>
                  <a:schemeClr val="tx1"/>
                </a:solidFill>
                <a:effectLst/>
                <a:latin typeface="MentiText"/>
              </a:rPr>
              <a:t> timeføring.</a:t>
            </a:r>
          </a:p>
          <a:p>
            <a:pPr marL="0" marR="0" lvl="0" indent="0" algn="l" defTabSz="914400" rtl="0" eaLnBrk="0" fontAlgn="base" latinLnBrk="0" hangingPunct="0">
              <a:lnSpc>
                <a:spcPct val="100000"/>
              </a:lnSpc>
              <a:spcBef>
                <a:spcPct val="0"/>
              </a:spcBef>
              <a:spcAft>
                <a:spcPct val="0"/>
              </a:spcAft>
              <a:buClrTx/>
              <a:buSzTx/>
              <a:buFontTx/>
              <a:buNone/>
              <a:tabLst/>
            </a:pPr>
            <a:endParaRPr lang="nb-NO" altLang="nb-NO" sz="2000">
              <a:latin typeface="MentiTex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2000" i="0" u="none" strike="noStrike" cap="none" normalizeH="0" baseline="0">
                <a:ln>
                  <a:noFill/>
                </a:ln>
                <a:solidFill>
                  <a:schemeClr val="tx1"/>
                </a:solidFill>
                <a:effectLst/>
                <a:latin typeface="MentiText"/>
              </a:rPr>
              <a:t>Vi jobber oss gjennom sakene så raskt vi kan. Framover nå vil vi prioritere flere av oppdragskontraktene. </a:t>
            </a:r>
          </a:p>
          <a:p>
            <a:pPr marL="0" marR="0" lvl="0" indent="0" algn="l" defTabSz="914400" rtl="0" eaLnBrk="0" fontAlgn="base" latinLnBrk="0" hangingPunct="0">
              <a:lnSpc>
                <a:spcPct val="100000"/>
              </a:lnSpc>
              <a:spcBef>
                <a:spcPct val="0"/>
              </a:spcBef>
              <a:spcAft>
                <a:spcPct val="0"/>
              </a:spcAft>
              <a:buClrTx/>
              <a:buSzTx/>
              <a:buFontTx/>
              <a:buNone/>
              <a:tabLst/>
            </a:pPr>
            <a:endParaRPr lang="nb-NO" altLang="nb-NO" sz="2000">
              <a:latin typeface="MentiTex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2000" i="0" u="none" strike="noStrike" cap="none" normalizeH="0" baseline="0">
                <a:ln>
                  <a:noFill/>
                </a:ln>
                <a:solidFill>
                  <a:schemeClr val="tx1"/>
                </a:solidFill>
                <a:effectLst/>
                <a:latin typeface="MentiText"/>
              </a:rPr>
              <a:t>Vi jobber mot de ulike kjøringene: bonuslønn (oppdrag), time- og månedslønn (</a:t>
            </a:r>
            <a:r>
              <a:rPr kumimoji="0" lang="nb-NO" altLang="nb-NO" sz="2000" i="0" u="none" strike="noStrike" cap="none" normalizeH="0" baseline="0" err="1">
                <a:ln>
                  <a:noFill/>
                </a:ln>
                <a:solidFill>
                  <a:schemeClr val="tx1"/>
                </a:solidFill>
                <a:effectLst/>
                <a:latin typeface="MentiText"/>
              </a:rPr>
              <a:t>hovedlønn</a:t>
            </a:r>
            <a:r>
              <a:rPr kumimoji="0" lang="nb-NO" altLang="nb-NO" sz="2000" i="0" u="none" strike="noStrike" cap="none" normalizeH="0" baseline="0">
                <a:ln>
                  <a:noFill/>
                </a:ln>
                <a:solidFill>
                  <a:schemeClr val="tx1"/>
                </a:solidFill>
                <a:effectLst/>
                <a:latin typeface="MentiText"/>
              </a:rPr>
              <a:t>).</a:t>
            </a:r>
          </a:p>
          <a:p>
            <a:pPr marL="0" marR="0" lvl="0" indent="0" algn="l" defTabSz="914400" rtl="0" eaLnBrk="0" fontAlgn="base" latinLnBrk="0" hangingPunct="0">
              <a:lnSpc>
                <a:spcPct val="100000"/>
              </a:lnSpc>
              <a:spcBef>
                <a:spcPct val="0"/>
              </a:spcBef>
              <a:spcAft>
                <a:spcPct val="0"/>
              </a:spcAft>
              <a:buClrTx/>
              <a:buSzTx/>
              <a:buFontTx/>
              <a:buNone/>
              <a:tabLst/>
            </a:pPr>
            <a:endParaRPr lang="nb-NO" altLang="nb-NO" sz="2000"/>
          </a:p>
        </p:txBody>
      </p:sp>
    </p:spTree>
    <p:extLst>
      <p:ext uri="{BB962C8B-B14F-4D97-AF65-F5344CB8AC3E}">
        <p14:creationId xmlns:p14="http://schemas.microsoft.com/office/powerpoint/2010/main" val="66799369"/>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3397541" y="1826381"/>
            <a:ext cx="6337206" cy="1202510"/>
          </a:xfrm>
        </p:spPr>
        <p:txBody>
          <a:bodyPr/>
          <a:lstStyle/>
          <a:p>
            <a:r>
              <a:rPr lang="nb-NO" sz="7200" i="0">
                <a:effectLst/>
                <a:latin typeface="MentiText"/>
              </a:rPr>
              <a:t>Timelister</a:t>
            </a:r>
            <a:endParaRPr lang="nb-NO" sz="7200"/>
          </a:p>
        </p:txBody>
      </p:sp>
      <p:pic>
        <p:nvPicPr>
          <p:cNvPr id="4" name="Grafikk 3" descr="Klokke med heldekkende fyll">
            <a:extLst>
              <a:ext uri="{FF2B5EF4-FFF2-40B4-BE49-F238E27FC236}">
                <a16:creationId xmlns:a16="http://schemas.microsoft.com/office/drawing/2014/main" id="{1F2B02D9-C36C-FF9E-A208-599A1361E2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07041" y="3319976"/>
            <a:ext cx="1693092" cy="1693092"/>
          </a:xfrm>
          <a:prstGeom prst="rect">
            <a:avLst/>
          </a:prstGeom>
        </p:spPr>
      </p:pic>
    </p:spTree>
    <p:extLst>
      <p:ext uri="{BB962C8B-B14F-4D97-AF65-F5344CB8AC3E}">
        <p14:creationId xmlns:p14="http://schemas.microsoft.com/office/powerpoint/2010/main" val="3624693194"/>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711819"/>
            <a:ext cx="7708897" cy="1941173"/>
          </a:xfrm>
        </p:spPr>
        <p:txBody>
          <a:bodyPr/>
          <a:lstStyle/>
          <a:p>
            <a:r>
              <a:rPr lang="nb-NO" sz="2000" i="0">
                <a:effectLst/>
                <a:latin typeface="MentiText"/>
              </a:rPr>
              <a:t>Når studenten har lagt inn timene i selvbetjeningsportalen, går den direkte til leder/BDM for godkjenning eller den går til tjenestesenteret først og deretter til BDM?</a:t>
            </a:r>
            <a:br>
              <a:rPr lang="nb-NO" sz="2000">
                <a:latin typeface="MentiText"/>
              </a:rPr>
            </a:br>
            <a:endParaRPr lang="nb-NO" sz="2000" b="0">
              <a:latin typeface="MentiText"/>
            </a:endParaRPr>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pic>
        <p:nvPicPr>
          <p:cNvPr id="3" name="Picture 3" descr="Diagram&#10;&#10;Description automatically generated">
            <a:extLst>
              <a:ext uri="{FF2B5EF4-FFF2-40B4-BE49-F238E27FC236}">
                <a16:creationId xmlns:a16="http://schemas.microsoft.com/office/drawing/2014/main" id="{0FE26F1A-4E93-0301-7479-CBE7A6EAE727}"/>
              </a:ext>
            </a:extLst>
          </p:cNvPr>
          <p:cNvPicPr>
            <a:picLocks noChangeAspect="1"/>
          </p:cNvPicPr>
          <p:nvPr/>
        </p:nvPicPr>
        <p:blipFill>
          <a:blip r:embed="rId4"/>
          <a:stretch>
            <a:fillRect/>
          </a:stretch>
        </p:blipFill>
        <p:spPr>
          <a:xfrm>
            <a:off x="6891744" y="3287666"/>
            <a:ext cx="4991724" cy="2649187"/>
          </a:xfrm>
          <a:prstGeom prst="rect">
            <a:avLst/>
          </a:prstGeom>
        </p:spPr>
      </p:pic>
      <p:sp>
        <p:nvSpPr>
          <p:cNvPr id="10" name="Tittel 1">
            <a:extLst>
              <a:ext uri="{FF2B5EF4-FFF2-40B4-BE49-F238E27FC236}">
                <a16:creationId xmlns:a16="http://schemas.microsoft.com/office/drawing/2014/main" id="{04E1A0E6-ECC2-92DA-D264-009B6CB5B4CA}"/>
              </a:ext>
            </a:extLst>
          </p:cNvPr>
          <p:cNvSpPr txBox="1">
            <a:spLocks/>
          </p:cNvSpPr>
          <p:nvPr/>
        </p:nvSpPr>
        <p:spPr>
          <a:xfrm>
            <a:off x="2395582" y="3175858"/>
            <a:ext cx="4424071" cy="3480056"/>
          </a:xfrm>
          <a:prstGeom prst="rect">
            <a:avLst/>
          </a:prstGeom>
        </p:spPr>
        <p:txBody>
          <a:bodyPr wrap="square" lIns="90000" tIns="46800" rIns="90000" bIns="46800" anchor="t" anchorCtr="0">
            <a:spAutoFit/>
          </a:bodyPr>
          <a:lstStyle>
            <a:lvl1pPr algn="l" defTabSz="609585" rtl="0" eaLnBrk="1" latinLnBrk="0" hangingPunct="1">
              <a:spcBef>
                <a:spcPct val="0"/>
              </a:spcBef>
              <a:buNone/>
              <a:defRPr sz="4800" b="1" i="0" kern="1200">
                <a:solidFill>
                  <a:schemeClr val="tx1"/>
                </a:solidFill>
                <a:latin typeface="Arial"/>
                <a:ea typeface="+mj-ea"/>
                <a:cs typeface="Arial"/>
              </a:defRPr>
            </a:lvl1pPr>
          </a:lstStyle>
          <a:p>
            <a:r>
              <a:rPr lang="nb-NO" sz="2000">
                <a:latin typeface="MentiText"/>
              </a:rPr>
              <a:t>Timelister går ikke til leder/BDM. </a:t>
            </a:r>
            <a:r>
              <a:rPr lang="nb-NO" sz="2000" b="0">
                <a:latin typeface="MentiText"/>
              </a:rPr>
              <a:t>Leder har godkjent den økonomiske rammen ved signering av kontrakt, så kontroll og godkjenning av timer gjøres av tjenestesenteret. </a:t>
            </a:r>
          </a:p>
          <a:p>
            <a:endParaRPr lang="nb-NO" sz="2000" b="0">
              <a:latin typeface="MentiText"/>
            </a:endParaRPr>
          </a:p>
          <a:p>
            <a:r>
              <a:rPr lang="nb-NO" sz="2000" b="0">
                <a:latin typeface="MentiText"/>
              </a:rPr>
              <a:t>Obs! Timelister må sendes inn senest innen midnatt siste arbeidsdag i måneden for å få utbetalt neste måned. Det kan kun sendes inn én timeliste per måned </a:t>
            </a:r>
            <a:r>
              <a:rPr lang="nb-NO" sz="2000" b="0" i="1">
                <a:latin typeface="MentiText"/>
              </a:rPr>
              <a:t>per kontrakt</a:t>
            </a:r>
            <a:r>
              <a:rPr lang="nb-NO" sz="2000" b="0">
                <a:latin typeface="MentiText"/>
              </a:rPr>
              <a:t>. </a:t>
            </a:r>
          </a:p>
        </p:txBody>
      </p:sp>
    </p:spTree>
    <p:extLst>
      <p:ext uri="{BB962C8B-B14F-4D97-AF65-F5344CB8AC3E}">
        <p14:creationId xmlns:p14="http://schemas.microsoft.com/office/powerpoint/2010/main" val="2098173076"/>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711819"/>
            <a:ext cx="7708897" cy="4095609"/>
          </a:xfrm>
        </p:spPr>
        <p:txBody>
          <a:bodyPr/>
          <a:lstStyle/>
          <a:p>
            <a:r>
              <a:rPr lang="nb-NO" sz="2000" i="0">
                <a:effectLst/>
                <a:latin typeface="MentiText"/>
              </a:rPr>
              <a:t>Hva er årsaken til at jeg som BDM ikke får registrerte timer til godkjenning før de utbetales? Hvem har kontroll på at det registrerte timeantallet er riktig?</a:t>
            </a:r>
            <a:br>
              <a:rPr lang="nb-NO" sz="2000">
                <a:latin typeface="MentiText"/>
              </a:rPr>
            </a:br>
            <a:br>
              <a:rPr lang="nb-NO" sz="2000">
                <a:latin typeface="MentiText"/>
              </a:rPr>
            </a:br>
            <a:br>
              <a:rPr lang="nb-NO" sz="2000">
                <a:latin typeface="MentiText"/>
              </a:rPr>
            </a:br>
            <a:r>
              <a:rPr lang="nb-NO" sz="2000" b="0">
                <a:latin typeface="MentiText"/>
              </a:rPr>
              <a:t>Du som BDM vurderer og godkjenner den økonomiske rammen før kontrakten signeres. Det har derfor blitt tatt en felles beslutning for universitetene om at det ikke er nødvendig med BDM på timer som allerede er godkjent. </a:t>
            </a:r>
            <a:br>
              <a:rPr lang="nb-NO" sz="2000" b="0">
                <a:latin typeface="MentiText"/>
              </a:rPr>
            </a:br>
            <a:br>
              <a:rPr lang="nb-NO" sz="2000" b="0">
                <a:latin typeface="MentiText"/>
              </a:rPr>
            </a:br>
            <a:r>
              <a:rPr lang="nb-NO" sz="2000" b="0">
                <a:latin typeface="MentiText"/>
              </a:rPr>
              <a:t>Timeføring er tillitsbasert, men det vil bli gjort stikkprøvekontroller på timelister. Det vil ikke være mulig å registrere flere timer enn det som står i kontrakten. </a:t>
            </a:r>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2751027514"/>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711819"/>
            <a:ext cx="8136925" cy="4095609"/>
          </a:xfrm>
        </p:spPr>
        <p:txBody>
          <a:bodyPr/>
          <a:lstStyle/>
          <a:p>
            <a:r>
              <a:rPr lang="nb-NO" sz="2000" i="0">
                <a:effectLst/>
                <a:latin typeface="MentiText"/>
              </a:rPr>
              <a:t>Hvor finner jeg oversikt over antall timer de timelønnede har registrert?</a:t>
            </a:r>
            <a:br>
              <a:rPr lang="nb-NO" sz="2000" i="0">
                <a:effectLst/>
                <a:latin typeface="MentiText"/>
              </a:rPr>
            </a:br>
            <a:br>
              <a:rPr lang="nb-NO" sz="2000" i="0">
                <a:effectLst/>
                <a:latin typeface="MentiText"/>
              </a:rPr>
            </a:br>
            <a:br>
              <a:rPr lang="nb-NO" sz="2000" i="0">
                <a:effectLst/>
                <a:latin typeface="MentiText"/>
              </a:rPr>
            </a:br>
            <a:br>
              <a:rPr lang="nb-NO" sz="2000" i="0">
                <a:effectLst/>
                <a:latin typeface="MentiText"/>
              </a:rPr>
            </a:br>
            <a:br>
              <a:rPr lang="nb-NO" sz="2000" i="0">
                <a:effectLst/>
                <a:latin typeface="MentiText"/>
              </a:rPr>
            </a:br>
            <a:r>
              <a:rPr lang="nb-NO" sz="2000" b="0" i="0">
                <a:effectLst/>
                <a:latin typeface="MentiText"/>
              </a:rPr>
              <a:t>Dette får dere oversikt over ved å ta ut rapport i flisa «Rapport på kontrakt». Denne har leder tilgang til. Ved å søke på rapporttype «Timelister» får man oversikt over alle enhetens kontrakter med rest, samt alle timelister. Denne kan tas ut i </a:t>
            </a:r>
            <a:r>
              <a:rPr lang="nb-NO" sz="2000" b="0" i="0" err="1">
                <a:effectLst/>
                <a:latin typeface="MentiText"/>
              </a:rPr>
              <a:t>excel</a:t>
            </a:r>
            <a:r>
              <a:rPr lang="nb-NO" sz="2000" b="0" i="0">
                <a:effectLst/>
                <a:latin typeface="MentiText"/>
              </a:rPr>
              <a:t> og filtreres ut fra behov. </a:t>
            </a:r>
            <a:br>
              <a:rPr lang="nb-NO" sz="2000" i="0">
                <a:effectLst/>
                <a:latin typeface="MentiText"/>
              </a:rPr>
            </a:br>
            <a:br>
              <a:rPr lang="nb-NO" sz="2000" i="0">
                <a:effectLst/>
                <a:latin typeface="MentiText"/>
              </a:rPr>
            </a:br>
            <a:br>
              <a:rPr lang="nb-NO" sz="2000" i="0">
                <a:effectLst/>
                <a:latin typeface="MentiText"/>
              </a:rPr>
            </a:br>
            <a:br>
              <a:rPr lang="nb-NO" sz="2000">
                <a:latin typeface="MentiText"/>
              </a:rPr>
            </a:br>
            <a:endParaRPr lang="nb-NO" sz="2000" b="0">
              <a:latin typeface="MentiText"/>
            </a:endParaRPr>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527404886"/>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48576" y="1069716"/>
            <a:ext cx="11398928" cy="7173375"/>
          </a:xfrm>
        </p:spPr>
        <p:txBody>
          <a:bodyPr/>
          <a:lstStyle/>
          <a:p>
            <a:pPr algn="ctr"/>
            <a:r>
              <a:rPr lang="nb-NO" sz="5400">
                <a:latin typeface="MentiText"/>
              </a:rPr>
              <a:t>Dette skjer i dag:</a:t>
            </a:r>
            <a:br>
              <a:rPr lang="nb-NO" sz="5400">
                <a:latin typeface="MentiText"/>
              </a:rPr>
            </a:br>
            <a:r>
              <a:rPr lang="nb-NO" sz="2800" b="0">
                <a:latin typeface="MentiText"/>
              </a:rPr>
              <a:t>Gjennomgang av 37 spørsmål sendt via </a:t>
            </a:r>
            <a:r>
              <a:rPr lang="nb-NO" sz="2800" b="0" err="1">
                <a:latin typeface="MentiText"/>
              </a:rPr>
              <a:t>Menti</a:t>
            </a:r>
            <a:r>
              <a:rPr lang="nb-NO" sz="2800" b="0">
                <a:latin typeface="MentiText"/>
              </a:rPr>
              <a:t>.</a:t>
            </a:r>
            <a:br>
              <a:rPr lang="nb-NO" sz="2800" b="0">
                <a:latin typeface="MentiText"/>
              </a:rPr>
            </a:br>
            <a:br>
              <a:rPr lang="nb-NO" sz="2800" b="0">
                <a:latin typeface="MentiText"/>
              </a:rPr>
            </a:br>
            <a:r>
              <a:rPr lang="nb-NO" sz="2800" b="0">
                <a:latin typeface="MentiText"/>
              </a:rPr>
              <a:t>Hold mikrofoner avslått under gjennomgangen.</a:t>
            </a:r>
            <a:br>
              <a:rPr lang="nb-NO" sz="2800" b="0">
                <a:latin typeface="MentiText"/>
              </a:rPr>
            </a:br>
            <a:br>
              <a:rPr lang="nb-NO" sz="2800" b="0">
                <a:latin typeface="MentiText"/>
              </a:rPr>
            </a:br>
            <a:r>
              <a:rPr lang="nb-NO" sz="2800" b="0">
                <a:latin typeface="MentiText"/>
              </a:rPr>
              <a:t>Eventuelle nye spørsmål tar vi muntlig </a:t>
            </a:r>
            <a:r>
              <a:rPr lang="nb-NO" sz="2800">
                <a:latin typeface="MentiText"/>
              </a:rPr>
              <a:t>etter </a:t>
            </a:r>
            <a:r>
              <a:rPr lang="nb-NO" sz="2800" b="0">
                <a:latin typeface="MentiText"/>
              </a:rPr>
              <a:t>gjennomgangen.</a:t>
            </a:r>
            <a:br>
              <a:rPr lang="nb-NO" sz="2800" b="0">
                <a:latin typeface="MentiText"/>
              </a:rPr>
            </a:br>
            <a:br>
              <a:rPr lang="nb-NO" sz="2800" b="0">
                <a:latin typeface="MentiText"/>
              </a:rPr>
            </a:br>
            <a:r>
              <a:rPr lang="nb-NO" sz="2800" b="0">
                <a:latin typeface="MentiText"/>
              </a:rPr>
              <a:t>Spørretimen blir tatt opp og publisert på Innsida sammen med presentasjonen: </a:t>
            </a:r>
            <a:r>
              <a:rPr lang="nb-NO" sz="2800">
                <a:hlinkClick r:id="rId2"/>
              </a:rPr>
              <a:t>Bott økonomi og lønn - Opplæring</a:t>
            </a:r>
            <a:br>
              <a:rPr lang="nb-NO" sz="3200" b="0">
                <a:latin typeface="MentiText"/>
              </a:rPr>
            </a:br>
            <a:br>
              <a:rPr lang="nb-NO" sz="3200" b="0">
                <a:latin typeface="MentiText"/>
              </a:rPr>
            </a:br>
            <a:br>
              <a:rPr lang="nb-NO" sz="3200" b="0">
                <a:latin typeface="MentiText"/>
              </a:rPr>
            </a:br>
            <a:br>
              <a:rPr lang="nb-NO" sz="3200">
                <a:latin typeface="MentiText"/>
              </a:rPr>
            </a:br>
            <a:r>
              <a:rPr lang="nb-NO" sz="3200">
                <a:latin typeface="MentiText"/>
              </a:rPr>
              <a:t> </a:t>
            </a:r>
            <a:br>
              <a:rPr lang="nb-NO" sz="3200">
                <a:latin typeface="MentiText"/>
              </a:rPr>
            </a:br>
            <a:endParaRPr lang="nb-NO" sz="5400"/>
          </a:p>
        </p:txBody>
      </p:sp>
      <p:pic>
        <p:nvPicPr>
          <p:cNvPr id="6" name="Grafikk 5" descr="Chat med heldekkende fyll">
            <a:extLst>
              <a:ext uri="{FF2B5EF4-FFF2-40B4-BE49-F238E27FC236}">
                <a16:creationId xmlns:a16="http://schemas.microsoft.com/office/drawing/2014/main" id="{5551BA4A-BF94-8ED1-5C3C-D2D2651822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7114" y="1720048"/>
            <a:ext cx="914400" cy="914400"/>
          </a:xfrm>
          <a:prstGeom prst="rect">
            <a:avLst/>
          </a:prstGeom>
        </p:spPr>
      </p:pic>
      <p:pic>
        <p:nvPicPr>
          <p:cNvPr id="8" name="Grafikk 7" descr="Radiomikrofon med heldekkende fyll">
            <a:extLst>
              <a:ext uri="{FF2B5EF4-FFF2-40B4-BE49-F238E27FC236}">
                <a16:creationId xmlns:a16="http://schemas.microsoft.com/office/drawing/2014/main" id="{47F32025-9B15-AEA8-910A-BDC4F689F8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04385" y="2729143"/>
            <a:ext cx="699857" cy="699857"/>
          </a:xfrm>
          <a:prstGeom prst="rect">
            <a:avLst/>
          </a:prstGeom>
        </p:spPr>
      </p:pic>
      <p:cxnSp>
        <p:nvCxnSpPr>
          <p:cNvPr id="10" name="Rett linje 9">
            <a:extLst>
              <a:ext uri="{FF2B5EF4-FFF2-40B4-BE49-F238E27FC236}">
                <a16:creationId xmlns:a16="http://schemas.microsoft.com/office/drawing/2014/main" id="{1D13A1F3-C0D3-9BF6-859B-590B110ED1FB}"/>
              </a:ext>
            </a:extLst>
          </p:cNvPr>
          <p:cNvCxnSpPr/>
          <p:nvPr/>
        </p:nvCxnSpPr>
        <p:spPr>
          <a:xfrm flipV="1">
            <a:off x="1804385" y="2840854"/>
            <a:ext cx="699857" cy="337352"/>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pic>
        <p:nvPicPr>
          <p:cNvPr id="12" name="Grafikk 11" descr="Hevet hånd med heldekkende fyll">
            <a:extLst>
              <a:ext uri="{FF2B5EF4-FFF2-40B4-BE49-F238E27FC236}">
                <a16:creationId xmlns:a16="http://schemas.microsoft.com/office/drawing/2014/main" id="{61819E1F-5391-FFF4-C3C8-7589BE3CCF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8953" y="3504460"/>
            <a:ext cx="730187" cy="730187"/>
          </a:xfrm>
          <a:prstGeom prst="rect">
            <a:avLst/>
          </a:prstGeom>
        </p:spPr>
      </p:pic>
      <p:pic>
        <p:nvPicPr>
          <p:cNvPr id="14" name="Grafikk 13" descr="Videokamera med heldekkende fyll">
            <a:extLst>
              <a:ext uri="{FF2B5EF4-FFF2-40B4-BE49-F238E27FC236}">
                <a16:creationId xmlns:a16="http://schemas.microsoft.com/office/drawing/2014/main" id="{C82FBD76-091A-F6A9-7ECD-CA44585F73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9536" y="4516515"/>
            <a:ext cx="914400" cy="914400"/>
          </a:xfrm>
          <a:prstGeom prst="rect">
            <a:avLst/>
          </a:prstGeom>
        </p:spPr>
      </p:pic>
    </p:spTree>
    <p:extLst>
      <p:ext uri="{BB962C8B-B14F-4D97-AF65-F5344CB8AC3E}">
        <p14:creationId xmlns:p14="http://schemas.microsoft.com/office/powerpoint/2010/main" val="377773439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3842158" y="1826381"/>
            <a:ext cx="6904139" cy="1202510"/>
          </a:xfrm>
        </p:spPr>
        <p:txBody>
          <a:bodyPr/>
          <a:lstStyle/>
          <a:p>
            <a:r>
              <a:rPr lang="nb-NO" sz="7200">
                <a:latin typeface="MentiText"/>
              </a:rPr>
              <a:t>Sensur</a:t>
            </a:r>
            <a:endParaRPr lang="nb-NO" sz="7200"/>
          </a:p>
        </p:txBody>
      </p:sp>
      <p:pic>
        <p:nvPicPr>
          <p:cNvPr id="4" name="Grafikk 3" descr="Utklippstavle med heldekkende fyll">
            <a:extLst>
              <a:ext uri="{FF2B5EF4-FFF2-40B4-BE49-F238E27FC236}">
                <a16:creationId xmlns:a16="http://schemas.microsoft.com/office/drawing/2014/main" id="{C45E3895-9BE0-B388-27DE-EF7C19274F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58324">
            <a:off x="4364956" y="3429000"/>
            <a:ext cx="2325091" cy="2325091"/>
          </a:xfrm>
          <a:prstGeom prst="rect">
            <a:avLst/>
          </a:prstGeom>
        </p:spPr>
      </p:pic>
    </p:spTree>
    <p:extLst>
      <p:ext uri="{BB962C8B-B14F-4D97-AF65-F5344CB8AC3E}">
        <p14:creationId xmlns:p14="http://schemas.microsoft.com/office/powerpoint/2010/main" val="3007400276"/>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20000" y="2056592"/>
            <a:ext cx="8667869" cy="3757055"/>
          </a:xfrm>
        </p:spPr>
        <p:txBody>
          <a:bodyPr/>
          <a:lstStyle/>
          <a:p>
            <a:r>
              <a:rPr lang="nb-NO" sz="2000" i="0">
                <a:effectLst/>
                <a:latin typeface="MentiText"/>
              </a:rPr>
              <a:t>Det står ikke noe rundt utbetaling for sensorer på masteroppgaver? Skal vi bare legge inn at person </a:t>
            </a:r>
            <a:r>
              <a:rPr lang="nb-NO" sz="2000" i="0" err="1">
                <a:effectLst/>
                <a:latin typeface="MentiText"/>
              </a:rPr>
              <a:t>X</a:t>
            </a:r>
            <a:r>
              <a:rPr lang="nb-NO" sz="2000" i="0">
                <a:effectLst/>
                <a:latin typeface="MentiText"/>
              </a:rPr>
              <a:t> skal ha en utbetaling for masteroppgaver også kontrollerer dere med FS antall senere?</a:t>
            </a:r>
            <a:br>
              <a:rPr lang="nb-NO" sz="2000" i="0">
                <a:effectLst/>
                <a:latin typeface="MentiText"/>
              </a:rPr>
            </a:br>
            <a:br>
              <a:rPr lang="nb-NO" sz="2000" i="0">
                <a:effectLst/>
                <a:latin typeface="MentiText"/>
              </a:rPr>
            </a:br>
            <a:br>
              <a:rPr lang="nb-NO" sz="2000" i="0">
                <a:effectLst/>
                <a:latin typeface="MentiText"/>
              </a:rPr>
            </a:br>
            <a:br>
              <a:rPr lang="nb-NO" sz="2000" b="0" i="0">
                <a:effectLst/>
                <a:latin typeface="MentiText"/>
              </a:rPr>
            </a:br>
            <a:r>
              <a:rPr lang="nb-NO" sz="2000" b="0" i="0">
                <a:effectLst/>
                <a:latin typeface="MentiText"/>
              </a:rPr>
              <a:t>Det står om masteroppgaver under «Endringer og avvik» på siden «</a:t>
            </a:r>
            <a:r>
              <a:rPr lang="nb-NO" sz="2000" b="0" i="0">
                <a:effectLst/>
                <a:latin typeface="MentiText"/>
                <a:hlinkClick r:id="rId2"/>
              </a:rPr>
              <a:t>Inngåelse og utbetaling av sensurkontrakter</a:t>
            </a:r>
            <a:r>
              <a:rPr lang="nb-NO" sz="2000" b="0" i="0">
                <a:effectLst/>
                <a:latin typeface="MentiText"/>
              </a:rPr>
              <a:t>» (som igjen ligger på tilsetting og arbeidskontrakt-sidene under </a:t>
            </a:r>
            <a:r>
              <a:rPr lang="nb-NO" sz="2000" b="0" i="0">
                <a:effectLst/>
                <a:latin typeface="MentiText"/>
                <a:hlinkClick r:id="rId3"/>
              </a:rPr>
              <a:t>bestilling av kontrakter</a:t>
            </a:r>
            <a:br>
              <a:rPr lang="nb-NO" sz="2000" i="0">
                <a:effectLst/>
                <a:latin typeface="MentiText"/>
              </a:rPr>
            </a:br>
            <a:br>
              <a:rPr lang="nb-NO" sz="1000" b="0">
                <a:latin typeface="MentiText"/>
              </a:rPr>
            </a:br>
            <a:r>
              <a:rPr lang="nb-NO" sz="1200" b="0" i="1">
                <a:latin typeface="MentiText"/>
              </a:rPr>
              <a:t>«</a:t>
            </a:r>
            <a:r>
              <a:rPr lang="nb-NO" sz="1200" i="1">
                <a:latin typeface="MentiText"/>
              </a:rPr>
              <a:t>Masteroppgaver: </a:t>
            </a:r>
            <a:r>
              <a:rPr lang="nb-NO" sz="1200" b="0" i="1">
                <a:latin typeface="MentiText"/>
              </a:rPr>
              <a:t>Ved bestilling av kontrakt knyttet til sensurering av masteroppgaver er prosessen i utgangspunktet lik som for ordinær sensur. Men dersom oppdraget kun omhandler 1-3 masteroppgaver kan bestilling sendes inntil to dager etter at sensur har startet. Dette fordi en i dette tilfelle kan risikere at ingen leverer og at det dermed ikke blir noe oppdrag på sensoren. Når endelig antall er kjent skal dette presiseres i merknadsfeltet, da er heller ikke behov for at Koordinator kontrakt kontrollerer dette før utbetaling.»</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794" y="3545910"/>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09690" y="3911815"/>
            <a:ext cx="696987" cy="707886"/>
          </a:xfrm>
          <a:prstGeom prst="rect">
            <a:avLst/>
          </a:prstGeom>
          <a:noFill/>
        </p:spPr>
        <p:txBody>
          <a:bodyPr wrap="square" rtlCol="0">
            <a:spAutoFit/>
          </a:bodyPr>
          <a:lstStyle/>
          <a:p>
            <a:r>
              <a:rPr lang="nb-NO" sz="4000"/>
              <a:t>!</a:t>
            </a:r>
          </a:p>
        </p:txBody>
      </p:sp>
      <p:pic>
        <p:nvPicPr>
          <p:cNvPr id="10" name="Grafikk 9" descr="Tale kontur">
            <a:extLst>
              <a:ext uri="{FF2B5EF4-FFF2-40B4-BE49-F238E27FC236}">
                <a16:creationId xmlns:a16="http://schemas.microsoft.com/office/drawing/2014/main" id="{1C61ED06-9E1C-E8B0-71E5-401E99547F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889" y="1849044"/>
            <a:ext cx="1740715" cy="1740715"/>
          </a:xfrm>
          <a:prstGeom prst="rect">
            <a:avLst/>
          </a:prstGeom>
        </p:spPr>
      </p:pic>
      <p:sp>
        <p:nvSpPr>
          <p:cNvPr id="11" name="TekstSylinder 10">
            <a:extLst>
              <a:ext uri="{FF2B5EF4-FFF2-40B4-BE49-F238E27FC236}">
                <a16:creationId xmlns:a16="http://schemas.microsoft.com/office/drawing/2014/main" id="{C17495FE-94B0-BF67-97F5-DF8ED71D014A}"/>
              </a:ext>
            </a:extLst>
          </p:cNvPr>
          <p:cNvSpPr txBox="1"/>
          <p:nvPr/>
        </p:nvSpPr>
        <p:spPr>
          <a:xfrm>
            <a:off x="1409689" y="2207063"/>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2712850947"/>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0" y="1651772"/>
            <a:ext cx="7277681" cy="4957384"/>
          </a:xfrm>
        </p:spPr>
        <p:txBody>
          <a:bodyPr/>
          <a:lstStyle/>
          <a:p>
            <a:r>
              <a:rPr lang="nb-NO" sz="2000" i="0">
                <a:effectLst/>
                <a:latin typeface="MentiText"/>
              </a:rPr>
              <a:t>Ved ordinær eksamen, kan vi sette inntil x-antall besvarelser og oppgi timelønn, og så tar dere ut rapport fra FS slik at sensor får lønn for faktisk antall besvarelser?</a:t>
            </a:r>
            <a:br>
              <a:rPr lang="nb-NO" sz="2000" i="0">
                <a:effectLst/>
                <a:latin typeface="MentiText"/>
              </a:rPr>
            </a:br>
            <a:br>
              <a:rPr lang="nb-NO" sz="2000" i="0">
                <a:effectLst/>
                <a:latin typeface="MentiText"/>
              </a:rPr>
            </a:br>
            <a:br>
              <a:rPr lang="nb-NO" sz="2000" i="0">
                <a:effectLst/>
                <a:latin typeface="MentiText"/>
              </a:rPr>
            </a:br>
            <a:br>
              <a:rPr lang="nb-NO" sz="2000" b="0" i="0">
                <a:effectLst/>
                <a:highlight>
                  <a:srgbClr val="FFFF00"/>
                </a:highlight>
                <a:latin typeface="MentiText"/>
              </a:rPr>
            </a:br>
            <a:r>
              <a:rPr lang="nb-NO" sz="2000" b="0" i="0">
                <a:effectLst/>
                <a:latin typeface="MentiText"/>
              </a:rPr>
              <a:t>Ja, det stemmer. Frem til vi får på plass en sømløs integrasjon mellom FS og kontroll av utbetaling vil vi ta ut manuelle rapporter slik at vi får betalt ut til oppdragstakerne. Det vil si at det er viktig at dere har oppdatert FS slik at den stemmer. </a:t>
            </a:r>
            <a:br>
              <a:rPr lang="nb-NO" sz="2000" b="0" i="0">
                <a:effectLst/>
                <a:latin typeface="MentiText"/>
              </a:rPr>
            </a:br>
            <a:br>
              <a:rPr lang="nb-NO" sz="2000" b="0" i="0">
                <a:effectLst/>
                <a:latin typeface="MentiText"/>
              </a:rPr>
            </a:br>
            <a:r>
              <a:rPr lang="nb-NO" sz="2000" b="0" i="0">
                <a:effectLst/>
                <a:latin typeface="MentiText"/>
              </a:rPr>
              <a:t>Husk at alle kontrakter hvor det står at «beløpet er endelig og trenger ikke kontroll» vil bli utbetalt uten videre kontroll. </a:t>
            </a: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6550" y="140445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83824" y="177588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0673" y="3047583"/>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7854" y="3431440"/>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3681797399"/>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0" y="1651773"/>
            <a:ext cx="7217329" cy="4064832"/>
          </a:xfrm>
        </p:spPr>
        <p:txBody>
          <a:bodyPr/>
          <a:lstStyle/>
          <a:p>
            <a:r>
              <a:rPr lang="nb-NO" sz="2000" i="0">
                <a:effectLst/>
                <a:latin typeface="MentiText"/>
              </a:rPr>
              <a:t>Kan en sensor redigere merknadsfeltet ang. antall timer hen jobbet med sensur? For eksempel for masteroppgave jobber sensorene ikke alltid 10 + 2 timer per oppgave. Betyr det at de får betalt maximum?</a:t>
            </a:r>
            <a:br>
              <a:rPr lang="nb-NO" sz="2000" i="0">
                <a:effectLst/>
                <a:latin typeface="MentiText"/>
              </a:rPr>
            </a:br>
            <a:br>
              <a:rPr lang="nb-NO" sz="2000" i="0">
                <a:effectLst/>
                <a:latin typeface="MentiText"/>
              </a:rPr>
            </a:br>
            <a:br>
              <a:rPr lang="nb-NO" sz="2000" i="0">
                <a:effectLst/>
                <a:latin typeface="MentiText"/>
              </a:rPr>
            </a:br>
            <a:r>
              <a:rPr lang="nb-NO" sz="2000" b="0" i="0">
                <a:effectLst/>
                <a:latin typeface="MentiText"/>
              </a:rPr>
              <a:t>Sensor kan ikke redigere merknadsfeltet. Dersom dette er snakk om masteroppgaver har vi besvart hvordan den prosessen er. </a:t>
            </a: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6550" y="140445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83824" y="177588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0673" y="3047583"/>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7854" y="3431440"/>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3228232623"/>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0" y="1651772"/>
            <a:ext cx="7217329" cy="4280275"/>
          </a:xfrm>
        </p:spPr>
        <p:txBody>
          <a:bodyPr/>
          <a:lstStyle/>
          <a:p>
            <a:r>
              <a:rPr lang="nb-NO" sz="2000" i="0" u="none" strike="noStrike">
                <a:effectLst/>
                <a:latin typeface="MentiText"/>
              </a:rPr>
              <a:t>Vil saksgang oppdateres i </a:t>
            </a:r>
            <a:r>
              <a:rPr lang="nb-NO" sz="2000" i="0" u="none" strike="noStrike" err="1">
                <a:effectLst/>
                <a:latin typeface="MentiText"/>
              </a:rPr>
              <a:t>ToA</a:t>
            </a:r>
            <a:r>
              <a:rPr lang="nb-NO" sz="2000" i="0" u="none" strike="noStrike">
                <a:effectLst/>
                <a:latin typeface="MentiText"/>
              </a:rPr>
              <a:t> slik at vi på instituttene kan følge med om lønn til eksterne sensorer er behandlet/utbetalt? Oppdatering av saksgang.</a:t>
            </a:r>
            <a:br>
              <a:rPr lang="nb-NO" sz="2000" i="0" u="none" strike="noStrike">
                <a:effectLst/>
                <a:latin typeface="MentiText"/>
              </a:rPr>
            </a:br>
            <a:br>
              <a:rPr lang="nb-NO" sz="2000" i="0" u="none" strike="noStrike">
                <a:effectLst/>
                <a:latin typeface="MentiText"/>
              </a:rPr>
            </a:br>
            <a:br>
              <a:rPr lang="nb-NO" sz="2000" i="0" u="none" strike="noStrike">
                <a:effectLst/>
                <a:latin typeface="MentiText"/>
              </a:rPr>
            </a:br>
            <a:br>
              <a:rPr lang="nb-NO" sz="2000" b="0" i="0" u="none" strike="noStrike">
                <a:effectLst/>
                <a:latin typeface="MentiText"/>
              </a:rPr>
            </a:br>
            <a:r>
              <a:rPr lang="nb-NO" sz="2000" b="0" i="0" u="none" strike="noStrike">
                <a:effectLst/>
                <a:latin typeface="MentiText"/>
              </a:rPr>
              <a:t>Ledere kan ta ut rapporter, som beskrevet tidligere, og der vil dere kunne se utbetalinger.</a:t>
            </a: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6550" y="140445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83824" y="177588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0673" y="3047583"/>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7854" y="3431440"/>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3890257088"/>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166118" y="1476386"/>
            <a:ext cx="7511664" cy="1202510"/>
          </a:xfrm>
        </p:spPr>
        <p:txBody>
          <a:bodyPr/>
          <a:lstStyle/>
          <a:p>
            <a:pPr algn="ctr"/>
            <a:r>
              <a:rPr lang="nb-NO" sz="7200">
                <a:latin typeface="MentiText"/>
              </a:rPr>
              <a:t>K</a:t>
            </a:r>
            <a:r>
              <a:rPr lang="nb-NO" sz="7200" i="0">
                <a:effectLst/>
                <a:latin typeface="MentiText"/>
              </a:rPr>
              <a:t>ommunikasjon</a:t>
            </a:r>
            <a:endParaRPr lang="nb-NO" sz="7200"/>
          </a:p>
        </p:txBody>
      </p:sp>
      <p:pic>
        <p:nvPicPr>
          <p:cNvPr id="4" name="Grafikk 3" descr="Konvolutt med heldekkende fyll">
            <a:extLst>
              <a:ext uri="{FF2B5EF4-FFF2-40B4-BE49-F238E27FC236}">
                <a16:creationId xmlns:a16="http://schemas.microsoft.com/office/drawing/2014/main" id="{A532655B-23B1-8508-4477-5BBB2744B5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72504" y="3498134"/>
            <a:ext cx="2152454" cy="2152454"/>
          </a:xfrm>
          <a:prstGeom prst="rect">
            <a:avLst/>
          </a:prstGeom>
        </p:spPr>
      </p:pic>
    </p:spTree>
    <p:extLst>
      <p:ext uri="{BB962C8B-B14F-4D97-AF65-F5344CB8AC3E}">
        <p14:creationId xmlns:p14="http://schemas.microsoft.com/office/powerpoint/2010/main" val="1217396169"/>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0" y="446151"/>
            <a:ext cx="8143439" cy="589825"/>
          </a:xfrm>
        </p:spPr>
        <p:txBody>
          <a:bodyPr/>
          <a:lstStyle/>
          <a:p>
            <a:r>
              <a:rPr lang="nb-NO" sz="2000" i="0">
                <a:effectLst/>
                <a:latin typeface="MentiText"/>
              </a:rPr>
              <a:t>Kan vi få se mailen som de som skal ha kontrakten mottar? Hvem står som avsender? Håper det står NTNU? Og ikke DFØ?</a:t>
            </a: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6480"/>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470343" y="541630"/>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607" y="1746381"/>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589673" y="2139015"/>
            <a:ext cx="696987" cy="707886"/>
          </a:xfrm>
          <a:prstGeom prst="rect">
            <a:avLst/>
          </a:prstGeom>
          <a:noFill/>
        </p:spPr>
        <p:txBody>
          <a:bodyPr wrap="square" rtlCol="0">
            <a:spAutoFit/>
          </a:bodyPr>
          <a:lstStyle/>
          <a:p>
            <a:r>
              <a:rPr lang="nb-NO" sz="4000"/>
              <a:t>!</a:t>
            </a:r>
          </a:p>
        </p:txBody>
      </p:sp>
      <p:sp>
        <p:nvSpPr>
          <p:cNvPr id="3" name="Google Shape;174;p22">
            <a:extLst>
              <a:ext uri="{FF2B5EF4-FFF2-40B4-BE49-F238E27FC236}">
                <a16:creationId xmlns:a16="http://schemas.microsoft.com/office/drawing/2014/main" id="{4B501075-B852-8D34-3EEE-7B16B57435E8}"/>
              </a:ext>
            </a:extLst>
          </p:cNvPr>
          <p:cNvSpPr txBox="1"/>
          <p:nvPr/>
        </p:nvSpPr>
        <p:spPr>
          <a:xfrm>
            <a:off x="1635153" y="1855895"/>
            <a:ext cx="8680699" cy="461661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1200">
                <a:solidFill>
                  <a:schemeClr val="dk1"/>
                </a:solidFill>
                <a:latin typeface="Calibri"/>
                <a:ea typeface="Calibri"/>
                <a:cs typeface="Calibri"/>
                <a:sym typeface="Calibri"/>
              </a:rPr>
              <a:t>Emne: Kontrakt til signering</a:t>
            </a: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Hei «</a:t>
            </a:r>
            <a:r>
              <a:rPr lang="en" sz="1200" b="1">
                <a:solidFill>
                  <a:schemeClr val="dk1"/>
                </a:solidFill>
                <a:latin typeface="Calibri"/>
                <a:ea typeface="Calibri"/>
                <a:cs typeface="Calibri"/>
                <a:sym typeface="Calibri"/>
              </a:rPr>
              <a:t>Fornavn Etternavn»</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lang="en"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Du har mottatt en arbeidskontrakt fra </a:t>
            </a:r>
            <a:r>
              <a:rPr lang="en" sz="1200" b="1">
                <a:solidFill>
                  <a:schemeClr val="dk1"/>
                </a:solidFill>
                <a:latin typeface="Calibri"/>
                <a:ea typeface="Calibri"/>
                <a:cs typeface="Calibri"/>
                <a:sym typeface="Calibri"/>
              </a:rPr>
              <a:t>«Virksomhetens navn»</a:t>
            </a:r>
            <a:r>
              <a:rPr lang="en" sz="1200">
                <a:solidFill>
                  <a:schemeClr val="dk1"/>
                </a:solidFill>
                <a:latin typeface="Calibri"/>
                <a:ea typeface="Calibri"/>
                <a:cs typeface="Calibri"/>
                <a:sym typeface="Calibri"/>
              </a:rPr>
              <a:t>. Vennligst les gjennom og signer kontrakten så snart som mulig.</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Kontrakten signeres elektronisk her: </a:t>
            </a:r>
            <a:r>
              <a:rPr lang="en" sz="1200" i="1" u="sng">
                <a:solidFill>
                  <a:srgbClr val="0070C0"/>
                </a:solidFill>
                <a:latin typeface="Calibri"/>
                <a:ea typeface="Calibri"/>
                <a:cs typeface="Calibri"/>
                <a:sym typeface="Calibri"/>
              </a:rPr>
              <a:t>Her vil det være en lenke til dokumentet som skal signeres. Lenken vil ha synlig adresse og ansatt blitt tatt direkte til norsk side.</a:t>
            </a:r>
            <a:endParaRPr sz="1200" i="1" u="sng">
              <a:solidFill>
                <a:srgbClr val="0070C0"/>
              </a:solidFill>
              <a:latin typeface="Calibri"/>
              <a:ea typeface="Calibri"/>
              <a:cs typeface="Calibri"/>
              <a:sym typeface="Calibri"/>
            </a:endParaRPr>
          </a:p>
          <a:p>
            <a:pPr marL="0" lvl="0" indent="0" algn="l" rtl="0">
              <a:spcBef>
                <a:spcPts val="0"/>
              </a:spcBef>
              <a:spcAft>
                <a:spcPts val="0"/>
              </a:spcAft>
              <a:buNone/>
            </a:pPr>
            <a:endParaRPr sz="1200" i="1" u="sng">
              <a:solidFill>
                <a:srgbClr val="0070C0"/>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Hvis du har spørsmål om innholdet i kontrakten, kan du ta kontakt med </a:t>
            </a:r>
            <a:r>
              <a:rPr lang="en" sz="1200" b="1">
                <a:solidFill>
                  <a:schemeClr val="dk1"/>
                </a:solidFill>
                <a:latin typeface="Calibri"/>
                <a:ea typeface="Calibri"/>
                <a:cs typeface="Calibri"/>
                <a:sym typeface="Calibri"/>
              </a:rPr>
              <a:t>«kontaktperson» </a:t>
            </a:r>
            <a:r>
              <a:rPr lang="en" sz="1200">
                <a:solidFill>
                  <a:schemeClr val="dk1"/>
                </a:solidFill>
                <a:latin typeface="Calibri"/>
                <a:ea typeface="Calibri"/>
                <a:cs typeface="Calibri"/>
                <a:sym typeface="Calibri"/>
              </a:rPr>
              <a:t>i </a:t>
            </a:r>
            <a:r>
              <a:rPr lang="en" sz="1200" b="1">
                <a:solidFill>
                  <a:schemeClr val="dk1"/>
                </a:solidFill>
                <a:latin typeface="Calibri"/>
                <a:ea typeface="Calibri"/>
                <a:cs typeface="Calibri"/>
                <a:sym typeface="Calibri"/>
              </a:rPr>
              <a:t>«Virksomhetens navn».</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Har du behov for hjelp til signeringsprosessen kan du finne nyttig informasjon her:</a:t>
            </a:r>
            <a:br>
              <a:rPr lang="en" sz="1200">
                <a:solidFill>
                  <a:schemeClr val="dk1"/>
                </a:solidFill>
                <a:latin typeface="Calibri"/>
                <a:ea typeface="Calibri"/>
                <a:cs typeface="Calibri"/>
                <a:sym typeface="Calibri"/>
              </a:rPr>
            </a:br>
            <a:r>
              <a:rPr lang="en" sz="12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https://dfo.no/kundesider/lonn/tilsetting-og-arbeidskontrakt/signere-arbeidskontrakt</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Når kontrakten er signert og du har fått tilgang til våre digitale løsninger må du registrere timer mot timekontrakten. Det skal leveres en timeliste per måned. Timelisten må være godkjent før utbetaling utføres. Du vil miste tilgang til våre digitale løsninger dagen etter sluttdato for kontrakt. Alle timelistene for kontrakten må være sendt til godkjenning innen siste dag i kontraktsperioden, for at utbetaling skal kunne utføres.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Har du behov for hjelp til registrering av timer mot kontrakt finner du nyttig informasjon her:</a:t>
            </a:r>
            <a:br>
              <a:rPr lang="en" sz="1200">
                <a:solidFill>
                  <a:schemeClr val="dk1"/>
                </a:solidFill>
                <a:latin typeface="Calibri"/>
                <a:ea typeface="Calibri"/>
                <a:cs typeface="Calibri"/>
                <a:sym typeface="Calibri"/>
              </a:rPr>
            </a:br>
            <a:r>
              <a:rPr lang="en" sz="1200"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https://dfo.no/kundesider/lonnstjenester/tilsetting-og-arbeidskontrakt/utbetaling-av-timekontrakt-deg-som-er-timelonnet-dfo-app</a:t>
            </a: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Dette er en automatisk generert e-post og kan ikke svares på.</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Med vennlig hilsen</a:t>
            </a:r>
            <a:br>
              <a:rPr lang="en" sz="1200">
                <a:solidFill>
                  <a:schemeClr val="dk1"/>
                </a:solidFill>
                <a:latin typeface="Calibri"/>
                <a:ea typeface="Calibri"/>
                <a:cs typeface="Calibri"/>
                <a:sym typeface="Calibri"/>
              </a:rPr>
            </a:br>
            <a:r>
              <a:rPr lang="en" sz="1200">
                <a:solidFill>
                  <a:schemeClr val="dk1"/>
                </a:solidFill>
                <a:latin typeface="Calibri"/>
                <a:ea typeface="Calibri"/>
                <a:cs typeface="Calibri"/>
                <a:sym typeface="Calibri"/>
              </a:rPr>
              <a:t>Direktoratet for forvaltning og økonomistyringh</a:t>
            </a:r>
            <a:endParaRPr sz="1100" i="1">
              <a:solidFill>
                <a:schemeClr val="dk1"/>
              </a:solidFill>
            </a:endParaRPr>
          </a:p>
        </p:txBody>
      </p:sp>
      <p:sp>
        <p:nvSpPr>
          <p:cNvPr id="10" name="TextBox 9">
            <a:extLst>
              <a:ext uri="{FF2B5EF4-FFF2-40B4-BE49-F238E27FC236}">
                <a16:creationId xmlns:a16="http://schemas.microsoft.com/office/drawing/2014/main" id="{308EABFC-22F4-44EF-9386-5EE2DFEA4808}"/>
              </a:ext>
            </a:extLst>
          </p:cNvPr>
          <p:cNvSpPr txBox="1"/>
          <p:nvPr/>
        </p:nvSpPr>
        <p:spPr>
          <a:xfrm>
            <a:off x="1635153" y="1531767"/>
            <a:ext cx="9613872" cy="369332"/>
          </a:xfrm>
          <a:prstGeom prst="rect">
            <a:avLst/>
          </a:prstGeom>
          <a:noFill/>
        </p:spPr>
        <p:txBody>
          <a:bodyPr wrap="square">
            <a:spAutoFit/>
          </a:bodyPr>
          <a:lstStyle/>
          <a:p>
            <a:r>
              <a:rPr lang="nb-NO" sz="1800" b="1" i="0">
                <a:effectLst/>
                <a:latin typeface="MentiText"/>
              </a:rPr>
              <a:t>Timelønnet:							</a:t>
            </a:r>
            <a:r>
              <a:rPr lang="nb-NO" sz="1800" i="0">
                <a:effectLst/>
                <a:latin typeface="MentiText"/>
              </a:rPr>
              <a:t>	</a:t>
            </a:r>
            <a:endParaRPr lang="nb-NO"/>
          </a:p>
        </p:txBody>
      </p:sp>
    </p:spTree>
    <p:extLst>
      <p:ext uri="{BB962C8B-B14F-4D97-AF65-F5344CB8AC3E}">
        <p14:creationId xmlns:p14="http://schemas.microsoft.com/office/powerpoint/2010/main" val="717316078"/>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0" y="446151"/>
            <a:ext cx="8143439" cy="589825"/>
          </a:xfrm>
        </p:spPr>
        <p:txBody>
          <a:bodyPr/>
          <a:lstStyle/>
          <a:p>
            <a:r>
              <a:rPr lang="nb-NO" sz="2000" i="0">
                <a:effectLst/>
                <a:latin typeface="MentiText"/>
              </a:rPr>
              <a:t>Kan vi få se mailen som de som skal ha kontrakten mottar? Hvem står som avsender? Håper det står NTNU? Og ikke DFØ?</a:t>
            </a: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6480"/>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470343" y="541630"/>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607" y="1746381"/>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589673" y="2139015"/>
            <a:ext cx="696987" cy="707886"/>
          </a:xfrm>
          <a:prstGeom prst="rect">
            <a:avLst/>
          </a:prstGeom>
          <a:noFill/>
        </p:spPr>
        <p:txBody>
          <a:bodyPr wrap="square" rtlCol="0">
            <a:spAutoFit/>
          </a:bodyPr>
          <a:lstStyle/>
          <a:p>
            <a:r>
              <a:rPr lang="nb-NO" sz="4000"/>
              <a:t>!</a:t>
            </a:r>
          </a:p>
        </p:txBody>
      </p:sp>
      <p:sp>
        <p:nvSpPr>
          <p:cNvPr id="3" name="Google Shape;174;p22">
            <a:extLst>
              <a:ext uri="{FF2B5EF4-FFF2-40B4-BE49-F238E27FC236}">
                <a16:creationId xmlns:a16="http://schemas.microsoft.com/office/drawing/2014/main" id="{4B501075-B852-8D34-3EEE-7B16B57435E8}"/>
              </a:ext>
            </a:extLst>
          </p:cNvPr>
          <p:cNvSpPr txBox="1"/>
          <p:nvPr/>
        </p:nvSpPr>
        <p:spPr>
          <a:xfrm>
            <a:off x="1635153" y="1855895"/>
            <a:ext cx="6638835" cy="4278064"/>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rtl="0">
              <a:spcBef>
                <a:spcPts val="0"/>
              </a:spcBef>
              <a:spcAft>
                <a:spcPts val="0"/>
              </a:spcAft>
            </a:pPr>
            <a:r>
              <a:rPr lang="nb-NO" b="0" i="0" u="none" strike="noStrike">
                <a:solidFill>
                  <a:srgbClr val="000000"/>
                </a:solidFill>
                <a:effectLst/>
                <a:latin typeface="Calibri" panose="020F0502020204030204" pitchFamily="34" charset="0"/>
              </a:rPr>
              <a:t>Emne: Kontrakt til signering / Contract of employment</a:t>
            </a:r>
            <a:endParaRPr lang="nb-NO" b="0">
              <a:effectLst/>
            </a:endParaRPr>
          </a:p>
          <a:p>
            <a:pPr rtl="0">
              <a:spcBef>
                <a:spcPts val="0"/>
              </a:spcBef>
              <a:spcAft>
                <a:spcPts val="0"/>
              </a:spcAft>
            </a:pPr>
            <a:br>
              <a:rPr lang="nb-NO" b="0">
                <a:effectLst/>
              </a:rPr>
            </a:br>
            <a:r>
              <a:rPr lang="nb-NO" b="0" i="0" u="none" strike="noStrike">
                <a:solidFill>
                  <a:srgbClr val="000000"/>
                </a:solidFill>
                <a:effectLst/>
                <a:latin typeface="Calibri" panose="020F0502020204030204" pitchFamily="34" charset="0"/>
              </a:rPr>
              <a:t>Hei «</a:t>
            </a:r>
            <a:r>
              <a:rPr lang="nb-NO" b="1" i="0" u="none" strike="noStrike">
                <a:solidFill>
                  <a:srgbClr val="000000"/>
                </a:solidFill>
                <a:effectLst/>
                <a:latin typeface="Calibri" panose="020F0502020204030204" pitchFamily="34" charset="0"/>
              </a:rPr>
              <a:t>Fornavn Etternavn»</a:t>
            </a:r>
            <a:r>
              <a:rPr lang="nb-NO" b="0" i="0" u="none" strike="noStrike">
                <a:solidFill>
                  <a:srgbClr val="000000"/>
                </a:solidFill>
                <a:effectLst/>
                <a:latin typeface="Calibri" panose="020F0502020204030204" pitchFamily="34" charset="0"/>
              </a:rPr>
              <a:t>, </a:t>
            </a:r>
          </a:p>
          <a:p>
            <a:pPr rtl="0">
              <a:spcBef>
                <a:spcPts val="0"/>
              </a:spcBef>
              <a:spcAft>
                <a:spcPts val="0"/>
              </a:spcAft>
            </a:pPr>
            <a:endParaRPr lang="nb-NO" b="0">
              <a:effectLst/>
            </a:endParaRPr>
          </a:p>
          <a:p>
            <a:pPr rtl="0">
              <a:spcBef>
                <a:spcPts val="0"/>
              </a:spcBef>
              <a:spcAft>
                <a:spcPts val="0"/>
              </a:spcAft>
            </a:pPr>
            <a:r>
              <a:rPr lang="nb-NO" b="0" i="0" u="none" strike="noStrike">
                <a:solidFill>
                  <a:srgbClr val="000000"/>
                </a:solidFill>
                <a:effectLst/>
                <a:latin typeface="Calibri" panose="020F0502020204030204" pitchFamily="34" charset="0"/>
              </a:rPr>
              <a:t>Du har mottatt en arbeidskontrakt fra </a:t>
            </a:r>
            <a:r>
              <a:rPr lang="nb-NO" b="1" i="0" u="none" strike="noStrike">
                <a:solidFill>
                  <a:srgbClr val="000000"/>
                </a:solidFill>
                <a:effectLst/>
                <a:latin typeface="Calibri" panose="020F0502020204030204" pitchFamily="34" charset="0"/>
              </a:rPr>
              <a:t>«Virksomhetens navn».</a:t>
            </a:r>
            <a:r>
              <a:rPr lang="nb-NO" b="0" i="0" u="none" strike="noStrike">
                <a:solidFill>
                  <a:srgbClr val="000000"/>
                </a:solidFill>
                <a:effectLst/>
                <a:latin typeface="Calibri" panose="020F0502020204030204" pitchFamily="34" charset="0"/>
              </a:rPr>
              <a:t> Vennligst les igjennom og signer kontrakten så snart som mulig.</a:t>
            </a:r>
            <a:br>
              <a:rPr lang="nb-NO" b="0" i="0" u="none" strike="noStrike">
                <a:solidFill>
                  <a:srgbClr val="000000"/>
                </a:solidFill>
                <a:effectLst/>
                <a:latin typeface="Calibri" panose="020F0502020204030204" pitchFamily="34" charset="0"/>
              </a:rPr>
            </a:br>
            <a:r>
              <a:rPr lang="nb-NO" b="0" i="0" u="none" strike="noStrike">
                <a:solidFill>
                  <a:srgbClr val="000000"/>
                </a:solidFill>
                <a:effectLst/>
                <a:latin typeface="Calibri" panose="020F0502020204030204" pitchFamily="34" charset="0"/>
              </a:rPr>
              <a:t>Kontrakten signeres elektronisk her: </a:t>
            </a:r>
            <a:r>
              <a:rPr lang="nb-NO" b="0" i="1" u="sng">
                <a:solidFill>
                  <a:srgbClr val="0070C0"/>
                </a:solidFill>
                <a:effectLst/>
                <a:latin typeface="Calibri" panose="020F0502020204030204" pitchFamily="34" charset="0"/>
              </a:rPr>
              <a:t>Her vil det være en lenke til dokumentet som skal signeres. Lenken vil ha synlig adresse og ansatt blitt ratt direkte til norsk side.</a:t>
            </a:r>
          </a:p>
          <a:p>
            <a:pPr rtl="0">
              <a:spcBef>
                <a:spcPts val="0"/>
              </a:spcBef>
              <a:spcAft>
                <a:spcPts val="0"/>
              </a:spcAft>
            </a:pPr>
            <a:endParaRPr lang="nb-NO" b="0">
              <a:effectLst/>
            </a:endParaRPr>
          </a:p>
          <a:p>
            <a:pPr rtl="0">
              <a:spcBef>
                <a:spcPts val="0"/>
              </a:spcBef>
              <a:spcAft>
                <a:spcPts val="0"/>
              </a:spcAft>
            </a:pPr>
            <a:r>
              <a:rPr lang="nb-NO" b="0" i="0" u="none" strike="noStrike">
                <a:solidFill>
                  <a:srgbClr val="000000"/>
                </a:solidFill>
                <a:effectLst/>
                <a:latin typeface="Calibri" panose="020F0502020204030204" pitchFamily="34" charset="0"/>
              </a:rPr>
              <a:t>Hvis du har spørsmål om innholdet i kontrakten, kan du ta kontakt med </a:t>
            </a:r>
            <a:r>
              <a:rPr lang="nb-NO" b="1" i="0" u="none" strike="noStrike">
                <a:solidFill>
                  <a:srgbClr val="000000"/>
                </a:solidFill>
                <a:effectLst/>
                <a:latin typeface="Calibri" panose="020F0502020204030204" pitchFamily="34" charset="0"/>
              </a:rPr>
              <a:t>«kontaktperson»</a:t>
            </a:r>
            <a:r>
              <a:rPr lang="nb-NO" b="0" i="0" u="none" strike="noStrike">
                <a:solidFill>
                  <a:srgbClr val="000000"/>
                </a:solidFill>
                <a:effectLst/>
                <a:latin typeface="Calibri" panose="020F0502020204030204" pitchFamily="34" charset="0"/>
              </a:rPr>
              <a:t> i </a:t>
            </a:r>
            <a:r>
              <a:rPr lang="nb-NO" b="1" i="0" u="none" strike="noStrike">
                <a:solidFill>
                  <a:srgbClr val="000000"/>
                </a:solidFill>
                <a:effectLst/>
                <a:latin typeface="Calibri" panose="020F0502020204030204" pitchFamily="34" charset="0"/>
              </a:rPr>
              <a:t>«Virksomhetens navn».</a:t>
            </a:r>
          </a:p>
          <a:p>
            <a:pPr rtl="0">
              <a:spcBef>
                <a:spcPts val="0"/>
              </a:spcBef>
              <a:spcAft>
                <a:spcPts val="0"/>
              </a:spcAft>
            </a:pPr>
            <a:endParaRPr lang="nb-NO" b="0">
              <a:effectLst/>
            </a:endParaRPr>
          </a:p>
          <a:p>
            <a:pPr rtl="0">
              <a:spcBef>
                <a:spcPts val="0"/>
              </a:spcBef>
              <a:spcAft>
                <a:spcPts val="0"/>
              </a:spcAft>
            </a:pPr>
            <a:r>
              <a:rPr lang="nb-NO" b="0" i="0" u="none" strike="noStrike">
                <a:solidFill>
                  <a:srgbClr val="000000"/>
                </a:solidFill>
                <a:effectLst/>
                <a:latin typeface="Calibri" panose="020F0502020204030204" pitchFamily="34" charset="0"/>
              </a:rPr>
              <a:t>Dette er en automatisk generert e-post og kan ikke svares på.</a:t>
            </a:r>
            <a:br>
              <a:rPr lang="nb-NO" b="0" i="0" u="none" strike="noStrike">
                <a:solidFill>
                  <a:srgbClr val="000000"/>
                </a:solidFill>
                <a:effectLst/>
                <a:latin typeface="Calibri" panose="020F0502020204030204" pitchFamily="34" charset="0"/>
              </a:rPr>
            </a:br>
            <a:r>
              <a:rPr lang="nb-NO" b="0" i="0" u="none" strike="noStrike">
                <a:solidFill>
                  <a:srgbClr val="000000"/>
                </a:solidFill>
                <a:effectLst/>
                <a:latin typeface="Calibri" panose="020F0502020204030204" pitchFamily="34" charset="0"/>
              </a:rPr>
              <a:t>Har du behov for hjelp til signeringsprosessen kan du finne nyttig informasjon her:</a:t>
            </a:r>
            <a:br>
              <a:rPr lang="nb-NO" b="0" i="0" u="none" strike="noStrike">
                <a:solidFill>
                  <a:srgbClr val="000000"/>
                </a:solidFill>
                <a:effectLst/>
                <a:latin typeface="Calibri" panose="020F0502020204030204" pitchFamily="34" charset="0"/>
              </a:rPr>
            </a:br>
            <a:r>
              <a:rPr lang="nb-NO" b="0" i="0" u="sng" strike="noStrike">
                <a:solidFill>
                  <a:srgbClr val="0563C1"/>
                </a:solidFill>
                <a:effectLst/>
                <a:latin typeface="Calibri" panose="020F0502020204030204" pitchFamily="34" charset="0"/>
                <a:hlinkClick r:id="rId4"/>
              </a:rPr>
              <a:t>https://dfo.no/kundesider/lonn/tilsetting-og-arbeidskontrakt/signere-arbeidskontrakt</a:t>
            </a:r>
            <a:r>
              <a:rPr lang="nb-NO" b="0" i="0" u="none" strike="noStrike">
                <a:solidFill>
                  <a:srgbClr val="000000"/>
                </a:solidFill>
                <a:effectLst/>
                <a:latin typeface="Calibri" panose="020F0502020204030204" pitchFamily="34" charset="0"/>
              </a:rPr>
              <a:t> </a:t>
            </a:r>
          </a:p>
          <a:p>
            <a:pPr rtl="0">
              <a:spcBef>
                <a:spcPts val="0"/>
              </a:spcBef>
              <a:spcAft>
                <a:spcPts val="0"/>
              </a:spcAft>
            </a:pPr>
            <a:endParaRPr lang="nb-NO" b="0">
              <a:effectLst/>
            </a:endParaRPr>
          </a:p>
          <a:p>
            <a:r>
              <a:rPr lang="nb-NO" b="0" i="0" u="none" strike="noStrike">
                <a:solidFill>
                  <a:srgbClr val="000000"/>
                </a:solidFill>
                <a:effectLst/>
                <a:latin typeface="Calibri" panose="020F0502020204030204" pitchFamily="34" charset="0"/>
              </a:rPr>
              <a:t>Med vennlig hilsen</a:t>
            </a:r>
            <a:br>
              <a:rPr lang="nb-NO" b="0" i="0" u="none" strike="noStrike">
                <a:solidFill>
                  <a:srgbClr val="000000"/>
                </a:solidFill>
                <a:effectLst/>
                <a:latin typeface="Calibri" panose="020F0502020204030204" pitchFamily="34" charset="0"/>
              </a:rPr>
            </a:br>
            <a:r>
              <a:rPr lang="nb-NO" b="0" i="0" u="none" strike="noStrike">
                <a:solidFill>
                  <a:srgbClr val="000000"/>
                </a:solidFill>
                <a:effectLst/>
                <a:latin typeface="Calibri" panose="020F0502020204030204" pitchFamily="34" charset="0"/>
              </a:rPr>
              <a:t>Direktoratet for forvaltning og økonomistyring</a:t>
            </a:r>
            <a:br>
              <a:rPr lang="nb-NO" b="0" i="0" u="none" strike="noStrike">
                <a:solidFill>
                  <a:srgbClr val="000000"/>
                </a:solidFill>
                <a:effectLst/>
                <a:latin typeface="Calibri" panose="020F0502020204030204" pitchFamily="34" charset="0"/>
              </a:rPr>
            </a:br>
            <a:endParaRPr lang="nb-NO"/>
          </a:p>
        </p:txBody>
      </p:sp>
      <p:sp>
        <p:nvSpPr>
          <p:cNvPr id="10" name="TextBox 9">
            <a:extLst>
              <a:ext uri="{FF2B5EF4-FFF2-40B4-BE49-F238E27FC236}">
                <a16:creationId xmlns:a16="http://schemas.microsoft.com/office/drawing/2014/main" id="{308EABFC-22F4-44EF-9386-5EE2DFEA4808}"/>
              </a:ext>
            </a:extLst>
          </p:cNvPr>
          <p:cNvSpPr txBox="1"/>
          <p:nvPr/>
        </p:nvSpPr>
        <p:spPr>
          <a:xfrm>
            <a:off x="1635153" y="1531767"/>
            <a:ext cx="9613872" cy="861774"/>
          </a:xfrm>
          <a:prstGeom prst="rect">
            <a:avLst/>
          </a:prstGeom>
          <a:noFill/>
        </p:spPr>
        <p:txBody>
          <a:bodyPr wrap="square">
            <a:spAutoFit/>
          </a:bodyPr>
          <a:lstStyle/>
          <a:p>
            <a:r>
              <a:rPr lang="nb-NO" sz="1800" b="1" i="0">
                <a:effectLst/>
                <a:latin typeface="MentiText"/>
              </a:rPr>
              <a:t>Oppdragstaker / Månedlønnet: </a:t>
            </a:r>
            <a:br>
              <a:rPr lang="nb-NO" sz="1400" b="1" i="0">
                <a:effectLst/>
                <a:latin typeface="MentiText"/>
              </a:rPr>
            </a:br>
            <a:br>
              <a:rPr lang="nb-NO" sz="1400" i="0">
                <a:effectLst/>
                <a:latin typeface="MentiText"/>
              </a:rPr>
            </a:br>
            <a:endParaRPr lang="nb-NO"/>
          </a:p>
        </p:txBody>
      </p:sp>
    </p:spTree>
    <p:extLst>
      <p:ext uri="{BB962C8B-B14F-4D97-AF65-F5344CB8AC3E}">
        <p14:creationId xmlns:p14="http://schemas.microsoft.com/office/powerpoint/2010/main" val="1226419706"/>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764198"/>
            <a:ext cx="6765766" cy="2125839"/>
          </a:xfrm>
        </p:spPr>
        <p:txBody>
          <a:bodyPr/>
          <a:lstStyle/>
          <a:p>
            <a:r>
              <a:rPr lang="nb-NO" sz="2000" i="0">
                <a:effectLst/>
                <a:latin typeface="MentiText"/>
              </a:rPr>
              <a:t>Kan vi få se mailen oppdragstaker mottar etter de har signert? </a:t>
            </a:r>
            <a:br>
              <a:rPr lang="nb-NO" sz="1400" i="0">
                <a:effectLst/>
                <a:latin typeface="MentiText"/>
              </a:rPr>
            </a:br>
            <a:br>
              <a:rPr lang="nb-NO" sz="1400" i="0">
                <a:effectLst/>
                <a:latin typeface="MentiText"/>
              </a:rPr>
            </a:br>
            <a:r>
              <a:rPr lang="nb-NO" sz="1400" i="0">
                <a:effectLst/>
                <a:latin typeface="MentiText"/>
              </a:rPr>
              <a:t>OPPDRAGSTAKER:</a:t>
            </a: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pic>
        <p:nvPicPr>
          <p:cNvPr id="11" name="Picture 3" descr="Table&#10;&#10;Description automatically generated">
            <a:extLst>
              <a:ext uri="{FF2B5EF4-FFF2-40B4-BE49-F238E27FC236}">
                <a16:creationId xmlns:a16="http://schemas.microsoft.com/office/drawing/2014/main" id="{B36F5A30-162D-4D44-854C-B4B27B1D4786}"/>
              </a:ext>
            </a:extLst>
          </p:cNvPr>
          <p:cNvPicPr>
            <a:picLocks noChangeAspect="1"/>
          </p:cNvPicPr>
          <p:nvPr/>
        </p:nvPicPr>
        <p:blipFill rotWithShape="1">
          <a:blip r:embed="rId4"/>
          <a:srcRect t="16228"/>
          <a:stretch/>
        </p:blipFill>
        <p:spPr>
          <a:xfrm>
            <a:off x="2384411" y="2621382"/>
            <a:ext cx="8108996" cy="3718495"/>
          </a:xfrm>
          <a:prstGeom prst="rect">
            <a:avLst/>
          </a:prstGeom>
        </p:spPr>
      </p:pic>
    </p:spTree>
    <p:extLst>
      <p:ext uri="{BB962C8B-B14F-4D97-AF65-F5344CB8AC3E}">
        <p14:creationId xmlns:p14="http://schemas.microsoft.com/office/powerpoint/2010/main" val="684559071"/>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764198"/>
            <a:ext cx="9220405" cy="4711163"/>
          </a:xfrm>
        </p:spPr>
        <p:txBody>
          <a:bodyPr/>
          <a:lstStyle/>
          <a:p>
            <a:pPr algn="l"/>
            <a:r>
              <a:rPr lang="nb-NO" sz="2000" i="0">
                <a:effectLst/>
                <a:latin typeface="MentiText"/>
              </a:rPr>
              <a:t>Etter møtet "Opplæring for Behovshaver kontrakt" har det kommet mange spørsmål med gode svar i chatten etterpå. Hadde det ikke vært en ide å lage et eget Team i stedet? Det er tydelig et behov.</a:t>
            </a:r>
            <a:br>
              <a:rPr lang="nb-NO" sz="2000" i="0">
                <a:effectLst/>
                <a:latin typeface="MentiText"/>
              </a:rPr>
            </a:br>
            <a:br>
              <a:rPr lang="nb-NO" sz="2000" i="0">
                <a:effectLst/>
                <a:latin typeface="MentiText"/>
              </a:rPr>
            </a:br>
            <a:br>
              <a:rPr lang="nb-NO" sz="2000" i="0">
                <a:effectLst/>
                <a:latin typeface="MentiText"/>
              </a:rPr>
            </a:br>
            <a:r>
              <a:rPr lang="nb-NO" sz="2000" b="0" i="0">
                <a:effectLst/>
                <a:latin typeface="MentiText"/>
              </a:rPr>
              <a:t>Jo, god idé! Vi har laget et </a:t>
            </a:r>
            <a:r>
              <a:rPr lang="nb-NO" sz="2000" b="0" i="0">
                <a:effectLst/>
                <a:latin typeface="MentiText"/>
                <a:hlinkClick r:id="rId2"/>
              </a:rPr>
              <a:t>åpent team for Tilsetting og arbeidskontrakt</a:t>
            </a:r>
            <a:r>
              <a:rPr lang="nb-NO" sz="2000" b="0" i="0">
                <a:effectLst/>
                <a:latin typeface="MentiText"/>
              </a:rPr>
              <a:t>. Dette teamet er åpent for alle som vil være med. Her vil fagpersoner fra Tjenestesenteret publisere oppdateringer, presentasjoner og generell info om prosessen tilsetting og arbeidskontrakt. </a:t>
            </a:r>
            <a:br>
              <a:rPr lang="nb-NO" sz="2000" b="0">
                <a:latin typeface="MentiText"/>
              </a:rPr>
            </a:br>
            <a:br>
              <a:rPr lang="nb-NO" sz="2000" b="0">
                <a:latin typeface="MentiText"/>
              </a:rPr>
            </a:br>
            <a:r>
              <a:rPr lang="nb-NO" sz="2000" b="0">
                <a:latin typeface="MentiText"/>
              </a:rPr>
              <a:t>- </a:t>
            </a:r>
            <a:r>
              <a:rPr lang="nb-NO" sz="2000" b="0" i="0">
                <a:effectLst/>
                <a:latin typeface="MentiText"/>
              </a:rPr>
              <a:t>Fortsett å bruke NTNU Hjelp som kanal for hjelp med enkeltsaker. </a:t>
            </a:r>
            <a:br>
              <a:rPr lang="nb-NO" sz="2000" b="0" i="0">
                <a:effectLst/>
                <a:latin typeface="MentiText"/>
              </a:rPr>
            </a:br>
            <a:r>
              <a:rPr lang="nb-NO" sz="2000" b="0" i="0">
                <a:effectLst/>
                <a:latin typeface="MentiText"/>
              </a:rPr>
              <a:t>- Legg aldri ut personopplysninger eller annen saksinfo i kanalen. Denne kanalen er åpen for alle. </a:t>
            </a:r>
            <a:br>
              <a:rPr lang="nb-NO" sz="2000" b="0" i="0">
                <a:effectLst/>
                <a:latin typeface="MentiText"/>
              </a:rPr>
            </a:br>
            <a:r>
              <a:rPr lang="nb-NO" sz="2000" b="0" i="0">
                <a:effectLst/>
                <a:latin typeface="MentiText"/>
              </a:rPr>
              <a:t>- Tjenestesenteret vil svare på generelle spørsmål i chat cirka en gang i uka.</a:t>
            </a:r>
            <a:br>
              <a:rPr lang="nb-NO" sz="2000" b="0" i="0">
                <a:effectLst/>
                <a:latin typeface="MentiText"/>
              </a:rPr>
            </a:br>
            <a:endParaRPr lang="nb-NO" sz="2000">
              <a:latin typeface="MentiText"/>
            </a:endParaRPr>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339009181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109153" y="1465654"/>
            <a:ext cx="7692706" cy="1202510"/>
          </a:xfrm>
        </p:spPr>
        <p:txBody>
          <a:bodyPr/>
          <a:lstStyle/>
          <a:p>
            <a:r>
              <a:rPr lang="nb-NO" sz="7200" i="0">
                <a:effectLst/>
                <a:latin typeface="MentiText"/>
              </a:rPr>
              <a:t>Bestille kontrakt</a:t>
            </a:r>
            <a:endParaRPr lang="nb-NO" sz="7200"/>
          </a:p>
        </p:txBody>
      </p:sp>
      <p:pic>
        <p:nvPicPr>
          <p:cNvPr id="3" name="Grafikk 2" descr="Kontrakt kontur">
            <a:extLst>
              <a:ext uri="{FF2B5EF4-FFF2-40B4-BE49-F238E27FC236}">
                <a16:creationId xmlns:a16="http://schemas.microsoft.com/office/drawing/2014/main" id="{534CC74E-4EE6-8BB4-E42C-64142808E2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43754">
            <a:off x="4057265" y="3457327"/>
            <a:ext cx="2444485" cy="2444485"/>
          </a:xfrm>
          <a:prstGeom prst="rect">
            <a:avLst/>
          </a:prstGeom>
        </p:spPr>
      </p:pic>
    </p:spTree>
    <p:extLst>
      <p:ext uri="{BB962C8B-B14F-4D97-AF65-F5344CB8AC3E}">
        <p14:creationId xmlns:p14="http://schemas.microsoft.com/office/powerpoint/2010/main" val="2536121824"/>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764198"/>
            <a:ext cx="9220405" cy="1818063"/>
          </a:xfrm>
        </p:spPr>
        <p:txBody>
          <a:bodyPr/>
          <a:lstStyle/>
          <a:p>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3" name="Rectangle 1">
            <a:extLst>
              <a:ext uri="{FF2B5EF4-FFF2-40B4-BE49-F238E27FC236}">
                <a16:creationId xmlns:a16="http://schemas.microsoft.com/office/drawing/2014/main" id="{3B731874-2EF7-C44C-F14A-5B4A3A1C933C}"/>
              </a:ext>
            </a:extLst>
          </p:cNvPr>
          <p:cNvSpPr>
            <a:spLocks noChangeArrowheads="1"/>
          </p:cNvSpPr>
          <p:nvPr/>
        </p:nvSpPr>
        <p:spPr bwMode="auto">
          <a:xfrm>
            <a:off x="2689196" y="2133628"/>
            <a:ext cx="6695755"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2000" b="1" i="0" u="none" strike="noStrike" cap="none" normalizeH="0" baseline="0">
                <a:ln>
                  <a:noFill/>
                </a:ln>
                <a:solidFill>
                  <a:schemeClr val="tx1"/>
                </a:solidFill>
                <a:effectLst/>
                <a:latin typeface="MentiText"/>
              </a:rPr>
              <a:t>Kan det gis beskjed i et eget team når det gjøres endringer i rekvirent-skjemaet og på wiki-sidene på Innsida (f.eks. slik det gjøres for KASPER)?</a:t>
            </a:r>
          </a:p>
          <a:p>
            <a:pPr marL="0" marR="0" lvl="0" indent="0" algn="l" defTabSz="914400" rtl="0" eaLnBrk="0" fontAlgn="base" latinLnBrk="0" hangingPunct="0">
              <a:lnSpc>
                <a:spcPct val="100000"/>
              </a:lnSpc>
              <a:spcBef>
                <a:spcPct val="0"/>
              </a:spcBef>
              <a:spcAft>
                <a:spcPct val="0"/>
              </a:spcAft>
              <a:buClrTx/>
              <a:buSzTx/>
              <a:buFontTx/>
              <a:buNone/>
              <a:tabLst/>
            </a:pPr>
            <a:endParaRPr lang="nb-NO" altLang="nb-NO" sz="2000" b="1">
              <a:latin typeface="MentiTex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2000" i="0" u="none" strike="noStrike" cap="none" normalizeH="0" baseline="0">
                <a:ln>
                  <a:noFill/>
                </a:ln>
                <a:solidFill>
                  <a:schemeClr val="tx1"/>
                </a:solidFill>
                <a:effectLst/>
                <a:latin typeface="MentiText"/>
              </a:rPr>
              <a:t>Ja. Vi vil bruke den nyopprettede Teams-siden til å informere om endringer </a:t>
            </a:r>
            <a:r>
              <a:rPr lang="nb-NO" altLang="nb-NO" sz="2000">
                <a:latin typeface="MentiText"/>
              </a:rPr>
              <a:t>det kan være nyttig for dere å være informert om. </a:t>
            </a:r>
            <a:endParaRPr kumimoji="0" lang="nb-NO" altLang="nb-NO" sz="2000" b="1" i="0" u="none" strike="noStrike" cap="none" normalizeH="0" baseline="0">
              <a:ln>
                <a:noFill/>
              </a:ln>
              <a:solidFill>
                <a:schemeClr val="tx1"/>
              </a:solidFill>
              <a:effectLst/>
              <a:latin typeface="MentiTex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b-NO" altLang="nb-NO" sz="1200" b="0" i="0" u="none" strike="noStrike" cap="none" normalizeH="0" baseline="0">
                <a:ln>
                  <a:noFill/>
                </a:ln>
                <a:solidFill>
                  <a:schemeClr val="tx1"/>
                </a:solidFill>
                <a:effectLst/>
                <a:latin typeface="Arial" panose="020B0604020202020204" pitchFamily="34" charset="0"/>
              </a:rPr>
            </a:br>
            <a:endParaRPr kumimoji="0" lang="nb-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7770838"/>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764198"/>
            <a:ext cx="9220405" cy="1818063"/>
          </a:xfrm>
        </p:spPr>
        <p:txBody>
          <a:bodyPr/>
          <a:lstStyle/>
          <a:p>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3" name="Rectangle 1">
            <a:extLst>
              <a:ext uri="{FF2B5EF4-FFF2-40B4-BE49-F238E27FC236}">
                <a16:creationId xmlns:a16="http://schemas.microsoft.com/office/drawing/2014/main" id="{3B731874-2EF7-C44C-F14A-5B4A3A1C933C}"/>
              </a:ext>
            </a:extLst>
          </p:cNvPr>
          <p:cNvSpPr>
            <a:spLocks noChangeArrowheads="1"/>
          </p:cNvSpPr>
          <p:nvPr/>
        </p:nvSpPr>
        <p:spPr bwMode="auto">
          <a:xfrm>
            <a:off x="2843691" y="1967061"/>
            <a:ext cx="6695755"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sz="2000" b="1" i="0">
                <a:effectLst/>
                <a:latin typeface="MentiText"/>
              </a:rPr>
              <a:t>Ved godkjenning av kontrakt kommer det opp et spørsmål: "Hvis du er norsk statsborger, må du svare på spørsmål om fagforeningstilhørighet". Hvorfor stilles det spørsmålet?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2000" b="1" u="none" strike="noStrike" cap="none" normalizeH="0" baseline="0">
              <a:ln>
                <a:noFill/>
              </a:ln>
              <a:solidFill>
                <a:schemeClr val="tx1"/>
              </a:solidFill>
              <a:latin typeface="MentiText"/>
            </a:endParaRPr>
          </a:p>
          <a:p>
            <a:pPr marL="0" marR="0" lvl="0" indent="0" algn="l" defTabSz="914400" rtl="0" eaLnBrk="0" fontAlgn="base" latinLnBrk="0" hangingPunct="0">
              <a:lnSpc>
                <a:spcPct val="100000"/>
              </a:lnSpc>
              <a:spcBef>
                <a:spcPct val="0"/>
              </a:spcBef>
              <a:spcAft>
                <a:spcPct val="0"/>
              </a:spcAft>
              <a:buClrTx/>
              <a:buSzTx/>
              <a:buFontTx/>
              <a:buNone/>
              <a:tabLst/>
            </a:pPr>
            <a:endParaRPr lang="nb-NO" altLang="nb-NO" sz="2000" b="1" i="0">
              <a:effectLst/>
              <a:latin typeface="MentiTex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2000" u="none" strike="noStrike" cap="none" normalizeH="0" baseline="0">
                <a:ln>
                  <a:noFill/>
                </a:ln>
                <a:solidFill>
                  <a:schemeClr val="tx1"/>
                </a:solidFill>
                <a:latin typeface="MentiText"/>
              </a:rPr>
              <a:t>Det handler om hvilken </a:t>
            </a:r>
            <a:r>
              <a:rPr kumimoji="0" lang="nb-NO" altLang="nb-NO" sz="2000" u="none" strike="noStrike" cap="none" normalizeH="0" baseline="0" err="1">
                <a:ln>
                  <a:noFill/>
                </a:ln>
                <a:solidFill>
                  <a:schemeClr val="tx1"/>
                </a:solidFill>
                <a:latin typeface="MentiText"/>
              </a:rPr>
              <a:t>hovedtilslutning</a:t>
            </a:r>
            <a:r>
              <a:rPr kumimoji="0" lang="nb-NO" altLang="nb-NO" sz="2000" u="none" strike="noStrike" cap="none" normalizeH="0" baseline="0">
                <a:ln>
                  <a:noFill/>
                </a:ln>
                <a:solidFill>
                  <a:schemeClr val="tx1"/>
                </a:solidFill>
                <a:latin typeface="MentiText"/>
              </a:rPr>
              <a:t> den ansatte har </a:t>
            </a:r>
            <a:r>
              <a:rPr kumimoji="0" lang="nb-NO" altLang="nb-NO" sz="2000" u="none" strike="noStrike" cap="none" normalizeH="0" baseline="0" err="1">
                <a:ln>
                  <a:noFill/>
                </a:ln>
                <a:solidFill>
                  <a:schemeClr val="tx1"/>
                </a:solidFill>
                <a:latin typeface="MentiText"/>
              </a:rPr>
              <a:t>pga</a:t>
            </a:r>
            <a:r>
              <a:rPr kumimoji="0" lang="nb-NO" altLang="nb-NO" sz="2000" u="none" strike="noStrike" cap="none" normalizeH="0" baseline="0">
                <a:ln>
                  <a:noFill/>
                </a:ln>
                <a:solidFill>
                  <a:schemeClr val="tx1"/>
                </a:solidFill>
                <a:latin typeface="MentiText"/>
              </a:rPr>
              <a:t> lønnsrapportering. Det vil gi ulike koder i SAP. </a:t>
            </a:r>
          </a:p>
          <a:p>
            <a:pPr marL="0" marR="0" lvl="0" indent="0" algn="l" defTabSz="914400" rtl="0" eaLnBrk="0" fontAlgn="base" latinLnBrk="0" hangingPunct="0">
              <a:lnSpc>
                <a:spcPct val="100000"/>
              </a:lnSpc>
              <a:spcBef>
                <a:spcPct val="0"/>
              </a:spcBef>
              <a:spcAft>
                <a:spcPct val="0"/>
              </a:spcAft>
              <a:buClrTx/>
              <a:buSzTx/>
              <a:buFontTx/>
              <a:buNone/>
              <a:tabLst/>
            </a:pPr>
            <a:endParaRPr lang="nb-NO" altLang="nb-NO" sz="2000" b="1" i="0">
              <a:effectLst/>
              <a:latin typeface="MentiTex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b-NO" altLang="nb-NO" sz="1200" b="0" i="0" u="none" strike="noStrike" cap="none" normalizeH="0" baseline="0">
                <a:ln>
                  <a:noFill/>
                </a:ln>
                <a:solidFill>
                  <a:schemeClr val="tx1"/>
                </a:solidFill>
                <a:effectLst/>
                <a:latin typeface="Arial" panose="020B0604020202020204" pitchFamily="34" charset="0"/>
              </a:rPr>
            </a:br>
            <a:endParaRPr kumimoji="0" lang="nb-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02480766"/>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764198"/>
            <a:ext cx="9220405" cy="1818063"/>
          </a:xfrm>
        </p:spPr>
        <p:txBody>
          <a:bodyPr/>
          <a:lstStyle/>
          <a:p>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3" name="Rectangle 1">
            <a:extLst>
              <a:ext uri="{FF2B5EF4-FFF2-40B4-BE49-F238E27FC236}">
                <a16:creationId xmlns:a16="http://schemas.microsoft.com/office/drawing/2014/main" id="{3B731874-2EF7-C44C-F14A-5B4A3A1C933C}"/>
              </a:ext>
            </a:extLst>
          </p:cNvPr>
          <p:cNvSpPr>
            <a:spLocks noChangeArrowheads="1"/>
          </p:cNvSpPr>
          <p:nvPr/>
        </p:nvSpPr>
        <p:spPr bwMode="auto">
          <a:xfrm>
            <a:off x="2577166" y="1764198"/>
            <a:ext cx="7476689"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nb-NO" sz="2000" b="1" i="0">
                <a:effectLst/>
                <a:latin typeface="MentiText"/>
              </a:rPr>
              <a:t>Det er behov for en mye tydeligere prosessbeskrivelse fra kontrakt er inngått og alle tilganger/avganger er på plass. Opplever mangelfull dialog mellom HR, Tjenestesenteret og IT her.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2000" b="1" u="none" strike="noStrike" cap="none" normalizeH="0" baseline="0">
              <a:ln>
                <a:noFill/>
              </a:ln>
              <a:solidFill>
                <a:schemeClr val="tx1"/>
              </a:solidFill>
              <a:latin typeface="MentiText"/>
            </a:endParaRPr>
          </a:p>
          <a:p>
            <a:pPr marL="0" marR="0" lvl="0" indent="0" algn="l" defTabSz="914400" rtl="0" eaLnBrk="0" fontAlgn="base" latinLnBrk="0" hangingPunct="0">
              <a:lnSpc>
                <a:spcPct val="100000"/>
              </a:lnSpc>
              <a:spcBef>
                <a:spcPct val="0"/>
              </a:spcBef>
              <a:spcAft>
                <a:spcPct val="0"/>
              </a:spcAft>
              <a:buClrTx/>
              <a:buSzTx/>
              <a:buFontTx/>
              <a:buNone/>
              <a:tabLst/>
            </a:pPr>
            <a:endParaRPr lang="nb-NO" altLang="nb-NO" sz="2000" b="1" i="0">
              <a:effectLst/>
              <a:latin typeface="MentiTex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2000" u="none" strike="noStrike" cap="none" normalizeH="0" baseline="0">
                <a:ln>
                  <a:noFill/>
                </a:ln>
                <a:solidFill>
                  <a:schemeClr val="tx1"/>
                </a:solidFill>
                <a:latin typeface="MentiText"/>
              </a:rPr>
              <a:t>Ja, vi er klar over at informasjonen ut ikke er tydelig og helhetlig når det gjelder tilganger. </a:t>
            </a:r>
            <a:r>
              <a:rPr lang="nb-NO" altLang="nb-NO" sz="2000">
                <a:latin typeface="MentiText"/>
              </a:rPr>
              <a:t>Alle som går via TOA, får som hovedregel nødvendig tilganger. Foreløpig har vi kun sett at det kan være behov for at sensorer trenger ytterligere tilganger. Vi følger opp denne angående sensorer, samt tilbakemeldingen om at dialogen oppleves mangelfull. </a:t>
            </a:r>
            <a:endParaRPr kumimoji="0" lang="nb-NO" altLang="nb-NO" sz="2000" u="none" strike="noStrike" cap="none" normalizeH="0" baseline="0">
              <a:ln>
                <a:noFill/>
              </a:ln>
              <a:solidFill>
                <a:schemeClr val="tx1"/>
              </a:solidFill>
              <a:latin typeface="MentiTex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2000" b="1"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0322276"/>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256638" y="1826381"/>
            <a:ext cx="8489659" cy="2310505"/>
          </a:xfrm>
        </p:spPr>
        <p:txBody>
          <a:bodyPr/>
          <a:lstStyle/>
          <a:p>
            <a:r>
              <a:rPr lang="nb-NO" sz="7200">
                <a:latin typeface="MentiText"/>
              </a:rPr>
              <a:t>Oppfølging av feil</a:t>
            </a:r>
            <a:endParaRPr lang="nb-NO" sz="7200"/>
          </a:p>
        </p:txBody>
      </p:sp>
      <p:pic>
        <p:nvPicPr>
          <p:cNvPr id="4" name="Grafikk 3" descr="Verktøy med heldekkende fyll">
            <a:extLst>
              <a:ext uri="{FF2B5EF4-FFF2-40B4-BE49-F238E27FC236}">
                <a16:creationId xmlns:a16="http://schemas.microsoft.com/office/drawing/2014/main" id="{43555F34-FFC8-C2F1-901B-5F023BA1DF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43060" y="3308794"/>
            <a:ext cx="1656183" cy="1656183"/>
          </a:xfrm>
          <a:prstGeom prst="rect">
            <a:avLst/>
          </a:prstGeom>
        </p:spPr>
      </p:pic>
    </p:spTree>
    <p:extLst>
      <p:ext uri="{BB962C8B-B14F-4D97-AF65-F5344CB8AC3E}">
        <p14:creationId xmlns:p14="http://schemas.microsoft.com/office/powerpoint/2010/main" val="1434948503"/>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0" y="1764198"/>
            <a:ext cx="7720669" cy="4311053"/>
          </a:xfrm>
        </p:spPr>
        <p:txBody>
          <a:bodyPr/>
          <a:lstStyle/>
          <a:p>
            <a:r>
              <a:rPr lang="nb-NO" sz="2000" i="0">
                <a:effectLst/>
                <a:latin typeface="MentiText"/>
              </a:rPr>
              <a:t>Hvem retter opp i feil mobilnummer? DFØ sier NTNU, NTNU sier DFØ...</a:t>
            </a:r>
            <a:br>
              <a:rPr lang="nb-NO" sz="2000" i="0">
                <a:effectLst/>
                <a:latin typeface="MentiText"/>
              </a:rPr>
            </a:br>
            <a:br>
              <a:rPr lang="nb-NO" sz="2000" i="0">
                <a:effectLst/>
                <a:latin typeface="MentiText"/>
              </a:rPr>
            </a:br>
            <a:br>
              <a:rPr lang="nb-NO" sz="2000" i="0">
                <a:effectLst/>
                <a:latin typeface="MentiText"/>
              </a:rPr>
            </a:br>
            <a:br>
              <a:rPr lang="nb-NO" sz="2000" i="0">
                <a:effectLst/>
                <a:latin typeface="MentiText"/>
              </a:rPr>
            </a:br>
            <a:br>
              <a:rPr lang="nb-NO" sz="2000" b="0" i="0">
                <a:effectLst/>
                <a:latin typeface="MentiText"/>
              </a:rPr>
            </a:br>
            <a:r>
              <a:rPr lang="nb-NO" sz="2000" b="0" i="0">
                <a:effectLst/>
                <a:latin typeface="MentiText"/>
              </a:rPr>
              <a:t>Hvis det er før </a:t>
            </a:r>
            <a:r>
              <a:rPr lang="nb-NO" sz="2000" b="0" i="0" err="1">
                <a:effectLst/>
                <a:latin typeface="MentiText"/>
              </a:rPr>
              <a:t>kontraktssignering</a:t>
            </a:r>
            <a:r>
              <a:rPr lang="nb-NO" sz="2000" b="0" i="0">
                <a:effectLst/>
                <a:latin typeface="MentiText"/>
              </a:rPr>
              <a:t> endrer koordinator kontrakt på tjenestesenteret telefonnummeret, og sender deretter ut ny lenke til signering. </a:t>
            </a:r>
            <a:br>
              <a:rPr lang="nb-NO" sz="2000" b="0" i="0">
                <a:effectLst/>
                <a:latin typeface="MentiText"/>
              </a:rPr>
            </a:br>
            <a:br>
              <a:rPr lang="nb-NO" sz="2000" b="0" i="0">
                <a:effectLst/>
                <a:latin typeface="MentiText"/>
              </a:rPr>
            </a:br>
            <a:r>
              <a:rPr lang="nb-NO" sz="2000" b="0" i="0">
                <a:effectLst/>
                <a:latin typeface="MentiText"/>
              </a:rPr>
              <a:t>Etter signering kan den ansatte selv (time- eller månedskontrakt) endre dette i selvbetjeningsportalen. </a:t>
            </a:r>
            <a:r>
              <a:rPr lang="nb-NO" sz="2000" b="0">
                <a:latin typeface="MentiText"/>
              </a:rPr>
              <a:t>Koordinator kontrakt på tjenestesenteret kan også endre telefonnummeret. </a:t>
            </a:r>
            <a:br>
              <a:rPr lang="nb-NO" sz="2000" b="0">
                <a:latin typeface="MentiText"/>
              </a:rPr>
            </a:br>
            <a:br>
              <a:rPr lang="nb-NO" sz="2000" b="0">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2089626173"/>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0" y="1764198"/>
            <a:ext cx="7720669" cy="4003276"/>
          </a:xfrm>
        </p:spPr>
        <p:txBody>
          <a:bodyPr/>
          <a:lstStyle/>
          <a:p>
            <a:r>
              <a:rPr lang="nb-NO" sz="2000" i="0">
                <a:effectLst/>
                <a:latin typeface="MentiText"/>
              </a:rPr>
              <a:t>Når opponent som skal få oppdragsavtale har problemer, meldes det til NTNU og NTNU sier opponenten må kontakte DFØ. DFØ svarer at de må kontakte NTNU. Hva gjør dere for å hjelpe?</a:t>
            </a:r>
            <a:br>
              <a:rPr lang="nb-NO" sz="2000" i="0">
                <a:effectLst/>
                <a:latin typeface="MentiText"/>
              </a:rPr>
            </a:br>
            <a:br>
              <a:rPr lang="nb-NO" sz="2000" i="0">
                <a:effectLst/>
                <a:latin typeface="MentiText"/>
              </a:rPr>
            </a:br>
            <a:br>
              <a:rPr lang="nb-NO" sz="2000" i="0">
                <a:effectLst/>
                <a:latin typeface="MentiText"/>
              </a:rPr>
            </a:br>
            <a:r>
              <a:rPr lang="nb-NO" sz="2000" b="0">
                <a:latin typeface="MentiText"/>
              </a:rPr>
              <a:t>Problemer med oppdragsavtaler skal først og fremst meldes til Tjenestesenteret. Hvis det fremdeles er tekniske feil i systemet, må de ta kontakt med DFØ for hjelp. </a:t>
            </a:r>
            <a:br>
              <a:rPr lang="nb-NO" sz="2000" b="0">
                <a:latin typeface="MentiText"/>
              </a:rPr>
            </a:br>
            <a:br>
              <a:rPr lang="nb-NO" sz="2000" b="0">
                <a:latin typeface="MentiText"/>
              </a:rPr>
            </a:br>
            <a:r>
              <a:rPr lang="nb-NO" sz="2000" b="0">
                <a:latin typeface="MentiText"/>
              </a:rPr>
              <a:t>Se denne linken for hva feilene betyr, og forslag til løsninger:</a:t>
            </a:r>
            <a:br>
              <a:rPr lang="nb-NO" sz="2000" b="0">
                <a:latin typeface="MentiText"/>
              </a:rPr>
            </a:br>
            <a:r>
              <a:rPr lang="nb-NO" sz="2000" b="0">
                <a:latin typeface="MentiText"/>
                <a:hlinkClick r:id="rId2"/>
              </a:rPr>
              <a:t>https://dfo.no/kundesider/lonnstjenester/dfo-app/feil-og-losninger-i-dfo-appen</a:t>
            </a:r>
            <a:br>
              <a:rPr lang="nb-NO" sz="1400">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1457679694"/>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764198"/>
            <a:ext cx="6765766" cy="3418501"/>
          </a:xfrm>
        </p:spPr>
        <p:txBody>
          <a:bodyPr/>
          <a:lstStyle/>
          <a:p>
            <a:r>
              <a:rPr lang="nb-NO" sz="2000" i="0">
                <a:effectLst/>
                <a:latin typeface="MentiText"/>
              </a:rPr>
              <a:t>Når vil signering for utenlandske fungere? Har erfart at en ekstern på honorar ikke får utbetaling.</a:t>
            </a:r>
            <a:br>
              <a:rPr lang="nb-NO" sz="2000" i="0">
                <a:effectLst/>
                <a:latin typeface="MentiText"/>
              </a:rPr>
            </a:br>
            <a:br>
              <a:rPr lang="nb-NO" sz="2000" i="0">
                <a:effectLst/>
                <a:latin typeface="MentiText"/>
              </a:rPr>
            </a:br>
            <a:br>
              <a:rPr lang="nb-NO" sz="2000" i="0">
                <a:effectLst/>
                <a:latin typeface="MentiText"/>
              </a:rPr>
            </a:br>
            <a:br>
              <a:rPr lang="nb-NO" sz="2000" i="0">
                <a:effectLst/>
                <a:latin typeface="MentiText"/>
              </a:rPr>
            </a:br>
            <a:r>
              <a:rPr lang="nb-NO" sz="2000" b="0" i="0">
                <a:effectLst/>
                <a:latin typeface="MentiText"/>
              </a:rPr>
              <a:t>Enkeltsaker må meldes til NTNU Hjelp. Signering for utenlandske skal fungere hvis du har husket å legge inn landkode i eget felt og telefonnummer i eget felt. </a:t>
            </a: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2056413004"/>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4572527" y="1873034"/>
            <a:ext cx="2707932" cy="1202510"/>
          </a:xfrm>
        </p:spPr>
        <p:txBody>
          <a:bodyPr/>
          <a:lstStyle/>
          <a:p>
            <a:r>
              <a:rPr lang="nb-NO" sz="7200">
                <a:latin typeface="MentiText"/>
              </a:rPr>
              <a:t>Roller</a:t>
            </a:r>
            <a:endParaRPr lang="nb-NO" sz="7200"/>
          </a:p>
        </p:txBody>
      </p:sp>
      <p:pic>
        <p:nvPicPr>
          <p:cNvPr id="10" name="Grafikk 9" descr="Mannsprofil kontur">
            <a:extLst>
              <a:ext uri="{FF2B5EF4-FFF2-40B4-BE49-F238E27FC236}">
                <a16:creationId xmlns:a16="http://schemas.microsoft.com/office/drawing/2014/main" id="{60072729-58C1-96D1-26F0-FB9633F28D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14380" y="2960700"/>
            <a:ext cx="1480639" cy="1480639"/>
          </a:xfrm>
          <a:prstGeom prst="rect">
            <a:avLst/>
          </a:prstGeom>
        </p:spPr>
      </p:pic>
      <p:pic>
        <p:nvPicPr>
          <p:cNvPr id="14" name="Grafikk 13" descr="Kvinneprofil kontur">
            <a:extLst>
              <a:ext uri="{FF2B5EF4-FFF2-40B4-BE49-F238E27FC236}">
                <a16:creationId xmlns:a16="http://schemas.microsoft.com/office/drawing/2014/main" id="{5BCB9682-3A25-99C7-2983-EBC2A227BF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80899" y="3001239"/>
            <a:ext cx="1399560" cy="1399560"/>
          </a:xfrm>
          <a:prstGeom prst="rect">
            <a:avLst/>
          </a:prstGeom>
        </p:spPr>
      </p:pic>
    </p:spTree>
    <p:extLst>
      <p:ext uri="{BB962C8B-B14F-4D97-AF65-F5344CB8AC3E}">
        <p14:creationId xmlns:p14="http://schemas.microsoft.com/office/powerpoint/2010/main" val="1550058496"/>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764198"/>
            <a:ext cx="6765766" cy="4495719"/>
          </a:xfrm>
        </p:spPr>
        <p:txBody>
          <a:bodyPr/>
          <a:lstStyle/>
          <a:p>
            <a:r>
              <a:rPr lang="nb-NO" sz="2000" i="0">
                <a:effectLst/>
                <a:latin typeface="MentiText"/>
              </a:rPr>
              <a:t>Hvor er det enklest å melde inn nye behovshaver kontrakt? (flere nye faste </a:t>
            </a:r>
            <a:r>
              <a:rPr lang="nb-NO" sz="2000" i="0" err="1">
                <a:effectLst/>
                <a:latin typeface="MentiText"/>
              </a:rPr>
              <a:t>adm.ansatte</a:t>
            </a:r>
            <a:r>
              <a:rPr lang="nb-NO" sz="2000" i="0">
                <a:effectLst/>
                <a:latin typeface="MentiText"/>
              </a:rPr>
              <a:t> i vår som skal ha denne rollen). Hvem har myndighet til å melde inn?</a:t>
            </a: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r>
              <a:rPr lang="nb-NO" sz="2000" b="0" i="0">
                <a:effectLst/>
                <a:latin typeface="MentiText"/>
              </a:rPr>
              <a:t>Behovshaver kontrakt er ikke tilgangsstyrt. Men enheten må sørge for at behovshaver får tilstrekkelig opplæring</a:t>
            </a:r>
            <a:r>
              <a:rPr lang="nb-NO" sz="2000" b="0">
                <a:latin typeface="MentiText"/>
              </a:rPr>
              <a:t>:</a:t>
            </a:r>
            <a:br>
              <a:rPr lang="nb-NO" sz="2000" b="0">
                <a:latin typeface="MentiText"/>
              </a:rPr>
            </a:br>
            <a:r>
              <a:rPr lang="nb-NO" sz="2000" b="0">
                <a:latin typeface="MentiText"/>
                <a:hlinkClick r:id="rId2"/>
              </a:rPr>
              <a:t>Opplæring for behovshaver kontrakt</a:t>
            </a:r>
            <a:br>
              <a:rPr lang="nb-NO" sz="2000" b="0">
                <a:latin typeface="MentiText"/>
              </a:rPr>
            </a:br>
            <a:r>
              <a:rPr lang="nb-NO" sz="2000" b="0">
                <a:latin typeface="MentiText"/>
                <a:hlinkClick r:id="rId3"/>
              </a:rPr>
              <a:t>Åpent team: Tilsetting og arbeidskontrakt</a:t>
            </a:r>
            <a:br>
              <a:rPr lang="nb-NO" sz="2000" b="0">
                <a:latin typeface="MentiText"/>
              </a:rPr>
            </a:br>
            <a:br>
              <a:rPr lang="nb-NO" sz="2000" b="0">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3546938824"/>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764198"/>
            <a:ext cx="8147693" cy="4403386"/>
          </a:xfrm>
        </p:spPr>
        <p:txBody>
          <a:bodyPr/>
          <a:lstStyle/>
          <a:p>
            <a:r>
              <a:rPr lang="nb-NO" sz="2000" i="0">
                <a:effectLst/>
                <a:latin typeface="MentiText"/>
              </a:rPr>
              <a:t>Hvor melder vi enklest inn endringer på e-post som er koblet opp mot rekvirentskjemaet?</a:t>
            </a:r>
            <a:br>
              <a:rPr lang="nb-NO" sz="2000" i="0">
                <a:effectLst/>
                <a:latin typeface="MentiText"/>
              </a:rPr>
            </a:br>
            <a:br>
              <a:rPr lang="nb-NO" sz="2000" i="0">
                <a:effectLst/>
                <a:latin typeface="MentiText"/>
              </a:rPr>
            </a:br>
            <a:br>
              <a:rPr lang="nb-NO" sz="2000" i="0">
                <a:effectLst/>
                <a:latin typeface="MentiText"/>
              </a:rPr>
            </a:br>
            <a:br>
              <a:rPr lang="nb-NO" sz="2000" i="0">
                <a:effectLst/>
                <a:highlight>
                  <a:srgbClr val="FFFF00"/>
                </a:highlight>
                <a:latin typeface="MentiText"/>
              </a:rPr>
            </a:br>
            <a:r>
              <a:rPr lang="nb-NO" sz="2000" b="0" i="0">
                <a:effectLst/>
                <a:latin typeface="MentiText"/>
              </a:rPr>
              <a:t>Ved behov for å endre e-post til behovshaver kontrakt ber vi om at det sendes inn sak til Tjenestesenteret via NTNU-hjelp.</a:t>
            </a: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a:latin typeface="MentiText"/>
              </a:rPr>
            </a:br>
            <a:br>
              <a:rPr lang="nb-NO" sz="1400">
                <a:latin typeface="MentiText"/>
              </a:rPr>
            </a:br>
            <a:br>
              <a:rPr lang="nb-NO" sz="1400">
                <a:latin typeface="MentiText"/>
              </a:rPr>
            </a:br>
            <a:br>
              <a:rPr lang="nb-NO" sz="1400">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1566848650"/>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764198"/>
            <a:ext cx="7963950" cy="3172280"/>
          </a:xfrm>
        </p:spPr>
        <p:txBody>
          <a:bodyPr/>
          <a:lstStyle/>
          <a:p>
            <a:r>
              <a:rPr lang="nb-NO" sz="2000" i="0">
                <a:effectLst/>
                <a:latin typeface="MentiText"/>
              </a:rPr>
              <a:t>Internasjonal seksjon bruker en del studentassistenter ila sommeren, sommerkurs for internasjonale studenter og til mottaksprogrammet. </a:t>
            </a:r>
            <a:br>
              <a:rPr lang="nb-NO" sz="2000" i="0">
                <a:effectLst/>
                <a:latin typeface="MentiText"/>
              </a:rPr>
            </a:br>
            <a:r>
              <a:rPr lang="nb-NO" sz="2000" i="0">
                <a:effectLst/>
                <a:latin typeface="MentiText"/>
              </a:rPr>
              <a:t>Hva er mest korrekt - timekontrakt eller oppdragsavtale?</a:t>
            </a:r>
            <a:br>
              <a:rPr lang="nb-NO" sz="2000">
                <a:latin typeface="MentiText"/>
              </a:rPr>
            </a:br>
            <a:br>
              <a:rPr lang="nb-NO" sz="2000">
                <a:latin typeface="MentiText"/>
              </a:rPr>
            </a:br>
            <a:br>
              <a:rPr lang="nb-NO" sz="2000">
                <a:latin typeface="MentiText"/>
              </a:rPr>
            </a:br>
            <a:r>
              <a:rPr lang="nb-NO" sz="2000" b="0">
                <a:latin typeface="MentiText"/>
              </a:rPr>
              <a:t>Studentassistenter skal ha time- eller månedskontrakter. </a:t>
            </a:r>
            <a:br>
              <a:rPr lang="nb-NO" sz="2000" b="0">
                <a:latin typeface="MentiText"/>
              </a:rPr>
            </a:br>
            <a:br>
              <a:rPr lang="nb-NO" sz="2000" b="0">
                <a:latin typeface="MentiText"/>
              </a:rPr>
            </a:br>
            <a:r>
              <a:rPr lang="nb-NO" sz="2000" b="0">
                <a:latin typeface="MentiText"/>
              </a:rPr>
              <a:t>Ved valg av månedskontrakter trenger de ikke føre timer, mens ved timekontrakter må de ansatte selv føre og sende inn timeliste for å få lønnsutbetaling.  </a:t>
            </a:r>
            <a:endParaRPr lang="nb-NO" sz="2000">
              <a:latin typeface="MentiText"/>
            </a:endParaRPr>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744213271"/>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042041" y="1826381"/>
            <a:ext cx="8169742" cy="2310505"/>
          </a:xfrm>
        </p:spPr>
        <p:txBody>
          <a:bodyPr/>
          <a:lstStyle/>
          <a:p>
            <a:r>
              <a:rPr lang="nb-NO" sz="7200" i="0">
                <a:effectLst/>
                <a:latin typeface="MentiText"/>
              </a:rPr>
              <a:t>Forslag til endringer</a:t>
            </a:r>
            <a:endParaRPr lang="nb-NO" sz="7200"/>
          </a:p>
        </p:txBody>
      </p:sp>
      <p:pic>
        <p:nvPicPr>
          <p:cNvPr id="5" name="Grafikk 4" descr="Lyspære og tannhjul med heldekkende fyll">
            <a:extLst>
              <a:ext uri="{FF2B5EF4-FFF2-40B4-BE49-F238E27FC236}">
                <a16:creationId xmlns:a16="http://schemas.microsoft.com/office/drawing/2014/main" id="{08B70701-8D1D-0A55-B263-CFD8F57645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23822" y="3080164"/>
            <a:ext cx="2113444" cy="2113444"/>
          </a:xfrm>
          <a:prstGeom prst="rect">
            <a:avLst/>
          </a:prstGeom>
        </p:spPr>
      </p:pic>
    </p:spTree>
    <p:extLst>
      <p:ext uri="{BB962C8B-B14F-4D97-AF65-F5344CB8AC3E}">
        <p14:creationId xmlns:p14="http://schemas.microsoft.com/office/powerpoint/2010/main" val="2446891775"/>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764198"/>
            <a:ext cx="7683913" cy="4834273"/>
          </a:xfrm>
        </p:spPr>
        <p:txBody>
          <a:bodyPr/>
          <a:lstStyle/>
          <a:p>
            <a:r>
              <a:rPr lang="nb-NO" sz="2000" i="0">
                <a:effectLst/>
                <a:latin typeface="MentiText"/>
              </a:rPr>
              <a:t>Kan dato for når behovshaver kontrakt opprettet kontrakten ligge i hovedbilde (listen) i "Bestill kontrakt"? Eks. rett under sekvensnummer. Vil spare oss mye jobb</a:t>
            </a:r>
            <a:br>
              <a:rPr lang="nb-NO" sz="2000" i="0">
                <a:effectLst/>
                <a:latin typeface="MentiText"/>
              </a:rPr>
            </a:br>
            <a:br>
              <a:rPr lang="nb-NO" sz="2000" i="0">
                <a:effectLst/>
                <a:latin typeface="MentiText"/>
              </a:rPr>
            </a:br>
            <a:br>
              <a:rPr lang="nb-NO" sz="2000" i="0">
                <a:effectLst/>
                <a:latin typeface="MentiText"/>
              </a:rPr>
            </a:br>
            <a:r>
              <a:rPr lang="nb-NO" sz="2000" b="0">
                <a:latin typeface="MentiText"/>
              </a:rPr>
              <a:t>Behovshaver kontrakt oppretter ikke, men bestiller kontrakt. Antar det her menes at dere ønsker å se når koordinator kontrakt har opprettet kontrakten. Dere kan se status på kontraktene dere har bestilt ved å</a:t>
            </a:r>
            <a:br>
              <a:rPr lang="nb-NO" sz="2000" b="0">
                <a:latin typeface="MentiText"/>
              </a:rPr>
            </a:br>
            <a:r>
              <a:rPr lang="nb-NO" sz="2000" b="0">
                <a:latin typeface="MentiText"/>
              </a:rPr>
              <a:t>trykke på "Bestill kontrakt" fra hovedmenyen og finne aktuell kontrakt i oversikten til venstre. Da ser dere hvor kontrakten er. Står det "Ferdig" er denne godkjent og signert. </a:t>
            </a:r>
            <a:br>
              <a:rPr lang="nb-NO" sz="2000" b="0" i="0">
                <a:effectLst/>
                <a:latin typeface="MentiText"/>
              </a:rPr>
            </a:br>
            <a:br>
              <a:rPr lang="nb-NO" sz="2000" b="0" i="0">
                <a:effectLst/>
                <a:latin typeface="MentiText"/>
              </a:rPr>
            </a:br>
            <a:r>
              <a:rPr lang="nb-NO" sz="2000" b="0">
                <a:latin typeface="MentiText"/>
              </a:rPr>
              <a:t>Vi har en liste med forbedringsønsker/innspill til DFØ, og har lagt inn ønsket om å se dato i oversikten på denne listen.  </a:t>
            </a:r>
            <a:br>
              <a:rPr lang="nb-NO" sz="1400" i="0">
                <a:effectLst/>
                <a:latin typeface="MentiText"/>
              </a:rPr>
            </a:br>
            <a:br>
              <a:rPr lang="nb-NO" sz="1400">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1540941778"/>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764198"/>
            <a:ext cx="6862664" cy="4372608"/>
          </a:xfrm>
        </p:spPr>
        <p:txBody>
          <a:bodyPr/>
          <a:lstStyle/>
          <a:p>
            <a:r>
              <a:rPr lang="nb-NO" sz="2000" i="0">
                <a:effectLst/>
                <a:latin typeface="MentiText"/>
              </a:rPr>
              <a:t>Vil det komme en mulighet for å sortere kontraktene etter status?</a:t>
            </a:r>
            <a:br>
              <a:rPr lang="nb-NO" sz="2000" i="0">
                <a:effectLst/>
                <a:latin typeface="MentiText"/>
              </a:rPr>
            </a:br>
            <a:br>
              <a:rPr lang="nb-NO" sz="2000" i="0">
                <a:effectLst/>
                <a:latin typeface="MentiText"/>
              </a:rPr>
            </a:br>
            <a:br>
              <a:rPr lang="nb-NO" sz="2000" i="0">
                <a:effectLst/>
                <a:latin typeface="MentiText"/>
              </a:rPr>
            </a:br>
            <a:br>
              <a:rPr lang="nb-NO" sz="2000" i="0">
                <a:effectLst/>
                <a:latin typeface="MentiText"/>
              </a:rPr>
            </a:br>
            <a:r>
              <a:rPr lang="nb-NO" sz="2000" b="0" i="0">
                <a:effectLst/>
                <a:latin typeface="MentiText"/>
              </a:rPr>
              <a:t>Foreløpig ikke, men det arbeides med mer </a:t>
            </a:r>
            <a:r>
              <a:rPr lang="nb-NO" sz="2000" b="0" i="0" err="1">
                <a:effectLst/>
                <a:latin typeface="MentiText"/>
              </a:rPr>
              <a:t>brukevennlige</a:t>
            </a:r>
            <a:r>
              <a:rPr lang="nb-NO" sz="2000" b="0" i="0">
                <a:effectLst/>
                <a:latin typeface="MentiText"/>
              </a:rPr>
              <a:t> løsninger av DFØ i disse dager. </a:t>
            </a:r>
            <a:br>
              <a:rPr lang="nb-NO" sz="2000" b="0" i="0">
                <a:effectLst/>
                <a:latin typeface="MentiText"/>
              </a:rPr>
            </a:br>
            <a:br>
              <a:rPr lang="nb-NO" sz="2000" b="0" i="0">
                <a:effectLst/>
                <a:latin typeface="MentiText"/>
              </a:rPr>
            </a:br>
            <a:r>
              <a:rPr lang="nb-NO" sz="2000" b="0" i="0">
                <a:effectLst/>
                <a:latin typeface="MentiText"/>
              </a:rPr>
              <a:t>Ved å ta ut rapport til </a:t>
            </a:r>
            <a:r>
              <a:rPr lang="nb-NO" sz="2000" b="0" i="0" err="1">
                <a:effectLst/>
                <a:latin typeface="MentiText"/>
              </a:rPr>
              <a:t>excel</a:t>
            </a:r>
            <a:r>
              <a:rPr lang="nb-NO" sz="2000" b="0" i="0">
                <a:effectLst/>
                <a:latin typeface="MentiText"/>
              </a:rPr>
              <a:t> kan man enkelt sortere etter status. </a:t>
            </a: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547506963"/>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764198"/>
            <a:ext cx="8327241" cy="4372608"/>
          </a:xfrm>
        </p:spPr>
        <p:txBody>
          <a:bodyPr/>
          <a:lstStyle/>
          <a:p>
            <a:r>
              <a:rPr lang="nb-NO" sz="2000" i="0">
                <a:effectLst/>
                <a:latin typeface="MentiText"/>
              </a:rPr>
              <a:t>Når får NTNU felles rutine for utbetaling av LAOS-kurs? Fortsatt veldig uklart hva som er mulige alternativer i det nye systemet (uten mye merarbeid for behovshaver)</a:t>
            </a:r>
            <a:br>
              <a:rPr lang="nb-NO" sz="2000" i="0">
                <a:effectLst/>
                <a:latin typeface="MentiText"/>
              </a:rPr>
            </a:br>
            <a:br>
              <a:rPr lang="nb-NO" sz="2000" i="0">
                <a:effectLst/>
                <a:latin typeface="MentiText"/>
              </a:rPr>
            </a:br>
            <a:br>
              <a:rPr lang="nb-NO" sz="2000" b="0" i="0">
                <a:effectLst/>
                <a:latin typeface="MentiText"/>
              </a:rPr>
            </a:br>
            <a:r>
              <a:rPr lang="nb-NO" sz="2000" b="0">
                <a:latin typeface="MentiText"/>
              </a:rPr>
              <a:t>Vi hadde et møte for å diskutere løsning på dette, og har anbefalt alle som har LAOS-kurs og bake dette inn i månedskontraktene som læringsassistenter. Det vil bli løftet til HR-sjef forum med et ønske om å få standardisert dette for hele NTNU. </a:t>
            </a: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a:latin typeface="MentiText"/>
              </a:rPr>
            </a:br>
            <a:br>
              <a:rPr lang="nb-NO" sz="1400">
                <a:latin typeface="MentiText"/>
              </a:rPr>
            </a:br>
            <a:br>
              <a:rPr lang="nb-NO" sz="1400">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3475237680"/>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683002"/>
            <a:ext cx="7963950" cy="2248950"/>
          </a:xfrm>
        </p:spPr>
        <p:txBody>
          <a:bodyPr/>
          <a:lstStyle/>
          <a:p>
            <a:r>
              <a:rPr lang="nb-NO" sz="2000" i="0">
                <a:effectLst/>
                <a:latin typeface="MentiText"/>
              </a:rPr>
              <a:t>Kan merknadsfeltet i kontraktsskjemaet utvides? Det er mye informasjon som skal inn. Det blir mye scrolling.</a:t>
            </a:r>
            <a:br>
              <a:rPr lang="nb-NO" sz="2000" i="0">
                <a:effectLst/>
                <a:latin typeface="MentiText"/>
              </a:rPr>
            </a:br>
            <a:br>
              <a:rPr lang="nb-NO" sz="2000" i="0">
                <a:effectLst/>
                <a:latin typeface="MentiText"/>
              </a:rPr>
            </a:br>
            <a:br>
              <a:rPr lang="nb-NO" sz="2000" i="0">
                <a:effectLst/>
                <a:latin typeface="MentiText"/>
              </a:rPr>
            </a:br>
            <a:br>
              <a:rPr lang="nb-NO" sz="2000" i="0">
                <a:effectLst/>
                <a:latin typeface="MentiText"/>
              </a:rPr>
            </a:br>
            <a:r>
              <a:rPr lang="nb-NO" sz="2000" b="0" i="0">
                <a:effectLst/>
                <a:latin typeface="MentiText"/>
              </a:rPr>
              <a:t>Det er heller et ønske, både fra NTNU og de andre universitetene, at info som i dag skal inn i merknadsfeltet heller får egne felt. </a:t>
            </a:r>
            <a:endParaRPr lang="nb-NO" sz="2000" b="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3113916881"/>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683002"/>
            <a:ext cx="7963950" cy="1941173"/>
          </a:xfrm>
        </p:spPr>
        <p:txBody>
          <a:bodyPr/>
          <a:lstStyle/>
          <a:p>
            <a:r>
              <a:rPr lang="nb-NO" sz="2000" i="0">
                <a:effectLst/>
                <a:latin typeface="MentiText"/>
              </a:rPr>
              <a:t>Videreutvikling av løsningen - er det planlagt? Spesielt at alt som er plikt å ha med blir et pliktfelt og ikke bare lagt inn i det åpne merknadsfeltet.</a:t>
            </a:r>
            <a:br>
              <a:rPr lang="nb-NO" sz="2000" i="0">
                <a:effectLst/>
                <a:latin typeface="MentiText"/>
              </a:rPr>
            </a:br>
            <a:br>
              <a:rPr lang="nb-NO" sz="2000" i="0">
                <a:effectLst/>
                <a:latin typeface="MentiText"/>
              </a:rPr>
            </a:br>
            <a:br>
              <a:rPr lang="nb-NO" sz="2000" i="0">
                <a:effectLst/>
                <a:latin typeface="MentiText"/>
              </a:rPr>
            </a:br>
            <a:br>
              <a:rPr lang="nb-NO" sz="2000" i="0">
                <a:effectLst/>
                <a:latin typeface="MentiText"/>
              </a:rPr>
            </a:br>
            <a:r>
              <a:rPr lang="nb-NO" sz="2000" b="0" i="0">
                <a:effectLst/>
                <a:latin typeface="MentiText"/>
              </a:rPr>
              <a:t>Dette har høy prioritet, og arbeides med i disse dager.</a:t>
            </a:r>
            <a:endParaRPr lang="nb-NO" sz="2000" b="0">
              <a:highlight>
                <a:srgbClr val="FFFF00"/>
              </a:highlight>
            </a:endParaRPr>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3124346755"/>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683002"/>
            <a:ext cx="7963950" cy="2248950"/>
          </a:xfrm>
        </p:spPr>
        <p:txBody>
          <a:bodyPr/>
          <a:lstStyle/>
          <a:p>
            <a:r>
              <a:rPr lang="nb-NO" sz="2000" i="0">
                <a:effectLst/>
                <a:latin typeface="MentiText"/>
              </a:rPr>
              <a:t>Kan rutinene for eksamen hvor det er mer enn 1 sensor endres til å være tilsvarende den som er for klagesaker? At kontrakten lages i etterkant når vi vet fordelingen av antall besvarelser.</a:t>
            </a:r>
            <a:br>
              <a:rPr lang="nb-NO" sz="2000" i="0">
                <a:effectLst/>
                <a:latin typeface="MentiText"/>
              </a:rPr>
            </a:br>
            <a:br>
              <a:rPr lang="nb-NO" sz="2000" i="0">
                <a:effectLst/>
                <a:latin typeface="MentiText"/>
              </a:rPr>
            </a:br>
            <a:br>
              <a:rPr lang="nb-NO" sz="2000" b="0" i="0">
                <a:effectLst/>
                <a:latin typeface="MentiText"/>
              </a:rPr>
            </a:br>
            <a:r>
              <a:rPr lang="nb-NO" sz="2000" b="0" i="0">
                <a:effectLst/>
                <a:latin typeface="MentiText"/>
              </a:rPr>
              <a:t>Jeg er ikke sikker på om jeg forstår behovet her. Ta kontakt med N</a:t>
            </a:r>
            <a:r>
              <a:rPr lang="nb-NO" sz="2000" b="0">
                <a:latin typeface="MentiText"/>
              </a:rPr>
              <a:t>ina for å forklare mer. </a:t>
            </a:r>
            <a:endParaRPr lang="nb-NO" sz="2000" b="0">
              <a:highlight>
                <a:srgbClr val="FFFF00"/>
              </a:highlight>
            </a:endParaRPr>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3603732633"/>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683002"/>
            <a:ext cx="7963950" cy="2556727"/>
          </a:xfrm>
        </p:spPr>
        <p:txBody>
          <a:bodyPr/>
          <a:lstStyle/>
          <a:p>
            <a:r>
              <a:rPr lang="nb-NO" sz="2000" i="0">
                <a:effectLst/>
                <a:latin typeface="MentiText"/>
              </a:rPr>
              <a:t>Er det mulig å ta bort første side av </a:t>
            </a:r>
            <a:r>
              <a:rPr lang="nb-NO" sz="2000" i="0" err="1">
                <a:effectLst/>
                <a:latin typeface="MentiText"/>
              </a:rPr>
              <a:t>Brukveiledningen</a:t>
            </a:r>
            <a:r>
              <a:rPr lang="nb-NO" sz="2000" i="0">
                <a:effectLst/>
                <a:latin typeface="MentiText"/>
              </a:rPr>
              <a:t> til utenlandske sensorer? </a:t>
            </a:r>
            <a:r>
              <a:rPr lang="nb-NO" sz="2000" i="0">
                <a:effectLst/>
                <a:latin typeface="MentiText"/>
                <a:hlinkClick r:id="rId2"/>
              </a:rPr>
              <a:t>https://universityofbergen.sharepoint.com/sites/KvalitetsrammeverkokonomioglonnBOTT/Kv</a:t>
            </a:r>
            <a:br>
              <a:rPr lang="nb-NO" sz="2000" i="0">
                <a:effectLst/>
                <a:latin typeface="MentiText"/>
              </a:rPr>
            </a:br>
            <a:br>
              <a:rPr lang="nb-NO" sz="2000" i="0">
                <a:effectLst/>
                <a:latin typeface="MentiText"/>
              </a:rPr>
            </a:br>
            <a:r>
              <a:rPr lang="nb-NO" sz="2000" b="0" i="0">
                <a:effectLst/>
                <a:highlight>
                  <a:srgbClr val="FFFF00"/>
                </a:highlight>
                <a:latin typeface="MentiText"/>
              </a:rPr>
              <a:t> </a:t>
            </a:r>
            <a:br>
              <a:rPr lang="nb-NO" sz="2000" b="0" i="0">
                <a:effectLst/>
                <a:highlight>
                  <a:srgbClr val="FFFF00"/>
                </a:highlight>
                <a:latin typeface="MentiText"/>
              </a:rPr>
            </a:br>
            <a:r>
              <a:rPr lang="nb-NO" sz="2000" b="0">
                <a:latin typeface="MentiText"/>
              </a:rPr>
              <a:t>Vi tar med oss denne tilbakemeldingen til BOTT-forvaltning som arbeider med vedlikehold av disse. </a:t>
            </a:r>
            <a:endParaRPr lang="nb-NO" sz="2000" b="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2754749965"/>
      </p:ext>
    </p:extLst>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683002"/>
            <a:ext cx="7963950" cy="2248950"/>
          </a:xfrm>
        </p:spPr>
        <p:txBody>
          <a:bodyPr/>
          <a:lstStyle/>
          <a:p>
            <a:r>
              <a:rPr lang="nb-NO" sz="2000" i="0" u="none" strike="noStrike">
                <a:effectLst/>
                <a:latin typeface="Arial" panose="020B0604020202020204" pitchFamily="34" charset="0"/>
              </a:rPr>
              <a:t>Vil det komme en mulighet for å sortere kontraktene etter status?</a:t>
            </a:r>
            <a:r>
              <a:rPr lang="nb-NO" sz="2000"/>
              <a:t> </a:t>
            </a:r>
            <a:br>
              <a:rPr lang="nb-NO" sz="2000"/>
            </a:br>
            <a:br>
              <a:rPr lang="nb-NO" sz="2000"/>
            </a:br>
            <a:br>
              <a:rPr lang="nb-NO" sz="2000"/>
            </a:br>
            <a:br>
              <a:rPr lang="nb-NO" sz="2000"/>
            </a:br>
            <a:r>
              <a:rPr lang="nb-NO" sz="2000" b="0"/>
              <a:t>Det håper vi! DFØ jobber nå med mer brukervennlige løsninger på dette.</a:t>
            </a:r>
            <a:endParaRPr lang="nb-NO" sz="20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2553504598"/>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683002"/>
            <a:ext cx="7963950" cy="2556727"/>
          </a:xfrm>
        </p:spPr>
        <p:txBody>
          <a:bodyPr/>
          <a:lstStyle/>
          <a:p>
            <a:r>
              <a:rPr lang="nb-NO" sz="2000" i="0" u="none" strike="noStrike">
                <a:effectLst/>
                <a:latin typeface="MentiText"/>
              </a:rPr>
              <a:t>Vi trenger en funksjon for å sende med pdf-vedlegg til kontrakten. Når kan dette komme på plass?</a:t>
            </a:r>
            <a:r>
              <a:rPr lang="nb-NO" sz="2000">
                <a:latin typeface="MentiText"/>
              </a:rPr>
              <a:t> </a:t>
            </a:r>
            <a:br>
              <a:rPr lang="nb-NO" sz="2000">
                <a:latin typeface="MentiText"/>
              </a:rPr>
            </a:br>
            <a:br>
              <a:rPr lang="nb-NO" sz="2000">
                <a:latin typeface="MentiText"/>
              </a:rPr>
            </a:br>
            <a:br>
              <a:rPr lang="nb-NO" sz="2000">
                <a:latin typeface="MentiText"/>
              </a:rPr>
            </a:br>
            <a:br>
              <a:rPr lang="nb-NO" sz="2000">
                <a:latin typeface="MentiText"/>
              </a:rPr>
            </a:br>
            <a:r>
              <a:rPr lang="nb-NO" sz="2000" b="0">
                <a:latin typeface="MentiText"/>
              </a:rPr>
              <a:t>Dere har mulighet til å skrive tekst som skal med i kontrakten ved bestilling av kontrakt. Behovshaver kontrakt har ikke mulighet til å legge ved et pdf-vedlegg. </a:t>
            </a:r>
            <a:endParaRPr lang="nb-NO" sz="2000">
              <a:highlight>
                <a:srgbClr val="FFFF00"/>
              </a:highlight>
              <a:latin typeface="MentiText"/>
            </a:endParaRPr>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3520537375"/>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683002"/>
            <a:ext cx="7963950" cy="3172280"/>
          </a:xfrm>
        </p:spPr>
        <p:txBody>
          <a:bodyPr/>
          <a:lstStyle/>
          <a:p>
            <a:r>
              <a:rPr lang="nb-NO" sz="2000" i="0">
                <a:effectLst/>
                <a:latin typeface="MentiText"/>
              </a:rPr>
              <a:t>Hvilken avtale skal inngås for lønn til studentrepresentanter som deltar ved prøveforelesning og intervju? Hvilken student som møter opp og timeantallet varierer, kan </a:t>
            </a:r>
            <a:r>
              <a:rPr lang="nb-NO" sz="2000">
                <a:latin typeface="MentiText"/>
              </a:rPr>
              <a:t>e</a:t>
            </a:r>
            <a:r>
              <a:rPr lang="nb-NO" sz="2000" i="0">
                <a:effectLst/>
                <a:latin typeface="MentiText"/>
              </a:rPr>
              <a:t>vt. lages i etterkant av oppdraget?</a:t>
            </a:r>
            <a:br>
              <a:rPr lang="nb-NO" sz="2000" i="0">
                <a:effectLst/>
                <a:latin typeface="MentiText"/>
              </a:rPr>
            </a:br>
            <a:br>
              <a:rPr lang="nb-NO" sz="2000" i="0">
                <a:effectLst/>
                <a:latin typeface="MentiText"/>
              </a:rPr>
            </a:br>
            <a:br>
              <a:rPr lang="nb-NO" sz="2000" i="0">
                <a:effectLst/>
                <a:latin typeface="MentiText"/>
              </a:rPr>
            </a:br>
            <a:r>
              <a:rPr lang="nb-NO" sz="2000" b="0" i="0">
                <a:effectLst/>
                <a:latin typeface="MentiText"/>
              </a:rPr>
              <a:t>Hvis dette gjelder ansettelser så er dette bedømmelseskomitéarbeid og lønnes som et oppdrag. Ved avvik på avtalt sum i kontrakt (oppdragsavtale) </a:t>
            </a:r>
            <a:r>
              <a:rPr lang="nb-NO" sz="2000" i="0">
                <a:effectLst/>
                <a:latin typeface="MentiText"/>
              </a:rPr>
              <a:t>må</a:t>
            </a:r>
            <a:r>
              <a:rPr lang="nb-NO" sz="2000" b="0" i="0">
                <a:effectLst/>
                <a:latin typeface="MentiText"/>
              </a:rPr>
              <a:t> dette meldes inn til tjenestesenteret før sluttdato på kontrakt</a:t>
            </a:r>
            <a:r>
              <a:rPr lang="nb-NO" sz="2000" b="0">
                <a:latin typeface="MentiText"/>
              </a:rPr>
              <a:t> </a:t>
            </a:r>
            <a:r>
              <a:rPr lang="nb-NO" sz="2000">
                <a:latin typeface="MentiText"/>
              </a:rPr>
              <a:t>før</a:t>
            </a:r>
            <a:r>
              <a:rPr lang="nb-NO" sz="2000" b="0">
                <a:latin typeface="MentiText"/>
              </a:rPr>
              <a:t> oppdraget er ferdig. Dere kan eventuelt legge til noen dager på slutten av oppdraget, slik at dere får tid til å korrigere før utbetalinga. </a:t>
            </a:r>
            <a:endParaRPr lang="nb-NO" sz="20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438041862"/>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042041" y="1826381"/>
            <a:ext cx="8169742" cy="1202510"/>
          </a:xfrm>
        </p:spPr>
        <p:txBody>
          <a:bodyPr/>
          <a:lstStyle/>
          <a:p>
            <a:r>
              <a:rPr lang="nb-NO" sz="7200" i="0">
                <a:effectLst/>
                <a:latin typeface="MentiText"/>
              </a:rPr>
              <a:t>Spørsmål i møtet</a:t>
            </a:r>
            <a:endParaRPr lang="nb-NO" sz="7200"/>
          </a:p>
        </p:txBody>
      </p:sp>
    </p:spTree>
    <p:extLst>
      <p:ext uri="{BB962C8B-B14F-4D97-AF65-F5344CB8AC3E}">
        <p14:creationId xmlns:p14="http://schemas.microsoft.com/office/powerpoint/2010/main" val="574502684"/>
      </p:ext>
    </p:extLst>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683002"/>
            <a:ext cx="5093774" cy="3787833"/>
          </a:xfrm>
        </p:spPr>
        <p:txBody>
          <a:bodyPr/>
          <a:lstStyle/>
          <a:p>
            <a:r>
              <a:rPr lang="nb-NO" sz="2000">
                <a:latin typeface="MentiText"/>
              </a:rPr>
              <a:t>Hvor publiseres denne presentasjonen?</a:t>
            </a:r>
            <a:br>
              <a:rPr lang="nb-NO" sz="2000">
                <a:latin typeface="MentiText"/>
              </a:rPr>
            </a:br>
            <a:br>
              <a:rPr lang="nb-NO" sz="2000">
                <a:latin typeface="MentiText"/>
              </a:rPr>
            </a:br>
            <a:br>
              <a:rPr lang="nb-NO" sz="2000">
                <a:latin typeface="MentiText"/>
              </a:rPr>
            </a:br>
            <a:br>
              <a:rPr lang="nb-NO" sz="2000">
                <a:latin typeface="MentiText"/>
              </a:rPr>
            </a:br>
            <a:br>
              <a:rPr lang="nb-NO" sz="2000">
                <a:latin typeface="MentiText"/>
              </a:rPr>
            </a:br>
            <a:r>
              <a:rPr lang="nb-NO" sz="2000" b="0">
                <a:latin typeface="MentiText"/>
              </a:rPr>
              <a:t>Opptak og presentasjon lastes opp på Innsida: </a:t>
            </a:r>
            <a:r>
              <a:rPr lang="nb-NO" sz="2000" b="0">
                <a:latin typeface="MentiText"/>
                <a:hlinkClick r:id="rId2"/>
              </a:rPr>
              <a:t>Bott økonomi og lønn – Opplæring</a:t>
            </a:r>
            <a:br>
              <a:rPr lang="nb-NO" sz="2000" b="0">
                <a:latin typeface="MentiText"/>
              </a:rPr>
            </a:br>
            <a:br>
              <a:rPr lang="nb-NO" sz="2000" b="0">
                <a:latin typeface="MentiText"/>
              </a:rPr>
            </a:br>
            <a:r>
              <a:rPr lang="nb-NO" sz="2000" b="0">
                <a:latin typeface="MentiText"/>
              </a:rPr>
              <a:t>Vi har link til den siden som egen fane i teamet</a:t>
            </a:r>
            <a:br>
              <a:rPr lang="nb-NO" sz="2000" b="0">
                <a:latin typeface="MentiText"/>
              </a:rPr>
            </a:br>
            <a:r>
              <a:rPr lang="nb-NO" sz="2000" b="0">
                <a:latin typeface="MentiText"/>
                <a:hlinkClick r:id="rId3"/>
              </a:rPr>
              <a:t>Tilsetting og arbeidskontrakt</a:t>
            </a:r>
            <a:br>
              <a:rPr lang="nb-NO" sz="2000">
                <a:latin typeface="MentiText"/>
              </a:rPr>
            </a:br>
            <a:br>
              <a:rPr lang="nb-NO" sz="2000">
                <a:latin typeface="MentiText"/>
              </a:rPr>
            </a:br>
            <a:endParaRPr lang="nb-NO" sz="2000">
              <a:highlight>
                <a:srgbClr val="FFFF00"/>
              </a:highlight>
              <a:latin typeface="MentiText"/>
            </a:endParaRPr>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4150347638"/>
      </p:ext>
    </p:extLst>
  </p:cSld>
  <p:clrMapOvr>
    <a:masterClrMapping/>
  </p:clrMapOvr>
  <p:transition spd="slow">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683002"/>
            <a:ext cx="7963950" cy="5018939"/>
          </a:xfrm>
        </p:spPr>
        <p:txBody>
          <a:bodyPr/>
          <a:lstStyle/>
          <a:p>
            <a:r>
              <a:rPr lang="nb-NO" sz="2000">
                <a:latin typeface="MentiText"/>
              </a:rPr>
              <a:t>Dere sa at behovshaver kontrakt står som kontaktperson i e-posten som sendes ut til den som skal signere kontrakten. Men i merknadsfeltet (når vi bestiller kontrakt) skal vi jo oppgi kontaktperson, hvis det er en annen enn behovshaver kontrakt. Er det noe vits i å legge inn denne infoen i merknadsfeltet, hvis behovshaver kontrakt uansett blir kontaktperson?</a:t>
            </a:r>
            <a:br>
              <a:rPr lang="nb-NO" sz="2000">
                <a:latin typeface="MentiText"/>
              </a:rPr>
            </a:br>
            <a:br>
              <a:rPr lang="nb-NO" sz="2000">
                <a:latin typeface="MentiText"/>
              </a:rPr>
            </a:br>
            <a:r>
              <a:rPr lang="nb-NO" sz="2000" b="0">
                <a:latin typeface="MentiText"/>
              </a:rPr>
              <a:t>Det er i de tilfellene Tjenestesenteret endrer kontaktperson. Så hvis du legger inn en annen kontaktperson der, vil det stå annen kontaktperson i kontrakten.</a:t>
            </a:r>
            <a:br>
              <a:rPr lang="nb-NO" sz="2000" b="0">
                <a:latin typeface="MentiText"/>
              </a:rPr>
            </a:br>
            <a:br>
              <a:rPr lang="nb-NO" sz="2000" b="0">
                <a:latin typeface="MentiText"/>
              </a:rPr>
            </a:br>
            <a:r>
              <a:rPr lang="nb-NO" sz="2000">
                <a:latin typeface="MentiText"/>
              </a:rPr>
              <a:t>Bør det helst ikke stå en rekvirent som kontaktperson?</a:t>
            </a:r>
            <a:br>
              <a:rPr lang="nb-NO" sz="2000">
                <a:latin typeface="MentiText"/>
              </a:rPr>
            </a:br>
            <a:br>
              <a:rPr lang="nb-NO" sz="2000">
                <a:latin typeface="MentiText"/>
              </a:rPr>
            </a:br>
            <a:br>
              <a:rPr lang="nb-NO" sz="2000" b="0">
                <a:latin typeface="MentiText"/>
              </a:rPr>
            </a:br>
            <a:r>
              <a:rPr lang="nb-NO" sz="2000" b="0">
                <a:latin typeface="MentiText"/>
              </a:rPr>
              <a:t>Det kan være hensiktsmessig at behovshaver står som kontaktperson, i tilfelle spørsmålene om lønnsinformasjon. </a:t>
            </a:r>
            <a:br>
              <a:rPr lang="nb-NO" sz="2000">
                <a:latin typeface="MentiText"/>
              </a:rPr>
            </a:br>
            <a:endParaRPr lang="nb-NO" sz="2000">
              <a:highlight>
                <a:srgbClr val="FFFF00"/>
              </a:highlight>
              <a:latin typeface="MentiText"/>
            </a:endParaRPr>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pic>
        <p:nvPicPr>
          <p:cNvPr id="3" name="Grafikk 2" descr="Tale kontur">
            <a:extLst>
              <a:ext uri="{FF2B5EF4-FFF2-40B4-BE49-F238E27FC236}">
                <a16:creationId xmlns:a16="http://schemas.microsoft.com/office/drawing/2014/main" id="{22D8EE47-B1A1-8AD6-0E0C-CF74F1C1FC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8106" y="4347777"/>
            <a:ext cx="1740715" cy="1740715"/>
          </a:xfrm>
          <a:prstGeom prst="rect">
            <a:avLst/>
          </a:prstGeom>
        </p:spPr>
      </p:pic>
      <p:sp>
        <p:nvSpPr>
          <p:cNvPr id="4" name="TekstSylinder 3">
            <a:extLst>
              <a:ext uri="{FF2B5EF4-FFF2-40B4-BE49-F238E27FC236}">
                <a16:creationId xmlns:a16="http://schemas.microsoft.com/office/drawing/2014/main" id="{2C76500F-60D1-F57D-52C0-784BAE21EF3A}"/>
              </a:ext>
            </a:extLst>
          </p:cNvPr>
          <p:cNvSpPr txBox="1"/>
          <p:nvPr/>
        </p:nvSpPr>
        <p:spPr>
          <a:xfrm>
            <a:off x="1501626" y="4680708"/>
            <a:ext cx="696987" cy="707886"/>
          </a:xfrm>
          <a:prstGeom prst="rect">
            <a:avLst/>
          </a:prstGeom>
          <a:noFill/>
        </p:spPr>
        <p:txBody>
          <a:bodyPr wrap="square" rtlCol="0">
            <a:spAutoFit/>
          </a:bodyPr>
          <a:lstStyle/>
          <a:p>
            <a:r>
              <a:rPr lang="nb-NO" sz="4000"/>
              <a:t>?</a:t>
            </a:r>
          </a:p>
        </p:txBody>
      </p:sp>
      <p:pic>
        <p:nvPicPr>
          <p:cNvPr id="5" name="Grafikk 4" descr="Tale kontur">
            <a:extLst>
              <a:ext uri="{FF2B5EF4-FFF2-40B4-BE49-F238E27FC236}">
                <a16:creationId xmlns:a16="http://schemas.microsoft.com/office/drawing/2014/main" id="{B6B3F50E-8E95-517D-1064-4D489FD314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08106" y="5388594"/>
            <a:ext cx="1740715" cy="1740715"/>
          </a:xfrm>
          <a:prstGeom prst="rect">
            <a:avLst/>
          </a:prstGeom>
        </p:spPr>
      </p:pic>
      <p:sp>
        <p:nvSpPr>
          <p:cNvPr id="10" name="TekstSylinder 9">
            <a:extLst>
              <a:ext uri="{FF2B5EF4-FFF2-40B4-BE49-F238E27FC236}">
                <a16:creationId xmlns:a16="http://schemas.microsoft.com/office/drawing/2014/main" id="{941C7FA1-0D47-7FBD-2427-AF55A8D8E46B}"/>
              </a:ext>
            </a:extLst>
          </p:cNvPr>
          <p:cNvSpPr txBox="1"/>
          <p:nvPr/>
        </p:nvSpPr>
        <p:spPr>
          <a:xfrm>
            <a:off x="1541999" y="5760123"/>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2823113334"/>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061565"/>
            <a:ext cx="7963950" cy="6557822"/>
          </a:xfrm>
        </p:spPr>
        <p:txBody>
          <a:bodyPr/>
          <a:lstStyle/>
          <a:p>
            <a:r>
              <a:rPr lang="nb-NO" sz="2000">
                <a:latin typeface="MentiText"/>
              </a:rPr>
              <a:t>Dere sa at behovshaver kontrakt ikke er en rolle-tildeling. Men vi har en nyansatt som skal ha den rollen, men vedkommende har ikke tilgang til å se alle K-steder. Dermed kan ikke personen opprette kontrakt for alle enheter. </a:t>
            </a:r>
            <a:br>
              <a:rPr lang="nb-NO" sz="2000">
                <a:latin typeface="MentiText"/>
              </a:rPr>
            </a:br>
            <a:br>
              <a:rPr lang="nb-NO" sz="2000">
                <a:latin typeface="MentiText"/>
              </a:rPr>
            </a:br>
            <a:br>
              <a:rPr lang="nb-NO" sz="2000">
                <a:latin typeface="MentiText"/>
              </a:rPr>
            </a:br>
            <a:r>
              <a:rPr lang="nb-NO" sz="2000" b="0">
                <a:latin typeface="MentiText"/>
              </a:rPr>
              <a:t>Meld det inn til Tjenestesenteret, slik at vi kan se på forskjellen på tilgangene. </a:t>
            </a:r>
            <a:br>
              <a:rPr lang="nb-NO" sz="2000" b="0">
                <a:latin typeface="MentiText"/>
              </a:rPr>
            </a:br>
            <a:br>
              <a:rPr lang="nb-NO" sz="2000" b="0">
                <a:latin typeface="MentiText"/>
              </a:rPr>
            </a:br>
            <a:r>
              <a:rPr lang="nb-NO" sz="2000" b="0">
                <a:latin typeface="MentiText"/>
              </a:rPr>
              <a:t>Det er flere som har meldt inn lignende om tilgang til org.-enheter, så vi må finne ut hvordan det kan gjøres likt </a:t>
            </a:r>
            <a:r>
              <a:rPr lang="nb-NO" sz="2000">
                <a:latin typeface="MentiText"/>
              </a:rPr>
              <a:t>for</a:t>
            </a:r>
            <a:r>
              <a:rPr lang="nb-NO" sz="2000" b="0">
                <a:latin typeface="MentiText"/>
              </a:rPr>
              <a:t> alle. </a:t>
            </a:r>
            <a:br>
              <a:rPr lang="nb-NO" sz="2000" b="0">
                <a:latin typeface="MentiText"/>
              </a:rPr>
            </a:br>
            <a:br>
              <a:rPr lang="nb-NO" sz="2000" b="0">
                <a:latin typeface="MentiText"/>
              </a:rPr>
            </a:br>
            <a:r>
              <a:rPr lang="nb-NO" sz="2000" b="0" i="1">
                <a:latin typeface="MentiText"/>
              </a:rPr>
              <a:t>Kommentar i chat: Har samme problem med manglende org.enheter hos oss. To av oss som har vært meldt inn som behovshaver kontrakt fra starten mangler det nivået vi skal bruke, men hun tredje har. Det skal være meldt inn det samme på oss opprinnelig. Har sendt inn sak i </a:t>
            </a:r>
            <a:r>
              <a:rPr lang="nb-NO" sz="2000" b="0" i="1" err="1">
                <a:latin typeface="MentiText"/>
              </a:rPr>
              <a:t>NTNUHjelp</a:t>
            </a:r>
            <a:r>
              <a:rPr lang="nb-NO" sz="2000" b="0" i="1">
                <a:latin typeface="MentiText"/>
              </a:rPr>
              <a:t>, men ikke fått svar ennå.</a:t>
            </a:r>
            <a:br>
              <a:rPr lang="nb-NO" sz="2000">
                <a:latin typeface="MentiText"/>
              </a:rPr>
            </a:br>
            <a:br>
              <a:rPr lang="nb-NO" sz="2000">
                <a:latin typeface="MentiText"/>
              </a:rPr>
            </a:br>
            <a:br>
              <a:rPr lang="nb-NO" sz="2000">
                <a:latin typeface="MentiText"/>
              </a:rPr>
            </a:br>
            <a:br>
              <a:rPr lang="nb-NO" sz="2000">
                <a:latin typeface="MentiText"/>
              </a:rPr>
            </a:br>
            <a:endParaRPr lang="nb-NO" sz="2000">
              <a:highlight>
                <a:srgbClr val="FFFF00"/>
              </a:highlight>
              <a:latin typeface="MentiText"/>
            </a:endParaRPr>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1578777868"/>
      </p:ext>
    </p:extLst>
  </p:cSld>
  <p:clrMapOvr>
    <a:masterClrMapping/>
  </p:clrMapOvr>
  <p:transition spd="slow">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683002"/>
            <a:ext cx="7963950" cy="5634492"/>
          </a:xfrm>
        </p:spPr>
        <p:txBody>
          <a:bodyPr/>
          <a:lstStyle/>
          <a:p>
            <a:r>
              <a:rPr lang="nb-NO" sz="2000">
                <a:latin typeface="MentiText"/>
              </a:rPr>
              <a:t>Kan vitenskapelig ansatte få betalt for foreleser-oppdrag på eksternfinansierte konferanser? Og hvordan kan jeg få oversikt over hva slags stilling de har? Skal de ha oppdragskontrakt via TOA? Har de krav på betaling for oppdraget? Har NTNU laget en løsning for dette? </a:t>
            </a:r>
            <a:br>
              <a:rPr lang="nb-NO" sz="2000">
                <a:latin typeface="MentiText"/>
              </a:rPr>
            </a:br>
            <a:br>
              <a:rPr lang="nb-NO" sz="2000">
                <a:latin typeface="MentiText"/>
              </a:rPr>
            </a:br>
            <a:r>
              <a:rPr lang="nb-NO" sz="2000" b="0">
                <a:latin typeface="MentiText"/>
              </a:rPr>
              <a:t>Vi ser behovet for å få oversikt. Vi jobber med hvordan dere kan få bedre innsikt/tilgang til rapportverktøy. </a:t>
            </a:r>
            <a:br>
              <a:rPr lang="nb-NO" sz="2000" b="0">
                <a:latin typeface="MentiText"/>
              </a:rPr>
            </a:br>
            <a:br>
              <a:rPr lang="nb-NO" sz="2000" b="0">
                <a:latin typeface="MentiText"/>
              </a:rPr>
            </a:br>
            <a:r>
              <a:rPr lang="nb-NO" sz="2000" b="0">
                <a:latin typeface="MentiText"/>
              </a:rPr>
              <a:t>NTNU-ansatte skal ikke ha TOA-oppdragskontrakt/ha betalt. Det er en problemstilling vi må løfte i organisasjonen. Vi tar det med videre i arbeidet. </a:t>
            </a:r>
            <a:br>
              <a:rPr lang="nb-NO" sz="2000" b="0">
                <a:latin typeface="MentiText"/>
              </a:rPr>
            </a:br>
            <a:br>
              <a:rPr lang="nb-NO" sz="2000" b="0">
                <a:latin typeface="MentiText"/>
              </a:rPr>
            </a:br>
            <a:r>
              <a:rPr lang="nb-NO" sz="2000" b="0" i="1">
                <a:latin typeface="MentiText"/>
              </a:rPr>
              <a:t>Kommentar i chat: Dette er noe som må tas i lederlinja! Vi har hatt det på agenda på vårt fakultet. NTNU sentralt jobber med retningslinjer for "overtid" for vitenskapelige ansatte. </a:t>
            </a:r>
            <a:br>
              <a:rPr lang="nb-NO" sz="2000" b="0">
                <a:latin typeface="MentiText"/>
              </a:rPr>
            </a:br>
            <a:br>
              <a:rPr lang="nb-NO" sz="2000">
                <a:latin typeface="MentiText"/>
              </a:rPr>
            </a:br>
            <a:br>
              <a:rPr lang="nb-NO" sz="2000">
                <a:latin typeface="MentiText"/>
              </a:rPr>
            </a:br>
            <a:endParaRPr lang="nb-NO" sz="2000">
              <a:highlight>
                <a:srgbClr val="FFFF00"/>
              </a:highlight>
              <a:latin typeface="MentiText"/>
            </a:endParaRPr>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3221409807"/>
      </p:ext>
    </p:extLst>
  </p:cSld>
  <p:clrMapOvr>
    <a:masterClrMapping/>
  </p:clrMapOvr>
  <p:transition spd="slow">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683002"/>
            <a:ext cx="7963950" cy="5542159"/>
          </a:xfrm>
        </p:spPr>
        <p:txBody>
          <a:bodyPr/>
          <a:lstStyle/>
          <a:p>
            <a:r>
              <a:rPr lang="nb-NO" sz="2000">
                <a:latin typeface="MentiText"/>
              </a:rPr>
              <a:t>Vitenskapelig ansatte med særavtale som sier at de kan få tilleggslønn når de jobber på eksternfinansierte prosjekt: Der har vi et eget skjema som heter tilleggslønn. Vi har fått beskjed om å fortsatt bruke det. Er det en endret rutine på det?</a:t>
            </a:r>
            <a:br>
              <a:rPr lang="nb-NO" sz="2000">
                <a:latin typeface="MentiText"/>
              </a:rPr>
            </a:br>
            <a:br>
              <a:rPr lang="nb-NO" sz="2000">
                <a:latin typeface="MentiText"/>
              </a:rPr>
            </a:br>
            <a:br>
              <a:rPr lang="nb-NO" sz="2000">
                <a:latin typeface="MentiText"/>
              </a:rPr>
            </a:br>
            <a:r>
              <a:rPr lang="nb-NO" sz="2000" b="0">
                <a:latin typeface="MentiText"/>
              </a:rPr>
              <a:t>Særavtale om eksternfinansiert virksomhet skal opprettholdes som før med tilleggslønnskjema og arkivering i </a:t>
            </a:r>
            <a:r>
              <a:rPr lang="nb-NO" sz="2000" b="0" err="1">
                <a:latin typeface="MentiText"/>
              </a:rPr>
              <a:t>ePhorte</a:t>
            </a:r>
            <a:r>
              <a:rPr lang="nb-NO" sz="2000" b="0">
                <a:latin typeface="MentiText"/>
              </a:rPr>
              <a:t>. </a:t>
            </a:r>
            <a:br>
              <a:rPr lang="nb-NO" sz="2000" b="0">
                <a:latin typeface="MentiText"/>
              </a:rPr>
            </a:br>
            <a:br>
              <a:rPr lang="nb-NO" sz="2000" b="0">
                <a:latin typeface="MentiText"/>
              </a:rPr>
            </a:br>
            <a:br>
              <a:rPr lang="nb-NO" sz="2000" b="0">
                <a:latin typeface="MentiText"/>
              </a:rPr>
            </a:br>
            <a:br>
              <a:rPr lang="nb-NO" sz="2000"/>
            </a:br>
            <a:br>
              <a:rPr lang="nb-NO" sz="5400">
                <a:latin typeface="MentiText"/>
              </a:rPr>
            </a:br>
            <a:br>
              <a:rPr lang="nb-NO" sz="2000" b="0">
                <a:latin typeface="MentiText"/>
              </a:rPr>
            </a:br>
            <a:br>
              <a:rPr lang="nb-NO" sz="2000">
                <a:latin typeface="MentiText"/>
              </a:rPr>
            </a:br>
            <a:br>
              <a:rPr lang="nb-NO" sz="2000">
                <a:latin typeface="MentiText"/>
              </a:rPr>
            </a:br>
            <a:endParaRPr lang="nb-NO" sz="2000">
              <a:highlight>
                <a:srgbClr val="FFFF00"/>
              </a:highlight>
              <a:latin typeface="MentiText"/>
            </a:endParaRPr>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1371204141"/>
      </p:ext>
    </p:extLst>
  </p:cSld>
  <p:clrMapOvr>
    <a:masterClrMapping/>
  </p:clrMapOvr>
  <p:transition spd="slow">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683002"/>
            <a:ext cx="7963950" cy="3480056"/>
          </a:xfrm>
        </p:spPr>
        <p:txBody>
          <a:bodyPr/>
          <a:lstStyle/>
          <a:p>
            <a:r>
              <a:rPr lang="nb-NO" sz="2000">
                <a:latin typeface="MentiText"/>
              </a:rPr>
              <a:t>Timeansatte: Hvis de er timeansatt flere steder ved NTNU – kan de fremdeles kun sene én timeliste per måned?</a:t>
            </a:r>
            <a:br>
              <a:rPr lang="nb-NO" sz="2000">
                <a:latin typeface="MentiText"/>
              </a:rPr>
            </a:br>
            <a:br>
              <a:rPr lang="nb-NO" sz="2000">
                <a:latin typeface="MentiText"/>
              </a:rPr>
            </a:br>
            <a:br>
              <a:rPr lang="nb-NO" sz="2000" b="0">
                <a:latin typeface="MentiText"/>
              </a:rPr>
            </a:br>
            <a:br>
              <a:rPr lang="nb-NO" sz="2000" b="0">
                <a:latin typeface="MentiText"/>
              </a:rPr>
            </a:br>
            <a:r>
              <a:rPr lang="nb-NO" sz="2000" b="0">
                <a:latin typeface="MentiText"/>
              </a:rPr>
              <a:t>Nei, det er én liste per timekontrakt. Hvis en person er ansatt flere steder, går man på den aktuelle timekontrakten, registrerer timer der og leverer timelister for det. Deretter går hen tilbake til Mine kontrakter og gjør samme timeføring og listelevering for de andre arbeidsforholdene. </a:t>
            </a:r>
            <a:br>
              <a:rPr lang="nb-NO" sz="2000">
                <a:latin typeface="MentiText"/>
              </a:rPr>
            </a:br>
            <a:br>
              <a:rPr lang="nb-NO" sz="2000">
                <a:latin typeface="MentiText"/>
              </a:rPr>
            </a:br>
            <a:endParaRPr lang="nb-NO" sz="2000">
              <a:highlight>
                <a:srgbClr val="FFFF00"/>
              </a:highlight>
              <a:latin typeface="MentiText"/>
            </a:endParaRPr>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212065034"/>
      </p:ext>
    </p:extLst>
  </p:cSld>
  <p:clrMapOvr>
    <a:masterClrMapping/>
  </p:clrMapOvr>
  <p:transition spd="slow">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683002"/>
            <a:ext cx="7963950" cy="4095609"/>
          </a:xfrm>
        </p:spPr>
        <p:txBody>
          <a:bodyPr/>
          <a:lstStyle/>
          <a:p>
            <a:r>
              <a:rPr lang="nb-NO" sz="2000"/>
              <a:t>Er det mulig å "stoppe" en kontrakt? En av våre LA har en månedskontrakt fra 01.01 til 30.04 men er allerede ferdig med jobben. </a:t>
            </a:r>
            <a:br>
              <a:rPr lang="nb-NO" sz="2000"/>
            </a:br>
            <a:br>
              <a:rPr lang="nb-NO" sz="2000"/>
            </a:br>
            <a:br>
              <a:rPr lang="nb-NO" sz="2000"/>
            </a:br>
            <a:br>
              <a:rPr lang="nb-NO" sz="2000"/>
            </a:br>
            <a:r>
              <a:rPr lang="nb-NO" sz="2000" b="0"/>
              <a:t>Ja, meld inn endringer på kontrakten til Tjenestesenteret. Den månedlige utbetalingen vil fortsette, hvis kontrakten ikke stoppes. </a:t>
            </a:r>
            <a:br>
              <a:rPr lang="nb-NO" sz="2000">
                <a:latin typeface="MentiText"/>
              </a:rPr>
            </a:br>
            <a:br>
              <a:rPr lang="nb-NO" sz="2000">
                <a:latin typeface="MentiText"/>
              </a:rPr>
            </a:br>
            <a:br>
              <a:rPr lang="nb-NO" sz="2000">
                <a:latin typeface="MentiText"/>
              </a:rPr>
            </a:br>
            <a:br>
              <a:rPr lang="nb-NO" sz="2000">
                <a:latin typeface="MentiText"/>
              </a:rPr>
            </a:br>
            <a:br>
              <a:rPr lang="nb-NO" sz="2000">
                <a:latin typeface="MentiText"/>
              </a:rPr>
            </a:br>
            <a:endParaRPr lang="nb-NO" sz="2000">
              <a:highlight>
                <a:srgbClr val="FFFF00"/>
              </a:highlight>
              <a:latin typeface="MentiText"/>
            </a:endParaRPr>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1067160353"/>
      </p:ext>
    </p:extLst>
  </p:cSld>
  <p:clrMapOvr>
    <a:masterClrMapping/>
  </p:clrMapOvr>
  <p:transition spd="slow">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683002"/>
            <a:ext cx="7963950" cy="4095609"/>
          </a:xfrm>
        </p:spPr>
        <p:txBody>
          <a:bodyPr/>
          <a:lstStyle/>
          <a:p>
            <a:r>
              <a:rPr lang="nb-NO" sz="2000"/>
              <a:t>Kan dere legge ut en C-tabell?</a:t>
            </a:r>
            <a:br>
              <a:rPr lang="nb-NO" sz="2000"/>
            </a:br>
            <a:br>
              <a:rPr lang="nb-NO" sz="2000"/>
            </a:br>
            <a:br>
              <a:rPr lang="nb-NO" sz="2000"/>
            </a:br>
            <a:br>
              <a:rPr lang="nb-NO" sz="2000" b="0"/>
            </a:br>
            <a:br>
              <a:rPr lang="nb-NO" sz="2000" b="0"/>
            </a:br>
            <a:r>
              <a:rPr lang="nb-NO" sz="2000" b="0"/>
              <a:t>Ja, god idé. Vi har publisert den på </a:t>
            </a:r>
            <a:r>
              <a:rPr lang="nb-NO" sz="2000" b="0">
                <a:hlinkClick r:id="rId2"/>
              </a:rPr>
              <a:t>teamet Tilsetting og arbeidskontrakt</a:t>
            </a:r>
            <a:r>
              <a:rPr lang="nb-NO" sz="2000" b="0"/>
              <a:t> og på wikisiden </a:t>
            </a:r>
            <a:r>
              <a:rPr lang="nb-NO" sz="2000" b="0">
                <a:hlinkClick r:id="rId3"/>
              </a:rPr>
              <a:t>Rutiner ved bestilling av kontrakt</a:t>
            </a:r>
            <a:br>
              <a:rPr lang="nb-NO" sz="2000" b="0">
                <a:hlinkClick r:id="rId3"/>
              </a:rPr>
            </a:br>
            <a:r>
              <a:rPr lang="nb-NO" sz="2000" b="0"/>
              <a:t> under «Hvilken kontraktstype skal du velge».</a:t>
            </a:r>
            <a:br>
              <a:rPr lang="nb-NO" sz="2000" b="0">
                <a:latin typeface="MentiText"/>
              </a:rPr>
            </a:br>
            <a:br>
              <a:rPr lang="nb-NO" sz="2000">
                <a:latin typeface="MentiText"/>
              </a:rPr>
            </a:br>
            <a:br>
              <a:rPr lang="nb-NO" sz="2000">
                <a:latin typeface="MentiText"/>
              </a:rPr>
            </a:br>
            <a:br>
              <a:rPr lang="nb-NO" sz="2000">
                <a:latin typeface="MentiText"/>
              </a:rPr>
            </a:br>
            <a:br>
              <a:rPr lang="nb-NO" sz="2000">
                <a:latin typeface="MentiText"/>
              </a:rPr>
            </a:br>
            <a:endParaRPr lang="nb-NO" sz="2000">
              <a:highlight>
                <a:srgbClr val="FFFF00"/>
              </a:highlight>
              <a:latin typeface="MentiText"/>
            </a:endParaRPr>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3945996051"/>
      </p:ext>
    </p:extLst>
  </p:cSld>
  <p:clrMapOvr>
    <a:masterClrMapping/>
  </p:clrMapOvr>
  <p:transition spd="slow">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683002"/>
            <a:ext cx="7963950" cy="1941173"/>
          </a:xfrm>
        </p:spPr>
        <p:txBody>
          <a:bodyPr/>
          <a:lstStyle/>
          <a:p>
            <a:br>
              <a:rPr lang="nb-NO" sz="2000">
                <a:latin typeface="MentiText"/>
              </a:rPr>
            </a:br>
            <a:br>
              <a:rPr lang="nb-NO" sz="2000">
                <a:latin typeface="MentiText"/>
              </a:rPr>
            </a:br>
            <a:br>
              <a:rPr lang="nb-NO" sz="2000">
                <a:latin typeface="MentiText"/>
              </a:rPr>
            </a:br>
            <a:br>
              <a:rPr lang="nb-NO" sz="2000">
                <a:latin typeface="MentiText"/>
              </a:rPr>
            </a:br>
            <a:br>
              <a:rPr lang="nb-NO" sz="2000">
                <a:latin typeface="MentiText"/>
              </a:rPr>
            </a:br>
            <a:endParaRPr lang="nb-NO" sz="2000">
              <a:highlight>
                <a:srgbClr val="FFFF00"/>
              </a:highlight>
              <a:latin typeface="MentiText"/>
            </a:endParaRPr>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
        <p:nvSpPr>
          <p:cNvPr id="3" name="TekstSylinder 2">
            <a:extLst>
              <a:ext uri="{FF2B5EF4-FFF2-40B4-BE49-F238E27FC236}">
                <a16:creationId xmlns:a16="http://schemas.microsoft.com/office/drawing/2014/main" id="{03F3390B-F794-9DF9-9AB0-54DB72C71657}"/>
              </a:ext>
            </a:extLst>
          </p:cNvPr>
          <p:cNvSpPr txBox="1"/>
          <p:nvPr/>
        </p:nvSpPr>
        <p:spPr>
          <a:xfrm>
            <a:off x="2849732" y="1764198"/>
            <a:ext cx="6906827" cy="4247317"/>
          </a:xfrm>
          <a:prstGeom prst="rect">
            <a:avLst/>
          </a:prstGeom>
          <a:noFill/>
        </p:spPr>
        <p:txBody>
          <a:bodyPr wrap="square" rtlCol="0">
            <a:spAutoFit/>
          </a:bodyPr>
          <a:lstStyle/>
          <a:p>
            <a:r>
              <a:rPr lang="nb-NO" b="1"/>
              <a:t>Hva betyr feilmeldingen 08A ved signering av kontrakt?</a:t>
            </a:r>
          </a:p>
          <a:p>
            <a:endParaRPr lang="nb-NO"/>
          </a:p>
          <a:p>
            <a:endParaRPr lang="nb-NO"/>
          </a:p>
          <a:p>
            <a:endParaRPr lang="nb-NO"/>
          </a:p>
          <a:p>
            <a:endParaRPr lang="nb-NO"/>
          </a:p>
          <a:p>
            <a:endParaRPr lang="nb-NO"/>
          </a:p>
          <a:p>
            <a:r>
              <a:rPr lang="nb-NO"/>
              <a:t>På denne siden finner dere en oversikt over ulike feilmeldinger: </a:t>
            </a:r>
            <a:r>
              <a:rPr lang="nb-NO">
                <a:hlinkClick r:id="rId4"/>
              </a:rPr>
              <a:t>Feil og løsninger i DFØ-appen | DFØ (dfo.no)</a:t>
            </a:r>
            <a:br>
              <a:rPr lang="nb-NO"/>
            </a:br>
            <a:br>
              <a:rPr lang="nb-NO"/>
            </a:br>
            <a:r>
              <a:rPr lang="nb-NO"/>
              <a:t>Prøv og følg veiledningen på feilmelding 08, og hvis det fremdeles ikke hjelper så må du ta kontakt med DFØ. </a:t>
            </a:r>
            <a:endParaRPr lang="nb-NO">
              <a:highlight>
                <a:srgbClr val="FFFF00"/>
              </a:highlight>
            </a:endParaRPr>
          </a:p>
          <a:p>
            <a:endParaRPr lang="nb-NO"/>
          </a:p>
          <a:p>
            <a:endParaRPr lang="nb-NO"/>
          </a:p>
          <a:p>
            <a:endParaRPr lang="nb-NO"/>
          </a:p>
          <a:p>
            <a:endParaRPr lang="nb-NO"/>
          </a:p>
        </p:txBody>
      </p:sp>
    </p:spTree>
    <p:extLst>
      <p:ext uri="{BB962C8B-B14F-4D97-AF65-F5344CB8AC3E}">
        <p14:creationId xmlns:p14="http://schemas.microsoft.com/office/powerpoint/2010/main" val="2800487633"/>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764198"/>
            <a:ext cx="7708897" cy="2556727"/>
          </a:xfrm>
        </p:spPr>
        <p:txBody>
          <a:bodyPr/>
          <a:lstStyle/>
          <a:p>
            <a:r>
              <a:rPr lang="nb-NO" sz="2000" i="0">
                <a:effectLst/>
                <a:latin typeface="MentiText"/>
              </a:rPr>
              <a:t>Stemmer det at behovshaver kan legge inn bestilling med stillingsandel ( for eksempel 100%) for stillingskode 1018, 1019 og 1020 (vitenskapelig assistent) og 1429 aspirant?</a:t>
            </a:r>
            <a:br>
              <a:rPr lang="nb-NO" sz="2000">
                <a:latin typeface="MentiText"/>
              </a:rPr>
            </a:br>
            <a:br>
              <a:rPr lang="nb-NO" sz="2000">
                <a:latin typeface="MentiText"/>
              </a:rPr>
            </a:br>
            <a:br>
              <a:rPr lang="nb-NO" sz="2000">
                <a:latin typeface="MentiText"/>
              </a:rPr>
            </a:br>
            <a:r>
              <a:rPr lang="nb-NO" sz="2000" b="0">
                <a:latin typeface="MentiText"/>
              </a:rPr>
              <a:t>1019 og 1020 er utdanningsstillinger som utlyses via rekruttering. 1018 og 1429 som typisk er vitenskapelig assistent og studentassistent som har stillinger som ikke er utlyst, og går via tilsetting og arbeidskontrakt. </a:t>
            </a:r>
            <a:endParaRPr lang="nb-NO" sz="2000" b="0">
              <a:highlight>
                <a:srgbClr val="FFFF00"/>
              </a:highlight>
              <a:latin typeface="MentiText"/>
            </a:endParaRPr>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4079798635"/>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689248"/>
            <a:ext cx="8021192" cy="6865598"/>
          </a:xfrm>
        </p:spPr>
        <p:txBody>
          <a:bodyPr/>
          <a:lstStyle/>
          <a:p>
            <a:r>
              <a:rPr lang="nb-NO" sz="2000" i="0">
                <a:effectLst/>
                <a:latin typeface="MentiText"/>
              </a:rPr>
              <a:t>Hvor lenge kan vi tilbakedatere kontrakter til 01.01.23? Har fortsatt et stort etterslep på registreringer og er bekymret for at denne muligheten forsvinner snart.</a:t>
            </a:r>
            <a:br>
              <a:rPr lang="nb-NO" sz="2000" i="0">
                <a:effectLst/>
                <a:latin typeface="MentiText"/>
              </a:rPr>
            </a:br>
            <a:br>
              <a:rPr lang="nb-NO" sz="2000" i="0">
                <a:effectLst/>
                <a:latin typeface="MentiText"/>
              </a:rPr>
            </a:br>
            <a:br>
              <a:rPr lang="nb-NO" sz="2000" i="0">
                <a:effectLst/>
                <a:latin typeface="MentiText"/>
              </a:rPr>
            </a:br>
            <a:r>
              <a:rPr lang="nb-NO" sz="2000" b="0" i="0">
                <a:effectLst/>
                <a:latin typeface="MentiText"/>
              </a:rPr>
              <a:t>Dere kan tilbakedatere kontrakter til 01.01.23, men vi ønsker ikke at dere skal bestille kontrakter tilbake mer enn 3 måneder. Dere har derfor god tid til å bestille kontrakter med oppstart 01.01.23.</a:t>
            </a:r>
            <a:br>
              <a:rPr lang="nb-NO" sz="2000" b="0" i="0">
                <a:effectLst/>
                <a:highlight>
                  <a:srgbClr val="FFFF00"/>
                </a:highlight>
                <a:latin typeface="MentiText"/>
              </a:rPr>
            </a:br>
            <a:br>
              <a:rPr lang="nb-NO" sz="2000" i="0">
                <a:effectLst/>
                <a:latin typeface="MentiText"/>
              </a:rPr>
            </a:br>
            <a:r>
              <a:rPr lang="nb-NO" sz="2000" b="0" i="0">
                <a:effectLst/>
                <a:latin typeface="MentiText"/>
              </a:rPr>
              <a:t>Det viktigste ved bestilling av kontrakter er at sluttdato må være frem i tid, ellers vil det ikke være mulig å føre timer. </a:t>
            </a:r>
            <a:r>
              <a:rPr lang="nb-NO" sz="2000" b="0">
                <a:latin typeface="MentiText"/>
              </a:rPr>
              <a:t>Vi vil ikke anbefale å tilbakedatere kontrakter, men har forståelse for at dere fremdeles ikke har bestilt alle kontraktene som skal ha startdato 01.01.23. </a:t>
            </a:r>
            <a:br>
              <a:rPr lang="nb-NO" sz="2000" b="0">
                <a:latin typeface="MentiText"/>
              </a:rPr>
            </a:br>
            <a:br>
              <a:rPr lang="nb-NO" sz="2000" b="0">
                <a:latin typeface="MentiText"/>
              </a:rPr>
            </a:br>
            <a:r>
              <a:rPr lang="nb-NO" sz="2000" b="0">
                <a:latin typeface="MentiText"/>
              </a:rPr>
              <a:t>På sikt må dere bestille kontrakten i god tid før arbeidet/oppdraget starter. </a:t>
            </a:r>
            <a:br>
              <a:rPr lang="nb-NO" sz="1400" i="0">
                <a:effectLst/>
                <a:highlight>
                  <a:srgbClr val="FFFF00"/>
                </a:highligh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2007394603"/>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0" y="1764198"/>
            <a:ext cx="8328173" cy="3941721"/>
          </a:xfrm>
        </p:spPr>
        <p:txBody>
          <a:bodyPr/>
          <a:lstStyle/>
          <a:p>
            <a:r>
              <a:rPr lang="nb-NO" sz="2000" i="0">
                <a:effectLst/>
                <a:latin typeface="MentiText"/>
              </a:rPr>
              <a:t>Hvordan kan vi se/søke etter alle kontrakter opprettet i TOA for enheten vår? Stort behov for å søke opp hva kolleger har lagt inn for å unngå dobbelregistreringer.</a:t>
            </a:r>
            <a:br>
              <a:rPr lang="nb-NO" sz="2000" i="0">
                <a:effectLst/>
                <a:latin typeface="MentiText"/>
              </a:rPr>
            </a:br>
            <a:br>
              <a:rPr lang="nb-NO" sz="2000" i="0">
                <a:effectLst/>
                <a:latin typeface="MentiText"/>
              </a:rPr>
            </a:br>
            <a:br>
              <a:rPr lang="nb-NO" sz="2000" i="0">
                <a:effectLst/>
                <a:latin typeface="MentiText"/>
              </a:rPr>
            </a:br>
            <a:r>
              <a:rPr lang="nb-NO" sz="2000" b="0">
                <a:latin typeface="MentiText"/>
              </a:rPr>
              <a:t>Det er leder som</a:t>
            </a:r>
            <a:r>
              <a:rPr lang="nb-NO" sz="2000" b="0" i="0">
                <a:effectLst/>
                <a:latin typeface="MentiText"/>
              </a:rPr>
              <a:t> har tilgang til rapportknappen. </a:t>
            </a:r>
            <a:r>
              <a:rPr lang="nb-NO" sz="2000" b="0">
                <a:latin typeface="MentiText"/>
              </a:rPr>
              <a:t>Dersom dere ser behov for det, er det leder</a:t>
            </a:r>
            <a:r>
              <a:rPr lang="nb-NO" sz="2000" b="0" i="0">
                <a:effectLst/>
                <a:latin typeface="MentiText"/>
              </a:rPr>
              <a:t> </a:t>
            </a:r>
            <a:r>
              <a:rPr lang="nb-NO" sz="2000" b="0">
                <a:latin typeface="MentiText"/>
              </a:rPr>
              <a:t>som må</a:t>
            </a:r>
            <a:r>
              <a:rPr lang="nb-NO" sz="2000" b="0" i="0">
                <a:effectLst/>
                <a:latin typeface="MentiText"/>
              </a:rPr>
              <a:t> </a:t>
            </a:r>
            <a:r>
              <a:rPr lang="nb-NO" sz="2000" b="0">
                <a:latin typeface="MentiText"/>
              </a:rPr>
              <a:t>ta ut</a:t>
            </a:r>
            <a:r>
              <a:rPr lang="nb-NO" sz="2000" b="0" i="0">
                <a:effectLst/>
                <a:latin typeface="MentiText"/>
              </a:rPr>
              <a:t> en rapport til behovshaver kontrakt. </a:t>
            </a:r>
            <a:br>
              <a:rPr lang="nb-NO" sz="2000" b="0">
                <a:latin typeface="MentiText"/>
              </a:rPr>
            </a:br>
            <a:br>
              <a:rPr lang="nb-NO" sz="2000" b="0">
                <a:highlight>
                  <a:srgbClr val="FFFF00"/>
                </a:highlight>
                <a:latin typeface="+mn-lt"/>
              </a:rPr>
            </a:br>
            <a:r>
              <a:rPr lang="nb-NO" sz="2000" b="0">
                <a:latin typeface="+mn-lt"/>
              </a:rPr>
              <a:t>Se veiledning </a:t>
            </a:r>
            <a:r>
              <a:rPr lang="nb-NO" sz="2000" b="0">
                <a:latin typeface="+mn-lt"/>
                <a:hlinkClick r:id="rId2"/>
              </a:rPr>
              <a:t>Hente rapporter på kontrakt (dfo.no)</a:t>
            </a:r>
            <a:br>
              <a:rPr lang="nb-NO" sz="1400"/>
            </a:br>
            <a:br>
              <a:rPr lang="nb-NO" sz="1400" i="0">
                <a:effectLst/>
                <a:latin typeface="MentiText"/>
              </a:rPr>
            </a:br>
            <a:br>
              <a:rPr lang="nb-NO" sz="1400" i="0">
                <a:effectLst/>
                <a:latin typeface="MentiText"/>
              </a:rPr>
            </a:br>
            <a:br>
              <a:rPr lang="nb-NO" sz="1400" i="0">
                <a:effectLst/>
                <a:latin typeface="MentiText"/>
              </a:rPr>
            </a:br>
            <a:br>
              <a:rPr lang="nb-NO" sz="1400" i="0">
                <a:effectLst/>
                <a:latin typeface="MentiText"/>
              </a:rPr>
            </a:br>
            <a:endParaRPr lang="nb-NO" sz="1400"/>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386242380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409434-92B8-86DC-41EA-5B82B927858B}"/>
              </a:ext>
            </a:extLst>
          </p:cNvPr>
          <p:cNvSpPr>
            <a:spLocks noGrp="1"/>
          </p:cNvSpPr>
          <p:nvPr>
            <p:ph type="title"/>
          </p:nvPr>
        </p:nvSpPr>
        <p:spPr>
          <a:xfrm>
            <a:off x="2505511" y="1711819"/>
            <a:ext cx="8797653" cy="3480056"/>
          </a:xfrm>
        </p:spPr>
        <p:txBody>
          <a:bodyPr/>
          <a:lstStyle/>
          <a:p>
            <a:r>
              <a:rPr lang="nb-NO" sz="2000" i="0">
                <a:effectLst/>
                <a:latin typeface="MentiText"/>
              </a:rPr>
              <a:t>Har vi som har rollen behovshaver kontrakt tilgang til en fullstendig oversikt over enhetens timelønte?</a:t>
            </a:r>
            <a:br>
              <a:rPr lang="nb-NO" sz="2000" i="0">
                <a:effectLst/>
                <a:latin typeface="MentiText"/>
              </a:rPr>
            </a:br>
            <a:br>
              <a:rPr lang="nb-NO" sz="2000" i="0">
                <a:effectLst/>
                <a:latin typeface="MentiText"/>
              </a:rPr>
            </a:br>
            <a:br>
              <a:rPr lang="nb-NO" sz="2000" i="0">
                <a:effectLst/>
                <a:latin typeface="MentiText"/>
              </a:rPr>
            </a:br>
            <a:br>
              <a:rPr lang="nb-NO" sz="2000" i="0">
                <a:effectLst/>
                <a:latin typeface="MentiText"/>
              </a:rPr>
            </a:br>
            <a:r>
              <a:rPr lang="nb-NO" sz="2000" b="0" i="0">
                <a:effectLst/>
                <a:latin typeface="MentiText"/>
              </a:rPr>
              <a:t>Leder har tilgang til «Rapport på kontrakt» i Selvbetjeningsportalen. De kan søke på rapporttype «Timelister» </a:t>
            </a:r>
            <a:r>
              <a:rPr lang="nb-NO" sz="2000" b="0">
                <a:latin typeface="MentiText"/>
              </a:rPr>
              <a:t>og få</a:t>
            </a:r>
            <a:r>
              <a:rPr lang="nb-NO" sz="2000" b="0" i="0">
                <a:effectLst/>
                <a:latin typeface="MentiText"/>
              </a:rPr>
              <a:t> oversikt over alle enhetens kontrakter med rest, samt alle timelister. Denne kan tas ut i excel og filtreres ut fra behov. </a:t>
            </a:r>
            <a:br>
              <a:rPr lang="nb-NO" sz="2000" i="0">
                <a:effectLst/>
                <a:latin typeface="MentiText"/>
              </a:rPr>
            </a:br>
            <a:br>
              <a:rPr lang="nb-NO" sz="2000" i="0">
                <a:effectLst/>
                <a:latin typeface="MentiText"/>
              </a:rPr>
            </a:br>
            <a:br>
              <a:rPr lang="nb-NO" sz="2000">
                <a:latin typeface="MentiText"/>
              </a:rPr>
            </a:br>
            <a:endParaRPr lang="nb-NO" sz="2000" b="0">
              <a:latin typeface="MentiText"/>
            </a:endParaRPr>
          </a:p>
        </p:txBody>
      </p:sp>
      <p:pic>
        <p:nvPicPr>
          <p:cNvPr id="6" name="Grafikk 5" descr="Tale kontur">
            <a:extLst>
              <a:ext uri="{FF2B5EF4-FFF2-40B4-BE49-F238E27FC236}">
                <a16:creationId xmlns:a16="http://schemas.microsoft.com/office/drawing/2014/main" id="{FBDD9E00-4A43-B9BF-9CD8-9A3C6D51857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4796" y="1431267"/>
            <a:ext cx="1740715" cy="1740715"/>
          </a:xfrm>
          <a:prstGeom prst="rect">
            <a:avLst/>
          </a:prstGeom>
        </p:spPr>
      </p:pic>
      <p:sp>
        <p:nvSpPr>
          <p:cNvPr id="7" name="TekstSylinder 6">
            <a:extLst>
              <a:ext uri="{FF2B5EF4-FFF2-40B4-BE49-F238E27FC236}">
                <a16:creationId xmlns:a16="http://schemas.microsoft.com/office/drawing/2014/main" id="{0494FE42-C026-0B40-6A6F-473F67C26BCB}"/>
              </a:ext>
            </a:extLst>
          </p:cNvPr>
          <p:cNvSpPr txBox="1"/>
          <p:nvPr/>
        </p:nvSpPr>
        <p:spPr>
          <a:xfrm>
            <a:off x="1358316" y="1764198"/>
            <a:ext cx="696987" cy="707886"/>
          </a:xfrm>
          <a:prstGeom prst="rect">
            <a:avLst/>
          </a:prstGeom>
          <a:noFill/>
        </p:spPr>
        <p:txBody>
          <a:bodyPr wrap="square" rtlCol="0">
            <a:spAutoFit/>
          </a:bodyPr>
          <a:lstStyle/>
          <a:p>
            <a:r>
              <a:rPr lang="nb-NO" sz="4000"/>
              <a:t>?</a:t>
            </a:r>
          </a:p>
        </p:txBody>
      </p:sp>
      <p:pic>
        <p:nvPicPr>
          <p:cNvPr id="8" name="Grafikk 7" descr="Tale kontur">
            <a:extLst>
              <a:ext uri="{FF2B5EF4-FFF2-40B4-BE49-F238E27FC236}">
                <a16:creationId xmlns:a16="http://schemas.microsoft.com/office/drawing/2014/main" id="{9A3CA216-D46E-FFF9-B148-5B1E19E41A1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6451" y="2974752"/>
            <a:ext cx="1740715" cy="1740715"/>
          </a:xfrm>
          <a:prstGeom prst="rect">
            <a:avLst/>
          </a:prstGeom>
        </p:spPr>
      </p:pic>
      <p:sp>
        <p:nvSpPr>
          <p:cNvPr id="9" name="TekstSylinder 8">
            <a:extLst>
              <a:ext uri="{FF2B5EF4-FFF2-40B4-BE49-F238E27FC236}">
                <a16:creationId xmlns:a16="http://schemas.microsoft.com/office/drawing/2014/main" id="{6B4E29B5-4E0A-AE28-2BDA-E423422D5FBC}"/>
              </a:ext>
            </a:extLst>
          </p:cNvPr>
          <p:cNvSpPr txBox="1"/>
          <p:nvPr/>
        </p:nvSpPr>
        <p:spPr>
          <a:xfrm>
            <a:off x="1470344" y="3346281"/>
            <a:ext cx="696987" cy="707886"/>
          </a:xfrm>
          <a:prstGeom prst="rect">
            <a:avLst/>
          </a:prstGeom>
          <a:noFill/>
        </p:spPr>
        <p:txBody>
          <a:bodyPr wrap="square" rtlCol="0">
            <a:spAutoFit/>
          </a:bodyPr>
          <a:lstStyle/>
          <a:p>
            <a:r>
              <a:rPr lang="nb-NO" sz="4000"/>
              <a:t>!</a:t>
            </a:r>
          </a:p>
        </p:txBody>
      </p:sp>
    </p:spTree>
    <p:extLst>
      <p:ext uri="{BB962C8B-B14F-4D97-AF65-F5344CB8AC3E}">
        <p14:creationId xmlns:p14="http://schemas.microsoft.com/office/powerpoint/2010/main" val="2648749282"/>
      </p:ext>
    </p:extLst>
  </p:cSld>
  <p:clrMapOvr>
    <a:masterClrMapping/>
  </p:clrMapOvr>
  <p:transition spd="slow">
    <p:cover/>
  </p:transition>
</p:sld>
</file>

<file path=ppt/theme/theme1.xml><?xml version="1.0" encoding="utf-8"?>
<a:theme xmlns:a="http://schemas.openxmlformats.org/drawingml/2006/main" name="NTNU Mal - 2021">
  <a:themeElements>
    <a:clrScheme name="NTNU farger">
      <a:dk1>
        <a:srgbClr val="000000"/>
      </a:dk1>
      <a:lt1>
        <a:srgbClr val="FFFFFF"/>
      </a:lt1>
      <a:dk2>
        <a:srgbClr val="014693"/>
      </a:dk2>
      <a:lt2>
        <a:srgbClr val="D6D7D6"/>
      </a:lt2>
      <a:accent1>
        <a:srgbClr val="59595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kmålmal.pptx" id="{EC071237-0CD5-4256-8352-F3268C457FDA}" vid="{EC63358C-A31B-41CC-A272-3412BF83E7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C28648A522184EA36A2635563BFE17" ma:contentTypeVersion="11" ma:contentTypeDescription="Create a new document." ma:contentTypeScope="" ma:versionID="d1534136fceb264713be298793b8324a">
  <xsd:schema xmlns:xsd="http://www.w3.org/2001/XMLSchema" xmlns:xs="http://www.w3.org/2001/XMLSchema" xmlns:p="http://schemas.microsoft.com/office/2006/metadata/properties" xmlns:ns3="a610463c-cf77-4be4-9cab-a37d6e5b2b79" xmlns:ns4="70404a6c-3db2-4fe3-97dd-ea7ac57d8e39" targetNamespace="http://schemas.microsoft.com/office/2006/metadata/properties" ma:root="true" ma:fieldsID="c67445ad124704675ca10f52264fc10a" ns3:_="" ns4:_="">
    <xsd:import namespace="a610463c-cf77-4be4-9cab-a37d6e5b2b79"/>
    <xsd:import namespace="70404a6c-3db2-4fe3-97dd-ea7ac57d8e3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0463c-cf77-4be4-9cab-a37d6e5b2b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404a6c-3db2-4fe3-97dd-ea7ac57d8e3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3969B56-9208-48E2-BAB9-367A2E0B804F}">
  <ds:schemaRefs>
    <ds:schemaRef ds:uri="http://schemas.microsoft.com/sharepoint/v3/contenttype/forms"/>
  </ds:schemaRefs>
</ds:datastoreItem>
</file>

<file path=customXml/itemProps2.xml><?xml version="1.0" encoding="utf-8"?>
<ds:datastoreItem xmlns:ds="http://schemas.openxmlformats.org/officeDocument/2006/customXml" ds:itemID="{EA917193-5E94-4372-AFDE-0330C61FFB00}">
  <ds:schemaRefs>
    <ds:schemaRef ds:uri="70404a6c-3db2-4fe3-97dd-ea7ac57d8e39"/>
    <ds:schemaRef ds:uri="a610463c-cf77-4be4-9cab-a37d6e5b2b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2730278-8214-41FD-8701-84B09B6881A4}">
  <ds:schemaRefs>
    <ds:schemaRef ds:uri="70404a6c-3db2-4fe3-97dd-ea7ac57d8e39"/>
    <ds:schemaRef ds:uri="a610463c-cf77-4be4-9cab-a37d6e5b2b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NTNU_mal_widescreen_16_9_bokm</Template>
  <TotalTime>0</TotalTime>
  <Application>Microsoft Office PowerPoint</Application>
  <PresentationFormat>Widescreen</PresentationFormat>
  <Slides>59</Slides>
  <Notes>9</Notes>
  <HiddenSlides>0</HiddenSlide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NTNU Mal - 2021</vt:lpstr>
      <vt:lpstr>PowerPoint Presentation</vt:lpstr>
      <vt:lpstr>Dette skjer i dag: Gjennomgang av 37 spørsmål sendt via Menti.  Hold mikrofoner avslått under gjennomgangen.  Eventuelle nye spørsmål tar vi muntlig etter gjennomgangen.  Spørretimen blir tatt opp og publisert på Innsida sammen med presentasjonen: Bott økonomi og lønn - Opplæring      </vt:lpstr>
      <vt:lpstr>Bestille kontrakt</vt:lpstr>
      <vt:lpstr>Internasjonal seksjon bruker en del studentassistenter ila sommeren, sommerkurs for internasjonale studenter og til mottaksprogrammet.  Hva er mest korrekt - timekontrakt eller oppdragsavtale?   Studentassistenter skal ha time- eller månedskontrakter.   Ved valg av månedskontrakter trenger de ikke føre timer, mens ved timekontrakter må de ansatte selv føre og sende inn timeliste for å få lønnsutbetaling.  </vt:lpstr>
      <vt:lpstr>Hvilken avtale skal inngås for lønn til studentrepresentanter som deltar ved prøveforelesning og intervju? Hvilken student som møter opp og timeantallet varierer, kan evt. lages i etterkant av oppdraget?   Hvis dette gjelder ansettelser så er dette bedømmelseskomitéarbeid og lønnes som et oppdrag. Ved avvik på avtalt sum i kontrakt (oppdragsavtale) må dette meldes inn til tjenestesenteret før sluttdato på kontrakt før oppdraget er ferdig. Dere kan eventuelt legge til noen dager på slutten av oppdraget, slik at dere får tid til å korrigere før utbetalinga. </vt:lpstr>
      <vt:lpstr>Stemmer det at behovshaver kan legge inn bestilling med stillingsandel ( for eksempel 100%) for stillingskode 1018, 1019 og 1020 (vitenskapelig assistent) og 1429 aspirant?   1019 og 1020 er utdanningsstillinger som utlyses via rekruttering. 1018 og 1429 som typisk er vitenskapelig assistent og studentassistent som har stillinger som ikke er utlyst, og går via tilsetting og arbeidskontrakt. </vt:lpstr>
      <vt:lpstr>Hvor lenge kan vi tilbakedatere kontrakter til 01.01.23? Har fortsatt et stort etterslep på registreringer og er bekymret for at denne muligheten forsvinner snart.   Dere kan tilbakedatere kontrakter til 01.01.23, men vi ønsker ikke at dere skal bestille kontrakter tilbake mer enn 3 måneder. Dere har derfor god tid til å bestille kontrakter med oppstart 01.01.23.  Det viktigste ved bestilling av kontrakter er at sluttdato må være frem i tid, ellers vil det ikke være mulig å føre timer. Vi vil ikke anbefale å tilbakedatere kontrakter, men har forståelse for at dere fremdeles ikke har bestilt alle kontraktene som skal ha startdato 01.01.23.   På sikt må dere bestille kontrakten i god tid før arbeidet/oppdraget starter.           </vt:lpstr>
      <vt:lpstr>Hvordan kan vi se/søke etter alle kontrakter opprettet i TOA for enheten vår? Stort behov for å søke opp hva kolleger har lagt inn for å unngå dobbelregistreringer.   Det er leder som har tilgang til rapportknappen. Dersom dere ser behov for det, er det leder som må ta ut en rapport til behovshaver kontrakt.   Se veiledning Hente rapporter på kontrakt (dfo.no)     </vt:lpstr>
      <vt:lpstr>Har vi som har rollen behovshaver kontrakt tilgang til en fullstendig oversikt over enhetens timelønte?    Leder har tilgang til «Rapport på kontrakt» i Selvbetjeningsportalen. De kan søke på rapporttype «Timelister» og få oversikt over alle enhetens kontrakter med rest, samt alle timelister. Denne kan tas ut i excel og filtreres ut fra behov.    </vt:lpstr>
      <vt:lpstr>Ville det være mulig å få innsyn i kontraktene som ble bestilt av BHK fra samme enhet? (jeg tenker at det kunne være relevant hvis vi må sjekke noe og vedkommende er ikke på jobb).   Du har mulighet til å se de kontraktene du selv har laget. Leder har tilgang til å ta ut rapporter (excelfiler) som gir den informasjonen du etterspør. Her kan dere på enhetene lage interne rutiner på uttak og gjennomgang av rapport ut ifra behovet deres.     </vt:lpstr>
      <vt:lpstr>Hvor lenge ligger de bestilte kontraktene (både de som er ferdig men også de som er slettet) i listen min?    Vi er usikre på om de slettes fra listen din, men denne tar vi videre med DFØ slik at vi kan få et klart svar. Vi vet at dette ikke skjer før kontrakter er minst 1 år, så dette vil da uansett ikke gjelde for dere før litt ut i 2024.  </vt:lpstr>
      <vt:lpstr>Kan knappen "Bestill kontrakt" skjules fra Selvbetjeningsportalen for ansatte som ikke har rolle behovshaver kontrakt?     Nei. Dette er det universitetene selv som valgte ved utarbeidelsen av løsningen. I ettertid har det vist seg at den egentlig bare burde vært hos de med rollen behovshaver kontrakt.       </vt:lpstr>
      <vt:lpstr>Koordinator kontrakt</vt:lpstr>
      <vt:lpstr>       </vt:lpstr>
      <vt:lpstr>       </vt:lpstr>
      <vt:lpstr>Timelister</vt:lpstr>
      <vt:lpstr>Når studenten har lagt inn timene i selvbetjeningsportalen, går den direkte til leder/BDM for godkjenning eller den går til tjenestesenteret først og deretter til BDM? </vt:lpstr>
      <vt:lpstr>Hva er årsaken til at jeg som BDM ikke får registrerte timer til godkjenning før de utbetales? Hvem har kontroll på at det registrerte timeantallet er riktig?   Du som BDM vurderer og godkjenner den økonomiske rammen før kontrakten signeres. Det har derfor blitt tatt en felles beslutning for universitetene om at det ikke er nødvendig med BDM på timer som allerede er godkjent.   Timeføring er tillitsbasert, men det vil bli gjort stikkprøvekontroller på timelister. Det vil ikke være mulig å registrere flere timer enn det som står i kontrakten. </vt:lpstr>
      <vt:lpstr>Hvor finner jeg oversikt over antall timer de timelønnede har registrert?     Dette får dere oversikt over ved å ta ut rapport i flisa «Rapport på kontrakt». Denne har leder tilgang til. Ved å søke på rapporttype «Timelister» får man oversikt over alle enhetens kontrakter med rest, samt alle timelister. Denne kan tas ut i excel og filtreres ut fra behov.     </vt:lpstr>
      <vt:lpstr>Sensur</vt:lpstr>
      <vt:lpstr>Det står ikke noe rundt utbetaling for sensorer på masteroppgaver? Skal vi bare legge inn at person X skal ha en utbetaling for masteroppgaver også kontrollerer dere med FS antall senere?    Det står om masteroppgaver under «Endringer og avvik» på siden «Inngåelse og utbetaling av sensurkontrakter» (som igjen ligger på tilsetting og arbeidskontrakt-sidene under bestilling av kontrakter  «Masteroppgaver: Ved bestilling av kontrakt knyttet til sensurering av masteroppgaver er prosessen i utgangspunktet lik som for ordinær sensur. Men dersom oppdraget kun omhandler 1-3 masteroppgaver kan bestilling sendes inntil to dager etter at sensur har startet. Dette fordi en i dette tilfelle kan risikere at ingen leverer og at det dermed ikke blir noe oppdrag på sensoren. Når endelig antall er kjent skal dette presiseres i merknadsfeltet, da er heller ikke behov for at Koordinator kontrakt kontrollerer dette før utbetaling.»</vt:lpstr>
      <vt:lpstr>Ved ordinær eksamen, kan vi sette inntil x-antall besvarelser og oppgi timelønn, og så tar dere ut rapport fra FS slik at sensor får lønn for faktisk antall besvarelser?    Ja, det stemmer. Frem til vi får på plass en sømløs integrasjon mellom FS og kontroll av utbetaling vil vi ta ut manuelle rapporter slik at vi får betalt ut til oppdragstakerne. Det vil si at det er viktig at dere har oppdatert FS slik at den stemmer.   Husk at alle kontrakter hvor det står at «beløpet er endelig og trenger ikke kontroll» vil bli utbetalt uten videre kontroll.     </vt:lpstr>
      <vt:lpstr>Kan en sensor redigere merknadsfeltet ang. antall timer hen jobbet med sensur? For eksempel for masteroppgave jobber sensorene ikke alltid 10 + 2 timer per oppgave. Betyr det at de får betalt maximum?   Sensor kan ikke redigere merknadsfeltet. Dersom dette er snakk om masteroppgaver har vi besvart hvordan den prosessen er.        </vt:lpstr>
      <vt:lpstr>Vil saksgang oppdateres i ToA slik at vi på instituttene kan følge med om lønn til eksterne sensorer er behandlet/utbetalt? Oppdatering av saksgang.    Ledere kan ta ut rapporter, som beskrevet tidligere, og der vil dere kunne se utbetalinger.        </vt:lpstr>
      <vt:lpstr>Kommunikasjon</vt:lpstr>
      <vt:lpstr>Kan vi få se mailen som de som skal ha kontrakten mottar? Hvem står som avsender? Håper det står NTNU? Og ikke DFØ?     </vt:lpstr>
      <vt:lpstr>Kan vi få se mailen som de som skal ha kontrakten mottar? Hvem står som avsender? Håper det står NTNU? Og ikke DFØ?     </vt:lpstr>
      <vt:lpstr>Kan vi få se mailen oppdragstaker mottar etter de har signert?   OPPDRAGSTAKER:      </vt:lpstr>
      <vt:lpstr>Etter møtet "Opplæring for Behovshaver kontrakt" har det kommet mange spørsmål med gode svar i chatten etterpå. Hadde det ikke vært en ide å lage et eget Team i stedet? Det er tydelig et behov.   Jo, god idé! Vi har laget et åpent team for Tilsetting og arbeidskontrakt. Dette teamet er åpent for alle som vil være med. Her vil fagpersoner fra Tjenestesenteret publisere oppdateringer, presentasjoner og generell info om prosessen tilsetting og arbeidskontrakt.   - Fortsett å bruke NTNU Hjelp som kanal for hjelp med enkeltsaker.  - Legg aldri ut personopplysninger eller annen saksinfo i kanalen. Denne kanalen er åpen for alle.  - Tjenestesenteret vil svare på generelle spørsmål i chat cirka en gang i uka. </vt:lpstr>
      <vt:lpstr>       </vt:lpstr>
      <vt:lpstr>       </vt:lpstr>
      <vt:lpstr>       </vt:lpstr>
      <vt:lpstr>Oppfølging av feil</vt:lpstr>
      <vt:lpstr>Hvem retter opp i feil mobilnummer? DFØ sier NTNU, NTNU sier DFØ...     Hvis det er før kontraktssignering endrer koordinator kontrakt på tjenestesenteret telefonnummeret, og sender deretter ut ny lenke til signering.   Etter signering kan den ansatte selv (time- eller månedskontrakt) endre dette i selvbetjeningsportalen. Koordinator kontrakt på tjenestesenteret kan også endre telefonnummeret.   </vt:lpstr>
      <vt:lpstr>Når opponent som skal få oppdragsavtale har problemer, meldes det til NTNU og NTNU sier opponenten må kontakte DFØ. DFØ svarer at de må kontakte NTNU. Hva gjør dere for å hjelpe?   Problemer med oppdragsavtaler skal først og fremst meldes til Tjenestesenteret. Hvis det fremdeles er tekniske feil i systemet, må de ta kontakt med DFØ for hjelp.   Se denne linken for hva feilene betyr, og forslag til løsninger: https://dfo.no/kundesider/lonnstjenester/dfo-app/feil-og-losninger-i-dfo-appen </vt:lpstr>
      <vt:lpstr>Når vil signering for utenlandske fungere? Har erfart at en ekstern på honorar ikke får utbetaling.    Enkeltsaker må meldes til NTNU Hjelp. Signering for utenlandske skal fungere hvis du har husket å legge inn landkode i eget felt og telefonnummer i eget felt.     </vt:lpstr>
      <vt:lpstr>Roller</vt:lpstr>
      <vt:lpstr>Hvor er det enklest å melde inn nye behovshaver kontrakt? (flere nye faste adm.ansatte i vår som skal ha denne rollen). Hvem har myndighet til å melde inn?    Behovshaver kontrakt er ikke tilgangsstyrt. Men enheten må sørge for at behovshaver får tilstrekkelig opplæring: Opplæring for behovshaver kontrakt Åpent team: Tilsetting og arbeidskontrakt       </vt:lpstr>
      <vt:lpstr>Hvor melder vi enklest inn endringer på e-post som er koblet opp mot rekvirentskjemaet?    Ved behov for å endre e-post til behovshaver kontrakt ber vi om at det sendes inn sak til Tjenestesenteret via NTNU-hjelp.          </vt:lpstr>
      <vt:lpstr>Forslag til endringer</vt:lpstr>
      <vt:lpstr>Kan dato for når behovshaver kontrakt opprettet kontrakten ligge i hovedbilde (listen) i "Bestill kontrakt"? Eks. rett under sekvensnummer. Vil spare oss mye jobb   Behovshaver kontrakt oppretter ikke, men bestiller kontrakt. Antar det her menes at dere ønsker å se når koordinator kontrakt har opprettet kontrakten. Dere kan se status på kontraktene dere har bestilt ved å trykke på "Bestill kontrakt" fra hovedmenyen og finne aktuell kontrakt i oversikten til venstre. Da ser dere hvor kontrakten er. Står det "Ferdig" er denne godkjent og signert.   Vi har en liste med forbedringsønsker/innspill til DFØ, og har lagt inn ønsket om å se dato i oversikten på denne listen.    </vt:lpstr>
      <vt:lpstr>Vil det komme en mulighet for å sortere kontraktene etter status?    Foreløpig ikke, men det arbeides med mer brukevennlige løsninger av DFØ i disse dager.   Ved å ta ut rapport til excel kan man enkelt sortere etter status.        </vt:lpstr>
      <vt:lpstr>Når får NTNU felles rutine for utbetaling av LAOS-kurs? Fortsatt veldig uklart hva som er mulige alternativer i det nye systemet (uten mye merarbeid for behovshaver)   Vi hadde et møte for å diskutere løsning på dette, og har anbefalt alle som har LAOS-kurs og bake dette inn i månedskontraktene som læringsassistenter. Det vil bli løftet til HR-sjef forum med et ønske om å få standardisert dette for hele NTNU.        </vt:lpstr>
      <vt:lpstr>Kan merknadsfeltet i kontraktsskjemaet utvides? Det er mye informasjon som skal inn. Det blir mye scrolling.    Det er heller et ønske, både fra NTNU og de andre universitetene, at info som i dag skal inn i merknadsfeltet heller får egne felt. </vt:lpstr>
      <vt:lpstr>Videreutvikling av løsningen - er det planlagt? Spesielt at alt som er plikt å ha med blir et pliktfelt og ikke bare lagt inn i det åpne merknadsfeltet.    Dette har høy prioritet, og arbeides med i disse dager.</vt:lpstr>
      <vt:lpstr>Kan rutinene for eksamen hvor det er mer enn 1 sensor endres til å være tilsvarende den som er for klagesaker? At kontrakten lages i etterkant når vi vet fordelingen av antall besvarelser.   Jeg er ikke sikker på om jeg forstår behovet her. Ta kontakt med Nina for å forklare mer. </vt:lpstr>
      <vt:lpstr>Er det mulig å ta bort første side av Brukveiledningen til utenlandske sensorer? https://universityofbergen.sharepoint.com/sites/KvalitetsrammeverkokonomioglonnBOTT/Kv    Vi tar med oss denne tilbakemeldingen til BOTT-forvaltning som arbeider med vedlikehold av disse. </vt:lpstr>
      <vt:lpstr>Vil det komme en mulighet for å sortere kontraktene etter status?     Det håper vi! DFØ jobber nå med mer brukervennlige løsninger på dette.</vt:lpstr>
      <vt:lpstr>Vi trenger en funksjon for å sende med pdf-vedlegg til kontrakten. Når kan dette komme på plass?     Dere har mulighet til å skrive tekst som skal med i kontrakten ved bestilling av kontrakt. Behovshaver kontrakt har ikke mulighet til å legge ved et pdf-vedlegg. </vt:lpstr>
      <vt:lpstr>Spørsmål i møtet</vt:lpstr>
      <vt:lpstr>Hvor publiseres denne presentasjonen?     Opptak og presentasjon lastes opp på Innsida: Bott økonomi og lønn – Opplæring  Vi har link til den siden som egen fane i teamet Tilsetting og arbeidskontrakt  </vt:lpstr>
      <vt:lpstr>Dere sa at behovshaver kontrakt står som kontaktperson i e-posten som sendes ut til den som skal signere kontrakten. Men i merknadsfeltet (når vi bestiller kontrakt) skal vi jo oppgi kontaktperson, hvis det er en annen enn behovshaver kontrakt. Er det noe vits i å legge inn denne infoen i merknadsfeltet, hvis behovshaver kontrakt uansett blir kontaktperson?  Det er i de tilfellene Tjenestesenteret endrer kontaktperson. Så hvis du legger inn en annen kontaktperson der, vil det stå annen kontaktperson i kontrakten.  Bør det helst ikke stå en rekvirent som kontaktperson?   Det kan være hensiktsmessig at behovshaver står som kontaktperson, i tilfelle spørsmålene om lønnsinformasjon.  </vt:lpstr>
      <vt:lpstr>Dere sa at behovshaver kontrakt ikke er en rolle-tildeling. Men vi har en nyansatt som skal ha den rollen, men vedkommende har ikke tilgang til å se alle K-steder. Dermed kan ikke personen opprette kontrakt for alle enheter.    Meld det inn til Tjenestesenteret, slik at vi kan se på forskjellen på tilgangene.   Det er flere som har meldt inn lignende om tilgang til org.-enheter, så vi må finne ut hvordan det kan gjøres likt for alle.   Kommentar i chat: Har samme problem med manglende org.enheter hos oss. To av oss som har vært meldt inn som behovshaver kontrakt fra starten mangler det nivået vi skal bruke, men hun tredje har. Det skal være meldt inn det samme på oss opprinnelig. Har sendt inn sak i NTNUHjelp, men ikke fått svar ennå.    </vt:lpstr>
      <vt:lpstr>Kan vitenskapelig ansatte få betalt for foreleser-oppdrag på eksternfinansierte konferanser? Og hvordan kan jeg få oversikt over hva slags stilling de har? Skal de ha oppdragskontrakt via TOA? Har de krav på betaling for oppdraget? Har NTNU laget en løsning for dette?   Vi ser behovet for å få oversikt. Vi jobber med hvordan dere kan få bedre innsikt/tilgang til rapportverktøy.   NTNU-ansatte skal ikke ha TOA-oppdragskontrakt/ha betalt. Det er en problemstilling vi må løfte i organisasjonen. Vi tar det med videre i arbeidet.   Kommentar i chat: Dette er noe som må tas i lederlinja! Vi har hatt det på agenda på vårt fakultet. NTNU sentralt jobber med retningslinjer for "overtid" for vitenskapelige ansatte.    </vt:lpstr>
      <vt:lpstr>Vitenskapelig ansatte med særavtale som sier at de kan få tilleggslønn når de jobber på eksternfinansierte prosjekt: Der har vi et eget skjema som heter tilleggslønn. Vi har fått beskjed om å fortsatt bruke det. Er det en endret rutine på det?   Særavtale om eksternfinansiert virksomhet skal opprettholdes som før med tilleggslønnskjema og arkivering i ePhorte.         </vt:lpstr>
      <vt:lpstr>Timeansatte: Hvis de er timeansatt flere steder ved NTNU – kan de fremdeles kun sene én timeliste per måned?    Nei, det er én liste per timekontrakt. Hvis en person er ansatt flere steder, går man på den aktuelle timekontrakten, registrerer timer der og leverer timelister for det. Deretter går hen tilbake til Mine kontrakter og gjør samme timeføring og listelevering for de andre arbeidsforholdene.   </vt:lpstr>
      <vt:lpstr>Er det mulig å "stoppe" en kontrakt? En av våre LA har en månedskontrakt fra 01.01 til 30.04 men er allerede ferdig med jobben.     Ja, meld inn endringer på kontrakten til Tjenestesenteret. Den månedlige utbetalingen vil fortsette, hvis kontrakten ikke stoppes.      </vt:lpstr>
      <vt:lpstr>Kan dere legge ut en C-tabell?     Ja, god idé. Vi har publisert den på teamet Tilsetting og arbeidskontrakt og på wikisiden Rutiner ved bestilling av kontrakt  under «Hvilken kontraktstype skal du velge».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Kari Klepp</dc:creator>
  <cp:revision>1</cp:revision>
  <dcterms:created xsi:type="dcterms:W3CDTF">2023-02-01T13:25:31Z</dcterms:created>
  <dcterms:modified xsi:type="dcterms:W3CDTF">2023-02-15T12:19:39Z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0x010100AAC28648A522184EA36A2635563BFE17</vt:lpwstr>
  </property>
</Properties>
</file>